
<file path=[Content_Types].xml><?xml version="1.0" encoding="utf-8"?>
<Types xmlns="http://schemas.openxmlformats.org/package/2006/content-types">
  <Default Extension="xml" ContentType="application/xml"/>
  <Default Extension="jpeg" ContentType="image/jpeg"/>
  <Default Extension="JPG" ContentType="image/.jpg"/>
  <Default Extension="png" ContentType="image/png"/>
  <Default Extension="rels" ContentType="application/vnd.openxmlformats-package.relationship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colors4.xml" ContentType="application/vnd.openxmlformats-officedocument.drawingml.diagramColors+xml"/>
  <Override PartName="/ppt/diagrams/colors5.xml" ContentType="application/vnd.openxmlformats-officedocument.drawingml.diagramColors+xml"/>
  <Override PartName="/ppt/diagrams/colors6.xml" ContentType="application/vnd.openxmlformats-officedocument.drawingml.diagramColors+xml"/>
  <Override PartName="/ppt/diagrams/colors7.xml" ContentType="application/vnd.openxmlformats-officedocument.drawingml.diagramColors+xml"/>
  <Override PartName="/ppt/diagrams/colors8.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data5.xml" ContentType="application/vnd.openxmlformats-officedocument.drawingml.diagramData+xml"/>
  <Override PartName="/ppt/diagrams/data6.xml" ContentType="application/vnd.openxmlformats-officedocument.drawingml.diagramData+xml"/>
  <Override PartName="/ppt/diagrams/data7.xml" ContentType="application/vnd.openxmlformats-officedocument.drawingml.diagramData+xml"/>
  <Override PartName="/ppt/diagrams/data8.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drawing4.xml" ContentType="application/vnd.ms-office.drawingml.diagramDrawing+xml"/>
  <Override PartName="/ppt/diagrams/drawing5.xml" ContentType="application/vnd.ms-office.drawingml.diagramDrawing+xml"/>
  <Override PartName="/ppt/diagrams/drawing6.xml" ContentType="application/vnd.ms-office.drawingml.diagramDrawing+xml"/>
  <Override PartName="/ppt/diagrams/drawing7.xml" ContentType="application/vnd.ms-office.drawingml.diagramDrawing+xml"/>
  <Override PartName="/ppt/diagrams/drawing8.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4.xml" ContentType="application/vnd.openxmlformats-officedocument.drawingml.diagramLayout+xml"/>
  <Override PartName="/ppt/diagrams/layout5.xml" ContentType="application/vnd.openxmlformats-officedocument.drawingml.diagramLayout+xml"/>
  <Override PartName="/ppt/diagrams/layout6.xml" ContentType="application/vnd.openxmlformats-officedocument.drawingml.diagramLayout+xml"/>
  <Override PartName="/ppt/diagrams/layout7.xml" ContentType="application/vnd.openxmlformats-officedocument.drawingml.diagramLayout+xml"/>
  <Override PartName="/ppt/diagrams/layout8.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diagrams/quickStyle4.xml" ContentType="application/vnd.openxmlformats-officedocument.drawingml.diagramStyle+xml"/>
  <Override PartName="/ppt/diagrams/quickStyle5.xml" ContentType="application/vnd.openxmlformats-officedocument.drawingml.diagramStyle+xml"/>
  <Override PartName="/ppt/diagrams/quickStyle6.xml" ContentType="application/vnd.openxmlformats-officedocument.drawingml.diagramStyle+xml"/>
  <Override PartName="/ppt/diagrams/quickStyle7.xml" ContentType="application/vnd.openxmlformats-officedocument.drawingml.diagramStyle+xml"/>
  <Override PartName="/ppt/diagrams/quickStyle8.xml" ContentType="application/vnd.openxmlformats-officedocument.drawingml.diagramStyle+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16"/>
  </p:notesMasterIdLst>
  <p:handoutMasterIdLst>
    <p:handoutMasterId r:id="rId17"/>
  </p:handoutMasterIdLst>
  <p:sldIdLst>
    <p:sldId id="257" r:id="rId3"/>
    <p:sldId id="266" r:id="rId4"/>
    <p:sldId id="301" r:id="rId5"/>
    <p:sldId id="302" r:id="rId6"/>
    <p:sldId id="303" r:id="rId7"/>
    <p:sldId id="304" r:id="rId8"/>
    <p:sldId id="305" r:id="rId9"/>
    <p:sldId id="306" r:id="rId10"/>
    <p:sldId id="308" r:id="rId11"/>
    <p:sldId id="307" r:id="rId12"/>
    <p:sldId id="309" r:id="rId13"/>
    <p:sldId id="310"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6F2E4"/>
    <a:srgbClr val="CCFFCC"/>
    <a:srgbClr val="FFCCFF"/>
    <a:srgbClr val="97B537"/>
    <a:srgbClr val="CE2ABA"/>
    <a:srgbClr val="006699"/>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中度样式 4 - 强调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810" autoAdjust="0"/>
  </p:normalViewPr>
  <p:slideViewPr>
    <p:cSldViewPr snapToGrid="0" showGuides="1">
      <p:cViewPr varScale="1">
        <p:scale>
          <a:sx n="88" d="100"/>
          <a:sy n="88" d="100"/>
        </p:scale>
        <p:origin x="494" y="62"/>
      </p:cViewPr>
      <p:guideLst>
        <p:guide orient="horz" pos="2160"/>
        <p:guide pos="3840"/>
      </p:guideLst>
    </p:cSldViewPr>
  </p:slideViewPr>
  <p:outlineViewPr>
    <p:cViewPr>
      <p:scale>
        <a:sx n="33" d="100"/>
        <a:sy n="33" d="100"/>
      </p:scale>
      <p:origin x="0" y="-12492"/>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0" d="100"/>
          <a:sy n="60" d="100"/>
        </p:scale>
        <p:origin x="3187" y="38"/>
      </p:cViewPr>
      <p:guideLst/>
    </p:cSldViewPr>
  </p:notes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3" Type="http://schemas.openxmlformats.org/officeDocument/2006/relationships/customXml" Target="../customXml/item3.xml"/><Relationship Id="rId22" Type="http://schemas.openxmlformats.org/officeDocument/2006/relationships/customXml" Target="../customXml/item2.xml"/><Relationship Id="rId21" Type="http://schemas.openxmlformats.org/officeDocument/2006/relationships/customXml" Target="../customXml/item1.xml"/><Relationship Id="rId20" Type="http://schemas.openxmlformats.org/officeDocument/2006/relationships/tableStyles" Target="tableStyles.xml"/><Relationship Id="rId2" Type="http://schemas.openxmlformats.org/officeDocument/2006/relationships/theme" Target="theme/theme1.xml"/><Relationship Id="rId19" Type="http://schemas.openxmlformats.org/officeDocument/2006/relationships/viewProps" Target="viewProps.xml"/><Relationship Id="rId18" Type="http://schemas.openxmlformats.org/officeDocument/2006/relationships/presProps" Target="presProps.xml"/><Relationship Id="rId17" Type="http://schemas.openxmlformats.org/officeDocument/2006/relationships/handoutMaster" Target="handoutMasters/handoutMaster1.xml"/><Relationship Id="rId16" Type="http://schemas.openxmlformats.org/officeDocument/2006/relationships/notesMaster" Target="notesMasters/notesMaster1.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diagrams/_rels/data4.xml.rels><?xml version="1.0" encoding="UTF-8" standalone="yes"?>
<Relationships xmlns="http://schemas.openxmlformats.org/package/2006/relationships"><Relationship Id="rId1" Type="http://schemas.openxmlformats.org/officeDocument/2006/relationships/image" Target="../media/image9.png"/></Relationships>
</file>

<file path=ppt/diagrams/_rels/drawing4.xml.rels><?xml version="1.0" encoding="UTF-8" standalone="yes"?>
<Relationships xmlns="http://schemas.openxmlformats.org/package/2006/relationships"><Relationship Id="rId1"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5">
  <dgm:title val=""/>
  <dgm:desc val=""/>
  <dgm:catLst>
    <dgm:cat type="accent5" pri="11500"/>
  </dgm:catLst>
  <dgm:styleLbl name="align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alpha val="90000"/>
      </a:schemeClr>
      <a:schemeClr val="accent5">
        <a:alpha val="50000"/>
      </a:schemeClr>
    </dgm:fillClrLst>
    <dgm:linClrLst>
      <a:schemeClr val="accent5">
        <a:alpha val="90000"/>
      </a:schemeClr>
      <a:schemeClr val="accent5">
        <a:alpha val="50000"/>
      </a:schemeClr>
    </dgm:linClrLst>
    <dgm:effectClrLst/>
    <dgm:txLinClrLst/>
    <dgm:txFillClrLst/>
    <dgm:txEffectClrLst/>
  </dgm:styleLbl>
  <dgm:styleLbl name="asst0">
    <dgm:fillClrLst meth="repeat">
      <a:schemeClr val="accent5">
        <a:alpha val="90000"/>
      </a:schemeClr>
    </dgm:fillClrLst>
    <dgm:linClrLst meth="repeat">
      <a:schemeClr val="lt1"/>
    </dgm:linClrLst>
    <dgm:effectClrLst/>
    <dgm:txLinClrLst/>
    <dgm:txFillClrLst/>
    <dgm:txEffectClrLst/>
  </dgm:styleLbl>
  <dgm:styleLbl name="asst1">
    <dgm:fillClrLst meth="repeat">
      <a:schemeClr val="accent5">
        <a:alpha val="90000"/>
      </a:schemeClr>
    </dgm:fillClrLst>
    <dgm:linClrLst meth="repeat">
      <a:schemeClr val="lt1"/>
    </dgm:linClrLst>
    <dgm:effectClrLst/>
    <dgm:txLinClrLst/>
    <dgm:txFillClrLst/>
    <dgm:txEffectClrLst/>
  </dgm:styleLbl>
  <dgm:styleLbl name="asst2">
    <dgm:fillClrLst>
      <a:schemeClr val="accent5">
        <a:alpha val="90000"/>
      </a:schemeClr>
    </dgm:fillClrLst>
    <dgm:linClrLst meth="repeat">
      <a:schemeClr val="lt1"/>
    </dgm:linClrLst>
    <dgm:effectClrLst/>
    <dgm:txLinClrLst/>
    <dgm:txFillClrLst/>
    <dgm:txEffectClrLst/>
  </dgm:styleLbl>
  <dgm:styleLbl name="asst3">
    <dgm:fillClrLst>
      <a:schemeClr val="accent5">
        <a:alpha val="70000"/>
      </a:schemeClr>
    </dgm:fillClrLst>
    <dgm:linClrLst meth="repeat">
      <a:schemeClr val="lt1"/>
    </dgm:linClrLst>
    <dgm:effectClrLst/>
    <dgm:txLinClrLst/>
    <dgm:txFillClrLst/>
    <dgm:txEffectClrLst/>
  </dgm:styleLbl>
  <dgm:styleLbl name="asst4">
    <dgm:fillClrLst>
      <a:schemeClr val="accent5">
        <a:alpha val="50000"/>
      </a:schemeClr>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fgAccFollowNode1">
    <dgm:fillClrLst>
      <a:schemeClr val="accent5">
        <a:alpha val="90000"/>
        <a:tint val="40000"/>
      </a:schemeClr>
      <a:schemeClr val="accent5">
        <a:alpha val="5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ImgPlace1">
    <dgm:fillClrLst>
      <a:schemeClr val="accent5">
        <a:tint val="50000"/>
        <a:alpha val="90000"/>
      </a:schemeClr>
      <a:schemeClr val="accent5">
        <a:tint val="20000"/>
        <a:alpha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lnNode1">
    <dgm:fillClrLst>
      <a:schemeClr val="accent5">
        <a:shade val="90000"/>
      </a:schemeClr>
      <a:schemeClr val="accent5">
        <a:alpha val="50000"/>
        <a:tint val="50000"/>
      </a:schemeClr>
    </dgm:fillClrLst>
    <dgm:linClrLst meth="repeat">
      <a:schemeClr val="lt1"/>
    </dgm:linClrLst>
    <dgm:effectClrLst/>
    <dgm:txLinClrLst/>
    <dgm:txFillClrLst/>
    <dgm:txEffectClrLst/>
  </dgm:styleLbl>
  <dgm:styleLbl name="node0">
    <dgm:fillClrLst meth="cycle">
      <a:schemeClr val="accent5">
        <a:alpha val="80000"/>
      </a:schemeClr>
    </dgm:fillClrLst>
    <dgm:linClrLst meth="repeat">
      <a:schemeClr val="lt1"/>
    </dgm:linClrLst>
    <dgm:effectClrLst/>
    <dgm:txLinClrLst/>
    <dgm:txFillClrLst/>
    <dgm:txEffectClrLst/>
  </dgm:styleLbl>
  <dgm:styleLbl name="node1">
    <dgm:fillClrLst>
      <a:schemeClr val="accent5">
        <a:alpha val="90000"/>
      </a:schemeClr>
      <a:schemeClr val="accent5">
        <a:alpha val="50000"/>
      </a:schemeClr>
    </dgm:fillClrLst>
    <dgm:linClrLst meth="repeat">
      <a:schemeClr val="lt1"/>
    </dgm:linClrLst>
    <dgm:effectClrLst/>
    <dgm:txLinClrLst/>
    <dgm:txFillClrLst/>
    <dgm:txEffectClrLst/>
  </dgm:styleLbl>
  <dgm:styleLbl name="node2">
    <dgm:fillClrLst>
      <a:schemeClr val="accent5">
        <a:alpha val="70000"/>
      </a:schemeClr>
    </dgm:fillClrLst>
    <dgm:linClrLst meth="repeat">
      <a:schemeClr val="lt1"/>
    </dgm:linClrLst>
    <dgm:effectClrLst/>
    <dgm:txLinClrLst/>
    <dgm:txFillClrLst/>
    <dgm:txEffectClrLst/>
  </dgm:styleLbl>
  <dgm:styleLbl name="node3">
    <dgm:fillClrLst>
      <a:schemeClr val="accent5">
        <a:alpha val="50000"/>
      </a:schemeClr>
    </dgm:fillClrLst>
    <dgm:linClrLst meth="repeat">
      <a:schemeClr val="lt1"/>
    </dgm:linClrLst>
    <dgm:effectClrLst/>
    <dgm:txLinClrLst/>
    <dgm:txFillClrLst/>
    <dgm:txEffectClrLst/>
  </dgm:styleLbl>
  <dgm:styleLbl name="node4">
    <dgm:fillClrLst>
      <a:schemeClr val="accent5">
        <a:alpha val="30000"/>
      </a:schemeClr>
    </dgm:fillClrLst>
    <dgm:linClrLst meth="repeat">
      <a:schemeClr val="lt1"/>
    </dgm:linClrLst>
    <dgm:effectClrLst/>
    <dgm:txLinClrLst/>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parChTrans2D1">
    <dgm:fillClrLst meth="repeat">
      <a:schemeClr val="accent5">
        <a:shade val="8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meth="repeat">
      <a:schemeClr val="tx1"/>
    </dgm:txFillClrLst>
    <dgm:txEffectClrLst/>
  </dgm:styleLbl>
  <dgm:styleLbl name="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a:schemeClr val="accent5">
        <a:alpha val="90000"/>
      </a:schemeClr>
      <a:schemeClr val="accent5">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shade val="80000"/>
        <a:alpha val="50000"/>
      </a:schemeClr>
      <a:schemeClr val="accent5">
        <a:alpha val="2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42755F2B-AFAD-491A-B555-187B786500D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BB1E2CC-EE8D-4E8E-849A-091C2ADB39DC}">
      <dgm:prSet/>
      <dgm:spPr/>
      <dgm:t>
        <a:bodyPr/>
        <a:lstStyle/>
        <a:p>
          <a:pPr rtl="0"/>
          <a:r>
            <a:rPr lang="en-US" b="1" smtClean="0"/>
            <a:t>What we are observing?</a:t>
          </a:r>
          <a:endParaRPr lang="en-US"/>
        </a:p>
      </dgm:t>
    </dgm:pt>
    <dgm:pt modelId="{A21A3C3F-BC00-413D-B862-6318EB1896E1}" cxnId="{D046E9F2-DF48-4783-94EA-FF3E9AFABB65}" type="parTrans">
      <dgm:prSet/>
      <dgm:spPr/>
      <dgm:t>
        <a:bodyPr/>
        <a:lstStyle/>
        <a:p>
          <a:endParaRPr lang="en-US"/>
        </a:p>
      </dgm:t>
    </dgm:pt>
    <dgm:pt modelId="{BDB09D59-E4AD-4E21-8946-3BA471E9F9A2}" cxnId="{D046E9F2-DF48-4783-94EA-FF3E9AFABB65}" type="sibTrans">
      <dgm:prSet/>
      <dgm:spPr/>
      <dgm:t>
        <a:bodyPr/>
        <a:lstStyle/>
        <a:p>
          <a:endParaRPr lang="en-US"/>
        </a:p>
      </dgm:t>
    </dgm:pt>
    <dgm:pt modelId="{9FA7FAED-CA22-4AEE-93B9-7D58900B3FAF}">
      <dgm:prSet/>
      <dgm:spPr/>
      <dgm:t>
        <a:bodyPr/>
        <a:lstStyle/>
        <a:p>
          <a:pPr rtl="0"/>
          <a:r>
            <a:rPr lang="en-US" smtClean="0"/>
            <a:t>Distress at separation from carers</a:t>
          </a:r>
          <a:endParaRPr lang="en-US"/>
        </a:p>
      </dgm:t>
    </dgm:pt>
    <dgm:pt modelId="{FF4E7C0C-01AC-4FAC-8E3F-D33E250FC84E}" cxnId="{BA25C011-356E-4644-B686-9119B51CE8AC}" type="parTrans">
      <dgm:prSet/>
      <dgm:spPr/>
      <dgm:t>
        <a:bodyPr/>
        <a:lstStyle/>
        <a:p>
          <a:endParaRPr lang="en-US"/>
        </a:p>
      </dgm:t>
    </dgm:pt>
    <dgm:pt modelId="{33CE0F36-5299-4408-B1B5-E2DBE36440F6}" cxnId="{BA25C011-356E-4644-B686-9119B51CE8AC}" type="sibTrans">
      <dgm:prSet/>
      <dgm:spPr/>
      <dgm:t>
        <a:bodyPr/>
        <a:lstStyle/>
        <a:p>
          <a:endParaRPr lang="en-US"/>
        </a:p>
      </dgm:t>
    </dgm:pt>
    <dgm:pt modelId="{C4389921-A599-4900-8625-F4376C1257AD}">
      <dgm:prSet/>
      <dgm:spPr/>
      <dgm:t>
        <a:bodyPr/>
        <a:lstStyle/>
        <a:p>
          <a:pPr rtl="0"/>
          <a:r>
            <a:rPr lang="en-US" smtClean="0"/>
            <a:t>Limited verbal communication</a:t>
          </a:r>
          <a:endParaRPr lang="en-US"/>
        </a:p>
      </dgm:t>
    </dgm:pt>
    <dgm:pt modelId="{A1FAB691-C82B-466F-9CE1-032D79EDEED1}" cxnId="{97D2DB06-4C0B-4C7D-A40D-691188B95553}" type="parTrans">
      <dgm:prSet/>
      <dgm:spPr/>
      <dgm:t>
        <a:bodyPr/>
        <a:lstStyle/>
        <a:p>
          <a:endParaRPr lang="en-US"/>
        </a:p>
      </dgm:t>
    </dgm:pt>
    <dgm:pt modelId="{DF48AFD1-24D5-482D-9E86-C5EFBEA62F42}" cxnId="{97D2DB06-4C0B-4C7D-A40D-691188B95553}" type="sibTrans">
      <dgm:prSet/>
      <dgm:spPr/>
      <dgm:t>
        <a:bodyPr/>
        <a:lstStyle/>
        <a:p>
          <a:endParaRPr lang="en-US"/>
        </a:p>
      </dgm:t>
    </dgm:pt>
    <dgm:pt modelId="{6C3BAF3B-1E40-444E-AF86-7E066C81DC95}">
      <dgm:prSet/>
      <dgm:spPr/>
      <dgm:t>
        <a:bodyPr/>
        <a:lstStyle/>
        <a:p>
          <a:pPr rtl="0"/>
          <a:r>
            <a:rPr lang="en-US" smtClean="0"/>
            <a:t>Difficulty joining group play</a:t>
          </a:r>
          <a:endParaRPr lang="en-US"/>
        </a:p>
      </dgm:t>
    </dgm:pt>
    <dgm:pt modelId="{27F9D0CA-2B0D-422F-93FE-89688DFD4B60}" cxnId="{F524C9F6-F274-42FB-ACDF-AFEAC0C80A2C}" type="parTrans">
      <dgm:prSet/>
      <dgm:spPr/>
      <dgm:t>
        <a:bodyPr/>
        <a:lstStyle/>
        <a:p>
          <a:endParaRPr lang="en-US"/>
        </a:p>
      </dgm:t>
    </dgm:pt>
    <dgm:pt modelId="{D3A87D10-30E6-4276-AB79-4742671EA93D}" cxnId="{F524C9F6-F274-42FB-ACDF-AFEAC0C80A2C}" type="sibTrans">
      <dgm:prSet/>
      <dgm:spPr/>
      <dgm:t>
        <a:bodyPr/>
        <a:lstStyle/>
        <a:p>
          <a:endParaRPr lang="en-US"/>
        </a:p>
      </dgm:t>
    </dgm:pt>
    <dgm:pt modelId="{85837969-8D44-4493-BFFA-7079EAA72E6A}">
      <dgm:prSet/>
      <dgm:spPr/>
      <dgm:t>
        <a:bodyPr/>
        <a:lstStyle/>
        <a:p>
          <a:pPr rtl="0"/>
          <a:r>
            <a:rPr lang="en-US" b="1" smtClean="0"/>
            <a:t>Aim</a:t>
          </a:r>
          <a:endParaRPr lang="en-US"/>
        </a:p>
      </dgm:t>
    </dgm:pt>
    <dgm:pt modelId="{92032E44-8837-4375-A2EE-6D4A8C3EA937}" cxnId="{92174481-F9DA-43FC-BEB9-6AFF37DACB9A}" type="parTrans">
      <dgm:prSet/>
      <dgm:spPr/>
      <dgm:t>
        <a:bodyPr/>
        <a:lstStyle/>
        <a:p>
          <a:endParaRPr lang="en-US"/>
        </a:p>
      </dgm:t>
    </dgm:pt>
    <dgm:pt modelId="{9CB9423E-1B8E-44B2-A321-DF0C99A2EC2F}" cxnId="{92174481-F9DA-43FC-BEB9-6AFF37DACB9A}" type="sibTrans">
      <dgm:prSet/>
      <dgm:spPr/>
      <dgm:t>
        <a:bodyPr/>
        <a:lstStyle/>
        <a:p>
          <a:endParaRPr lang="en-US"/>
        </a:p>
      </dgm:t>
    </dgm:pt>
    <dgm:pt modelId="{A51314E1-D0FD-4A22-B898-D0257F1FAB9A}">
      <dgm:prSet/>
      <dgm:spPr/>
      <dgm:t>
        <a:bodyPr/>
        <a:lstStyle/>
        <a:p>
          <a:pPr rtl="0"/>
          <a:r>
            <a:rPr lang="en-US" dirty="0" smtClean="0"/>
            <a:t>To promote emotional, social, cognitive &amp; physical wellbeing via theory-led interventions, a</a:t>
          </a:r>
          <a:r>
            <a:rPr lang="en-US" dirty="0" smtClean="0"/>
            <a:t>s the Department for Education (2021) </a:t>
          </a:r>
          <a:r>
            <a:rPr lang="en-US" dirty="0" err="1" smtClean="0"/>
            <a:t>emphasises</a:t>
          </a:r>
          <a:r>
            <a:rPr lang="en-US" dirty="0" smtClean="0"/>
            <a:t> responsive caregiving, communication, and social development are essential in early years settings. </a:t>
          </a:r>
          <a:endParaRPr lang="en-US" dirty="0"/>
        </a:p>
      </dgm:t>
    </dgm:pt>
    <dgm:pt modelId="{E304D685-6557-465B-A036-B81F6FDEC11C}" cxnId="{080AD027-E72E-41EF-9394-75CA42DF5606}" type="parTrans">
      <dgm:prSet/>
      <dgm:spPr/>
      <dgm:t>
        <a:bodyPr/>
        <a:lstStyle/>
        <a:p>
          <a:endParaRPr lang="en-US"/>
        </a:p>
      </dgm:t>
    </dgm:pt>
    <dgm:pt modelId="{60693B14-CF2C-4FE3-A26D-F653AC787D19}" cxnId="{080AD027-E72E-41EF-9394-75CA42DF5606}" type="sibTrans">
      <dgm:prSet/>
      <dgm:spPr/>
      <dgm:t>
        <a:bodyPr/>
        <a:lstStyle/>
        <a:p>
          <a:endParaRPr lang="en-US"/>
        </a:p>
      </dgm:t>
    </dgm:pt>
    <dgm:pt modelId="{B57CD66B-A801-4A4E-8255-2348F3BD929B}">
      <dgm:prSet/>
      <dgm:spPr/>
      <dgm:t>
        <a:bodyPr/>
        <a:lstStyle/>
        <a:p>
          <a:r>
            <a:rPr lang="en-US" b="0" dirty="0" smtClean="0"/>
            <a:t>To apply Bowlby’s (1969) Attachment Theory to Amira needs.</a:t>
          </a:r>
          <a:endParaRPr lang="en-US" b="0" dirty="0"/>
        </a:p>
      </dgm:t>
    </dgm:pt>
    <dgm:pt modelId="{6CAAAF5E-2B5D-44F3-B2FF-F92B9631EEBA}" cxnId="{618DBE70-2EA2-429A-9575-0CF5788ED2FC}" type="parTrans">
      <dgm:prSet/>
      <dgm:spPr/>
      <dgm:t>
        <a:bodyPr/>
        <a:lstStyle/>
        <a:p>
          <a:endParaRPr lang="en-US"/>
        </a:p>
      </dgm:t>
    </dgm:pt>
    <dgm:pt modelId="{F05086D1-4916-4684-9BF9-08511901A55C}" cxnId="{618DBE70-2EA2-429A-9575-0CF5788ED2FC}" type="sibTrans">
      <dgm:prSet/>
      <dgm:spPr/>
      <dgm:t>
        <a:bodyPr/>
        <a:lstStyle/>
        <a:p>
          <a:endParaRPr lang="en-US"/>
        </a:p>
      </dgm:t>
    </dgm:pt>
    <dgm:pt modelId="{E2AB8D57-08DF-4A08-BFC4-16F9DCF43348}">
      <dgm:prSet/>
      <dgm:spPr/>
      <dgm:t>
        <a:bodyPr/>
        <a:lstStyle/>
        <a:p>
          <a:r>
            <a:rPr lang="en-US" dirty="0" smtClean="0"/>
            <a:t>The aim is also in line with </a:t>
          </a:r>
          <a:r>
            <a:rPr lang="en-US" b="1" dirty="0" smtClean="0"/>
            <a:t>Working Together to Safeguard Children</a:t>
          </a:r>
          <a:r>
            <a:rPr lang="en-US" dirty="0" smtClean="0"/>
            <a:t>, HM Government (2023) also frames our duty to plan support collaboratively with </a:t>
          </a:r>
          <a:r>
            <a:rPr lang="en-US" dirty="0" err="1" smtClean="0"/>
            <a:t>carers</a:t>
          </a:r>
          <a:r>
            <a:rPr lang="en-US" dirty="0" smtClean="0"/>
            <a:t>.</a:t>
          </a:r>
          <a:endParaRPr lang="en-US" dirty="0"/>
        </a:p>
      </dgm:t>
    </dgm:pt>
    <dgm:pt modelId="{64A88B2E-C0C5-4725-BCCE-E64B281D48B5}" cxnId="{3E515256-8F26-4052-9936-A68CD8645657}" type="parTrans">
      <dgm:prSet/>
      <dgm:spPr/>
      <dgm:t>
        <a:bodyPr/>
        <a:lstStyle/>
        <a:p>
          <a:endParaRPr lang="en-US"/>
        </a:p>
      </dgm:t>
    </dgm:pt>
    <dgm:pt modelId="{CC4D92B8-0B80-44A6-87B9-C5A59442FFE3}" cxnId="{3E515256-8F26-4052-9936-A68CD8645657}" type="sibTrans">
      <dgm:prSet/>
      <dgm:spPr/>
      <dgm:t>
        <a:bodyPr/>
        <a:lstStyle/>
        <a:p>
          <a:endParaRPr lang="en-US"/>
        </a:p>
      </dgm:t>
    </dgm:pt>
    <dgm:pt modelId="{C41C6A3D-571D-437D-8930-21BCFF598953}" type="pres">
      <dgm:prSet presAssocID="{42755F2B-AFAD-491A-B555-187B786500D0}" presName="linear" presStyleCnt="0">
        <dgm:presLayoutVars>
          <dgm:animLvl val="lvl"/>
          <dgm:resizeHandles val="exact"/>
        </dgm:presLayoutVars>
      </dgm:prSet>
      <dgm:spPr/>
    </dgm:pt>
    <dgm:pt modelId="{03705917-6F80-4B71-B43B-A09E5BAF985E}" type="pres">
      <dgm:prSet presAssocID="{1BB1E2CC-EE8D-4E8E-849A-091C2ADB39DC}" presName="parentText" presStyleLbl="node1" presStyleIdx="0" presStyleCnt="2">
        <dgm:presLayoutVars>
          <dgm:chMax val="0"/>
          <dgm:bulletEnabled val="1"/>
        </dgm:presLayoutVars>
      </dgm:prSet>
      <dgm:spPr/>
    </dgm:pt>
    <dgm:pt modelId="{1CF093E7-5843-43AE-A449-2BCD5E7EE4F4}" type="pres">
      <dgm:prSet presAssocID="{1BB1E2CC-EE8D-4E8E-849A-091C2ADB39DC}" presName="childText" presStyleLbl="revTx" presStyleIdx="0" presStyleCnt="2">
        <dgm:presLayoutVars>
          <dgm:bulletEnabled val="1"/>
        </dgm:presLayoutVars>
      </dgm:prSet>
      <dgm:spPr/>
    </dgm:pt>
    <dgm:pt modelId="{70F9609C-9D0A-471E-9524-475829754777}" type="pres">
      <dgm:prSet presAssocID="{85837969-8D44-4493-BFFA-7079EAA72E6A}" presName="parentText" presStyleLbl="node1" presStyleIdx="1" presStyleCnt="2">
        <dgm:presLayoutVars>
          <dgm:chMax val="0"/>
          <dgm:bulletEnabled val="1"/>
        </dgm:presLayoutVars>
      </dgm:prSet>
      <dgm:spPr/>
    </dgm:pt>
    <dgm:pt modelId="{57E0C54A-CC0D-43F1-AD21-BF58C1CAB79F}" type="pres">
      <dgm:prSet presAssocID="{85837969-8D44-4493-BFFA-7079EAA72E6A}" presName="childText" presStyleLbl="revTx" presStyleIdx="1" presStyleCnt="2">
        <dgm:presLayoutVars>
          <dgm:bulletEnabled val="1"/>
        </dgm:presLayoutVars>
      </dgm:prSet>
      <dgm:spPr/>
      <dgm:t>
        <a:bodyPr/>
        <a:lstStyle/>
        <a:p>
          <a:endParaRPr lang="en-US"/>
        </a:p>
      </dgm:t>
    </dgm:pt>
  </dgm:ptLst>
  <dgm:cxnLst>
    <dgm:cxn modelId="{446B60B4-82AD-4EFE-B3CA-630EC8EA40CF}" type="presOf" srcId="{E2AB8D57-08DF-4A08-BFC4-16F9DCF43348}" destId="{57E0C54A-CC0D-43F1-AD21-BF58C1CAB79F}" srcOrd="0" destOrd="2" presId="urn:microsoft.com/office/officeart/2005/8/layout/vList2"/>
    <dgm:cxn modelId="{D2159CC0-EFF8-4191-9AC1-4660593A9663}" type="presOf" srcId="{1BB1E2CC-EE8D-4E8E-849A-091C2ADB39DC}" destId="{03705917-6F80-4B71-B43B-A09E5BAF985E}" srcOrd="0" destOrd="0" presId="urn:microsoft.com/office/officeart/2005/8/layout/vList2"/>
    <dgm:cxn modelId="{F524C9F6-F274-42FB-ACDF-AFEAC0C80A2C}" srcId="{1BB1E2CC-EE8D-4E8E-849A-091C2ADB39DC}" destId="{6C3BAF3B-1E40-444E-AF86-7E066C81DC95}" srcOrd="2" destOrd="0" parTransId="{27F9D0CA-2B0D-422F-93FE-89688DFD4B60}" sibTransId="{D3A87D10-30E6-4276-AB79-4742671EA93D}"/>
    <dgm:cxn modelId="{3E515256-8F26-4052-9936-A68CD8645657}" srcId="{85837969-8D44-4493-BFFA-7079EAA72E6A}" destId="{E2AB8D57-08DF-4A08-BFC4-16F9DCF43348}" srcOrd="2" destOrd="0" parTransId="{64A88B2E-C0C5-4725-BCCE-E64B281D48B5}" sibTransId="{CC4D92B8-0B80-44A6-87B9-C5A59442FFE3}"/>
    <dgm:cxn modelId="{BA25C011-356E-4644-B686-9119B51CE8AC}" srcId="{1BB1E2CC-EE8D-4E8E-849A-091C2ADB39DC}" destId="{9FA7FAED-CA22-4AEE-93B9-7D58900B3FAF}" srcOrd="0" destOrd="0" parTransId="{FF4E7C0C-01AC-4FAC-8E3F-D33E250FC84E}" sibTransId="{33CE0F36-5299-4408-B1B5-E2DBE36440F6}"/>
    <dgm:cxn modelId="{7924C344-A0A6-4116-A6EE-422D547A143C}" type="presOf" srcId="{B57CD66B-A801-4A4E-8255-2348F3BD929B}" destId="{57E0C54A-CC0D-43F1-AD21-BF58C1CAB79F}" srcOrd="0" destOrd="1" presId="urn:microsoft.com/office/officeart/2005/8/layout/vList2"/>
    <dgm:cxn modelId="{97D2DB06-4C0B-4C7D-A40D-691188B95553}" srcId="{1BB1E2CC-EE8D-4E8E-849A-091C2ADB39DC}" destId="{C4389921-A599-4900-8625-F4376C1257AD}" srcOrd="1" destOrd="0" parTransId="{A1FAB691-C82B-466F-9CE1-032D79EDEED1}" sibTransId="{DF48AFD1-24D5-482D-9E86-C5EFBEA62F42}"/>
    <dgm:cxn modelId="{D046E9F2-DF48-4783-94EA-FF3E9AFABB65}" srcId="{42755F2B-AFAD-491A-B555-187B786500D0}" destId="{1BB1E2CC-EE8D-4E8E-849A-091C2ADB39DC}" srcOrd="0" destOrd="0" parTransId="{A21A3C3F-BC00-413D-B862-6318EB1896E1}" sibTransId="{BDB09D59-E4AD-4E21-8946-3BA471E9F9A2}"/>
    <dgm:cxn modelId="{080AD027-E72E-41EF-9394-75CA42DF5606}" srcId="{85837969-8D44-4493-BFFA-7079EAA72E6A}" destId="{A51314E1-D0FD-4A22-B898-D0257F1FAB9A}" srcOrd="0" destOrd="0" parTransId="{E304D685-6557-465B-A036-B81F6FDEC11C}" sibTransId="{60693B14-CF2C-4FE3-A26D-F653AC787D19}"/>
    <dgm:cxn modelId="{9C42F224-459D-4264-B792-F8F62FD57CDF}" type="presOf" srcId="{9FA7FAED-CA22-4AEE-93B9-7D58900B3FAF}" destId="{1CF093E7-5843-43AE-A449-2BCD5E7EE4F4}" srcOrd="0" destOrd="0" presId="urn:microsoft.com/office/officeart/2005/8/layout/vList2"/>
    <dgm:cxn modelId="{3F26F940-9EC7-449C-8B2C-4DA54F73D987}" type="presOf" srcId="{42755F2B-AFAD-491A-B555-187B786500D0}" destId="{C41C6A3D-571D-437D-8930-21BCFF598953}" srcOrd="0" destOrd="0" presId="urn:microsoft.com/office/officeart/2005/8/layout/vList2"/>
    <dgm:cxn modelId="{F3A88BFA-D04F-4793-9142-9645EA980965}" type="presOf" srcId="{6C3BAF3B-1E40-444E-AF86-7E066C81DC95}" destId="{1CF093E7-5843-43AE-A449-2BCD5E7EE4F4}" srcOrd="0" destOrd="2" presId="urn:microsoft.com/office/officeart/2005/8/layout/vList2"/>
    <dgm:cxn modelId="{92174481-F9DA-43FC-BEB9-6AFF37DACB9A}" srcId="{42755F2B-AFAD-491A-B555-187B786500D0}" destId="{85837969-8D44-4493-BFFA-7079EAA72E6A}" srcOrd="1" destOrd="0" parTransId="{92032E44-8837-4375-A2EE-6D4A8C3EA937}" sibTransId="{9CB9423E-1B8E-44B2-A321-DF0C99A2EC2F}"/>
    <dgm:cxn modelId="{618DBE70-2EA2-429A-9575-0CF5788ED2FC}" srcId="{85837969-8D44-4493-BFFA-7079EAA72E6A}" destId="{B57CD66B-A801-4A4E-8255-2348F3BD929B}" srcOrd="1" destOrd="0" parTransId="{6CAAAF5E-2B5D-44F3-B2FF-F92B9631EEBA}" sibTransId="{F05086D1-4916-4684-9BF9-08511901A55C}"/>
    <dgm:cxn modelId="{A7DB8B2C-F03E-4E0D-B1EC-4052B8F320E7}" type="presOf" srcId="{A51314E1-D0FD-4A22-B898-D0257F1FAB9A}" destId="{57E0C54A-CC0D-43F1-AD21-BF58C1CAB79F}" srcOrd="0" destOrd="0" presId="urn:microsoft.com/office/officeart/2005/8/layout/vList2"/>
    <dgm:cxn modelId="{11F03A69-25DF-4663-94F1-DCBA2E955A83}" type="presOf" srcId="{C4389921-A599-4900-8625-F4376C1257AD}" destId="{1CF093E7-5843-43AE-A449-2BCD5E7EE4F4}" srcOrd="0" destOrd="1" presId="urn:microsoft.com/office/officeart/2005/8/layout/vList2"/>
    <dgm:cxn modelId="{2CCFA192-5C9C-46AD-B637-81A4174837D8}" type="presOf" srcId="{85837969-8D44-4493-BFFA-7079EAA72E6A}" destId="{70F9609C-9D0A-471E-9524-475829754777}" srcOrd="0" destOrd="0" presId="urn:microsoft.com/office/officeart/2005/8/layout/vList2"/>
    <dgm:cxn modelId="{14D6797E-4C98-438B-AA56-73AC6B240308}" type="presParOf" srcId="{C41C6A3D-571D-437D-8930-21BCFF598953}" destId="{03705917-6F80-4B71-B43B-A09E5BAF985E}" srcOrd="0" destOrd="0" presId="urn:microsoft.com/office/officeart/2005/8/layout/vList2"/>
    <dgm:cxn modelId="{B5BDD983-CD45-4B05-B87B-BCF16AB2D649}" type="presParOf" srcId="{C41C6A3D-571D-437D-8930-21BCFF598953}" destId="{1CF093E7-5843-43AE-A449-2BCD5E7EE4F4}" srcOrd="1" destOrd="0" presId="urn:microsoft.com/office/officeart/2005/8/layout/vList2"/>
    <dgm:cxn modelId="{0D32B046-3F26-4AB6-8D4B-6567F948DC31}" type="presParOf" srcId="{C41C6A3D-571D-437D-8930-21BCFF598953}" destId="{70F9609C-9D0A-471E-9524-475829754777}" srcOrd="2" destOrd="0" presId="urn:microsoft.com/office/officeart/2005/8/layout/vList2"/>
    <dgm:cxn modelId="{ADA9027F-3B41-451E-9BF2-DAD4A9C1D72D}" type="presParOf" srcId="{C41C6A3D-571D-437D-8930-21BCFF598953}" destId="{57E0C54A-CC0D-43F1-AD21-BF58C1CAB79F}" srcOrd="3" destOrd="0" presId="urn:microsoft.com/office/officeart/2005/8/layout/vList2"/>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59C0D6-03F3-4535-8897-B9E79B065597}" type="doc">
      <dgm:prSet loTypeId="urn:microsoft.com/office/officeart/2008/layout/LinedList" loCatId="list" qsTypeId="urn:microsoft.com/office/officeart/2005/8/quickstyle/simple1" qsCatId="simple" csTypeId="urn:microsoft.com/office/officeart/2005/8/colors/accent5_5" csCatId="accent5" phldr="1"/>
      <dgm:spPr/>
      <dgm:t>
        <a:bodyPr/>
        <a:lstStyle/>
        <a:p>
          <a:endParaRPr lang="en-US"/>
        </a:p>
      </dgm:t>
    </dgm:pt>
    <dgm:pt modelId="{8A00E101-BFBA-453C-934C-44B2FE78C664}">
      <dgm:prSet custT="1"/>
      <dgm:spPr>
        <a:solidFill>
          <a:schemeClr val="accent1">
            <a:lumMod val="40000"/>
            <a:lumOff val="60000"/>
          </a:schemeClr>
        </a:solidFill>
      </dgm:spPr>
      <dgm:t>
        <a:bodyPr/>
        <a:lstStyle/>
        <a:p>
          <a:pPr rtl="0"/>
          <a:r>
            <a:rPr lang="en-US" sz="2000" b="1" dirty="0" smtClean="0"/>
            <a:t>Ages 2–3 </a:t>
          </a:r>
          <a:endParaRPr lang="en-US" sz="2000" b="1" dirty="0"/>
        </a:p>
      </dgm:t>
    </dgm:pt>
    <dgm:pt modelId="{61E439B6-0741-4CE6-BC3E-035BCD7E42F4}" cxnId="{EC0ACD2D-AD92-4FEC-8EB4-3AF23B86B008}" type="parTrans">
      <dgm:prSet/>
      <dgm:spPr/>
      <dgm:t>
        <a:bodyPr/>
        <a:lstStyle/>
        <a:p>
          <a:endParaRPr lang="en-US" sz="2000"/>
        </a:p>
      </dgm:t>
    </dgm:pt>
    <dgm:pt modelId="{D407845D-2661-4D31-AF09-A400AB5E1CB7}" cxnId="{EC0ACD2D-AD92-4FEC-8EB4-3AF23B86B008}" type="sibTrans">
      <dgm:prSet/>
      <dgm:spPr/>
      <dgm:t>
        <a:bodyPr/>
        <a:lstStyle/>
        <a:p>
          <a:endParaRPr lang="en-US" sz="2000"/>
        </a:p>
      </dgm:t>
    </dgm:pt>
    <dgm:pt modelId="{37B43686-8A09-4EA3-AA0E-5AC77E1BF2AC}">
      <dgm:prSet custT="1"/>
      <dgm:spPr/>
      <dgm:t>
        <a:bodyPr/>
        <a:lstStyle/>
        <a:p>
          <a:pPr rtl="0"/>
          <a:r>
            <a:rPr lang="en-US" sz="2000" dirty="0" smtClean="0"/>
            <a:t>→peak in separation protest; rapid socio-emotional &amp; language growth (Thompson, 2016).</a:t>
          </a:r>
          <a:endParaRPr lang="en-US" sz="2000" dirty="0"/>
        </a:p>
      </dgm:t>
    </dgm:pt>
    <dgm:pt modelId="{351CC02E-E2A8-47E5-B462-7403D34F3A26}" cxnId="{64991D3C-0ABF-48CF-AE95-8D570DDDDC09}" type="parTrans">
      <dgm:prSet/>
      <dgm:spPr/>
      <dgm:t>
        <a:bodyPr/>
        <a:lstStyle/>
        <a:p>
          <a:endParaRPr lang="en-US" sz="2000"/>
        </a:p>
      </dgm:t>
    </dgm:pt>
    <dgm:pt modelId="{2D45D31A-5C36-4D61-BDC4-E4918DBF6F0F}" cxnId="{64991D3C-0ABF-48CF-AE95-8D570DDDDC09}" type="sibTrans">
      <dgm:prSet/>
      <dgm:spPr/>
      <dgm:t>
        <a:bodyPr/>
        <a:lstStyle/>
        <a:p>
          <a:endParaRPr lang="en-US" sz="2000"/>
        </a:p>
      </dgm:t>
    </dgm:pt>
    <dgm:pt modelId="{E928183F-220A-4ADF-B8A1-25CBEBE6EED1}">
      <dgm:prSet custT="1"/>
      <dgm:spPr>
        <a:solidFill>
          <a:srgbClr val="FFCCFF"/>
        </a:solidFill>
      </dgm:spPr>
      <dgm:t>
        <a:bodyPr/>
        <a:lstStyle/>
        <a:p>
          <a:pPr rtl="0"/>
          <a:r>
            <a:rPr lang="en-US" sz="2000" b="1" dirty="0" smtClean="0"/>
            <a:t>Secure attachment </a:t>
          </a:r>
          <a:endParaRPr lang="en-US" sz="2000" b="1" dirty="0"/>
        </a:p>
      </dgm:t>
    </dgm:pt>
    <dgm:pt modelId="{6818B0AC-79D4-40C0-B852-C96FA34D9CC5}" cxnId="{6BDF0BEA-FF3E-4C80-B88B-AC15D1C2F70C}" type="parTrans">
      <dgm:prSet/>
      <dgm:spPr/>
      <dgm:t>
        <a:bodyPr/>
        <a:lstStyle/>
        <a:p>
          <a:endParaRPr lang="en-US" sz="2000"/>
        </a:p>
      </dgm:t>
    </dgm:pt>
    <dgm:pt modelId="{FD6EAE42-EE86-45D6-BD41-EA100CC42216}" cxnId="{6BDF0BEA-FF3E-4C80-B88B-AC15D1C2F70C}" type="sibTrans">
      <dgm:prSet/>
      <dgm:spPr/>
      <dgm:t>
        <a:bodyPr/>
        <a:lstStyle/>
        <a:p>
          <a:endParaRPr lang="en-US" sz="2000"/>
        </a:p>
      </dgm:t>
    </dgm:pt>
    <dgm:pt modelId="{438CBB69-D881-417D-91FE-4E292417454F}">
      <dgm:prSet custT="1"/>
      <dgm:spPr/>
      <dgm:t>
        <a:bodyPr/>
        <a:lstStyle/>
        <a:p>
          <a:pPr rtl="0"/>
          <a:r>
            <a:rPr lang="en-US" sz="2000" dirty="0" smtClean="0"/>
            <a:t>→</a:t>
          </a:r>
          <a:r>
            <a:rPr lang="en-US" sz="2000" b="0" dirty="0" smtClean="0"/>
            <a:t>Better peer play, </a:t>
          </a:r>
          <a:r>
            <a:rPr lang="en-US" sz="2000" dirty="0" smtClean="0"/>
            <a:t>exploration, and language opportunities (Groh et al., 2017)</a:t>
          </a:r>
          <a:endParaRPr lang="en-US" sz="2000" dirty="0"/>
        </a:p>
      </dgm:t>
    </dgm:pt>
    <dgm:pt modelId="{CBF7694A-B8E6-4709-9101-94D8290EB062}" cxnId="{3FAF9091-C6FF-4AF7-A2DF-B49FFDA86D56}" type="parTrans">
      <dgm:prSet/>
      <dgm:spPr/>
      <dgm:t>
        <a:bodyPr/>
        <a:lstStyle/>
        <a:p>
          <a:endParaRPr lang="en-US" sz="2000"/>
        </a:p>
      </dgm:t>
    </dgm:pt>
    <dgm:pt modelId="{6364CBAD-6A7B-4046-8323-7F290B6143CF}" cxnId="{3FAF9091-C6FF-4AF7-A2DF-B49FFDA86D56}" type="sibTrans">
      <dgm:prSet/>
      <dgm:spPr/>
      <dgm:t>
        <a:bodyPr/>
        <a:lstStyle/>
        <a:p>
          <a:endParaRPr lang="en-US" sz="2000"/>
        </a:p>
      </dgm:t>
    </dgm:pt>
    <dgm:pt modelId="{7B3C67E2-3A24-46DE-BC31-3F22E267D5AB}">
      <dgm:prSet custT="1"/>
      <dgm:spPr>
        <a:solidFill>
          <a:srgbClr val="CCFFCC"/>
        </a:solidFill>
      </dgm:spPr>
      <dgm:t>
        <a:bodyPr/>
        <a:lstStyle/>
        <a:p>
          <a:pPr rtl="0"/>
          <a:r>
            <a:rPr lang="en-US" sz="2000" b="1" dirty="0" smtClean="0"/>
            <a:t>Insecure/unstable caregiving </a:t>
          </a:r>
          <a:endParaRPr lang="en-US" sz="2000" b="1" dirty="0"/>
        </a:p>
      </dgm:t>
    </dgm:pt>
    <dgm:pt modelId="{68674973-8956-4733-8A28-107FFEE39B21}" cxnId="{A80C1F02-3B22-4E4E-843A-9F4E1B6E638F}" type="parTrans">
      <dgm:prSet/>
      <dgm:spPr/>
      <dgm:t>
        <a:bodyPr/>
        <a:lstStyle/>
        <a:p>
          <a:endParaRPr lang="en-US" sz="2000"/>
        </a:p>
      </dgm:t>
    </dgm:pt>
    <dgm:pt modelId="{3906BBAD-384A-46CC-81AF-BFDF8FAAE3D8}" cxnId="{A80C1F02-3B22-4E4E-843A-9F4E1B6E638F}" type="sibTrans">
      <dgm:prSet/>
      <dgm:spPr/>
      <dgm:t>
        <a:bodyPr/>
        <a:lstStyle/>
        <a:p>
          <a:endParaRPr lang="en-US" sz="2000"/>
        </a:p>
      </dgm:t>
    </dgm:pt>
    <dgm:pt modelId="{5132B6D3-C1F1-4163-B708-65E3A80E47C3}">
      <dgm:prSet custT="1"/>
      <dgm:spPr/>
      <dgm:t>
        <a:bodyPr/>
        <a:lstStyle/>
        <a:p>
          <a:pPr rtl="0"/>
          <a:r>
            <a:rPr lang="en-US" sz="2000" dirty="0" smtClean="0"/>
            <a:t>→</a:t>
          </a:r>
          <a:r>
            <a:rPr lang="en-US" sz="2000" b="0" dirty="0" smtClean="0"/>
            <a:t>Heightened anxiety, </a:t>
          </a:r>
          <a:r>
            <a:rPr lang="en-US" sz="2000" dirty="0" smtClean="0"/>
            <a:t>withdrawal, limited joint attention (</a:t>
          </a:r>
          <a:r>
            <a:rPr lang="en-US" sz="2000" dirty="0" err="1" smtClean="0"/>
            <a:t>Zeanah</a:t>
          </a:r>
          <a:r>
            <a:rPr lang="en-US" sz="2000" dirty="0" smtClean="0"/>
            <a:t> &amp; Gleason, 2015)</a:t>
          </a:r>
          <a:br>
            <a:rPr lang="en-US" sz="2000" dirty="0" smtClean="0"/>
          </a:br>
          <a:endParaRPr lang="en-US" sz="2000" dirty="0"/>
        </a:p>
      </dgm:t>
    </dgm:pt>
    <dgm:pt modelId="{AC828B7C-7CF5-4336-B155-2B77CAB28E75}" cxnId="{F031520C-7974-4A7B-AB1B-1C20258EB01A}" type="parTrans">
      <dgm:prSet/>
      <dgm:spPr/>
      <dgm:t>
        <a:bodyPr/>
        <a:lstStyle/>
        <a:p>
          <a:endParaRPr lang="en-US" sz="2000"/>
        </a:p>
      </dgm:t>
    </dgm:pt>
    <dgm:pt modelId="{7BCF1D3E-2BF2-488B-96B1-62E2D5924651}" cxnId="{F031520C-7974-4A7B-AB1B-1C20258EB01A}" type="sibTrans">
      <dgm:prSet/>
      <dgm:spPr/>
      <dgm:t>
        <a:bodyPr/>
        <a:lstStyle/>
        <a:p>
          <a:endParaRPr lang="en-US" sz="2000"/>
        </a:p>
      </dgm:t>
    </dgm:pt>
    <dgm:pt modelId="{2F1D8E9E-8158-4157-9231-9FC64BB79CCD}" type="pres">
      <dgm:prSet presAssocID="{9E59C0D6-03F3-4535-8897-B9E79B065597}" presName="vert0" presStyleCnt="0">
        <dgm:presLayoutVars>
          <dgm:dir/>
          <dgm:animOne val="branch"/>
          <dgm:animLvl val="lvl"/>
        </dgm:presLayoutVars>
      </dgm:prSet>
      <dgm:spPr/>
    </dgm:pt>
    <dgm:pt modelId="{0E717C50-7DAB-4BED-A762-82A61F3264C6}" type="pres">
      <dgm:prSet presAssocID="{8A00E101-BFBA-453C-934C-44B2FE78C664}" presName="thickLine" presStyleLbl="alignNode1" presStyleIdx="0" presStyleCnt="3"/>
      <dgm:spPr/>
    </dgm:pt>
    <dgm:pt modelId="{A27D6673-4BF2-4551-8718-425272D56B3C}" type="pres">
      <dgm:prSet presAssocID="{8A00E101-BFBA-453C-934C-44B2FE78C664}" presName="horz1" presStyleCnt="0"/>
      <dgm:spPr/>
    </dgm:pt>
    <dgm:pt modelId="{073DC2F8-BE8F-4E65-B34C-D02399C885FC}" type="pres">
      <dgm:prSet presAssocID="{8A00E101-BFBA-453C-934C-44B2FE78C664}" presName="tx1" presStyleLbl="revTx" presStyleIdx="0" presStyleCnt="6"/>
      <dgm:spPr/>
      <dgm:t>
        <a:bodyPr/>
        <a:lstStyle/>
        <a:p>
          <a:endParaRPr lang="en-US"/>
        </a:p>
      </dgm:t>
    </dgm:pt>
    <dgm:pt modelId="{9C327C90-74C9-468E-A253-C39B341496C3}" type="pres">
      <dgm:prSet presAssocID="{8A00E101-BFBA-453C-934C-44B2FE78C664}" presName="vert1" presStyleCnt="0"/>
      <dgm:spPr/>
    </dgm:pt>
    <dgm:pt modelId="{BA7E4945-D3A7-4CD8-A904-D40E18513E68}" type="pres">
      <dgm:prSet presAssocID="{37B43686-8A09-4EA3-AA0E-5AC77E1BF2AC}" presName="vertSpace2a" presStyleCnt="0"/>
      <dgm:spPr/>
    </dgm:pt>
    <dgm:pt modelId="{F2045A80-14BC-40F5-B208-6087DFD3A5B7}" type="pres">
      <dgm:prSet presAssocID="{37B43686-8A09-4EA3-AA0E-5AC77E1BF2AC}" presName="horz2" presStyleCnt="0"/>
      <dgm:spPr/>
    </dgm:pt>
    <dgm:pt modelId="{BD79BDA8-038B-42A9-8D0B-CB30F884C38E}" type="pres">
      <dgm:prSet presAssocID="{37B43686-8A09-4EA3-AA0E-5AC77E1BF2AC}" presName="horzSpace2" presStyleCnt="0"/>
      <dgm:spPr/>
    </dgm:pt>
    <dgm:pt modelId="{9A0291AF-144D-41EA-A5F2-A80F8F4F4015}" type="pres">
      <dgm:prSet presAssocID="{37B43686-8A09-4EA3-AA0E-5AC77E1BF2AC}" presName="tx2" presStyleLbl="revTx" presStyleIdx="1" presStyleCnt="6"/>
      <dgm:spPr/>
    </dgm:pt>
    <dgm:pt modelId="{3EB5AEDB-B49C-4FF9-A6E1-E09F8381EDF7}" type="pres">
      <dgm:prSet presAssocID="{37B43686-8A09-4EA3-AA0E-5AC77E1BF2AC}" presName="vert2" presStyleCnt="0"/>
      <dgm:spPr/>
    </dgm:pt>
    <dgm:pt modelId="{7D90E66C-8BA5-4A94-9BE3-B4B68919E558}" type="pres">
      <dgm:prSet presAssocID="{37B43686-8A09-4EA3-AA0E-5AC77E1BF2AC}" presName="thinLine2b" presStyleLbl="callout" presStyleIdx="0" presStyleCnt="3"/>
      <dgm:spPr/>
    </dgm:pt>
    <dgm:pt modelId="{A6816A4C-654A-41CB-AA71-ADF571466B79}" type="pres">
      <dgm:prSet presAssocID="{37B43686-8A09-4EA3-AA0E-5AC77E1BF2AC}" presName="vertSpace2b" presStyleCnt="0"/>
      <dgm:spPr/>
    </dgm:pt>
    <dgm:pt modelId="{B044785D-DC20-4ED9-A48A-DF965EAA4054}" type="pres">
      <dgm:prSet presAssocID="{E928183F-220A-4ADF-B8A1-25CBEBE6EED1}" presName="thickLine" presStyleLbl="alignNode1" presStyleIdx="1" presStyleCnt="3"/>
      <dgm:spPr/>
    </dgm:pt>
    <dgm:pt modelId="{48CF9C72-BC30-4F0B-9095-749401580F81}" type="pres">
      <dgm:prSet presAssocID="{E928183F-220A-4ADF-B8A1-25CBEBE6EED1}" presName="horz1" presStyleCnt="0"/>
      <dgm:spPr/>
    </dgm:pt>
    <dgm:pt modelId="{D9F438AE-6FAC-4DE4-8342-FE496C386FDE}" type="pres">
      <dgm:prSet presAssocID="{E928183F-220A-4ADF-B8A1-25CBEBE6EED1}" presName="tx1" presStyleLbl="revTx" presStyleIdx="2" presStyleCnt="6"/>
      <dgm:spPr/>
    </dgm:pt>
    <dgm:pt modelId="{74AE2C18-D572-4FA9-B604-095240EFAD4C}" type="pres">
      <dgm:prSet presAssocID="{E928183F-220A-4ADF-B8A1-25CBEBE6EED1}" presName="vert1" presStyleCnt="0"/>
      <dgm:spPr/>
    </dgm:pt>
    <dgm:pt modelId="{D0D26FF4-02D9-4796-A34B-3A91C8440CCC}" type="pres">
      <dgm:prSet presAssocID="{438CBB69-D881-417D-91FE-4E292417454F}" presName="vertSpace2a" presStyleCnt="0"/>
      <dgm:spPr/>
    </dgm:pt>
    <dgm:pt modelId="{6B37423C-23B7-4365-89EC-3B69BB9CF5CF}" type="pres">
      <dgm:prSet presAssocID="{438CBB69-D881-417D-91FE-4E292417454F}" presName="horz2" presStyleCnt="0"/>
      <dgm:spPr/>
    </dgm:pt>
    <dgm:pt modelId="{1800DC3A-421A-4671-9C2D-A667913A9F25}" type="pres">
      <dgm:prSet presAssocID="{438CBB69-D881-417D-91FE-4E292417454F}" presName="horzSpace2" presStyleCnt="0"/>
      <dgm:spPr/>
    </dgm:pt>
    <dgm:pt modelId="{FD8D6F06-2EFC-4857-811B-4DB3D9BAADFD}" type="pres">
      <dgm:prSet presAssocID="{438CBB69-D881-417D-91FE-4E292417454F}" presName="tx2" presStyleLbl="revTx" presStyleIdx="3" presStyleCnt="6"/>
      <dgm:spPr/>
    </dgm:pt>
    <dgm:pt modelId="{3588C0B3-2477-43FB-8159-31C1A75DBAED}" type="pres">
      <dgm:prSet presAssocID="{438CBB69-D881-417D-91FE-4E292417454F}" presName="vert2" presStyleCnt="0"/>
      <dgm:spPr/>
    </dgm:pt>
    <dgm:pt modelId="{4C62AB1E-B0DA-4418-9D37-353CB972F98B}" type="pres">
      <dgm:prSet presAssocID="{438CBB69-D881-417D-91FE-4E292417454F}" presName="thinLine2b" presStyleLbl="callout" presStyleIdx="1" presStyleCnt="3"/>
      <dgm:spPr/>
    </dgm:pt>
    <dgm:pt modelId="{43388E8B-3EB5-4EC4-A101-7C1BA45CF23B}" type="pres">
      <dgm:prSet presAssocID="{438CBB69-D881-417D-91FE-4E292417454F}" presName="vertSpace2b" presStyleCnt="0"/>
      <dgm:spPr/>
    </dgm:pt>
    <dgm:pt modelId="{F936CEED-E2F9-40D3-BB6C-7C5D1EB7ECD0}" type="pres">
      <dgm:prSet presAssocID="{7B3C67E2-3A24-46DE-BC31-3F22E267D5AB}" presName="thickLine" presStyleLbl="alignNode1" presStyleIdx="2" presStyleCnt="3"/>
      <dgm:spPr/>
    </dgm:pt>
    <dgm:pt modelId="{DE196716-2FA3-43B2-BE3F-D6DA84FEB3D6}" type="pres">
      <dgm:prSet presAssocID="{7B3C67E2-3A24-46DE-BC31-3F22E267D5AB}" presName="horz1" presStyleCnt="0"/>
      <dgm:spPr/>
    </dgm:pt>
    <dgm:pt modelId="{21563A91-A9C9-4FFB-9EA3-5015D9FC8B8F}" type="pres">
      <dgm:prSet presAssocID="{7B3C67E2-3A24-46DE-BC31-3F22E267D5AB}" presName="tx1" presStyleLbl="revTx" presStyleIdx="4" presStyleCnt="6"/>
      <dgm:spPr/>
    </dgm:pt>
    <dgm:pt modelId="{F0D83617-A9D4-49B2-AB88-DD526FE36D15}" type="pres">
      <dgm:prSet presAssocID="{7B3C67E2-3A24-46DE-BC31-3F22E267D5AB}" presName="vert1" presStyleCnt="0"/>
      <dgm:spPr/>
    </dgm:pt>
    <dgm:pt modelId="{86E15CEC-F455-451F-8F69-6273D3797FF5}" type="pres">
      <dgm:prSet presAssocID="{5132B6D3-C1F1-4163-B708-65E3A80E47C3}" presName="vertSpace2a" presStyleCnt="0"/>
      <dgm:spPr/>
    </dgm:pt>
    <dgm:pt modelId="{62411EE0-862A-4BF2-A85B-B658CF3C6D01}" type="pres">
      <dgm:prSet presAssocID="{5132B6D3-C1F1-4163-B708-65E3A80E47C3}" presName="horz2" presStyleCnt="0"/>
      <dgm:spPr/>
    </dgm:pt>
    <dgm:pt modelId="{B22877D7-921E-479A-B6EF-04E475781865}" type="pres">
      <dgm:prSet presAssocID="{5132B6D3-C1F1-4163-B708-65E3A80E47C3}" presName="horzSpace2" presStyleCnt="0"/>
      <dgm:spPr/>
    </dgm:pt>
    <dgm:pt modelId="{E80AD0A9-08CF-4783-B1FA-1E2BB4EB7752}" type="pres">
      <dgm:prSet presAssocID="{5132B6D3-C1F1-4163-B708-65E3A80E47C3}" presName="tx2" presStyleLbl="revTx" presStyleIdx="5" presStyleCnt="6"/>
      <dgm:spPr/>
    </dgm:pt>
    <dgm:pt modelId="{13FED369-4666-4254-8A96-FB77DD717DDD}" type="pres">
      <dgm:prSet presAssocID="{5132B6D3-C1F1-4163-B708-65E3A80E47C3}" presName="vert2" presStyleCnt="0"/>
      <dgm:spPr/>
    </dgm:pt>
    <dgm:pt modelId="{B1CAC8EF-02A3-4262-B284-86A7B3163A05}" type="pres">
      <dgm:prSet presAssocID="{5132B6D3-C1F1-4163-B708-65E3A80E47C3}" presName="thinLine2b" presStyleLbl="callout" presStyleIdx="2" presStyleCnt="3"/>
      <dgm:spPr/>
    </dgm:pt>
    <dgm:pt modelId="{C23D011D-4EC4-44F1-8D9E-78B825914BC0}" type="pres">
      <dgm:prSet presAssocID="{5132B6D3-C1F1-4163-B708-65E3A80E47C3}" presName="vertSpace2b" presStyleCnt="0"/>
      <dgm:spPr/>
    </dgm:pt>
  </dgm:ptLst>
  <dgm:cxnLst>
    <dgm:cxn modelId="{3FAF9091-C6FF-4AF7-A2DF-B49FFDA86D56}" srcId="{E928183F-220A-4ADF-B8A1-25CBEBE6EED1}" destId="{438CBB69-D881-417D-91FE-4E292417454F}" srcOrd="0" destOrd="0" parTransId="{CBF7694A-B8E6-4709-9101-94D8290EB062}" sibTransId="{6364CBAD-6A7B-4046-8323-7F290B6143CF}"/>
    <dgm:cxn modelId="{F031520C-7974-4A7B-AB1B-1C20258EB01A}" srcId="{7B3C67E2-3A24-46DE-BC31-3F22E267D5AB}" destId="{5132B6D3-C1F1-4163-B708-65E3A80E47C3}" srcOrd="0" destOrd="0" parTransId="{AC828B7C-7CF5-4336-B155-2B77CAB28E75}" sibTransId="{7BCF1D3E-2BF2-488B-96B1-62E2D5924651}"/>
    <dgm:cxn modelId="{7E5C7945-2992-49A4-84C3-BA572AA161AD}" type="presOf" srcId="{37B43686-8A09-4EA3-AA0E-5AC77E1BF2AC}" destId="{9A0291AF-144D-41EA-A5F2-A80F8F4F4015}" srcOrd="0" destOrd="0" presId="urn:microsoft.com/office/officeart/2008/layout/LinedList"/>
    <dgm:cxn modelId="{A80C1F02-3B22-4E4E-843A-9F4E1B6E638F}" srcId="{9E59C0D6-03F3-4535-8897-B9E79B065597}" destId="{7B3C67E2-3A24-46DE-BC31-3F22E267D5AB}" srcOrd="2" destOrd="0" parTransId="{68674973-8956-4733-8A28-107FFEE39B21}" sibTransId="{3906BBAD-384A-46CC-81AF-BFDF8FAAE3D8}"/>
    <dgm:cxn modelId="{7AFBB7BE-02E9-41CD-8493-5790E58963AB}" type="presOf" srcId="{E928183F-220A-4ADF-B8A1-25CBEBE6EED1}" destId="{D9F438AE-6FAC-4DE4-8342-FE496C386FDE}" srcOrd="0" destOrd="0" presId="urn:microsoft.com/office/officeart/2008/layout/LinedList"/>
    <dgm:cxn modelId="{7D27ED18-5B04-44F4-821E-63BE93485D76}" type="presOf" srcId="{7B3C67E2-3A24-46DE-BC31-3F22E267D5AB}" destId="{21563A91-A9C9-4FFB-9EA3-5015D9FC8B8F}" srcOrd="0" destOrd="0" presId="urn:microsoft.com/office/officeart/2008/layout/LinedList"/>
    <dgm:cxn modelId="{64991D3C-0ABF-48CF-AE95-8D570DDDDC09}" srcId="{8A00E101-BFBA-453C-934C-44B2FE78C664}" destId="{37B43686-8A09-4EA3-AA0E-5AC77E1BF2AC}" srcOrd="0" destOrd="0" parTransId="{351CC02E-E2A8-47E5-B462-7403D34F3A26}" sibTransId="{2D45D31A-5C36-4D61-BDC4-E4918DBF6F0F}"/>
    <dgm:cxn modelId="{6BDF0BEA-FF3E-4C80-B88B-AC15D1C2F70C}" srcId="{9E59C0D6-03F3-4535-8897-B9E79B065597}" destId="{E928183F-220A-4ADF-B8A1-25CBEBE6EED1}" srcOrd="1" destOrd="0" parTransId="{6818B0AC-79D4-40C0-B852-C96FA34D9CC5}" sibTransId="{FD6EAE42-EE86-45D6-BD41-EA100CC42216}"/>
    <dgm:cxn modelId="{0B1853CD-B746-4543-89BD-040CE249BD5A}" type="presOf" srcId="{9E59C0D6-03F3-4535-8897-B9E79B065597}" destId="{2F1D8E9E-8158-4157-9231-9FC64BB79CCD}" srcOrd="0" destOrd="0" presId="urn:microsoft.com/office/officeart/2008/layout/LinedList"/>
    <dgm:cxn modelId="{DDB3976A-4ED9-46B6-B69B-2BFA33B20E09}" type="presOf" srcId="{5132B6D3-C1F1-4163-B708-65E3A80E47C3}" destId="{E80AD0A9-08CF-4783-B1FA-1E2BB4EB7752}" srcOrd="0" destOrd="0" presId="urn:microsoft.com/office/officeart/2008/layout/LinedList"/>
    <dgm:cxn modelId="{EE5667D9-F1E5-452C-AE2E-09E59B8EAA07}" type="presOf" srcId="{438CBB69-D881-417D-91FE-4E292417454F}" destId="{FD8D6F06-2EFC-4857-811B-4DB3D9BAADFD}" srcOrd="0" destOrd="0" presId="urn:microsoft.com/office/officeart/2008/layout/LinedList"/>
    <dgm:cxn modelId="{7F67AF16-2818-40C1-ACB0-ED941E89423A}" type="presOf" srcId="{8A00E101-BFBA-453C-934C-44B2FE78C664}" destId="{073DC2F8-BE8F-4E65-B34C-D02399C885FC}" srcOrd="0" destOrd="0" presId="urn:microsoft.com/office/officeart/2008/layout/LinedList"/>
    <dgm:cxn modelId="{EC0ACD2D-AD92-4FEC-8EB4-3AF23B86B008}" srcId="{9E59C0D6-03F3-4535-8897-B9E79B065597}" destId="{8A00E101-BFBA-453C-934C-44B2FE78C664}" srcOrd="0" destOrd="0" parTransId="{61E439B6-0741-4CE6-BC3E-035BCD7E42F4}" sibTransId="{D407845D-2661-4D31-AF09-A400AB5E1CB7}"/>
    <dgm:cxn modelId="{BF9D9591-A048-48DE-8850-F74970B5B2D0}" type="presParOf" srcId="{2F1D8E9E-8158-4157-9231-9FC64BB79CCD}" destId="{0E717C50-7DAB-4BED-A762-82A61F3264C6}" srcOrd="0" destOrd="0" presId="urn:microsoft.com/office/officeart/2008/layout/LinedList"/>
    <dgm:cxn modelId="{887B8737-92D1-41ED-9A09-0A45FDCE956A}" type="presParOf" srcId="{2F1D8E9E-8158-4157-9231-9FC64BB79CCD}" destId="{A27D6673-4BF2-4551-8718-425272D56B3C}" srcOrd="1" destOrd="0" presId="urn:microsoft.com/office/officeart/2008/layout/LinedList"/>
    <dgm:cxn modelId="{2A0C2089-8898-473C-9DE0-F0AE234A0F7F}" type="presParOf" srcId="{A27D6673-4BF2-4551-8718-425272D56B3C}" destId="{073DC2F8-BE8F-4E65-B34C-D02399C885FC}" srcOrd="0" destOrd="0" presId="urn:microsoft.com/office/officeart/2008/layout/LinedList"/>
    <dgm:cxn modelId="{B36E260F-3830-428A-A6A8-951311E6664E}" type="presParOf" srcId="{A27D6673-4BF2-4551-8718-425272D56B3C}" destId="{9C327C90-74C9-468E-A253-C39B341496C3}" srcOrd="1" destOrd="0" presId="urn:microsoft.com/office/officeart/2008/layout/LinedList"/>
    <dgm:cxn modelId="{CFA285BA-51DA-498E-B659-11AA65BBA201}" type="presParOf" srcId="{9C327C90-74C9-468E-A253-C39B341496C3}" destId="{BA7E4945-D3A7-4CD8-A904-D40E18513E68}" srcOrd="0" destOrd="0" presId="urn:microsoft.com/office/officeart/2008/layout/LinedList"/>
    <dgm:cxn modelId="{843EA6A0-2303-4C6C-BACC-FB424A00CBB6}" type="presParOf" srcId="{9C327C90-74C9-468E-A253-C39B341496C3}" destId="{F2045A80-14BC-40F5-B208-6087DFD3A5B7}" srcOrd="1" destOrd="0" presId="urn:microsoft.com/office/officeart/2008/layout/LinedList"/>
    <dgm:cxn modelId="{493D44B2-8F24-4F47-9B4F-56C7765899D5}" type="presParOf" srcId="{F2045A80-14BC-40F5-B208-6087DFD3A5B7}" destId="{BD79BDA8-038B-42A9-8D0B-CB30F884C38E}" srcOrd="0" destOrd="0" presId="urn:microsoft.com/office/officeart/2008/layout/LinedList"/>
    <dgm:cxn modelId="{472D7CF1-422C-4BE2-ACEE-DAC723FCE84E}" type="presParOf" srcId="{F2045A80-14BC-40F5-B208-6087DFD3A5B7}" destId="{9A0291AF-144D-41EA-A5F2-A80F8F4F4015}" srcOrd="1" destOrd="0" presId="urn:microsoft.com/office/officeart/2008/layout/LinedList"/>
    <dgm:cxn modelId="{DF6A31BF-838F-4FA4-8367-64863252426A}" type="presParOf" srcId="{F2045A80-14BC-40F5-B208-6087DFD3A5B7}" destId="{3EB5AEDB-B49C-4FF9-A6E1-E09F8381EDF7}" srcOrd="2" destOrd="0" presId="urn:microsoft.com/office/officeart/2008/layout/LinedList"/>
    <dgm:cxn modelId="{4FC0191A-C9B7-44D1-9B03-53058E9B2B84}" type="presParOf" srcId="{9C327C90-74C9-468E-A253-C39B341496C3}" destId="{7D90E66C-8BA5-4A94-9BE3-B4B68919E558}" srcOrd="2" destOrd="0" presId="urn:microsoft.com/office/officeart/2008/layout/LinedList"/>
    <dgm:cxn modelId="{FE362C0A-B9A8-4261-B312-9F495F334A1E}" type="presParOf" srcId="{9C327C90-74C9-468E-A253-C39B341496C3}" destId="{A6816A4C-654A-41CB-AA71-ADF571466B79}" srcOrd="3" destOrd="0" presId="urn:microsoft.com/office/officeart/2008/layout/LinedList"/>
    <dgm:cxn modelId="{51559F08-AB73-46A4-9582-FC5D8324E1DA}" type="presParOf" srcId="{2F1D8E9E-8158-4157-9231-9FC64BB79CCD}" destId="{B044785D-DC20-4ED9-A48A-DF965EAA4054}" srcOrd="2" destOrd="0" presId="urn:microsoft.com/office/officeart/2008/layout/LinedList"/>
    <dgm:cxn modelId="{9DBBFEF4-64D0-4F6B-86EB-E4973C51AB23}" type="presParOf" srcId="{2F1D8E9E-8158-4157-9231-9FC64BB79CCD}" destId="{48CF9C72-BC30-4F0B-9095-749401580F81}" srcOrd="3" destOrd="0" presId="urn:microsoft.com/office/officeart/2008/layout/LinedList"/>
    <dgm:cxn modelId="{71086AEC-DF8C-4933-A9D3-E7D5B590AD59}" type="presParOf" srcId="{48CF9C72-BC30-4F0B-9095-749401580F81}" destId="{D9F438AE-6FAC-4DE4-8342-FE496C386FDE}" srcOrd="0" destOrd="0" presId="urn:microsoft.com/office/officeart/2008/layout/LinedList"/>
    <dgm:cxn modelId="{E50BA2A4-3C24-452C-8538-F960CD6B9BA6}" type="presParOf" srcId="{48CF9C72-BC30-4F0B-9095-749401580F81}" destId="{74AE2C18-D572-4FA9-B604-095240EFAD4C}" srcOrd="1" destOrd="0" presId="urn:microsoft.com/office/officeart/2008/layout/LinedList"/>
    <dgm:cxn modelId="{9814B472-61D0-4957-938B-5D5F3747D8A2}" type="presParOf" srcId="{74AE2C18-D572-4FA9-B604-095240EFAD4C}" destId="{D0D26FF4-02D9-4796-A34B-3A91C8440CCC}" srcOrd="0" destOrd="0" presId="urn:microsoft.com/office/officeart/2008/layout/LinedList"/>
    <dgm:cxn modelId="{6B74E7F9-8F46-452A-BB2D-D0987A5BB98E}" type="presParOf" srcId="{74AE2C18-D572-4FA9-B604-095240EFAD4C}" destId="{6B37423C-23B7-4365-89EC-3B69BB9CF5CF}" srcOrd="1" destOrd="0" presId="urn:microsoft.com/office/officeart/2008/layout/LinedList"/>
    <dgm:cxn modelId="{D00D0ACC-4175-45F2-B803-727B0DCA7ABA}" type="presParOf" srcId="{6B37423C-23B7-4365-89EC-3B69BB9CF5CF}" destId="{1800DC3A-421A-4671-9C2D-A667913A9F25}" srcOrd="0" destOrd="0" presId="urn:microsoft.com/office/officeart/2008/layout/LinedList"/>
    <dgm:cxn modelId="{5BA76352-B1A9-4D63-9F82-678E1D95803E}" type="presParOf" srcId="{6B37423C-23B7-4365-89EC-3B69BB9CF5CF}" destId="{FD8D6F06-2EFC-4857-811B-4DB3D9BAADFD}" srcOrd="1" destOrd="0" presId="urn:microsoft.com/office/officeart/2008/layout/LinedList"/>
    <dgm:cxn modelId="{534BFFF3-E943-435E-B1ED-DED00EA10214}" type="presParOf" srcId="{6B37423C-23B7-4365-89EC-3B69BB9CF5CF}" destId="{3588C0B3-2477-43FB-8159-31C1A75DBAED}" srcOrd="2" destOrd="0" presId="urn:microsoft.com/office/officeart/2008/layout/LinedList"/>
    <dgm:cxn modelId="{E0FC831E-27AE-436B-A0AB-FCA1F331000A}" type="presParOf" srcId="{74AE2C18-D572-4FA9-B604-095240EFAD4C}" destId="{4C62AB1E-B0DA-4418-9D37-353CB972F98B}" srcOrd="2" destOrd="0" presId="urn:microsoft.com/office/officeart/2008/layout/LinedList"/>
    <dgm:cxn modelId="{692DB599-C5BD-45E6-9258-52C1B2B4FC55}" type="presParOf" srcId="{74AE2C18-D572-4FA9-B604-095240EFAD4C}" destId="{43388E8B-3EB5-4EC4-A101-7C1BA45CF23B}" srcOrd="3" destOrd="0" presId="urn:microsoft.com/office/officeart/2008/layout/LinedList"/>
    <dgm:cxn modelId="{5D7FEE81-4A92-4296-AD3D-55BBC607FBB9}" type="presParOf" srcId="{2F1D8E9E-8158-4157-9231-9FC64BB79CCD}" destId="{F936CEED-E2F9-40D3-BB6C-7C5D1EB7ECD0}" srcOrd="4" destOrd="0" presId="urn:microsoft.com/office/officeart/2008/layout/LinedList"/>
    <dgm:cxn modelId="{6A2CB595-7EA4-4E3B-A945-A40E4D9A7299}" type="presParOf" srcId="{2F1D8E9E-8158-4157-9231-9FC64BB79CCD}" destId="{DE196716-2FA3-43B2-BE3F-D6DA84FEB3D6}" srcOrd="5" destOrd="0" presId="urn:microsoft.com/office/officeart/2008/layout/LinedList"/>
    <dgm:cxn modelId="{75C29D33-ADE6-4C53-BC5D-85C17D3897CF}" type="presParOf" srcId="{DE196716-2FA3-43B2-BE3F-D6DA84FEB3D6}" destId="{21563A91-A9C9-4FFB-9EA3-5015D9FC8B8F}" srcOrd="0" destOrd="0" presId="urn:microsoft.com/office/officeart/2008/layout/LinedList"/>
    <dgm:cxn modelId="{55F69497-F3AE-4FF5-B010-429B4FED2373}" type="presParOf" srcId="{DE196716-2FA3-43B2-BE3F-D6DA84FEB3D6}" destId="{F0D83617-A9D4-49B2-AB88-DD526FE36D15}" srcOrd="1" destOrd="0" presId="urn:microsoft.com/office/officeart/2008/layout/LinedList"/>
    <dgm:cxn modelId="{212CE18E-771E-416B-94B2-2DEB6E2A7ADC}" type="presParOf" srcId="{F0D83617-A9D4-49B2-AB88-DD526FE36D15}" destId="{86E15CEC-F455-451F-8F69-6273D3797FF5}" srcOrd="0" destOrd="0" presId="urn:microsoft.com/office/officeart/2008/layout/LinedList"/>
    <dgm:cxn modelId="{9429846B-7AC4-45F2-BC78-B0DA5BB9411E}" type="presParOf" srcId="{F0D83617-A9D4-49B2-AB88-DD526FE36D15}" destId="{62411EE0-862A-4BF2-A85B-B658CF3C6D01}" srcOrd="1" destOrd="0" presId="urn:microsoft.com/office/officeart/2008/layout/LinedList"/>
    <dgm:cxn modelId="{84E30F3D-C521-4488-8836-BCA51BB586FF}" type="presParOf" srcId="{62411EE0-862A-4BF2-A85B-B658CF3C6D01}" destId="{B22877D7-921E-479A-B6EF-04E475781865}" srcOrd="0" destOrd="0" presId="urn:microsoft.com/office/officeart/2008/layout/LinedList"/>
    <dgm:cxn modelId="{3D5CC3AE-77A8-422B-951A-D6C83DD70783}" type="presParOf" srcId="{62411EE0-862A-4BF2-A85B-B658CF3C6D01}" destId="{E80AD0A9-08CF-4783-B1FA-1E2BB4EB7752}" srcOrd="1" destOrd="0" presId="urn:microsoft.com/office/officeart/2008/layout/LinedList"/>
    <dgm:cxn modelId="{367DF764-FE32-405D-A9DD-F13FD1FB89E8}" type="presParOf" srcId="{62411EE0-862A-4BF2-A85B-B658CF3C6D01}" destId="{13FED369-4666-4254-8A96-FB77DD717DDD}" srcOrd="2" destOrd="0" presId="urn:microsoft.com/office/officeart/2008/layout/LinedList"/>
    <dgm:cxn modelId="{0B9543BD-3134-445B-A545-B2F9F8E1409D}" type="presParOf" srcId="{F0D83617-A9D4-49B2-AB88-DD526FE36D15}" destId="{B1CAC8EF-02A3-4262-B284-86A7B3163A05}" srcOrd="2" destOrd="0" presId="urn:microsoft.com/office/officeart/2008/layout/LinedList"/>
    <dgm:cxn modelId="{38B842FE-CD5F-4E1E-8F3E-3292B6B3FB34}" type="presParOf" srcId="{F0D83617-A9D4-49B2-AB88-DD526FE36D15}" destId="{C23D011D-4EC4-44F1-8D9E-78B825914BC0}" srcOrd="3"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18B392-586C-4F8F-87B7-02439D108A1D}"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B574B97A-8B6E-4C3F-9F65-497783D3B327}">
      <dgm:prSet custT="1"/>
      <dgm:spPr>
        <a:solidFill>
          <a:srgbClr val="002060"/>
        </a:solidFill>
      </dgm:spPr>
      <dgm:t>
        <a:bodyPr/>
        <a:lstStyle/>
        <a:p>
          <a:pPr rtl="0"/>
          <a:r>
            <a:rPr lang="en-US" sz="1800" b="1" smtClean="0"/>
            <a:t>Separation distress</a:t>
          </a:r>
          <a:endParaRPr lang="en-US" sz="1800" b="1"/>
        </a:p>
      </dgm:t>
    </dgm:pt>
    <dgm:pt modelId="{A89A521E-932A-42F5-9D19-96928DC7CC1D}" cxnId="{4E1126AE-93D7-4130-AB39-85519BED9C45}" type="parTrans">
      <dgm:prSet/>
      <dgm:spPr/>
      <dgm:t>
        <a:bodyPr/>
        <a:lstStyle/>
        <a:p>
          <a:endParaRPr lang="en-US" sz="2000"/>
        </a:p>
      </dgm:t>
    </dgm:pt>
    <dgm:pt modelId="{42FF55CE-BE02-45FE-B0AE-1689C68C6BC4}" cxnId="{4E1126AE-93D7-4130-AB39-85519BED9C45}" type="sibTrans">
      <dgm:prSet/>
      <dgm:spPr/>
      <dgm:t>
        <a:bodyPr/>
        <a:lstStyle/>
        <a:p>
          <a:endParaRPr lang="en-US" sz="2000"/>
        </a:p>
      </dgm:t>
    </dgm:pt>
    <dgm:pt modelId="{95C76432-EF56-49F5-8171-F0E534DAE1FA}">
      <dgm:prSet custT="1"/>
      <dgm:spPr/>
      <dgm:t>
        <a:bodyPr/>
        <a:lstStyle/>
        <a:p>
          <a:pPr rtl="0"/>
          <a:r>
            <a:rPr lang="en-US" sz="1800" dirty="0" smtClean="0"/>
            <a:t>likely activated attachment system seeking safe haven as Bowlby (1969) described</a:t>
          </a:r>
          <a:endParaRPr lang="en-US" sz="1800" dirty="0"/>
        </a:p>
      </dgm:t>
    </dgm:pt>
    <dgm:pt modelId="{41403679-E03C-4AEA-96E7-ACAD122CD282}" cxnId="{16BEECFC-7848-41B3-A0DC-CA7CC9B82E3A}" type="parTrans">
      <dgm:prSet/>
      <dgm:spPr/>
      <dgm:t>
        <a:bodyPr/>
        <a:lstStyle/>
        <a:p>
          <a:endParaRPr lang="en-US" sz="2000"/>
        </a:p>
      </dgm:t>
    </dgm:pt>
    <dgm:pt modelId="{AE1767AD-30FE-40F6-BE68-DDB07D2A4DEB}" cxnId="{16BEECFC-7848-41B3-A0DC-CA7CC9B82E3A}" type="sibTrans">
      <dgm:prSet/>
      <dgm:spPr/>
      <dgm:t>
        <a:bodyPr/>
        <a:lstStyle/>
        <a:p>
          <a:endParaRPr lang="en-US" sz="2000"/>
        </a:p>
      </dgm:t>
    </dgm:pt>
    <dgm:pt modelId="{5241853B-22EA-4E5E-B2EA-50DA24BE1931}">
      <dgm:prSet custT="1"/>
      <dgm:spPr>
        <a:solidFill>
          <a:srgbClr val="002060"/>
        </a:solidFill>
      </dgm:spPr>
      <dgm:t>
        <a:bodyPr/>
        <a:lstStyle/>
        <a:p>
          <a:pPr rtl="0"/>
          <a:r>
            <a:rPr lang="en-US" sz="1800" b="1" smtClean="0"/>
            <a:t>Limited verbal engagement</a:t>
          </a:r>
          <a:endParaRPr lang="en-US" sz="1800" b="1"/>
        </a:p>
      </dgm:t>
    </dgm:pt>
    <dgm:pt modelId="{78AE4553-5AD5-4708-A6D6-58CD4597BE60}" cxnId="{F027E944-36CC-44F2-9758-4ED697CC668C}" type="parTrans">
      <dgm:prSet/>
      <dgm:spPr/>
      <dgm:t>
        <a:bodyPr/>
        <a:lstStyle/>
        <a:p>
          <a:endParaRPr lang="en-US" sz="2000"/>
        </a:p>
      </dgm:t>
    </dgm:pt>
    <dgm:pt modelId="{F1C95035-03A8-4487-B614-BD8632645FCF}" cxnId="{F027E944-36CC-44F2-9758-4ED697CC668C}" type="sibTrans">
      <dgm:prSet/>
      <dgm:spPr/>
      <dgm:t>
        <a:bodyPr/>
        <a:lstStyle/>
        <a:p>
          <a:endParaRPr lang="en-US" sz="2000"/>
        </a:p>
      </dgm:t>
    </dgm:pt>
    <dgm:pt modelId="{27288482-B56E-442B-9CD5-2AE49EEDA037}">
      <dgm:prSet custT="1"/>
      <dgm:spPr/>
      <dgm:t>
        <a:bodyPr/>
        <a:lstStyle/>
        <a:p>
          <a:pPr rtl="0"/>
          <a:r>
            <a:rPr lang="en-US" sz="1800" smtClean="0"/>
            <a:t>anxiety can suppress exploratory talk &amp; initiative</a:t>
          </a:r>
          <a:endParaRPr lang="en-US" sz="1800"/>
        </a:p>
      </dgm:t>
    </dgm:pt>
    <dgm:pt modelId="{2294715D-D460-4B9E-B46C-5EEDCBE15BEC}" cxnId="{D4FDF0FD-FEE0-4989-86F8-953103EB6C3C}" type="parTrans">
      <dgm:prSet/>
      <dgm:spPr/>
      <dgm:t>
        <a:bodyPr/>
        <a:lstStyle/>
        <a:p>
          <a:endParaRPr lang="en-US" sz="2000"/>
        </a:p>
      </dgm:t>
    </dgm:pt>
    <dgm:pt modelId="{70085CC3-4F98-4AE1-BD69-0F72A950511A}" cxnId="{D4FDF0FD-FEE0-4989-86F8-953103EB6C3C}" type="sibTrans">
      <dgm:prSet/>
      <dgm:spPr/>
      <dgm:t>
        <a:bodyPr/>
        <a:lstStyle/>
        <a:p>
          <a:endParaRPr lang="en-US" sz="2000"/>
        </a:p>
      </dgm:t>
    </dgm:pt>
    <dgm:pt modelId="{1EF9FB81-6864-4977-8C40-3DADB141D0FF}">
      <dgm:prSet custT="1"/>
      <dgm:spPr>
        <a:solidFill>
          <a:srgbClr val="002060"/>
        </a:solidFill>
      </dgm:spPr>
      <dgm:t>
        <a:bodyPr/>
        <a:lstStyle/>
        <a:p>
          <a:pPr rtl="0"/>
          <a:r>
            <a:rPr lang="en-US" sz="1800" b="1" smtClean="0"/>
            <a:t>Group play difficulty</a:t>
          </a:r>
          <a:endParaRPr lang="en-US" sz="1800" b="1"/>
        </a:p>
      </dgm:t>
    </dgm:pt>
    <dgm:pt modelId="{9ED8C6C9-731A-41CD-A2DD-8C6426EDDDF9}" cxnId="{EE4EA3E2-049F-4694-84B9-6C7EAC166BFB}" type="parTrans">
      <dgm:prSet/>
      <dgm:spPr/>
      <dgm:t>
        <a:bodyPr/>
        <a:lstStyle/>
        <a:p>
          <a:endParaRPr lang="en-US" sz="2000"/>
        </a:p>
      </dgm:t>
    </dgm:pt>
    <dgm:pt modelId="{9E32B614-7757-4C54-B18F-F63866E37139}" cxnId="{EE4EA3E2-049F-4694-84B9-6C7EAC166BFB}" type="sibTrans">
      <dgm:prSet/>
      <dgm:spPr/>
      <dgm:t>
        <a:bodyPr/>
        <a:lstStyle/>
        <a:p>
          <a:endParaRPr lang="en-US" sz="2000"/>
        </a:p>
      </dgm:t>
    </dgm:pt>
    <dgm:pt modelId="{BFAA318B-DDA7-412A-8C65-AED8C92AD8FA}">
      <dgm:prSet custT="1"/>
      <dgm:spPr/>
      <dgm:t>
        <a:bodyPr/>
        <a:lstStyle/>
        <a:p>
          <a:pPr rtl="0"/>
          <a:r>
            <a:rPr lang="en-US" sz="1800" dirty="0" smtClean="0"/>
            <a:t>Reduced sense of security → less social risk-taking/turn-taking</a:t>
          </a:r>
          <a:endParaRPr lang="en-US" sz="1800" dirty="0"/>
        </a:p>
      </dgm:t>
    </dgm:pt>
    <dgm:pt modelId="{C8F28CB3-41DF-4AD9-B5B7-4F827DC0AC1C}" cxnId="{860D0C24-F220-4B43-B94C-46C66D6469B6}" type="parTrans">
      <dgm:prSet/>
      <dgm:spPr/>
      <dgm:t>
        <a:bodyPr/>
        <a:lstStyle/>
        <a:p>
          <a:endParaRPr lang="en-US" sz="2000"/>
        </a:p>
      </dgm:t>
    </dgm:pt>
    <dgm:pt modelId="{AB8D8D4D-116E-4841-B2B6-8170C1520F4E}" cxnId="{860D0C24-F220-4B43-B94C-46C66D6469B6}" type="sibTrans">
      <dgm:prSet/>
      <dgm:spPr/>
      <dgm:t>
        <a:bodyPr/>
        <a:lstStyle/>
        <a:p>
          <a:endParaRPr lang="en-US" sz="2000"/>
        </a:p>
      </dgm:t>
    </dgm:pt>
    <dgm:pt modelId="{3BC5650A-CD79-4F27-9F3D-22281ADD7CFF}">
      <dgm:prSet custT="1"/>
      <dgm:spPr>
        <a:solidFill>
          <a:srgbClr val="002060"/>
        </a:solidFill>
      </dgm:spPr>
      <dgm:t>
        <a:bodyPr/>
        <a:lstStyle/>
        <a:p>
          <a:pPr rtl="0"/>
          <a:r>
            <a:rPr lang="en-US" sz="1800" b="1" smtClean="0"/>
            <a:t>Working hypothesis</a:t>
          </a:r>
          <a:endParaRPr lang="en-US" sz="1800" b="1"/>
        </a:p>
      </dgm:t>
    </dgm:pt>
    <dgm:pt modelId="{99989217-B552-4B1F-A686-4989A441E6A8}" cxnId="{1D7D0C2D-D5B1-4CC7-A134-5798C33D67C5}" type="parTrans">
      <dgm:prSet/>
      <dgm:spPr/>
      <dgm:t>
        <a:bodyPr/>
        <a:lstStyle/>
        <a:p>
          <a:endParaRPr lang="en-US" sz="2000"/>
        </a:p>
      </dgm:t>
    </dgm:pt>
    <dgm:pt modelId="{4EF8DF6C-DD0C-489E-8CBC-7C4128634286}" cxnId="{1D7D0C2D-D5B1-4CC7-A134-5798C33D67C5}" type="sibTrans">
      <dgm:prSet/>
      <dgm:spPr/>
      <dgm:t>
        <a:bodyPr/>
        <a:lstStyle/>
        <a:p>
          <a:endParaRPr lang="en-US" sz="2000"/>
        </a:p>
      </dgm:t>
    </dgm:pt>
    <dgm:pt modelId="{69BD55CF-F966-490E-BD3E-5D6D33A468F9}">
      <dgm:prSet custT="1"/>
      <dgm:spPr/>
      <dgm:t>
        <a:bodyPr/>
        <a:lstStyle/>
        <a:p>
          <a:pPr rtl="0"/>
          <a:r>
            <a:rPr lang="en-US" sz="1800" dirty="0" smtClean="0"/>
            <a:t>Amira needs consistent, sensitive attunement from a reliable key adult to restore secure base in nursery.</a:t>
          </a:r>
          <a:endParaRPr lang="en-US" sz="1800" dirty="0"/>
        </a:p>
      </dgm:t>
    </dgm:pt>
    <dgm:pt modelId="{9E43E585-DCAE-4B2A-BE8E-A977414A3506}" cxnId="{1EB029BE-6092-4293-A6A4-3784E7934DEC}" type="parTrans">
      <dgm:prSet/>
      <dgm:spPr/>
      <dgm:t>
        <a:bodyPr/>
        <a:lstStyle/>
        <a:p>
          <a:endParaRPr lang="en-US" sz="2000"/>
        </a:p>
      </dgm:t>
    </dgm:pt>
    <dgm:pt modelId="{808D6FB0-8840-46FB-9EE9-09A990F53BE1}" cxnId="{1EB029BE-6092-4293-A6A4-3784E7934DEC}" type="sibTrans">
      <dgm:prSet/>
      <dgm:spPr/>
      <dgm:t>
        <a:bodyPr/>
        <a:lstStyle/>
        <a:p>
          <a:endParaRPr lang="en-US" sz="2000"/>
        </a:p>
      </dgm:t>
    </dgm:pt>
    <dgm:pt modelId="{66A9B740-0063-4BA6-9E35-36C471B8EE55}" type="pres">
      <dgm:prSet presAssocID="{CA18B392-586C-4F8F-87B7-02439D108A1D}" presName="hierChild1" presStyleCnt="0">
        <dgm:presLayoutVars>
          <dgm:orgChart val="1"/>
          <dgm:chPref val="1"/>
          <dgm:dir/>
          <dgm:animOne val="branch"/>
          <dgm:animLvl val="lvl"/>
          <dgm:resizeHandles/>
        </dgm:presLayoutVars>
      </dgm:prSet>
      <dgm:spPr/>
    </dgm:pt>
    <dgm:pt modelId="{BFE3C116-9F39-470A-9025-A745E26F04A7}" type="pres">
      <dgm:prSet presAssocID="{B574B97A-8B6E-4C3F-9F65-497783D3B327}" presName="hierRoot1" presStyleCnt="0">
        <dgm:presLayoutVars>
          <dgm:hierBranch val="init"/>
        </dgm:presLayoutVars>
      </dgm:prSet>
      <dgm:spPr/>
    </dgm:pt>
    <dgm:pt modelId="{6715EECF-0DA5-4FDD-B176-8B7431960B69}" type="pres">
      <dgm:prSet presAssocID="{B574B97A-8B6E-4C3F-9F65-497783D3B327}" presName="rootComposite1" presStyleCnt="0"/>
      <dgm:spPr/>
    </dgm:pt>
    <dgm:pt modelId="{CD487A22-2F37-489E-A95C-A1039C438101}" type="pres">
      <dgm:prSet presAssocID="{B574B97A-8B6E-4C3F-9F65-497783D3B327}" presName="rootText1" presStyleLbl="node0" presStyleIdx="0" presStyleCnt="4">
        <dgm:presLayoutVars>
          <dgm:chPref val="3"/>
        </dgm:presLayoutVars>
      </dgm:prSet>
      <dgm:spPr/>
    </dgm:pt>
    <dgm:pt modelId="{A7E71A0C-4C0D-44FE-92F7-ACD8A3FAEB4D}" type="pres">
      <dgm:prSet presAssocID="{B574B97A-8B6E-4C3F-9F65-497783D3B327}" presName="rootConnector1" presStyleLbl="node1" presStyleIdx="0" presStyleCnt="0"/>
      <dgm:spPr/>
    </dgm:pt>
    <dgm:pt modelId="{A4F10E02-49A4-4BDC-AC44-98CC9CB02309}" type="pres">
      <dgm:prSet presAssocID="{B574B97A-8B6E-4C3F-9F65-497783D3B327}" presName="hierChild2" presStyleCnt="0"/>
      <dgm:spPr/>
    </dgm:pt>
    <dgm:pt modelId="{A2AE8BD0-B1B1-48ED-B209-B421B7180324}" type="pres">
      <dgm:prSet presAssocID="{41403679-E03C-4AEA-96E7-ACAD122CD282}" presName="Name37" presStyleLbl="parChTrans1D2" presStyleIdx="0" presStyleCnt="4"/>
      <dgm:spPr/>
    </dgm:pt>
    <dgm:pt modelId="{5E069D81-2899-4402-BCD5-F253F6F808EC}" type="pres">
      <dgm:prSet presAssocID="{95C76432-EF56-49F5-8171-F0E534DAE1FA}" presName="hierRoot2" presStyleCnt="0">
        <dgm:presLayoutVars>
          <dgm:hierBranch val="init"/>
        </dgm:presLayoutVars>
      </dgm:prSet>
      <dgm:spPr/>
    </dgm:pt>
    <dgm:pt modelId="{A1268676-8121-4ECC-AD1B-C28035063507}" type="pres">
      <dgm:prSet presAssocID="{95C76432-EF56-49F5-8171-F0E534DAE1FA}" presName="rootComposite" presStyleCnt="0"/>
      <dgm:spPr/>
    </dgm:pt>
    <dgm:pt modelId="{20D45636-E620-4801-ACAA-7A936C05C600}" type="pres">
      <dgm:prSet presAssocID="{95C76432-EF56-49F5-8171-F0E534DAE1FA}" presName="rootText" presStyleLbl="node2" presStyleIdx="0" presStyleCnt="4">
        <dgm:presLayoutVars>
          <dgm:chPref val="3"/>
        </dgm:presLayoutVars>
      </dgm:prSet>
      <dgm:spPr/>
      <dgm:t>
        <a:bodyPr/>
        <a:lstStyle/>
        <a:p>
          <a:endParaRPr lang="en-US"/>
        </a:p>
      </dgm:t>
    </dgm:pt>
    <dgm:pt modelId="{183405B9-7CE0-4D0E-A919-4621DA6CBADE}" type="pres">
      <dgm:prSet presAssocID="{95C76432-EF56-49F5-8171-F0E534DAE1FA}" presName="rootConnector" presStyleLbl="node2" presStyleIdx="0" presStyleCnt="4"/>
      <dgm:spPr/>
    </dgm:pt>
    <dgm:pt modelId="{F205888B-895E-4C0E-A69B-B194E4096D36}" type="pres">
      <dgm:prSet presAssocID="{95C76432-EF56-49F5-8171-F0E534DAE1FA}" presName="hierChild4" presStyleCnt="0"/>
      <dgm:spPr/>
    </dgm:pt>
    <dgm:pt modelId="{9DDDA7BB-3DA4-4696-9909-B9DE699544BC}" type="pres">
      <dgm:prSet presAssocID="{95C76432-EF56-49F5-8171-F0E534DAE1FA}" presName="hierChild5" presStyleCnt="0"/>
      <dgm:spPr/>
    </dgm:pt>
    <dgm:pt modelId="{30B9DBF5-F786-4A2F-B8AC-B2C7853B1EAA}" type="pres">
      <dgm:prSet presAssocID="{B574B97A-8B6E-4C3F-9F65-497783D3B327}" presName="hierChild3" presStyleCnt="0"/>
      <dgm:spPr/>
    </dgm:pt>
    <dgm:pt modelId="{303AC33C-1485-4D4E-B7F7-908623E84775}" type="pres">
      <dgm:prSet presAssocID="{5241853B-22EA-4E5E-B2EA-50DA24BE1931}" presName="hierRoot1" presStyleCnt="0">
        <dgm:presLayoutVars>
          <dgm:hierBranch val="init"/>
        </dgm:presLayoutVars>
      </dgm:prSet>
      <dgm:spPr/>
    </dgm:pt>
    <dgm:pt modelId="{782C5A15-50B4-49C3-85EA-FF1798054B00}" type="pres">
      <dgm:prSet presAssocID="{5241853B-22EA-4E5E-B2EA-50DA24BE1931}" presName="rootComposite1" presStyleCnt="0"/>
      <dgm:spPr/>
    </dgm:pt>
    <dgm:pt modelId="{C3335495-801D-496B-A10A-FD84D4B9648A}" type="pres">
      <dgm:prSet presAssocID="{5241853B-22EA-4E5E-B2EA-50DA24BE1931}" presName="rootText1" presStyleLbl="node0" presStyleIdx="1" presStyleCnt="4">
        <dgm:presLayoutVars>
          <dgm:chPref val="3"/>
        </dgm:presLayoutVars>
      </dgm:prSet>
      <dgm:spPr/>
    </dgm:pt>
    <dgm:pt modelId="{D113F789-2658-4D45-8EB0-5728D46FE083}" type="pres">
      <dgm:prSet presAssocID="{5241853B-22EA-4E5E-B2EA-50DA24BE1931}" presName="rootConnector1" presStyleLbl="node1" presStyleIdx="0" presStyleCnt="0"/>
      <dgm:spPr/>
    </dgm:pt>
    <dgm:pt modelId="{DCAD8816-1A56-4661-847E-FDB5BDE737B1}" type="pres">
      <dgm:prSet presAssocID="{5241853B-22EA-4E5E-B2EA-50DA24BE1931}" presName="hierChild2" presStyleCnt="0"/>
      <dgm:spPr/>
    </dgm:pt>
    <dgm:pt modelId="{19E0E288-F4CC-446F-80AF-E0F7CA1001B7}" type="pres">
      <dgm:prSet presAssocID="{2294715D-D460-4B9E-B46C-5EEDCBE15BEC}" presName="Name37" presStyleLbl="parChTrans1D2" presStyleIdx="1" presStyleCnt="4"/>
      <dgm:spPr/>
    </dgm:pt>
    <dgm:pt modelId="{CDE803C1-6B33-436A-B610-34528C7DA38D}" type="pres">
      <dgm:prSet presAssocID="{27288482-B56E-442B-9CD5-2AE49EEDA037}" presName="hierRoot2" presStyleCnt="0">
        <dgm:presLayoutVars>
          <dgm:hierBranch val="init"/>
        </dgm:presLayoutVars>
      </dgm:prSet>
      <dgm:spPr/>
    </dgm:pt>
    <dgm:pt modelId="{73ABCA9B-BF22-4247-9B40-1E7D37009F99}" type="pres">
      <dgm:prSet presAssocID="{27288482-B56E-442B-9CD5-2AE49EEDA037}" presName="rootComposite" presStyleCnt="0"/>
      <dgm:spPr/>
    </dgm:pt>
    <dgm:pt modelId="{6A7ED150-9AE9-4B6B-A509-9992749B7D04}" type="pres">
      <dgm:prSet presAssocID="{27288482-B56E-442B-9CD5-2AE49EEDA037}" presName="rootText" presStyleLbl="node2" presStyleIdx="1" presStyleCnt="4">
        <dgm:presLayoutVars>
          <dgm:chPref val="3"/>
        </dgm:presLayoutVars>
      </dgm:prSet>
      <dgm:spPr/>
    </dgm:pt>
    <dgm:pt modelId="{7EAC0BA2-499D-41AB-A81A-3CBF687A3B72}" type="pres">
      <dgm:prSet presAssocID="{27288482-B56E-442B-9CD5-2AE49EEDA037}" presName="rootConnector" presStyleLbl="node2" presStyleIdx="1" presStyleCnt="4"/>
      <dgm:spPr/>
    </dgm:pt>
    <dgm:pt modelId="{53A27768-34BB-4E77-AF16-FF1249ABCAD8}" type="pres">
      <dgm:prSet presAssocID="{27288482-B56E-442B-9CD5-2AE49EEDA037}" presName="hierChild4" presStyleCnt="0"/>
      <dgm:spPr/>
    </dgm:pt>
    <dgm:pt modelId="{2F384BED-21FC-46ED-80E3-075C40D8A1AE}" type="pres">
      <dgm:prSet presAssocID="{27288482-B56E-442B-9CD5-2AE49EEDA037}" presName="hierChild5" presStyleCnt="0"/>
      <dgm:spPr/>
    </dgm:pt>
    <dgm:pt modelId="{398DFE4E-2885-4D36-8B66-DF01E2E8AD1E}" type="pres">
      <dgm:prSet presAssocID="{5241853B-22EA-4E5E-B2EA-50DA24BE1931}" presName="hierChild3" presStyleCnt="0"/>
      <dgm:spPr/>
    </dgm:pt>
    <dgm:pt modelId="{9C7588B6-180C-4A8A-9A19-CD7EDCF2AD2F}" type="pres">
      <dgm:prSet presAssocID="{1EF9FB81-6864-4977-8C40-3DADB141D0FF}" presName="hierRoot1" presStyleCnt="0">
        <dgm:presLayoutVars>
          <dgm:hierBranch val="init"/>
        </dgm:presLayoutVars>
      </dgm:prSet>
      <dgm:spPr/>
    </dgm:pt>
    <dgm:pt modelId="{0D3A9BC3-0A1E-421E-B1B9-278125D6E6FB}" type="pres">
      <dgm:prSet presAssocID="{1EF9FB81-6864-4977-8C40-3DADB141D0FF}" presName="rootComposite1" presStyleCnt="0"/>
      <dgm:spPr/>
    </dgm:pt>
    <dgm:pt modelId="{0296B3B4-166F-454D-9538-DABE9F7EA0BA}" type="pres">
      <dgm:prSet presAssocID="{1EF9FB81-6864-4977-8C40-3DADB141D0FF}" presName="rootText1" presStyleLbl="node0" presStyleIdx="2" presStyleCnt="4">
        <dgm:presLayoutVars>
          <dgm:chPref val="3"/>
        </dgm:presLayoutVars>
      </dgm:prSet>
      <dgm:spPr/>
    </dgm:pt>
    <dgm:pt modelId="{307DC9FF-6FFA-4ECD-8ACA-40479A95A6AE}" type="pres">
      <dgm:prSet presAssocID="{1EF9FB81-6864-4977-8C40-3DADB141D0FF}" presName="rootConnector1" presStyleLbl="node1" presStyleIdx="0" presStyleCnt="0"/>
      <dgm:spPr/>
    </dgm:pt>
    <dgm:pt modelId="{AB2F0B59-B8E3-426C-9698-6AA4F3B32266}" type="pres">
      <dgm:prSet presAssocID="{1EF9FB81-6864-4977-8C40-3DADB141D0FF}" presName="hierChild2" presStyleCnt="0"/>
      <dgm:spPr/>
    </dgm:pt>
    <dgm:pt modelId="{EB15A275-A709-472B-A8E1-45455CE081BD}" type="pres">
      <dgm:prSet presAssocID="{C8F28CB3-41DF-4AD9-B5B7-4F827DC0AC1C}" presName="Name37" presStyleLbl="parChTrans1D2" presStyleIdx="2" presStyleCnt="4"/>
      <dgm:spPr/>
    </dgm:pt>
    <dgm:pt modelId="{BB880FF3-9475-4757-9635-ADEB3AAAABCF}" type="pres">
      <dgm:prSet presAssocID="{BFAA318B-DDA7-412A-8C65-AED8C92AD8FA}" presName="hierRoot2" presStyleCnt="0">
        <dgm:presLayoutVars>
          <dgm:hierBranch val="init"/>
        </dgm:presLayoutVars>
      </dgm:prSet>
      <dgm:spPr/>
    </dgm:pt>
    <dgm:pt modelId="{F5628169-54C8-4072-8DD3-6F7E8C830815}" type="pres">
      <dgm:prSet presAssocID="{BFAA318B-DDA7-412A-8C65-AED8C92AD8FA}" presName="rootComposite" presStyleCnt="0"/>
      <dgm:spPr/>
    </dgm:pt>
    <dgm:pt modelId="{DE0F8611-094E-40E7-96F1-88B254240FB1}" type="pres">
      <dgm:prSet presAssocID="{BFAA318B-DDA7-412A-8C65-AED8C92AD8FA}" presName="rootText" presStyleLbl="node2" presStyleIdx="2" presStyleCnt="4">
        <dgm:presLayoutVars>
          <dgm:chPref val="3"/>
        </dgm:presLayoutVars>
      </dgm:prSet>
      <dgm:spPr/>
      <dgm:t>
        <a:bodyPr/>
        <a:lstStyle/>
        <a:p>
          <a:endParaRPr lang="en-US"/>
        </a:p>
      </dgm:t>
    </dgm:pt>
    <dgm:pt modelId="{50171C46-C5AD-4F6D-91DC-7300B87FB147}" type="pres">
      <dgm:prSet presAssocID="{BFAA318B-DDA7-412A-8C65-AED8C92AD8FA}" presName="rootConnector" presStyleLbl="node2" presStyleIdx="2" presStyleCnt="4"/>
      <dgm:spPr/>
    </dgm:pt>
    <dgm:pt modelId="{DAFE71A0-F2FA-47B0-A758-3A800F732862}" type="pres">
      <dgm:prSet presAssocID="{BFAA318B-DDA7-412A-8C65-AED8C92AD8FA}" presName="hierChild4" presStyleCnt="0"/>
      <dgm:spPr/>
    </dgm:pt>
    <dgm:pt modelId="{603B7590-84F9-4F0A-A73F-117479E8CF52}" type="pres">
      <dgm:prSet presAssocID="{BFAA318B-DDA7-412A-8C65-AED8C92AD8FA}" presName="hierChild5" presStyleCnt="0"/>
      <dgm:spPr/>
    </dgm:pt>
    <dgm:pt modelId="{88C0C681-73CB-40C0-AB2A-08B77F1D580F}" type="pres">
      <dgm:prSet presAssocID="{1EF9FB81-6864-4977-8C40-3DADB141D0FF}" presName="hierChild3" presStyleCnt="0"/>
      <dgm:spPr/>
    </dgm:pt>
    <dgm:pt modelId="{D0142756-851C-4FA1-8127-8CB107B3C5C0}" type="pres">
      <dgm:prSet presAssocID="{3BC5650A-CD79-4F27-9F3D-22281ADD7CFF}" presName="hierRoot1" presStyleCnt="0">
        <dgm:presLayoutVars>
          <dgm:hierBranch val="init"/>
        </dgm:presLayoutVars>
      </dgm:prSet>
      <dgm:spPr/>
    </dgm:pt>
    <dgm:pt modelId="{F64D2677-C73D-4917-AC2B-A7849C828023}" type="pres">
      <dgm:prSet presAssocID="{3BC5650A-CD79-4F27-9F3D-22281ADD7CFF}" presName="rootComposite1" presStyleCnt="0"/>
      <dgm:spPr/>
    </dgm:pt>
    <dgm:pt modelId="{019931A6-98D8-46E2-873D-DA36BA596596}" type="pres">
      <dgm:prSet presAssocID="{3BC5650A-CD79-4F27-9F3D-22281ADD7CFF}" presName="rootText1" presStyleLbl="node0" presStyleIdx="3" presStyleCnt="4">
        <dgm:presLayoutVars>
          <dgm:chPref val="3"/>
        </dgm:presLayoutVars>
      </dgm:prSet>
      <dgm:spPr/>
    </dgm:pt>
    <dgm:pt modelId="{55DD752D-3B55-47BF-A6AC-1C783F15AB29}" type="pres">
      <dgm:prSet presAssocID="{3BC5650A-CD79-4F27-9F3D-22281ADD7CFF}" presName="rootConnector1" presStyleLbl="node1" presStyleIdx="0" presStyleCnt="0"/>
      <dgm:spPr/>
    </dgm:pt>
    <dgm:pt modelId="{A74B7881-025B-483E-B2C6-1913E03D2186}" type="pres">
      <dgm:prSet presAssocID="{3BC5650A-CD79-4F27-9F3D-22281ADD7CFF}" presName="hierChild2" presStyleCnt="0"/>
      <dgm:spPr/>
    </dgm:pt>
    <dgm:pt modelId="{E921B70C-0B5B-441E-802D-F6B96BA079F5}" type="pres">
      <dgm:prSet presAssocID="{9E43E585-DCAE-4B2A-BE8E-A977414A3506}" presName="Name37" presStyleLbl="parChTrans1D2" presStyleIdx="3" presStyleCnt="4"/>
      <dgm:spPr/>
    </dgm:pt>
    <dgm:pt modelId="{BB91A536-8135-44C4-8706-E70F4CD3858E}" type="pres">
      <dgm:prSet presAssocID="{69BD55CF-F966-490E-BD3E-5D6D33A468F9}" presName="hierRoot2" presStyleCnt="0">
        <dgm:presLayoutVars>
          <dgm:hierBranch val="init"/>
        </dgm:presLayoutVars>
      </dgm:prSet>
      <dgm:spPr/>
    </dgm:pt>
    <dgm:pt modelId="{100A6763-D08F-42A3-BBBB-465DDF102200}" type="pres">
      <dgm:prSet presAssocID="{69BD55CF-F966-490E-BD3E-5D6D33A468F9}" presName="rootComposite" presStyleCnt="0"/>
      <dgm:spPr/>
    </dgm:pt>
    <dgm:pt modelId="{A3992F08-59AD-4FFA-9C81-04175E21793F}" type="pres">
      <dgm:prSet presAssocID="{69BD55CF-F966-490E-BD3E-5D6D33A468F9}" presName="rootText" presStyleLbl="node2" presStyleIdx="3" presStyleCnt="4">
        <dgm:presLayoutVars>
          <dgm:chPref val="3"/>
        </dgm:presLayoutVars>
      </dgm:prSet>
      <dgm:spPr/>
      <dgm:t>
        <a:bodyPr/>
        <a:lstStyle/>
        <a:p>
          <a:endParaRPr lang="en-US"/>
        </a:p>
      </dgm:t>
    </dgm:pt>
    <dgm:pt modelId="{C004E06F-E043-4C2E-9EC3-E92A8A1C220A}" type="pres">
      <dgm:prSet presAssocID="{69BD55CF-F966-490E-BD3E-5D6D33A468F9}" presName="rootConnector" presStyleLbl="node2" presStyleIdx="3" presStyleCnt="4"/>
      <dgm:spPr/>
    </dgm:pt>
    <dgm:pt modelId="{7235881A-FB3F-4E4E-B973-3B2F37D52AA5}" type="pres">
      <dgm:prSet presAssocID="{69BD55CF-F966-490E-BD3E-5D6D33A468F9}" presName="hierChild4" presStyleCnt="0"/>
      <dgm:spPr/>
    </dgm:pt>
    <dgm:pt modelId="{3F25EB43-EF74-4082-B5BE-07F4D43EF47F}" type="pres">
      <dgm:prSet presAssocID="{69BD55CF-F966-490E-BD3E-5D6D33A468F9}" presName="hierChild5" presStyleCnt="0"/>
      <dgm:spPr/>
    </dgm:pt>
    <dgm:pt modelId="{A242930F-3157-4DAC-82BD-91FBAF506C35}" type="pres">
      <dgm:prSet presAssocID="{3BC5650A-CD79-4F27-9F3D-22281ADD7CFF}" presName="hierChild3" presStyleCnt="0"/>
      <dgm:spPr/>
    </dgm:pt>
  </dgm:ptLst>
  <dgm:cxnLst>
    <dgm:cxn modelId="{8830DA17-0DCB-4FF7-9CE0-B61D6CC15B21}" type="presOf" srcId="{B574B97A-8B6E-4C3F-9F65-497783D3B327}" destId="{CD487A22-2F37-489E-A95C-A1039C438101}" srcOrd="0" destOrd="0" presId="urn:microsoft.com/office/officeart/2005/8/layout/orgChart1"/>
    <dgm:cxn modelId="{6BD772C7-E70D-4E7F-A641-3D7495A0A9EB}" type="presOf" srcId="{2294715D-D460-4B9E-B46C-5EEDCBE15BEC}" destId="{19E0E288-F4CC-446F-80AF-E0F7CA1001B7}" srcOrd="0" destOrd="0" presId="urn:microsoft.com/office/officeart/2005/8/layout/orgChart1"/>
    <dgm:cxn modelId="{394F93B7-E4D6-4CC8-9970-12B03BBD0606}" type="presOf" srcId="{5241853B-22EA-4E5E-B2EA-50DA24BE1931}" destId="{D113F789-2658-4D45-8EB0-5728D46FE083}" srcOrd="1" destOrd="0" presId="urn:microsoft.com/office/officeart/2005/8/layout/orgChart1"/>
    <dgm:cxn modelId="{1EE706FE-1B91-4E55-94C9-D3DCCB958E09}" type="presOf" srcId="{69BD55CF-F966-490E-BD3E-5D6D33A468F9}" destId="{C004E06F-E043-4C2E-9EC3-E92A8A1C220A}" srcOrd="1" destOrd="0" presId="urn:microsoft.com/office/officeart/2005/8/layout/orgChart1"/>
    <dgm:cxn modelId="{16BEECFC-7848-41B3-A0DC-CA7CC9B82E3A}" srcId="{B574B97A-8B6E-4C3F-9F65-497783D3B327}" destId="{95C76432-EF56-49F5-8171-F0E534DAE1FA}" srcOrd="0" destOrd="0" parTransId="{41403679-E03C-4AEA-96E7-ACAD122CD282}" sibTransId="{AE1767AD-30FE-40F6-BE68-DDB07D2A4DEB}"/>
    <dgm:cxn modelId="{860D0C24-F220-4B43-B94C-46C66D6469B6}" srcId="{1EF9FB81-6864-4977-8C40-3DADB141D0FF}" destId="{BFAA318B-DDA7-412A-8C65-AED8C92AD8FA}" srcOrd="0" destOrd="0" parTransId="{C8F28CB3-41DF-4AD9-B5B7-4F827DC0AC1C}" sibTransId="{AB8D8D4D-116E-4841-B2B6-8170C1520F4E}"/>
    <dgm:cxn modelId="{B5FB5335-8928-4343-951F-A84158122ABD}" type="presOf" srcId="{5241853B-22EA-4E5E-B2EA-50DA24BE1931}" destId="{C3335495-801D-496B-A10A-FD84D4B9648A}" srcOrd="0" destOrd="0" presId="urn:microsoft.com/office/officeart/2005/8/layout/orgChart1"/>
    <dgm:cxn modelId="{D58D2C0B-1276-42AD-BA5C-79BFC1682971}" type="presOf" srcId="{41403679-E03C-4AEA-96E7-ACAD122CD282}" destId="{A2AE8BD0-B1B1-48ED-B209-B421B7180324}" srcOrd="0" destOrd="0" presId="urn:microsoft.com/office/officeart/2005/8/layout/orgChart1"/>
    <dgm:cxn modelId="{EDAB4CE4-36B8-4E29-9647-A83F232A986B}" type="presOf" srcId="{B574B97A-8B6E-4C3F-9F65-497783D3B327}" destId="{A7E71A0C-4C0D-44FE-92F7-ACD8A3FAEB4D}" srcOrd="1" destOrd="0" presId="urn:microsoft.com/office/officeart/2005/8/layout/orgChart1"/>
    <dgm:cxn modelId="{EF42B7FC-34C1-483D-8AC7-B9EA591652A9}" type="presOf" srcId="{3BC5650A-CD79-4F27-9F3D-22281ADD7CFF}" destId="{55DD752D-3B55-47BF-A6AC-1C783F15AB29}" srcOrd="1" destOrd="0" presId="urn:microsoft.com/office/officeart/2005/8/layout/orgChart1"/>
    <dgm:cxn modelId="{68C7FBA7-6629-4FC6-8362-F8211587F12D}" type="presOf" srcId="{95C76432-EF56-49F5-8171-F0E534DAE1FA}" destId="{183405B9-7CE0-4D0E-A919-4621DA6CBADE}" srcOrd="1" destOrd="0" presId="urn:microsoft.com/office/officeart/2005/8/layout/orgChart1"/>
    <dgm:cxn modelId="{903DB4DC-63E3-493D-80FE-B5A8AD6B218A}" type="presOf" srcId="{C8F28CB3-41DF-4AD9-B5B7-4F827DC0AC1C}" destId="{EB15A275-A709-472B-A8E1-45455CE081BD}" srcOrd="0" destOrd="0" presId="urn:microsoft.com/office/officeart/2005/8/layout/orgChart1"/>
    <dgm:cxn modelId="{38980A56-794D-4ED5-9427-57C82D8B92D7}" type="presOf" srcId="{1EF9FB81-6864-4977-8C40-3DADB141D0FF}" destId="{307DC9FF-6FFA-4ECD-8ACA-40479A95A6AE}" srcOrd="1" destOrd="0" presId="urn:microsoft.com/office/officeart/2005/8/layout/orgChart1"/>
    <dgm:cxn modelId="{D4FDF0FD-FEE0-4989-86F8-953103EB6C3C}" srcId="{5241853B-22EA-4E5E-B2EA-50DA24BE1931}" destId="{27288482-B56E-442B-9CD5-2AE49EEDA037}" srcOrd="0" destOrd="0" parTransId="{2294715D-D460-4B9E-B46C-5EEDCBE15BEC}" sibTransId="{70085CC3-4F98-4AE1-BD69-0F72A950511A}"/>
    <dgm:cxn modelId="{9604855E-348D-44C4-A8D1-BA4490A55707}" type="presOf" srcId="{3BC5650A-CD79-4F27-9F3D-22281ADD7CFF}" destId="{019931A6-98D8-46E2-873D-DA36BA596596}" srcOrd="0" destOrd="0" presId="urn:microsoft.com/office/officeart/2005/8/layout/orgChart1"/>
    <dgm:cxn modelId="{A7141862-5709-41EA-BD44-E602CBFEDB67}" type="presOf" srcId="{9E43E585-DCAE-4B2A-BE8E-A977414A3506}" destId="{E921B70C-0B5B-441E-802D-F6B96BA079F5}" srcOrd="0" destOrd="0" presId="urn:microsoft.com/office/officeart/2005/8/layout/orgChart1"/>
    <dgm:cxn modelId="{C08F6398-E1CE-4DD7-B241-126946846C3A}" type="presOf" srcId="{1EF9FB81-6864-4977-8C40-3DADB141D0FF}" destId="{0296B3B4-166F-454D-9538-DABE9F7EA0BA}" srcOrd="0" destOrd="0" presId="urn:microsoft.com/office/officeart/2005/8/layout/orgChart1"/>
    <dgm:cxn modelId="{4779573E-53A2-43F0-93E5-63E58115B428}" type="presOf" srcId="{95C76432-EF56-49F5-8171-F0E534DAE1FA}" destId="{20D45636-E620-4801-ACAA-7A936C05C600}" srcOrd="0" destOrd="0" presId="urn:microsoft.com/office/officeart/2005/8/layout/orgChart1"/>
    <dgm:cxn modelId="{F027E944-36CC-44F2-9758-4ED697CC668C}" srcId="{CA18B392-586C-4F8F-87B7-02439D108A1D}" destId="{5241853B-22EA-4E5E-B2EA-50DA24BE1931}" srcOrd="1" destOrd="0" parTransId="{78AE4553-5AD5-4708-A6D6-58CD4597BE60}" sibTransId="{F1C95035-03A8-4487-B614-BD8632645FCF}"/>
    <dgm:cxn modelId="{1EB029BE-6092-4293-A6A4-3784E7934DEC}" srcId="{3BC5650A-CD79-4F27-9F3D-22281ADD7CFF}" destId="{69BD55CF-F966-490E-BD3E-5D6D33A468F9}" srcOrd="0" destOrd="0" parTransId="{9E43E585-DCAE-4B2A-BE8E-A977414A3506}" sibTransId="{808D6FB0-8840-46FB-9EE9-09A990F53BE1}"/>
    <dgm:cxn modelId="{1D7D0C2D-D5B1-4CC7-A134-5798C33D67C5}" srcId="{CA18B392-586C-4F8F-87B7-02439D108A1D}" destId="{3BC5650A-CD79-4F27-9F3D-22281ADD7CFF}" srcOrd="3" destOrd="0" parTransId="{99989217-B552-4B1F-A686-4989A441E6A8}" sibTransId="{4EF8DF6C-DD0C-489E-8CBC-7C4128634286}"/>
    <dgm:cxn modelId="{0C5788EF-CA17-4BA4-B37B-6E45AFE615F5}" type="presOf" srcId="{27288482-B56E-442B-9CD5-2AE49EEDA037}" destId="{6A7ED150-9AE9-4B6B-A509-9992749B7D04}" srcOrd="0" destOrd="0" presId="urn:microsoft.com/office/officeart/2005/8/layout/orgChart1"/>
    <dgm:cxn modelId="{6DF9133A-8F7D-4705-904A-3B713A841328}" type="presOf" srcId="{CA18B392-586C-4F8F-87B7-02439D108A1D}" destId="{66A9B740-0063-4BA6-9E35-36C471B8EE55}" srcOrd="0" destOrd="0" presId="urn:microsoft.com/office/officeart/2005/8/layout/orgChart1"/>
    <dgm:cxn modelId="{B10CC5CA-7AA8-4C62-B896-6CCAC62A0EC1}" type="presOf" srcId="{69BD55CF-F966-490E-BD3E-5D6D33A468F9}" destId="{A3992F08-59AD-4FFA-9C81-04175E21793F}" srcOrd="0" destOrd="0" presId="urn:microsoft.com/office/officeart/2005/8/layout/orgChart1"/>
    <dgm:cxn modelId="{EE4EA3E2-049F-4694-84B9-6C7EAC166BFB}" srcId="{CA18B392-586C-4F8F-87B7-02439D108A1D}" destId="{1EF9FB81-6864-4977-8C40-3DADB141D0FF}" srcOrd="2" destOrd="0" parTransId="{9ED8C6C9-731A-41CD-A2DD-8C6426EDDDF9}" sibTransId="{9E32B614-7757-4C54-B18F-F63866E37139}"/>
    <dgm:cxn modelId="{4E1126AE-93D7-4130-AB39-85519BED9C45}" srcId="{CA18B392-586C-4F8F-87B7-02439D108A1D}" destId="{B574B97A-8B6E-4C3F-9F65-497783D3B327}" srcOrd="0" destOrd="0" parTransId="{A89A521E-932A-42F5-9D19-96928DC7CC1D}" sibTransId="{42FF55CE-BE02-45FE-B0AE-1689C68C6BC4}"/>
    <dgm:cxn modelId="{CDD30C25-CFF6-4623-9196-CC95953771D5}" type="presOf" srcId="{BFAA318B-DDA7-412A-8C65-AED8C92AD8FA}" destId="{50171C46-C5AD-4F6D-91DC-7300B87FB147}" srcOrd="1" destOrd="0" presId="urn:microsoft.com/office/officeart/2005/8/layout/orgChart1"/>
    <dgm:cxn modelId="{62E5D763-9277-493D-9057-067E520BED77}" type="presOf" srcId="{BFAA318B-DDA7-412A-8C65-AED8C92AD8FA}" destId="{DE0F8611-094E-40E7-96F1-88B254240FB1}" srcOrd="0" destOrd="0" presId="urn:microsoft.com/office/officeart/2005/8/layout/orgChart1"/>
    <dgm:cxn modelId="{F7E0096D-2F50-4F05-8131-285D06F8FA51}" type="presOf" srcId="{27288482-B56E-442B-9CD5-2AE49EEDA037}" destId="{7EAC0BA2-499D-41AB-A81A-3CBF687A3B72}" srcOrd="1" destOrd="0" presId="urn:microsoft.com/office/officeart/2005/8/layout/orgChart1"/>
    <dgm:cxn modelId="{00333246-2E17-4E10-AE98-E83494B3A858}" type="presParOf" srcId="{66A9B740-0063-4BA6-9E35-36C471B8EE55}" destId="{BFE3C116-9F39-470A-9025-A745E26F04A7}" srcOrd="0" destOrd="0" presId="urn:microsoft.com/office/officeart/2005/8/layout/orgChart1"/>
    <dgm:cxn modelId="{6F2BFAFC-8836-44E8-9524-BDBE93CAB565}" type="presParOf" srcId="{BFE3C116-9F39-470A-9025-A745E26F04A7}" destId="{6715EECF-0DA5-4FDD-B176-8B7431960B69}" srcOrd="0" destOrd="0" presId="urn:microsoft.com/office/officeart/2005/8/layout/orgChart1"/>
    <dgm:cxn modelId="{73D3A240-EE49-47A6-B1E8-721D94922DF8}" type="presParOf" srcId="{6715EECF-0DA5-4FDD-B176-8B7431960B69}" destId="{CD487A22-2F37-489E-A95C-A1039C438101}" srcOrd="0" destOrd="0" presId="urn:microsoft.com/office/officeart/2005/8/layout/orgChart1"/>
    <dgm:cxn modelId="{2DFCA86F-7988-42BE-B271-52C7F56F5DC8}" type="presParOf" srcId="{6715EECF-0DA5-4FDD-B176-8B7431960B69}" destId="{A7E71A0C-4C0D-44FE-92F7-ACD8A3FAEB4D}" srcOrd="1" destOrd="0" presId="urn:microsoft.com/office/officeart/2005/8/layout/orgChart1"/>
    <dgm:cxn modelId="{0EF895C8-CA9F-43D2-BF7A-3EEF9D0DE359}" type="presParOf" srcId="{BFE3C116-9F39-470A-9025-A745E26F04A7}" destId="{A4F10E02-49A4-4BDC-AC44-98CC9CB02309}" srcOrd="1" destOrd="0" presId="urn:microsoft.com/office/officeart/2005/8/layout/orgChart1"/>
    <dgm:cxn modelId="{897D7E80-633C-4158-AD98-9CA5E4C3B953}" type="presParOf" srcId="{A4F10E02-49A4-4BDC-AC44-98CC9CB02309}" destId="{A2AE8BD0-B1B1-48ED-B209-B421B7180324}" srcOrd="0" destOrd="0" presId="urn:microsoft.com/office/officeart/2005/8/layout/orgChart1"/>
    <dgm:cxn modelId="{11698BAB-6283-48DB-9C17-D389737716D4}" type="presParOf" srcId="{A4F10E02-49A4-4BDC-AC44-98CC9CB02309}" destId="{5E069D81-2899-4402-BCD5-F253F6F808EC}" srcOrd="1" destOrd="0" presId="urn:microsoft.com/office/officeart/2005/8/layout/orgChart1"/>
    <dgm:cxn modelId="{D2F86C67-E81F-4011-9E61-948D404CE2F4}" type="presParOf" srcId="{5E069D81-2899-4402-BCD5-F253F6F808EC}" destId="{A1268676-8121-4ECC-AD1B-C28035063507}" srcOrd="0" destOrd="0" presId="urn:microsoft.com/office/officeart/2005/8/layout/orgChart1"/>
    <dgm:cxn modelId="{F58F5186-1A1F-45B4-8A00-57B0CC9674A4}" type="presParOf" srcId="{A1268676-8121-4ECC-AD1B-C28035063507}" destId="{20D45636-E620-4801-ACAA-7A936C05C600}" srcOrd="0" destOrd="0" presId="urn:microsoft.com/office/officeart/2005/8/layout/orgChart1"/>
    <dgm:cxn modelId="{011A09AD-DACA-4E49-BB83-BBF700E83BDA}" type="presParOf" srcId="{A1268676-8121-4ECC-AD1B-C28035063507}" destId="{183405B9-7CE0-4D0E-A919-4621DA6CBADE}" srcOrd="1" destOrd="0" presId="urn:microsoft.com/office/officeart/2005/8/layout/orgChart1"/>
    <dgm:cxn modelId="{BF1D683B-E2E0-4689-9CD6-DF848BE838E6}" type="presParOf" srcId="{5E069D81-2899-4402-BCD5-F253F6F808EC}" destId="{F205888B-895E-4C0E-A69B-B194E4096D36}" srcOrd="1" destOrd="0" presId="urn:microsoft.com/office/officeart/2005/8/layout/orgChart1"/>
    <dgm:cxn modelId="{4B1207D1-BC29-4094-AF64-929F310D503B}" type="presParOf" srcId="{5E069D81-2899-4402-BCD5-F253F6F808EC}" destId="{9DDDA7BB-3DA4-4696-9909-B9DE699544BC}" srcOrd="2" destOrd="0" presId="urn:microsoft.com/office/officeart/2005/8/layout/orgChart1"/>
    <dgm:cxn modelId="{F907F5FC-DD8B-4589-B120-1CCB4FD0BD16}" type="presParOf" srcId="{BFE3C116-9F39-470A-9025-A745E26F04A7}" destId="{30B9DBF5-F786-4A2F-B8AC-B2C7853B1EAA}" srcOrd="2" destOrd="0" presId="urn:microsoft.com/office/officeart/2005/8/layout/orgChart1"/>
    <dgm:cxn modelId="{451A10C5-5A64-4C0B-ACB9-A5242B5C8C0E}" type="presParOf" srcId="{66A9B740-0063-4BA6-9E35-36C471B8EE55}" destId="{303AC33C-1485-4D4E-B7F7-908623E84775}" srcOrd="1" destOrd="0" presId="urn:microsoft.com/office/officeart/2005/8/layout/orgChart1"/>
    <dgm:cxn modelId="{D6F491A4-AF0D-4B8E-A7DF-F487D44CBEFA}" type="presParOf" srcId="{303AC33C-1485-4D4E-B7F7-908623E84775}" destId="{782C5A15-50B4-49C3-85EA-FF1798054B00}" srcOrd="0" destOrd="0" presId="urn:microsoft.com/office/officeart/2005/8/layout/orgChart1"/>
    <dgm:cxn modelId="{9DA89F71-00A5-4C84-87C4-2FAAC1920F8A}" type="presParOf" srcId="{782C5A15-50B4-49C3-85EA-FF1798054B00}" destId="{C3335495-801D-496B-A10A-FD84D4B9648A}" srcOrd="0" destOrd="0" presId="urn:microsoft.com/office/officeart/2005/8/layout/orgChart1"/>
    <dgm:cxn modelId="{FF27918B-6760-4647-9667-4D526FE678B3}" type="presParOf" srcId="{782C5A15-50B4-49C3-85EA-FF1798054B00}" destId="{D113F789-2658-4D45-8EB0-5728D46FE083}" srcOrd="1" destOrd="0" presId="urn:microsoft.com/office/officeart/2005/8/layout/orgChart1"/>
    <dgm:cxn modelId="{F2CDB424-A26C-44AC-87BB-AFF3DE62E969}" type="presParOf" srcId="{303AC33C-1485-4D4E-B7F7-908623E84775}" destId="{DCAD8816-1A56-4661-847E-FDB5BDE737B1}" srcOrd="1" destOrd="0" presId="urn:microsoft.com/office/officeart/2005/8/layout/orgChart1"/>
    <dgm:cxn modelId="{2A559361-B491-4F82-8522-7AB40BBB9093}" type="presParOf" srcId="{DCAD8816-1A56-4661-847E-FDB5BDE737B1}" destId="{19E0E288-F4CC-446F-80AF-E0F7CA1001B7}" srcOrd="0" destOrd="0" presId="urn:microsoft.com/office/officeart/2005/8/layout/orgChart1"/>
    <dgm:cxn modelId="{4EEEE524-A6F1-44D3-9620-3B90F2094265}" type="presParOf" srcId="{DCAD8816-1A56-4661-847E-FDB5BDE737B1}" destId="{CDE803C1-6B33-436A-B610-34528C7DA38D}" srcOrd="1" destOrd="0" presId="urn:microsoft.com/office/officeart/2005/8/layout/orgChart1"/>
    <dgm:cxn modelId="{48BD58BC-24F0-4C19-B3A6-84B04D90A8BE}" type="presParOf" srcId="{CDE803C1-6B33-436A-B610-34528C7DA38D}" destId="{73ABCA9B-BF22-4247-9B40-1E7D37009F99}" srcOrd="0" destOrd="0" presId="urn:microsoft.com/office/officeart/2005/8/layout/orgChart1"/>
    <dgm:cxn modelId="{750AF7C2-22E7-4CB8-BD99-CFAE74E28C9E}" type="presParOf" srcId="{73ABCA9B-BF22-4247-9B40-1E7D37009F99}" destId="{6A7ED150-9AE9-4B6B-A509-9992749B7D04}" srcOrd="0" destOrd="0" presId="urn:microsoft.com/office/officeart/2005/8/layout/orgChart1"/>
    <dgm:cxn modelId="{C2241F71-1B51-4C81-BBFE-5556C7C41B94}" type="presParOf" srcId="{73ABCA9B-BF22-4247-9B40-1E7D37009F99}" destId="{7EAC0BA2-499D-41AB-A81A-3CBF687A3B72}" srcOrd="1" destOrd="0" presId="urn:microsoft.com/office/officeart/2005/8/layout/orgChart1"/>
    <dgm:cxn modelId="{99B5FD25-4B6F-4E34-800F-D6B77819C67F}" type="presParOf" srcId="{CDE803C1-6B33-436A-B610-34528C7DA38D}" destId="{53A27768-34BB-4E77-AF16-FF1249ABCAD8}" srcOrd="1" destOrd="0" presId="urn:microsoft.com/office/officeart/2005/8/layout/orgChart1"/>
    <dgm:cxn modelId="{BFA6BDB2-747A-4129-B335-93295DE2559C}" type="presParOf" srcId="{CDE803C1-6B33-436A-B610-34528C7DA38D}" destId="{2F384BED-21FC-46ED-80E3-075C40D8A1AE}" srcOrd="2" destOrd="0" presId="urn:microsoft.com/office/officeart/2005/8/layout/orgChart1"/>
    <dgm:cxn modelId="{74AC1D31-0FD7-48AD-906C-7E21D5B088DA}" type="presParOf" srcId="{303AC33C-1485-4D4E-B7F7-908623E84775}" destId="{398DFE4E-2885-4D36-8B66-DF01E2E8AD1E}" srcOrd="2" destOrd="0" presId="urn:microsoft.com/office/officeart/2005/8/layout/orgChart1"/>
    <dgm:cxn modelId="{E79DEA74-6F42-4A27-8704-1B29AFD72B07}" type="presParOf" srcId="{66A9B740-0063-4BA6-9E35-36C471B8EE55}" destId="{9C7588B6-180C-4A8A-9A19-CD7EDCF2AD2F}" srcOrd="2" destOrd="0" presId="urn:microsoft.com/office/officeart/2005/8/layout/orgChart1"/>
    <dgm:cxn modelId="{8DCB5399-F2C1-42B8-AA52-94B7C5F85D9E}" type="presParOf" srcId="{9C7588B6-180C-4A8A-9A19-CD7EDCF2AD2F}" destId="{0D3A9BC3-0A1E-421E-B1B9-278125D6E6FB}" srcOrd="0" destOrd="0" presId="urn:microsoft.com/office/officeart/2005/8/layout/orgChart1"/>
    <dgm:cxn modelId="{8067A05C-16E6-44C2-A200-BF45CA5C6EB4}" type="presParOf" srcId="{0D3A9BC3-0A1E-421E-B1B9-278125D6E6FB}" destId="{0296B3B4-166F-454D-9538-DABE9F7EA0BA}" srcOrd="0" destOrd="0" presId="urn:microsoft.com/office/officeart/2005/8/layout/orgChart1"/>
    <dgm:cxn modelId="{7DB075C6-299E-49D1-B44D-46DD542EC473}" type="presParOf" srcId="{0D3A9BC3-0A1E-421E-B1B9-278125D6E6FB}" destId="{307DC9FF-6FFA-4ECD-8ACA-40479A95A6AE}" srcOrd="1" destOrd="0" presId="urn:microsoft.com/office/officeart/2005/8/layout/orgChart1"/>
    <dgm:cxn modelId="{6782F284-9C1D-41DE-B801-E7513669282A}" type="presParOf" srcId="{9C7588B6-180C-4A8A-9A19-CD7EDCF2AD2F}" destId="{AB2F0B59-B8E3-426C-9698-6AA4F3B32266}" srcOrd="1" destOrd="0" presId="urn:microsoft.com/office/officeart/2005/8/layout/orgChart1"/>
    <dgm:cxn modelId="{AC6984F0-8FE3-42AD-B759-435A42D80695}" type="presParOf" srcId="{AB2F0B59-B8E3-426C-9698-6AA4F3B32266}" destId="{EB15A275-A709-472B-A8E1-45455CE081BD}" srcOrd="0" destOrd="0" presId="urn:microsoft.com/office/officeart/2005/8/layout/orgChart1"/>
    <dgm:cxn modelId="{E9DE455F-0B6A-4DF9-9DDF-614999B411B9}" type="presParOf" srcId="{AB2F0B59-B8E3-426C-9698-6AA4F3B32266}" destId="{BB880FF3-9475-4757-9635-ADEB3AAAABCF}" srcOrd="1" destOrd="0" presId="urn:microsoft.com/office/officeart/2005/8/layout/orgChart1"/>
    <dgm:cxn modelId="{B1DC2741-682C-45FC-AC20-B077CB2EA2C2}" type="presParOf" srcId="{BB880FF3-9475-4757-9635-ADEB3AAAABCF}" destId="{F5628169-54C8-4072-8DD3-6F7E8C830815}" srcOrd="0" destOrd="0" presId="urn:microsoft.com/office/officeart/2005/8/layout/orgChart1"/>
    <dgm:cxn modelId="{580742E6-0EDF-4907-AA45-A4ECE2FAA019}" type="presParOf" srcId="{F5628169-54C8-4072-8DD3-6F7E8C830815}" destId="{DE0F8611-094E-40E7-96F1-88B254240FB1}" srcOrd="0" destOrd="0" presId="urn:microsoft.com/office/officeart/2005/8/layout/orgChart1"/>
    <dgm:cxn modelId="{91F688E8-7436-4550-AF5C-D4C45B0102BA}" type="presParOf" srcId="{F5628169-54C8-4072-8DD3-6F7E8C830815}" destId="{50171C46-C5AD-4F6D-91DC-7300B87FB147}" srcOrd="1" destOrd="0" presId="urn:microsoft.com/office/officeart/2005/8/layout/orgChart1"/>
    <dgm:cxn modelId="{A8D4FB3C-635F-439E-8D0F-C677C8D934F5}" type="presParOf" srcId="{BB880FF3-9475-4757-9635-ADEB3AAAABCF}" destId="{DAFE71A0-F2FA-47B0-A758-3A800F732862}" srcOrd="1" destOrd="0" presId="urn:microsoft.com/office/officeart/2005/8/layout/orgChart1"/>
    <dgm:cxn modelId="{FF29DCC4-B6BD-4653-BE28-BF4D21CBC424}" type="presParOf" srcId="{BB880FF3-9475-4757-9635-ADEB3AAAABCF}" destId="{603B7590-84F9-4F0A-A73F-117479E8CF52}" srcOrd="2" destOrd="0" presId="urn:microsoft.com/office/officeart/2005/8/layout/orgChart1"/>
    <dgm:cxn modelId="{BFBD2F68-473D-4768-979C-5F5DF25B9D05}" type="presParOf" srcId="{9C7588B6-180C-4A8A-9A19-CD7EDCF2AD2F}" destId="{88C0C681-73CB-40C0-AB2A-08B77F1D580F}" srcOrd="2" destOrd="0" presId="urn:microsoft.com/office/officeart/2005/8/layout/orgChart1"/>
    <dgm:cxn modelId="{AFC9BD7A-13BB-4EA7-A767-604A704F0681}" type="presParOf" srcId="{66A9B740-0063-4BA6-9E35-36C471B8EE55}" destId="{D0142756-851C-4FA1-8127-8CB107B3C5C0}" srcOrd="3" destOrd="0" presId="urn:microsoft.com/office/officeart/2005/8/layout/orgChart1"/>
    <dgm:cxn modelId="{55576855-C8E1-4DE5-B5C4-6DBC6F1B83FB}" type="presParOf" srcId="{D0142756-851C-4FA1-8127-8CB107B3C5C0}" destId="{F64D2677-C73D-4917-AC2B-A7849C828023}" srcOrd="0" destOrd="0" presId="urn:microsoft.com/office/officeart/2005/8/layout/orgChart1"/>
    <dgm:cxn modelId="{17B487D1-D753-42E6-8ED7-46933DAB4F38}" type="presParOf" srcId="{F64D2677-C73D-4917-AC2B-A7849C828023}" destId="{019931A6-98D8-46E2-873D-DA36BA596596}" srcOrd="0" destOrd="0" presId="urn:microsoft.com/office/officeart/2005/8/layout/orgChart1"/>
    <dgm:cxn modelId="{B83ACF12-7771-47F6-8264-A37CE9B4299F}" type="presParOf" srcId="{F64D2677-C73D-4917-AC2B-A7849C828023}" destId="{55DD752D-3B55-47BF-A6AC-1C783F15AB29}" srcOrd="1" destOrd="0" presId="urn:microsoft.com/office/officeart/2005/8/layout/orgChart1"/>
    <dgm:cxn modelId="{B9395B80-B0BD-434E-B59A-4194AF2D4FCC}" type="presParOf" srcId="{D0142756-851C-4FA1-8127-8CB107B3C5C0}" destId="{A74B7881-025B-483E-B2C6-1913E03D2186}" srcOrd="1" destOrd="0" presId="urn:microsoft.com/office/officeart/2005/8/layout/orgChart1"/>
    <dgm:cxn modelId="{303789A5-F167-437F-8D7B-7CC6F25C6F91}" type="presParOf" srcId="{A74B7881-025B-483E-B2C6-1913E03D2186}" destId="{E921B70C-0B5B-441E-802D-F6B96BA079F5}" srcOrd="0" destOrd="0" presId="urn:microsoft.com/office/officeart/2005/8/layout/orgChart1"/>
    <dgm:cxn modelId="{5A827ADE-670E-4AB2-8134-99E85FCCB9DE}" type="presParOf" srcId="{A74B7881-025B-483E-B2C6-1913E03D2186}" destId="{BB91A536-8135-44C4-8706-E70F4CD3858E}" srcOrd="1" destOrd="0" presId="urn:microsoft.com/office/officeart/2005/8/layout/orgChart1"/>
    <dgm:cxn modelId="{B1D83A39-7AB8-4DE6-84EC-928EFD210C42}" type="presParOf" srcId="{BB91A536-8135-44C4-8706-E70F4CD3858E}" destId="{100A6763-D08F-42A3-BBBB-465DDF102200}" srcOrd="0" destOrd="0" presId="urn:microsoft.com/office/officeart/2005/8/layout/orgChart1"/>
    <dgm:cxn modelId="{2FFBBFBE-EBBB-4BD2-A757-B6091B03BF35}" type="presParOf" srcId="{100A6763-D08F-42A3-BBBB-465DDF102200}" destId="{A3992F08-59AD-4FFA-9C81-04175E21793F}" srcOrd="0" destOrd="0" presId="urn:microsoft.com/office/officeart/2005/8/layout/orgChart1"/>
    <dgm:cxn modelId="{39C3D38F-4384-42D3-BC89-DB78C12D53CF}" type="presParOf" srcId="{100A6763-D08F-42A3-BBBB-465DDF102200}" destId="{C004E06F-E043-4C2E-9EC3-E92A8A1C220A}" srcOrd="1" destOrd="0" presId="urn:microsoft.com/office/officeart/2005/8/layout/orgChart1"/>
    <dgm:cxn modelId="{3BEB1922-F9F6-4B59-A80E-8BBC4E80A827}" type="presParOf" srcId="{BB91A536-8135-44C4-8706-E70F4CD3858E}" destId="{7235881A-FB3F-4E4E-B973-3B2F37D52AA5}" srcOrd="1" destOrd="0" presId="urn:microsoft.com/office/officeart/2005/8/layout/orgChart1"/>
    <dgm:cxn modelId="{37481142-5503-43CC-823C-142A8A6AB734}" type="presParOf" srcId="{BB91A536-8135-44C4-8706-E70F4CD3858E}" destId="{3F25EB43-EF74-4082-B5BE-07F4D43EF47F}" srcOrd="2" destOrd="0" presId="urn:microsoft.com/office/officeart/2005/8/layout/orgChart1"/>
    <dgm:cxn modelId="{AF4C6215-CF7E-48C7-9961-C1D69B41CBFF}" type="presParOf" srcId="{D0142756-851C-4FA1-8127-8CB107B3C5C0}" destId="{A242930F-3157-4DAC-82BD-91FBAF506C35}" srcOrd="2" destOrd="0" presId="urn:microsoft.com/office/officeart/2005/8/layout/orgChart1"/>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ABF3901-8E57-4F52-84F4-2EEABC34DF37}" type="doc">
      <dgm:prSet loTypeId="urn:microsoft.com/office/officeart/2008/layout/TitlePictureLineup" loCatId="picture" qsTypeId="urn:microsoft.com/office/officeart/2005/8/quickstyle/simple1" qsCatId="simple" csTypeId="urn:microsoft.com/office/officeart/2005/8/colors/colorful1" csCatId="colorful" phldr="1"/>
      <dgm:spPr/>
      <dgm:t>
        <a:bodyPr/>
        <a:lstStyle/>
        <a:p>
          <a:endParaRPr lang="en-US"/>
        </a:p>
      </dgm:t>
    </dgm:pt>
    <dgm:pt modelId="{FB9085CC-E0C8-4219-861E-93BF0580166E}">
      <dgm:prSet custT="1"/>
      <dgm:spPr>
        <a:solidFill>
          <a:srgbClr val="006699"/>
        </a:solidFill>
      </dgm:spPr>
      <dgm:t>
        <a:bodyPr/>
        <a:lstStyle/>
        <a:p>
          <a:pPr algn="l" rtl="0"/>
          <a:r>
            <a:rPr lang="en-US" sz="2000" b="1" dirty="0" smtClean="0"/>
            <a:t>Biological</a:t>
          </a:r>
          <a:endParaRPr lang="en-US" sz="2000" dirty="0"/>
        </a:p>
      </dgm:t>
    </dgm:pt>
    <dgm:pt modelId="{D7DC3595-1682-4DAF-9CC5-49B71953A698}" cxnId="{DF849D72-4A53-47A2-B72E-FB2F5B77C966}" type="parTrans">
      <dgm:prSet/>
      <dgm:spPr/>
      <dgm:t>
        <a:bodyPr/>
        <a:lstStyle/>
        <a:p>
          <a:pPr algn="l"/>
          <a:endParaRPr lang="en-US"/>
        </a:p>
      </dgm:t>
    </dgm:pt>
    <dgm:pt modelId="{E2249BA6-072E-4047-A637-1744DF4BC03B}" cxnId="{DF849D72-4A53-47A2-B72E-FB2F5B77C966}" type="sibTrans">
      <dgm:prSet/>
      <dgm:spPr/>
      <dgm:t>
        <a:bodyPr/>
        <a:lstStyle/>
        <a:p>
          <a:pPr algn="l"/>
          <a:endParaRPr lang="en-US"/>
        </a:p>
      </dgm:t>
    </dgm:pt>
    <dgm:pt modelId="{6E6ECA27-8646-4712-BFF1-FE95AC5712D9}">
      <dgm:prSet custT="1"/>
      <dgm:spPr/>
      <dgm:t>
        <a:bodyPr/>
        <a:lstStyle/>
        <a:p>
          <a:pPr algn="l" rtl="0"/>
          <a:r>
            <a:rPr lang="en-US" sz="1600" dirty="0" smtClean="0"/>
            <a:t>Temperament differences (e.g., high </a:t>
          </a:r>
          <a:r>
            <a:rPr lang="en-US" sz="1600" dirty="0" err="1" smtClean="0"/>
            <a:t>behavioural</a:t>
          </a:r>
          <a:r>
            <a:rPr lang="en-US" sz="1600" dirty="0" smtClean="0"/>
            <a:t> inhibition) can amplify separation protest (Kagan, et al., 1988).</a:t>
          </a:r>
          <a:endParaRPr lang="en-US" sz="1600" dirty="0"/>
        </a:p>
      </dgm:t>
    </dgm:pt>
    <dgm:pt modelId="{63B55100-99AE-42EF-91D7-44F1191A92B3}" cxnId="{FC14FA86-96EE-49EF-A288-1A756E2A5B87}" type="parTrans">
      <dgm:prSet/>
      <dgm:spPr/>
      <dgm:t>
        <a:bodyPr/>
        <a:lstStyle/>
        <a:p>
          <a:pPr algn="l"/>
          <a:endParaRPr lang="en-US"/>
        </a:p>
      </dgm:t>
    </dgm:pt>
    <dgm:pt modelId="{E92B93C0-2D9A-4F8F-B0B4-040132B297B5}" cxnId="{FC14FA86-96EE-49EF-A288-1A756E2A5B87}" type="sibTrans">
      <dgm:prSet/>
      <dgm:spPr/>
      <dgm:t>
        <a:bodyPr/>
        <a:lstStyle/>
        <a:p>
          <a:pPr algn="l"/>
          <a:endParaRPr lang="en-US"/>
        </a:p>
      </dgm:t>
    </dgm:pt>
    <dgm:pt modelId="{ECBBE83F-B9B3-4509-8386-839C3E824CAD}">
      <dgm:prSet custT="1"/>
      <dgm:spPr/>
      <dgm:t>
        <a:bodyPr/>
        <a:lstStyle/>
        <a:p>
          <a:pPr algn="l" rtl="0"/>
          <a:r>
            <a:rPr lang="en-US" sz="1600" dirty="0" smtClean="0"/>
            <a:t>Stress physiology (HPA axis) responsive to caregiving quality (Gunnar and </a:t>
          </a:r>
          <a:r>
            <a:rPr lang="en-US" sz="1600" dirty="0" err="1" smtClean="0"/>
            <a:t>Donzella</a:t>
          </a:r>
          <a:r>
            <a:rPr lang="en-US" sz="1600" dirty="0" smtClean="0"/>
            <a:t>, 2002).</a:t>
          </a:r>
          <a:endParaRPr lang="en-US" sz="1600" dirty="0"/>
        </a:p>
      </dgm:t>
    </dgm:pt>
    <dgm:pt modelId="{9D7CF3C1-4D75-4DE8-BF25-512C80BFE47C}" cxnId="{B2D9D800-36B7-41FA-8700-E5D40D399AAC}" type="parTrans">
      <dgm:prSet/>
      <dgm:spPr/>
      <dgm:t>
        <a:bodyPr/>
        <a:lstStyle/>
        <a:p>
          <a:pPr algn="l"/>
          <a:endParaRPr lang="en-US"/>
        </a:p>
      </dgm:t>
    </dgm:pt>
    <dgm:pt modelId="{718EE96A-F39C-478B-8342-0A328C881AD4}" cxnId="{B2D9D800-36B7-41FA-8700-E5D40D399AAC}" type="sibTrans">
      <dgm:prSet/>
      <dgm:spPr/>
      <dgm:t>
        <a:bodyPr/>
        <a:lstStyle/>
        <a:p>
          <a:pPr algn="l"/>
          <a:endParaRPr lang="en-US"/>
        </a:p>
      </dgm:t>
    </dgm:pt>
    <dgm:pt modelId="{994DD465-7CEC-4A5F-B868-D9F01A5E3FBF}">
      <dgm:prSet custT="1"/>
      <dgm:spPr>
        <a:solidFill>
          <a:srgbClr val="CE2ABA"/>
        </a:solidFill>
      </dgm:spPr>
      <dgm:t>
        <a:bodyPr/>
        <a:lstStyle/>
        <a:p>
          <a:pPr algn="l" rtl="0"/>
          <a:r>
            <a:rPr lang="en-US" sz="2000" b="1" dirty="0" smtClean="0"/>
            <a:t>Environmental</a:t>
          </a:r>
          <a:endParaRPr lang="en-US" sz="2000" dirty="0"/>
        </a:p>
      </dgm:t>
    </dgm:pt>
    <dgm:pt modelId="{46C4AF25-17B9-437A-A54E-4D18C1C5F945}" cxnId="{38D49A6B-1F95-4FFB-ACFA-5C4EAFF393AA}" type="parTrans">
      <dgm:prSet/>
      <dgm:spPr/>
      <dgm:t>
        <a:bodyPr/>
        <a:lstStyle/>
        <a:p>
          <a:pPr algn="l"/>
          <a:endParaRPr lang="en-US"/>
        </a:p>
      </dgm:t>
    </dgm:pt>
    <dgm:pt modelId="{D8C9BD76-E607-4126-BD3F-EAEEBE060E46}" cxnId="{38D49A6B-1F95-4FFB-ACFA-5C4EAFF393AA}" type="sibTrans">
      <dgm:prSet/>
      <dgm:spPr/>
      <dgm:t>
        <a:bodyPr/>
        <a:lstStyle/>
        <a:p>
          <a:pPr algn="l"/>
          <a:endParaRPr lang="en-US"/>
        </a:p>
      </dgm:t>
    </dgm:pt>
    <dgm:pt modelId="{8E062C14-101E-4FF5-B72A-CDDC807B4AA1}">
      <dgm:prSet custT="1"/>
      <dgm:spPr/>
      <dgm:t>
        <a:bodyPr/>
        <a:lstStyle/>
        <a:p>
          <a:pPr algn="l" rtl="0"/>
          <a:r>
            <a:rPr lang="en-US" sz="1600" dirty="0" smtClean="0"/>
            <a:t>Recent transitions (new nursery), caregiver availability, cultural expectations for independence (</a:t>
          </a:r>
          <a:r>
            <a:rPr lang="en-US" sz="1600" dirty="0" err="1" smtClean="0"/>
            <a:t>DfE</a:t>
          </a:r>
          <a:r>
            <a:rPr lang="en-US" sz="1600" dirty="0" smtClean="0"/>
            <a:t>, 2021)</a:t>
          </a:r>
          <a:endParaRPr lang="en-US" sz="1600" dirty="0"/>
        </a:p>
      </dgm:t>
    </dgm:pt>
    <dgm:pt modelId="{C95E391D-C715-4CE4-B12C-3A5E2B18F118}" cxnId="{F4A91BA2-6578-4F93-A385-7ED98EB25D22}" type="parTrans">
      <dgm:prSet/>
      <dgm:spPr/>
      <dgm:t>
        <a:bodyPr/>
        <a:lstStyle/>
        <a:p>
          <a:pPr algn="l"/>
          <a:endParaRPr lang="en-US"/>
        </a:p>
      </dgm:t>
    </dgm:pt>
    <dgm:pt modelId="{AF5E3047-1CA4-4636-AFA7-5DE1A192A9A3}" cxnId="{F4A91BA2-6578-4F93-A385-7ED98EB25D22}" type="sibTrans">
      <dgm:prSet/>
      <dgm:spPr/>
      <dgm:t>
        <a:bodyPr/>
        <a:lstStyle/>
        <a:p>
          <a:pPr algn="l"/>
          <a:endParaRPr lang="en-US"/>
        </a:p>
      </dgm:t>
    </dgm:pt>
    <dgm:pt modelId="{67E28340-351A-4EAB-9624-27C1E9D70829}">
      <dgm:prSet custT="1"/>
      <dgm:spPr/>
      <dgm:t>
        <a:bodyPr/>
        <a:lstStyle/>
        <a:p>
          <a:pPr algn="l" rtl="0"/>
          <a:r>
            <a:rPr lang="en-US" sz="1600" dirty="0" smtClean="0"/>
            <a:t>Language environment at home &amp; nursery; consistency of routines (</a:t>
          </a:r>
          <a:r>
            <a:rPr lang="en-US" sz="1600" dirty="0" err="1" smtClean="0"/>
            <a:t>Zeanah</a:t>
          </a:r>
          <a:r>
            <a:rPr lang="en-US" sz="1600" dirty="0" smtClean="0"/>
            <a:t> and Gleason, 2015).</a:t>
          </a:r>
          <a:br>
            <a:rPr lang="en-US" sz="1600" dirty="0" smtClean="0"/>
          </a:br>
          <a:endParaRPr lang="en-US" sz="1600" dirty="0"/>
        </a:p>
      </dgm:t>
    </dgm:pt>
    <dgm:pt modelId="{662CE508-4A7F-4133-BDCB-58D99BC80195}" cxnId="{875354FD-0405-4ECC-AF7F-8B85222F7150}" type="parTrans">
      <dgm:prSet/>
      <dgm:spPr/>
      <dgm:t>
        <a:bodyPr/>
        <a:lstStyle/>
        <a:p>
          <a:pPr algn="l"/>
          <a:endParaRPr lang="en-US"/>
        </a:p>
      </dgm:t>
    </dgm:pt>
    <dgm:pt modelId="{FDAD2B02-17F2-4AFD-A8ED-E2D4182A2B9E}" cxnId="{875354FD-0405-4ECC-AF7F-8B85222F7150}" type="sibTrans">
      <dgm:prSet/>
      <dgm:spPr/>
      <dgm:t>
        <a:bodyPr/>
        <a:lstStyle/>
        <a:p>
          <a:pPr algn="l"/>
          <a:endParaRPr lang="en-US"/>
        </a:p>
      </dgm:t>
    </dgm:pt>
    <dgm:pt modelId="{16AB88A1-6371-49F4-B34F-E502C84D38BF}">
      <dgm:prSet custT="1"/>
      <dgm:spPr>
        <a:solidFill>
          <a:srgbClr val="97B537"/>
        </a:solidFill>
      </dgm:spPr>
      <dgm:t>
        <a:bodyPr/>
        <a:lstStyle/>
        <a:p>
          <a:pPr algn="l" rtl="0"/>
          <a:r>
            <a:rPr lang="en-US" sz="1600" b="1" dirty="0" smtClean="0"/>
            <a:t>Role In Shaping Psychological Development</a:t>
          </a:r>
          <a:endParaRPr lang="en-US" sz="1600" dirty="0"/>
        </a:p>
      </dgm:t>
    </dgm:pt>
    <dgm:pt modelId="{29036B92-4358-4432-B5BA-B530A647DD28}" cxnId="{56339C83-18DF-4580-B69B-70B6017F2E27}" type="parTrans">
      <dgm:prSet/>
      <dgm:spPr/>
      <dgm:t>
        <a:bodyPr/>
        <a:lstStyle/>
        <a:p>
          <a:pPr algn="l"/>
          <a:endParaRPr lang="en-US"/>
        </a:p>
      </dgm:t>
    </dgm:pt>
    <dgm:pt modelId="{948A569A-E287-41AC-AB06-962C5A8A803F}" cxnId="{56339C83-18DF-4580-B69B-70B6017F2E27}" type="sibTrans">
      <dgm:prSet/>
      <dgm:spPr/>
      <dgm:t>
        <a:bodyPr/>
        <a:lstStyle/>
        <a:p>
          <a:pPr algn="l"/>
          <a:endParaRPr lang="en-US"/>
        </a:p>
      </dgm:t>
    </dgm:pt>
    <dgm:pt modelId="{CA982FAB-CD9C-49B4-9B17-ADFC7732E6AB}">
      <dgm:prSet custT="1"/>
      <dgm:spPr/>
      <dgm:t>
        <a:bodyPr/>
        <a:lstStyle/>
        <a:p>
          <a:pPr algn="l" rtl="0"/>
          <a:r>
            <a:rPr lang="en-US" sz="1600" b="1" dirty="0" smtClean="0"/>
            <a:t>Biology sets sensitivities: </a:t>
          </a:r>
          <a:r>
            <a:rPr lang="en-US" sz="1600" dirty="0" smtClean="0"/>
            <a:t>Temperament and stress reactivity shape emotion regulation and responses to novelty.</a:t>
          </a:r>
          <a:endParaRPr lang="en-US" sz="1600" dirty="0"/>
        </a:p>
      </dgm:t>
    </dgm:pt>
    <dgm:pt modelId="{EA92A224-FCEB-4528-97A3-ABD67AE2F40A}" cxnId="{BB08FBF5-9EC9-45DB-8598-FEB01F51D9B6}" type="parTrans">
      <dgm:prSet/>
      <dgm:spPr/>
      <dgm:t>
        <a:bodyPr/>
        <a:lstStyle/>
        <a:p>
          <a:pPr algn="l"/>
          <a:endParaRPr lang="en-US"/>
        </a:p>
      </dgm:t>
    </dgm:pt>
    <dgm:pt modelId="{2CC95D2E-FE4D-403D-B0D4-F46B8F23F895}" cxnId="{BB08FBF5-9EC9-45DB-8598-FEB01F51D9B6}" type="sibTrans">
      <dgm:prSet/>
      <dgm:spPr/>
      <dgm:t>
        <a:bodyPr/>
        <a:lstStyle/>
        <a:p>
          <a:pPr algn="l"/>
          <a:endParaRPr lang="en-US"/>
        </a:p>
      </dgm:t>
    </dgm:pt>
    <dgm:pt modelId="{315F41C2-5DEE-44DC-B75F-5A9376D8322A}">
      <dgm:prSet custT="1"/>
      <dgm:spPr/>
      <dgm:t>
        <a:bodyPr/>
        <a:lstStyle/>
        <a:p>
          <a:pPr algn="l" rtl="0"/>
          <a:r>
            <a:rPr lang="en-US" sz="1600" b="1" dirty="0" smtClean="0"/>
            <a:t>Environment tunes outcomes: </a:t>
          </a:r>
          <a:r>
            <a:rPr lang="en-US" sz="1600" dirty="0" smtClean="0"/>
            <a:t>Sensitive care, responsive talk, and routines foster secure attachment and social cognitive growth.</a:t>
          </a:r>
          <a:endParaRPr lang="en-US" sz="1600" dirty="0"/>
        </a:p>
      </dgm:t>
    </dgm:pt>
    <dgm:pt modelId="{DF7B3B9B-6060-4281-8393-7025E084BC30}" cxnId="{D37D5791-203A-4B61-9DEE-9FCF78F146A7}" type="parTrans">
      <dgm:prSet/>
      <dgm:spPr/>
      <dgm:t>
        <a:bodyPr/>
        <a:lstStyle/>
        <a:p>
          <a:pPr algn="l"/>
          <a:endParaRPr lang="en-US"/>
        </a:p>
      </dgm:t>
    </dgm:pt>
    <dgm:pt modelId="{28ABC437-5B8E-4476-9EE1-4A4180DA855E}" cxnId="{D37D5791-203A-4B61-9DEE-9FCF78F146A7}" type="sibTrans">
      <dgm:prSet/>
      <dgm:spPr/>
      <dgm:t>
        <a:bodyPr/>
        <a:lstStyle/>
        <a:p>
          <a:pPr algn="l"/>
          <a:endParaRPr lang="en-US"/>
        </a:p>
      </dgm:t>
    </dgm:pt>
    <dgm:pt modelId="{D3BE38B7-5573-4310-987F-7CD84BD50A2F}" type="pres">
      <dgm:prSet presAssocID="{8ABF3901-8E57-4F52-84F4-2EEABC34DF37}" presName="Name0" presStyleCnt="0">
        <dgm:presLayoutVars>
          <dgm:dir/>
        </dgm:presLayoutVars>
      </dgm:prSet>
      <dgm:spPr/>
    </dgm:pt>
    <dgm:pt modelId="{DA9B04C7-8ADC-459E-AAC6-CE62F22FE4DE}" type="pres">
      <dgm:prSet presAssocID="{FB9085CC-E0C8-4219-861E-93BF0580166E}" presName="composite" presStyleCnt="0"/>
      <dgm:spPr/>
    </dgm:pt>
    <dgm:pt modelId="{CAD29995-FC65-46B5-8743-0B1AE21BB05F}" type="pres">
      <dgm:prSet presAssocID="{FB9085CC-E0C8-4219-861E-93BF0580166E}" presName="Accent" presStyleLbl="alignAcc1" presStyleIdx="0" presStyleCnt="3"/>
      <dgm:spPr/>
    </dgm:pt>
    <dgm:pt modelId="{F220CF94-3B94-4BC4-A919-B0866A5C22DF}" type="pres">
      <dgm:prSet presAssocID="{FB9085CC-E0C8-4219-861E-93BF0580166E}" presName="Image" presStyleLbl="node1" presStyleIdx="0" presStyleCnt="3"/>
      <dgm:spPr>
        <a:blipFill rotWithShape="1">
          <a:blip xmlns:r="http://schemas.openxmlformats.org/officeDocument/2006/relationships" r:embed="rId1"/>
          <a:stretch>
            <a:fillRect/>
          </a:stretch>
        </a:blipFill>
      </dgm:spPr>
    </dgm:pt>
    <dgm:pt modelId="{10A8653F-4B67-45CE-BA27-069987AFE57E}" type="pres">
      <dgm:prSet presAssocID="{FB9085CC-E0C8-4219-861E-93BF0580166E}" presName="Child" presStyleLbl="revTx" presStyleIdx="0" presStyleCnt="3">
        <dgm:presLayoutVars>
          <dgm:bulletEnabled val="1"/>
        </dgm:presLayoutVars>
      </dgm:prSet>
      <dgm:spPr/>
    </dgm:pt>
    <dgm:pt modelId="{5790B4F9-76D0-41A4-840F-AD727B24A74E}" type="pres">
      <dgm:prSet presAssocID="{FB9085CC-E0C8-4219-861E-93BF0580166E}" presName="Parent" presStyleLbl="alignNode1" presStyleIdx="0" presStyleCnt="3">
        <dgm:presLayoutVars>
          <dgm:bulletEnabled val="1"/>
        </dgm:presLayoutVars>
      </dgm:prSet>
      <dgm:spPr/>
    </dgm:pt>
    <dgm:pt modelId="{8740ED69-CE90-4CAE-8461-B1E5FC708044}" type="pres">
      <dgm:prSet presAssocID="{E2249BA6-072E-4047-A637-1744DF4BC03B}" presName="sibTrans" presStyleCnt="0"/>
      <dgm:spPr/>
    </dgm:pt>
    <dgm:pt modelId="{08F51C60-7D64-43F7-A8AB-D7AB37AC8BA2}" type="pres">
      <dgm:prSet presAssocID="{994DD465-7CEC-4A5F-B868-D9F01A5E3FBF}" presName="composite" presStyleCnt="0"/>
      <dgm:spPr/>
    </dgm:pt>
    <dgm:pt modelId="{321DEAC1-2143-47AA-96D3-D5919C90C9AD}" type="pres">
      <dgm:prSet presAssocID="{994DD465-7CEC-4A5F-B868-D9F01A5E3FBF}" presName="Accent" presStyleLbl="alignAcc1" presStyleIdx="1" presStyleCnt="3"/>
      <dgm:spPr/>
    </dgm:pt>
    <dgm:pt modelId="{C960A35A-7052-4145-8E93-2AB5A519AC47}" type="pres">
      <dgm:prSet presAssocID="{994DD465-7CEC-4A5F-B868-D9F01A5E3FBF}" presName="Image" presStyleLbl="node1" presStyleIdx="1" presStyleCnt="3"/>
      <dgm:spPr>
        <a:blipFill rotWithShape="1">
          <a:blip xmlns:r="http://schemas.openxmlformats.org/officeDocument/2006/relationships" r:embed="rId1"/>
          <a:stretch>
            <a:fillRect/>
          </a:stretch>
        </a:blipFill>
      </dgm:spPr>
    </dgm:pt>
    <dgm:pt modelId="{C9696BFC-4EC3-4804-AD7B-1C672D88CDE3}" type="pres">
      <dgm:prSet presAssocID="{994DD465-7CEC-4A5F-B868-D9F01A5E3FBF}" presName="Child" presStyleLbl="revTx" presStyleIdx="1" presStyleCnt="3">
        <dgm:presLayoutVars>
          <dgm:bulletEnabled val="1"/>
        </dgm:presLayoutVars>
      </dgm:prSet>
      <dgm:spPr/>
    </dgm:pt>
    <dgm:pt modelId="{36F31B38-522B-4EE2-BD17-14D65FD5F699}" type="pres">
      <dgm:prSet presAssocID="{994DD465-7CEC-4A5F-B868-D9F01A5E3FBF}" presName="Parent" presStyleLbl="alignNode1" presStyleIdx="1" presStyleCnt="3">
        <dgm:presLayoutVars>
          <dgm:bulletEnabled val="1"/>
        </dgm:presLayoutVars>
      </dgm:prSet>
      <dgm:spPr/>
    </dgm:pt>
    <dgm:pt modelId="{ED7416E0-71BC-4EAD-A39D-2B6278FAD9E1}" type="pres">
      <dgm:prSet presAssocID="{D8C9BD76-E607-4126-BD3F-EAEEBE060E46}" presName="sibTrans" presStyleCnt="0"/>
      <dgm:spPr/>
    </dgm:pt>
    <dgm:pt modelId="{A1450597-00CF-4DCE-BFD6-9658A94A54B0}" type="pres">
      <dgm:prSet presAssocID="{16AB88A1-6371-49F4-B34F-E502C84D38BF}" presName="composite" presStyleCnt="0"/>
      <dgm:spPr/>
    </dgm:pt>
    <dgm:pt modelId="{320BFCD9-1C4A-48F2-8A0F-49AAA3E2546F}" type="pres">
      <dgm:prSet presAssocID="{16AB88A1-6371-49F4-B34F-E502C84D38BF}" presName="Accent" presStyleLbl="alignAcc1" presStyleIdx="2" presStyleCnt="3"/>
      <dgm:spPr/>
    </dgm:pt>
    <dgm:pt modelId="{B38C78EB-0327-483A-A2C9-006EF57D9B52}" type="pres">
      <dgm:prSet presAssocID="{16AB88A1-6371-49F4-B34F-E502C84D38BF}" presName="Image" presStyleLbl="node1" presStyleIdx="2" presStyleCnt="3"/>
      <dgm:spPr>
        <a:blipFill rotWithShape="1">
          <a:blip xmlns:r="http://schemas.openxmlformats.org/officeDocument/2006/relationships" r:embed="rId1"/>
          <a:stretch>
            <a:fillRect/>
          </a:stretch>
        </a:blipFill>
      </dgm:spPr>
    </dgm:pt>
    <dgm:pt modelId="{221403E1-C968-4B6F-A915-CCC8EBABA95F}" type="pres">
      <dgm:prSet presAssocID="{16AB88A1-6371-49F4-B34F-E502C84D38BF}" presName="Child" presStyleLbl="revTx" presStyleIdx="2" presStyleCnt="3">
        <dgm:presLayoutVars>
          <dgm:bulletEnabled val="1"/>
        </dgm:presLayoutVars>
      </dgm:prSet>
      <dgm:spPr/>
    </dgm:pt>
    <dgm:pt modelId="{E5B5D069-5701-4935-8E7C-5D308ADD6A46}" type="pres">
      <dgm:prSet presAssocID="{16AB88A1-6371-49F4-B34F-E502C84D38BF}" presName="Parent" presStyleLbl="alignNode1" presStyleIdx="2" presStyleCnt="3">
        <dgm:presLayoutVars>
          <dgm:bulletEnabled val="1"/>
        </dgm:presLayoutVars>
      </dgm:prSet>
      <dgm:spPr/>
    </dgm:pt>
  </dgm:ptLst>
  <dgm:cxnLst>
    <dgm:cxn modelId="{56339C83-18DF-4580-B69B-70B6017F2E27}" srcId="{8ABF3901-8E57-4F52-84F4-2EEABC34DF37}" destId="{16AB88A1-6371-49F4-B34F-E502C84D38BF}" srcOrd="2" destOrd="0" parTransId="{29036B92-4358-4432-B5BA-B530A647DD28}" sibTransId="{948A569A-E287-41AC-AB06-962C5A8A803F}"/>
    <dgm:cxn modelId="{316A7427-0AED-4F20-8C1A-239A3EFB2D72}" type="presOf" srcId="{FB9085CC-E0C8-4219-861E-93BF0580166E}" destId="{5790B4F9-76D0-41A4-840F-AD727B24A74E}" srcOrd="0" destOrd="0" presId="urn:microsoft.com/office/officeart/2008/layout/TitlePictureLineup"/>
    <dgm:cxn modelId="{BB08FBF5-9EC9-45DB-8598-FEB01F51D9B6}" srcId="{16AB88A1-6371-49F4-B34F-E502C84D38BF}" destId="{CA982FAB-CD9C-49B4-9B17-ADFC7732E6AB}" srcOrd="0" destOrd="0" parTransId="{EA92A224-FCEB-4528-97A3-ABD67AE2F40A}" sibTransId="{2CC95D2E-FE4D-403D-B0D4-F46B8F23F895}"/>
    <dgm:cxn modelId="{FF600A57-F5BD-4A59-BE94-AFE4A18529DB}" type="presOf" srcId="{16AB88A1-6371-49F4-B34F-E502C84D38BF}" destId="{E5B5D069-5701-4935-8E7C-5D308ADD6A46}" srcOrd="0" destOrd="0" presId="urn:microsoft.com/office/officeart/2008/layout/TitlePictureLineup"/>
    <dgm:cxn modelId="{FC14FA86-96EE-49EF-A288-1A756E2A5B87}" srcId="{FB9085CC-E0C8-4219-861E-93BF0580166E}" destId="{6E6ECA27-8646-4712-BFF1-FE95AC5712D9}" srcOrd="0" destOrd="0" parTransId="{63B55100-99AE-42EF-91D7-44F1191A92B3}" sibTransId="{E92B93C0-2D9A-4F8F-B0B4-040132B297B5}"/>
    <dgm:cxn modelId="{875354FD-0405-4ECC-AF7F-8B85222F7150}" srcId="{994DD465-7CEC-4A5F-B868-D9F01A5E3FBF}" destId="{67E28340-351A-4EAB-9624-27C1E9D70829}" srcOrd="1" destOrd="0" parTransId="{662CE508-4A7F-4133-BDCB-58D99BC80195}" sibTransId="{FDAD2B02-17F2-4AFD-A8ED-E2D4182A2B9E}"/>
    <dgm:cxn modelId="{BFEB2BCD-B7E2-4D91-B1AF-268E63609E49}" type="presOf" srcId="{67E28340-351A-4EAB-9624-27C1E9D70829}" destId="{C9696BFC-4EC3-4804-AD7B-1C672D88CDE3}" srcOrd="0" destOrd="1" presId="urn:microsoft.com/office/officeart/2008/layout/TitlePictureLineup"/>
    <dgm:cxn modelId="{6F370D1B-3590-40A8-847C-A96187EC9E5C}" type="presOf" srcId="{8E062C14-101E-4FF5-B72A-CDDC807B4AA1}" destId="{C9696BFC-4EC3-4804-AD7B-1C672D88CDE3}" srcOrd="0" destOrd="0" presId="urn:microsoft.com/office/officeart/2008/layout/TitlePictureLineup"/>
    <dgm:cxn modelId="{38D49A6B-1F95-4FFB-ACFA-5C4EAFF393AA}" srcId="{8ABF3901-8E57-4F52-84F4-2EEABC34DF37}" destId="{994DD465-7CEC-4A5F-B868-D9F01A5E3FBF}" srcOrd="1" destOrd="0" parTransId="{46C4AF25-17B9-437A-A54E-4D18C1C5F945}" sibTransId="{D8C9BD76-E607-4126-BD3F-EAEEBE060E46}"/>
    <dgm:cxn modelId="{F4A91BA2-6578-4F93-A385-7ED98EB25D22}" srcId="{994DD465-7CEC-4A5F-B868-D9F01A5E3FBF}" destId="{8E062C14-101E-4FF5-B72A-CDDC807B4AA1}" srcOrd="0" destOrd="0" parTransId="{C95E391D-C715-4CE4-B12C-3A5E2B18F118}" sibTransId="{AF5E3047-1CA4-4636-AFA7-5DE1A192A9A3}"/>
    <dgm:cxn modelId="{B2D9D800-36B7-41FA-8700-E5D40D399AAC}" srcId="{FB9085CC-E0C8-4219-861E-93BF0580166E}" destId="{ECBBE83F-B9B3-4509-8386-839C3E824CAD}" srcOrd="1" destOrd="0" parTransId="{9D7CF3C1-4D75-4DE8-BF25-512C80BFE47C}" sibTransId="{718EE96A-F39C-478B-8342-0A328C881AD4}"/>
    <dgm:cxn modelId="{F4C88B91-2ED1-4111-A23C-488F9F0EA993}" type="presOf" srcId="{8ABF3901-8E57-4F52-84F4-2EEABC34DF37}" destId="{D3BE38B7-5573-4310-987F-7CD84BD50A2F}" srcOrd="0" destOrd="0" presId="urn:microsoft.com/office/officeart/2008/layout/TitlePictureLineup"/>
    <dgm:cxn modelId="{D599F50E-B09A-4EEB-B665-641C08A76677}" type="presOf" srcId="{6E6ECA27-8646-4712-BFF1-FE95AC5712D9}" destId="{10A8653F-4B67-45CE-BA27-069987AFE57E}" srcOrd="0" destOrd="0" presId="urn:microsoft.com/office/officeart/2008/layout/TitlePictureLineup"/>
    <dgm:cxn modelId="{D37D5791-203A-4B61-9DEE-9FCF78F146A7}" srcId="{16AB88A1-6371-49F4-B34F-E502C84D38BF}" destId="{315F41C2-5DEE-44DC-B75F-5A9376D8322A}" srcOrd="1" destOrd="0" parTransId="{DF7B3B9B-6060-4281-8393-7025E084BC30}" sibTransId="{28ABC437-5B8E-4476-9EE1-4A4180DA855E}"/>
    <dgm:cxn modelId="{D47069B8-5D94-4E83-B89F-8FFCD39F3708}" type="presOf" srcId="{ECBBE83F-B9B3-4509-8386-839C3E824CAD}" destId="{10A8653F-4B67-45CE-BA27-069987AFE57E}" srcOrd="0" destOrd="1" presId="urn:microsoft.com/office/officeart/2008/layout/TitlePictureLineup"/>
    <dgm:cxn modelId="{BD4B3A24-595C-4E12-BD30-049BCDADFF9D}" type="presOf" srcId="{315F41C2-5DEE-44DC-B75F-5A9376D8322A}" destId="{221403E1-C968-4B6F-A915-CCC8EBABA95F}" srcOrd="0" destOrd="1" presId="urn:microsoft.com/office/officeart/2008/layout/TitlePictureLineup"/>
    <dgm:cxn modelId="{A2D9AE38-323D-4A6F-AC7B-4129D6B87959}" type="presOf" srcId="{994DD465-7CEC-4A5F-B868-D9F01A5E3FBF}" destId="{36F31B38-522B-4EE2-BD17-14D65FD5F699}" srcOrd="0" destOrd="0" presId="urn:microsoft.com/office/officeart/2008/layout/TitlePictureLineup"/>
    <dgm:cxn modelId="{DF849D72-4A53-47A2-B72E-FB2F5B77C966}" srcId="{8ABF3901-8E57-4F52-84F4-2EEABC34DF37}" destId="{FB9085CC-E0C8-4219-861E-93BF0580166E}" srcOrd="0" destOrd="0" parTransId="{D7DC3595-1682-4DAF-9CC5-49B71953A698}" sibTransId="{E2249BA6-072E-4047-A637-1744DF4BC03B}"/>
    <dgm:cxn modelId="{3701D5A4-82C4-4278-9963-62E61B41F79D}" type="presOf" srcId="{CA982FAB-CD9C-49B4-9B17-ADFC7732E6AB}" destId="{221403E1-C968-4B6F-A915-CCC8EBABA95F}" srcOrd="0" destOrd="0" presId="urn:microsoft.com/office/officeart/2008/layout/TitlePictureLineup"/>
    <dgm:cxn modelId="{A747AB7F-AF73-4709-A8B8-9CC76505077F}" type="presParOf" srcId="{D3BE38B7-5573-4310-987F-7CD84BD50A2F}" destId="{DA9B04C7-8ADC-459E-AAC6-CE62F22FE4DE}" srcOrd="0" destOrd="0" presId="urn:microsoft.com/office/officeart/2008/layout/TitlePictureLineup"/>
    <dgm:cxn modelId="{5E8B3CE2-437B-45AA-9D09-CEAC326F557B}" type="presParOf" srcId="{DA9B04C7-8ADC-459E-AAC6-CE62F22FE4DE}" destId="{CAD29995-FC65-46B5-8743-0B1AE21BB05F}" srcOrd="0" destOrd="0" presId="urn:microsoft.com/office/officeart/2008/layout/TitlePictureLineup"/>
    <dgm:cxn modelId="{7C09B931-A675-4645-A71E-667379564E9E}" type="presParOf" srcId="{DA9B04C7-8ADC-459E-AAC6-CE62F22FE4DE}" destId="{F220CF94-3B94-4BC4-A919-B0866A5C22DF}" srcOrd="1" destOrd="0" presId="urn:microsoft.com/office/officeart/2008/layout/TitlePictureLineup"/>
    <dgm:cxn modelId="{FA21D5AF-60EC-4FB9-9E58-25C52672D34F}" type="presParOf" srcId="{DA9B04C7-8ADC-459E-AAC6-CE62F22FE4DE}" destId="{10A8653F-4B67-45CE-BA27-069987AFE57E}" srcOrd="2" destOrd="0" presId="urn:microsoft.com/office/officeart/2008/layout/TitlePictureLineup"/>
    <dgm:cxn modelId="{0F63FF61-10B2-4D27-823E-3D6975283CB0}" type="presParOf" srcId="{DA9B04C7-8ADC-459E-AAC6-CE62F22FE4DE}" destId="{5790B4F9-76D0-41A4-840F-AD727B24A74E}" srcOrd="3" destOrd="0" presId="urn:microsoft.com/office/officeart/2008/layout/TitlePictureLineup"/>
    <dgm:cxn modelId="{38221697-5700-49C7-B88B-83794B247AC6}" type="presParOf" srcId="{D3BE38B7-5573-4310-987F-7CD84BD50A2F}" destId="{8740ED69-CE90-4CAE-8461-B1E5FC708044}" srcOrd="1" destOrd="0" presId="urn:microsoft.com/office/officeart/2008/layout/TitlePictureLineup"/>
    <dgm:cxn modelId="{8219BBF4-7B42-4B99-A51D-CB28362552E1}" type="presParOf" srcId="{D3BE38B7-5573-4310-987F-7CD84BD50A2F}" destId="{08F51C60-7D64-43F7-A8AB-D7AB37AC8BA2}" srcOrd="2" destOrd="0" presId="urn:microsoft.com/office/officeart/2008/layout/TitlePictureLineup"/>
    <dgm:cxn modelId="{97BC4062-2FDC-4D5B-9281-6CC73684C5D0}" type="presParOf" srcId="{08F51C60-7D64-43F7-A8AB-D7AB37AC8BA2}" destId="{321DEAC1-2143-47AA-96D3-D5919C90C9AD}" srcOrd="0" destOrd="0" presId="urn:microsoft.com/office/officeart/2008/layout/TitlePictureLineup"/>
    <dgm:cxn modelId="{E7A8A117-D501-43CE-9AA4-789A2F129D24}" type="presParOf" srcId="{08F51C60-7D64-43F7-A8AB-D7AB37AC8BA2}" destId="{C960A35A-7052-4145-8E93-2AB5A519AC47}" srcOrd="1" destOrd="0" presId="urn:microsoft.com/office/officeart/2008/layout/TitlePictureLineup"/>
    <dgm:cxn modelId="{BB6FD81B-C0C1-46E6-9A3A-57BC5C921CF7}" type="presParOf" srcId="{08F51C60-7D64-43F7-A8AB-D7AB37AC8BA2}" destId="{C9696BFC-4EC3-4804-AD7B-1C672D88CDE3}" srcOrd="2" destOrd="0" presId="urn:microsoft.com/office/officeart/2008/layout/TitlePictureLineup"/>
    <dgm:cxn modelId="{1EBB3E10-9A86-4C33-9432-D47017183824}" type="presParOf" srcId="{08F51C60-7D64-43F7-A8AB-D7AB37AC8BA2}" destId="{36F31B38-522B-4EE2-BD17-14D65FD5F699}" srcOrd="3" destOrd="0" presId="urn:microsoft.com/office/officeart/2008/layout/TitlePictureLineup"/>
    <dgm:cxn modelId="{DDB283A0-64E5-49E1-9C79-F86917B73076}" type="presParOf" srcId="{D3BE38B7-5573-4310-987F-7CD84BD50A2F}" destId="{ED7416E0-71BC-4EAD-A39D-2B6278FAD9E1}" srcOrd="3" destOrd="0" presId="urn:microsoft.com/office/officeart/2008/layout/TitlePictureLineup"/>
    <dgm:cxn modelId="{827F5AA6-401A-4515-AEBA-F7F1683C2EBE}" type="presParOf" srcId="{D3BE38B7-5573-4310-987F-7CD84BD50A2F}" destId="{A1450597-00CF-4DCE-BFD6-9658A94A54B0}" srcOrd="4" destOrd="0" presId="urn:microsoft.com/office/officeart/2008/layout/TitlePictureLineup"/>
    <dgm:cxn modelId="{A45B3E3C-613D-4288-A1D5-0E35B28CF9E9}" type="presParOf" srcId="{A1450597-00CF-4DCE-BFD6-9658A94A54B0}" destId="{320BFCD9-1C4A-48F2-8A0F-49AAA3E2546F}" srcOrd="0" destOrd="0" presId="urn:microsoft.com/office/officeart/2008/layout/TitlePictureLineup"/>
    <dgm:cxn modelId="{E2095931-F6F6-4419-8CDE-858C8C1AA46A}" type="presParOf" srcId="{A1450597-00CF-4DCE-BFD6-9658A94A54B0}" destId="{B38C78EB-0327-483A-A2C9-006EF57D9B52}" srcOrd="1" destOrd="0" presId="urn:microsoft.com/office/officeart/2008/layout/TitlePictureLineup"/>
    <dgm:cxn modelId="{30B86E0D-7030-4450-BB6A-4006A6665BA9}" type="presParOf" srcId="{A1450597-00CF-4DCE-BFD6-9658A94A54B0}" destId="{221403E1-C968-4B6F-A915-CCC8EBABA95F}" srcOrd="2" destOrd="0" presId="urn:microsoft.com/office/officeart/2008/layout/TitlePictureLineup"/>
    <dgm:cxn modelId="{01575C1B-E786-40BE-8E9E-ABD7489DE934}" type="presParOf" srcId="{A1450597-00CF-4DCE-BFD6-9658A94A54B0}" destId="{E5B5D069-5701-4935-8E7C-5D308ADD6A46}" srcOrd="3" destOrd="0" presId="urn:microsoft.com/office/officeart/2008/layout/TitlePictureLineup"/>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06E5BE-840F-4768-BFB6-52B4EDB06199}" type="doc">
      <dgm:prSet loTypeId="urn:microsoft.com/office/officeart/2005/8/layout/hierarchy3" loCatId="hierarchy" qsTypeId="urn:microsoft.com/office/officeart/2005/8/quickstyle/simple1" qsCatId="simple" csTypeId="urn:microsoft.com/office/officeart/2005/8/colors/accent2_2" csCatId="accent2" phldr="1"/>
      <dgm:spPr/>
      <dgm:t>
        <a:bodyPr/>
        <a:lstStyle/>
        <a:p>
          <a:endParaRPr lang="en-US"/>
        </a:p>
      </dgm:t>
    </dgm:pt>
    <dgm:pt modelId="{D80AFD4D-26E5-4952-A197-68601AEC2CCD}">
      <dgm:prSet custT="1"/>
      <dgm:spPr/>
      <dgm:t>
        <a:bodyPr/>
        <a:lstStyle/>
        <a:p>
          <a:pPr rtl="0"/>
          <a:r>
            <a:rPr lang="en-US" sz="1400" b="1" i="0" dirty="0" smtClean="0"/>
            <a:t>Strategy 1: Key Person &amp; Gradual Separation</a:t>
          </a:r>
          <a:endParaRPr lang="en-US" sz="1400" i="0" dirty="0"/>
        </a:p>
      </dgm:t>
    </dgm:pt>
    <dgm:pt modelId="{952566AE-1CC1-4A99-804F-DA3A2AA66855}" cxnId="{444EEED0-A640-4D5B-95C0-F22C1A61A807}" type="parTrans">
      <dgm:prSet/>
      <dgm:spPr/>
      <dgm:t>
        <a:bodyPr/>
        <a:lstStyle/>
        <a:p>
          <a:endParaRPr lang="en-US" sz="1800" i="0"/>
        </a:p>
      </dgm:t>
    </dgm:pt>
    <dgm:pt modelId="{5045DA2A-149D-41E5-8C8D-37E248540C95}" cxnId="{444EEED0-A640-4D5B-95C0-F22C1A61A807}" type="sibTrans">
      <dgm:prSet/>
      <dgm:spPr/>
      <dgm:t>
        <a:bodyPr/>
        <a:lstStyle/>
        <a:p>
          <a:endParaRPr lang="en-US" sz="1800" i="0"/>
        </a:p>
      </dgm:t>
    </dgm:pt>
    <dgm:pt modelId="{7FC48D67-D879-48E6-8D73-66EFF2BF1E1D}">
      <dgm:prSet custT="1"/>
      <dgm:spPr/>
      <dgm:t>
        <a:bodyPr/>
        <a:lstStyle/>
        <a:p>
          <a:pPr rtl="0"/>
          <a:r>
            <a:rPr lang="en-US" sz="1200" i="0" smtClean="0"/>
            <a:t>Assign a named key person; build predictable arrival ritual (meet-and-greet, visual schedule)</a:t>
          </a:r>
          <a:endParaRPr lang="en-US" sz="1200" i="0"/>
        </a:p>
      </dgm:t>
    </dgm:pt>
    <dgm:pt modelId="{73E9C451-1589-4A51-A1C2-3F972B0D7E2D}" cxnId="{7936CAD8-6FE9-406A-B19B-112ED34F3244}" type="parTrans">
      <dgm:prSet/>
      <dgm:spPr/>
      <dgm:t>
        <a:bodyPr/>
        <a:lstStyle/>
        <a:p>
          <a:endParaRPr lang="en-US" sz="1800" i="0"/>
        </a:p>
      </dgm:t>
    </dgm:pt>
    <dgm:pt modelId="{3599CB71-347D-4137-99BB-E9F95C1A2B55}" cxnId="{7936CAD8-6FE9-406A-B19B-112ED34F3244}" type="sibTrans">
      <dgm:prSet/>
      <dgm:spPr/>
      <dgm:t>
        <a:bodyPr/>
        <a:lstStyle/>
        <a:p>
          <a:endParaRPr lang="en-US" sz="1800" i="0"/>
        </a:p>
      </dgm:t>
    </dgm:pt>
    <dgm:pt modelId="{D502EBB8-A48F-4CB5-B342-BEE0AC6F88DA}">
      <dgm:prSet custT="1"/>
      <dgm:spPr/>
      <dgm:t>
        <a:bodyPr/>
        <a:lstStyle/>
        <a:p>
          <a:pPr rtl="0"/>
          <a:r>
            <a:rPr lang="en-US" sz="1200" i="0" smtClean="0"/>
            <a:t>Graduated separation plan: stay-and-play → brief exits → extend duration as tolerance grows</a:t>
          </a:r>
          <a:endParaRPr lang="en-US" sz="1200" i="0"/>
        </a:p>
      </dgm:t>
    </dgm:pt>
    <dgm:pt modelId="{7075CB35-F651-4FDE-83AB-8C403BD85468}" cxnId="{1E1BE3B6-16DF-430A-95DB-F59DC7E51903}" type="parTrans">
      <dgm:prSet/>
      <dgm:spPr/>
      <dgm:t>
        <a:bodyPr/>
        <a:lstStyle/>
        <a:p>
          <a:endParaRPr lang="en-US" sz="1800" i="0"/>
        </a:p>
      </dgm:t>
    </dgm:pt>
    <dgm:pt modelId="{DCC7BA50-58F7-4D12-BED1-D6AF883EC0CF}" cxnId="{1E1BE3B6-16DF-430A-95DB-F59DC7E51903}" type="sibTrans">
      <dgm:prSet/>
      <dgm:spPr/>
      <dgm:t>
        <a:bodyPr/>
        <a:lstStyle/>
        <a:p>
          <a:endParaRPr lang="en-US" sz="1800" i="0"/>
        </a:p>
      </dgm:t>
    </dgm:pt>
    <dgm:pt modelId="{DA52BD0B-785D-4F0A-87F7-FF0ABEECE3E6}">
      <dgm:prSet custT="1"/>
      <dgm:spPr/>
      <dgm:t>
        <a:bodyPr/>
        <a:lstStyle/>
        <a:p>
          <a:pPr rtl="0"/>
          <a:r>
            <a:rPr lang="en-US" sz="1200" i="0" smtClean="0"/>
            <a:t>Use transitional objects (e.g., family photo, comfort item)</a:t>
          </a:r>
          <a:endParaRPr lang="en-US" sz="1200" i="0"/>
        </a:p>
      </dgm:t>
    </dgm:pt>
    <dgm:pt modelId="{7B1A7F1C-248D-4822-BE8A-0E7C04CDC089}" cxnId="{804BE9D8-EEC4-4936-9294-A91F6D6B9B73}" type="parTrans">
      <dgm:prSet/>
      <dgm:spPr/>
      <dgm:t>
        <a:bodyPr/>
        <a:lstStyle/>
        <a:p>
          <a:endParaRPr lang="en-US" sz="1800" i="0"/>
        </a:p>
      </dgm:t>
    </dgm:pt>
    <dgm:pt modelId="{43743CDF-950C-40BA-9307-8ED6A256B901}" cxnId="{804BE9D8-EEC4-4936-9294-A91F6D6B9B73}" type="sibTrans">
      <dgm:prSet/>
      <dgm:spPr/>
      <dgm:t>
        <a:bodyPr/>
        <a:lstStyle/>
        <a:p>
          <a:endParaRPr lang="en-US" sz="1800" i="0"/>
        </a:p>
      </dgm:t>
    </dgm:pt>
    <dgm:pt modelId="{05BF7B57-599C-4D0A-8D2E-0B83626DDAA0}">
      <dgm:prSet custT="1"/>
      <dgm:spPr/>
      <dgm:t>
        <a:bodyPr/>
        <a:lstStyle/>
        <a:p>
          <a:pPr rtl="0"/>
          <a:r>
            <a:rPr lang="en-US" sz="1200" i="0" smtClean="0"/>
            <a:t>Daily emotion check-ins (“Name it to tame it”) &amp; co-regulation</a:t>
          </a:r>
          <a:endParaRPr lang="en-US" sz="1200" i="0"/>
        </a:p>
      </dgm:t>
    </dgm:pt>
    <dgm:pt modelId="{7E1C9CDD-30A0-41D3-81CF-EA8A5FDD888D}" cxnId="{C2242183-5147-4992-A5D3-80404E0F9FD8}" type="parTrans">
      <dgm:prSet/>
      <dgm:spPr/>
      <dgm:t>
        <a:bodyPr/>
        <a:lstStyle/>
        <a:p>
          <a:endParaRPr lang="en-US" sz="1800" i="0"/>
        </a:p>
      </dgm:t>
    </dgm:pt>
    <dgm:pt modelId="{3FF4BAF5-4C21-4540-8F59-49E9E75DD0F0}" cxnId="{C2242183-5147-4992-A5D3-80404E0F9FD8}" type="sibTrans">
      <dgm:prSet/>
      <dgm:spPr/>
      <dgm:t>
        <a:bodyPr/>
        <a:lstStyle/>
        <a:p>
          <a:endParaRPr lang="en-US" sz="1800" i="0"/>
        </a:p>
      </dgm:t>
    </dgm:pt>
    <dgm:pt modelId="{77C6D933-AD53-4084-B1A8-1BF70C6FA813}">
      <dgm:prSet custT="1"/>
      <dgm:spPr/>
      <dgm:t>
        <a:bodyPr/>
        <a:lstStyle/>
        <a:p>
          <a:pPr rtl="0"/>
          <a:r>
            <a:rPr lang="en-US" sz="1400" b="1" i="0" dirty="0" smtClean="0"/>
            <a:t>Strategy 2: Sensitive Responsiveness &amp; Language Scaffolding</a:t>
          </a:r>
          <a:endParaRPr lang="en-US" sz="1400" i="0" dirty="0"/>
        </a:p>
      </dgm:t>
    </dgm:pt>
    <dgm:pt modelId="{4DC85B90-A5D4-4B43-A3A6-A0FE3BA772C2}" cxnId="{05FC8CA0-7B4C-4EBA-B500-A38F1ED4B1DC}" type="parTrans">
      <dgm:prSet/>
      <dgm:spPr/>
      <dgm:t>
        <a:bodyPr/>
        <a:lstStyle/>
        <a:p>
          <a:endParaRPr lang="en-US" sz="1800" i="0"/>
        </a:p>
      </dgm:t>
    </dgm:pt>
    <dgm:pt modelId="{E26D34EA-A70F-4889-BA7D-21E13C1904C3}" cxnId="{05FC8CA0-7B4C-4EBA-B500-A38F1ED4B1DC}" type="sibTrans">
      <dgm:prSet/>
      <dgm:spPr/>
      <dgm:t>
        <a:bodyPr/>
        <a:lstStyle/>
        <a:p>
          <a:endParaRPr lang="en-US" sz="1800" i="0"/>
        </a:p>
      </dgm:t>
    </dgm:pt>
    <dgm:pt modelId="{9F4A6C19-076C-4F7E-B21D-B7BDC4B2C6E5}">
      <dgm:prSet custT="1"/>
      <dgm:spPr/>
      <dgm:t>
        <a:bodyPr/>
        <a:lstStyle/>
        <a:p>
          <a:pPr rtl="0"/>
          <a:r>
            <a:rPr lang="en-US" sz="1200" i="0" smtClean="0"/>
            <a:t>Serve-and-return interactions; follow Amira’s lead; commentary talk over questions</a:t>
          </a:r>
          <a:endParaRPr lang="en-US" sz="1200" i="0"/>
        </a:p>
      </dgm:t>
    </dgm:pt>
    <dgm:pt modelId="{2E8ECA65-D520-4086-91AE-779E5F2FA003}" cxnId="{FB82C545-2ED2-40D5-B863-CDC35CDADF69}" type="parTrans">
      <dgm:prSet/>
      <dgm:spPr/>
      <dgm:t>
        <a:bodyPr/>
        <a:lstStyle/>
        <a:p>
          <a:endParaRPr lang="en-US" sz="1800" i="0"/>
        </a:p>
      </dgm:t>
    </dgm:pt>
    <dgm:pt modelId="{A4F0E725-B88B-4BDD-B8D2-2A6A6ED7CEC0}" cxnId="{FB82C545-2ED2-40D5-B863-CDC35CDADF69}" type="sibTrans">
      <dgm:prSet/>
      <dgm:spPr/>
      <dgm:t>
        <a:bodyPr/>
        <a:lstStyle/>
        <a:p>
          <a:endParaRPr lang="en-US" sz="1800" i="0"/>
        </a:p>
      </dgm:t>
    </dgm:pt>
    <dgm:pt modelId="{E8BDC150-4626-4ABE-9825-03CF4C87A094}">
      <dgm:prSet custT="1"/>
      <dgm:spPr/>
      <dgm:t>
        <a:bodyPr/>
        <a:lstStyle/>
        <a:p>
          <a:pPr rtl="0"/>
          <a:r>
            <a:rPr lang="en-US" sz="1200" i="0" smtClean="0"/>
            <a:t>Modelling emotion words + visual emotion cards; simple mental state talk (“You feel…”)</a:t>
          </a:r>
          <a:endParaRPr lang="en-US" sz="1200" i="0"/>
        </a:p>
      </dgm:t>
    </dgm:pt>
    <dgm:pt modelId="{33C08127-2FAE-4879-B22F-F687449DC6A7}" cxnId="{A3FE3B03-0814-4EAE-B754-58EBDE949181}" type="parTrans">
      <dgm:prSet/>
      <dgm:spPr/>
      <dgm:t>
        <a:bodyPr/>
        <a:lstStyle/>
        <a:p>
          <a:endParaRPr lang="en-US" sz="1800" i="0"/>
        </a:p>
      </dgm:t>
    </dgm:pt>
    <dgm:pt modelId="{E77EEF6B-696A-4408-B890-4A2DC4021568}" cxnId="{A3FE3B03-0814-4EAE-B754-58EBDE949181}" type="sibTrans">
      <dgm:prSet/>
      <dgm:spPr/>
      <dgm:t>
        <a:bodyPr/>
        <a:lstStyle/>
        <a:p>
          <a:endParaRPr lang="en-US" sz="1800" i="0"/>
        </a:p>
      </dgm:t>
    </dgm:pt>
    <dgm:pt modelId="{6B5224E3-859C-4017-BDEA-DC6271A22FF8}">
      <dgm:prSet custT="1"/>
      <dgm:spPr/>
      <dgm:t>
        <a:bodyPr/>
        <a:lstStyle/>
        <a:p>
          <a:pPr rtl="0"/>
          <a:r>
            <a:rPr lang="en-US" sz="1200" i="0" smtClean="0"/>
            <a:t>Parallel play → associative play via structured, adult-mediated micro-groups (2–3 peers)</a:t>
          </a:r>
          <a:endParaRPr lang="en-US" sz="1200" i="0"/>
        </a:p>
      </dgm:t>
    </dgm:pt>
    <dgm:pt modelId="{2058AE48-6118-4C08-A76F-2F8F6BE83073}" cxnId="{63E52CAB-B924-4E70-8D8C-C868A4A44C81}" type="parTrans">
      <dgm:prSet/>
      <dgm:spPr/>
      <dgm:t>
        <a:bodyPr/>
        <a:lstStyle/>
        <a:p>
          <a:endParaRPr lang="en-US" sz="1800" i="0"/>
        </a:p>
      </dgm:t>
    </dgm:pt>
    <dgm:pt modelId="{4986162A-75AB-4191-BA11-DA9D3C9C476F}" cxnId="{63E52CAB-B924-4E70-8D8C-C868A4A44C81}" type="sibTrans">
      <dgm:prSet/>
      <dgm:spPr/>
      <dgm:t>
        <a:bodyPr/>
        <a:lstStyle/>
        <a:p>
          <a:endParaRPr lang="en-US" sz="1800" i="0"/>
        </a:p>
      </dgm:t>
    </dgm:pt>
    <dgm:pt modelId="{14671C37-B5D8-4DEE-AECC-50116DBB0F42}">
      <dgm:prSet custT="1"/>
      <dgm:spPr/>
      <dgm:t>
        <a:bodyPr/>
        <a:lstStyle/>
        <a:p>
          <a:pPr rtl="0"/>
          <a:r>
            <a:rPr lang="en-US" sz="1200" i="0" smtClean="0"/>
            <a:t>Short joint-attention games (turn-taking toys, songs) to reduce social load</a:t>
          </a:r>
          <a:endParaRPr lang="en-US" sz="1200" i="0"/>
        </a:p>
      </dgm:t>
    </dgm:pt>
    <dgm:pt modelId="{E4CD2C56-8C66-4938-AB16-2C39DEE9D413}" cxnId="{2BF75893-7367-4110-8307-750A71382B54}" type="parTrans">
      <dgm:prSet/>
      <dgm:spPr/>
      <dgm:t>
        <a:bodyPr/>
        <a:lstStyle/>
        <a:p>
          <a:endParaRPr lang="en-US" sz="1800" i="0"/>
        </a:p>
      </dgm:t>
    </dgm:pt>
    <dgm:pt modelId="{F6AB4B32-E396-4F4A-BBF4-68D9F95A572D}" cxnId="{2BF75893-7367-4110-8307-750A71382B54}" type="sibTrans">
      <dgm:prSet/>
      <dgm:spPr/>
      <dgm:t>
        <a:bodyPr/>
        <a:lstStyle/>
        <a:p>
          <a:endParaRPr lang="en-US" sz="1800" i="0"/>
        </a:p>
      </dgm:t>
    </dgm:pt>
    <dgm:pt modelId="{F070AAFF-E8A2-4BEF-AA78-A348A73AA290}">
      <dgm:prSet custT="1"/>
      <dgm:spPr/>
      <dgm:t>
        <a:bodyPr/>
        <a:lstStyle/>
        <a:p>
          <a:pPr rtl="0"/>
          <a:r>
            <a:rPr lang="en-US" sz="1400" b="1" i="0" dirty="0" smtClean="0"/>
            <a:t>Strategy 3: Environment &amp; Routine Design</a:t>
          </a:r>
          <a:endParaRPr lang="en-US" sz="1400" i="0" dirty="0"/>
        </a:p>
      </dgm:t>
    </dgm:pt>
    <dgm:pt modelId="{24FDE54A-1B75-4C0E-B142-CC7AAA97BD40}" cxnId="{69B81200-9318-428C-B102-D1E59638E7B2}" type="parTrans">
      <dgm:prSet/>
      <dgm:spPr/>
      <dgm:t>
        <a:bodyPr/>
        <a:lstStyle/>
        <a:p>
          <a:endParaRPr lang="en-US" sz="1800" i="0"/>
        </a:p>
      </dgm:t>
    </dgm:pt>
    <dgm:pt modelId="{9588877F-B34B-4A2B-A3E2-B67C976ED4D7}" cxnId="{69B81200-9318-428C-B102-D1E59638E7B2}" type="sibTrans">
      <dgm:prSet/>
      <dgm:spPr/>
      <dgm:t>
        <a:bodyPr/>
        <a:lstStyle/>
        <a:p>
          <a:endParaRPr lang="en-US" sz="1800" i="0"/>
        </a:p>
      </dgm:t>
    </dgm:pt>
    <dgm:pt modelId="{8C914967-7B67-4CC8-B943-19EDD0560DE5}">
      <dgm:prSet custT="1"/>
      <dgm:spPr/>
      <dgm:t>
        <a:bodyPr/>
        <a:lstStyle/>
        <a:p>
          <a:pPr rtl="0"/>
          <a:r>
            <a:rPr lang="en-US" sz="1200" i="0" smtClean="0"/>
            <a:t>Low-arousal zone at drop-off; consistent visual timetable; first/then boards</a:t>
          </a:r>
          <a:endParaRPr lang="en-US" sz="1200" i="0"/>
        </a:p>
      </dgm:t>
    </dgm:pt>
    <dgm:pt modelId="{FEAED877-A9BC-489A-8852-288079CEDD54}" cxnId="{05DCF74D-5E73-45F1-B2E0-E431FAD1000B}" type="parTrans">
      <dgm:prSet/>
      <dgm:spPr/>
      <dgm:t>
        <a:bodyPr/>
        <a:lstStyle/>
        <a:p>
          <a:endParaRPr lang="en-US" sz="1800" i="0"/>
        </a:p>
      </dgm:t>
    </dgm:pt>
    <dgm:pt modelId="{A4E2F51D-B76C-46EE-887C-775AC08D5CC2}" cxnId="{05DCF74D-5E73-45F1-B2E0-E431FAD1000B}" type="sibTrans">
      <dgm:prSet/>
      <dgm:spPr/>
      <dgm:t>
        <a:bodyPr/>
        <a:lstStyle/>
        <a:p>
          <a:endParaRPr lang="en-US" sz="1800" i="0"/>
        </a:p>
      </dgm:t>
    </dgm:pt>
    <dgm:pt modelId="{94BB8CBD-0BAE-45F6-94BB-7D2EB5C55841}">
      <dgm:prSet custT="1"/>
      <dgm:spPr/>
      <dgm:t>
        <a:bodyPr/>
        <a:lstStyle/>
        <a:p>
          <a:pPr rtl="0"/>
          <a:r>
            <a:rPr lang="en-US" sz="1200" i="0" smtClean="0"/>
            <a:t>Predictable micro-transitions (timers, countdowns)</a:t>
          </a:r>
          <a:endParaRPr lang="en-US" sz="1200" i="0"/>
        </a:p>
      </dgm:t>
    </dgm:pt>
    <dgm:pt modelId="{9BCD58B7-34C4-45CD-974F-2525FBE67D3E}" cxnId="{5A5547AD-E267-43DE-A5B4-0A587402FE11}" type="parTrans">
      <dgm:prSet/>
      <dgm:spPr/>
      <dgm:t>
        <a:bodyPr/>
        <a:lstStyle/>
        <a:p>
          <a:endParaRPr lang="en-US" sz="1800" i="0"/>
        </a:p>
      </dgm:t>
    </dgm:pt>
    <dgm:pt modelId="{BCB95630-4093-418D-949A-30429F478D95}" cxnId="{5A5547AD-E267-43DE-A5B4-0A587402FE11}" type="sibTrans">
      <dgm:prSet/>
      <dgm:spPr/>
      <dgm:t>
        <a:bodyPr/>
        <a:lstStyle/>
        <a:p>
          <a:endParaRPr lang="en-US" sz="1800" i="0"/>
        </a:p>
      </dgm:t>
    </dgm:pt>
    <dgm:pt modelId="{0640362F-59D2-4817-AF80-C8C1ABDBBE72}">
      <dgm:prSet custT="1"/>
      <dgm:spPr/>
      <dgm:t>
        <a:bodyPr/>
        <a:lstStyle/>
        <a:p>
          <a:pPr rtl="0"/>
          <a:r>
            <a:rPr lang="en-US" sz="1200" i="0" smtClean="0"/>
            <a:t>Outdoor gross-motor sessions to regulate arousal; sensory play as calming input</a:t>
          </a:r>
          <a:endParaRPr lang="en-US" sz="1200" i="0"/>
        </a:p>
      </dgm:t>
    </dgm:pt>
    <dgm:pt modelId="{5623A92F-BB4E-4809-87B3-2615E2B3FF3E}" cxnId="{AA907073-DEEA-4305-9458-F68B01329542}" type="parTrans">
      <dgm:prSet/>
      <dgm:spPr/>
      <dgm:t>
        <a:bodyPr/>
        <a:lstStyle/>
        <a:p>
          <a:endParaRPr lang="en-US" sz="1800" i="0"/>
        </a:p>
      </dgm:t>
    </dgm:pt>
    <dgm:pt modelId="{17A73258-6B1E-4E09-B693-B8EB1F2B935C}" cxnId="{AA907073-DEEA-4305-9458-F68B01329542}" type="sibTrans">
      <dgm:prSet/>
      <dgm:spPr/>
      <dgm:t>
        <a:bodyPr/>
        <a:lstStyle/>
        <a:p>
          <a:endParaRPr lang="en-US" sz="1800" i="0"/>
        </a:p>
      </dgm:t>
    </dgm:pt>
    <dgm:pt modelId="{22161DD6-4EEB-4B31-8F19-90653173D642}">
      <dgm:prSet custT="1"/>
      <dgm:spPr/>
      <dgm:t>
        <a:bodyPr/>
        <a:lstStyle/>
        <a:p>
          <a:pPr rtl="0"/>
          <a:r>
            <a:rPr lang="en-US" sz="1200" i="0" smtClean="0"/>
            <a:t>Home–nursery notebook: align routines, cues, key phrases across settings</a:t>
          </a:r>
          <a:endParaRPr lang="en-US" sz="1200" i="0"/>
        </a:p>
      </dgm:t>
    </dgm:pt>
    <dgm:pt modelId="{9DF3C1BA-ADE6-45D2-832D-C8A423815B0F}" cxnId="{CEBB1A5E-EC8F-4A13-A4AC-1D03DB151F26}" type="parTrans">
      <dgm:prSet/>
      <dgm:spPr/>
      <dgm:t>
        <a:bodyPr/>
        <a:lstStyle/>
        <a:p>
          <a:endParaRPr lang="en-US" sz="1800" i="0"/>
        </a:p>
      </dgm:t>
    </dgm:pt>
    <dgm:pt modelId="{45ED6E27-9C18-4BFD-8928-2AAF673DDFF6}" cxnId="{CEBB1A5E-EC8F-4A13-A4AC-1D03DB151F26}" type="sibTrans">
      <dgm:prSet/>
      <dgm:spPr/>
      <dgm:t>
        <a:bodyPr/>
        <a:lstStyle/>
        <a:p>
          <a:endParaRPr lang="en-US" sz="1800" i="0"/>
        </a:p>
      </dgm:t>
    </dgm:pt>
    <dgm:pt modelId="{27B50626-2A6A-475A-80D9-8CDE39B2C37A}" type="pres">
      <dgm:prSet presAssocID="{1306E5BE-840F-4768-BFB6-52B4EDB06199}" presName="diagram" presStyleCnt="0">
        <dgm:presLayoutVars>
          <dgm:chPref val="1"/>
          <dgm:dir/>
          <dgm:animOne val="branch"/>
          <dgm:animLvl val="lvl"/>
          <dgm:resizeHandles/>
        </dgm:presLayoutVars>
      </dgm:prSet>
      <dgm:spPr/>
    </dgm:pt>
    <dgm:pt modelId="{B439226F-AA44-4D3E-9BD9-2F820FFC2CD1}" type="pres">
      <dgm:prSet presAssocID="{D80AFD4D-26E5-4952-A197-68601AEC2CCD}" presName="root" presStyleCnt="0"/>
      <dgm:spPr/>
    </dgm:pt>
    <dgm:pt modelId="{87F7EEBA-88A6-4C44-83E5-B1F3A9189B04}" type="pres">
      <dgm:prSet presAssocID="{D80AFD4D-26E5-4952-A197-68601AEC2CCD}" presName="rootComposite" presStyleCnt="0"/>
      <dgm:spPr/>
    </dgm:pt>
    <dgm:pt modelId="{E4B10EEA-678F-4E3A-BA34-128F0A54DC4E}" type="pres">
      <dgm:prSet presAssocID="{D80AFD4D-26E5-4952-A197-68601AEC2CCD}" presName="rootText" presStyleLbl="node1" presStyleIdx="0" presStyleCnt="3"/>
      <dgm:spPr/>
      <dgm:t>
        <a:bodyPr/>
        <a:lstStyle/>
        <a:p>
          <a:endParaRPr lang="en-US"/>
        </a:p>
      </dgm:t>
    </dgm:pt>
    <dgm:pt modelId="{E5039AE2-D6E9-40D2-AFF0-B0EAC2F711BD}" type="pres">
      <dgm:prSet presAssocID="{D80AFD4D-26E5-4952-A197-68601AEC2CCD}" presName="rootConnector" presStyleLbl="node1" presStyleIdx="0" presStyleCnt="3"/>
      <dgm:spPr/>
    </dgm:pt>
    <dgm:pt modelId="{1259BB2E-2101-4156-849F-71B1CC2CFA4F}" type="pres">
      <dgm:prSet presAssocID="{D80AFD4D-26E5-4952-A197-68601AEC2CCD}" presName="childShape" presStyleCnt="0"/>
      <dgm:spPr/>
    </dgm:pt>
    <dgm:pt modelId="{05F00E84-DAC2-4672-9344-F95F00C14F1A}" type="pres">
      <dgm:prSet presAssocID="{73E9C451-1589-4A51-A1C2-3F972B0D7E2D}" presName="Name13" presStyleLbl="parChTrans1D2" presStyleIdx="0" presStyleCnt="12"/>
      <dgm:spPr/>
    </dgm:pt>
    <dgm:pt modelId="{8D154D0F-466B-4DED-A32C-E046AB2CD970}" type="pres">
      <dgm:prSet presAssocID="{7FC48D67-D879-48E6-8D73-66EFF2BF1E1D}" presName="childText" presStyleLbl="bgAcc1" presStyleIdx="0" presStyleCnt="12">
        <dgm:presLayoutVars>
          <dgm:bulletEnabled val="1"/>
        </dgm:presLayoutVars>
      </dgm:prSet>
      <dgm:spPr/>
    </dgm:pt>
    <dgm:pt modelId="{458DD6CB-17E0-4AA3-956C-B9D4FDE96EAA}" type="pres">
      <dgm:prSet presAssocID="{7075CB35-F651-4FDE-83AB-8C403BD85468}" presName="Name13" presStyleLbl="parChTrans1D2" presStyleIdx="1" presStyleCnt="12"/>
      <dgm:spPr/>
    </dgm:pt>
    <dgm:pt modelId="{D03B2320-18EE-40B9-9BD7-0887FC80D5E0}" type="pres">
      <dgm:prSet presAssocID="{D502EBB8-A48F-4CB5-B342-BEE0AC6F88DA}" presName="childText" presStyleLbl="bgAcc1" presStyleIdx="1" presStyleCnt="12">
        <dgm:presLayoutVars>
          <dgm:bulletEnabled val="1"/>
        </dgm:presLayoutVars>
      </dgm:prSet>
      <dgm:spPr/>
    </dgm:pt>
    <dgm:pt modelId="{40AAE7C4-8F1D-495E-821A-ADC7B83B5168}" type="pres">
      <dgm:prSet presAssocID="{7B1A7F1C-248D-4822-BE8A-0E7C04CDC089}" presName="Name13" presStyleLbl="parChTrans1D2" presStyleIdx="2" presStyleCnt="12"/>
      <dgm:spPr/>
    </dgm:pt>
    <dgm:pt modelId="{1E8D98C6-ED92-4E0F-A908-61DD7915C584}" type="pres">
      <dgm:prSet presAssocID="{DA52BD0B-785D-4F0A-87F7-FF0ABEECE3E6}" presName="childText" presStyleLbl="bgAcc1" presStyleIdx="2" presStyleCnt="12">
        <dgm:presLayoutVars>
          <dgm:bulletEnabled val="1"/>
        </dgm:presLayoutVars>
      </dgm:prSet>
      <dgm:spPr/>
    </dgm:pt>
    <dgm:pt modelId="{8D572BDA-D6E8-4553-926D-282E2B0A4AD3}" type="pres">
      <dgm:prSet presAssocID="{7E1C9CDD-30A0-41D3-81CF-EA8A5FDD888D}" presName="Name13" presStyleLbl="parChTrans1D2" presStyleIdx="3" presStyleCnt="12"/>
      <dgm:spPr/>
    </dgm:pt>
    <dgm:pt modelId="{72F98A2D-22F0-4F12-B591-CCA8AA1DAEBC}" type="pres">
      <dgm:prSet presAssocID="{05BF7B57-599C-4D0A-8D2E-0B83626DDAA0}" presName="childText" presStyleLbl="bgAcc1" presStyleIdx="3" presStyleCnt="12">
        <dgm:presLayoutVars>
          <dgm:bulletEnabled val="1"/>
        </dgm:presLayoutVars>
      </dgm:prSet>
      <dgm:spPr/>
    </dgm:pt>
    <dgm:pt modelId="{E385EC91-2C56-43C1-A492-E5C1C300D80F}" type="pres">
      <dgm:prSet presAssocID="{77C6D933-AD53-4084-B1A8-1BF70C6FA813}" presName="root" presStyleCnt="0"/>
      <dgm:spPr/>
    </dgm:pt>
    <dgm:pt modelId="{767E3C59-F6E5-4FF6-9100-48FE288A7189}" type="pres">
      <dgm:prSet presAssocID="{77C6D933-AD53-4084-B1A8-1BF70C6FA813}" presName="rootComposite" presStyleCnt="0"/>
      <dgm:spPr/>
    </dgm:pt>
    <dgm:pt modelId="{20E5BD8B-876C-4ADC-B10D-343E92D58111}" type="pres">
      <dgm:prSet presAssocID="{77C6D933-AD53-4084-B1A8-1BF70C6FA813}" presName="rootText" presStyleLbl="node1" presStyleIdx="1" presStyleCnt="3"/>
      <dgm:spPr/>
      <dgm:t>
        <a:bodyPr/>
        <a:lstStyle/>
        <a:p>
          <a:endParaRPr lang="en-US"/>
        </a:p>
      </dgm:t>
    </dgm:pt>
    <dgm:pt modelId="{8C178A82-8903-4BA0-AE0A-ABF0069550AD}" type="pres">
      <dgm:prSet presAssocID="{77C6D933-AD53-4084-B1A8-1BF70C6FA813}" presName="rootConnector" presStyleLbl="node1" presStyleIdx="1" presStyleCnt="3"/>
      <dgm:spPr/>
    </dgm:pt>
    <dgm:pt modelId="{72251B86-AE4D-446E-B5B5-2D930D0D936E}" type="pres">
      <dgm:prSet presAssocID="{77C6D933-AD53-4084-B1A8-1BF70C6FA813}" presName="childShape" presStyleCnt="0"/>
      <dgm:spPr/>
    </dgm:pt>
    <dgm:pt modelId="{FAABAE5B-D569-4E79-A7B5-DA5756E5849F}" type="pres">
      <dgm:prSet presAssocID="{2E8ECA65-D520-4086-91AE-779E5F2FA003}" presName="Name13" presStyleLbl="parChTrans1D2" presStyleIdx="4" presStyleCnt="12"/>
      <dgm:spPr/>
    </dgm:pt>
    <dgm:pt modelId="{9471009E-E2EE-48A2-821C-5FDB9CBCC1E0}" type="pres">
      <dgm:prSet presAssocID="{9F4A6C19-076C-4F7E-B21D-B7BDC4B2C6E5}" presName="childText" presStyleLbl="bgAcc1" presStyleIdx="4" presStyleCnt="12">
        <dgm:presLayoutVars>
          <dgm:bulletEnabled val="1"/>
        </dgm:presLayoutVars>
      </dgm:prSet>
      <dgm:spPr/>
    </dgm:pt>
    <dgm:pt modelId="{73599DE0-71D2-4CC5-8A58-90B057277216}" type="pres">
      <dgm:prSet presAssocID="{33C08127-2FAE-4879-B22F-F687449DC6A7}" presName="Name13" presStyleLbl="parChTrans1D2" presStyleIdx="5" presStyleCnt="12"/>
      <dgm:spPr/>
    </dgm:pt>
    <dgm:pt modelId="{0E9F09D2-132D-49B5-AF75-36654769B5DD}" type="pres">
      <dgm:prSet presAssocID="{E8BDC150-4626-4ABE-9825-03CF4C87A094}" presName="childText" presStyleLbl="bgAcc1" presStyleIdx="5" presStyleCnt="12">
        <dgm:presLayoutVars>
          <dgm:bulletEnabled val="1"/>
        </dgm:presLayoutVars>
      </dgm:prSet>
      <dgm:spPr/>
    </dgm:pt>
    <dgm:pt modelId="{05969F71-AEF1-4690-A682-EFD812123A9A}" type="pres">
      <dgm:prSet presAssocID="{2058AE48-6118-4C08-A76F-2F8F6BE83073}" presName="Name13" presStyleLbl="parChTrans1D2" presStyleIdx="6" presStyleCnt="12"/>
      <dgm:spPr/>
    </dgm:pt>
    <dgm:pt modelId="{88EFB7CC-9130-488C-91BB-CE92E6788F2D}" type="pres">
      <dgm:prSet presAssocID="{6B5224E3-859C-4017-BDEA-DC6271A22FF8}" presName="childText" presStyleLbl="bgAcc1" presStyleIdx="6" presStyleCnt="12">
        <dgm:presLayoutVars>
          <dgm:bulletEnabled val="1"/>
        </dgm:presLayoutVars>
      </dgm:prSet>
      <dgm:spPr/>
    </dgm:pt>
    <dgm:pt modelId="{FF4FE59C-A2D8-423D-8EF1-DD00A46B33D2}" type="pres">
      <dgm:prSet presAssocID="{E4CD2C56-8C66-4938-AB16-2C39DEE9D413}" presName="Name13" presStyleLbl="parChTrans1D2" presStyleIdx="7" presStyleCnt="12"/>
      <dgm:spPr/>
    </dgm:pt>
    <dgm:pt modelId="{0A8E4761-72F0-4B96-B627-5A032005CAE4}" type="pres">
      <dgm:prSet presAssocID="{14671C37-B5D8-4DEE-AECC-50116DBB0F42}" presName="childText" presStyleLbl="bgAcc1" presStyleIdx="7" presStyleCnt="12">
        <dgm:presLayoutVars>
          <dgm:bulletEnabled val="1"/>
        </dgm:presLayoutVars>
      </dgm:prSet>
      <dgm:spPr/>
    </dgm:pt>
    <dgm:pt modelId="{6155DCC4-32B9-4AB9-AD99-297948F7F6BF}" type="pres">
      <dgm:prSet presAssocID="{F070AAFF-E8A2-4BEF-AA78-A348A73AA290}" presName="root" presStyleCnt="0"/>
      <dgm:spPr/>
    </dgm:pt>
    <dgm:pt modelId="{2EC66442-59A3-464D-8E71-C6B73A45BF8F}" type="pres">
      <dgm:prSet presAssocID="{F070AAFF-E8A2-4BEF-AA78-A348A73AA290}" presName="rootComposite" presStyleCnt="0"/>
      <dgm:spPr/>
    </dgm:pt>
    <dgm:pt modelId="{5C3BA022-359E-44DC-99F2-11C617E6CC96}" type="pres">
      <dgm:prSet presAssocID="{F070AAFF-E8A2-4BEF-AA78-A348A73AA290}" presName="rootText" presStyleLbl="node1" presStyleIdx="2" presStyleCnt="3"/>
      <dgm:spPr/>
      <dgm:t>
        <a:bodyPr/>
        <a:lstStyle/>
        <a:p>
          <a:endParaRPr lang="en-US"/>
        </a:p>
      </dgm:t>
    </dgm:pt>
    <dgm:pt modelId="{A63D3068-5F54-4805-A0E1-D139149840CA}" type="pres">
      <dgm:prSet presAssocID="{F070AAFF-E8A2-4BEF-AA78-A348A73AA290}" presName="rootConnector" presStyleLbl="node1" presStyleIdx="2" presStyleCnt="3"/>
      <dgm:spPr/>
    </dgm:pt>
    <dgm:pt modelId="{24AE0FC7-E1C1-431A-9C6F-4E6A0B71C986}" type="pres">
      <dgm:prSet presAssocID="{F070AAFF-E8A2-4BEF-AA78-A348A73AA290}" presName="childShape" presStyleCnt="0"/>
      <dgm:spPr/>
    </dgm:pt>
    <dgm:pt modelId="{3AE4E546-C389-41DE-BC99-EA58E8738753}" type="pres">
      <dgm:prSet presAssocID="{FEAED877-A9BC-489A-8852-288079CEDD54}" presName="Name13" presStyleLbl="parChTrans1D2" presStyleIdx="8" presStyleCnt="12"/>
      <dgm:spPr/>
    </dgm:pt>
    <dgm:pt modelId="{82457DA2-7C9B-4C1E-A299-43445804F3D3}" type="pres">
      <dgm:prSet presAssocID="{8C914967-7B67-4CC8-B943-19EDD0560DE5}" presName="childText" presStyleLbl="bgAcc1" presStyleIdx="8" presStyleCnt="12">
        <dgm:presLayoutVars>
          <dgm:bulletEnabled val="1"/>
        </dgm:presLayoutVars>
      </dgm:prSet>
      <dgm:spPr/>
    </dgm:pt>
    <dgm:pt modelId="{FB69F619-B888-415F-9743-DDE1F369D5DF}" type="pres">
      <dgm:prSet presAssocID="{9BCD58B7-34C4-45CD-974F-2525FBE67D3E}" presName="Name13" presStyleLbl="parChTrans1D2" presStyleIdx="9" presStyleCnt="12"/>
      <dgm:spPr/>
    </dgm:pt>
    <dgm:pt modelId="{99A9C6E5-4FFD-469D-9A15-71DA66874278}" type="pres">
      <dgm:prSet presAssocID="{94BB8CBD-0BAE-45F6-94BB-7D2EB5C55841}" presName="childText" presStyleLbl="bgAcc1" presStyleIdx="9" presStyleCnt="12">
        <dgm:presLayoutVars>
          <dgm:bulletEnabled val="1"/>
        </dgm:presLayoutVars>
      </dgm:prSet>
      <dgm:spPr/>
    </dgm:pt>
    <dgm:pt modelId="{6DBD49F5-8BCA-4A6B-85CB-7EE100553C04}" type="pres">
      <dgm:prSet presAssocID="{5623A92F-BB4E-4809-87B3-2615E2B3FF3E}" presName="Name13" presStyleLbl="parChTrans1D2" presStyleIdx="10" presStyleCnt="12"/>
      <dgm:spPr/>
    </dgm:pt>
    <dgm:pt modelId="{FCE45D37-ED27-4098-9361-7E0664D75347}" type="pres">
      <dgm:prSet presAssocID="{0640362F-59D2-4817-AF80-C8C1ABDBBE72}" presName="childText" presStyleLbl="bgAcc1" presStyleIdx="10" presStyleCnt="12">
        <dgm:presLayoutVars>
          <dgm:bulletEnabled val="1"/>
        </dgm:presLayoutVars>
      </dgm:prSet>
      <dgm:spPr/>
    </dgm:pt>
    <dgm:pt modelId="{EFCD03EA-C282-4CA4-9925-3F63F0A79BBB}" type="pres">
      <dgm:prSet presAssocID="{9DF3C1BA-ADE6-45D2-832D-C8A423815B0F}" presName="Name13" presStyleLbl="parChTrans1D2" presStyleIdx="11" presStyleCnt="12"/>
      <dgm:spPr/>
    </dgm:pt>
    <dgm:pt modelId="{941406B0-5614-46E0-B82C-9A26C4F595C3}" type="pres">
      <dgm:prSet presAssocID="{22161DD6-4EEB-4B31-8F19-90653173D642}" presName="childText" presStyleLbl="bgAcc1" presStyleIdx="11" presStyleCnt="12">
        <dgm:presLayoutVars>
          <dgm:bulletEnabled val="1"/>
        </dgm:presLayoutVars>
      </dgm:prSet>
      <dgm:spPr/>
    </dgm:pt>
  </dgm:ptLst>
  <dgm:cxnLst>
    <dgm:cxn modelId="{61693B6A-1955-4EAC-910F-FD775203BB9F}" type="presOf" srcId="{7FC48D67-D879-48E6-8D73-66EFF2BF1E1D}" destId="{8D154D0F-466B-4DED-A32C-E046AB2CD970}" srcOrd="0" destOrd="0" presId="urn:microsoft.com/office/officeart/2005/8/layout/hierarchy3"/>
    <dgm:cxn modelId="{F5B796EC-0EBF-410E-8F39-519455096D16}" type="presOf" srcId="{E8BDC150-4626-4ABE-9825-03CF4C87A094}" destId="{0E9F09D2-132D-49B5-AF75-36654769B5DD}" srcOrd="0" destOrd="0" presId="urn:microsoft.com/office/officeart/2005/8/layout/hierarchy3"/>
    <dgm:cxn modelId="{4DC65A72-4C4C-430F-AE88-07176AC3C728}" type="presOf" srcId="{77C6D933-AD53-4084-B1A8-1BF70C6FA813}" destId="{8C178A82-8903-4BA0-AE0A-ABF0069550AD}" srcOrd="1" destOrd="0" presId="urn:microsoft.com/office/officeart/2005/8/layout/hierarchy3"/>
    <dgm:cxn modelId="{2D48E657-3617-45D1-93E8-55833B3F24FA}" type="presOf" srcId="{73E9C451-1589-4A51-A1C2-3F972B0D7E2D}" destId="{05F00E84-DAC2-4672-9344-F95F00C14F1A}" srcOrd="0" destOrd="0" presId="urn:microsoft.com/office/officeart/2005/8/layout/hierarchy3"/>
    <dgm:cxn modelId="{B722EC00-6F02-4815-A6B6-3774154B2CE2}" type="presOf" srcId="{2E8ECA65-D520-4086-91AE-779E5F2FA003}" destId="{FAABAE5B-D569-4E79-A7B5-DA5756E5849F}" srcOrd="0" destOrd="0" presId="urn:microsoft.com/office/officeart/2005/8/layout/hierarchy3"/>
    <dgm:cxn modelId="{8347DDC1-395D-43EA-8C43-4C58973B77B5}" type="presOf" srcId="{D80AFD4D-26E5-4952-A197-68601AEC2CCD}" destId="{E4B10EEA-678F-4E3A-BA34-128F0A54DC4E}" srcOrd="0" destOrd="0" presId="urn:microsoft.com/office/officeart/2005/8/layout/hierarchy3"/>
    <dgm:cxn modelId="{C2242183-5147-4992-A5D3-80404E0F9FD8}" srcId="{D80AFD4D-26E5-4952-A197-68601AEC2CCD}" destId="{05BF7B57-599C-4D0A-8D2E-0B83626DDAA0}" srcOrd="3" destOrd="0" parTransId="{7E1C9CDD-30A0-41D3-81CF-EA8A5FDD888D}" sibTransId="{3FF4BAF5-4C21-4540-8F59-49E9E75DD0F0}"/>
    <dgm:cxn modelId="{3E8B1E1A-89ED-4C91-B3BA-69B593D3B18A}" type="presOf" srcId="{9F4A6C19-076C-4F7E-B21D-B7BDC4B2C6E5}" destId="{9471009E-E2EE-48A2-821C-5FDB9CBCC1E0}" srcOrd="0" destOrd="0" presId="urn:microsoft.com/office/officeart/2005/8/layout/hierarchy3"/>
    <dgm:cxn modelId="{A3FE3B03-0814-4EAE-B754-58EBDE949181}" srcId="{77C6D933-AD53-4084-B1A8-1BF70C6FA813}" destId="{E8BDC150-4626-4ABE-9825-03CF4C87A094}" srcOrd="1" destOrd="0" parTransId="{33C08127-2FAE-4879-B22F-F687449DC6A7}" sibTransId="{E77EEF6B-696A-4408-B890-4A2DC4021568}"/>
    <dgm:cxn modelId="{96DFB1DE-81A6-468A-A18F-3914ACF2B1FD}" type="presOf" srcId="{9BCD58B7-34C4-45CD-974F-2525FBE67D3E}" destId="{FB69F619-B888-415F-9743-DDE1F369D5DF}" srcOrd="0" destOrd="0" presId="urn:microsoft.com/office/officeart/2005/8/layout/hierarchy3"/>
    <dgm:cxn modelId="{1E1BE3B6-16DF-430A-95DB-F59DC7E51903}" srcId="{D80AFD4D-26E5-4952-A197-68601AEC2CCD}" destId="{D502EBB8-A48F-4CB5-B342-BEE0AC6F88DA}" srcOrd="1" destOrd="0" parTransId="{7075CB35-F651-4FDE-83AB-8C403BD85468}" sibTransId="{DCC7BA50-58F7-4D12-BED1-D6AF883EC0CF}"/>
    <dgm:cxn modelId="{05DCF74D-5E73-45F1-B2E0-E431FAD1000B}" srcId="{F070AAFF-E8A2-4BEF-AA78-A348A73AA290}" destId="{8C914967-7B67-4CC8-B943-19EDD0560DE5}" srcOrd="0" destOrd="0" parTransId="{FEAED877-A9BC-489A-8852-288079CEDD54}" sibTransId="{A4E2F51D-B76C-46EE-887C-775AC08D5CC2}"/>
    <dgm:cxn modelId="{36068427-0F93-4ADA-BB45-338D48B2E709}" type="presOf" srcId="{9DF3C1BA-ADE6-45D2-832D-C8A423815B0F}" destId="{EFCD03EA-C282-4CA4-9925-3F63F0A79BBB}" srcOrd="0" destOrd="0" presId="urn:microsoft.com/office/officeart/2005/8/layout/hierarchy3"/>
    <dgm:cxn modelId="{2BF75893-7367-4110-8307-750A71382B54}" srcId="{77C6D933-AD53-4084-B1A8-1BF70C6FA813}" destId="{14671C37-B5D8-4DEE-AECC-50116DBB0F42}" srcOrd="3" destOrd="0" parTransId="{E4CD2C56-8C66-4938-AB16-2C39DEE9D413}" sibTransId="{F6AB4B32-E396-4F4A-BBF4-68D9F95A572D}"/>
    <dgm:cxn modelId="{FB82C545-2ED2-40D5-B863-CDC35CDADF69}" srcId="{77C6D933-AD53-4084-B1A8-1BF70C6FA813}" destId="{9F4A6C19-076C-4F7E-B21D-B7BDC4B2C6E5}" srcOrd="0" destOrd="0" parTransId="{2E8ECA65-D520-4086-91AE-779E5F2FA003}" sibTransId="{A4F0E725-B88B-4BDD-B8D2-2A6A6ED7CEC0}"/>
    <dgm:cxn modelId="{4C913AC8-F136-401E-A5D1-8B24FE401CC2}" type="presOf" srcId="{0640362F-59D2-4817-AF80-C8C1ABDBBE72}" destId="{FCE45D37-ED27-4098-9361-7E0664D75347}" srcOrd="0" destOrd="0" presId="urn:microsoft.com/office/officeart/2005/8/layout/hierarchy3"/>
    <dgm:cxn modelId="{EED475B4-A197-4E3C-A33A-2929B2BC5D36}" type="presOf" srcId="{DA52BD0B-785D-4F0A-87F7-FF0ABEECE3E6}" destId="{1E8D98C6-ED92-4E0F-A908-61DD7915C584}" srcOrd="0" destOrd="0" presId="urn:microsoft.com/office/officeart/2005/8/layout/hierarchy3"/>
    <dgm:cxn modelId="{A744ABC5-D1FB-41B1-B8D5-CD963D1BF1B1}" type="presOf" srcId="{E4CD2C56-8C66-4938-AB16-2C39DEE9D413}" destId="{FF4FE59C-A2D8-423D-8EF1-DD00A46B33D2}" srcOrd="0" destOrd="0" presId="urn:microsoft.com/office/officeart/2005/8/layout/hierarchy3"/>
    <dgm:cxn modelId="{491D9584-44AC-467E-B749-ED65465A2BD9}" type="presOf" srcId="{FEAED877-A9BC-489A-8852-288079CEDD54}" destId="{3AE4E546-C389-41DE-BC99-EA58E8738753}" srcOrd="0" destOrd="0" presId="urn:microsoft.com/office/officeart/2005/8/layout/hierarchy3"/>
    <dgm:cxn modelId="{6F915AE8-8C30-4D9E-99B4-A3F8C7C9B699}" type="presOf" srcId="{F070AAFF-E8A2-4BEF-AA78-A348A73AA290}" destId="{5C3BA022-359E-44DC-99F2-11C617E6CC96}" srcOrd="0" destOrd="0" presId="urn:microsoft.com/office/officeart/2005/8/layout/hierarchy3"/>
    <dgm:cxn modelId="{E56B62D2-1578-4482-A0B6-2FA39DC62087}" type="presOf" srcId="{6B5224E3-859C-4017-BDEA-DC6271A22FF8}" destId="{88EFB7CC-9130-488C-91BB-CE92E6788F2D}" srcOrd="0" destOrd="0" presId="urn:microsoft.com/office/officeart/2005/8/layout/hierarchy3"/>
    <dgm:cxn modelId="{63E52CAB-B924-4E70-8D8C-C868A4A44C81}" srcId="{77C6D933-AD53-4084-B1A8-1BF70C6FA813}" destId="{6B5224E3-859C-4017-BDEA-DC6271A22FF8}" srcOrd="2" destOrd="0" parTransId="{2058AE48-6118-4C08-A76F-2F8F6BE83073}" sibTransId="{4986162A-75AB-4191-BA11-DA9D3C9C476F}"/>
    <dgm:cxn modelId="{804BE9D8-EEC4-4936-9294-A91F6D6B9B73}" srcId="{D80AFD4D-26E5-4952-A197-68601AEC2CCD}" destId="{DA52BD0B-785D-4F0A-87F7-FF0ABEECE3E6}" srcOrd="2" destOrd="0" parTransId="{7B1A7F1C-248D-4822-BE8A-0E7C04CDC089}" sibTransId="{43743CDF-950C-40BA-9307-8ED6A256B901}"/>
    <dgm:cxn modelId="{444EEED0-A640-4D5B-95C0-F22C1A61A807}" srcId="{1306E5BE-840F-4768-BFB6-52B4EDB06199}" destId="{D80AFD4D-26E5-4952-A197-68601AEC2CCD}" srcOrd="0" destOrd="0" parTransId="{952566AE-1CC1-4A99-804F-DA3A2AA66855}" sibTransId="{5045DA2A-149D-41E5-8C8D-37E248540C95}"/>
    <dgm:cxn modelId="{3AD61379-0312-4080-A8E4-06B767CFD8EE}" type="presOf" srcId="{14671C37-B5D8-4DEE-AECC-50116DBB0F42}" destId="{0A8E4761-72F0-4B96-B627-5A032005CAE4}" srcOrd="0" destOrd="0" presId="urn:microsoft.com/office/officeart/2005/8/layout/hierarchy3"/>
    <dgm:cxn modelId="{CEBB1A5E-EC8F-4A13-A4AC-1D03DB151F26}" srcId="{F070AAFF-E8A2-4BEF-AA78-A348A73AA290}" destId="{22161DD6-4EEB-4B31-8F19-90653173D642}" srcOrd="3" destOrd="0" parTransId="{9DF3C1BA-ADE6-45D2-832D-C8A423815B0F}" sibTransId="{45ED6E27-9C18-4BFD-8928-2AAF673DDFF6}"/>
    <dgm:cxn modelId="{05FC8CA0-7B4C-4EBA-B500-A38F1ED4B1DC}" srcId="{1306E5BE-840F-4768-BFB6-52B4EDB06199}" destId="{77C6D933-AD53-4084-B1A8-1BF70C6FA813}" srcOrd="1" destOrd="0" parTransId="{4DC85B90-A5D4-4B43-A3A6-A0FE3BA772C2}" sibTransId="{E26D34EA-A70F-4889-BA7D-21E13C1904C3}"/>
    <dgm:cxn modelId="{D5D77F31-9BC2-4AEB-8893-C35317EA442E}" type="presOf" srcId="{5623A92F-BB4E-4809-87B3-2615E2B3FF3E}" destId="{6DBD49F5-8BCA-4A6B-85CB-7EE100553C04}" srcOrd="0" destOrd="0" presId="urn:microsoft.com/office/officeart/2005/8/layout/hierarchy3"/>
    <dgm:cxn modelId="{F179D0C5-F67A-4B4E-B153-24F2AEA01047}" type="presOf" srcId="{D502EBB8-A48F-4CB5-B342-BEE0AC6F88DA}" destId="{D03B2320-18EE-40B9-9BD7-0887FC80D5E0}" srcOrd="0" destOrd="0" presId="urn:microsoft.com/office/officeart/2005/8/layout/hierarchy3"/>
    <dgm:cxn modelId="{804DB15F-4494-4E67-8705-79FA8AEE3738}" type="presOf" srcId="{8C914967-7B67-4CC8-B943-19EDD0560DE5}" destId="{82457DA2-7C9B-4C1E-A299-43445804F3D3}" srcOrd="0" destOrd="0" presId="urn:microsoft.com/office/officeart/2005/8/layout/hierarchy3"/>
    <dgm:cxn modelId="{F51BE671-CAE0-4601-8F95-3F320CA0F422}" type="presOf" srcId="{94BB8CBD-0BAE-45F6-94BB-7D2EB5C55841}" destId="{99A9C6E5-4FFD-469D-9A15-71DA66874278}" srcOrd="0" destOrd="0" presId="urn:microsoft.com/office/officeart/2005/8/layout/hierarchy3"/>
    <dgm:cxn modelId="{32188542-2C06-4B50-A06E-D48A93EABDCF}" type="presOf" srcId="{D80AFD4D-26E5-4952-A197-68601AEC2CCD}" destId="{E5039AE2-D6E9-40D2-AFF0-B0EAC2F711BD}" srcOrd="1" destOrd="0" presId="urn:microsoft.com/office/officeart/2005/8/layout/hierarchy3"/>
    <dgm:cxn modelId="{DB3493C4-2949-4C07-B855-120337E4E7CD}" type="presOf" srcId="{F070AAFF-E8A2-4BEF-AA78-A348A73AA290}" destId="{A63D3068-5F54-4805-A0E1-D139149840CA}" srcOrd="1" destOrd="0" presId="urn:microsoft.com/office/officeart/2005/8/layout/hierarchy3"/>
    <dgm:cxn modelId="{B9C53DE1-A4A1-4F24-A27D-D45A513C527E}" type="presOf" srcId="{22161DD6-4EEB-4B31-8F19-90653173D642}" destId="{941406B0-5614-46E0-B82C-9A26C4F595C3}" srcOrd="0" destOrd="0" presId="urn:microsoft.com/office/officeart/2005/8/layout/hierarchy3"/>
    <dgm:cxn modelId="{5A5547AD-E267-43DE-A5B4-0A587402FE11}" srcId="{F070AAFF-E8A2-4BEF-AA78-A348A73AA290}" destId="{94BB8CBD-0BAE-45F6-94BB-7D2EB5C55841}" srcOrd="1" destOrd="0" parTransId="{9BCD58B7-34C4-45CD-974F-2525FBE67D3E}" sibTransId="{BCB95630-4093-418D-949A-30429F478D95}"/>
    <dgm:cxn modelId="{519DEB6F-0813-410B-ADC8-6290089F89D3}" type="presOf" srcId="{7B1A7F1C-248D-4822-BE8A-0E7C04CDC089}" destId="{40AAE7C4-8F1D-495E-821A-ADC7B83B5168}" srcOrd="0" destOrd="0" presId="urn:microsoft.com/office/officeart/2005/8/layout/hierarchy3"/>
    <dgm:cxn modelId="{7936CAD8-6FE9-406A-B19B-112ED34F3244}" srcId="{D80AFD4D-26E5-4952-A197-68601AEC2CCD}" destId="{7FC48D67-D879-48E6-8D73-66EFF2BF1E1D}" srcOrd="0" destOrd="0" parTransId="{73E9C451-1589-4A51-A1C2-3F972B0D7E2D}" sibTransId="{3599CB71-347D-4137-99BB-E9F95C1A2B55}"/>
    <dgm:cxn modelId="{E8C39A57-4F3C-4496-A23E-A3374880AE18}" type="presOf" srcId="{2058AE48-6118-4C08-A76F-2F8F6BE83073}" destId="{05969F71-AEF1-4690-A682-EFD812123A9A}" srcOrd="0" destOrd="0" presId="urn:microsoft.com/office/officeart/2005/8/layout/hierarchy3"/>
    <dgm:cxn modelId="{720E40FD-A005-4F92-BDBF-DA44FD2932E1}" type="presOf" srcId="{7E1C9CDD-30A0-41D3-81CF-EA8A5FDD888D}" destId="{8D572BDA-D6E8-4553-926D-282E2B0A4AD3}" srcOrd="0" destOrd="0" presId="urn:microsoft.com/office/officeart/2005/8/layout/hierarchy3"/>
    <dgm:cxn modelId="{E3A95C05-6B88-4D63-8FAA-ED663F82420F}" type="presOf" srcId="{77C6D933-AD53-4084-B1A8-1BF70C6FA813}" destId="{20E5BD8B-876C-4ADC-B10D-343E92D58111}" srcOrd="0" destOrd="0" presId="urn:microsoft.com/office/officeart/2005/8/layout/hierarchy3"/>
    <dgm:cxn modelId="{13FD3823-C560-4E1B-A1B6-011526D15B9D}" type="presOf" srcId="{1306E5BE-840F-4768-BFB6-52B4EDB06199}" destId="{27B50626-2A6A-475A-80D9-8CDE39B2C37A}" srcOrd="0" destOrd="0" presId="urn:microsoft.com/office/officeart/2005/8/layout/hierarchy3"/>
    <dgm:cxn modelId="{50A40928-4D23-4292-B799-9D789724F72E}" type="presOf" srcId="{05BF7B57-599C-4D0A-8D2E-0B83626DDAA0}" destId="{72F98A2D-22F0-4F12-B591-CCA8AA1DAEBC}" srcOrd="0" destOrd="0" presId="urn:microsoft.com/office/officeart/2005/8/layout/hierarchy3"/>
    <dgm:cxn modelId="{353DD07B-7FA9-4B24-A355-BA9E750ED039}" type="presOf" srcId="{7075CB35-F651-4FDE-83AB-8C403BD85468}" destId="{458DD6CB-17E0-4AA3-956C-B9D4FDE96EAA}" srcOrd="0" destOrd="0" presId="urn:microsoft.com/office/officeart/2005/8/layout/hierarchy3"/>
    <dgm:cxn modelId="{761231EA-3713-4221-A01E-5F81982A7575}" type="presOf" srcId="{33C08127-2FAE-4879-B22F-F687449DC6A7}" destId="{73599DE0-71D2-4CC5-8A58-90B057277216}" srcOrd="0" destOrd="0" presId="urn:microsoft.com/office/officeart/2005/8/layout/hierarchy3"/>
    <dgm:cxn modelId="{AA907073-DEEA-4305-9458-F68B01329542}" srcId="{F070AAFF-E8A2-4BEF-AA78-A348A73AA290}" destId="{0640362F-59D2-4817-AF80-C8C1ABDBBE72}" srcOrd="2" destOrd="0" parTransId="{5623A92F-BB4E-4809-87B3-2615E2B3FF3E}" sibTransId="{17A73258-6B1E-4E09-B693-B8EB1F2B935C}"/>
    <dgm:cxn modelId="{69B81200-9318-428C-B102-D1E59638E7B2}" srcId="{1306E5BE-840F-4768-BFB6-52B4EDB06199}" destId="{F070AAFF-E8A2-4BEF-AA78-A348A73AA290}" srcOrd="2" destOrd="0" parTransId="{24FDE54A-1B75-4C0E-B142-CC7AAA97BD40}" sibTransId="{9588877F-B34B-4A2B-A3E2-B67C976ED4D7}"/>
    <dgm:cxn modelId="{D8C761CE-933E-4E05-A333-889ABEBDE37D}" type="presParOf" srcId="{27B50626-2A6A-475A-80D9-8CDE39B2C37A}" destId="{B439226F-AA44-4D3E-9BD9-2F820FFC2CD1}" srcOrd="0" destOrd="0" presId="urn:microsoft.com/office/officeart/2005/8/layout/hierarchy3"/>
    <dgm:cxn modelId="{2B8D58EF-86E7-4548-9D48-948B7B43C8C0}" type="presParOf" srcId="{B439226F-AA44-4D3E-9BD9-2F820FFC2CD1}" destId="{87F7EEBA-88A6-4C44-83E5-B1F3A9189B04}" srcOrd="0" destOrd="0" presId="urn:microsoft.com/office/officeart/2005/8/layout/hierarchy3"/>
    <dgm:cxn modelId="{099A1861-7D58-413C-9C96-BEFC974FE70F}" type="presParOf" srcId="{87F7EEBA-88A6-4C44-83E5-B1F3A9189B04}" destId="{E4B10EEA-678F-4E3A-BA34-128F0A54DC4E}" srcOrd="0" destOrd="0" presId="urn:microsoft.com/office/officeart/2005/8/layout/hierarchy3"/>
    <dgm:cxn modelId="{D0249C30-ADA1-45E6-9364-E260A374B56B}" type="presParOf" srcId="{87F7EEBA-88A6-4C44-83E5-B1F3A9189B04}" destId="{E5039AE2-D6E9-40D2-AFF0-B0EAC2F711BD}" srcOrd="1" destOrd="0" presId="urn:microsoft.com/office/officeart/2005/8/layout/hierarchy3"/>
    <dgm:cxn modelId="{9E7049B8-653C-4E77-8D2C-DE9B3413A567}" type="presParOf" srcId="{B439226F-AA44-4D3E-9BD9-2F820FFC2CD1}" destId="{1259BB2E-2101-4156-849F-71B1CC2CFA4F}" srcOrd="1" destOrd="0" presId="urn:microsoft.com/office/officeart/2005/8/layout/hierarchy3"/>
    <dgm:cxn modelId="{82BC8AF3-0637-46A8-851D-E7138E9BF690}" type="presParOf" srcId="{1259BB2E-2101-4156-849F-71B1CC2CFA4F}" destId="{05F00E84-DAC2-4672-9344-F95F00C14F1A}" srcOrd="0" destOrd="0" presId="urn:microsoft.com/office/officeart/2005/8/layout/hierarchy3"/>
    <dgm:cxn modelId="{D4CB415F-045A-4E9A-81D5-030F6D36CBB0}" type="presParOf" srcId="{1259BB2E-2101-4156-849F-71B1CC2CFA4F}" destId="{8D154D0F-466B-4DED-A32C-E046AB2CD970}" srcOrd="1" destOrd="0" presId="urn:microsoft.com/office/officeart/2005/8/layout/hierarchy3"/>
    <dgm:cxn modelId="{80E2D14B-6667-4E8A-B66B-68A09BC20485}" type="presParOf" srcId="{1259BB2E-2101-4156-849F-71B1CC2CFA4F}" destId="{458DD6CB-17E0-4AA3-956C-B9D4FDE96EAA}" srcOrd="2" destOrd="0" presId="urn:microsoft.com/office/officeart/2005/8/layout/hierarchy3"/>
    <dgm:cxn modelId="{347EE209-6564-4588-A88E-48F91E5AFFA9}" type="presParOf" srcId="{1259BB2E-2101-4156-849F-71B1CC2CFA4F}" destId="{D03B2320-18EE-40B9-9BD7-0887FC80D5E0}" srcOrd="3" destOrd="0" presId="urn:microsoft.com/office/officeart/2005/8/layout/hierarchy3"/>
    <dgm:cxn modelId="{EC7A7A26-58CA-42B8-98B9-8ACF28B243B3}" type="presParOf" srcId="{1259BB2E-2101-4156-849F-71B1CC2CFA4F}" destId="{40AAE7C4-8F1D-495E-821A-ADC7B83B5168}" srcOrd="4" destOrd="0" presId="urn:microsoft.com/office/officeart/2005/8/layout/hierarchy3"/>
    <dgm:cxn modelId="{5ECA6789-E42C-478B-B943-89F8A4949173}" type="presParOf" srcId="{1259BB2E-2101-4156-849F-71B1CC2CFA4F}" destId="{1E8D98C6-ED92-4E0F-A908-61DD7915C584}" srcOrd="5" destOrd="0" presId="urn:microsoft.com/office/officeart/2005/8/layout/hierarchy3"/>
    <dgm:cxn modelId="{FD718DC1-6261-4B86-AD3C-4F739198D114}" type="presParOf" srcId="{1259BB2E-2101-4156-849F-71B1CC2CFA4F}" destId="{8D572BDA-D6E8-4553-926D-282E2B0A4AD3}" srcOrd="6" destOrd="0" presId="urn:microsoft.com/office/officeart/2005/8/layout/hierarchy3"/>
    <dgm:cxn modelId="{CE04E126-31F2-4DED-B579-457D02DB2BD1}" type="presParOf" srcId="{1259BB2E-2101-4156-849F-71B1CC2CFA4F}" destId="{72F98A2D-22F0-4F12-B591-CCA8AA1DAEBC}" srcOrd="7" destOrd="0" presId="urn:microsoft.com/office/officeart/2005/8/layout/hierarchy3"/>
    <dgm:cxn modelId="{2A88DCCE-1466-42CF-A843-DF260ED86F97}" type="presParOf" srcId="{27B50626-2A6A-475A-80D9-8CDE39B2C37A}" destId="{E385EC91-2C56-43C1-A492-E5C1C300D80F}" srcOrd="1" destOrd="0" presId="urn:microsoft.com/office/officeart/2005/8/layout/hierarchy3"/>
    <dgm:cxn modelId="{4111091B-BD2B-4DB2-AC0A-FB747D566F93}" type="presParOf" srcId="{E385EC91-2C56-43C1-A492-E5C1C300D80F}" destId="{767E3C59-F6E5-4FF6-9100-48FE288A7189}" srcOrd="0" destOrd="0" presId="urn:microsoft.com/office/officeart/2005/8/layout/hierarchy3"/>
    <dgm:cxn modelId="{A9E0B8F1-94A3-4FA3-A4A9-31D3B593C0CF}" type="presParOf" srcId="{767E3C59-F6E5-4FF6-9100-48FE288A7189}" destId="{20E5BD8B-876C-4ADC-B10D-343E92D58111}" srcOrd="0" destOrd="0" presId="urn:microsoft.com/office/officeart/2005/8/layout/hierarchy3"/>
    <dgm:cxn modelId="{F84D7776-C656-4B4C-A617-4B3DAA14CEBA}" type="presParOf" srcId="{767E3C59-F6E5-4FF6-9100-48FE288A7189}" destId="{8C178A82-8903-4BA0-AE0A-ABF0069550AD}" srcOrd="1" destOrd="0" presId="urn:microsoft.com/office/officeart/2005/8/layout/hierarchy3"/>
    <dgm:cxn modelId="{990FCFB6-0E5D-48F0-87FC-A8133D2A5570}" type="presParOf" srcId="{E385EC91-2C56-43C1-A492-E5C1C300D80F}" destId="{72251B86-AE4D-446E-B5B5-2D930D0D936E}" srcOrd="1" destOrd="0" presId="urn:microsoft.com/office/officeart/2005/8/layout/hierarchy3"/>
    <dgm:cxn modelId="{8C52AF5F-803B-4578-90B7-3DA00BB04B1A}" type="presParOf" srcId="{72251B86-AE4D-446E-B5B5-2D930D0D936E}" destId="{FAABAE5B-D569-4E79-A7B5-DA5756E5849F}" srcOrd="0" destOrd="0" presId="urn:microsoft.com/office/officeart/2005/8/layout/hierarchy3"/>
    <dgm:cxn modelId="{748F846F-0B30-4259-9F85-091EED0A2C1B}" type="presParOf" srcId="{72251B86-AE4D-446E-B5B5-2D930D0D936E}" destId="{9471009E-E2EE-48A2-821C-5FDB9CBCC1E0}" srcOrd="1" destOrd="0" presId="urn:microsoft.com/office/officeart/2005/8/layout/hierarchy3"/>
    <dgm:cxn modelId="{1E0FD202-BE9D-46E9-8334-D631F49B7A11}" type="presParOf" srcId="{72251B86-AE4D-446E-B5B5-2D930D0D936E}" destId="{73599DE0-71D2-4CC5-8A58-90B057277216}" srcOrd="2" destOrd="0" presId="urn:microsoft.com/office/officeart/2005/8/layout/hierarchy3"/>
    <dgm:cxn modelId="{62A02868-0A10-4FAE-8767-9B33782A9E5E}" type="presParOf" srcId="{72251B86-AE4D-446E-B5B5-2D930D0D936E}" destId="{0E9F09D2-132D-49B5-AF75-36654769B5DD}" srcOrd="3" destOrd="0" presId="urn:microsoft.com/office/officeart/2005/8/layout/hierarchy3"/>
    <dgm:cxn modelId="{D7E0C854-1684-4779-A439-DF696F59675B}" type="presParOf" srcId="{72251B86-AE4D-446E-B5B5-2D930D0D936E}" destId="{05969F71-AEF1-4690-A682-EFD812123A9A}" srcOrd="4" destOrd="0" presId="urn:microsoft.com/office/officeart/2005/8/layout/hierarchy3"/>
    <dgm:cxn modelId="{9F478724-C6E8-416B-8816-51BCF0AE1B54}" type="presParOf" srcId="{72251B86-AE4D-446E-B5B5-2D930D0D936E}" destId="{88EFB7CC-9130-488C-91BB-CE92E6788F2D}" srcOrd="5" destOrd="0" presId="urn:microsoft.com/office/officeart/2005/8/layout/hierarchy3"/>
    <dgm:cxn modelId="{279995A7-E2EA-4F81-98C8-C3810FE71E3A}" type="presParOf" srcId="{72251B86-AE4D-446E-B5B5-2D930D0D936E}" destId="{FF4FE59C-A2D8-423D-8EF1-DD00A46B33D2}" srcOrd="6" destOrd="0" presId="urn:microsoft.com/office/officeart/2005/8/layout/hierarchy3"/>
    <dgm:cxn modelId="{F9E7158E-E244-4AE0-A4CF-99C7BA7A1A63}" type="presParOf" srcId="{72251B86-AE4D-446E-B5B5-2D930D0D936E}" destId="{0A8E4761-72F0-4B96-B627-5A032005CAE4}" srcOrd="7" destOrd="0" presId="urn:microsoft.com/office/officeart/2005/8/layout/hierarchy3"/>
    <dgm:cxn modelId="{C0BEFBC8-0403-4F07-80E4-F6291DBBFE7E}" type="presParOf" srcId="{27B50626-2A6A-475A-80D9-8CDE39B2C37A}" destId="{6155DCC4-32B9-4AB9-AD99-297948F7F6BF}" srcOrd="2" destOrd="0" presId="urn:microsoft.com/office/officeart/2005/8/layout/hierarchy3"/>
    <dgm:cxn modelId="{0C45640A-D5AF-4167-93A0-9701594ED444}" type="presParOf" srcId="{6155DCC4-32B9-4AB9-AD99-297948F7F6BF}" destId="{2EC66442-59A3-464D-8E71-C6B73A45BF8F}" srcOrd="0" destOrd="0" presId="urn:microsoft.com/office/officeart/2005/8/layout/hierarchy3"/>
    <dgm:cxn modelId="{620F14A5-5F2C-45D0-93D0-C7ED64E9F501}" type="presParOf" srcId="{2EC66442-59A3-464D-8E71-C6B73A45BF8F}" destId="{5C3BA022-359E-44DC-99F2-11C617E6CC96}" srcOrd="0" destOrd="0" presId="urn:microsoft.com/office/officeart/2005/8/layout/hierarchy3"/>
    <dgm:cxn modelId="{571FB907-DD9F-4D24-B930-C417C03DDB7F}" type="presParOf" srcId="{2EC66442-59A3-464D-8E71-C6B73A45BF8F}" destId="{A63D3068-5F54-4805-A0E1-D139149840CA}" srcOrd="1" destOrd="0" presId="urn:microsoft.com/office/officeart/2005/8/layout/hierarchy3"/>
    <dgm:cxn modelId="{0FD048A3-868C-4842-BC25-3F2DFB7FACA3}" type="presParOf" srcId="{6155DCC4-32B9-4AB9-AD99-297948F7F6BF}" destId="{24AE0FC7-E1C1-431A-9C6F-4E6A0B71C986}" srcOrd="1" destOrd="0" presId="urn:microsoft.com/office/officeart/2005/8/layout/hierarchy3"/>
    <dgm:cxn modelId="{827A7191-7561-42E4-9D48-60AB600C85F0}" type="presParOf" srcId="{24AE0FC7-E1C1-431A-9C6F-4E6A0B71C986}" destId="{3AE4E546-C389-41DE-BC99-EA58E8738753}" srcOrd="0" destOrd="0" presId="urn:microsoft.com/office/officeart/2005/8/layout/hierarchy3"/>
    <dgm:cxn modelId="{166ED401-DB0A-4B91-ABBF-69F9D219A43C}" type="presParOf" srcId="{24AE0FC7-E1C1-431A-9C6F-4E6A0B71C986}" destId="{82457DA2-7C9B-4C1E-A299-43445804F3D3}" srcOrd="1" destOrd="0" presId="urn:microsoft.com/office/officeart/2005/8/layout/hierarchy3"/>
    <dgm:cxn modelId="{2F60BB5F-5347-4398-92BE-E98B913A31DC}" type="presParOf" srcId="{24AE0FC7-E1C1-431A-9C6F-4E6A0B71C986}" destId="{FB69F619-B888-415F-9743-DDE1F369D5DF}" srcOrd="2" destOrd="0" presId="urn:microsoft.com/office/officeart/2005/8/layout/hierarchy3"/>
    <dgm:cxn modelId="{66269BF7-85B5-463B-A4CB-E7CF16DE493A}" type="presParOf" srcId="{24AE0FC7-E1C1-431A-9C6F-4E6A0B71C986}" destId="{99A9C6E5-4FFD-469D-9A15-71DA66874278}" srcOrd="3" destOrd="0" presId="urn:microsoft.com/office/officeart/2005/8/layout/hierarchy3"/>
    <dgm:cxn modelId="{6F4DD570-28F2-404B-ADB8-A76BAD205056}" type="presParOf" srcId="{24AE0FC7-E1C1-431A-9C6F-4E6A0B71C986}" destId="{6DBD49F5-8BCA-4A6B-85CB-7EE100553C04}" srcOrd="4" destOrd="0" presId="urn:microsoft.com/office/officeart/2005/8/layout/hierarchy3"/>
    <dgm:cxn modelId="{3DCDA921-9584-4498-A0EB-0A77EBB837B7}" type="presParOf" srcId="{24AE0FC7-E1C1-431A-9C6F-4E6A0B71C986}" destId="{FCE45D37-ED27-4098-9361-7E0664D75347}" srcOrd="5" destOrd="0" presId="urn:microsoft.com/office/officeart/2005/8/layout/hierarchy3"/>
    <dgm:cxn modelId="{EFD04658-CEA2-4CB3-AFEE-640164A4F94E}" type="presParOf" srcId="{24AE0FC7-E1C1-431A-9C6F-4E6A0B71C986}" destId="{EFCD03EA-C282-4CA4-9925-3F63F0A79BBB}" srcOrd="6" destOrd="0" presId="urn:microsoft.com/office/officeart/2005/8/layout/hierarchy3"/>
    <dgm:cxn modelId="{CE9A7BCA-17AC-4F3C-A461-0BF82F10366D}" type="presParOf" srcId="{24AE0FC7-E1C1-431A-9C6F-4E6A0B71C986}" destId="{941406B0-5614-46E0-B82C-9A26C4F595C3}" srcOrd="7" destOrd="0" presId="urn:microsoft.com/office/officeart/2005/8/layout/hierarchy3"/>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0916042-D5B4-45A2-B209-DF65FA237BBA}" type="doc">
      <dgm:prSet loTypeId="urn:microsoft.com/office/officeart/2005/8/layout/vList2" loCatId="list" qsTypeId="urn:microsoft.com/office/officeart/2005/8/quickstyle/simple1" qsCatId="simple" csTypeId="urn:microsoft.com/office/officeart/2005/8/colors/accent2_1" csCatId="accent2" phldr="1"/>
      <dgm:spPr/>
      <dgm:t>
        <a:bodyPr/>
        <a:lstStyle/>
        <a:p>
          <a:endParaRPr lang="en-US"/>
        </a:p>
      </dgm:t>
    </dgm:pt>
    <dgm:pt modelId="{B9331FF8-AC22-4004-AE0E-A366AC26E99B}">
      <dgm:prSet/>
      <dgm:spPr>
        <a:solidFill>
          <a:schemeClr val="accent2">
            <a:lumMod val="40000"/>
            <a:lumOff val="60000"/>
          </a:schemeClr>
        </a:solidFill>
      </dgm:spPr>
      <dgm:t>
        <a:bodyPr/>
        <a:lstStyle/>
        <a:p>
          <a:pPr rtl="0"/>
          <a:r>
            <a:rPr lang="en-US" smtClean="0"/>
            <a:t>To support Amira’s secure adjustment and building on attachment theory and early years guidance, the following strategies offer practical ways to ease separation, foster social confidence, and create a calming environment.</a:t>
          </a:r>
          <a:endParaRPr lang="en-US"/>
        </a:p>
      </dgm:t>
    </dgm:pt>
    <dgm:pt modelId="{CA4AC959-9028-4B83-AA20-6526F0743C18}" cxnId="{B5AF5112-8503-41CC-8BC4-A635F8EAE50F}" type="parTrans">
      <dgm:prSet/>
      <dgm:spPr/>
      <dgm:t>
        <a:bodyPr/>
        <a:lstStyle/>
        <a:p>
          <a:endParaRPr lang="en-US"/>
        </a:p>
      </dgm:t>
    </dgm:pt>
    <dgm:pt modelId="{7D2020AF-3720-4B4E-869C-C1384030547C}" cxnId="{B5AF5112-8503-41CC-8BC4-A635F8EAE50F}" type="sibTrans">
      <dgm:prSet/>
      <dgm:spPr/>
      <dgm:t>
        <a:bodyPr/>
        <a:lstStyle/>
        <a:p>
          <a:endParaRPr lang="en-US"/>
        </a:p>
      </dgm:t>
    </dgm:pt>
    <dgm:pt modelId="{5DE28FAE-F287-46F5-881A-A68B2E29C1E8}" type="pres">
      <dgm:prSet presAssocID="{40916042-D5B4-45A2-B209-DF65FA237BBA}" presName="linear" presStyleCnt="0">
        <dgm:presLayoutVars>
          <dgm:animLvl val="lvl"/>
          <dgm:resizeHandles val="exact"/>
        </dgm:presLayoutVars>
      </dgm:prSet>
      <dgm:spPr/>
    </dgm:pt>
    <dgm:pt modelId="{D11E1EFA-D19D-47A0-9B6A-E6497F76D440}" type="pres">
      <dgm:prSet presAssocID="{B9331FF8-AC22-4004-AE0E-A366AC26E99B}" presName="parentText" presStyleLbl="node1" presStyleIdx="0" presStyleCnt="1">
        <dgm:presLayoutVars>
          <dgm:chMax val="0"/>
          <dgm:bulletEnabled val="1"/>
        </dgm:presLayoutVars>
      </dgm:prSet>
      <dgm:spPr>
        <a:prstGeom prst="leftArrow">
          <a:avLst/>
        </a:prstGeom>
      </dgm:spPr>
    </dgm:pt>
  </dgm:ptLst>
  <dgm:cxnLst>
    <dgm:cxn modelId="{E797DE15-02AB-4C50-928A-C6B07003D7A2}" type="presOf" srcId="{B9331FF8-AC22-4004-AE0E-A366AC26E99B}" destId="{D11E1EFA-D19D-47A0-9B6A-E6497F76D440}" srcOrd="0" destOrd="0" presId="urn:microsoft.com/office/officeart/2005/8/layout/vList2"/>
    <dgm:cxn modelId="{C9D937CB-4931-431C-8DDD-54DE9A163C38}" type="presOf" srcId="{40916042-D5B4-45A2-B209-DF65FA237BBA}" destId="{5DE28FAE-F287-46F5-881A-A68B2E29C1E8}" srcOrd="0" destOrd="0" presId="urn:microsoft.com/office/officeart/2005/8/layout/vList2"/>
    <dgm:cxn modelId="{B5AF5112-8503-41CC-8BC4-A635F8EAE50F}" srcId="{40916042-D5B4-45A2-B209-DF65FA237BBA}" destId="{B9331FF8-AC22-4004-AE0E-A366AC26E99B}" srcOrd="0" destOrd="0" parTransId="{CA4AC959-9028-4B83-AA20-6526F0743C18}" sibTransId="{7D2020AF-3720-4B4E-869C-C1384030547C}"/>
    <dgm:cxn modelId="{FDD50222-5C70-4CA1-BF6E-7DD43E119C7F}" type="presParOf" srcId="{5DE28FAE-F287-46F5-881A-A68B2E29C1E8}" destId="{D11E1EFA-D19D-47A0-9B6A-E6497F76D440}" srcOrd="0"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88238CA-9D9A-4B22-BDFA-16579D26894F}"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35BEA010-5A02-4FFE-8C8B-A6F06AE81490}">
      <dgm:prSet/>
      <dgm:spPr/>
      <dgm:t>
        <a:bodyPr/>
        <a:lstStyle/>
        <a:p>
          <a:pPr algn="just" rtl="0"/>
          <a:r>
            <a:rPr lang="en-US" b="1" smtClean="0"/>
            <a:t>Usefulness</a:t>
          </a:r>
          <a:endParaRPr lang="en-US"/>
        </a:p>
      </dgm:t>
    </dgm:pt>
    <dgm:pt modelId="{5381E4BF-A274-4EA9-B232-7B62537C0A97}" cxnId="{CD06EFDC-EF02-41D1-9EA5-DF572549BD09}" type="parTrans">
      <dgm:prSet/>
      <dgm:spPr/>
      <dgm:t>
        <a:bodyPr/>
        <a:lstStyle/>
        <a:p>
          <a:pPr algn="just"/>
          <a:endParaRPr lang="en-US"/>
        </a:p>
      </dgm:t>
    </dgm:pt>
    <dgm:pt modelId="{6CD8E86F-2E68-4381-A364-671597F411FC}" cxnId="{CD06EFDC-EF02-41D1-9EA5-DF572549BD09}" type="sibTrans">
      <dgm:prSet/>
      <dgm:spPr/>
      <dgm:t>
        <a:bodyPr/>
        <a:lstStyle/>
        <a:p>
          <a:pPr algn="just"/>
          <a:endParaRPr lang="en-US"/>
        </a:p>
      </dgm:t>
    </dgm:pt>
    <dgm:pt modelId="{4A89BA30-CD65-4DF3-B8FF-479B2FB6BB59}">
      <dgm:prSet/>
      <dgm:spPr/>
      <dgm:t>
        <a:bodyPr/>
        <a:lstStyle/>
        <a:p>
          <a:pPr algn="just" rtl="0"/>
          <a:r>
            <a:rPr lang="en-US" dirty="0" smtClean="0"/>
            <a:t>Explains Amira’s separation distress via activation of the attachment system and offers clear practice levers sensitive responsiveness, key person, and predictable routines, linked to better regulation and peer engagement (Bowlby, 1969; Ainsworth et al., 1978; Groh et al., 2017).</a:t>
          </a:r>
          <a:endParaRPr lang="en-US" dirty="0"/>
        </a:p>
      </dgm:t>
    </dgm:pt>
    <dgm:pt modelId="{B9AC5933-0638-4ABC-9FEA-799A0B1A3183}" cxnId="{EBBE0DA5-0191-4E69-BC1E-8EC3FAD38BED}" type="parTrans">
      <dgm:prSet/>
      <dgm:spPr/>
      <dgm:t>
        <a:bodyPr/>
        <a:lstStyle/>
        <a:p>
          <a:pPr algn="just"/>
          <a:endParaRPr lang="en-US"/>
        </a:p>
      </dgm:t>
    </dgm:pt>
    <dgm:pt modelId="{E4773179-B76D-463E-8D8A-B6CD60DE6CC4}" cxnId="{EBBE0DA5-0191-4E69-BC1E-8EC3FAD38BED}" type="sibTrans">
      <dgm:prSet/>
      <dgm:spPr/>
      <dgm:t>
        <a:bodyPr/>
        <a:lstStyle/>
        <a:p>
          <a:pPr algn="just"/>
          <a:endParaRPr lang="en-US"/>
        </a:p>
      </dgm:t>
    </dgm:pt>
    <dgm:pt modelId="{EC86D006-A704-489A-9076-837C4A0F49B3}">
      <dgm:prSet/>
      <dgm:spPr/>
      <dgm:t>
        <a:bodyPr/>
        <a:lstStyle/>
        <a:p>
          <a:pPr algn="just" rtl="0"/>
          <a:r>
            <a:rPr lang="en-US" b="1" smtClean="0"/>
            <a:t>Limitations</a:t>
          </a:r>
          <a:endParaRPr lang="en-US"/>
        </a:p>
      </dgm:t>
    </dgm:pt>
    <dgm:pt modelId="{7F1D63CA-894C-4079-8B5D-971676318DB2}" cxnId="{2A9C92DD-EC28-47EF-B673-ECCB97839AC2}" type="parTrans">
      <dgm:prSet/>
      <dgm:spPr/>
      <dgm:t>
        <a:bodyPr/>
        <a:lstStyle/>
        <a:p>
          <a:pPr algn="just"/>
          <a:endParaRPr lang="en-US"/>
        </a:p>
      </dgm:t>
    </dgm:pt>
    <dgm:pt modelId="{C0628536-602D-40F2-946B-4F7FA10E3949}" cxnId="{2A9C92DD-EC28-47EF-B673-ECCB97839AC2}" type="sibTrans">
      <dgm:prSet/>
      <dgm:spPr/>
      <dgm:t>
        <a:bodyPr/>
        <a:lstStyle/>
        <a:p>
          <a:pPr algn="just"/>
          <a:endParaRPr lang="en-US"/>
        </a:p>
      </dgm:t>
    </dgm:pt>
    <dgm:pt modelId="{091F796D-91F4-4669-BE68-EB2E733760C3}">
      <dgm:prSet/>
      <dgm:spPr/>
      <dgm:t>
        <a:bodyPr/>
        <a:lstStyle/>
        <a:p>
          <a:pPr algn="just" rtl="0"/>
          <a:r>
            <a:rPr lang="en-US" dirty="0" smtClean="0"/>
            <a:t>Not a language-development theory and may over-attribute difficulties to attachment without factoring temperament, culture, or neurodiversity; attachment is relationship-specific, not a fixed child trait (Cassidy and Shaver, 2016; </a:t>
          </a:r>
          <a:r>
            <a:rPr lang="en-US" dirty="0" err="1" smtClean="0"/>
            <a:t>Zeanah</a:t>
          </a:r>
          <a:r>
            <a:rPr lang="en-US" dirty="0" smtClean="0"/>
            <a:t> and Gleason, 2015).</a:t>
          </a:r>
          <a:endParaRPr lang="en-US" dirty="0"/>
        </a:p>
      </dgm:t>
    </dgm:pt>
    <dgm:pt modelId="{C52F3E19-9C1A-4D9D-8B80-7428ED579AF1}" cxnId="{9662B37F-DC60-41E7-A416-62623C56DB56}" type="parTrans">
      <dgm:prSet/>
      <dgm:spPr/>
      <dgm:t>
        <a:bodyPr/>
        <a:lstStyle/>
        <a:p>
          <a:pPr algn="just"/>
          <a:endParaRPr lang="en-US"/>
        </a:p>
      </dgm:t>
    </dgm:pt>
    <dgm:pt modelId="{C5B8B091-C0BE-42E9-9A15-CEF1E2BD88AD}" cxnId="{9662B37F-DC60-41E7-A416-62623C56DB56}" type="sibTrans">
      <dgm:prSet/>
      <dgm:spPr/>
      <dgm:t>
        <a:bodyPr/>
        <a:lstStyle/>
        <a:p>
          <a:pPr algn="just"/>
          <a:endParaRPr lang="en-US"/>
        </a:p>
      </dgm:t>
    </dgm:pt>
    <dgm:pt modelId="{15DFE4A3-D449-49D9-8864-35BE59E1F8B3}">
      <dgm:prSet/>
      <dgm:spPr/>
      <dgm:t>
        <a:bodyPr/>
        <a:lstStyle/>
        <a:p>
          <a:pPr algn="just" rtl="0"/>
          <a:r>
            <a:rPr lang="en-US" b="1" smtClean="0"/>
            <a:t>Health &amp; Social Care fit</a:t>
          </a:r>
          <a:endParaRPr lang="en-US"/>
        </a:p>
      </dgm:t>
    </dgm:pt>
    <dgm:pt modelId="{C91CC013-80AE-4015-8B89-B3E72BD90277}" cxnId="{DE16CF64-6C3F-4281-80E0-44D55CC21E13}" type="parTrans">
      <dgm:prSet/>
      <dgm:spPr/>
      <dgm:t>
        <a:bodyPr/>
        <a:lstStyle/>
        <a:p>
          <a:pPr algn="just"/>
          <a:endParaRPr lang="en-US"/>
        </a:p>
      </dgm:t>
    </dgm:pt>
    <dgm:pt modelId="{92EFFFE8-3188-4FEB-8D99-22DBC16F5E18}" cxnId="{DE16CF64-6C3F-4281-80E0-44D55CC21E13}" type="sibTrans">
      <dgm:prSet/>
      <dgm:spPr/>
      <dgm:t>
        <a:bodyPr/>
        <a:lstStyle/>
        <a:p>
          <a:pPr algn="just"/>
          <a:endParaRPr lang="en-US"/>
        </a:p>
      </dgm:t>
    </dgm:pt>
    <dgm:pt modelId="{543BD2D9-F2CE-4B8E-BE8C-C6B4BE2819A5}">
      <dgm:prSet/>
      <dgm:spPr/>
      <dgm:t>
        <a:bodyPr/>
        <a:lstStyle/>
        <a:p>
          <a:pPr algn="just" rtl="0"/>
          <a:r>
            <a:rPr lang="en-US" smtClean="0"/>
            <a:t>Strong on settling-in and safeguarding partnership but must be integrated with language-rich pedagogy and multi-agency pathways (e.g., SALT) to avoid narrow formulations (DfE, 2021; HM Government, 2023).</a:t>
          </a:r>
          <a:endParaRPr lang="en-US"/>
        </a:p>
      </dgm:t>
    </dgm:pt>
    <dgm:pt modelId="{FA4AA76E-C114-4991-A098-3608B4EB6CAA}" cxnId="{2BF1AC48-1B56-4DBE-BDD5-2AD83B7622E5}" type="parTrans">
      <dgm:prSet/>
      <dgm:spPr/>
      <dgm:t>
        <a:bodyPr/>
        <a:lstStyle/>
        <a:p>
          <a:pPr algn="just"/>
          <a:endParaRPr lang="en-US"/>
        </a:p>
      </dgm:t>
    </dgm:pt>
    <dgm:pt modelId="{7C95CF2C-01D3-4F14-915C-9BDD07A589B4}" cxnId="{2BF1AC48-1B56-4DBE-BDD5-2AD83B7622E5}" type="sibTrans">
      <dgm:prSet/>
      <dgm:spPr/>
      <dgm:t>
        <a:bodyPr/>
        <a:lstStyle/>
        <a:p>
          <a:pPr algn="just"/>
          <a:endParaRPr lang="en-US"/>
        </a:p>
      </dgm:t>
    </dgm:pt>
    <dgm:pt modelId="{0620CF42-38E7-42BF-AD61-22CA9D28BC37}">
      <dgm:prSet/>
      <dgm:spPr/>
      <dgm:t>
        <a:bodyPr/>
        <a:lstStyle/>
        <a:p>
          <a:pPr algn="just" rtl="0"/>
          <a:r>
            <a:rPr lang="en-US" b="1" smtClean="0"/>
            <a:t>Bottom line</a:t>
          </a:r>
          <a:endParaRPr lang="en-US"/>
        </a:p>
      </dgm:t>
    </dgm:pt>
    <dgm:pt modelId="{D2B4C9EB-4116-4FA6-A19B-A8167CCDBFAC}" cxnId="{9466E5A8-18CF-4139-B6CD-05EA843BDA34}" type="parTrans">
      <dgm:prSet/>
      <dgm:spPr/>
      <dgm:t>
        <a:bodyPr/>
        <a:lstStyle/>
        <a:p>
          <a:pPr algn="just"/>
          <a:endParaRPr lang="en-US"/>
        </a:p>
      </dgm:t>
    </dgm:pt>
    <dgm:pt modelId="{19531767-E972-48D5-9CBB-4BA9B8C2F4C4}" cxnId="{9466E5A8-18CF-4139-B6CD-05EA843BDA34}" type="sibTrans">
      <dgm:prSet/>
      <dgm:spPr/>
      <dgm:t>
        <a:bodyPr/>
        <a:lstStyle/>
        <a:p>
          <a:pPr algn="just"/>
          <a:endParaRPr lang="en-US"/>
        </a:p>
      </dgm:t>
    </dgm:pt>
    <dgm:pt modelId="{38F734A2-B7EA-42AC-8C70-DB889CEFAFC0}">
      <dgm:prSet/>
      <dgm:spPr/>
      <dgm:t>
        <a:bodyPr/>
        <a:lstStyle/>
        <a:p>
          <a:pPr algn="just" rtl="0"/>
          <a:r>
            <a:rPr lang="en-US" smtClean="0"/>
            <a:t>Use attachment theory as a foundation for security and co-regulation, supplemented by targeted language, environmental supports, and holistic assessment (Groh et al., 2017; Justice et al., 2008).</a:t>
          </a:r>
          <a:endParaRPr lang="en-US"/>
        </a:p>
      </dgm:t>
    </dgm:pt>
    <dgm:pt modelId="{76D9C178-F232-4964-84BC-6110B23D0621}" cxnId="{4D37FA93-3DE2-434A-B763-56B98124A1A6}" type="parTrans">
      <dgm:prSet/>
      <dgm:spPr/>
      <dgm:t>
        <a:bodyPr/>
        <a:lstStyle/>
        <a:p>
          <a:pPr algn="just"/>
          <a:endParaRPr lang="en-US"/>
        </a:p>
      </dgm:t>
    </dgm:pt>
    <dgm:pt modelId="{FB06ED0E-CB59-4C62-A52C-178DAFBF9E9D}" cxnId="{4D37FA93-3DE2-434A-B763-56B98124A1A6}" type="sibTrans">
      <dgm:prSet/>
      <dgm:spPr/>
      <dgm:t>
        <a:bodyPr/>
        <a:lstStyle/>
        <a:p>
          <a:pPr algn="just"/>
          <a:endParaRPr lang="en-US"/>
        </a:p>
      </dgm:t>
    </dgm:pt>
    <dgm:pt modelId="{AC108C8C-CE4E-42C0-86A9-5A9355226550}" type="pres">
      <dgm:prSet presAssocID="{088238CA-9D9A-4B22-BDFA-16579D26894F}" presName="linear" presStyleCnt="0">
        <dgm:presLayoutVars>
          <dgm:animLvl val="lvl"/>
          <dgm:resizeHandles val="exact"/>
        </dgm:presLayoutVars>
      </dgm:prSet>
      <dgm:spPr/>
    </dgm:pt>
    <dgm:pt modelId="{31529B56-8301-4240-8BB5-BCB41775D987}" type="pres">
      <dgm:prSet presAssocID="{35BEA010-5A02-4FFE-8C8B-A6F06AE81490}" presName="parentText" presStyleLbl="node1" presStyleIdx="0" presStyleCnt="4">
        <dgm:presLayoutVars>
          <dgm:chMax val="0"/>
          <dgm:bulletEnabled val="1"/>
        </dgm:presLayoutVars>
      </dgm:prSet>
      <dgm:spPr/>
    </dgm:pt>
    <dgm:pt modelId="{D1CFDC15-27A1-499A-B853-7D58991D3228}" type="pres">
      <dgm:prSet presAssocID="{35BEA010-5A02-4FFE-8C8B-A6F06AE81490}" presName="childText" presStyleLbl="revTx" presStyleIdx="0" presStyleCnt="4">
        <dgm:presLayoutVars>
          <dgm:bulletEnabled val="1"/>
        </dgm:presLayoutVars>
      </dgm:prSet>
      <dgm:spPr/>
      <dgm:t>
        <a:bodyPr/>
        <a:lstStyle/>
        <a:p>
          <a:endParaRPr lang="en-US"/>
        </a:p>
      </dgm:t>
    </dgm:pt>
    <dgm:pt modelId="{9E2EA588-0E35-4EA0-9948-352D67626659}" type="pres">
      <dgm:prSet presAssocID="{EC86D006-A704-489A-9076-837C4A0F49B3}" presName="parentText" presStyleLbl="node1" presStyleIdx="1" presStyleCnt="4">
        <dgm:presLayoutVars>
          <dgm:chMax val="0"/>
          <dgm:bulletEnabled val="1"/>
        </dgm:presLayoutVars>
      </dgm:prSet>
      <dgm:spPr/>
    </dgm:pt>
    <dgm:pt modelId="{A9ADBA90-4A66-4DDD-B970-0AC7C64B283A}" type="pres">
      <dgm:prSet presAssocID="{EC86D006-A704-489A-9076-837C4A0F49B3}" presName="childText" presStyleLbl="revTx" presStyleIdx="1" presStyleCnt="4">
        <dgm:presLayoutVars>
          <dgm:bulletEnabled val="1"/>
        </dgm:presLayoutVars>
      </dgm:prSet>
      <dgm:spPr/>
    </dgm:pt>
    <dgm:pt modelId="{826CB687-F928-4733-BFBB-D655C3CCD572}" type="pres">
      <dgm:prSet presAssocID="{15DFE4A3-D449-49D9-8864-35BE59E1F8B3}" presName="parentText" presStyleLbl="node1" presStyleIdx="2" presStyleCnt="4">
        <dgm:presLayoutVars>
          <dgm:chMax val="0"/>
          <dgm:bulletEnabled val="1"/>
        </dgm:presLayoutVars>
      </dgm:prSet>
      <dgm:spPr/>
    </dgm:pt>
    <dgm:pt modelId="{552305D7-32C9-46FB-BD14-849A482F8591}" type="pres">
      <dgm:prSet presAssocID="{15DFE4A3-D449-49D9-8864-35BE59E1F8B3}" presName="childText" presStyleLbl="revTx" presStyleIdx="2" presStyleCnt="4">
        <dgm:presLayoutVars>
          <dgm:bulletEnabled val="1"/>
        </dgm:presLayoutVars>
      </dgm:prSet>
      <dgm:spPr/>
    </dgm:pt>
    <dgm:pt modelId="{9B903225-7A59-4ACF-875A-8DBB14B993B1}" type="pres">
      <dgm:prSet presAssocID="{0620CF42-38E7-42BF-AD61-22CA9D28BC37}" presName="parentText" presStyleLbl="node1" presStyleIdx="3" presStyleCnt="4">
        <dgm:presLayoutVars>
          <dgm:chMax val="0"/>
          <dgm:bulletEnabled val="1"/>
        </dgm:presLayoutVars>
      </dgm:prSet>
      <dgm:spPr/>
    </dgm:pt>
    <dgm:pt modelId="{BDBDE1A7-76D8-415B-A69C-8A13FE2CD49F}" type="pres">
      <dgm:prSet presAssocID="{0620CF42-38E7-42BF-AD61-22CA9D28BC37}" presName="childText" presStyleLbl="revTx" presStyleIdx="3" presStyleCnt="4">
        <dgm:presLayoutVars>
          <dgm:bulletEnabled val="1"/>
        </dgm:presLayoutVars>
      </dgm:prSet>
      <dgm:spPr/>
    </dgm:pt>
  </dgm:ptLst>
  <dgm:cxnLst>
    <dgm:cxn modelId="{2A9C92DD-EC28-47EF-B673-ECCB97839AC2}" srcId="{088238CA-9D9A-4B22-BDFA-16579D26894F}" destId="{EC86D006-A704-489A-9076-837C4A0F49B3}" srcOrd="1" destOrd="0" parTransId="{7F1D63CA-894C-4079-8B5D-971676318DB2}" sibTransId="{C0628536-602D-40F2-946B-4F7FA10E3949}"/>
    <dgm:cxn modelId="{2BF1AC48-1B56-4DBE-BDD5-2AD83B7622E5}" srcId="{15DFE4A3-D449-49D9-8864-35BE59E1F8B3}" destId="{543BD2D9-F2CE-4B8E-BE8C-C6B4BE2819A5}" srcOrd="0" destOrd="0" parTransId="{FA4AA76E-C114-4991-A098-3608B4EB6CAA}" sibTransId="{7C95CF2C-01D3-4F14-915C-9BDD07A589B4}"/>
    <dgm:cxn modelId="{EBBE0DA5-0191-4E69-BC1E-8EC3FAD38BED}" srcId="{35BEA010-5A02-4FFE-8C8B-A6F06AE81490}" destId="{4A89BA30-CD65-4DF3-B8FF-479B2FB6BB59}" srcOrd="0" destOrd="0" parTransId="{B9AC5933-0638-4ABC-9FEA-799A0B1A3183}" sibTransId="{E4773179-B76D-463E-8D8A-B6CD60DE6CC4}"/>
    <dgm:cxn modelId="{9466E5A8-18CF-4139-B6CD-05EA843BDA34}" srcId="{088238CA-9D9A-4B22-BDFA-16579D26894F}" destId="{0620CF42-38E7-42BF-AD61-22CA9D28BC37}" srcOrd="3" destOrd="0" parTransId="{D2B4C9EB-4116-4FA6-A19B-A8167CCDBFAC}" sibTransId="{19531767-E972-48D5-9CBB-4BA9B8C2F4C4}"/>
    <dgm:cxn modelId="{E4F89214-815B-4ECA-9B87-597411EB61D6}" type="presOf" srcId="{38F734A2-B7EA-42AC-8C70-DB889CEFAFC0}" destId="{BDBDE1A7-76D8-415B-A69C-8A13FE2CD49F}" srcOrd="0" destOrd="0" presId="urn:microsoft.com/office/officeart/2005/8/layout/vList2"/>
    <dgm:cxn modelId="{75B2BA09-1275-40FA-9AC8-0F362351075B}" type="presOf" srcId="{088238CA-9D9A-4B22-BDFA-16579D26894F}" destId="{AC108C8C-CE4E-42C0-86A9-5A9355226550}" srcOrd="0" destOrd="0" presId="urn:microsoft.com/office/officeart/2005/8/layout/vList2"/>
    <dgm:cxn modelId="{99CD6D7A-E083-4D5E-8D23-2A91B6D55C0A}" type="presOf" srcId="{543BD2D9-F2CE-4B8E-BE8C-C6B4BE2819A5}" destId="{552305D7-32C9-46FB-BD14-849A482F8591}" srcOrd="0" destOrd="0" presId="urn:microsoft.com/office/officeart/2005/8/layout/vList2"/>
    <dgm:cxn modelId="{CD06EFDC-EF02-41D1-9EA5-DF572549BD09}" srcId="{088238CA-9D9A-4B22-BDFA-16579D26894F}" destId="{35BEA010-5A02-4FFE-8C8B-A6F06AE81490}" srcOrd="0" destOrd="0" parTransId="{5381E4BF-A274-4EA9-B232-7B62537C0A97}" sibTransId="{6CD8E86F-2E68-4381-A364-671597F411FC}"/>
    <dgm:cxn modelId="{DE16CF64-6C3F-4281-80E0-44D55CC21E13}" srcId="{088238CA-9D9A-4B22-BDFA-16579D26894F}" destId="{15DFE4A3-D449-49D9-8864-35BE59E1F8B3}" srcOrd="2" destOrd="0" parTransId="{C91CC013-80AE-4015-8B89-B3E72BD90277}" sibTransId="{92EFFFE8-3188-4FEB-8D99-22DBC16F5E18}"/>
    <dgm:cxn modelId="{199B15C8-8EFB-4743-9DFB-DF30623C0707}" type="presOf" srcId="{0620CF42-38E7-42BF-AD61-22CA9D28BC37}" destId="{9B903225-7A59-4ACF-875A-8DBB14B993B1}" srcOrd="0" destOrd="0" presId="urn:microsoft.com/office/officeart/2005/8/layout/vList2"/>
    <dgm:cxn modelId="{6C757D6F-CCBF-4F3B-B2F8-2C2292354ACC}" type="presOf" srcId="{4A89BA30-CD65-4DF3-B8FF-479B2FB6BB59}" destId="{D1CFDC15-27A1-499A-B853-7D58991D3228}" srcOrd="0" destOrd="0" presId="urn:microsoft.com/office/officeart/2005/8/layout/vList2"/>
    <dgm:cxn modelId="{4D37FA93-3DE2-434A-B763-56B98124A1A6}" srcId="{0620CF42-38E7-42BF-AD61-22CA9D28BC37}" destId="{38F734A2-B7EA-42AC-8C70-DB889CEFAFC0}" srcOrd="0" destOrd="0" parTransId="{76D9C178-F232-4964-84BC-6110B23D0621}" sibTransId="{FB06ED0E-CB59-4C62-A52C-178DAFBF9E9D}"/>
    <dgm:cxn modelId="{C78D640D-DFF6-4FCC-A148-2B35902435D1}" type="presOf" srcId="{091F796D-91F4-4669-BE68-EB2E733760C3}" destId="{A9ADBA90-4A66-4DDD-B970-0AC7C64B283A}" srcOrd="0" destOrd="0" presId="urn:microsoft.com/office/officeart/2005/8/layout/vList2"/>
    <dgm:cxn modelId="{9F445F69-DB3F-4F6E-94DD-0E5BFECCEBB2}" type="presOf" srcId="{EC86D006-A704-489A-9076-837C4A0F49B3}" destId="{9E2EA588-0E35-4EA0-9948-352D67626659}" srcOrd="0" destOrd="0" presId="urn:microsoft.com/office/officeart/2005/8/layout/vList2"/>
    <dgm:cxn modelId="{9662B37F-DC60-41E7-A416-62623C56DB56}" srcId="{EC86D006-A704-489A-9076-837C4A0F49B3}" destId="{091F796D-91F4-4669-BE68-EB2E733760C3}" srcOrd="0" destOrd="0" parTransId="{C52F3E19-9C1A-4D9D-8B80-7428ED579AF1}" sibTransId="{C5B8B091-C0BE-42E9-9A15-CEF1E2BD88AD}"/>
    <dgm:cxn modelId="{50C1977C-CE37-46B9-BDC1-273B9C415A11}" type="presOf" srcId="{35BEA010-5A02-4FFE-8C8B-A6F06AE81490}" destId="{31529B56-8301-4240-8BB5-BCB41775D987}" srcOrd="0" destOrd="0" presId="urn:microsoft.com/office/officeart/2005/8/layout/vList2"/>
    <dgm:cxn modelId="{260674FC-06D4-4456-BEB0-E0F72927D639}" type="presOf" srcId="{15DFE4A3-D449-49D9-8864-35BE59E1F8B3}" destId="{826CB687-F928-4733-BFBB-D655C3CCD572}" srcOrd="0" destOrd="0" presId="urn:microsoft.com/office/officeart/2005/8/layout/vList2"/>
    <dgm:cxn modelId="{B072B254-A3C0-43C4-B8A1-95A9FD7BDD44}" type="presParOf" srcId="{AC108C8C-CE4E-42C0-86A9-5A9355226550}" destId="{31529B56-8301-4240-8BB5-BCB41775D987}" srcOrd="0" destOrd="0" presId="urn:microsoft.com/office/officeart/2005/8/layout/vList2"/>
    <dgm:cxn modelId="{70C52F7F-F8DB-4163-8845-7D3D6EE55EE9}" type="presParOf" srcId="{AC108C8C-CE4E-42C0-86A9-5A9355226550}" destId="{D1CFDC15-27A1-499A-B853-7D58991D3228}" srcOrd="1" destOrd="0" presId="urn:microsoft.com/office/officeart/2005/8/layout/vList2"/>
    <dgm:cxn modelId="{9DE0DDC7-A3F5-499D-9868-C6F2A79800B1}" type="presParOf" srcId="{AC108C8C-CE4E-42C0-86A9-5A9355226550}" destId="{9E2EA588-0E35-4EA0-9948-352D67626659}" srcOrd="2" destOrd="0" presId="urn:microsoft.com/office/officeart/2005/8/layout/vList2"/>
    <dgm:cxn modelId="{995E6B5A-AF2A-4173-BA5E-0F02DFD2FB68}" type="presParOf" srcId="{AC108C8C-CE4E-42C0-86A9-5A9355226550}" destId="{A9ADBA90-4A66-4DDD-B970-0AC7C64B283A}" srcOrd="3" destOrd="0" presId="urn:microsoft.com/office/officeart/2005/8/layout/vList2"/>
    <dgm:cxn modelId="{4E69789C-5B6F-4B54-BC10-9F544254D8E3}" type="presParOf" srcId="{AC108C8C-CE4E-42C0-86A9-5A9355226550}" destId="{826CB687-F928-4733-BFBB-D655C3CCD572}" srcOrd="4" destOrd="0" presId="urn:microsoft.com/office/officeart/2005/8/layout/vList2"/>
    <dgm:cxn modelId="{937E79E5-BD90-4813-A4B0-2902C6A0F7F2}" type="presParOf" srcId="{AC108C8C-CE4E-42C0-86A9-5A9355226550}" destId="{552305D7-32C9-46FB-BD14-849A482F8591}" srcOrd="5" destOrd="0" presId="urn:microsoft.com/office/officeart/2005/8/layout/vList2"/>
    <dgm:cxn modelId="{65C9353D-8FF9-478B-91A4-B9754D31BD42}" type="presParOf" srcId="{AC108C8C-CE4E-42C0-86A9-5A9355226550}" destId="{9B903225-7A59-4ACF-875A-8DBB14B993B1}" srcOrd="6" destOrd="0" presId="urn:microsoft.com/office/officeart/2005/8/layout/vList2"/>
    <dgm:cxn modelId="{9DA8D1CE-2C79-4BA2-A4CB-33317A3D0F5F}" type="presParOf" srcId="{AC108C8C-CE4E-42C0-86A9-5A9355226550}" destId="{BDBDE1A7-76D8-415B-A69C-8A13FE2CD49F}"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F15515B-7578-4B70-9027-A5E5E8243386}" type="doc">
      <dgm:prSet loTypeId="urn:microsoft.com/office/officeart/2005/8/layout/vList2" loCatId="list" qsTypeId="urn:microsoft.com/office/officeart/2005/8/quickstyle/simple1" qsCatId="simple" csTypeId="urn:microsoft.com/office/officeart/2005/8/colors/accent2_1" csCatId="accent2" phldr="1"/>
      <dgm:spPr/>
      <dgm:t>
        <a:bodyPr/>
        <a:lstStyle/>
        <a:p>
          <a:endParaRPr lang="en-US"/>
        </a:p>
      </dgm:t>
    </dgm:pt>
    <dgm:pt modelId="{15DEF332-1F41-418C-894B-D7E8C91B740F}">
      <dgm:prSet custT="1"/>
      <dgm:spPr>
        <a:solidFill>
          <a:schemeClr val="accent2">
            <a:lumMod val="40000"/>
            <a:lumOff val="60000"/>
          </a:schemeClr>
        </a:solidFill>
      </dgm:spPr>
      <dgm:t>
        <a:bodyPr/>
        <a:lstStyle/>
        <a:p>
          <a:pPr algn="just" rtl="0"/>
          <a:r>
            <a:rPr lang="en-US" sz="2800" b="0" dirty="0" smtClean="0"/>
            <a:t>Building on Bowlby’s (1969) secure-base idea and Ainsworth et al.’s (1978) sensitivity findings, I will </a:t>
          </a:r>
          <a:r>
            <a:rPr lang="en-US" sz="2800" b="0" dirty="0" err="1" smtClean="0"/>
            <a:t>prioritise</a:t>
          </a:r>
          <a:r>
            <a:rPr lang="en-US" sz="2800" b="0" dirty="0" smtClean="0"/>
            <a:t> security first through a key person and gradual separation. Consistent with </a:t>
          </a:r>
          <a:r>
            <a:rPr lang="en-US" sz="2800" b="0" dirty="0" err="1" smtClean="0"/>
            <a:t>DfE</a:t>
          </a:r>
          <a:r>
            <a:rPr lang="en-US" sz="2800" b="0" dirty="0" smtClean="0"/>
            <a:t> (2021), I will embed language scaffolds within serve-and-return interactions and structured small-group activities, while HM Government (2023) guidance frames ongoing documentation, partnership with parents, and safeguarding oversight.</a:t>
          </a:r>
          <a:endParaRPr lang="en-US" sz="2800" b="0" dirty="0"/>
        </a:p>
      </dgm:t>
    </dgm:pt>
    <dgm:pt modelId="{E7AE0B06-CF2B-474C-A614-D17F16241DD1}" cxnId="{32D94A78-01AD-48EF-A0AE-F738C68190ED}" type="parTrans">
      <dgm:prSet/>
      <dgm:spPr/>
      <dgm:t>
        <a:bodyPr/>
        <a:lstStyle/>
        <a:p>
          <a:endParaRPr lang="en-US"/>
        </a:p>
      </dgm:t>
    </dgm:pt>
    <dgm:pt modelId="{1388B3BE-4EAC-421F-8C19-D31785D5315E}" cxnId="{32D94A78-01AD-48EF-A0AE-F738C68190ED}" type="sibTrans">
      <dgm:prSet/>
      <dgm:spPr/>
      <dgm:t>
        <a:bodyPr/>
        <a:lstStyle/>
        <a:p>
          <a:endParaRPr lang="en-US"/>
        </a:p>
      </dgm:t>
    </dgm:pt>
    <dgm:pt modelId="{05F93978-2996-407B-A3AE-2CAB12942664}" type="pres">
      <dgm:prSet presAssocID="{FF15515B-7578-4B70-9027-A5E5E8243386}" presName="linear" presStyleCnt="0">
        <dgm:presLayoutVars>
          <dgm:animLvl val="lvl"/>
          <dgm:resizeHandles val="exact"/>
        </dgm:presLayoutVars>
      </dgm:prSet>
      <dgm:spPr/>
    </dgm:pt>
    <dgm:pt modelId="{C802B6C8-902E-4552-934C-5CAB278B4565}" type="pres">
      <dgm:prSet presAssocID="{15DEF332-1F41-418C-894B-D7E8C91B740F}" presName="parentText" presStyleLbl="node1" presStyleIdx="0" presStyleCnt="1">
        <dgm:presLayoutVars>
          <dgm:chMax val="0"/>
          <dgm:bulletEnabled val="1"/>
        </dgm:presLayoutVars>
      </dgm:prSet>
      <dgm:spPr/>
      <dgm:t>
        <a:bodyPr/>
        <a:lstStyle/>
        <a:p>
          <a:endParaRPr lang="en-US"/>
        </a:p>
      </dgm:t>
    </dgm:pt>
  </dgm:ptLst>
  <dgm:cxnLst>
    <dgm:cxn modelId="{7BF3FE39-046B-4D37-80D1-E7D2FE994D72}" type="presOf" srcId="{15DEF332-1F41-418C-894B-D7E8C91B740F}" destId="{C802B6C8-902E-4552-934C-5CAB278B4565}" srcOrd="0" destOrd="0" presId="urn:microsoft.com/office/officeart/2005/8/layout/vList2"/>
    <dgm:cxn modelId="{32D94A78-01AD-48EF-A0AE-F738C68190ED}" srcId="{FF15515B-7578-4B70-9027-A5E5E8243386}" destId="{15DEF332-1F41-418C-894B-D7E8C91B740F}" srcOrd="0" destOrd="0" parTransId="{E7AE0B06-CF2B-474C-A614-D17F16241DD1}" sibTransId="{1388B3BE-4EAC-421F-8C19-D31785D5315E}"/>
    <dgm:cxn modelId="{2165C1DE-4995-4912-87EB-A3A39CE1B28E}" type="presOf" srcId="{FF15515B-7578-4B70-9027-A5E5E8243386}" destId="{05F93978-2996-407B-A3AE-2CAB12942664}" srcOrd="0" destOrd="0" presId="urn:microsoft.com/office/officeart/2005/8/layout/vList2"/>
    <dgm:cxn modelId="{69AB1279-BC53-43AF-BBA1-7FEAFB744FCA}" type="presParOf" srcId="{05F93978-2996-407B-A3AE-2CAB12942664}" destId="{C802B6C8-902E-4552-934C-5CAB278B4565}" srcOrd="0" destOrd="0" presId="urn:microsoft.com/office/officeart/2005/8/layout/vList2"/>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5272764" cy="5094515"/>
        <a:chOff x="0" y="0"/>
        <a:chExt cx="5272764" cy="5094515"/>
      </a:xfrm>
    </dsp:grpSpPr>
    <dsp:sp modelId="{03705917-6F80-4B71-B43B-A09E5BAF985E}">
      <dsp:nvSpPr>
        <dsp:cNvPr id="3" name="Rounded Rectangle 2"/>
        <dsp:cNvSpPr/>
      </dsp:nvSpPr>
      <dsp:spPr bwMode="white">
        <a:xfrm>
          <a:off x="0" y="251732"/>
          <a:ext cx="5272764" cy="535940"/>
        </a:xfrm>
        <a:prstGeom prst="roundRect">
          <a:avLst/>
        </a:prstGeom>
      </dsp:spPr>
      <dsp:style>
        <a:lnRef idx="2">
          <a:schemeClr val="lt1"/>
        </a:lnRef>
        <a:fillRef idx="1">
          <a:schemeClr val="accent1"/>
        </a:fillRef>
        <a:effectRef idx="0">
          <a:scrgbClr r="0" g="0" b="0"/>
        </a:effectRef>
        <a:fontRef idx="minor">
          <a:schemeClr val="lt1"/>
        </a:fontRef>
      </dsp:style>
      <dsp:txBody>
        <a:bodyPr lIns="80010" tIns="80010" rIns="80010" bIns="80010" anchor="ctr"/>
        <a:lstStyle>
          <a:lvl1pPr algn="l">
            <a:defRPr sz="21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pPr lvl="0" rtl="0">
            <a:lnSpc>
              <a:spcPct val="100000"/>
            </a:lnSpc>
            <a:spcBef>
              <a:spcPct val="0"/>
            </a:spcBef>
            <a:spcAft>
              <a:spcPct val="35000"/>
            </a:spcAft>
          </a:pPr>
          <a:r>
            <a:rPr lang="en-US" b="1" smtClean="0"/>
            <a:t>What we are observing?</a:t>
          </a:r>
          <a:endParaRPr lang="en-US"/>
        </a:p>
      </dsp:txBody>
      <dsp:txXfrm>
        <a:off x="0" y="251732"/>
        <a:ext cx="5272764" cy="535940"/>
      </dsp:txXfrm>
    </dsp:sp>
    <dsp:sp modelId="{1CF093E7-5843-43AE-A449-2BCD5E7EE4F4}">
      <dsp:nvSpPr>
        <dsp:cNvPr id="4" name="Rectangles 3"/>
        <dsp:cNvSpPr/>
      </dsp:nvSpPr>
      <dsp:spPr bwMode="white">
        <a:xfrm>
          <a:off x="0" y="787672"/>
          <a:ext cx="5272764" cy="906145"/>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67410" tIns="26670" rIns="149352" bIns="26670" anchor="t"/>
        <a:lstStyle>
          <a:lvl1pPr algn="l">
            <a:defRPr sz="21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pPr lvl="1" rtl="0">
            <a:lnSpc>
              <a:spcPct val="100000"/>
            </a:lnSpc>
            <a:spcBef>
              <a:spcPct val="0"/>
            </a:spcBef>
            <a:spcAft>
              <a:spcPct val="20000"/>
            </a:spcAft>
            <a:buChar char="•"/>
          </a:pPr>
          <a:r>
            <a:rPr lang="en-US" smtClean="0">
              <a:solidFill>
                <a:schemeClr val="tx1"/>
              </a:solidFill>
            </a:rPr>
            <a:t>Distress at separation from carers</a:t>
          </a:r>
          <a:endParaRPr lang="en-US">
            <a:solidFill>
              <a:schemeClr val="tx1"/>
            </a:solidFill>
          </a:endParaRPr>
        </a:p>
        <a:p>
          <a:pPr lvl="1" rtl="0">
            <a:lnSpc>
              <a:spcPct val="100000"/>
            </a:lnSpc>
            <a:spcBef>
              <a:spcPct val="0"/>
            </a:spcBef>
            <a:spcAft>
              <a:spcPct val="20000"/>
            </a:spcAft>
            <a:buChar char="•"/>
          </a:pPr>
          <a:r>
            <a:rPr lang="en-US" smtClean="0">
              <a:solidFill>
                <a:schemeClr val="tx1"/>
              </a:solidFill>
            </a:rPr>
            <a:t>Limited verbal communication</a:t>
          </a:r>
          <a:endParaRPr lang="en-US">
            <a:solidFill>
              <a:schemeClr val="tx1"/>
            </a:solidFill>
          </a:endParaRPr>
        </a:p>
        <a:p>
          <a:pPr lvl="1" rtl="0">
            <a:lnSpc>
              <a:spcPct val="100000"/>
            </a:lnSpc>
            <a:spcBef>
              <a:spcPct val="0"/>
            </a:spcBef>
            <a:spcAft>
              <a:spcPct val="20000"/>
            </a:spcAft>
            <a:buChar char="•"/>
          </a:pPr>
          <a:r>
            <a:rPr lang="en-US" smtClean="0">
              <a:solidFill>
                <a:schemeClr val="tx1"/>
              </a:solidFill>
            </a:rPr>
            <a:t>Difficulty joining group play</a:t>
          </a:r>
          <a:endParaRPr lang="en-US">
            <a:solidFill>
              <a:schemeClr val="tx1"/>
            </a:solidFill>
          </a:endParaRPr>
        </a:p>
      </dsp:txBody>
      <dsp:txXfrm>
        <a:off x="0" y="787672"/>
        <a:ext cx="5272764" cy="906145"/>
      </dsp:txXfrm>
    </dsp:sp>
    <dsp:sp modelId="{70F9609C-9D0A-471E-9524-475829754777}">
      <dsp:nvSpPr>
        <dsp:cNvPr id="5" name="Rounded Rectangle 4"/>
        <dsp:cNvSpPr/>
      </dsp:nvSpPr>
      <dsp:spPr bwMode="white">
        <a:xfrm>
          <a:off x="0" y="1693817"/>
          <a:ext cx="5272764" cy="535940"/>
        </a:xfrm>
        <a:prstGeom prst="roundRect">
          <a:avLst/>
        </a:prstGeom>
      </dsp:spPr>
      <dsp:style>
        <a:lnRef idx="2">
          <a:schemeClr val="lt1"/>
        </a:lnRef>
        <a:fillRef idx="1">
          <a:schemeClr val="accent1"/>
        </a:fillRef>
        <a:effectRef idx="0">
          <a:scrgbClr r="0" g="0" b="0"/>
        </a:effectRef>
        <a:fontRef idx="minor">
          <a:schemeClr val="lt1"/>
        </a:fontRef>
      </dsp:style>
      <dsp:txBody>
        <a:bodyPr lIns="80010" tIns="80010" rIns="80010" bIns="80010" anchor="ctr"/>
        <a:lstStyle>
          <a:lvl1pPr algn="l">
            <a:defRPr sz="21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pPr lvl="0" rtl="0">
            <a:lnSpc>
              <a:spcPct val="100000"/>
            </a:lnSpc>
            <a:spcBef>
              <a:spcPct val="0"/>
            </a:spcBef>
            <a:spcAft>
              <a:spcPct val="35000"/>
            </a:spcAft>
          </a:pPr>
          <a:r>
            <a:rPr lang="en-US" b="1" smtClean="0"/>
            <a:t>Aim</a:t>
          </a:r>
          <a:endParaRPr lang="en-US"/>
        </a:p>
      </dsp:txBody>
      <dsp:txXfrm>
        <a:off x="0" y="1693817"/>
        <a:ext cx="5272764" cy="535940"/>
      </dsp:txXfrm>
    </dsp:sp>
    <dsp:sp modelId="{57E0C54A-CC0D-43F1-AD21-BF58C1CAB79F}">
      <dsp:nvSpPr>
        <dsp:cNvPr id="6" name="Rectangles 5"/>
        <dsp:cNvSpPr/>
      </dsp:nvSpPr>
      <dsp:spPr bwMode="white">
        <a:xfrm>
          <a:off x="0" y="2229757"/>
          <a:ext cx="5272764" cy="2613025"/>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67410" tIns="26670" rIns="149352" bIns="26670" anchor="t"/>
        <a:lstStyle>
          <a:lvl1pPr algn="l">
            <a:defRPr sz="2100"/>
          </a:lvl1pPr>
          <a:lvl2pPr marL="171450" indent="-171450" algn="l">
            <a:defRPr sz="1600"/>
          </a:lvl2pPr>
          <a:lvl3pPr marL="342900" indent="-171450" algn="l">
            <a:defRPr sz="1600"/>
          </a:lvl3pPr>
          <a:lvl4pPr marL="514350" indent="-171450" algn="l">
            <a:defRPr sz="1600"/>
          </a:lvl4pPr>
          <a:lvl5pPr marL="685800" indent="-171450" algn="l">
            <a:defRPr sz="1600"/>
          </a:lvl5pPr>
          <a:lvl6pPr marL="857250" indent="-171450" algn="l">
            <a:defRPr sz="1600"/>
          </a:lvl6pPr>
          <a:lvl7pPr marL="1028700" indent="-171450" algn="l">
            <a:defRPr sz="1600"/>
          </a:lvl7pPr>
          <a:lvl8pPr marL="1200150" indent="-171450" algn="l">
            <a:defRPr sz="1600"/>
          </a:lvl8pPr>
          <a:lvl9pPr marL="1371600" indent="-171450" algn="l">
            <a:defRPr sz="1600"/>
          </a:lvl9pPr>
        </a:lstStyle>
        <a:p>
          <a:pPr lvl="1" rtl="0">
            <a:lnSpc>
              <a:spcPct val="100000"/>
            </a:lnSpc>
            <a:spcBef>
              <a:spcPct val="0"/>
            </a:spcBef>
            <a:spcAft>
              <a:spcPct val="20000"/>
            </a:spcAft>
            <a:buChar char="•"/>
          </a:pPr>
          <a:r>
            <a:rPr lang="en-US" dirty="0" smtClean="0">
              <a:solidFill>
                <a:schemeClr val="tx1"/>
              </a:solidFill>
            </a:rPr>
            <a:t>To promote emotional, social, cognitive &amp; physical wellbeing via theory-led interventions, a</a:t>
          </a:r>
          <a:r>
            <a:rPr lang="en-US" dirty="0" smtClean="0">
              <a:solidFill>
                <a:schemeClr val="tx1"/>
              </a:solidFill>
            </a:rPr>
            <a:t>s the Department for Education (2021) </a:t>
          </a:r>
          <a:r>
            <a:rPr lang="en-US" dirty="0" err="1" smtClean="0">
              <a:solidFill>
                <a:schemeClr val="tx1"/>
              </a:solidFill>
            </a:rPr>
            <a:t>emphasises</a:t>
          </a:r>
          <a:r>
            <a:rPr lang="en-US" dirty="0" smtClean="0">
              <a:solidFill>
                <a:schemeClr val="tx1"/>
              </a:solidFill>
            </a:rPr>
            <a:t> responsive caregiving, communication, and social development are essential in early years settings. </a:t>
          </a:r>
          <a:endParaRPr lang="en-US" dirty="0">
            <a:solidFill>
              <a:schemeClr val="tx1"/>
            </a:solidFill>
          </a:endParaRPr>
        </a:p>
        <a:p>
          <a:pPr lvl="1">
            <a:lnSpc>
              <a:spcPct val="100000"/>
            </a:lnSpc>
            <a:spcBef>
              <a:spcPct val="0"/>
            </a:spcBef>
            <a:spcAft>
              <a:spcPct val="20000"/>
            </a:spcAft>
            <a:buChar char="•"/>
          </a:pPr>
          <a:r>
            <a:rPr lang="en-US" b="0" dirty="0" smtClean="0">
              <a:solidFill>
                <a:schemeClr val="tx1"/>
              </a:solidFill>
            </a:rPr>
            <a:t>To apply Bowlby’s (1969) Attachment Theory to Amira needs.</a:t>
          </a:r>
          <a:endParaRPr lang="en-US" b="0" dirty="0">
            <a:solidFill>
              <a:schemeClr val="tx1"/>
            </a:solidFill>
          </a:endParaRPr>
        </a:p>
        <a:p>
          <a:pPr lvl="1">
            <a:lnSpc>
              <a:spcPct val="100000"/>
            </a:lnSpc>
            <a:spcBef>
              <a:spcPct val="0"/>
            </a:spcBef>
            <a:spcAft>
              <a:spcPct val="20000"/>
            </a:spcAft>
            <a:buChar char="•"/>
          </a:pPr>
          <a:r>
            <a:rPr lang="en-US" dirty="0" smtClean="0">
              <a:solidFill>
                <a:schemeClr val="tx1"/>
              </a:solidFill>
            </a:rPr>
            <a:t>The aim is also in line with </a:t>
          </a:r>
          <a:r>
            <a:rPr lang="en-US" b="1" dirty="0" smtClean="0">
              <a:solidFill>
                <a:schemeClr val="tx1"/>
              </a:solidFill>
            </a:rPr>
            <a:t>Working Together to Safeguard Children</a:t>
          </a:r>
          <a:r>
            <a:rPr lang="en-US" dirty="0" smtClean="0">
              <a:solidFill>
                <a:schemeClr val="tx1"/>
              </a:solidFill>
            </a:rPr>
            <a:t>, HM Government (2023) also frames our duty to plan support collaboratively with </a:t>
          </a:r>
          <a:r>
            <a:rPr lang="en-US" dirty="0" err="1" smtClean="0">
              <a:solidFill>
                <a:schemeClr val="tx1"/>
              </a:solidFill>
            </a:rPr>
            <a:t>carers</a:t>
          </a:r>
          <a:r>
            <a:rPr lang="en-US" dirty="0" smtClean="0">
              <a:solidFill>
                <a:schemeClr val="tx1"/>
              </a:solidFill>
            </a:rPr>
            <a:t>.</a:t>
          </a:r>
          <a:endParaRPr lang="en-US" dirty="0">
            <a:solidFill>
              <a:schemeClr val="tx1"/>
            </a:solidFill>
          </a:endParaRPr>
        </a:p>
      </dsp:txBody>
      <dsp:txXfrm>
        <a:off x="0" y="2229757"/>
        <a:ext cx="5272764" cy="2613025"/>
      </dsp:txXfrm>
    </dsp:sp>
  </dsp:spTree>
</dsp:drawing>
</file>

<file path=ppt/diagrams/drawing2.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7741920" cy="4310741"/>
        <a:chOff x="0" y="0"/>
        <a:chExt cx="7741920" cy="4310741"/>
      </a:xfrm>
    </dsp:grpSpPr>
    <dsp:sp modelId="{0E717C50-7DAB-4BED-A762-82A61F3264C6}">
      <dsp:nvSpPr>
        <dsp:cNvPr id="3" name="Straight Connector 2"/>
        <dsp:cNvSpPr/>
      </dsp:nvSpPr>
      <dsp:spPr bwMode="white">
        <a:xfrm>
          <a:off x="0" y="0"/>
          <a:ext cx="7741920" cy="0"/>
        </a:xfrm>
        <a:prstGeom prst="line">
          <a:avLst/>
        </a:prstGeom>
      </dsp:spPr>
      <dsp:style>
        <a:lnRef idx="2">
          <a:schemeClr val="accent5">
            <a:alpha val="90000"/>
            <a:hueOff val="0"/>
            <a:satOff val="0"/>
            <a:lumOff val="0"/>
            <a:alpha val="90196"/>
          </a:schemeClr>
        </a:lnRef>
        <a:fillRef idx="1">
          <a:schemeClr val="accent5">
            <a:alpha val="90000"/>
            <a:hueOff val="0"/>
            <a:satOff val="0"/>
            <a:lumOff val="0"/>
            <a:alpha val="90196"/>
          </a:schemeClr>
        </a:fillRef>
        <a:effectRef idx="0">
          <a:scrgbClr r="0" g="0" b="0"/>
        </a:effectRef>
        <a:fontRef idx="minor">
          <a:schemeClr val="lt1"/>
        </a:fontRef>
      </dsp:style>
      <dsp:txXfrm>
        <a:off x="0" y="0"/>
        <a:ext cx="7741920" cy="0"/>
      </dsp:txXfrm>
    </dsp:sp>
    <dsp:sp modelId="{073DC2F8-BE8F-4E65-B34C-D02399C885FC}">
      <dsp:nvSpPr>
        <dsp:cNvPr id="4" name="Rectangles 3"/>
        <dsp:cNvSpPr/>
      </dsp:nvSpPr>
      <dsp:spPr bwMode="white">
        <a:xfrm>
          <a:off x="0" y="0"/>
          <a:ext cx="1548384" cy="1436914"/>
        </a:xfrm>
        <a:prstGeom prst="rect">
          <a:avLst/>
        </a:prstGeom>
        <a:solidFill>
          <a:schemeClr val="accent1">
            <a:lumMod val="40000"/>
            <a:lumOff val="60000"/>
          </a:schemeClr>
        </a:solidFill>
      </dsp:spPr>
      <dsp:style>
        <a:lnRef idx="0">
          <a:schemeClr val="dk1">
            <a:alpha val="0"/>
          </a:schemeClr>
        </a:lnRef>
        <a:fillRef idx="0">
          <a:schemeClr val="lt1">
            <a:alpha val="0"/>
          </a:schemeClr>
        </a:fillRef>
        <a:effectRef idx="0">
          <a:scrgbClr r="0" g="0" b="0"/>
        </a:effectRef>
        <a:fontRef idx="minor"/>
      </dsp:style>
      <dsp:txBody>
        <a:bodyPr lIns="76200" tIns="76200" rIns="76200" bIns="76200" anchor="t"/>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rtl="0">
            <a:lnSpc>
              <a:spcPct val="100000"/>
            </a:lnSpc>
            <a:spcBef>
              <a:spcPct val="0"/>
            </a:spcBef>
            <a:spcAft>
              <a:spcPct val="35000"/>
            </a:spcAft>
          </a:pPr>
          <a:r>
            <a:rPr lang="en-US" sz="2000" b="1" dirty="0" smtClean="0">
              <a:solidFill>
                <a:schemeClr val="tx1"/>
              </a:solidFill>
            </a:rPr>
            <a:t>Ages 2–3 </a:t>
          </a:r>
          <a:endParaRPr lang="en-US" sz="2000" b="1" dirty="0">
            <a:solidFill>
              <a:schemeClr val="tx1"/>
            </a:solidFill>
          </a:endParaRPr>
        </a:p>
      </dsp:txBody>
      <dsp:txXfrm>
        <a:off x="0" y="0"/>
        <a:ext cx="1548384" cy="1436914"/>
      </dsp:txXfrm>
    </dsp:sp>
    <dsp:sp modelId="{9A0291AF-144D-41EA-A5F2-A80F8F4F4015}">
      <dsp:nvSpPr>
        <dsp:cNvPr id="5" name="Rectangles 4"/>
        <dsp:cNvSpPr/>
      </dsp:nvSpPr>
      <dsp:spPr bwMode="white">
        <a:xfrm>
          <a:off x="1664513" y="65314"/>
          <a:ext cx="6077407" cy="1306285"/>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6200" tIns="76200" rIns="76200" bIns="76200" anchor="t"/>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rtl="0">
            <a:lnSpc>
              <a:spcPct val="100000"/>
            </a:lnSpc>
            <a:spcBef>
              <a:spcPct val="0"/>
            </a:spcBef>
            <a:spcAft>
              <a:spcPct val="35000"/>
            </a:spcAft>
          </a:pPr>
          <a:r>
            <a:rPr lang="en-US" sz="2000" dirty="0" smtClean="0">
              <a:solidFill>
                <a:schemeClr val="tx1"/>
              </a:solidFill>
            </a:rPr>
            <a:t>→peak in separation protest; rapid socio-emotional &amp; language growth (Thompson, 2016).</a:t>
          </a:r>
          <a:endParaRPr lang="en-US" sz="2000" dirty="0">
            <a:solidFill>
              <a:schemeClr val="tx1"/>
            </a:solidFill>
          </a:endParaRPr>
        </a:p>
      </dsp:txBody>
      <dsp:txXfrm>
        <a:off x="1664513" y="65314"/>
        <a:ext cx="6077407" cy="1306285"/>
      </dsp:txXfrm>
    </dsp:sp>
    <dsp:sp modelId="{7D90E66C-8BA5-4A94-9BE3-B4B68919E558}">
      <dsp:nvSpPr>
        <dsp:cNvPr id="6" name="Straight Connector 5"/>
        <dsp:cNvSpPr/>
      </dsp:nvSpPr>
      <dsp:spPr bwMode="white">
        <a:xfrm>
          <a:off x="1548384" y="1371599"/>
          <a:ext cx="6193536" cy="0"/>
        </a:xfrm>
        <a:prstGeom prst="line">
          <a:avLst/>
        </a:prstGeom>
      </dsp:spPr>
      <dsp:style>
        <a:lnRef idx="2">
          <a:schemeClr val="accent5"/>
        </a:lnRef>
        <a:fillRef idx="1">
          <a:schemeClr val="accent5"/>
        </a:fillRef>
        <a:effectRef idx="0">
          <a:scrgbClr r="0" g="0" b="0"/>
        </a:effectRef>
        <a:fontRef idx="minor"/>
      </dsp:style>
      <dsp:txXfrm>
        <a:off x="1548384" y="1371599"/>
        <a:ext cx="6193536" cy="0"/>
      </dsp:txXfrm>
    </dsp:sp>
    <dsp:sp modelId="{B044785D-DC20-4ED9-A48A-DF965EAA4054}">
      <dsp:nvSpPr>
        <dsp:cNvPr id="7" name="Straight Connector 6"/>
        <dsp:cNvSpPr/>
      </dsp:nvSpPr>
      <dsp:spPr bwMode="white">
        <a:xfrm>
          <a:off x="0" y="1436914"/>
          <a:ext cx="7741920" cy="0"/>
        </a:xfrm>
        <a:prstGeom prst="line">
          <a:avLst/>
        </a:prstGeom>
      </dsp:spPr>
      <dsp:style>
        <a:lnRef idx="2">
          <a:schemeClr val="accent5">
            <a:alpha val="90000"/>
            <a:hueOff val="0"/>
            <a:satOff val="0"/>
            <a:lumOff val="0"/>
            <a:alpha val="70196"/>
          </a:schemeClr>
        </a:lnRef>
        <a:fillRef idx="1">
          <a:schemeClr val="accent5">
            <a:alpha val="90000"/>
            <a:hueOff val="0"/>
            <a:satOff val="0"/>
            <a:lumOff val="0"/>
            <a:alpha val="70196"/>
          </a:schemeClr>
        </a:fillRef>
        <a:effectRef idx="0">
          <a:scrgbClr r="0" g="0" b="0"/>
        </a:effectRef>
        <a:fontRef idx="minor">
          <a:schemeClr val="lt1"/>
        </a:fontRef>
      </dsp:style>
      <dsp:txXfrm>
        <a:off x="0" y="1436914"/>
        <a:ext cx="7741920" cy="0"/>
      </dsp:txXfrm>
    </dsp:sp>
    <dsp:sp modelId="{D9F438AE-6FAC-4DE4-8342-FE496C386FDE}">
      <dsp:nvSpPr>
        <dsp:cNvPr id="8" name="Rectangles 7"/>
        <dsp:cNvSpPr/>
      </dsp:nvSpPr>
      <dsp:spPr bwMode="white">
        <a:xfrm>
          <a:off x="0" y="1436914"/>
          <a:ext cx="1548384" cy="1436914"/>
        </a:xfrm>
        <a:prstGeom prst="rect">
          <a:avLst/>
        </a:prstGeom>
        <a:solidFill>
          <a:srgbClr val="FFCCFF"/>
        </a:solidFill>
      </dsp:spPr>
      <dsp:style>
        <a:lnRef idx="0">
          <a:schemeClr val="dk1">
            <a:alpha val="0"/>
          </a:schemeClr>
        </a:lnRef>
        <a:fillRef idx="0">
          <a:schemeClr val="lt1">
            <a:alpha val="0"/>
          </a:schemeClr>
        </a:fillRef>
        <a:effectRef idx="0">
          <a:scrgbClr r="0" g="0" b="0"/>
        </a:effectRef>
        <a:fontRef idx="minor"/>
      </dsp:style>
      <dsp:txBody>
        <a:bodyPr lIns="76200" tIns="76200" rIns="76200" bIns="76200" anchor="t"/>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rtl="0">
            <a:lnSpc>
              <a:spcPct val="100000"/>
            </a:lnSpc>
            <a:spcBef>
              <a:spcPct val="0"/>
            </a:spcBef>
            <a:spcAft>
              <a:spcPct val="35000"/>
            </a:spcAft>
          </a:pPr>
          <a:r>
            <a:rPr lang="en-US" sz="2000" b="1" dirty="0" smtClean="0">
              <a:solidFill>
                <a:schemeClr val="tx1"/>
              </a:solidFill>
            </a:rPr>
            <a:t>Secure attachment </a:t>
          </a:r>
          <a:endParaRPr lang="en-US" sz="2000" b="1" dirty="0">
            <a:solidFill>
              <a:schemeClr val="tx1"/>
            </a:solidFill>
          </a:endParaRPr>
        </a:p>
      </dsp:txBody>
      <dsp:txXfrm>
        <a:off x="0" y="1436914"/>
        <a:ext cx="1548384" cy="1436914"/>
      </dsp:txXfrm>
    </dsp:sp>
    <dsp:sp modelId="{FD8D6F06-2EFC-4857-811B-4DB3D9BAADFD}">
      <dsp:nvSpPr>
        <dsp:cNvPr id="9" name="Rectangles 8"/>
        <dsp:cNvSpPr/>
      </dsp:nvSpPr>
      <dsp:spPr bwMode="white">
        <a:xfrm>
          <a:off x="1664513" y="1502228"/>
          <a:ext cx="6077407" cy="1306285"/>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6200" tIns="76200" rIns="76200" bIns="76200" anchor="t"/>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rtl="0">
            <a:lnSpc>
              <a:spcPct val="100000"/>
            </a:lnSpc>
            <a:spcBef>
              <a:spcPct val="0"/>
            </a:spcBef>
            <a:spcAft>
              <a:spcPct val="35000"/>
            </a:spcAft>
          </a:pPr>
          <a:r>
            <a:rPr lang="en-US" sz="2000" dirty="0" smtClean="0">
              <a:solidFill>
                <a:schemeClr val="tx1"/>
              </a:solidFill>
            </a:rPr>
            <a:t>→</a:t>
          </a:r>
          <a:r>
            <a:rPr lang="en-US" sz="2000" b="0" dirty="0" smtClean="0">
              <a:solidFill>
                <a:schemeClr val="tx1"/>
              </a:solidFill>
            </a:rPr>
            <a:t>Better peer play, </a:t>
          </a:r>
          <a:r>
            <a:rPr lang="en-US" sz="2000" dirty="0" smtClean="0">
              <a:solidFill>
                <a:schemeClr val="tx1"/>
              </a:solidFill>
            </a:rPr>
            <a:t>exploration, and language opportunities (Groh et al., 2017)</a:t>
          </a:r>
          <a:endParaRPr lang="en-US" sz="2000" dirty="0">
            <a:solidFill>
              <a:schemeClr val="tx1"/>
            </a:solidFill>
          </a:endParaRPr>
        </a:p>
      </dsp:txBody>
      <dsp:txXfrm>
        <a:off x="1664513" y="1502228"/>
        <a:ext cx="6077407" cy="1306285"/>
      </dsp:txXfrm>
    </dsp:sp>
    <dsp:sp modelId="{4C62AB1E-B0DA-4418-9D37-353CB972F98B}">
      <dsp:nvSpPr>
        <dsp:cNvPr id="10" name="Straight Connector 9"/>
        <dsp:cNvSpPr/>
      </dsp:nvSpPr>
      <dsp:spPr bwMode="white">
        <a:xfrm>
          <a:off x="1548384" y="2808513"/>
          <a:ext cx="6193536" cy="0"/>
        </a:xfrm>
        <a:prstGeom prst="line">
          <a:avLst/>
        </a:prstGeom>
      </dsp:spPr>
      <dsp:style>
        <a:lnRef idx="2">
          <a:schemeClr val="accent5"/>
        </a:lnRef>
        <a:fillRef idx="1">
          <a:schemeClr val="accent5"/>
        </a:fillRef>
        <a:effectRef idx="0">
          <a:scrgbClr r="0" g="0" b="0"/>
        </a:effectRef>
        <a:fontRef idx="minor"/>
      </dsp:style>
      <dsp:txXfrm>
        <a:off x="1548384" y="2808513"/>
        <a:ext cx="6193536" cy="0"/>
      </dsp:txXfrm>
    </dsp:sp>
    <dsp:sp modelId="{F936CEED-E2F9-40D3-BB6C-7C5D1EB7ECD0}">
      <dsp:nvSpPr>
        <dsp:cNvPr id="11" name="Straight Connector 10"/>
        <dsp:cNvSpPr/>
      </dsp:nvSpPr>
      <dsp:spPr bwMode="white">
        <a:xfrm>
          <a:off x="0" y="2873827"/>
          <a:ext cx="7741920" cy="0"/>
        </a:xfrm>
        <a:prstGeom prst="line">
          <a:avLst/>
        </a:prstGeom>
      </dsp:spPr>
      <dsp:style>
        <a:lnRef idx="2">
          <a:schemeClr val="accent5">
            <a:alpha val="90000"/>
            <a:hueOff val="0"/>
            <a:satOff val="0"/>
            <a:lumOff val="0"/>
            <a:alpha val="50196"/>
          </a:schemeClr>
        </a:lnRef>
        <a:fillRef idx="1">
          <a:schemeClr val="accent5">
            <a:alpha val="90000"/>
            <a:hueOff val="0"/>
            <a:satOff val="0"/>
            <a:lumOff val="0"/>
            <a:alpha val="50196"/>
          </a:schemeClr>
        </a:fillRef>
        <a:effectRef idx="0">
          <a:scrgbClr r="0" g="0" b="0"/>
        </a:effectRef>
        <a:fontRef idx="minor">
          <a:schemeClr val="lt1"/>
        </a:fontRef>
      </dsp:style>
      <dsp:txXfrm>
        <a:off x="0" y="2873827"/>
        <a:ext cx="7741920" cy="0"/>
      </dsp:txXfrm>
    </dsp:sp>
    <dsp:sp modelId="{21563A91-A9C9-4FFB-9EA3-5015D9FC8B8F}">
      <dsp:nvSpPr>
        <dsp:cNvPr id="12" name="Rectangles 11"/>
        <dsp:cNvSpPr/>
      </dsp:nvSpPr>
      <dsp:spPr bwMode="white">
        <a:xfrm>
          <a:off x="0" y="2873827"/>
          <a:ext cx="1548384" cy="1436914"/>
        </a:xfrm>
        <a:prstGeom prst="rect">
          <a:avLst/>
        </a:prstGeom>
        <a:solidFill>
          <a:srgbClr val="CCFFCC"/>
        </a:solidFill>
      </dsp:spPr>
      <dsp:style>
        <a:lnRef idx="0">
          <a:schemeClr val="dk1">
            <a:alpha val="0"/>
          </a:schemeClr>
        </a:lnRef>
        <a:fillRef idx="0">
          <a:schemeClr val="lt1">
            <a:alpha val="0"/>
          </a:schemeClr>
        </a:fillRef>
        <a:effectRef idx="0">
          <a:scrgbClr r="0" g="0" b="0"/>
        </a:effectRef>
        <a:fontRef idx="minor"/>
      </dsp:style>
      <dsp:txBody>
        <a:bodyPr lIns="76200" tIns="76200" rIns="76200" bIns="76200" anchor="t"/>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rtl="0">
            <a:lnSpc>
              <a:spcPct val="100000"/>
            </a:lnSpc>
            <a:spcBef>
              <a:spcPct val="0"/>
            </a:spcBef>
            <a:spcAft>
              <a:spcPct val="35000"/>
            </a:spcAft>
          </a:pPr>
          <a:r>
            <a:rPr lang="en-US" sz="2000" b="1" dirty="0" smtClean="0">
              <a:solidFill>
                <a:schemeClr val="tx1"/>
              </a:solidFill>
            </a:rPr>
            <a:t>Insecure/unstable caregiving </a:t>
          </a:r>
          <a:endParaRPr lang="en-US" sz="2000" b="1" dirty="0">
            <a:solidFill>
              <a:schemeClr val="tx1"/>
            </a:solidFill>
          </a:endParaRPr>
        </a:p>
      </dsp:txBody>
      <dsp:txXfrm>
        <a:off x="0" y="2873827"/>
        <a:ext cx="1548384" cy="1436914"/>
      </dsp:txXfrm>
    </dsp:sp>
    <dsp:sp modelId="{E80AD0A9-08CF-4783-B1FA-1E2BB4EB7752}">
      <dsp:nvSpPr>
        <dsp:cNvPr id="13" name="Rectangles 12"/>
        <dsp:cNvSpPr/>
      </dsp:nvSpPr>
      <dsp:spPr bwMode="white">
        <a:xfrm>
          <a:off x="1664513" y="2939142"/>
          <a:ext cx="6077407" cy="1306285"/>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6200" tIns="76200" rIns="76200" bIns="76200" anchor="t"/>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rtl="0">
            <a:lnSpc>
              <a:spcPct val="100000"/>
            </a:lnSpc>
            <a:spcBef>
              <a:spcPct val="0"/>
            </a:spcBef>
            <a:spcAft>
              <a:spcPct val="35000"/>
            </a:spcAft>
          </a:pPr>
          <a:r>
            <a:rPr lang="en-US" sz="2000" dirty="0" smtClean="0">
              <a:solidFill>
                <a:schemeClr val="tx1"/>
              </a:solidFill>
            </a:rPr>
            <a:t>→</a:t>
          </a:r>
          <a:r>
            <a:rPr lang="en-US" sz="2000" b="0" dirty="0" smtClean="0">
              <a:solidFill>
                <a:schemeClr val="tx1"/>
              </a:solidFill>
            </a:rPr>
            <a:t>Heightened anxiety, </a:t>
          </a:r>
          <a:r>
            <a:rPr lang="en-US" sz="2000" dirty="0" smtClean="0">
              <a:solidFill>
                <a:schemeClr val="tx1"/>
              </a:solidFill>
            </a:rPr>
            <a:t>withdrawal, limited joint attention (</a:t>
          </a:r>
          <a:r>
            <a:rPr lang="en-US" sz="2000" dirty="0" err="1" smtClean="0">
              <a:solidFill>
                <a:schemeClr val="tx1"/>
              </a:solidFill>
            </a:rPr>
            <a:t>Zeanah</a:t>
          </a:r>
          <a:r>
            <a:rPr lang="en-US" sz="2000" dirty="0" smtClean="0">
              <a:solidFill>
                <a:schemeClr val="tx1"/>
              </a:solidFill>
            </a:rPr>
            <a:t> &amp; Gleason, 2015)</a:t>
          </a:r>
          <a:br>
            <a:rPr lang="en-US" sz="2000" dirty="0" smtClean="0">
              <a:solidFill>
                <a:schemeClr val="tx1"/>
              </a:solidFill>
            </a:rPr>
          </a:br>
          <a:endParaRPr lang="en-US" sz="2000" dirty="0">
            <a:solidFill>
              <a:schemeClr val="tx1"/>
            </a:solidFill>
          </a:endParaRPr>
        </a:p>
      </dsp:txBody>
      <dsp:txXfrm>
        <a:off x="1664513" y="2939142"/>
        <a:ext cx="6077407" cy="1306285"/>
      </dsp:txXfrm>
    </dsp:sp>
    <dsp:sp modelId="{B1CAC8EF-02A3-4262-B284-86A7B3163A05}">
      <dsp:nvSpPr>
        <dsp:cNvPr id="14" name="Straight Connector 13"/>
        <dsp:cNvSpPr/>
      </dsp:nvSpPr>
      <dsp:spPr bwMode="white">
        <a:xfrm>
          <a:off x="1548384" y="4245427"/>
          <a:ext cx="6193536" cy="0"/>
        </a:xfrm>
        <a:prstGeom prst="line">
          <a:avLst/>
        </a:prstGeom>
      </dsp:spPr>
      <dsp:style>
        <a:lnRef idx="2">
          <a:schemeClr val="accent5"/>
        </a:lnRef>
        <a:fillRef idx="1">
          <a:schemeClr val="accent5"/>
        </a:fillRef>
        <a:effectRef idx="0">
          <a:scrgbClr r="0" g="0" b="0"/>
        </a:effectRef>
        <a:fontRef idx="minor"/>
      </dsp:style>
      <dsp:txXfrm>
        <a:off x="1548384" y="4245427"/>
        <a:ext cx="6193536" cy="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21B70C-0B5B-441E-802D-F6B96BA079F5}">
      <dsp:nvSpPr>
        <dsp:cNvPr id="0" name=""/>
        <dsp:cNvSpPr/>
      </dsp:nvSpPr>
      <dsp:spPr>
        <a:xfrm>
          <a:off x="10225981" y="1891587"/>
          <a:ext cx="91440" cy="521986"/>
        </a:xfrm>
        <a:custGeom>
          <a:avLst/>
          <a:gdLst/>
          <a:ahLst/>
          <a:cxnLst/>
          <a:rect l="0" t="0" r="0" b="0"/>
          <a:pathLst>
            <a:path>
              <a:moveTo>
                <a:pt x="45720" y="0"/>
              </a:moveTo>
              <a:lnTo>
                <a:pt x="45720" y="52198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B15A275-A709-472B-A8E1-45455CE081BD}">
      <dsp:nvSpPr>
        <dsp:cNvPr id="0" name=""/>
        <dsp:cNvSpPr/>
      </dsp:nvSpPr>
      <dsp:spPr>
        <a:xfrm>
          <a:off x="7218342" y="1891587"/>
          <a:ext cx="91440" cy="521986"/>
        </a:xfrm>
        <a:custGeom>
          <a:avLst/>
          <a:gdLst/>
          <a:ahLst/>
          <a:cxnLst/>
          <a:rect l="0" t="0" r="0" b="0"/>
          <a:pathLst>
            <a:path>
              <a:moveTo>
                <a:pt x="45720" y="0"/>
              </a:moveTo>
              <a:lnTo>
                <a:pt x="45720" y="52198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9E0E288-F4CC-446F-80AF-E0F7CA1001B7}">
      <dsp:nvSpPr>
        <dsp:cNvPr id="0" name=""/>
        <dsp:cNvSpPr/>
      </dsp:nvSpPr>
      <dsp:spPr>
        <a:xfrm>
          <a:off x="4210704" y="1891587"/>
          <a:ext cx="91440" cy="521986"/>
        </a:xfrm>
        <a:custGeom>
          <a:avLst/>
          <a:gdLst/>
          <a:ahLst/>
          <a:cxnLst/>
          <a:rect l="0" t="0" r="0" b="0"/>
          <a:pathLst>
            <a:path>
              <a:moveTo>
                <a:pt x="45720" y="0"/>
              </a:moveTo>
              <a:lnTo>
                <a:pt x="45720" y="52198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2AE8BD0-B1B1-48ED-B209-B421B7180324}">
      <dsp:nvSpPr>
        <dsp:cNvPr id="0" name=""/>
        <dsp:cNvSpPr/>
      </dsp:nvSpPr>
      <dsp:spPr>
        <a:xfrm>
          <a:off x="1203065" y="1891587"/>
          <a:ext cx="91440" cy="521986"/>
        </a:xfrm>
        <a:custGeom>
          <a:avLst/>
          <a:gdLst/>
          <a:ahLst/>
          <a:cxnLst/>
          <a:rect l="0" t="0" r="0" b="0"/>
          <a:pathLst>
            <a:path>
              <a:moveTo>
                <a:pt x="45720" y="0"/>
              </a:moveTo>
              <a:lnTo>
                <a:pt x="45720" y="52198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D487A22-2F37-489E-A95C-A1039C438101}">
      <dsp:nvSpPr>
        <dsp:cNvPr id="0" name=""/>
        <dsp:cNvSpPr/>
      </dsp:nvSpPr>
      <dsp:spPr>
        <a:xfrm>
          <a:off x="5959" y="648761"/>
          <a:ext cx="2485651" cy="1242825"/>
        </a:xfrm>
        <a:prstGeom prst="rect">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rtl="0">
            <a:lnSpc>
              <a:spcPct val="90000"/>
            </a:lnSpc>
            <a:spcBef>
              <a:spcPct val="0"/>
            </a:spcBef>
            <a:spcAft>
              <a:spcPct val="35000"/>
            </a:spcAft>
          </a:pPr>
          <a:r>
            <a:rPr lang="en-US" sz="1800" b="1" kern="1200" smtClean="0"/>
            <a:t>Separation distress</a:t>
          </a:r>
          <a:endParaRPr lang="en-US" sz="1800" b="1" kern="1200"/>
        </a:p>
      </dsp:txBody>
      <dsp:txXfrm>
        <a:off x="5959" y="648761"/>
        <a:ext cx="2485651" cy="1242825"/>
      </dsp:txXfrm>
    </dsp:sp>
    <dsp:sp modelId="{20D45636-E620-4801-ACAA-7A936C05C600}">
      <dsp:nvSpPr>
        <dsp:cNvPr id="0" name=""/>
        <dsp:cNvSpPr/>
      </dsp:nvSpPr>
      <dsp:spPr>
        <a:xfrm>
          <a:off x="5959" y="2413574"/>
          <a:ext cx="2485651" cy="12428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rtl="0">
            <a:lnSpc>
              <a:spcPct val="90000"/>
            </a:lnSpc>
            <a:spcBef>
              <a:spcPct val="0"/>
            </a:spcBef>
            <a:spcAft>
              <a:spcPct val="35000"/>
            </a:spcAft>
          </a:pPr>
          <a:r>
            <a:rPr lang="en-US" sz="1800" kern="1200" dirty="0" smtClean="0"/>
            <a:t>likely activated attachment system seeking safe haven as Bowlby (1969) described</a:t>
          </a:r>
          <a:endParaRPr lang="en-US" sz="1800" kern="1200" dirty="0"/>
        </a:p>
      </dsp:txBody>
      <dsp:txXfrm>
        <a:off x="5959" y="2413574"/>
        <a:ext cx="2485651" cy="1242825"/>
      </dsp:txXfrm>
    </dsp:sp>
    <dsp:sp modelId="{C3335495-801D-496B-A10A-FD84D4B9648A}">
      <dsp:nvSpPr>
        <dsp:cNvPr id="0" name=""/>
        <dsp:cNvSpPr/>
      </dsp:nvSpPr>
      <dsp:spPr>
        <a:xfrm>
          <a:off x="3013598" y="648761"/>
          <a:ext cx="2485651" cy="1242825"/>
        </a:xfrm>
        <a:prstGeom prst="rect">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rtl="0">
            <a:lnSpc>
              <a:spcPct val="90000"/>
            </a:lnSpc>
            <a:spcBef>
              <a:spcPct val="0"/>
            </a:spcBef>
            <a:spcAft>
              <a:spcPct val="35000"/>
            </a:spcAft>
          </a:pPr>
          <a:r>
            <a:rPr lang="en-US" sz="1800" b="1" kern="1200" smtClean="0"/>
            <a:t>Limited verbal engagement</a:t>
          </a:r>
          <a:endParaRPr lang="en-US" sz="1800" b="1" kern="1200"/>
        </a:p>
      </dsp:txBody>
      <dsp:txXfrm>
        <a:off x="3013598" y="648761"/>
        <a:ext cx="2485651" cy="1242825"/>
      </dsp:txXfrm>
    </dsp:sp>
    <dsp:sp modelId="{6A7ED150-9AE9-4B6B-A509-9992749B7D04}">
      <dsp:nvSpPr>
        <dsp:cNvPr id="0" name=""/>
        <dsp:cNvSpPr/>
      </dsp:nvSpPr>
      <dsp:spPr>
        <a:xfrm>
          <a:off x="3013598" y="2413574"/>
          <a:ext cx="2485651" cy="12428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rtl="0">
            <a:lnSpc>
              <a:spcPct val="90000"/>
            </a:lnSpc>
            <a:spcBef>
              <a:spcPct val="0"/>
            </a:spcBef>
            <a:spcAft>
              <a:spcPct val="35000"/>
            </a:spcAft>
          </a:pPr>
          <a:r>
            <a:rPr lang="en-US" sz="1800" kern="1200" smtClean="0"/>
            <a:t>anxiety can suppress exploratory talk &amp; initiative</a:t>
          </a:r>
          <a:endParaRPr lang="en-US" sz="1800" kern="1200"/>
        </a:p>
      </dsp:txBody>
      <dsp:txXfrm>
        <a:off x="3013598" y="2413574"/>
        <a:ext cx="2485651" cy="1242825"/>
      </dsp:txXfrm>
    </dsp:sp>
    <dsp:sp modelId="{0296B3B4-166F-454D-9538-DABE9F7EA0BA}">
      <dsp:nvSpPr>
        <dsp:cNvPr id="0" name=""/>
        <dsp:cNvSpPr/>
      </dsp:nvSpPr>
      <dsp:spPr>
        <a:xfrm>
          <a:off x="6021236" y="648761"/>
          <a:ext cx="2485651" cy="1242825"/>
        </a:xfrm>
        <a:prstGeom prst="rect">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rtl="0">
            <a:lnSpc>
              <a:spcPct val="90000"/>
            </a:lnSpc>
            <a:spcBef>
              <a:spcPct val="0"/>
            </a:spcBef>
            <a:spcAft>
              <a:spcPct val="35000"/>
            </a:spcAft>
          </a:pPr>
          <a:r>
            <a:rPr lang="en-US" sz="1800" b="1" kern="1200" smtClean="0"/>
            <a:t>Group play difficulty</a:t>
          </a:r>
          <a:endParaRPr lang="en-US" sz="1800" b="1" kern="1200"/>
        </a:p>
      </dsp:txBody>
      <dsp:txXfrm>
        <a:off x="6021236" y="648761"/>
        <a:ext cx="2485651" cy="1242825"/>
      </dsp:txXfrm>
    </dsp:sp>
    <dsp:sp modelId="{DE0F8611-094E-40E7-96F1-88B254240FB1}">
      <dsp:nvSpPr>
        <dsp:cNvPr id="0" name=""/>
        <dsp:cNvSpPr/>
      </dsp:nvSpPr>
      <dsp:spPr>
        <a:xfrm>
          <a:off x="6021236" y="2413574"/>
          <a:ext cx="2485651" cy="12428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rtl="0">
            <a:lnSpc>
              <a:spcPct val="90000"/>
            </a:lnSpc>
            <a:spcBef>
              <a:spcPct val="0"/>
            </a:spcBef>
            <a:spcAft>
              <a:spcPct val="35000"/>
            </a:spcAft>
          </a:pPr>
          <a:r>
            <a:rPr lang="en-US" sz="1800" kern="1200" dirty="0" smtClean="0"/>
            <a:t>Reduced sense of security → less social risk-taking/turn-taking</a:t>
          </a:r>
          <a:endParaRPr lang="en-US" sz="1800" kern="1200" dirty="0"/>
        </a:p>
      </dsp:txBody>
      <dsp:txXfrm>
        <a:off x="6021236" y="2413574"/>
        <a:ext cx="2485651" cy="1242825"/>
      </dsp:txXfrm>
    </dsp:sp>
    <dsp:sp modelId="{019931A6-98D8-46E2-873D-DA36BA596596}">
      <dsp:nvSpPr>
        <dsp:cNvPr id="0" name=""/>
        <dsp:cNvSpPr/>
      </dsp:nvSpPr>
      <dsp:spPr>
        <a:xfrm>
          <a:off x="9028875" y="648761"/>
          <a:ext cx="2485651" cy="1242825"/>
        </a:xfrm>
        <a:prstGeom prst="rect">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rtl="0">
            <a:lnSpc>
              <a:spcPct val="90000"/>
            </a:lnSpc>
            <a:spcBef>
              <a:spcPct val="0"/>
            </a:spcBef>
            <a:spcAft>
              <a:spcPct val="35000"/>
            </a:spcAft>
          </a:pPr>
          <a:r>
            <a:rPr lang="en-US" sz="1800" b="1" kern="1200" smtClean="0"/>
            <a:t>Working hypothesis</a:t>
          </a:r>
          <a:endParaRPr lang="en-US" sz="1800" b="1" kern="1200"/>
        </a:p>
      </dsp:txBody>
      <dsp:txXfrm>
        <a:off x="9028875" y="648761"/>
        <a:ext cx="2485651" cy="1242825"/>
      </dsp:txXfrm>
    </dsp:sp>
    <dsp:sp modelId="{A3992F08-59AD-4FFA-9C81-04175E21793F}">
      <dsp:nvSpPr>
        <dsp:cNvPr id="0" name=""/>
        <dsp:cNvSpPr/>
      </dsp:nvSpPr>
      <dsp:spPr>
        <a:xfrm>
          <a:off x="9028875" y="2413574"/>
          <a:ext cx="2485651" cy="12428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rtl="0">
            <a:lnSpc>
              <a:spcPct val="90000"/>
            </a:lnSpc>
            <a:spcBef>
              <a:spcPct val="0"/>
            </a:spcBef>
            <a:spcAft>
              <a:spcPct val="35000"/>
            </a:spcAft>
          </a:pPr>
          <a:r>
            <a:rPr lang="en-US" sz="1800" kern="1200" dirty="0" smtClean="0"/>
            <a:t>Amira needs consistent, sensitive attunement from a reliable key adult to restore secure base in nursery.</a:t>
          </a:r>
          <a:endParaRPr lang="en-US" sz="1800" kern="1200" dirty="0"/>
        </a:p>
      </dsp:txBody>
      <dsp:txXfrm>
        <a:off x="9028875" y="2413574"/>
        <a:ext cx="2485651" cy="12428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D29995-FC65-46B5-8743-0B1AE21BB05F}">
      <dsp:nvSpPr>
        <dsp:cNvPr id="0" name=""/>
        <dsp:cNvSpPr/>
      </dsp:nvSpPr>
      <dsp:spPr>
        <a:xfrm>
          <a:off x="1741790" y="493054"/>
          <a:ext cx="0" cy="4415909"/>
        </a:xfrm>
        <a:prstGeom prst="lin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220CF94-3B94-4BC4-A919-B0866A5C22DF}">
      <dsp:nvSpPr>
        <dsp:cNvPr id="0" name=""/>
        <dsp:cNvSpPr/>
      </dsp:nvSpPr>
      <dsp:spPr>
        <a:xfrm>
          <a:off x="1864455" y="640251"/>
          <a:ext cx="2322522" cy="1987159"/>
        </a:xfrm>
        <a:prstGeom prst="rect">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A8653F-4B67-45CE-BA27-069987AFE57E}">
      <dsp:nvSpPr>
        <dsp:cNvPr id="0" name=""/>
        <dsp:cNvSpPr/>
      </dsp:nvSpPr>
      <dsp:spPr>
        <a:xfrm>
          <a:off x="1864455" y="2627410"/>
          <a:ext cx="2322522" cy="22815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t" anchorCtr="0">
          <a:noAutofit/>
        </a:bodyPr>
        <a:lstStyle/>
        <a:p>
          <a:pPr marL="171450" lvl="1" indent="-171450" algn="l" defTabSz="711200" rtl="0">
            <a:lnSpc>
              <a:spcPct val="90000"/>
            </a:lnSpc>
            <a:spcBef>
              <a:spcPct val="0"/>
            </a:spcBef>
            <a:spcAft>
              <a:spcPct val="15000"/>
            </a:spcAft>
            <a:buChar char="••"/>
          </a:pPr>
          <a:r>
            <a:rPr lang="en-US" sz="1600" kern="1200" dirty="0" smtClean="0"/>
            <a:t>Temperament differences (e.g., high </a:t>
          </a:r>
          <a:r>
            <a:rPr lang="en-US" sz="1600" kern="1200" dirty="0" err="1" smtClean="0"/>
            <a:t>behavioural</a:t>
          </a:r>
          <a:r>
            <a:rPr lang="en-US" sz="1600" kern="1200" dirty="0" smtClean="0"/>
            <a:t> inhibition) can amplify separation protest (Kagan, et al., 1988).</a:t>
          </a:r>
          <a:endParaRPr lang="en-US" sz="1600" kern="1200" dirty="0"/>
        </a:p>
        <a:p>
          <a:pPr marL="171450" lvl="1" indent="-171450" algn="l" defTabSz="711200" rtl="0">
            <a:lnSpc>
              <a:spcPct val="90000"/>
            </a:lnSpc>
            <a:spcBef>
              <a:spcPct val="0"/>
            </a:spcBef>
            <a:spcAft>
              <a:spcPct val="15000"/>
            </a:spcAft>
            <a:buChar char="••"/>
          </a:pPr>
          <a:r>
            <a:rPr lang="en-US" sz="1600" kern="1200" dirty="0" smtClean="0"/>
            <a:t>Stress physiology (HPA axis) responsive to caregiving quality (Gunnar and </a:t>
          </a:r>
          <a:r>
            <a:rPr lang="en-US" sz="1600" kern="1200" dirty="0" err="1" smtClean="0"/>
            <a:t>Donzella</a:t>
          </a:r>
          <a:r>
            <a:rPr lang="en-US" sz="1600" kern="1200" dirty="0" smtClean="0"/>
            <a:t>, 2002).</a:t>
          </a:r>
          <a:endParaRPr lang="en-US" sz="1600" kern="1200" dirty="0"/>
        </a:p>
      </dsp:txBody>
      <dsp:txXfrm>
        <a:off x="1864455" y="2627410"/>
        <a:ext cx="2322522" cy="2281553"/>
      </dsp:txXfrm>
    </dsp:sp>
    <dsp:sp modelId="{5790B4F9-76D0-41A4-840F-AD727B24A74E}">
      <dsp:nvSpPr>
        <dsp:cNvPr id="0" name=""/>
        <dsp:cNvSpPr/>
      </dsp:nvSpPr>
      <dsp:spPr>
        <a:xfrm>
          <a:off x="1741790" y="2398"/>
          <a:ext cx="2453282" cy="490656"/>
        </a:xfrm>
        <a:prstGeom prst="rect">
          <a:avLst/>
        </a:prstGeom>
        <a:solidFill>
          <a:srgbClr val="006699"/>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l" defTabSz="889000" rtl="0">
            <a:lnSpc>
              <a:spcPct val="90000"/>
            </a:lnSpc>
            <a:spcBef>
              <a:spcPct val="0"/>
            </a:spcBef>
            <a:spcAft>
              <a:spcPct val="35000"/>
            </a:spcAft>
          </a:pPr>
          <a:r>
            <a:rPr lang="en-US" sz="2000" b="1" kern="1200" dirty="0" smtClean="0"/>
            <a:t>Biological</a:t>
          </a:r>
          <a:endParaRPr lang="en-US" sz="2000" kern="1200" dirty="0"/>
        </a:p>
      </dsp:txBody>
      <dsp:txXfrm>
        <a:off x="1741790" y="2398"/>
        <a:ext cx="2453282" cy="490656"/>
      </dsp:txXfrm>
    </dsp:sp>
    <dsp:sp modelId="{321DEAC1-2143-47AA-96D3-D5919C90C9AD}">
      <dsp:nvSpPr>
        <dsp:cNvPr id="0" name=""/>
        <dsp:cNvSpPr/>
      </dsp:nvSpPr>
      <dsp:spPr>
        <a:xfrm>
          <a:off x="4796833" y="493054"/>
          <a:ext cx="0" cy="4415909"/>
        </a:xfrm>
        <a:prstGeom prst="line">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960A35A-7052-4145-8E93-2AB5A519AC47}">
      <dsp:nvSpPr>
        <dsp:cNvPr id="0" name=""/>
        <dsp:cNvSpPr/>
      </dsp:nvSpPr>
      <dsp:spPr>
        <a:xfrm>
          <a:off x="4919497" y="640251"/>
          <a:ext cx="2322522" cy="1987159"/>
        </a:xfrm>
        <a:prstGeom prst="rect">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696BFC-4EC3-4804-AD7B-1C672D88CDE3}">
      <dsp:nvSpPr>
        <dsp:cNvPr id="0" name=""/>
        <dsp:cNvSpPr/>
      </dsp:nvSpPr>
      <dsp:spPr>
        <a:xfrm>
          <a:off x="4919497" y="2627410"/>
          <a:ext cx="2322522" cy="22815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t" anchorCtr="0">
          <a:noAutofit/>
        </a:bodyPr>
        <a:lstStyle/>
        <a:p>
          <a:pPr marL="171450" lvl="1" indent="-171450" algn="l" defTabSz="711200" rtl="0">
            <a:lnSpc>
              <a:spcPct val="90000"/>
            </a:lnSpc>
            <a:spcBef>
              <a:spcPct val="0"/>
            </a:spcBef>
            <a:spcAft>
              <a:spcPct val="15000"/>
            </a:spcAft>
            <a:buChar char="••"/>
          </a:pPr>
          <a:r>
            <a:rPr lang="en-US" sz="1600" kern="1200" dirty="0" smtClean="0"/>
            <a:t>Recent transitions (new nursery), caregiver availability, cultural expectations for independence (</a:t>
          </a:r>
          <a:r>
            <a:rPr lang="en-US" sz="1600" kern="1200" dirty="0" err="1" smtClean="0"/>
            <a:t>DfE</a:t>
          </a:r>
          <a:r>
            <a:rPr lang="en-US" sz="1600" kern="1200" dirty="0" smtClean="0"/>
            <a:t>, 2021)</a:t>
          </a:r>
          <a:endParaRPr lang="en-US" sz="1600" kern="1200" dirty="0"/>
        </a:p>
        <a:p>
          <a:pPr marL="171450" lvl="1" indent="-171450" algn="l" defTabSz="711200" rtl="0">
            <a:lnSpc>
              <a:spcPct val="90000"/>
            </a:lnSpc>
            <a:spcBef>
              <a:spcPct val="0"/>
            </a:spcBef>
            <a:spcAft>
              <a:spcPct val="15000"/>
            </a:spcAft>
            <a:buChar char="••"/>
          </a:pPr>
          <a:r>
            <a:rPr lang="en-US" sz="1600" kern="1200" dirty="0" smtClean="0"/>
            <a:t>Language environment at home &amp; nursery; consistency of routines (</a:t>
          </a:r>
          <a:r>
            <a:rPr lang="en-US" sz="1600" kern="1200" dirty="0" err="1" smtClean="0"/>
            <a:t>Zeanah</a:t>
          </a:r>
          <a:r>
            <a:rPr lang="en-US" sz="1600" kern="1200" dirty="0" smtClean="0"/>
            <a:t> and Gleason, 2015).</a:t>
          </a:r>
          <a:br>
            <a:rPr lang="en-US" sz="1600" kern="1200" dirty="0" smtClean="0"/>
          </a:br>
          <a:endParaRPr lang="en-US" sz="1600" kern="1200" dirty="0"/>
        </a:p>
      </dsp:txBody>
      <dsp:txXfrm>
        <a:off x="4919497" y="2627410"/>
        <a:ext cx="2322522" cy="2281553"/>
      </dsp:txXfrm>
    </dsp:sp>
    <dsp:sp modelId="{36F31B38-522B-4EE2-BD17-14D65FD5F699}">
      <dsp:nvSpPr>
        <dsp:cNvPr id="0" name=""/>
        <dsp:cNvSpPr/>
      </dsp:nvSpPr>
      <dsp:spPr>
        <a:xfrm>
          <a:off x="4796833" y="2398"/>
          <a:ext cx="2453282" cy="490656"/>
        </a:xfrm>
        <a:prstGeom prst="rect">
          <a:avLst/>
        </a:prstGeom>
        <a:solidFill>
          <a:srgbClr val="CE2ABA"/>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l" defTabSz="889000" rtl="0">
            <a:lnSpc>
              <a:spcPct val="90000"/>
            </a:lnSpc>
            <a:spcBef>
              <a:spcPct val="0"/>
            </a:spcBef>
            <a:spcAft>
              <a:spcPct val="35000"/>
            </a:spcAft>
          </a:pPr>
          <a:r>
            <a:rPr lang="en-US" sz="2000" b="1" kern="1200" dirty="0" smtClean="0"/>
            <a:t>Environmental</a:t>
          </a:r>
          <a:endParaRPr lang="en-US" sz="2000" kern="1200" dirty="0"/>
        </a:p>
      </dsp:txBody>
      <dsp:txXfrm>
        <a:off x="4796833" y="2398"/>
        <a:ext cx="2453282" cy="490656"/>
      </dsp:txXfrm>
    </dsp:sp>
    <dsp:sp modelId="{320BFCD9-1C4A-48F2-8A0F-49AAA3E2546F}">
      <dsp:nvSpPr>
        <dsp:cNvPr id="0" name=""/>
        <dsp:cNvSpPr/>
      </dsp:nvSpPr>
      <dsp:spPr>
        <a:xfrm>
          <a:off x="7851875" y="493054"/>
          <a:ext cx="0" cy="4415909"/>
        </a:xfrm>
        <a:prstGeom prst="line">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38C78EB-0327-483A-A2C9-006EF57D9B52}">
      <dsp:nvSpPr>
        <dsp:cNvPr id="0" name=""/>
        <dsp:cNvSpPr/>
      </dsp:nvSpPr>
      <dsp:spPr>
        <a:xfrm>
          <a:off x="7974539" y="640251"/>
          <a:ext cx="2322522" cy="1987159"/>
        </a:xfrm>
        <a:prstGeom prst="rect">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1403E1-C968-4B6F-A915-CCC8EBABA95F}">
      <dsp:nvSpPr>
        <dsp:cNvPr id="0" name=""/>
        <dsp:cNvSpPr/>
      </dsp:nvSpPr>
      <dsp:spPr>
        <a:xfrm>
          <a:off x="7974539" y="2627410"/>
          <a:ext cx="2322522" cy="22815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t" anchorCtr="0">
          <a:noAutofit/>
        </a:bodyPr>
        <a:lstStyle/>
        <a:p>
          <a:pPr marL="171450" lvl="1" indent="-171450" algn="l" defTabSz="711200" rtl="0">
            <a:lnSpc>
              <a:spcPct val="90000"/>
            </a:lnSpc>
            <a:spcBef>
              <a:spcPct val="0"/>
            </a:spcBef>
            <a:spcAft>
              <a:spcPct val="15000"/>
            </a:spcAft>
            <a:buChar char="••"/>
          </a:pPr>
          <a:r>
            <a:rPr lang="en-US" sz="1600" b="1" kern="1200" dirty="0" smtClean="0"/>
            <a:t>Biology sets sensitivities: </a:t>
          </a:r>
          <a:r>
            <a:rPr lang="en-US" sz="1600" kern="1200" dirty="0" smtClean="0"/>
            <a:t>Temperament and stress reactivity shape emotion regulation and responses to novelty.</a:t>
          </a:r>
          <a:endParaRPr lang="en-US" sz="1600" kern="1200" dirty="0"/>
        </a:p>
        <a:p>
          <a:pPr marL="171450" lvl="1" indent="-171450" algn="l" defTabSz="711200" rtl="0">
            <a:lnSpc>
              <a:spcPct val="90000"/>
            </a:lnSpc>
            <a:spcBef>
              <a:spcPct val="0"/>
            </a:spcBef>
            <a:spcAft>
              <a:spcPct val="15000"/>
            </a:spcAft>
            <a:buChar char="••"/>
          </a:pPr>
          <a:r>
            <a:rPr lang="en-US" sz="1600" b="1" kern="1200" dirty="0" smtClean="0"/>
            <a:t>Environment tunes outcomes: </a:t>
          </a:r>
          <a:r>
            <a:rPr lang="en-US" sz="1600" kern="1200" dirty="0" smtClean="0"/>
            <a:t>Sensitive care, responsive talk, and routines foster secure attachment and social cognitive growth.</a:t>
          </a:r>
          <a:endParaRPr lang="en-US" sz="1600" kern="1200" dirty="0"/>
        </a:p>
      </dsp:txBody>
      <dsp:txXfrm>
        <a:off x="7974539" y="2627410"/>
        <a:ext cx="2322522" cy="2281553"/>
      </dsp:txXfrm>
    </dsp:sp>
    <dsp:sp modelId="{E5B5D069-5701-4935-8E7C-5D308ADD6A46}">
      <dsp:nvSpPr>
        <dsp:cNvPr id="0" name=""/>
        <dsp:cNvSpPr/>
      </dsp:nvSpPr>
      <dsp:spPr>
        <a:xfrm>
          <a:off x="7851875" y="2398"/>
          <a:ext cx="2453282" cy="490656"/>
        </a:xfrm>
        <a:prstGeom prst="rect">
          <a:avLst/>
        </a:prstGeom>
        <a:solidFill>
          <a:srgbClr val="97B537"/>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l" defTabSz="711200" rtl="0">
            <a:lnSpc>
              <a:spcPct val="90000"/>
            </a:lnSpc>
            <a:spcBef>
              <a:spcPct val="0"/>
            </a:spcBef>
            <a:spcAft>
              <a:spcPct val="35000"/>
            </a:spcAft>
          </a:pPr>
          <a:r>
            <a:rPr lang="en-US" sz="1600" b="1" kern="1200" dirty="0" smtClean="0"/>
            <a:t>Role In Shaping Psychological Development</a:t>
          </a:r>
          <a:endParaRPr lang="en-US" sz="1600" kern="1200" dirty="0"/>
        </a:p>
      </dsp:txBody>
      <dsp:txXfrm>
        <a:off x="7851875" y="2398"/>
        <a:ext cx="2453282" cy="4906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B10EEA-678F-4E3A-BA34-128F0A54DC4E}">
      <dsp:nvSpPr>
        <dsp:cNvPr id="0" name=""/>
        <dsp:cNvSpPr/>
      </dsp:nvSpPr>
      <dsp:spPr>
        <a:xfrm>
          <a:off x="435460" y="1233"/>
          <a:ext cx="1857006" cy="92850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lvl="0" algn="ctr" defTabSz="622300" rtl="0">
            <a:lnSpc>
              <a:spcPct val="90000"/>
            </a:lnSpc>
            <a:spcBef>
              <a:spcPct val="0"/>
            </a:spcBef>
            <a:spcAft>
              <a:spcPct val="35000"/>
            </a:spcAft>
          </a:pPr>
          <a:r>
            <a:rPr lang="en-US" sz="1400" b="1" i="0" kern="1200" dirty="0" smtClean="0"/>
            <a:t>Strategy 1: Key Person &amp; Gradual Separation</a:t>
          </a:r>
          <a:endParaRPr lang="en-US" sz="1400" i="0" kern="1200" dirty="0"/>
        </a:p>
      </dsp:txBody>
      <dsp:txXfrm>
        <a:off x="462655" y="28428"/>
        <a:ext cx="1802616" cy="874113"/>
      </dsp:txXfrm>
    </dsp:sp>
    <dsp:sp modelId="{05F00E84-DAC2-4672-9344-F95F00C14F1A}">
      <dsp:nvSpPr>
        <dsp:cNvPr id="0" name=""/>
        <dsp:cNvSpPr/>
      </dsp:nvSpPr>
      <dsp:spPr>
        <a:xfrm>
          <a:off x="621161" y="929736"/>
          <a:ext cx="185700" cy="696377"/>
        </a:xfrm>
        <a:custGeom>
          <a:avLst/>
          <a:gdLst/>
          <a:ahLst/>
          <a:cxnLst/>
          <a:rect l="0" t="0" r="0" b="0"/>
          <a:pathLst>
            <a:path>
              <a:moveTo>
                <a:pt x="0" y="0"/>
              </a:moveTo>
              <a:lnTo>
                <a:pt x="0" y="696377"/>
              </a:lnTo>
              <a:lnTo>
                <a:pt x="185700" y="696377"/>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D154D0F-466B-4DED-A32C-E046AB2CD970}">
      <dsp:nvSpPr>
        <dsp:cNvPr id="0" name=""/>
        <dsp:cNvSpPr/>
      </dsp:nvSpPr>
      <dsp:spPr>
        <a:xfrm>
          <a:off x="806862" y="1161862"/>
          <a:ext cx="1485605" cy="928503"/>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lvl="0" algn="ctr" defTabSz="533400" rtl="0">
            <a:lnSpc>
              <a:spcPct val="90000"/>
            </a:lnSpc>
            <a:spcBef>
              <a:spcPct val="0"/>
            </a:spcBef>
            <a:spcAft>
              <a:spcPct val="35000"/>
            </a:spcAft>
          </a:pPr>
          <a:r>
            <a:rPr lang="en-US" sz="1200" i="0" kern="1200" smtClean="0"/>
            <a:t>Assign a named key person; build predictable arrival ritual (meet-and-greet, visual schedule)</a:t>
          </a:r>
          <a:endParaRPr lang="en-US" sz="1200" i="0" kern="1200"/>
        </a:p>
      </dsp:txBody>
      <dsp:txXfrm>
        <a:off x="834057" y="1189057"/>
        <a:ext cx="1431215" cy="874113"/>
      </dsp:txXfrm>
    </dsp:sp>
    <dsp:sp modelId="{458DD6CB-17E0-4AA3-956C-B9D4FDE96EAA}">
      <dsp:nvSpPr>
        <dsp:cNvPr id="0" name=""/>
        <dsp:cNvSpPr/>
      </dsp:nvSpPr>
      <dsp:spPr>
        <a:xfrm>
          <a:off x="621161" y="929736"/>
          <a:ext cx="185700" cy="1857006"/>
        </a:xfrm>
        <a:custGeom>
          <a:avLst/>
          <a:gdLst/>
          <a:ahLst/>
          <a:cxnLst/>
          <a:rect l="0" t="0" r="0" b="0"/>
          <a:pathLst>
            <a:path>
              <a:moveTo>
                <a:pt x="0" y="0"/>
              </a:moveTo>
              <a:lnTo>
                <a:pt x="0" y="1857006"/>
              </a:lnTo>
              <a:lnTo>
                <a:pt x="185700" y="1857006"/>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03B2320-18EE-40B9-9BD7-0887FC80D5E0}">
      <dsp:nvSpPr>
        <dsp:cNvPr id="0" name=""/>
        <dsp:cNvSpPr/>
      </dsp:nvSpPr>
      <dsp:spPr>
        <a:xfrm>
          <a:off x="806862" y="2322491"/>
          <a:ext cx="1485605" cy="928503"/>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lvl="0" algn="ctr" defTabSz="533400" rtl="0">
            <a:lnSpc>
              <a:spcPct val="90000"/>
            </a:lnSpc>
            <a:spcBef>
              <a:spcPct val="0"/>
            </a:spcBef>
            <a:spcAft>
              <a:spcPct val="35000"/>
            </a:spcAft>
          </a:pPr>
          <a:r>
            <a:rPr lang="en-US" sz="1200" i="0" kern="1200" smtClean="0"/>
            <a:t>Graduated separation plan: stay-and-play → brief exits → extend duration as tolerance grows</a:t>
          </a:r>
          <a:endParaRPr lang="en-US" sz="1200" i="0" kern="1200"/>
        </a:p>
      </dsp:txBody>
      <dsp:txXfrm>
        <a:off x="834057" y="2349686"/>
        <a:ext cx="1431215" cy="874113"/>
      </dsp:txXfrm>
    </dsp:sp>
    <dsp:sp modelId="{40AAE7C4-8F1D-495E-821A-ADC7B83B5168}">
      <dsp:nvSpPr>
        <dsp:cNvPr id="0" name=""/>
        <dsp:cNvSpPr/>
      </dsp:nvSpPr>
      <dsp:spPr>
        <a:xfrm>
          <a:off x="621161" y="929736"/>
          <a:ext cx="185700" cy="3017635"/>
        </a:xfrm>
        <a:custGeom>
          <a:avLst/>
          <a:gdLst/>
          <a:ahLst/>
          <a:cxnLst/>
          <a:rect l="0" t="0" r="0" b="0"/>
          <a:pathLst>
            <a:path>
              <a:moveTo>
                <a:pt x="0" y="0"/>
              </a:moveTo>
              <a:lnTo>
                <a:pt x="0" y="3017635"/>
              </a:lnTo>
              <a:lnTo>
                <a:pt x="185700" y="3017635"/>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E8D98C6-ED92-4E0F-A908-61DD7915C584}">
      <dsp:nvSpPr>
        <dsp:cNvPr id="0" name=""/>
        <dsp:cNvSpPr/>
      </dsp:nvSpPr>
      <dsp:spPr>
        <a:xfrm>
          <a:off x="806862" y="3483120"/>
          <a:ext cx="1485605" cy="928503"/>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lvl="0" algn="ctr" defTabSz="533400" rtl="0">
            <a:lnSpc>
              <a:spcPct val="90000"/>
            </a:lnSpc>
            <a:spcBef>
              <a:spcPct val="0"/>
            </a:spcBef>
            <a:spcAft>
              <a:spcPct val="35000"/>
            </a:spcAft>
          </a:pPr>
          <a:r>
            <a:rPr lang="en-US" sz="1200" i="0" kern="1200" smtClean="0"/>
            <a:t>Use transitional objects (e.g., family photo, comfort item)</a:t>
          </a:r>
          <a:endParaRPr lang="en-US" sz="1200" i="0" kern="1200"/>
        </a:p>
      </dsp:txBody>
      <dsp:txXfrm>
        <a:off x="834057" y="3510315"/>
        <a:ext cx="1431215" cy="874113"/>
      </dsp:txXfrm>
    </dsp:sp>
    <dsp:sp modelId="{8D572BDA-D6E8-4553-926D-282E2B0A4AD3}">
      <dsp:nvSpPr>
        <dsp:cNvPr id="0" name=""/>
        <dsp:cNvSpPr/>
      </dsp:nvSpPr>
      <dsp:spPr>
        <a:xfrm>
          <a:off x="621161" y="929736"/>
          <a:ext cx="185700" cy="4178264"/>
        </a:xfrm>
        <a:custGeom>
          <a:avLst/>
          <a:gdLst/>
          <a:ahLst/>
          <a:cxnLst/>
          <a:rect l="0" t="0" r="0" b="0"/>
          <a:pathLst>
            <a:path>
              <a:moveTo>
                <a:pt x="0" y="0"/>
              </a:moveTo>
              <a:lnTo>
                <a:pt x="0" y="4178264"/>
              </a:lnTo>
              <a:lnTo>
                <a:pt x="185700" y="4178264"/>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2F98A2D-22F0-4F12-B591-CCA8AA1DAEBC}">
      <dsp:nvSpPr>
        <dsp:cNvPr id="0" name=""/>
        <dsp:cNvSpPr/>
      </dsp:nvSpPr>
      <dsp:spPr>
        <a:xfrm>
          <a:off x="806862" y="4643749"/>
          <a:ext cx="1485605" cy="928503"/>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lvl="0" algn="ctr" defTabSz="533400" rtl="0">
            <a:lnSpc>
              <a:spcPct val="90000"/>
            </a:lnSpc>
            <a:spcBef>
              <a:spcPct val="0"/>
            </a:spcBef>
            <a:spcAft>
              <a:spcPct val="35000"/>
            </a:spcAft>
          </a:pPr>
          <a:r>
            <a:rPr lang="en-US" sz="1200" i="0" kern="1200" smtClean="0"/>
            <a:t>Daily emotion check-ins (“Name it to tame it”) &amp; co-regulation</a:t>
          </a:r>
          <a:endParaRPr lang="en-US" sz="1200" i="0" kern="1200"/>
        </a:p>
      </dsp:txBody>
      <dsp:txXfrm>
        <a:off x="834057" y="4670944"/>
        <a:ext cx="1431215" cy="874113"/>
      </dsp:txXfrm>
    </dsp:sp>
    <dsp:sp modelId="{20E5BD8B-876C-4ADC-B10D-343E92D58111}">
      <dsp:nvSpPr>
        <dsp:cNvPr id="0" name=""/>
        <dsp:cNvSpPr/>
      </dsp:nvSpPr>
      <dsp:spPr>
        <a:xfrm>
          <a:off x="2756719" y="1233"/>
          <a:ext cx="1857006" cy="92850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lvl="0" algn="ctr" defTabSz="622300" rtl="0">
            <a:lnSpc>
              <a:spcPct val="90000"/>
            </a:lnSpc>
            <a:spcBef>
              <a:spcPct val="0"/>
            </a:spcBef>
            <a:spcAft>
              <a:spcPct val="35000"/>
            </a:spcAft>
          </a:pPr>
          <a:r>
            <a:rPr lang="en-US" sz="1400" b="1" i="0" kern="1200" dirty="0" smtClean="0"/>
            <a:t>Strategy 2: Sensitive Responsiveness &amp; Language Scaffolding</a:t>
          </a:r>
          <a:endParaRPr lang="en-US" sz="1400" i="0" kern="1200" dirty="0"/>
        </a:p>
      </dsp:txBody>
      <dsp:txXfrm>
        <a:off x="2783914" y="28428"/>
        <a:ext cx="1802616" cy="874113"/>
      </dsp:txXfrm>
    </dsp:sp>
    <dsp:sp modelId="{FAABAE5B-D569-4E79-A7B5-DA5756E5849F}">
      <dsp:nvSpPr>
        <dsp:cNvPr id="0" name=""/>
        <dsp:cNvSpPr/>
      </dsp:nvSpPr>
      <dsp:spPr>
        <a:xfrm>
          <a:off x="2942419" y="929736"/>
          <a:ext cx="185700" cy="696377"/>
        </a:xfrm>
        <a:custGeom>
          <a:avLst/>
          <a:gdLst/>
          <a:ahLst/>
          <a:cxnLst/>
          <a:rect l="0" t="0" r="0" b="0"/>
          <a:pathLst>
            <a:path>
              <a:moveTo>
                <a:pt x="0" y="0"/>
              </a:moveTo>
              <a:lnTo>
                <a:pt x="0" y="696377"/>
              </a:lnTo>
              <a:lnTo>
                <a:pt x="185700" y="696377"/>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471009E-E2EE-48A2-821C-5FDB9CBCC1E0}">
      <dsp:nvSpPr>
        <dsp:cNvPr id="0" name=""/>
        <dsp:cNvSpPr/>
      </dsp:nvSpPr>
      <dsp:spPr>
        <a:xfrm>
          <a:off x="3128120" y="1161862"/>
          <a:ext cx="1485605" cy="928503"/>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lvl="0" algn="ctr" defTabSz="533400" rtl="0">
            <a:lnSpc>
              <a:spcPct val="90000"/>
            </a:lnSpc>
            <a:spcBef>
              <a:spcPct val="0"/>
            </a:spcBef>
            <a:spcAft>
              <a:spcPct val="35000"/>
            </a:spcAft>
          </a:pPr>
          <a:r>
            <a:rPr lang="en-US" sz="1200" i="0" kern="1200" smtClean="0"/>
            <a:t>Serve-and-return interactions; follow Amira’s lead; commentary talk over questions</a:t>
          </a:r>
          <a:endParaRPr lang="en-US" sz="1200" i="0" kern="1200"/>
        </a:p>
      </dsp:txBody>
      <dsp:txXfrm>
        <a:off x="3155315" y="1189057"/>
        <a:ext cx="1431215" cy="874113"/>
      </dsp:txXfrm>
    </dsp:sp>
    <dsp:sp modelId="{73599DE0-71D2-4CC5-8A58-90B057277216}">
      <dsp:nvSpPr>
        <dsp:cNvPr id="0" name=""/>
        <dsp:cNvSpPr/>
      </dsp:nvSpPr>
      <dsp:spPr>
        <a:xfrm>
          <a:off x="2942419" y="929736"/>
          <a:ext cx="185700" cy="1857006"/>
        </a:xfrm>
        <a:custGeom>
          <a:avLst/>
          <a:gdLst/>
          <a:ahLst/>
          <a:cxnLst/>
          <a:rect l="0" t="0" r="0" b="0"/>
          <a:pathLst>
            <a:path>
              <a:moveTo>
                <a:pt x="0" y="0"/>
              </a:moveTo>
              <a:lnTo>
                <a:pt x="0" y="1857006"/>
              </a:lnTo>
              <a:lnTo>
                <a:pt x="185700" y="1857006"/>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E9F09D2-132D-49B5-AF75-36654769B5DD}">
      <dsp:nvSpPr>
        <dsp:cNvPr id="0" name=""/>
        <dsp:cNvSpPr/>
      </dsp:nvSpPr>
      <dsp:spPr>
        <a:xfrm>
          <a:off x="3128120" y="2322491"/>
          <a:ext cx="1485605" cy="928503"/>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lvl="0" algn="ctr" defTabSz="533400" rtl="0">
            <a:lnSpc>
              <a:spcPct val="90000"/>
            </a:lnSpc>
            <a:spcBef>
              <a:spcPct val="0"/>
            </a:spcBef>
            <a:spcAft>
              <a:spcPct val="35000"/>
            </a:spcAft>
          </a:pPr>
          <a:r>
            <a:rPr lang="en-US" sz="1200" i="0" kern="1200" smtClean="0"/>
            <a:t>Modelling emotion words + visual emotion cards; simple mental state talk (“You feel…”)</a:t>
          </a:r>
          <a:endParaRPr lang="en-US" sz="1200" i="0" kern="1200"/>
        </a:p>
      </dsp:txBody>
      <dsp:txXfrm>
        <a:off x="3155315" y="2349686"/>
        <a:ext cx="1431215" cy="874113"/>
      </dsp:txXfrm>
    </dsp:sp>
    <dsp:sp modelId="{05969F71-AEF1-4690-A682-EFD812123A9A}">
      <dsp:nvSpPr>
        <dsp:cNvPr id="0" name=""/>
        <dsp:cNvSpPr/>
      </dsp:nvSpPr>
      <dsp:spPr>
        <a:xfrm>
          <a:off x="2942419" y="929736"/>
          <a:ext cx="185700" cy="3017635"/>
        </a:xfrm>
        <a:custGeom>
          <a:avLst/>
          <a:gdLst/>
          <a:ahLst/>
          <a:cxnLst/>
          <a:rect l="0" t="0" r="0" b="0"/>
          <a:pathLst>
            <a:path>
              <a:moveTo>
                <a:pt x="0" y="0"/>
              </a:moveTo>
              <a:lnTo>
                <a:pt x="0" y="3017635"/>
              </a:lnTo>
              <a:lnTo>
                <a:pt x="185700" y="3017635"/>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8EFB7CC-9130-488C-91BB-CE92E6788F2D}">
      <dsp:nvSpPr>
        <dsp:cNvPr id="0" name=""/>
        <dsp:cNvSpPr/>
      </dsp:nvSpPr>
      <dsp:spPr>
        <a:xfrm>
          <a:off x="3128120" y="3483120"/>
          <a:ext cx="1485605" cy="928503"/>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lvl="0" algn="ctr" defTabSz="533400" rtl="0">
            <a:lnSpc>
              <a:spcPct val="90000"/>
            </a:lnSpc>
            <a:spcBef>
              <a:spcPct val="0"/>
            </a:spcBef>
            <a:spcAft>
              <a:spcPct val="35000"/>
            </a:spcAft>
          </a:pPr>
          <a:r>
            <a:rPr lang="en-US" sz="1200" i="0" kern="1200" smtClean="0"/>
            <a:t>Parallel play → associative play via structured, adult-mediated micro-groups (2–3 peers)</a:t>
          </a:r>
          <a:endParaRPr lang="en-US" sz="1200" i="0" kern="1200"/>
        </a:p>
      </dsp:txBody>
      <dsp:txXfrm>
        <a:off x="3155315" y="3510315"/>
        <a:ext cx="1431215" cy="874113"/>
      </dsp:txXfrm>
    </dsp:sp>
    <dsp:sp modelId="{FF4FE59C-A2D8-423D-8EF1-DD00A46B33D2}">
      <dsp:nvSpPr>
        <dsp:cNvPr id="0" name=""/>
        <dsp:cNvSpPr/>
      </dsp:nvSpPr>
      <dsp:spPr>
        <a:xfrm>
          <a:off x="2942419" y="929736"/>
          <a:ext cx="185700" cy="4178264"/>
        </a:xfrm>
        <a:custGeom>
          <a:avLst/>
          <a:gdLst/>
          <a:ahLst/>
          <a:cxnLst/>
          <a:rect l="0" t="0" r="0" b="0"/>
          <a:pathLst>
            <a:path>
              <a:moveTo>
                <a:pt x="0" y="0"/>
              </a:moveTo>
              <a:lnTo>
                <a:pt x="0" y="4178264"/>
              </a:lnTo>
              <a:lnTo>
                <a:pt x="185700" y="4178264"/>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A8E4761-72F0-4B96-B627-5A032005CAE4}">
      <dsp:nvSpPr>
        <dsp:cNvPr id="0" name=""/>
        <dsp:cNvSpPr/>
      </dsp:nvSpPr>
      <dsp:spPr>
        <a:xfrm>
          <a:off x="3128120" y="4643749"/>
          <a:ext cx="1485605" cy="928503"/>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lvl="0" algn="ctr" defTabSz="533400" rtl="0">
            <a:lnSpc>
              <a:spcPct val="90000"/>
            </a:lnSpc>
            <a:spcBef>
              <a:spcPct val="0"/>
            </a:spcBef>
            <a:spcAft>
              <a:spcPct val="35000"/>
            </a:spcAft>
          </a:pPr>
          <a:r>
            <a:rPr lang="en-US" sz="1200" i="0" kern="1200" smtClean="0"/>
            <a:t>Short joint-attention games (turn-taking toys, songs) to reduce social load</a:t>
          </a:r>
          <a:endParaRPr lang="en-US" sz="1200" i="0" kern="1200"/>
        </a:p>
      </dsp:txBody>
      <dsp:txXfrm>
        <a:off x="3155315" y="4670944"/>
        <a:ext cx="1431215" cy="874113"/>
      </dsp:txXfrm>
    </dsp:sp>
    <dsp:sp modelId="{5C3BA022-359E-44DC-99F2-11C617E6CC96}">
      <dsp:nvSpPr>
        <dsp:cNvPr id="0" name=""/>
        <dsp:cNvSpPr/>
      </dsp:nvSpPr>
      <dsp:spPr>
        <a:xfrm>
          <a:off x="5077977" y="1233"/>
          <a:ext cx="1857006" cy="92850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7780" rIns="26670" bIns="17780" numCol="1" spcCol="1270" anchor="ctr" anchorCtr="0">
          <a:noAutofit/>
        </a:bodyPr>
        <a:lstStyle/>
        <a:p>
          <a:pPr lvl="0" algn="ctr" defTabSz="622300" rtl="0">
            <a:lnSpc>
              <a:spcPct val="90000"/>
            </a:lnSpc>
            <a:spcBef>
              <a:spcPct val="0"/>
            </a:spcBef>
            <a:spcAft>
              <a:spcPct val="35000"/>
            </a:spcAft>
          </a:pPr>
          <a:r>
            <a:rPr lang="en-US" sz="1400" b="1" i="0" kern="1200" dirty="0" smtClean="0"/>
            <a:t>Strategy 3: Environment &amp; Routine Design</a:t>
          </a:r>
          <a:endParaRPr lang="en-US" sz="1400" i="0" kern="1200" dirty="0"/>
        </a:p>
      </dsp:txBody>
      <dsp:txXfrm>
        <a:off x="5105172" y="28428"/>
        <a:ext cx="1802616" cy="874113"/>
      </dsp:txXfrm>
    </dsp:sp>
    <dsp:sp modelId="{3AE4E546-C389-41DE-BC99-EA58E8738753}">
      <dsp:nvSpPr>
        <dsp:cNvPr id="0" name=""/>
        <dsp:cNvSpPr/>
      </dsp:nvSpPr>
      <dsp:spPr>
        <a:xfrm>
          <a:off x="5263678" y="929736"/>
          <a:ext cx="185700" cy="696377"/>
        </a:xfrm>
        <a:custGeom>
          <a:avLst/>
          <a:gdLst/>
          <a:ahLst/>
          <a:cxnLst/>
          <a:rect l="0" t="0" r="0" b="0"/>
          <a:pathLst>
            <a:path>
              <a:moveTo>
                <a:pt x="0" y="0"/>
              </a:moveTo>
              <a:lnTo>
                <a:pt x="0" y="696377"/>
              </a:lnTo>
              <a:lnTo>
                <a:pt x="185700" y="696377"/>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2457DA2-7C9B-4C1E-A299-43445804F3D3}">
      <dsp:nvSpPr>
        <dsp:cNvPr id="0" name=""/>
        <dsp:cNvSpPr/>
      </dsp:nvSpPr>
      <dsp:spPr>
        <a:xfrm>
          <a:off x="5449378" y="1161862"/>
          <a:ext cx="1485605" cy="928503"/>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lvl="0" algn="ctr" defTabSz="533400" rtl="0">
            <a:lnSpc>
              <a:spcPct val="90000"/>
            </a:lnSpc>
            <a:spcBef>
              <a:spcPct val="0"/>
            </a:spcBef>
            <a:spcAft>
              <a:spcPct val="35000"/>
            </a:spcAft>
          </a:pPr>
          <a:r>
            <a:rPr lang="en-US" sz="1200" i="0" kern="1200" smtClean="0"/>
            <a:t>Low-arousal zone at drop-off; consistent visual timetable; first/then boards</a:t>
          </a:r>
          <a:endParaRPr lang="en-US" sz="1200" i="0" kern="1200"/>
        </a:p>
      </dsp:txBody>
      <dsp:txXfrm>
        <a:off x="5476573" y="1189057"/>
        <a:ext cx="1431215" cy="874113"/>
      </dsp:txXfrm>
    </dsp:sp>
    <dsp:sp modelId="{FB69F619-B888-415F-9743-DDE1F369D5DF}">
      <dsp:nvSpPr>
        <dsp:cNvPr id="0" name=""/>
        <dsp:cNvSpPr/>
      </dsp:nvSpPr>
      <dsp:spPr>
        <a:xfrm>
          <a:off x="5263678" y="929736"/>
          <a:ext cx="185700" cy="1857006"/>
        </a:xfrm>
        <a:custGeom>
          <a:avLst/>
          <a:gdLst/>
          <a:ahLst/>
          <a:cxnLst/>
          <a:rect l="0" t="0" r="0" b="0"/>
          <a:pathLst>
            <a:path>
              <a:moveTo>
                <a:pt x="0" y="0"/>
              </a:moveTo>
              <a:lnTo>
                <a:pt x="0" y="1857006"/>
              </a:lnTo>
              <a:lnTo>
                <a:pt x="185700" y="1857006"/>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9A9C6E5-4FFD-469D-9A15-71DA66874278}">
      <dsp:nvSpPr>
        <dsp:cNvPr id="0" name=""/>
        <dsp:cNvSpPr/>
      </dsp:nvSpPr>
      <dsp:spPr>
        <a:xfrm>
          <a:off x="5449378" y="2322491"/>
          <a:ext cx="1485605" cy="928503"/>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lvl="0" algn="ctr" defTabSz="533400" rtl="0">
            <a:lnSpc>
              <a:spcPct val="90000"/>
            </a:lnSpc>
            <a:spcBef>
              <a:spcPct val="0"/>
            </a:spcBef>
            <a:spcAft>
              <a:spcPct val="35000"/>
            </a:spcAft>
          </a:pPr>
          <a:r>
            <a:rPr lang="en-US" sz="1200" i="0" kern="1200" smtClean="0"/>
            <a:t>Predictable micro-transitions (timers, countdowns)</a:t>
          </a:r>
          <a:endParaRPr lang="en-US" sz="1200" i="0" kern="1200"/>
        </a:p>
      </dsp:txBody>
      <dsp:txXfrm>
        <a:off x="5476573" y="2349686"/>
        <a:ext cx="1431215" cy="874113"/>
      </dsp:txXfrm>
    </dsp:sp>
    <dsp:sp modelId="{6DBD49F5-8BCA-4A6B-85CB-7EE100553C04}">
      <dsp:nvSpPr>
        <dsp:cNvPr id="0" name=""/>
        <dsp:cNvSpPr/>
      </dsp:nvSpPr>
      <dsp:spPr>
        <a:xfrm>
          <a:off x="5263678" y="929736"/>
          <a:ext cx="185700" cy="3017635"/>
        </a:xfrm>
        <a:custGeom>
          <a:avLst/>
          <a:gdLst/>
          <a:ahLst/>
          <a:cxnLst/>
          <a:rect l="0" t="0" r="0" b="0"/>
          <a:pathLst>
            <a:path>
              <a:moveTo>
                <a:pt x="0" y="0"/>
              </a:moveTo>
              <a:lnTo>
                <a:pt x="0" y="3017635"/>
              </a:lnTo>
              <a:lnTo>
                <a:pt x="185700" y="3017635"/>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CE45D37-ED27-4098-9361-7E0664D75347}">
      <dsp:nvSpPr>
        <dsp:cNvPr id="0" name=""/>
        <dsp:cNvSpPr/>
      </dsp:nvSpPr>
      <dsp:spPr>
        <a:xfrm>
          <a:off x="5449378" y="3483120"/>
          <a:ext cx="1485605" cy="928503"/>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lvl="0" algn="ctr" defTabSz="533400" rtl="0">
            <a:lnSpc>
              <a:spcPct val="90000"/>
            </a:lnSpc>
            <a:spcBef>
              <a:spcPct val="0"/>
            </a:spcBef>
            <a:spcAft>
              <a:spcPct val="35000"/>
            </a:spcAft>
          </a:pPr>
          <a:r>
            <a:rPr lang="en-US" sz="1200" i="0" kern="1200" smtClean="0"/>
            <a:t>Outdoor gross-motor sessions to regulate arousal; sensory play as calming input</a:t>
          </a:r>
          <a:endParaRPr lang="en-US" sz="1200" i="0" kern="1200"/>
        </a:p>
      </dsp:txBody>
      <dsp:txXfrm>
        <a:off x="5476573" y="3510315"/>
        <a:ext cx="1431215" cy="874113"/>
      </dsp:txXfrm>
    </dsp:sp>
    <dsp:sp modelId="{EFCD03EA-C282-4CA4-9925-3F63F0A79BBB}">
      <dsp:nvSpPr>
        <dsp:cNvPr id="0" name=""/>
        <dsp:cNvSpPr/>
      </dsp:nvSpPr>
      <dsp:spPr>
        <a:xfrm>
          <a:off x="5263678" y="929736"/>
          <a:ext cx="185700" cy="4178264"/>
        </a:xfrm>
        <a:custGeom>
          <a:avLst/>
          <a:gdLst/>
          <a:ahLst/>
          <a:cxnLst/>
          <a:rect l="0" t="0" r="0" b="0"/>
          <a:pathLst>
            <a:path>
              <a:moveTo>
                <a:pt x="0" y="0"/>
              </a:moveTo>
              <a:lnTo>
                <a:pt x="0" y="4178264"/>
              </a:lnTo>
              <a:lnTo>
                <a:pt x="185700" y="4178264"/>
              </a:lnTo>
            </a:path>
          </a:pathLst>
        </a:custGeom>
        <a:noFill/>
        <a:ln w="12700" cap="flat" cmpd="sng" algn="ctr">
          <a:solidFill>
            <a:schemeClr val="accent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41406B0-5614-46E0-B82C-9A26C4F595C3}">
      <dsp:nvSpPr>
        <dsp:cNvPr id="0" name=""/>
        <dsp:cNvSpPr/>
      </dsp:nvSpPr>
      <dsp:spPr>
        <a:xfrm>
          <a:off x="5449378" y="4643749"/>
          <a:ext cx="1485605" cy="928503"/>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lvl="0" algn="ctr" defTabSz="533400" rtl="0">
            <a:lnSpc>
              <a:spcPct val="90000"/>
            </a:lnSpc>
            <a:spcBef>
              <a:spcPct val="0"/>
            </a:spcBef>
            <a:spcAft>
              <a:spcPct val="35000"/>
            </a:spcAft>
          </a:pPr>
          <a:r>
            <a:rPr lang="en-US" sz="1200" i="0" kern="1200" smtClean="0"/>
            <a:t>Home–nursery notebook: align routines, cues, key phrases across settings</a:t>
          </a:r>
          <a:endParaRPr lang="en-US" sz="1200" i="0" kern="1200"/>
        </a:p>
      </dsp:txBody>
      <dsp:txXfrm>
        <a:off x="5476573" y="4670944"/>
        <a:ext cx="1431215" cy="8741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1E1EFA-D19D-47A0-9B6A-E6497F76D440}">
      <dsp:nvSpPr>
        <dsp:cNvPr id="0" name=""/>
        <dsp:cNvSpPr/>
      </dsp:nvSpPr>
      <dsp:spPr>
        <a:xfrm>
          <a:off x="0" y="49988"/>
          <a:ext cx="3753395" cy="3818880"/>
        </a:xfrm>
        <a:prstGeom prst="leftArrow">
          <a:avLst/>
        </a:prstGeom>
        <a:solidFill>
          <a:schemeClr val="accent2">
            <a:lumMod val="40000"/>
            <a:lumOff val="6000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en-US" sz="1600" kern="1200" smtClean="0"/>
            <a:t>To support Amira’s secure adjustment and building on attachment theory and early years guidance, the following strategies offer practical ways to ease separation, foster social confidence, and create a calming environment.</a:t>
          </a:r>
          <a:endParaRPr lang="en-US" sz="1600" kern="1200"/>
        </a:p>
      </dsp:txBody>
      <dsp:txXfrm>
        <a:off x="938349" y="1004708"/>
        <a:ext cx="2815046" cy="19094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529B56-8301-4240-8BB5-BCB41775D987}">
      <dsp:nvSpPr>
        <dsp:cNvPr id="0" name=""/>
        <dsp:cNvSpPr/>
      </dsp:nvSpPr>
      <dsp:spPr>
        <a:xfrm>
          <a:off x="0" y="50773"/>
          <a:ext cx="7474949" cy="50368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just" defTabSz="933450" rtl="0">
            <a:lnSpc>
              <a:spcPct val="90000"/>
            </a:lnSpc>
            <a:spcBef>
              <a:spcPct val="0"/>
            </a:spcBef>
            <a:spcAft>
              <a:spcPct val="35000"/>
            </a:spcAft>
          </a:pPr>
          <a:r>
            <a:rPr lang="en-US" sz="2100" b="1" kern="1200" smtClean="0"/>
            <a:t>Usefulness</a:t>
          </a:r>
          <a:endParaRPr lang="en-US" sz="2100" kern="1200"/>
        </a:p>
      </dsp:txBody>
      <dsp:txXfrm>
        <a:off x="24588" y="75361"/>
        <a:ext cx="7425773" cy="454509"/>
      </dsp:txXfrm>
    </dsp:sp>
    <dsp:sp modelId="{D1CFDC15-27A1-499A-B853-7D58991D3228}">
      <dsp:nvSpPr>
        <dsp:cNvPr id="0" name=""/>
        <dsp:cNvSpPr/>
      </dsp:nvSpPr>
      <dsp:spPr>
        <a:xfrm>
          <a:off x="0" y="554458"/>
          <a:ext cx="7474949" cy="956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7330" tIns="26670" rIns="149352" bIns="26670" numCol="1" spcCol="1270" anchor="t" anchorCtr="0">
          <a:noAutofit/>
        </a:bodyPr>
        <a:lstStyle/>
        <a:p>
          <a:pPr marL="171450" lvl="1" indent="-171450" algn="just" defTabSz="711200" rtl="0">
            <a:lnSpc>
              <a:spcPct val="90000"/>
            </a:lnSpc>
            <a:spcBef>
              <a:spcPct val="0"/>
            </a:spcBef>
            <a:spcAft>
              <a:spcPct val="20000"/>
            </a:spcAft>
            <a:buChar char="••"/>
          </a:pPr>
          <a:r>
            <a:rPr lang="en-US" sz="1600" kern="1200" dirty="0" smtClean="0"/>
            <a:t>Explains Amira’s separation distress via activation of the attachment system and offers clear practice levers sensitive responsiveness, key person, and predictable routines, linked to better regulation and peer engagement (Bowlby, 1969; Ainsworth et al., 1978; Groh et al., 2017).</a:t>
          </a:r>
          <a:endParaRPr lang="en-US" sz="1600" kern="1200" dirty="0"/>
        </a:p>
      </dsp:txBody>
      <dsp:txXfrm>
        <a:off x="0" y="554458"/>
        <a:ext cx="7474949" cy="956340"/>
      </dsp:txXfrm>
    </dsp:sp>
    <dsp:sp modelId="{9E2EA588-0E35-4EA0-9948-352D67626659}">
      <dsp:nvSpPr>
        <dsp:cNvPr id="0" name=""/>
        <dsp:cNvSpPr/>
      </dsp:nvSpPr>
      <dsp:spPr>
        <a:xfrm>
          <a:off x="0" y="1510798"/>
          <a:ext cx="7474949" cy="503685"/>
        </a:xfrm>
        <a:prstGeom prst="roundRect">
          <a:avLst/>
        </a:prstGeom>
        <a:solidFill>
          <a:schemeClr val="accent5">
            <a:hueOff val="-234734"/>
            <a:satOff val="8203"/>
            <a:lumOff val="-22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just" defTabSz="933450" rtl="0">
            <a:lnSpc>
              <a:spcPct val="90000"/>
            </a:lnSpc>
            <a:spcBef>
              <a:spcPct val="0"/>
            </a:spcBef>
            <a:spcAft>
              <a:spcPct val="35000"/>
            </a:spcAft>
          </a:pPr>
          <a:r>
            <a:rPr lang="en-US" sz="2100" b="1" kern="1200" smtClean="0"/>
            <a:t>Limitations</a:t>
          </a:r>
          <a:endParaRPr lang="en-US" sz="2100" kern="1200"/>
        </a:p>
      </dsp:txBody>
      <dsp:txXfrm>
        <a:off x="24588" y="1535386"/>
        <a:ext cx="7425773" cy="454509"/>
      </dsp:txXfrm>
    </dsp:sp>
    <dsp:sp modelId="{A9ADBA90-4A66-4DDD-B970-0AC7C64B283A}">
      <dsp:nvSpPr>
        <dsp:cNvPr id="0" name=""/>
        <dsp:cNvSpPr/>
      </dsp:nvSpPr>
      <dsp:spPr>
        <a:xfrm>
          <a:off x="0" y="2014483"/>
          <a:ext cx="7474949" cy="956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7330" tIns="26670" rIns="149352" bIns="26670" numCol="1" spcCol="1270" anchor="t" anchorCtr="0">
          <a:noAutofit/>
        </a:bodyPr>
        <a:lstStyle/>
        <a:p>
          <a:pPr marL="171450" lvl="1" indent="-171450" algn="just" defTabSz="711200" rtl="0">
            <a:lnSpc>
              <a:spcPct val="90000"/>
            </a:lnSpc>
            <a:spcBef>
              <a:spcPct val="0"/>
            </a:spcBef>
            <a:spcAft>
              <a:spcPct val="20000"/>
            </a:spcAft>
            <a:buChar char="••"/>
          </a:pPr>
          <a:r>
            <a:rPr lang="en-US" sz="1600" kern="1200" dirty="0" smtClean="0"/>
            <a:t>Not a language-development theory and may over-attribute difficulties to attachment without factoring temperament, culture, or neurodiversity; attachment is relationship-specific, not a fixed child trait (Cassidy and Shaver, 2016; </a:t>
          </a:r>
          <a:r>
            <a:rPr lang="en-US" sz="1600" kern="1200" dirty="0" err="1" smtClean="0"/>
            <a:t>Zeanah</a:t>
          </a:r>
          <a:r>
            <a:rPr lang="en-US" sz="1600" kern="1200" dirty="0" smtClean="0"/>
            <a:t> and Gleason, 2015).</a:t>
          </a:r>
          <a:endParaRPr lang="en-US" sz="1600" kern="1200" dirty="0"/>
        </a:p>
      </dsp:txBody>
      <dsp:txXfrm>
        <a:off x="0" y="2014483"/>
        <a:ext cx="7474949" cy="956340"/>
      </dsp:txXfrm>
    </dsp:sp>
    <dsp:sp modelId="{826CB687-F928-4733-BFBB-D655C3CCD572}">
      <dsp:nvSpPr>
        <dsp:cNvPr id="0" name=""/>
        <dsp:cNvSpPr/>
      </dsp:nvSpPr>
      <dsp:spPr>
        <a:xfrm>
          <a:off x="0" y="2970823"/>
          <a:ext cx="7474949" cy="503685"/>
        </a:xfrm>
        <a:prstGeom prst="roundRect">
          <a:avLst/>
        </a:prstGeom>
        <a:solidFill>
          <a:schemeClr val="accent5">
            <a:hueOff val="-469468"/>
            <a:satOff val="16406"/>
            <a:lumOff val="-45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just" defTabSz="933450" rtl="0">
            <a:lnSpc>
              <a:spcPct val="90000"/>
            </a:lnSpc>
            <a:spcBef>
              <a:spcPct val="0"/>
            </a:spcBef>
            <a:spcAft>
              <a:spcPct val="35000"/>
            </a:spcAft>
          </a:pPr>
          <a:r>
            <a:rPr lang="en-US" sz="2100" b="1" kern="1200" smtClean="0"/>
            <a:t>Health &amp; Social Care fit</a:t>
          </a:r>
          <a:endParaRPr lang="en-US" sz="2100" kern="1200"/>
        </a:p>
      </dsp:txBody>
      <dsp:txXfrm>
        <a:off x="24588" y="2995411"/>
        <a:ext cx="7425773" cy="454509"/>
      </dsp:txXfrm>
    </dsp:sp>
    <dsp:sp modelId="{552305D7-32C9-46FB-BD14-849A482F8591}">
      <dsp:nvSpPr>
        <dsp:cNvPr id="0" name=""/>
        <dsp:cNvSpPr/>
      </dsp:nvSpPr>
      <dsp:spPr>
        <a:xfrm>
          <a:off x="0" y="3474508"/>
          <a:ext cx="7474949" cy="738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7330" tIns="26670" rIns="149352" bIns="26670" numCol="1" spcCol="1270" anchor="t" anchorCtr="0">
          <a:noAutofit/>
        </a:bodyPr>
        <a:lstStyle/>
        <a:p>
          <a:pPr marL="171450" lvl="1" indent="-171450" algn="just" defTabSz="711200" rtl="0">
            <a:lnSpc>
              <a:spcPct val="90000"/>
            </a:lnSpc>
            <a:spcBef>
              <a:spcPct val="0"/>
            </a:spcBef>
            <a:spcAft>
              <a:spcPct val="20000"/>
            </a:spcAft>
            <a:buChar char="••"/>
          </a:pPr>
          <a:r>
            <a:rPr lang="en-US" sz="1600" kern="1200" smtClean="0"/>
            <a:t>Strong on settling-in and safeguarding partnership but must be integrated with language-rich pedagogy and multi-agency pathways (e.g., SALT) to avoid narrow formulations (DfE, 2021; HM Government, 2023).</a:t>
          </a:r>
          <a:endParaRPr lang="en-US" sz="1600" kern="1200"/>
        </a:p>
      </dsp:txBody>
      <dsp:txXfrm>
        <a:off x="0" y="3474508"/>
        <a:ext cx="7474949" cy="738990"/>
      </dsp:txXfrm>
    </dsp:sp>
    <dsp:sp modelId="{9B903225-7A59-4ACF-875A-8DBB14B993B1}">
      <dsp:nvSpPr>
        <dsp:cNvPr id="0" name=""/>
        <dsp:cNvSpPr/>
      </dsp:nvSpPr>
      <dsp:spPr>
        <a:xfrm>
          <a:off x="0" y="4213498"/>
          <a:ext cx="7474949" cy="503685"/>
        </a:xfrm>
        <a:prstGeom prst="roundRect">
          <a:avLst/>
        </a:prstGeom>
        <a:solidFill>
          <a:schemeClr val="accent5">
            <a:hueOff val="-704202"/>
            <a:satOff val="24609"/>
            <a:lumOff val="-6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just" defTabSz="933450" rtl="0">
            <a:lnSpc>
              <a:spcPct val="90000"/>
            </a:lnSpc>
            <a:spcBef>
              <a:spcPct val="0"/>
            </a:spcBef>
            <a:spcAft>
              <a:spcPct val="35000"/>
            </a:spcAft>
          </a:pPr>
          <a:r>
            <a:rPr lang="en-US" sz="2100" b="1" kern="1200" smtClean="0"/>
            <a:t>Bottom line</a:t>
          </a:r>
          <a:endParaRPr lang="en-US" sz="2100" kern="1200"/>
        </a:p>
      </dsp:txBody>
      <dsp:txXfrm>
        <a:off x="24588" y="4238086"/>
        <a:ext cx="7425773" cy="454509"/>
      </dsp:txXfrm>
    </dsp:sp>
    <dsp:sp modelId="{BDBDE1A7-76D8-415B-A69C-8A13FE2CD49F}">
      <dsp:nvSpPr>
        <dsp:cNvPr id="0" name=""/>
        <dsp:cNvSpPr/>
      </dsp:nvSpPr>
      <dsp:spPr>
        <a:xfrm>
          <a:off x="0" y="4717183"/>
          <a:ext cx="7474949" cy="738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7330" tIns="26670" rIns="149352" bIns="26670" numCol="1" spcCol="1270" anchor="t" anchorCtr="0">
          <a:noAutofit/>
        </a:bodyPr>
        <a:lstStyle/>
        <a:p>
          <a:pPr marL="171450" lvl="1" indent="-171450" algn="just" defTabSz="711200" rtl="0">
            <a:lnSpc>
              <a:spcPct val="90000"/>
            </a:lnSpc>
            <a:spcBef>
              <a:spcPct val="0"/>
            </a:spcBef>
            <a:spcAft>
              <a:spcPct val="20000"/>
            </a:spcAft>
            <a:buChar char="••"/>
          </a:pPr>
          <a:r>
            <a:rPr lang="en-US" sz="1600" kern="1200" smtClean="0"/>
            <a:t>Use attachment theory as a foundation for security and co-regulation, supplemented by targeted language, environmental supports, and holistic assessment (Groh et al., 2017; Justice et al., 2008).</a:t>
          </a:r>
          <a:endParaRPr lang="en-US" sz="1600" kern="1200"/>
        </a:p>
      </dsp:txBody>
      <dsp:txXfrm>
        <a:off x="0" y="4717183"/>
        <a:ext cx="7474949" cy="73899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02B6C8-902E-4552-934C-5CAB278B4565}">
      <dsp:nvSpPr>
        <dsp:cNvPr id="0" name=""/>
        <dsp:cNvSpPr/>
      </dsp:nvSpPr>
      <dsp:spPr>
        <a:xfrm>
          <a:off x="0" y="2080"/>
          <a:ext cx="7666537" cy="4501300"/>
        </a:xfrm>
        <a:prstGeom prst="roundRect">
          <a:avLst/>
        </a:prstGeom>
        <a:solidFill>
          <a:schemeClr val="accent2">
            <a:lumMod val="40000"/>
            <a:lumOff val="6000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just" defTabSz="1244600" rtl="0">
            <a:lnSpc>
              <a:spcPct val="90000"/>
            </a:lnSpc>
            <a:spcBef>
              <a:spcPct val="0"/>
            </a:spcBef>
            <a:spcAft>
              <a:spcPct val="35000"/>
            </a:spcAft>
          </a:pPr>
          <a:r>
            <a:rPr lang="en-US" sz="2800" b="0" kern="1200" dirty="0" smtClean="0"/>
            <a:t>Building on Bowlby’s (1969) secure-base idea and Ainsworth et al.’s (1978) sensitivity findings, I will </a:t>
          </a:r>
          <a:r>
            <a:rPr lang="en-US" sz="2800" b="0" kern="1200" dirty="0" err="1" smtClean="0"/>
            <a:t>prioritise</a:t>
          </a:r>
          <a:r>
            <a:rPr lang="en-US" sz="2800" b="0" kern="1200" dirty="0" smtClean="0"/>
            <a:t> security first through a key person and gradual separation. Consistent with </a:t>
          </a:r>
          <a:r>
            <a:rPr lang="en-US" sz="2800" b="0" kern="1200" dirty="0" err="1" smtClean="0"/>
            <a:t>DfE</a:t>
          </a:r>
          <a:r>
            <a:rPr lang="en-US" sz="2800" b="0" kern="1200" dirty="0" smtClean="0"/>
            <a:t> (2021), I will embed language scaffolds within serve-and-return interactions and structured small-group activities, while HM Government (2023) guidance frames ongoing documentation, partnership with parents, and safeguarding oversight.</a:t>
          </a:r>
          <a:endParaRPr lang="en-US" sz="2800" b="0" kern="1200" dirty="0"/>
        </a:p>
      </dsp:txBody>
      <dsp:txXfrm>
        <a:off x="219735" y="221815"/>
        <a:ext cx="7227067" cy="406183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linDir" val="fromT"/>
                  <dgm:param type="chAlign" val="r"/>
                </dgm:alg>
              </dgm:if>
              <dgm:if name="Name23" func="var" arg="hierBranch" op="equ" val="r">
                <dgm:alg type="hierChild">
                  <dgm:param type="linDir" val="fromT"/>
                  <dgm:param type="chAlign" val="l"/>
                </dgm:alg>
              </dgm:if>
              <dgm:if name="Name24" func="var" arg="hierBranch" op="equ" val="hang">
                <dgm:choose name="Name25">
                  <dgm:if name="Name26" func="var" arg="dir" op="equ" val="norm">
                    <dgm:alg type="hierChild">
                      <dgm:param type="linDir" val="fromL"/>
                      <dgm:param type="chAlign" val="l"/>
                      <dgm:param type="secLinDir" val="fromT"/>
                      <dgm:param type="secChAlign" val="t"/>
                    </dgm:alg>
                  </dgm:if>
                  <dgm:else name="Name27">
                    <dgm:alg type="hierChild">
                      <dgm:param type="linDir" val="fromR"/>
                      <dgm:param type="chAlign" val="l"/>
                      <dgm:param type="secLinDir" val="fromT"/>
                      <dgm:param type="secChAlign" val="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dim" val="1D"/>
                        <dgm:param type="endSty" val="noArr"/>
                        <dgm:param type="connRout" val="bend"/>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dim" val="1D"/>
                            <dgm:param type="endSty" val="noArr"/>
                            <dgm:param type="connRout" val="bend"/>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dim" val="1D"/>
                                    <dgm:param type="endSty" val="noArr"/>
                                    <dgm:param type="connRout" val="bend"/>
                                    <dgm:param type="begPts" val="bCtr"/>
                                    <dgm:param type="endPts" val="midL midR"/>
                                  </dgm:alg>
                                </dgm:if>
                                <dgm:else name="Name45">
                                  <dgm:alg type="conn">
                                    <dgm:param type="srcNode" val="rootConnector"/>
                                    <dgm:param type="dim" val="1D"/>
                                    <dgm:param type="endSty" val="noArr"/>
                                    <dgm:param type="connRout" val="bend"/>
                                    <dgm:param type="begPts" val="bCtr"/>
                                    <dgm:param type="endPts" val="midL midR"/>
                                  </dgm:alg>
                                </dgm:else>
                              </dgm:choose>
                            </dgm:if>
                            <dgm:else name="Name46">
                              <dgm:alg type="conn">
                                <dgm:param type="dim" val="1D"/>
                                <dgm:param type="endSty" val="noArr"/>
                                <dgm:param type="connRout" val="bend"/>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dim" val="1D"/>
                        <dgm:param type="endSty" val="noArr"/>
                        <dgm:param type="connRout" val="bend"/>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dim" val="1D"/>
                                <dgm:param type="endSty" val="noArr"/>
                                <dgm:param type="connRout" val="bend"/>
                                <dgm:param type="begPts" val="bCtr"/>
                                <dgm:param type="endPts" val="midL midR"/>
                              </dgm:alg>
                            </dgm:if>
                            <dgm:else name="Name55">
                              <dgm:alg type="conn">
                                <dgm:param type="srcNode" val="rootConnector1"/>
                                <dgm:param type="dim" val="1D"/>
                                <dgm:param type="endSty" val="noArr"/>
                                <dgm:param type="connRout" val="bend"/>
                                <dgm:param type="begPts" val="bCtr"/>
                                <dgm:param type="endPts" val="midL midR"/>
                              </dgm:alg>
                            </dgm:else>
                          </dgm:choose>
                        </dgm:if>
                        <dgm:else name="Name56">
                          <dgm:choose name="Name57">
                            <dgm:if name="Name58" axis="par ch" ptType="node asst" func="cnt" op="gte" val="1">
                              <dgm:alg type="conn">
                                <dgm:param type="dim" val="1D"/>
                                <dgm:param type="endSty" val="noArr"/>
                                <dgm:param type="connRout" val="bend"/>
                                <dgm:param type="begPts" val="bCtr"/>
                                <dgm:param type="endPts" val="midL midR"/>
                              </dgm:alg>
                            </dgm:if>
                            <dgm:else name="Name59">
                              <dgm:alg type="conn">
                                <dgm:param type="srcNode" val="rootConnector"/>
                                <dgm:param type="dim" val="1D"/>
                                <dgm:param type="endSty" val="noArr"/>
                                <dgm:param type="connRout" val="bend"/>
                                <dgm:param type="begPts" val="bCtr"/>
                                <dgm:param type="endPts" val="midL mid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linDir" val="fromT"/>
                        <dgm:param type="chAlign" val="r"/>
                      </dgm:alg>
                    </dgm:if>
                    <dgm:if name="Name85" func="var" arg="hierBranch" op="equ" val="r">
                      <dgm:alg type="hierChild">
                        <dgm:param type="linDir" val="fromT"/>
                        <dgm:param type="chAlign" val="l"/>
                      </dgm:alg>
                    </dgm:if>
                    <dgm:if name="Name86" func="var" arg="hierBranch" op="equ" val="hang">
                      <dgm:choose name="Name87">
                        <dgm:if name="Name88" func="var" arg="dir" op="equ" val="norm">
                          <dgm:alg type="hierChild">
                            <dgm:param type="linDir" val="fromL"/>
                            <dgm:param type="chAlign" val="l"/>
                            <dgm:param type="secLinDir" val="fromT"/>
                            <dgm:param type="secChAlign" val="t"/>
                          </dgm:alg>
                        </dgm:if>
                        <dgm:else name="Name89">
                          <dgm:alg type="hierChild">
                            <dgm:param type="linDir" val="fromR"/>
                            <dgm:param type="chAlign" val="l"/>
                            <dgm:param type="secLinDir" val="fromT"/>
                            <dgm:param type="secChAlign" val="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linDir" val="fromT"/>
                            <dgm:param type="chAlign" val="l"/>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linDir" val="fromL"/>
                        <dgm:param type="chAlign" val="l"/>
                        <dgm:param type="secLinDir" val="fromT"/>
                        <dgm:param type="secChAlign" val="t"/>
                      </dgm:alg>
                    </dgm:if>
                    <dgm:else name="Name105">
                      <dgm:alg type="hierChild">
                        <dgm:param type="linDir" val="fromR"/>
                        <dgm:param type="chAlign" val="l"/>
                        <dgm:param type="secLinDir" val="fromT"/>
                        <dgm:param type="secChAlign" val="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linDir" val="fromL"/>
                  <dgm:param type="chAlign" val="l"/>
                  <dgm:param type="secLinDir" val="fromT"/>
                  <dgm:param type="secChAlign" val="t"/>
                </dgm:alg>
              </dgm:if>
              <dgm:else name="Name109">
                <dgm:alg type="hierChild">
                  <dgm:param type="linDir" val="fromR"/>
                  <dgm:param type="chAlign" val="l"/>
                  <dgm:param type="secLinDir" val="fromT"/>
                  <dgm:param type="secChAlign" val="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dim" val="1D"/>
                    <dgm:param type="endSty" val="noArr"/>
                    <dgm:param type="connRout" val="bend"/>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linDir" val="fromT"/>
                        <dgm:param type="chAlign" val="r"/>
                      </dgm:alg>
                    </dgm:if>
                    <dgm:if name="Name129" func="var" arg="hierBranch" op="equ" val="r">
                      <dgm:alg type="hierChild">
                        <dgm:param type="linDir" val="fromT"/>
                        <dgm:param type="chAlign" val="l"/>
                      </dgm:alg>
                    </dgm:if>
                    <dgm:if name="Name130" func="var" arg="hierBranch" op="equ" val="hang">
                      <dgm:choose name="Name131">
                        <dgm:if name="Name132" func="var" arg="dir" op="equ" val="norm">
                          <dgm:alg type="hierChild">
                            <dgm:param type="linDir" val="fromL"/>
                            <dgm:param type="chAlign" val="l"/>
                            <dgm:param type="secLinDir" val="fromT"/>
                            <dgm:param type="secChAlign" val="t"/>
                          </dgm:alg>
                        </dgm:if>
                        <dgm:else name="Name133">
                          <dgm:alg type="hierChild">
                            <dgm:param type="linDir" val="fromR"/>
                            <dgm:param type="chAlign" val="l"/>
                            <dgm:param type="secLinDir" val="fromT"/>
                            <dgm:param type="secChAlign" val="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linDir" val="fromT"/>
                            <dgm:param type="chAlign" val="l"/>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linDir" val="fromL"/>
                        <dgm:param type="chAlign" val="l"/>
                        <dgm:param type="secLinDir" val="fromT"/>
                        <dgm:param type="secChAlign" val="t"/>
                      </dgm:alg>
                    </dgm:if>
                    <dgm:else name="Name146">
                      <dgm:alg type="hierChild">
                        <dgm:param type="linDir" val="fromR"/>
                        <dgm:param type="chAlign" val="l"/>
                        <dgm:param type="secLinDir" val="fromT"/>
                        <dgm:param type="secChAlign" val="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TitlePictureLineup">
  <dgm:title val=""/>
  <dgm:desc val=""/>
  <dgm:catLst>
    <dgm:cat type="picture" pri="18000"/>
    <dgm:cat type="pictureconvert" pri="180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dir/>
    </dgm:varLst>
    <dgm:choose name="Name1">
      <dgm:if name="Name2" func="var" arg="dir" op="equ" val="norm">
        <dgm:alg type="lin">
          <dgm:param type="linDir" val="fromL"/>
          <dgm:param type="nodeVertAlign" val="t"/>
          <dgm:param type="vertAlign" val="mid"/>
          <dgm:param type="horzAlign" val="ctr"/>
          <dgm:param type="fallback" val="1D"/>
        </dgm:alg>
      </dgm:if>
      <dgm:else name="Name3">
        <dgm:alg type="lin">
          <dgm:param type="linDir" val="fromR"/>
          <dgm:param type="nodeVertAlign" val="t"/>
          <dgm:param type="vertAlign" val="mid"/>
          <dgm:param type="horzAlign" val="ctr"/>
          <dgm:param type="fallback" val="1D"/>
        </dgm:alg>
      </dgm:else>
    </dgm:choose>
    <dgm:shape xmlns:r="http://schemas.openxmlformats.org/officeDocument/2006/relationships" r:blip="">
      <dgm:adjLst/>
    </dgm:shape>
    <dgm:constrLst>
      <dgm:constr type="h" for="des" forName="Child" op="equ"/>
      <dgm:constr type="w" for="des" forName="Child" op="equ"/>
      <dgm:constr type="h" for="des" forName="Accent" op="equ"/>
      <dgm:constr type="w" for="des" forName="Accent" op="equ"/>
      <dgm:constr type="primFontSz" for="des" forName="Parent" op="equ"/>
      <dgm:constr type="primFontSz" for="des" forName="Child" op="equ"/>
      <dgm:constr type="w" for="ch" forName="composite" refType="w"/>
      <dgm:constr type="h" for="ch" forName="composite" refType="h"/>
      <dgm:constr type="sp" refType="w" refFor="ch" refForName="composite" op="equ" fact="0.1"/>
      <dgm:constr type="w" for="ch" forName="sibTrans" refType="w" refFor="ch" refForName="composite" op="equ" fact="0.05"/>
      <dgm:constr type="h" for="ch" forName="sibTrans" refType="w" refFor="ch" refForName="sibTrans" op="equ"/>
    </dgm:constrLst>
    <dgm:forEach name="nodesForEach" axis="ch" ptType="node">
      <dgm:layoutNode name="composite">
        <dgm:alg type="composite">
          <dgm:param type="ar" val="0.5"/>
        </dgm:alg>
        <dgm:shape xmlns:r="http://schemas.openxmlformats.org/officeDocument/2006/relationships" r:blip="">
          <dgm:adjLst/>
        </dgm:shape>
        <dgm:choose name="Name4">
          <dgm:if name="Name5" func="var" arg="dir" op="equ" val="norm">
            <dgm:constrLst>
              <dgm:constr type="l" for="ch" forName="Parent" refType="w" fact="0"/>
              <dgm:constr type="t" for="ch" forName="Parent" refType="h" fact="0"/>
              <dgm:constr type="w" for="ch" forName="Parent" refType="w"/>
              <dgm:constr type="h" for="ch" forName="Parent" refType="h" fact="0.1"/>
              <dgm:constr type="l" for="ch" forName="Accent" refType="w" fact="0"/>
              <dgm:constr type="b" for="ch" forName="Accent" refType="h"/>
              <dgm:constr type="w" for="ch" forName="Accent" refType="w" fact="0"/>
              <dgm:constr type="h" for="ch" forName="Accent" refType="h" fact="0.9"/>
              <dgm:constr type="l" for="ch" forName="Image" refType="w" fact="0.05"/>
              <dgm:constr type="t" for="ch" forName="Image" refType="h" fact="0.13"/>
              <dgm:constr type="w" for="ch" forName="Image" refType="w" fact="0.9467"/>
              <dgm:constr type="h" for="ch" forName="Image" refType="h" fact="0.405"/>
              <dgm:constr type="l" for="ch" forName="Child" refType="w" fact="0.05"/>
              <dgm:constr type="t" for="ch" forName="Child" refType="h" fact="0.535"/>
              <dgm:constr type="w" for="ch" forName="Child" refType="w" fact="0.9467"/>
              <dgm:constr type="h" for="ch" forName="Child" refType="h" fact="0.465"/>
            </dgm:constrLst>
          </dgm:if>
          <dgm:else name="Name6">
            <dgm:constrLst>
              <dgm:constr type="l" for="ch" forName="Parent" refType="w" fact="0"/>
              <dgm:constr type="t" for="ch" forName="Parent" refType="h" fact="0"/>
              <dgm:constr type="w" for="ch" forName="Parent" refType="w"/>
              <dgm:constr type="h" for="ch" forName="Parent" refType="h" fact="0.1"/>
              <dgm:constr type="l" for="ch" forName="Accent" refType="w"/>
              <dgm:constr type="b" for="ch" forName="Accent" refType="h"/>
              <dgm:constr type="h" for="ch" forName="Accent" refType="h" fact="0.9"/>
              <dgm:constr type="l" for="ch" forName="Image" refType="w" fact="0"/>
              <dgm:constr type="t" for="ch" forName="Image" refType="h" fact="0.13"/>
              <dgm:constr type="w" for="ch" forName="Image" refType="w" fact="0.9467"/>
              <dgm:constr type="h" for="ch" forName="Image" refType="h" fact="0.405"/>
              <dgm:constr type="l" for="ch" forName="Child" refType="w" fact="0"/>
              <dgm:constr type="t" for="ch" forName="Child" refType="h" fact="0.535"/>
              <dgm:constr type="w" for="ch" forName="Child" refType="w" fact="0.9467"/>
              <dgm:constr type="h" for="ch" forName="Child" refType="h" fact="0.465"/>
            </dgm:constrLst>
          </dgm:else>
        </dgm:choose>
        <dgm:forEach name="Name7" axis="self" ptType="node">
          <dgm:layoutNode name="Accent" styleLbl="alignAcc1">
            <dgm:alg type="sp"/>
            <dgm:shape xmlns:r="http://schemas.openxmlformats.org/officeDocument/2006/relationships" type="line" r:blip="">
              <dgm:adjLst/>
            </dgm:shape>
            <dgm:presOf/>
          </dgm:layoutNode>
          <dgm:layoutNode name="Image">
            <dgm:alg type="sp"/>
            <dgm:shape xmlns:r="http://schemas.openxmlformats.org/officeDocument/2006/relationships" type="rect" r:blip="" blipPhldr="1">
              <dgm:adjLst/>
            </dgm:shape>
            <dgm:presOf/>
          </dgm:layoutNode>
          <dgm:layoutNode name="Child" styleLbl="revTx">
            <dgm:varLst>
              <dgm:bulletEnabled val="1"/>
            </dgm:varLst>
            <dgm:choose name="Name8">
              <dgm:if name="Name9" axis="ch" ptType="node" func="cnt" op="gt" val="1">
                <dgm:choose name="Name10">
                  <dgm:if name="Name11" func="var" arg="dir" op="equ" val="norm">
                    <dgm:alg type="tx">
                      <dgm:param type="shpTxLTRAlignCh" val="l"/>
                      <dgm:param type="shpTxRTLAlignCh" val="r"/>
                      <dgm:param type="stBulletLvl" val="1"/>
                      <dgm:param type="txAnchorVert" val="t"/>
                    </dgm:alg>
                  </dgm:if>
                  <dgm:else name="Name12">
                    <dgm:alg type="tx">
                      <dgm:param type="shpTxLTRAlignCh" val="l"/>
                      <dgm:param type="shpTxRTLAlignCh" val="r"/>
                      <dgm:param type="stBulletLvl" val="1"/>
                      <dgm:param type="txAnchorVert" val="t"/>
                    </dgm:alg>
                  </dgm:else>
                </dgm:choose>
              </dgm:if>
              <dgm:else name="Name13">
                <dgm:choose name="Name14">
                  <dgm:if name="Name15" func="var" arg="dir" op="equ" val="norm">
                    <dgm:alg type="tx">
                      <dgm:param type="shpTxLTRAlignCh" val="l"/>
                      <dgm:param type="shpTxRTLAlignCh" val="r"/>
                      <dgm:param type="stBulletLvl" val="2"/>
                      <dgm:param type="txAnchorVert" val="t"/>
                    </dgm:alg>
                  </dgm:if>
                  <dgm:else name="Name16">
                    <dgm:alg type="tx">
                      <dgm:param type="shpTxLTRAlignCh" val="l"/>
                      <dgm:param type="shpTxRTLAlignCh" val="r"/>
                      <dgm:param type="stBulletLvl" val="2"/>
                      <dgm:param type="txAnchorVert" val="t"/>
                    </dgm:alg>
                  </dgm:else>
                </dgm:choose>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alignNode1">
            <dgm:varLst>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linDir" val="fromT"/>
              <dgm:param type="chAlign" val="l"/>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srcNode" val="rootConnector"/>
                        <dgm:param type="dim" val="1D"/>
                        <dgm:param type="endSty" val="noArr"/>
                        <dgm:param type="connRout" val="bend"/>
                        <dgm:param type="begPts" val="bCtr"/>
                        <dgm:param type="endPts" val="midL"/>
                      </dgm:alg>
                    </dgm:if>
                    <dgm:else name="Name16">
                      <dgm:alg type="conn">
                        <dgm:param type="srcNode" val="rootConnector"/>
                        <dgm:param type="dim" val="1D"/>
                        <dgm:param type="endSty" val="noArr"/>
                        <dgm:param type="connRout" val="bend"/>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AD794A-17F4-48F7-A14F-39DCAE091952}" type="datetimeFigureOut">
              <a:rPr lang="en-US" smtClean="0"/>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D2DFAA7-D3C3-4D01-9299-453E25D16D4E}" type="slidenum">
              <a:rPr lang="en-US" smtClean="0"/>
            </a:fld>
            <a:endParaRPr lang="en-US"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4C6A87-CC60-415C-BFEE-13D1CAD6861A}" type="datetimeFigureOut">
              <a:rPr lang="en-US" smtClean="0"/>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C51814-3B91-4036-94D2-3977634EE214}" type="slidenum">
              <a:rPr lang="en-US" smtClean="0"/>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p:cNvSpPr>
            <a:spLocks noGrp="1"/>
          </p:cNvSpPr>
          <p:nvPr>
            <p:ph type="pic" sz="quarter" idx="10"/>
          </p:nvPr>
        </p:nvSpPr>
        <p:spPr>
          <a:xfrm>
            <a:off x="0" y="0"/>
            <a:ext cx="12192000" cy="4448175"/>
          </a:xfrm>
          <a:solidFill>
            <a:schemeClr val="bg1">
              <a:lumMod val="95000"/>
            </a:schemeClr>
          </a:solidFill>
        </p:spPr>
        <p:txBody>
          <a:bodyPr>
            <a:normAutofit/>
          </a:bodyPr>
          <a:lstStyle>
            <a:lvl1pPr marL="0" indent="0" algn="ctr">
              <a:buNone/>
              <a:defRPr sz="1800"/>
            </a:lvl1pPr>
          </a:lstStyle>
          <a:p>
            <a:r>
              <a:rPr lang="en-US" smtClean="0"/>
              <a:t>Click icon to add picture</a:t>
            </a:r>
            <a:endParaRPr lang="en-US" dirty="0"/>
          </a:p>
        </p:txBody>
      </p:sp>
      <p:sp>
        <p:nvSpPr>
          <p:cNvPr id="10" name="Rectangle 9"/>
          <p:cNvSpPr/>
          <p:nvPr userDrawn="1"/>
        </p:nvSpPr>
        <p:spPr>
          <a:xfrm>
            <a:off x="0" y="4448175"/>
            <a:ext cx="12192000" cy="240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371475" y="4551363"/>
            <a:ext cx="11520488" cy="1176337"/>
          </a:xfrm>
        </p:spPr>
        <p:txBody>
          <a:bodyPr anchor="ctr"/>
          <a:lstStyle>
            <a:lvl1pPr algn="ctr">
              <a:defRPr sz="6000">
                <a:solidFill>
                  <a:schemeClr val="bg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371475" y="5830888"/>
            <a:ext cx="11520488" cy="5508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Rectangle 6"/>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userDrawn="1"/>
        </p:nvSpPr>
        <p:spPr>
          <a:xfrm>
            <a:off x="200025" y="-1"/>
            <a:ext cx="1199197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p:cNvSpPr>
            <a:spLocks noGrp="1"/>
          </p:cNvSpPr>
          <p:nvPr>
            <p:ph type="pic" sz="quarter" idx="10"/>
          </p:nvPr>
        </p:nvSpPr>
        <p:spPr>
          <a:xfrm>
            <a:off x="571500" y="0"/>
            <a:ext cx="6034088" cy="6857999"/>
          </a:xfrm>
          <a:solidFill>
            <a:schemeClr val="bg1">
              <a:lumMod val="95000"/>
            </a:schemeClr>
          </a:solidFill>
        </p:spPr>
        <p:txBody>
          <a:bodyPr>
            <a:normAutofit/>
          </a:bodyPr>
          <a:lstStyle>
            <a:lvl1pPr marL="0" indent="0" algn="ctr">
              <a:buNone/>
              <a:defRPr sz="1800"/>
            </a:lvl1pPr>
          </a:lstStyle>
          <a:p>
            <a:r>
              <a:rPr lang="en-US" smtClean="0"/>
              <a:t>Click icon to add picture</a:t>
            </a:r>
            <a:endParaRPr lang="en-US" dirty="0"/>
          </a:p>
        </p:txBody>
      </p:sp>
      <p:sp>
        <p:nvSpPr>
          <p:cNvPr id="10" name="Rectangle 9"/>
          <p:cNvSpPr/>
          <p:nvPr userDrawn="1"/>
        </p:nvSpPr>
        <p:spPr>
          <a:xfrm>
            <a:off x="0" y="1"/>
            <a:ext cx="371475"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905625" y="1512889"/>
            <a:ext cx="4986338" cy="3262311"/>
          </a:xfrm>
        </p:spPr>
        <p:txBody>
          <a:bodyPr anchor="b"/>
          <a:lstStyle>
            <a:lvl1pPr algn="l">
              <a:defRPr sz="6000">
                <a:solidFill>
                  <a:schemeClr val="bg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905625" y="4927600"/>
            <a:ext cx="4986338"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7" name="Rectangle 6"/>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smtClean="0"/>
              <a:t>Click icon to add picture</a:t>
            </a:r>
            <a:endParaRPr lang="en-US" dirty="0"/>
          </a:p>
        </p:txBody>
      </p:sp>
      <p:sp>
        <p:nvSpPr>
          <p:cNvPr id="2" name="Title 1"/>
          <p:cNvSpPr>
            <a:spLocks noGrp="1"/>
          </p:cNvSpPr>
          <p:nvPr>
            <p:ph type="ctrTitle"/>
          </p:nvPr>
        </p:nvSpPr>
        <p:spPr>
          <a:xfrm>
            <a:off x="3436610" y="1779589"/>
            <a:ext cx="5318781" cy="2182811"/>
          </a:xfrm>
        </p:spPr>
        <p:txBody>
          <a:bodyPr anchor="b">
            <a:normAutofit/>
          </a:bodyPr>
          <a:lstStyle>
            <a:lvl1pPr algn="ctr">
              <a:defRPr sz="5400">
                <a:solidFill>
                  <a:schemeClr val="tx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3436610" y="4079083"/>
            <a:ext cx="5318781" cy="976311"/>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7" name="Rectangle 6"/>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p:cNvSpPr/>
          <p:nvPr userDrawn="1"/>
        </p:nvSpPr>
        <p:spPr>
          <a:xfrm>
            <a:off x="0" y="0"/>
            <a:ext cx="641350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p:cNvSpPr>
            <a:spLocks noGrp="1"/>
          </p:cNvSpPr>
          <p:nvPr>
            <p:ph type="pic" sz="quarter" idx="10"/>
          </p:nvPr>
        </p:nvSpPr>
        <p:spPr>
          <a:xfrm>
            <a:off x="5016500" y="472281"/>
            <a:ext cx="7175500" cy="5913439"/>
          </a:xfrm>
          <a:solidFill>
            <a:schemeClr val="bg1">
              <a:lumMod val="95000"/>
            </a:schemeClr>
          </a:solidFill>
        </p:spPr>
        <p:txBody>
          <a:bodyPr>
            <a:normAutofit/>
          </a:bodyPr>
          <a:lstStyle>
            <a:lvl1pPr marL="0" indent="0" algn="ctr">
              <a:buNone/>
              <a:defRPr sz="1800"/>
            </a:lvl1pPr>
          </a:lstStyle>
          <a:p>
            <a:r>
              <a:rPr lang="en-US" smtClean="0"/>
              <a:t>Click icon to add picture</a:t>
            </a:r>
            <a:endParaRPr lang="en-US" dirty="0"/>
          </a:p>
        </p:txBody>
      </p:sp>
      <p:sp>
        <p:nvSpPr>
          <p:cNvPr id="2" name="Title 1"/>
          <p:cNvSpPr>
            <a:spLocks noGrp="1"/>
          </p:cNvSpPr>
          <p:nvPr>
            <p:ph type="ctrTitle"/>
          </p:nvPr>
        </p:nvSpPr>
        <p:spPr>
          <a:xfrm>
            <a:off x="371476" y="1779589"/>
            <a:ext cx="4416424" cy="2182811"/>
          </a:xfrm>
        </p:spPr>
        <p:txBody>
          <a:bodyPr anchor="b">
            <a:normAutofit/>
          </a:bodyPr>
          <a:lstStyle>
            <a:lvl1pPr algn="l">
              <a:defRPr sz="5400">
                <a:solidFill>
                  <a:schemeClr val="bg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371476" y="4079083"/>
            <a:ext cx="4416424"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8" name="Rectangle 7"/>
          <p:cNvSpPr/>
          <p:nvPr userDrawn="1"/>
        </p:nvSpPr>
        <p:spPr>
          <a:xfrm>
            <a:off x="5021263" y="368300"/>
            <a:ext cx="3159760" cy="11668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7" name="Rectangle 6"/>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p:cNvSpPr/>
          <p:nvPr userDrawn="1"/>
        </p:nvSpPr>
        <p:spPr>
          <a:xfrm>
            <a:off x="8991600" y="3965574"/>
            <a:ext cx="3200400" cy="2892426"/>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p:cNvSpPr/>
          <p:nvPr userDrawn="1"/>
        </p:nvSpPr>
        <p:spPr>
          <a:xfrm>
            <a:off x="0" y="0"/>
            <a:ext cx="3200400" cy="289242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p:cNvSpPr>
            <a:spLocks noGrp="1"/>
          </p:cNvSpPr>
          <p:nvPr userDrawn="1">
            <p:ph type="pic" sz="quarter" idx="10"/>
          </p:nvPr>
        </p:nvSpPr>
        <p:spPr>
          <a:xfrm>
            <a:off x="371476" y="278606"/>
            <a:ext cx="11520487" cy="3150394"/>
          </a:xfrm>
          <a:solidFill>
            <a:schemeClr val="bg1">
              <a:lumMod val="95000"/>
            </a:schemeClr>
          </a:solidFill>
        </p:spPr>
        <p:txBody>
          <a:bodyPr>
            <a:normAutofit/>
          </a:bodyPr>
          <a:lstStyle>
            <a:lvl1pPr marL="0" indent="0" algn="ctr">
              <a:buNone/>
              <a:defRPr sz="1800"/>
            </a:lvl1pPr>
          </a:lstStyle>
          <a:p>
            <a:r>
              <a:rPr lang="en-US" smtClean="0"/>
              <a:t>Click icon to add picture</a:t>
            </a:r>
            <a:endParaRPr lang="en-US" dirty="0"/>
          </a:p>
        </p:txBody>
      </p:sp>
      <p:sp>
        <p:nvSpPr>
          <p:cNvPr id="14" name="Rectangle 13"/>
          <p:cNvSpPr/>
          <p:nvPr userDrawn="1"/>
        </p:nvSpPr>
        <p:spPr>
          <a:xfrm>
            <a:off x="371476" y="3429000"/>
            <a:ext cx="11520487" cy="27717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userDrawn="1">
            <p:ph type="ctrTitle"/>
          </p:nvPr>
        </p:nvSpPr>
        <p:spPr>
          <a:xfrm>
            <a:off x="1510507" y="3886201"/>
            <a:ext cx="9242424" cy="1104900"/>
          </a:xfrm>
        </p:spPr>
        <p:txBody>
          <a:bodyPr anchor="ctr">
            <a:normAutofit/>
          </a:bodyPr>
          <a:lstStyle>
            <a:lvl1pPr algn="ctr">
              <a:defRPr sz="5400">
                <a:solidFill>
                  <a:schemeClr val="accent1"/>
                </a:solidFill>
              </a:defRPr>
            </a:lvl1pPr>
          </a:lstStyle>
          <a:p>
            <a:r>
              <a:rPr lang="en-US" smtClean="0"/>
              <a:t>Click to edit Master title style</a:t>
            </a:r>
            <a:endParaRPr lang="en-US" dirty="0"/>
          </a:p>
        </p:txBody>
      </p:sp>
      <p:sp>
        <p:nvSpPr>
          <p:cNvPr id="3" name="Subtitle 2"/>
          <p:cNvSpPr>
            <a:spLocks noGrp="1"/>
          </p:cNvSpPr>
          <p:nvPr userDrawn="1">
            <p:ph type="subTitle" idx="1"/>
          </p:nvPr>
        </p:nvSpPr>
        <p:spPr>
          <a:xfrm>
            <a:off x="1510507" y="5130801"/>
            <a:ext cx="9242424" cy="533400"/>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6" name="Slide Number Placeholder 5"/>
          <p:cNvSpPr>
            <a:spLocks noGrp="1"/>
          </p:cNvSpPr>
          <p:nvPr>
            <p:ph type="sldNum" sz="quarter" idx="12"/>
          </p:nvPr>
        </p:nvSpPr>
        <p:spPr/>
        <p:txBody>
          <a:bodyPr/>
          <a:lstStyle/>
          <a:p>
            <a:fld id="{03DC2DEF-D2FE-4B45-ABA4-9F153FD1C98A}" type="slidenum">
              <a:rPr lang="en-US" smtClean="0"/>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5" name="Rectangle 4"/>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userDrawn="1"/>
        </p:nvSpPr>
        <p:spPr>
          <a:xfrm>
            <a:off x="371475" y="1460501"/>
            <a:ext cx="5724525" cy="47402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noFill/>
              </a:ln>
            </a:endParaRPr>
          </a:p>
        </p:txBody>
      </p:sp>
      <p:sp>
        <p:nvSpPr>
          <p:cNvPr id="2" name="Title 1"/>
          <p:cNvSpPr>
            <a:spLocks noGrp="1"/>
          </p:cNvSpPr>
          <p:nvPr>
            <p:ph type="title"/>
          </p:nvPr>
        </p:nvSpPr>
        <p:spPr>
          <a:xfrm>
            <a:off x="1244600" y="260351"/>
            <a:ext cx="9702800" cy="973137"/>
          </a:xfrm>
        </p:spPr>
        <p:txBody>
          <a:bodyPr>
            <a:normAutofit/>
          </a:bodyPr>
          <a:lstStyle>
            <a:lvl1pPr algn="ctr">
              <a:defRPr sz="4400"/>
            </a:lvl1pPr>
          </a:lstStyle>
          <a:p>
            <a:r>
              <a:rPr lang="en-US" smtClean="0"/>
              <a:t>Click to edit Master title style</a:t>
            </a:r>
            <a:endParaRPr lang="en-US" dirty="0"/>
          </a:p>
        </p:txBody>
      </p:sp>
      <p:sp>
        <p:nvSpPr>
          <p:cNvPr id="3" name="Content Placeholder 2"/>
          <p:cNvSpPr>
            <a:spLocks noGrp="1"/>
          </p:cNvSpPr>
          <p:nvPr>
            <p:ph idx="1"/>
          </p:nvPr>
        </p:nvSpPr>
        <p:spPr>
          <a:xfrm>
            <a:off x="546100" y="1638299"/>
            <a:ext cx="5346700" cy="4381501"/>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6" name="Slide Number Placeholder 5"/>
          <p:cNvSpPr>
            <a:spLocks noGrp="1"/>
          </p:cNvSpPr>
          <p:nvPr>
            <p:ph type="sldNum" sz="quarter" idx="12"/>
          </p:nvPr>
        </p:nvSpPr>
        <p:spPr/>
        <p:txBody>
          <a:bodyPr/>
          <a:lstStyle/>
          <a:p>
            <a:fld id="{03DC2DEF-D2FE-4B45-ABA4-9F153FD1C98A}" type="slidenum">
              <a:rPr lang="en-US" smtClean="0"/>
            </a:fld>
            <a:endParaRPr lang="en-US" dirty="0"/>
          </a:p>
        </p:txBody>
      </p:sp>
      <p:sp>
        <p:nvSpPr>
          <p:cNvPr id="7" name="Picture Placeholder 6"/>
          <p:cNvSpPr>
            <a:spLocks noGrp="1"/>
          </p:cNvSpPr>
          <p:nvPr>
            <p:ph type="pic" sz="quarter" idx="13"/>
          </p:nvPr>
        </p:nvSpPr>
        <p:spPr>
          <a:xfrm>
            <a:off x="6096000" y="1460501"/>
            <a:ext cx="5795963" cy="474027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8" name="Rectangle 7"/>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371476" y="260351"/>
            <a:ext cx="5495926" cy="2138362"/>
          </a:xfrm>
        </p:spPr>
        <p:txBody>
          <a:bodyPr anchor="b">
            <a:noAutofit/>
          </a:bodyPr>
          <a:lstStyle>
            <a:lvl1pPr>
              <a:defRPr sz="5400"/>
            </a:lvl1pPr>
          </a:lstStyle>
          <a:p>
            <a:r>
              <a:rPr lang="en-US" noProof="0" smtClean="0"/>
              <a:t>Click to edit Master title style</a:t>
            </a:r>
            <a:endParaRPr lang="en-US" noProof="0"/>
          </a:p>
        </p:txBody>
      </p:sp>
      <p:sp>
        <p:nvSpPr>
          <p:cNvPr id="3" name="Content Placeholder 2"/>
          <p:cNvSpPr>
            <a:spLocks noGrp="1"/>
          </p:cNvSpPr>
          <p:nvPr>
            <p:ph idx="1"/>
          </p:nvPr>
        </p:nvSpPr>
        <p:spPr>
          <a:xfrm>
            <a:off x="371475" y="2603500"/>
            <a:ext cx="5495926" cy="3573463"/>
          </a:xfrm>
        </p:spPr>
        <p:txBody>
          <a:bodyPr/>
          <a:lstStyle/>
          <a:p>
            <a:pPr lvl="0"/>
            <a:r>
              <a:rPr lang="en-US" noProof="0" smtClean="0"/>
              <a:t>Edit Master text styles</a:t>
            </a:r>
            <a:endParaRPr lang="en-US" noProof="0" smtClean="0"/>
          </a:p>
          <a:p>
            <a:pPr lvl="1"/>
            <a:r>
              <a:rPr lang="en-US" noProof="0" smtClean="0"/>
              <a:t>Second level</a:t>
            </a:r>
            <a:endParaRPr lang="en-US" noProof="0" smtClean="0"/>
          </a:p>
          <a:p>
            <a:pPr lvl="2"/>
            <a:r>
              <a:rPr lang="en-US" noProof="0" smtClean="0"/>
              <a:t>Third level</a:t>
            </a:r>
            <a:endParaRPr lang="en-US" noProof="0" smtClean="0"/>
          </a:p>
          <a:p>
            <a:pPr lvl="3"/>
            <a:r>
              <a:rPr lang="en-US" noProof="0" smtClean="0"/>
              <a:t>Fourth level</a:t>
            </a:r>
            <a:endParaRPr lang="en-US" noProof="0" smtClean="0"/>
          </a:p>
          <a:p>
            <a:pPr lvl="4"/>
            <a:r>
              <a:rPr lang="en-US" noProof="0" smtClean="0"/>
              <a:t>Fifth level</a:t>
            </a:r>
            <a:endParaRPr lang="en-US" noProof="0"/>
          </a:p>
        </p:txBody>
      </p:sp>
      <p:sp>
        <p:nvSpPr>
          <p:cNvPr id="6" name="Slide Number Placeholder 5"/>
          <p:cNvSpPr>
            <a:spLocks noGrp="1"/>
          </p:cNvSpPr>
          <p:nvPr>
            <p:ph type="sldNum" sz="quarter" idx="12"/>
          </p:nvPr>
        </p:nvSpPr>
        <p:spPr/>
        <p:txBody>
          <a:bodyPr/>
          <a:lstStyle/>
          <a:p>
            <a:fld id="{03DC2DEF-D2FE-4B45-ABA4-9F153FD1C98A}" type="slidenum">
              <a:rPr lang="en-US" noProof="0" smtClean="0"/>
            </a:fld>
            <a:endParaRPr lang="en-US" noProof="0" dirty="0"/>
          </a:p>
        </p:txBody>
      </p:sp>
      <p:sp>
        <p:nvSpPr>
          <p:cNvPr id="5" name="Picture Placeholder 1"/>
          <p:cNvSpPr>
            <a:spLocks noGrp="1"/>
          </p:cNvSpPr>
          <p:nvPr>
            <p:ph type="pic" sz="quarter" idx="10" hasCustomPrompt="1"/>
          </p:nvPr>
        </p:nvSpPr>
        <p:spPr>
          <a:xfrm>
            <a:off x="9191224" y="637283"/>
            <a:ext cx="2692800" cy="278254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endParaRPr lang="en-US" noProof="0" dirty="0"/>
          </a:p>
        </p:txBody>
      </p:sp>
      <p:sp>
        <p:nvSpPr>
          <p:cNvPr id="7" name="Picture Placeholder 2"/>
          <p:cNvSpPr>
            <a:spLocks noGrp="1"/>
          </p:cNvSpPr>
          <p:nvPr>
            <p:ph type="pic" sz="quarter" idx="11" hasCustomPrompt="1"/>
          </p:nvPr>
        </p:nvSpPr>
        <p:spPr>
          <a:xfrm>
            <a:off x="6498424" y="3430043"/>
            <a:ext cx="2692800" cy="277232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endParaRPr lang="en-US" noProof="0" dirty="0"/>
          </a:p>
        </p:txBody>
      </p:sp>
      <p:sp>
        <p:nvSpPr>
          <p:cNvPr id="9" name="Rectangle 8"/>
          <p:cNvSpPr/>
          <p:nvPr userDrawn="1"/>
        </p:nvSpPr>
        <p:spPr>
          <a:xfrm>
            <a:off x="9289522" y="3527226"/>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ectangle 9"/>
          <p:cNvSpPr/>
          <p:nvPr userDrawn="1"/>
        </p:nvSpPr>
        <p:spPr>
          <a:xfrm>
            <a:off x="8621786" y="2848323"/>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p:cNvSpPr/>
          <p:nvPr userDrawn="1"/>
        </p:nvSpPr>
        <p:spPr>
          <a:xfrm>
            <a:off x="8870898" y="2508125"/>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p:cNvSpPr/>
          <p:nvPr userDrawn="1"/>
        </p:nvSpPr>
        <p:spPr>
          <a:xfrm>
            <a:off x="0" y="933450"/>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8" name="Rectangle 7"/>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476" y="1016000"/>
            <a:ext cx="3997324" cy="2501899"/>
          </a:xfrm>
        </p:spPr>
        <p:txBody>
          <a:bodyPr anchor="b">
            <a:noAutofit/>
          </a:bodyPr>
          <a:lstStyle>
            <a:lvl1pPr>
              <a:defRPr sz="5400"/>
            </a:lvl1pPr>
          </a:lstStyle>
          <a:p>
            <a:r>
              <a:rPr lang="en-US" smtClean="0"/>
              <a:t>Click to edit Master title style</a:t>
            </a:r>
            <a:endParaRPr lang="en-US" dirty="0"/>
          </a:p>
        </p:txBody>
      </p:sp>
      <p:sp>
        <p:nvSpPr>
          <p:cNvPr id="3" name="Content Placeholder 2"/>
          <p:cNvSpPr>
            <a:spLocks noGrp="1"/>
          </p:cNvSpPr>
          <p:nvPr>
            <p:ph idx="1"/>
          </p:nvPr>
        </p:nvSpPr>
        <p:spPr>
          <a:xfrm>
            <a:off x="371475" y="3619500"/>
            <a:ext cx="3997325" cy="2557463"/>
          </a:xfrm>
        </p:spPr>
        <p:txBody>
          <a:bodyPr>
            <a:normAutofit/>
          </a:bodyPr>
          <a:lstStyle>
            <a:lvl1pPr>
              <a:defRPr sz="2000"/>
            </a:lvl1pPr>
            <a:lvl2pPr>
              <a:defRPr sz="1800"/>
            </a:lvl2pPr>
            <a:lvl3pPr>
              <a:defRPr sz="1600"/>
            </a:lvl3pPr>
            <a:lvl4pPr>
              <a:defRPr sz="1400"/>
            </a:lvl4pPr>
            <a:lvl5pPr>
              <a:defRPr sz="1400"/>
            </a:lvl5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6" name="Slide Number Placeholder 5"/>
          <p:cNvSpPr>
            <a:spLocks noGrp="1"/>
          </p:cNvSpPr>
          <p:nvPr>
            <p:ph type="sldNum" sz="quarter" idx="12"/>
          </p:nvPr>
        </p:nvSpPr>
        <p:spPr/>
        <p:txBody>
          <a:bodyPr/>
          <a:lstStyle/>
          <a:p>
            <a:fld id="{03DC2DEF-D2FE-4B45-ABA4-9F153FD1C98A}" type="slidenum">
              <a:rPr lang="en-US" smtClean="0"/>
            </a:fld>
            <a:endParaRPr lang="en-US" dirty="0"/>
          </a:p>
        </p:txBody>
      </p:sp>
      <p:sp>
        <p:nvSpPr>
          <p:cNvPr id="13" name="Picture Placeholder 6"/>
          <p:cNvSpPr>
            <a:spLocks noGrp="1"/>
          </p:cNvSpPr>
          <p:nvPr>
            <p:ph type="pic" sz="quarter" idx="13"/>
          </p:nvPr>
        </p:nvSpPr>
        <p:spPr>
          <a:xfrm>
            <a:off x="4902201" y="619125"/>
            <a:ext cx="3454400" cy="5581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4" name="Picture Placeholder 6"/>
          <p:cNvSpPr>
            <a:spLocks noGrp="1"/>
          </p:cNvSpPr>
          <p:nvPr>
            <p:ph type="pic" sz="quarter" idx="14"/>
          </p:nvPr>
        </p:nvSpPr>
        <p:spPr>
          <a:xfrm>
            <a:off x="8432801" y="260351"/>
            <a:ext cx="3454400" cy="558164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5" name="Rectangle 14"/>
          <p:cNvSpPr/>
          <p:nvPr userDrawn="1"/>
        </p:nvSpPr>
        <p:spPr>
          <a:xfrm>
            <a:off x="8432801" y="5842000"/>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p:cNvSpPr/>
          <p:nvPr userDrawn="1"/>
        </p:nvSpPr>
        <p:spPr>
          <a:xfrm>
            <a:off x="4902201" y="239509"/>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p:cNvSpPr/>
          <p:nvPr userDrawn="1"/>
        </p:nvSpPr>
        <p:spPr>
          <a:xfrm>
            <a:off x="0" y="1384300"/>
            <a:ext cx="177800" cy="44577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8" name="Rectangle 7"/>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476" y="476250"/>
            <a:ext cx="5165724" cy="2557463"/>
          </a:xfrm>
        </p:spPr>
        <p:txBody>
          <a:bodyPr anchor="ctr">
            <a:noAutofit/>
          </a:bodyPr>
          <a:lstStyle>
            <a:lvl1pPr>
              <a:defRPr sz="5400"/>
            </a:lvl1pPr>
          </a:lstStyle>
          <a:p>
            <a:r>
              <a:rPr lang="en-US" smtClean="0"/>
              <a:t>Click to edit Master title style</a:t>
            </a:r>
            <a:endParaRPr lang="en-US" dirty="0"/>
          </a:p>
        </p:txBody>
      </p:sp>
      <p:sp>
        <p:nvSpPr>
          <p:cNvPr id="3" name="Content Placeholder 2"/>
          <p:cNvSpPr>
            <a:spLocks noGrp="1"/>
          </p:cNvSpPr>
          <p:nvPr>
            <p:ph idx="1"/>
          </p:nvPr>
        </p:nvSpPr>
        <p:spPr>
          <a:xfrm>
            <a:off x="6096000" y="476250"/>
            <a:ext cx="5795963" cy="2557463"/>
          </a:xfrm>
        </p:spPr>
        <p:txBody>
          <a:bodyPr>
            <a:normAutofit/>
          </a:bodyPr>
          <a:lstStyle>
            <a:lvl1pPr>
              <a:defRPr sz="2000"/>
            </a:lvl1pPr>
            <a:lvl2pPr>
              <a:defRPr sz="1800"/>
            </a:lvl2pPr>
            <a:lvl3pPr>
              <a:defRPr sz="1600"/>
            </a:lvl3pPr>
            <a:lvl4pPr>
              <a:defRPr sz="1400"/>
            </a:lvl4pPr>
            <a:lvl5pPr>
              <a:defRPr sz="1400"/>
            </a:lvl5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6" name="Slide Number Placeholder 5"/>
          <p:cNvSpPr>
            <a:spLocks noGrp="1"/>
          </p:cNvSpPr>
          <p:nvPr>
            <p:ph type="sldNum" sz="quarter" idx="12"/>
          </p:nvPr>
        </p:nvSpPr>
        <p:spPr/>
        <p:txBody>
          <a:bodyPr/>
          <a:lstStyle/>
          <a:p>
            <a:fld id="{03DC2DEF-D2FE-4B45-ABA4-9F153FD1C98A}" type="slidenum">
              <a:rPr lang="en-US" smtClean="0"/>
            </a:fld>
            <a:endParaRPr lang="en-US" dirty="0"/>
          </a:p>
        </p:txBody>
      </p:sp>
      <p:sp>
        <p:nvSpPr>
          <p:cNvPr id="13" name="Picture Placeholder 6"/>
          <p:cNvSpPr>
            <a:spLocks noGrp="1"/>
          </p:cNvSpPr>
          <p:nvPr>
            <p:ph type="pic" sz="quarter" idx="13"/>
          </p:nvPr>
        </p:nvSpPr>
        <p:spPr>
          <a:xfrm>
            <a:off x="371476" y="3233941"/>
            <a:ext cx="11520486" cy="2966833"/>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1" name="Rectangle 10"/>
          <p:cNvSpPr/>
          <p:nvPr userDrawn="1"/>
        </p:nvSpPr>
        <p:spPr>
          <a:xfrm>
            <a:off x="0" y="476250"/>
            <a:ext cx="165100" cy="255746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8" name="Rectangle 7"/>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p:cNvSpPr/>
          <p:nvPr userDrawn="1"/>
        </p:nvSpPr>
        <p:spPr>
          <a:xfrm>
            <a:off x="0" y="0"/>
            <a:ext cx="513805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619197" y="1296176"/>
            <a:ext cx="5272764" cy="1551573"/>
          </a:xfrm>
        </p:spPr>
        <p:txBody>
          <a:bodyPr anchor="b">
            <a:noAutofit/>
          </a:bodyPr>
          <a:lstStyle>
            <a:lvl1pPr>
              <a:defRPr sz="4000"/>
            </a:lvl1pPr>
          </a:lstStyle>
          <a:p>
            <a:r>
              <a:rPr lang="en-US" smtClean="0"/>
              <a:t>Click to edit Master title style</a:t>
            </a:r>
            <a:endParaRPr lang="en-US" dirty="0"/>
          </a:p>
        </p:txBody>
      </p:sp>
      <p:sp>
        <p:nvSpPr>
          <p:cNvPr id="3" name="Content Placeholder 2"/>
          <p:cNvSpPr>
            <a:spLocks noGrp="1"/>
          </p:cNvSpPr>
          <p:nvPr>
            <p:ph idx="1"/>
          </p:nvPr>
        </p:nvSpPr>
        <p:spPr>
          <a:xfrm>
            <a:off x="6619198" y="3073967"/>
            <a:ext cx="5272764" cy="2557463"/>
          </a:xfrm>
        </p:spPr>
        <p:txBody>
          <a:bodyPr>
            <a:normAutofit/>
          </a:bodyPr>
          <a:lstStyle>
            <a:lvl1pPr>
              <a:defRPr sz="2000"/>
            </a:lvl1pPr>
            <a:lvl2pPr>
              <a:defRPr sz="1800"/>
            </a:lvl2pPr>
            <a:lvl3pPr>
              <a:defRPr sz="1600"/>
            </a:lvl3pPr>
            <a:lvl4pPr>
              <a:defRPr sz="1400"/>
            </a:lvl4pPr>
            <a:lvl5pPr>
              <a:defRPr sz="1400"/>
            </a:lvl5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6" name="Slide Number Placeholder 5"/>
          <p:cNvSpPr>
            <a:spLocks noGrp="1"/>
          </p:cNvSpPr>
          <p:nvPr>
            <p:ph type="sldNum" sz="quarter" idx="12"/>
          </p:nvPr>
        </p:nvSpPr>
        <p:spPr/>
        <p:txBody>
          <a:bodyPr/>
          <a:lstStyle/>
          <a:p>
            <a:fld id="{03DC2DEF-D2FE-4B45-ABA4-9F153FD1C98A}" type="slidenum">
              <a:rPr lang="en-US" smtClean="0"/>
            </a:fld>
            <a:endParaRPr lang="en-US" dirty="0"/>
          </a:p>
        </p:txBody>
      </p:sp>
      <p:sp>
        <p:nvSpPr>
          <p:cNvPr id="13" name="Picture Placeholder 6"/>
          <p:cNvSpPr>
            <a:spLocks noGrp="1"/>
          </p:cNvSpPr>
          <p:nvPr>
            <p:ph type="pic" sz="quarter" idx="13"/>
          </p:nvPr>
        </p:nvSpPr>
        <p:spPr>
          <a:xfrm>
            <a:off x="1117601" y="1016000"/>
            <a:ext cx="5138058" cy="4978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4" name="Rectangle 3"/>
          <p:cNvSpPr/>
          <p:nvPr userDrawn="1"/>
        </p:nvSpPr>
        <p:spPr>
          <a:xfrm>
            <a:off x="0" y="5994400"/>
            <a:ext cx="4093029" cy="86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userDrawn="1"/>
        </p:nvSpPr>
        <p:spPr>
          <a:xfrm>
            <a:off x="2162630" y="873210"/>
            <a:ext cx="4093029" cy="13857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8" name="Rectangle 7"/>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475" y="1783831"/>
            <a:ext cx="3111954" cy="3290338"/>
          </a:xfrm>
        </p:spPr>
        <p:txBody>
          <a:bodyPr anchor="ctr">
            <a:noAutofit/>
          </a:bodyPr>
          <a:lstStyle>
            <a:lvl1pPr>
              <a:defRPr sz="4000"/>
            </a:lvl1pPr>
          </a:lstStyle>
          <a:p>
            <a:r>
              <a:rPr lang="en-US" smtClean="0"/>
              <a:t>Click to edit Master title style</a:t>
            </a:r>
            <a:endParaRPr lang="en-US" dirty="0"/>
          </a:p>
        </p:txBody>
      </p:sp>
      <p:sp>
        <p:nvSpPr>
          <p:cNvPr id="3" name="Content Placeholder 2"/>
          <p:cNvSpPr>
            <a:spLocks noGrp="1"/>
          </p:cNvSpPr>
          <p:nvPr>
            <p:ph idx="1"/>
          </p:nvPr>
        </p:nvSpPr>
        <p:spPr>
          <a:xfrm>
            <a:off x="7489370" y="1783832"/>
            <a:ext cx="4402592" cy="3290338"/>
          </a:xfrm>
        </p:spPr>
        <p:txBody>
          <a:bodyPr anchor="ctr">
            <a:normAutofit/>
          </a:bodyPr>
          <a:lstStyle>
            <a:lvl1pPr>
              <a:defRPr sz="2000"/>
            </a:lvl1pPr>
            <a:lvl2pPr>
              <a:defRPr sz="1800"/>
            </a:lvl2pPr>
            <a:lvl3pPr>
              <a:defRPr sz="1600"/>
            </a:lvl3pPr>
            <a:lvl4pPr>
              <a:defRPr sz="1400"/>
            </a:lvl4pPr>
            <a:lvl5pPr>
              <a:defRPr sz="1400"/>
            </a:lvl5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6" name="Slide Number Placeholder 5"/>
          <p:cNvSpPr>
            <a:spLocks noGrp="1"/>
          </p:cNvSpPr>
          <p:nvPr>
            <p:ph type="sldNum" sz="quarter" idx="12"/>
          </p:nvPr>
        </p:nvSpPr>
        <p:spPr/>
        <p:txBody>
          <a:bodyPr/>
          <a:lstStyle/>
          <a:p>
            <a:fld id="{03DC2DEF-D2FE-4B45-ABA4-9F153FD1C98A}" type="slidenum">
              <a:rPr lang="en-US" smtClean="0"/>
            </a:fld>
            <a:endParaRPr lang="en-US" dirty="0"/>
          </a:p>
        </p:txBody>
      </p:sp>
      <p:sp>
        <p:nvSpPr>
          <p:cNvPr id="13" name="Picture Placeholder 6"/>
          <p:cNvSpPr>
            <a:spLocks noGrp="1"/>
          </p:cNvSpPr>
          <p:nvPr>
            <p:ph type="pic" sz="quarter" idx="13"/>
          </p:nvPr>
        </p:nvSpPr>
        <p:spPr>
          <a:xfrm>
            <a:off x="3672114" y="0"/>
            <a:ext cx="3628571"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5" name="Rectangle 4"/>
          <p:cNvSpPr/>
          <p:nvPr userDrawn="1"/>
        </p:nvSpPr>
        <p:spPr>
          <a:xfrm>
            <a:off x="371475" y="5297714"/>
            <a:ext cx="3111954" cy="156028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userDrawn="1"/>
        </p:nvSpPr>
        <p:spPr>
          <a:xfrm>
            <a:off x="7489370" y="0"/>
            <a:ext cx="4402593" cy="15602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userDrawn="1"/>
        </p:nvSpPr>
        <p:spPr>
          <a:xfrm>
            <a:off x="0" y="1389743"/>
            <a:ext cx="12192000" cy="40785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1850" y="2331584"/>
            <a:ext cx="10515600" cy="1500187"/>
          </a:xfrm>
        </p:spPr>
        <p:txBody>
          <a:bodyPr anchor="ctr"/>
          <a:lstStyle>
            <a:lvl1pPr>
              <a:defRPr sz="6000">
                <a:solidFill>
                  <a:schemeClr val="bg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31850" y="3968071"/>
            <a:ext cx="10515600" cy="805542"/>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endParaRPr lang="en-US" smtClean="0"/>
          </a:p>
        </p:txBody>
      </p:sp>
      <p:sp>
        <p:nvSpPr>
          <p:cNvPr id="6" name="Slide Number Placeholder 5"/>
          <p:cNvSpPr>
            <a:spLocks noGrp="1"/>
          </p:cNvSpPr>
          <p:nvPr>
            <p:ph type="sldNum" sz="quarter" idx="12"/>
          </p:nvPr>
        </p:nvSpPr>
        <p:spPr/>
        <p:txBody>
          <a:bodyPr/>
          <a:lstStyle/>
          <a:p>
            <a:fld id="{03DC2DEF-D2FE-4B45-ABA4-9F153FD1C98A}" type="slidenum">
              <a:rPr lang="en-US" smtClean="0"/>
            </a:fld>
            <a:endParaRPr lang="en-US" dirty="0"/>
          </a:p>
        </p:txBody>
      </p:sp>
      <p:sp>
        <p:nvSpPr>
          <p:cNvPr id="9" name="Rectangle 8"/>
          <p:cNvSpPr/>
          <p:nvPr userDrawn="1"/>
        </p:nvSpPr>
        <p:spPr>
          <a:xfrm>
            <a:off x="371475" y="580571"/>
            <a:ext cx="1573439" cy="15001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userDrawn="1"/>
        </p:nvSpPr>
        <p:spPr>
          <a:xfrm>
            <a:off x="7097486" y="5105274"/>
            <a:ext cx="4794477" cy="72596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Rectangle 6"/>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p:cNvSpPr/>
          <p:nvPr userDrawn="1"/>
        </p:nvSpPr>
        <p:spPr>
          <a:xfrm>
            <a:off x="0" y="0"/>
            <a:ext cx="6096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Picture Placeholder 6"/>
          <p:cNvSpPr>
            <a:spLocks noGrp="1"/>
          </p:cNvSpPr>
          <p:nvPr>
            <p:ph type="pic" sz="quarter" idx="13"/>
          </p:nvPr>
        </p:nvSpPr>
        <p:spPr>
          <a:xfrm>
            <a:off x="371476" y="260350"/>
            <a:ext cx="11520488" cy="600982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smtClean="0"/>
              <a:t>Click icon to add picture</a:t>
            </a:r>
            <a:endParaRPr lang="en-US" noProof="0" dirty="0"/>
          </a:p>
        </p:txBody>
      </p:sp>
      <p:sp>
        <p:nvSpPr>
          <p:cNvPr id="2" name="Title 1"/>
          <p:cNvSpPr>
            <a:spLocks noGrp="1"/>
          </p:cNvSpPr>
          <p:nvPr>
            <p:ph type="title"/>
          </p:nvPr>
        </p:nvSpPr>
        <p:spPr>
          <a:xfrm>
            <a:off x="1174750" y="3957831"/>
            <a:ext cx="9620250" cy="1500187"/>
          </a:xfrm>
        </p:spPr>
        <p:txBody>
          <a:bodyPr anchor="ctr"/>
          <a:lstStyle>
            <a:lvl1pPr>
              <a:defRPr sz="6000">
                <a:solidFill>
                  <a:schemeClr val="bg1"/>
                </a:solidFill>
              </a:defRPr>
            </a:lvl1pPr>
          </a:lstStyle>
          <a:p>
            <a:r>
              <a:rPr lang="en-US" noProof="0" smtClean="0"/>
              <a:t>Click to edit Master title style</a:t>
            </a:r>
            <a:endParaRPr lang="en-US" noProof="0" dirty="0"/>
          </a:p>
        </p:txBody>
      </p:sp>
      <p:sp>
        <p:nvSpPr>
          <p:cNvPr id="6" name="Slide Number Placeholder 5"/>
          <p:cNvSpPr>
            <a:spLocks noGrp="1"/>
          </p:cNvSpPr>
          <p:nvPr>
            <p:ph type="sldNum" sz="quarter" idx="12"/>
          </p:nvPr>
        </p:nvSpPr>
        <p:spPr/>
        <p:txBody>
          <a:bodyPr/>
          <a:lstStyle/>
          <a:p>
            <a:fld id="{03DC2DEF-D2FE-4B45-ABA4-9F153FD1C98A}" type="slidenum">
              <a:rPr lang="en-US" noProof="0" smtClean="0"/>
            </a:fld>
            <a:endParaRPr lang="en-US" noProof="0" dirty="0"/>
          </a:p>
        </p:txBody>
      </p:sp>
      <p:sp>
        <p:nvSpPr>
          <p:cNvPr id="12" name="Freeform: Shape 11"/>
          <p:cNvSpPr/>
          <p:nvPr userDrawn="1"/>
        </p:nvSpPr>
        <p:spPr>
          <a:xfrm>
            <a:off x="1093471" y="3843394"/>
            <a:ext cx="1722120" cy="1729060"/>
          </a:xfrm>
          <a:custGeom>
            <a:avLst/>
            <a:gdLst>
              <a:gd name="connsiteX0" fmla="*/ 0 w 2730500"/>
              <a:gd name="connsiteY0" fmla="*/ 0 h 2730500"/>
              <a:gd name="connsiteX1" fmla="*/ 2730500 w 2730500"/>
              <a:gd name="connsiteY1" fmla="*/ 0 h 2730500"/>
              <a:gd name="connsiteX2" fmla="*/ 2730500 w 2730500"/>
              <a:gd name="connsiteY2" fmla="*/ 672834 h 2730500"/>
              <a:gd name="connsiteX3" fmla="*/ 2606675 w 2730500"/>
              <a:gd name="connsiteY3" fmla="*/ 672834 h 2730500"/>
              <a:gd name="connsiteX4" fmla="*/ 2606675 w 2730500"/>
              <a:gd name="connsiteY4" fmla="*/ 116870 h 2730500"/>
              <a:gd name="connsiteX5" fmla="*/ 123826 w 2730500"/>
              <a:gd name="connsiteY5" fmla="*/ 116870 h 2730500"/>
              <a:gd name="connsiteX6" fmla="*/ 123826 w 2730500"/>
              <a:gd name="connsiteY6" fmla="*/ 2613630 h 2730500"/>
              <a:gd name="connsiteX7" fmla="*/ 2606675 w 2730500"/>
              <a:gd name="connsiteY7" fmla="*/ 2613630 h 2730500"/>
              <a:gd name="connsiteX8" fmla="*/ 2606675 w 2730500"/>
              <a:gd name="connsiteY8" fmla="*/ 2066205 h 2730500"/>
              <a:gd name="connsiteX9" fmla="*/ 2730500 w 2730500"/>
              <a:gd name="connsiteY9" fmla="*/ 2066205 h 2730500"/>
              <a:gd name="connsiteX10" fmla="*/ 2730500 w 2730500"/>
              <a:gd name="connsiteY10" fmla="*/ 2730500 h 2730500"/>
              <a:gd name="connsiteX11" fmla="*/ 0 w 2730500"/>
              <a:gd name="connsiteY11" fmla="*/ 2730500 h 273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0500" h="2730500">
                <a:moveTo>
                  <a:pt x="0" y="0"/>
                </a:moveTo>
                <a:lnTo>
                  <a:pt x="2730500" y="0"/>
                </a:lnTo>
                <a:lnTo>
                  <a:pt x="2730500" y="672834"/>
                </a:lnTo>
                <a:lnTo>
                  <a:pt x="2606675" y="672834"/>
                </a:lnTo>
                <a:lnTo>
                  <a:pt x="2606675" y="116870"/>
                </a:lnTo>
                <a:lnTo>
                  <a:pt x="123826" y="116870"/>
                </a:lnTo>
                <a:lnTo>
                  <a:pt x="123826" y="2613630"/>
                </a:lnTo>
                <a:lnTo>
                  <a:pt x="2606675" y="2613630"/>
                </a:lnTo>
                <a:lnTo>
                  <a:pt x="2606675" y="2066205"/>
                </a:lnTo>
                <a:lnTo>
                  <a:pt x="2730500" y="2066205"/>
                </a:lnTo>
                <a:lnTo>
                  <a:pt x="2730500" y="2730500"/>
                </a:lnTo>
                <a:lnTo>
                  <a:pt x="0" y="27305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7" name="Rectangle 6"/>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Picture Placeholder 32"/>
          <p:cNvSpPr>
            <a:spLocks noGrp="1"/>
          </p:cNvSpPr>
          <p:nvPr>
            <p:ph type="pic" sz="quarter" idx="13"/>
          </p:nvPr>
        </p:nvSpPr>
        <p:spPr>
          <a:xfrm>
            <a:off x="5400675" y="260350"/>
            <a:ext cx="6499502" cy="5940425"/>
          </a:xfrm>
          <a:custGeom>
            <a:avLst/>
            <a:gdLst>
              <a:gd name="connsiteX0" fmla="*/ 4432576 w 6499502"/>
              <a:gd name="connsiteY0" fmla="*/ 4057650 h 5940425"/>
              <a:gd name="connsiteX1" fmla="*/ 6499502 w 6499502"/>
              <a:gd name="connsiteY1" fmla="*/ 4057650 h 5940425"/>
              <a:gd name="connsiteX2" fmla="*/ 6499502 w 6499502"/>
              <a:gd name="connsiteY2" fmla="*/ 5940425 h 5940425"/>
              <a:gd name="connsiteX3" fmla="*/ 4432576 w 6499502"/>
              <a:gd name="connsiteY3" fmla="*/ 5940425 h 5940425"/>
              <a:gd name="connsiteX4" fmla="*/ 2216288 w 6499502"/>
              <a:gd name="connsiteY4" fmla="*/ 4057650 h 5940425"/>
              <a:gd name="connsiteX5" fmla="*/ 4283214 w 6499502"/>
              <a:gd name="connsiteY5" fmla="*/ 4057650 h 5940425"/>
              <a:gd name="connsiteX6" fmla="*/ 4283214 w 6499502"/>
              <a:gd name="connsiteY6" fmla="*/ 5940425 h 5940425"/>
              <a:gd name="connsiteX7" fmla="*/ 2216288 w 6499502"/>
              <a:gd name="connsiteY7" fmla="*/ 5940425 h 5940425"/>
              <a:gd name="connsiteX8" fmla="*/ 0 w 6499502"/>
              <a:gd name="connsiteY8" fmla="*/ 4057650 h 5940425"/>
              <a:gd name="connsiteX9" fmla="*/ 2066926 w 6499502"/>
              <a:gd name="connsiteY9" fmla="*/ 4057650 h 5940425"/>
              <a:gd name="connsiteX10" fmla="*/ 2066926 w 6499502"/>
              <a:gd name="connsiteY10" fmla="*/ 5940425 h 5940425"/>
              <a:gd name="connsiteX11" fmla="*/ 0 w 6499502"/>
              <a:gd name="connsiteY11" fmla="*/ 5940425 h 5940425"/>
              <a:gd name="connsiteX12" fmla="*/ 4432576 w 6499502"/>
              <a:gd name="connsiteY12" fmla="*/ 2028825 h 5940425"/>
              <a:gd name="connsiteX13" fmla="*/ 6499502 w 6499502"/>
              <a:gd name="connsiteY13" fmla="*/ 2028825 h 5940425"/>
              <a:gd name="connsiteX14" fmla="*/ 6499502 w 6499502"/>
              <a:gd name="connsiteY14" fmla="*/ 3911600 h 5940425"/>
              <a:gd name="connsiteX15" fmla="*/ 4432576 w 6499502"/>
              <a:gd name="connsiteY15" fmla="*/ 3911600 h 5940425"/>
              <a:gd name="connsiteX16" fmla="*/ 2216288 w 6499502"/>
              <a:gd name="connsiteY16" fmla="*/ 2028825 h 5940425"/>
              <a:gd name="connsiteX17" fmla="*/ 4283214 w 6499502"/>
              <a:gd name="connsiteY17" fmla="*/ 2028825 h 5940425"/>
              <a:gd name="connsiteX18" fmla="*/ 4283214 w 6499502"/>
              <a:gd name="connsiteY18" fmla="*/ 3911600 h 5940425"/>
              <a:gd name="connsiteX19" fmla="*/ 2216288 w 6499502"/>
              <a:gd name="connsiteY19" fmla="*/ 3911600 h 5940425"/>
              <a:gd name="connsiteX20" fmla="*/ 0 w 6499502"/>
              <a:gd name="connsiteY20" fmla="*/ 2028825 h 5940425"/>
              <a:gd name="connsiteX21" fmla="*/ 2066926 w 6499502"/>
              <a:gd name="connsiteY21" fmla="*/ 2028825 h 5940425"/>
              <a:gd name="connsiteX22" fmla="*/ 2066926 w 6499502"/>
              <a:gd name="connsiteY22" fmla="*/ 3911600 h 5940425"/>
              <a:gd name="connsiteX23" fmla="*/ 0 w 6499502"/>
              <a:gd name="connsiteY23" fmla="*/ 3911600 h 5940425"/>
              <a:gd name="connsiteX24" fmla="*/ 4432576 w 6499502"/>
              <a:gd name="connsiteY24" fmla="*/ 0 h 5940425"/>
              <a:gd name="connsiteX25" fmla="*/ 6499502 w 6499502"/>
              <a:gd name="connsiteY25" fmla="*/ 0 h 5940425"/>
              <a:gd name="connsiteX26" fmla="*/ 6499502 w 6499502"/>
              <a:gd name="connsiteY26" fmla="*/ 1882775 h 5940425"/>
              <a:gd name="connsiteX27" fmla="*/ 4432576 w 6499502"/>
              <a:gd name="connsiteY27" fmla="*/ 1882775 h 5940425"/>
              <a:gd name="connsiteX28" fmla="*/ 2216288 w 6499502"/>
              <a:gd name="connsiteY28" fmla="*/ 0 h 5940425"/>
              <a:gd name="connsiteX29" fmla="*/ 4283214 w 6499502"/>
              <a:gd name="connsiteY29" fmla="*/ 0 h 5940425"/>
              <a:gd name="connsiteX30" fmla="*/ 4283214 w 6499502"/>
              <a:gd name="connsiteY30" fmla="*/ 1882775 h 5940425"/>
              <a:gd name="connsiteX31" fmla="*/ 2216288 w 6499502"/>
              <a:gd name="connsiteY31" fmla="*/ 1882775 h 5940425"/>
              <a:gd name="connsiteX32" fmla="*/ 0 w 6499502"/>
              <a:gd name="connsiteY32" fmla="*/ 0 h 5940425"/>
              <a:gd name="connsiteX33" fmla="*/ 2066926 w 6499502"/>
              <a:gd name="connsiteY33" fmla="*/ 0 h 5940425"/>
              <a:gd name="connsiteX34" fmla="*/ 2066926 w 6499502"/>
              <a:gd name="connsiteY34" fmla="*/ 1882775 h 5940425"/>
              <a:gd name="connsiteX35" fmla="*/ 0 w 6499502"/>
              <a:gd name="connsiteY35" fmla="*/ 1882775 h 5940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99502" h="5940425">
                <a:moveTo>
                  <a:pt x="4432576" y="4057650"/>
                </a:moveTo>
                <a:lnTo>
                  <a:pt x="6499502" y="4057650"/>
                </a:lnTo>
                <a:lnTo>
                  <a:pt x="6499502" y="5940425"/>
                </a:lnTo>
                <a:lnTo>
                  <a:pt x="4432576" y="5940425"/>
                </a:lnTo>
                <a:close/>
                <a:moveTo>
                  <a:pt x="2216288" y="4057650"/>
                </a:moveTo>
                <a:lnTo>
                  <a:pt x="4283214" y="4057650"/>
                </a:lnTo>
                <a:lnTo>
                  <a:pt x="4283214" y="5940425"/>
                </a:lnTo>
                <a:lnTo>
                  <a:pt x="2216288" y="5940425"/>
                </a:lnTo>
                <a:close/>
                <a:moveTo>
                  <a:pt x="0" y="4057650"/>
                </a:moveTo>
                <a:lnTo>
                  <a:pt x="2066926" y="4057650"/>
                </a:lnTo>
                <a:lnTo>
                  <a:pt x="2066926" y="5940425"/>
                </a:lnTo>
                <a:lnTo>
                  <a:pt x="0" y="5940425"/>
                </a:lnTo>
                <a:close/>
                <a:moveTo>
                  <a:pt x="4432576" y="2028825"/>
                </a:moveTo>
                <a:lnTo>
                  <a:pt x="6499502" y="2028825"/>
                </a:lnTo>
                <a:lnTo>
                  <a:pt x="6499502" y="3911600"/>
                </a:lnTo>
                <a:lnTo>
                  <a:pt x="4432576" y="3911600"/>
                </a:lnTo>
                <a:close/>
                <a:moveTo>
                  <a:pt x="2216288" y="2028825"/>
                </a:moveTo>
                <a:lnTo>
                  <a:pt x="4283214" y="2028825"/>
                </a:lnTo>
                <a:lnTo>
                  <a:pt x="4283214" y="3911600"/>
                </a:lnTo>
                <a:lnTo>
                  <a:pt x="2216288" y="3911600"/>
                </a:lnTo>
                <a:close/>
                <a:moveTo>
                  <a:pt x="0" y="2028825"/>
                </a:moveTo>
                <a:lnTo>
                  <a:pt x="2066926" y="2028825"/>
                </a:lnTo>
                <a:lnTo>
                  <a:pt x="2066926" y="3911600"/>
                </a:lnTo>
                <a:lnTo>
                  <a:pt x="0" y="3911600"/>
                </a:lnTo>
                <a:close/>
                <a:moveTo>
                  <a:pt x="4432576" y="0"/>
                </a:moveTo>
                <a:lnTo>
                  <a:pt x="6499502" y="0"/>
                </a:lnTo>
                <a:lnTo>
                  <a:pt x="6499502" y="1882775"/>
                </a:lnTo>
                <a:lnTo>
                  <a:pt x="4432576" y="1882775"/>
                </a:lnTo>
                <a:close/>
                <a:moveTo>
                  <a:pt x="2216288" y="0"/>
                </a:moveTo>
                <a:lnTo>
                  <a:pt x="4283214" y="0"/>
                </a:lnTo>
                <a:lnTo>
                  <a:pt x="4283214" y="1882775"/>
                </a:lnTo>
                <a:lnTo>
                  <a:pt x="2216288" y="1882775"/>
                </a:lnTo>
                <a:close/>
                <a:moveTo>
                  <a:pt x="0" y="0"/>
                </a:moveTo>
                <a:lnTo>
                  <a:pt x="2066926" y="0"/>
                </a:lnTo>
                <a:lnTo>
                  <a:pt x="2066926" y="1882775"/>
                </a:lnTo>
                <a:lnTo>
                  <a:pt x="0" y="1882775"/>
                </a:lnTo>
                <a:close/>
              </a:path>
            </a:pathLst>
          </a:custGeom>
          <a:solidFill>
            <a:schemeClr val="bg1">
              <a:lumMod val="95000"/>
            </a:schemeClr>
          </a:solidFill>
        </p:spPr>
        <p:txBody>
          <a:bodyPr vert="horz" wrap="square" lIns="91440" tIns="45720" rIns="91440" bIns="45720" rtlCol="0" anchor="ctr">
            <a:noAutofit/>
          </a:bodyPr>
          <a:lstStyle>
            <a:lvl1pPr>
              <a:defRPr lang="en-US" sz="1800"/>
            </a:lvl1pPr>
          </a:lstStyle>
          <a:p>
            <a:pPr marL="0" lvl="0" indent="0" algn="ctr">
              <a:buNone/>
            </a:pPr>
            <a:r>
              <a:rPr lang="en-US" noProof="0" smtClean="0"/>
              <a:t>Click icon to add picture</a:t>
            </a:r>
            <a:endParaRPr lang="en-US" noProof="0" dirty="0"/>
          </a:p>
        </p:txBody>
      </p:sp>
      <p:sp>
        <p:nvSpPr>
          <p:cNvPr id="2" name="Title 1"/>
          <p:cNvSpPr>
            <a:spLocks noGrp="1"/>
          </p:cNvSpPr>
          <p:nvPr>
            <p:ph type="title"/>
          </p:nvPr>
        </p:nvSpPr>
        <p:spPr>
          <a:xfrm>
            <a:off x="371475" y="1596928"/>
            <a:ext cx="4810125" cy="3267268"/>
          </a:xfrm>
        </p:spPr>
        <p:txBody>
          <a:bodyPr anchor="ctr"/>
          <a:lstStyle>
            <a:lvl1pPr>
              <a:defRPr sz="6000">
                <a:solidFill>
                  <a:schemeClr val="accent5"/>
                </a:solidFill>
              </a:defRPr>
            </a:lvl1pPr>
          </a:lstStyle>
          <a:p>
            <a:r>
              <a:rPr lang="en-US" noProof="0" smtClean="0"/>
              <a:t>Click to edit Master title style</a:t>
            </a:r>
            <a:endParaRPr lang="en-US" noProof="0"/>
          </a:p>
        </p:txBody>
      </p:sp>
      <p:sp>
        <p:nvSpPr>
          <p:cNvPr id="6" name="Slide Number Placeholder 5"/>
          <p:cNvSpPr>
            <a:spLocks noGrp="1"/>
          </p:cNvSpPr>
          <p:nvPr>
            <p:ph type="sldNum" sz="quarter" idx="12"/>
          </p:nvPr>
        </p:nvSpPr>
        <p:spPr/>
        <p:txBody>
          <a:bodyPr/>
          <a:lstStyle/>
          <a:p>
            <a:fld id="{03DC2DEF-D2FE-4B45-ABA4-9F153FD1C98A}" type="slidenum">
              <a:rPr lang="en-US" noProof="0" smtClean="0"/>
            </a:fld>
            <a:endParaRPr lang="en-US" noProof="0" dirty="0"/>
          </a:p>
        </p:txBody>
      </p:sp>
      <p:sp>
        <p:nvSpPr>
          <p:cNvPr id="16" name="Rectangle 15"/>
          <p:cNvSpPr/>
          <p:nvPr userDrawn="1"/>
        </p:nvSpPr>
        <p:spPr>
          <a:xfrm>
            <a:off x="3933498" y="4952673"/>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ectangle 16"/>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ectangle 17"/>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7" name="Rectangle 6"/>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371475" y="3917949"/>
            <a:ext cx="6915150" cy="2268337"/>
          </a:xfrm>
        </p:spPr>
        <p:txBody>
          <a:bodyPr anchor="ctr"/>
          <a:lstStyle>
            <a:lvl1pPr>
              <a:defRPr sz="6000">
                <a:solidFill>
                  <a:schemeClr val="tx1"/>
                </a:solidFill>
              </a:defRPr>
            </a:lvl1pPr>
          </a:lstStyle>
          <a:p>
            <a:r>
              <a:rPr lang="en-US" noProof="0" smtClean="0"/>
              <a:t>Click to edit Master title style</a:t>
            </a:r>
            <a:endParaRPr lang="en-US" noProof="0"/>
          </a:p>
        </p:txBody>
      </p:sp>
      <p:sp>
        <p:nvSpPr>
          <p:cNvPr id="6" name="Slide Number Placeholder 5"/>
          <p:cNvSpPr>
            <a:spLocks noGrp="1"/>
          </p:cNvSpPr>
          <p:nvPr>
            <p:ph type="sldNum" sz="quarter" idx="12"/>
          </p:nvPr>
        </p:nvSpPr>
        <p:spPr/>
        <p:txBody>
          <a:bodyPr/>
          <a:lstStyle/>
          <a:p>
            <a:fld id="{03DC2DEF-D2FE-4B45-ABA4-9F153FD1C98A}" type="slidenum">
              <a:rPr lang="en-US" noProof="0" smtClean="0"/>
            </a:fld>
            <a:endParaRPr lang="en-US" noProof="0" dirty="0"/>
          </a:p>
        </p:txBody>
      </p:sp>
      <p:sp>
        <p:nvSpPr>
          <p:cNvPr id="16" name="Rectangle 15"/>
          <p:cNvSpPr/>
          <p:nvPr userDrawn="1"/>
        </p:nvSpPr>
        <p:spPr>
          <a:xfrm>
            <a:off x="5222179" y="2327274"/>
            <a:ext cx="2176462" cy="15112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Rectangle 25"/>
          <p:cNvSpPr/>
          <p:nvPr userDrawn="1"/>
        </p:nvSpPr>
        <p:spPr>
          <a:xfrm>
            <a:off x="7468839" y="3917949"/>
            <a:ext cx="2176462" cy="228282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Picture Placeholder 32"/>
          <p:cNvSpPr>
            <a:spLocks noGrp="1"/>
          </p:cNvSpPr>
          <p:nvPr>
            <p:ph type="pic" sz="quarter" idx="21"/>
          </p:nvPr>
        </p:nvSpPr>
        <p:spPr>
          <a:xfrm>
            <a:off x="371474" y="260351"/>
            <a:ext cx="11520489" cy="5940424"/>
          </a:xfrm>
          <a:custGeom>
            <a:avLst/>
            <a:gdLst>
              <a:gd name="connsiteX0" fmla="*/ 9344026 w 11520489"/>
              <a:gd name="connsiteY0" fmla="*/ 3657598 h 5940424"/>
              <a:gd name="connsiteX1" fmla="*/ 11520489 w 11520489"/>
              <a:gd name="connsiteY1" fmla="*/ 3657598 h 5940424"/>
              <a:gd name="connsiteX2" fmla="*/ 11520489 w 11520489"/>
              <a:gd name="connsiteY2" fmla="*/ 5940424 h 5940424"/>
              <a:gd name="connsiteX3" fmla="*/ 9344026 w 11520489"/>
              <a:gd name="connsiteY3" fmla="*/ 5940424 h 5940424"/>
              <a:gd name="connsiteX4" fmla="*/ 9344026 w 11520489"/>
              <a:gd name="connsiteY4" fmla="*/ 2066924 h 5940424"/>
              <a:gd name="connsiteX5" fmla="*/ 11520489 w 11520489"/>
              <a:gd name="connsiteY5" fmla="*/ 2066924 h 5940424"/>
              <a:gd name="connsiteX6" fmla="*/ 11520489 w 11520489"/>
              <a:gd name="connsiteY6" fmla="*/ 3578224 h 5940424"/>
              <a:gd name="connsiteX7" fmla="*/ 9344026 w 11520489"/>
              <a:gd name="connsiteY7" fmla="*/ 3578224 h 5940424"/>
              <a:gd name="connsiteX8" fmla="*/ 7097365 w 11520489"/>
              <a:gd name="connsiteY8" fmla="*/ 2066924 h 5940424"/>
              <a:gd name="connsiteX9" fmla="*/ 9273828 w 11520489"/>
              <a:gd name="connsiteY9" fmla="*/ 2066924 h 5940424"/>
              <a:gd name="connsiteX10" fmla="*/ 9273828 w 11520489"/>
              <a:gd name="connsiteY10" fmla="*/ 3578224 h 5940424"/>
              <a:gd name="connsiteX11" fmla="*/ 7097365 w 11520489"/>
              <a:gd name="connsiteY11" fmla="*/ 3578224 h 5940424"/>
              <a:gd name="connsiteX12" fmla="*/ 2604044 w 11520489"/>
              <a:gd name="connsiteY12" fmla="*/ 2066923 h 5940424"/>
              <a:gd name="connsiteX13" fmla="*/ 4780506 w 11520489"/>
              <a:gd name="connsiteY13" fmla="*/ 2066923 h 5940424"/>
              <a:gd name="connsiteX14" fmla="*/ 4780506 w 11520489"/>
              <a:gd name="connsiteY14" fmla="*/ 3578222 h 5940424"/>
              <a:gd name="connsiteX15" fmla="*/ 2604044 w 11520489"/>
              <a:gd name="connsiteY15" fmla="*/ 3578222 h 5940424"/>
              <a:gd name="connsiteX16" fmla="*/ 0 w 11520489"/>
              <a:gd name="connsiteY16" fmla="*/ 2066923 h 5940424"/>
              <a:gd name="connsiteX17" fmla="*/ 2533843 w 11520489"/>
              <a:gd name="connsiteY17" fmla="*/ 2066923 h 5940424"/>
              <a:gd name="connsiteX18" fmla="*/ 2533843 w 11520489"/>
              <a:gd name="connsiteY18" fmla="*/ 3578222 h 5940424"/>
              <a:gd name="connsiteX19" fmla="*/ 0 w 11520489"/>
              <a:gd name="connsiteY19" fmla="*/ 3578222 h 5940424"/>
              <a:gd name="connsiteX20" fmla="*/ 2604046 w 11520489"/>
              <a:gd name="connsiteY20" fmla="*/ 0 h 5940424"/>
              <a:gd name="connsiteX21" fmla="*/ 4780509 w 11520489"/>
              <a:gd name="connsiteY21" fmla="*/ 0 h 5940424"/>
              <a:gd name="connsiteX22" fmla="*/ 4780509 w 11520489"/>
              <a:gd name="connsiteY22" fmla="*/ 1987550 h 5940424"/>
              <a:gd name="connsiteX23" fmla="*/ 2604046 w 11520489"/>
              <a:gd name="connsiteY23" fmla="*/ 1987550 h 5940424"/>
              <a:gd name="connsiteX24" fmla="*/ 2 w 11520489"/>
              <a:gd name="connsiteY24" fmla="*/ 0 h 5940424"/>
              <a:gd name="connsiteX25" fmla="*/ 2533845 w 11520489"/>
              <a:gd name="connsiteY25" fmla="*/ 0 h 5940424"/>
              <a:gd name="connsiteX26" fmla="*/ 2533845 w 11520489"/>
              <a:gd name="connsiteY26" fmla="*/ 1987550 h 5940424"/>
              <a:gd name="connsiteX27" fmla="*/ 2 w 11520489"/>
              <a:gd name="connsiteY27" fmla="*/ 1987550 h 5940424"/>
              <a:gd name="connsiteX28" fmla="*/ 7097365 w 11520489"/>
              <a:gd name="connsiteY28" fmla="*/ 0 h 5940424"/>
              <a:gd name="connsiteX29" fmla="*/ 9273828 w 11520489"/>
              <a:gd name="connsiteY29" fmla="*/ 0 h 5940424"/>
              <a:gd name="connsiteX30" fmla="*/ 9273828 w 11520489"/>
              <a:gd name="connsiteY30" fmla="*/ 1987550 h 5940424"/>
              <a:gd name="connsiteX31" fmla="*/ 7097365 w 11520489"/>
              <a:gd name="connsiteY31" fmla="*/ 1987550 h 5940424"/>
              <a:gd name="connsiteX32" fmla="*/ 4850705 w 11520489"/>
              <a:gd name="connsiteY32" fmla="*/ 0 h 5940424"/>
              <a:gd name="connsiteX33" fmla="*/ 7027168 w 11520489"/>
              <a:gd name="connsiteY33" fmla="*/ 0 h 5940424"/>
              <a:gd name="connsiteX34" fmla="*/ 7027168 w 11520489"/>
              <a:gd name="connsiteY34" fmla="*/ 1987550 h 5940424"/>
              <a:gd name="connsiteX35" fmla="*/ 4850705 w 11520489"/>
              <a:gd name="connsiteY35" fmla="*/ 1987550 h 5940424"/>
              <a:gd name="connsiteX36" fmla="*/ 9344025 w 11520489"/>
              <a:gd name="connsiteY36" fmla="*/ 0 h 5940424"/>
              <a:gd name="connsiteX37" fmla="*/ 11520488 w 11520489"/>
              <a:gd name="connsiteY37" fmla="*/ 0 h 5940424"/>
              <a:gd name="connsiteX38" fmla="*/ 11520488 w 11520489"/>
              <a:gd name="connsiteY38" fmla="*/ 1987550 h 5940424"/>
              <a:gd name="connsiteX39" fmla="*/ 9344025 w 11520489"/>
              <a:gd name="connsiteY39" fmla="*/ 1987550 h 594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520489" h="5940424">
                <a:moveTo>
                  <a:pt x="9344026" y="3657598"/>
                </a:moveTo>
                <a:lnTo>
                  <a:pt x="11520489" y="3657598"/>
                </a:lnTo>
                <a:lnTo>
                  <a:pt x="11520489" y="5940424"/>
                </a:lnTo>
                <a:lnTo>
                  <a:pt x="9344026" y="5940424"/>
                </a:lnTo>
                <a:close/>
                <a:moveTo>
                  <a:pt x="9344026" y="2066924"/>
                </a:moveTo>
                <a:lnTo>
                  <a:pt x="11520489" y="2066924"/>
                </a:lnTo>
                <a:lnTo>
                  <a:pt x="11520489" y="3578224"/>
                </a:lnTo>
                <a:lnTo>
                  <a:pt x="9344026" y="3578224"/>
                </a:lnTo>
                <a:close/>
                <a:moveTo>
                  <a:pt x="7097365" y="2066924"/>
                </a:moveTo>
                <a:lnTo>
                  <a:pt x="9273828" y="2066924"/>
                </a:lnTo>
                <a:lnTo>
                  <a:pt x="9273828" y="3578224"/>
                </a:lnTo>
                <a:lnTo>
                  <a:pt x="7097365" y="3578224"/>
                </a:lnTo>
                <a:close/>
                <a:moveTo>
                  <a:pt x="2604044" y="2066923"/>
                </a:moveTo>
                <a:lnTo>
                  <a:pt x="4780506" y="2066923"/>
                </a:lnTo>
                <a:lnTo>
                  <a:pt x="4780506" y="3578222"/>
                </a:lnTo>
                <a:lnTo>
                  <a:pt x="2604044" y="3578222"/>
                </a:lnTo>
                <a:close/>
                <a:moveTo>
                  <a:pt x="0" y="2066923"/>
                </a:moveTo>
                <a:lnTo>
                  <a:pt x="2533843" y="2066923"/>
                </a:lnTo>
                <a:lnTo>
                  <a:pt x="2533843" y="3578222"/>
                </a:lnTo>
                <a:lnTo>
                  <a:pt x="0" y="3578222"/>
                </a:lnTo>
                <a:close/>
                <a:moveTo>
                  <a:pt x="2604046" y="0"/>
                </a:moveTo>
                <a:lnTo>
                  <a:pt x="4780509" y="0"/>
                </a:lnTo>
                <a:lnTo>
                  <a:pt x="4780509" y="1987550"/>
                </a:lnTo>
                <a:lnTo>
                  <a:pt x="2604046" y="1987550"/>
                </a:lnTo>
                <a:close/>
                <a:moveTo>
                  <a:pt x="2" y="0"/>
                </a:moveTo>
                <a:lnTo>
                  <a:pt x="2533845" y="0"/>
                </a:lnTo>
                <a:lnTo>
                  <a:pt x="2533845" y="1987550"/>
                </a:lnTo>
                <a:lnTo>
                  <a:pt x="2" y="1987550"/>
                </a:lnTo>
                <a:close/>
                <a:moveTo>
                  <a:pt x="7097365" y="0"/>
                </a:moveTo>
                <a:lnTo>
                  <a:pt x="9273828" y="0"/>
                </a:lnTo>
                <a:lnTo>
                  <a:pt x="9273828" y="1987550"/>
                </a:lnTo>
                <a:lnTo>
                  <a:pt x="7097365" y="1987550"/>
                </a:lnTo>
                <a:close/>
                <a:moveTo>
                  <a:pt x="4850705" y="0"/>
                </a:moveTo>
                <a:lnTo>
                  <a:pt x="7027168" y="0"/>
                </a:lnTo>
                <a:lnTo>
                  <a:pt x="7027168" y="1987550"/>
                </a:lnTo>
                <a:lnTo>
                  <a:pt x="4850705" y="1987550"/>
                </a:lnTo>
                <a:close/>
                <a:moveTo>
                  <a:pt x="9344025" y="0"/>
                </a:moveTo>
                <a:lnTo>
                  <a:pt x="11520488" y="0"/>
                </a:lnTo>
                <a:lnTo>
                  <a:pt x="11520488" y="1987550"/>
                </a:lnTo>
                <a:lnTo>
                  <a:pt x="9344025" y="1987550"/>
                </a:lnTo>
                <a:close/>
              </a:path>
            </a:pathLst>
          </a:custGeom>
          <a:solidFill>
            <a:schemeClr val="bg1">
              <a:lumMod val="95000"/>
            </a:schemeClr>
          </a:solidFill>
        </p:spPr>
        <p:txBody>
          <a:bodyPr vert="horz" wrap="square" lIns="91440" tIns="45720" rIns="91440" bIns="45720" rtlCol="0" anchor="t">
            <a:noAutofit/>
          </a:bodyPr>
          <a:lstStyle>
            <a:lvl1pPr>
              <a:defRPr lang="en-US" sz="1800"/>
            </a:lvl1pPr>
          </a:lstStyle>
          <a:p>
            <a:pPr marL="0" lvl="0" indent="0" algn="ctr">
              <a:buNone/>
            </a:pPr>
            <a:r>
              <a:rPr lang="en-US" noProof="0" smtClean="0"/>
              <a:t>Click icon to add picture</a:t>
            </a:r>
            <a:endParaRPr lang="en-US" noProof="0"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
        <p:nvSpPr>
          <p:cNvPr id="7" name="Rectangle 6"/>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876300" y="4406207"/>
            <a:ext cx="10439400" cy="1175444"/>
          </a:xfrm>
        </p:spPr>
        <p:txBody>
          <a:bodyPr anchor="ctr"/>
          <a:lstStyle>
            <a:lvl1pPr algn="ctr">
              <a:defRPr sz="6000">
                <a:solidFill>
                  <a:schemeClr val="accent1"/>
                </a:solidFill>
              </a:defRPr>
            </a:lvl1pPr>
          </a:lstStyle>
          <a:p>
            <a:r>
              <a:rPr lang="en-US" noProof="0" smtClean="0"/>
              <a:t>Click to edit Master title style</a:t>
            </a:r>
            <a:endParaRPr lang="en-US" noProof="0"/>
          </a:p>
        </p:txBody>
      </p:sp>
      <p:sp>
        <p:nvSpPr>
          <p:cNvPr id="6" name="Slide Number Placeholder 5"/>
          <p:cNvSpPr>
            <a:spLocks noGrp="1"/>
          </p:cNvSpPr>
          <p:nvPr>
            <p:ph type="sldNum" sz="quarter" idx="12"/>
          </p:nvPr>
        </p:nvSpPr>
        <p:spPr/>
        <p:txBody>
          <a:bodyPr/>
          <a:lstStyle/>
          <a:p>
            <a:fld id="{03DC2DEF-D2FE-4B45-ABA4-9F153FD1C98A}" type="slidenum">
              <a:rPr lang="en-US" noProof="0" smtClean="0"/>
            </a:fld>
            <a:endParaRPr lang="en-US" noProof="0" dirty="0"/>
          </a:p>
        </p:txBody>
      </p:sp>
      <p:sp>
        <p:nvSpPr>
          <p:cNvPr id="16" name="Rectangle 15"/>
          <p:cNvSpPr/>
          <p:nvPr userDrawn="1"/>
        </p:nvSpPr>
        <p:spPr>
          <a:xfrm>
            <a:off x="0" y="0"/>
            <a:ext cx="12191999" cy="28479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icture Placeholder 6"/>
          <p:cNvSpPr>
            <a:spLocks noGrp="1"/>
          </p:cNvSpPr>
          <p:nvPr>
            <p:ph type="pic" sz="quarter" idx="13"/>
          </p:nvPr>
        </p:nvSpPr>
        <p:spPr>
          <a:xfrm>
            <a:off x="371476" y="260350"/>
            <a:ext cx="11520488" cy="365759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smtClean="0"/>
              <a:t>Click icon to add picture</a:t>
            </a:r>
            <a:endParaRPr lang="en-US" noProof="0" dirty="0"/>
          </a:p>
        </p:txBody>
      </p:sp>
      <p:sp>
        <p:nvSpPr>
          <p:cNvPr id="3" name="Rectangle 2"/>
          <p:cNvSpPr/>
          <p:nvPr userDrawn="1"/>
        </p:nvSpPr>
        <p:spPr>
          <a:xfrm>
            <a:off x="5795961" y="3914082"/>
            <a:ext cx="600075" cy="2918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p:cNvSpPr/>
          <p:nvPr userDrawn="1"/>
        </p:nvSpPr>
        <p:spPr>
          <a:xfrm>
            <a:off x="371475" y="1526382"/>
            <a:ext cx="3595688" cy="45624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userDrawn="1"/>
        </p:nvSpPr>
        <p:spPr>
          <a:xfrm>
            <a:off x="8224838" y="1526382"/>
            <a:ext cx="3595688" cy="45624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581026" y="1724025"/>
            <a:ext cx="314325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Content Placeholder 3"/>
          <p:cNvSpPr>
            <a:spLocks noGrp="1"/>
          </p:cNvSpPr>
          <p:nvPr>
            <p:ph sz="half" idx="2"/>
          </p:nvPr>
        </p:nvSpPr>
        <p:spPr>
          <a:xfrm>
            <a:off x="8451282" y="1712119"/>
            <a:ext cx="314280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7" name="Slide Number Placeholder 6"/>
          <p:cNvSpPr>
            <a:spLocks noGrp="1"/>
          </p:cNvSpPr>
          <p:nvPr>
            <p:ph type="sldNum" sz="quarter" idx="12"/>
          </p:nvPr>
        </p:nvSpPr>
        <p:spPr/>
        <p:txBody>
          <a:bodyPr/>
          <a:lstStyle/>
          <a:p>
            <a:fld id="{03DC2DEF-D2FE-4B45-ABA4-9F153FD1C98A}" type="slidenum">
              <a:rPr lang="en-US" smtClean="0"/>
            </a:fld>
            <a:endParaRPr lang="en-US" dirty="0"/>
          </a:p>
        </p:txBody>
      </p:sp>
      <p:sp>
        <p:nvSpPr>
          <p:cNvPr id="8" name="Picture Placeholder 6"/>
          <p:cNvSpPr>
            <a:spLocks noGrp="1"/>
          </p:cNvSpPr>
          <p:nvPr>
            <p:ph type="pic" sz="quarter" idx="13"/>
          </p:nvPr>
        </p:nvSpPr>
        <p:spPr>
          <a:xfrm>
            <a:off x="3967163" y="1233488"/>
            <a:ext cx="4257675"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10" name="Rectangle 9"/>
          <p:cNvSpPr/>
          <p:nvPr userDrawn="1"/>
        </p:nvSpPr>
        <p:spPr>
          <a:xfrm>
            <a:off x="6200775" y="1233487"/>
            <a:ext cx="5619751" cy="273367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p:txBody>
          <a:bodyPr/>
          <a:lstStyle/>
          <a:p>
            <a:r>
              <a:rPr lang="en-US" smtClean="0"/>
              <a:t>Click to edit Master title style</a:t>
            </a:r>
            <a:endParaRPr lang="en-US" dirty="0"/>
          </a:p>
        </p:txBody>
      </p:sp>
      <p:sp>
        <p:nvSpPr>
          <p:cNvPr id="4" name="Content Placeholder 3"/>
          <p:cNvSpPr>
            <a:spLocks noGrp="1"/>
          </p:cNvSpPr>
          <p:nvPr>
            <p:ph sz="half" idx="2"/>
          </p:nvPr>
        </p:nvSpPr>
        <p:spPr>
          <a:xfrm>
            <a:off x="6383054" y="1357414"/>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7" name="Slide Number Placeholder 6"/>
          <p:cNvSpPr>
            <a:spLocks noGrp="1"/>
          </p:cNvSpPr>
          <p:nvPr>
            <p:ph type="sldNum" sz="quarter" idx="12"/>
          </p:nvPr>
        </p:nvSpPr>
        <p:spPr/>
        <p:txBody>
          <a:bodyPr/>
          <a:lstStyle/>
          <a:p>
            <a:fld id="{03DC2DEF-D2FE-4B45-ABA4-9F153FD1C98A}" type="slidenum">
              <a:rPr lang="en-US" smtClean="0"/>
            </a:fld>
            <a:endParaRPr lang="en-US" dirty="0"/>
          </a:p>
        </p:txBody>
      </p:sp>
      <p:sp>
        <p:nvSpPr>
          <p:cNvPr id="8" name="Picture Placeholder 6"/>
          <p:cNvSpPr>
            <a:spLocks noGrp="1"/>
          </p:cNvSpPr>
          <p:nvPr>
            <p:ph type="pic" sz="quarter" idx="13"/>
          </p:nvPr>
        </p:nvSpPr>
        <p:spPr>
          <a:xfrm>
            <a:off x="371475" y="1233488"/>
            <a:ext cx="5757863" cy="24156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1" name="Picture Placeholder 6"/>
          <p:cNvSpPr>
            <a:spLocks noGrp="1"/>
          </p:cNvSpPr>
          <p:nvPr>
            <p:ph type="pic" sz="quarter" idx="14"/>
          </p:nvPr>
        </p:nvSpPr>
        <p:spPr>
          <a:xfrm>
            <a:off x="6200775" y="3967163"/>
            <a:ext cx="5619750" cy="24145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2" name="Rectangle 11"/>
          <p:cNvSpPr/>
          <p:nvPr userDrawn="1"/>
        </p:nvSpPr>
        <p:spPr>
          <a:xfrm>
            <a:off x="371475" y="3643799"/>
            <a:ext cx="5757863"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sz="half" idx="1"/>
          </p:nvPr>
        </p:nvSpPr>
        <p:spPr>
          <a:xfrm>
            <a:off x="622406" y="3848474"/>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Slide Number Placeholder 6"/>
          <p:cNvSpPr>
            <a:spLocks noGrp="1"/>
          </p:cNvSpPr>
          <p:nvPr>
            <p:ph type="sldNum" sz="quarter" idx="12"/>
          </p:nvPr>
        </p:nvSpPr>
        <p:spPr/>
        <p:txBody>
          <a:bodyPr/>
          <a:lstStyle/>
          <a:p>
            <a:fld id="{03DC2DEF-D2FE-4B45-ABA4-9F153FD1C98A}" type="slidenum">
              <a:rPr lang="en-US" smtClean="0"/>
            </a:fld>
            <a:endParaRPr lang="en-US" dirty="0"/>
          </a:p>
        </p:txBody>
      </p:sp>
      <p:sp>
        <p:nvSpPr>
          <p:cNvPr id="8" name="Picture Placeholder 6"/>
          <p:cNvSpPr>
            <a:spLocks noGrp="1"/>
          </p:cNvSpPr>
          <p:nvPr>
            <p:ph type="pic" sz="quarter" idx="13"/>
          </p:nvPr>
        </p:nvSpPr>
        <p:spPr>
          <a:xfrm>
            <a:off x="371475" y="1233488"/>
            <a:ext cx="11520488" cy="238136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2" name="Rectangle 11"/>
          <p:cNvSpPr/>
          <p:nvPr userDrawn="1"/>
        </p:nvSpPr>
        <p:spPr>
          <a:xfrm>
            <a:off x="371475" y="3643799"/>
            <a:ext cx="11520488"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p:cNvSpPr>
            <a:spLocks noGrp="1"/>
          </p:cNvSpPr>
          <p:nvPr>
            <p:ph sz="half" idx="2"/>
          </p:nvPr>
        </p:nvSpPr>
        <p:spPr>
          <a:xfrm>
            <a:off x="6383054" y="3808206"/>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3" name="Content Placeholder 2"/>
          <p:cNvSpPr>
            <a:spLocks noGrp="1"/>
          </p:cNvSpPr>
          <p:nvPr>
            <p:ph sz="half" idx="1"/>
          </p:nvPr>
        </p:nvSpPr>
        <p:spPr>
          <a:xfrm>
            <a:off x="622406" y="3808236"/>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cxnSp>
        <p:nvCxnSpPr>
          <p:cNvPr id="6" name="Straight Connector 5"/>
          <p:cNvCxnSpPr/>
          <p:nvPr userDrawn="1"/>
        </p:nvCxnSpPr>
        <p:spPr>
          <a:xfrm>
            <a:off x="6131719" y="3774712"/>
            <a:ext cx="0" cy="247184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9" name="Rectangle 8"/>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p:cNvSpPr/>
          <p:nvPr userDrawn="1"/>
        </p:nvSpPr>
        <p:spPr>
          <a:xfrm>
            <a:off x="7162799" y="3052634"/>
            <a:ext cx="1368533" cy="11301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371475" y="1334424"/>
            <a:ext cx="4448175" cy="1520824"/>
          </a:xfrm>
        </p:spPr>
        <p:txBody>
          <a:bodyPr anchor="b">
            <a:noAutofit/>
          </a:bodyPr>
          <a:lstStyle>
            <a:lvl1pPr>
              <a:defRPr sz="3600"/>
            </a:lvl1pPr>
          </a:lstStyle>
          <a:p>
            <a:r>
              <a:rPr lang="en-US" noProof="0" smtClean="0"/>
              <a:t>Click to edit Master title style</a:t>
            </a:r>
            <a:endParaRPr lang="en-US" noProof="0"/>
          </a:p>
        </p:txBody>
      </p:sp>
      <p:sp>
        <p:nvSpPr>
          <p:cNvPr id="7" name="Slide Number Placeholder 6"/>
          <p:cNvSpPr>
            <a:spLocks noGrp="1"/>
          </p:cNvSpPr>
          <p:nvPr>
            <p:ph type="sldNum" sz="quarter" idx="12"/>
          </p:nvPr>
        </p:nvSpPr>
        <p:spPr/>
        <p:txBody>
          <a:bodyPr/>
          <a:lstStyle/>
          <a:p>
            <a:fld id="{03DC2DEF-D2FE-4B45-ABA4-9F153FD1C98A}" type="slidenum">
              <a:rPr lang="en-US" noProof="0" smtClean="0"/>
            </a:fld>
            <a:endParaRPr lang="en-US" noProof="0" dirty="0"/>
          </a:p>
        </p:txBody>
      </p:sp>
      <p:sp>
        <p:nvSpPr>
          <p:cNvPr id="4" name="Content Placeholder 3"/>
          <p:cNvSpPr>
            <a:spLocks noGrp="1"/>
          </p:cNvSpPr>
          <p:nvPr>
            <p:ph sz="half" idx="2"/>
          </p:nvPr>
        </p:nvSpPr>
        <p:spPr>
          <a:xfrm>
            <a:off x="3609563" y="3118775"/>
            <a:ext cx="2927311" cy="3081999"/>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smtClean="0"/>
              <a:t>Edit Master text styles</a:t>
            </a:r>
            <a:endParaRPr lang="en-US" noProof="0" smtClean="0"/>
          </a:p>
          <a:p>
            <a:pPr lvl="1"/>
            <a:r>
              <a:rPr lang="en-US" noProof="0" smtClean="0"/>
              <a:t>Second level</a:t>
            </a:r>
            <a:endParaRPr lang="en-US" noProof="0" smtClean="0"/>
          </a:p>
          <a:p>
            <a:pPr lvl="2"/>
            <a:r>
              <a:rPr lang="en-US" noProof="0" smtClean="0"/>
              <a:t>Third level</a:t>
            </a:r>
            <a:endParaRPr lang="en-US" noProof="0" smtClean="0"/>
          </a:p>
          <a:p>
            <a:pPr lvl="3"/>
            <a:r>
              <a:rPr lang="en-US" noProof="0" smtClean="0"/>
              <a:t>Fourth level</a:t>
            </a:r>
            <a:endParaRPr lang="en-US" noProof="0" smtClean="0"/>
          </a:p>
          <a:p>
            <a:pPr lvl="4"/>
            <a:r>
              <a:rPr lang="en-US" noProof="0" smtClean="0"/>
              <a:t>Fifth level</a:t>
            </a:r>
            <a:endParaRPr lang="en-US" noProof="0"/>
          </a:p>
        </p:txBody>
      </p:sp>
      <p:sp>
        <p:nvSpPr>
          <p:cNvPr id="3" name="Content Placeholder 2"/>
          <p:cNvSpPr>
            <a:spLocks noGrp="1"/>
          </p:cNvSpPr>
          <p:nvPr>
            <p:ph sz="half" idx="1"/>
          </p:nvPr>
        </p:nvSpPr>
        <p:spPr>
          <a:xfrm>
            <a:off x="371475" y="3118776"/>
            <a:ext cx="2926800" cy="3081922"/>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smtClean="0"/>
              <a:t>Edit Master text styles</a:t>
            </a:r>
            <a:endParaRPr lang="en-US" noProof="0" smtClean="0"/>
          </a:p>
          <a:p>
            <a:pPr lvl="1"/>
            <a:r>
              <a:rPr lang="en-US" noProof="0" smtClean="0"/>
              <a:t>Second level</a:t>
            </a:r>
            <a:endParaRPr lang="en-US" noProof="0" smtClean="0"/>
          </a:p>
          <a:p>
            <a:pPr lvl="2"/>
            <a:r>
              <a:rPr lang="en-US" noProof="0" smtClean="0"/>
              <a:t>Third level</a:t>
            </a:r>
            <a:endParaRPr lang="en-US" noProof="0" smtClean="0"/>
          </a:p>
          <a:p>
            <a:pPr lvl="3"/>
            <a:r>
              <a:rPr lang="en-US" noProof="0" smtClean="0"/>
              <a:t>Fourth level</a:t>
            </a:r>
            <a:endParaRPr lang="en-US" noProof="0" smtClean="0"/>
          </a:p>
          <a:p>
            <a:pPr lvl="4"/>
            <a:r>
              <a:rPr lang="en-US" noProof="0" smtClean="0"/>
              <a:t>Fifth level</a:t>
            </a:r>
            <a:endParaRPr lang="en-US" noProof="0"/>
          </a:p>
        </p:txBody>
      </p:sp>
      <p:sp>
        <p:nvSpPr>
          <p:cNvPr id="25" name="Picture Placeholder 24"/>
          <p:cNvSpPr>
            <a:spLocks noGrp="1"/>
          </p:cNvSpPr>
          <p:nvPr>
            <p:ph type="pic" sz="quarter" idx="15"/>
          </p:nvPr>
        </p:nvSpPr>
        <p:spPr>
          <a:xfrm>
            <a:off x="4908415" y="-4277"/>
            <a:ext cx="7283585" cy="6204974"/>
          </a:xfrm>
          <a:custGeom>
            <a:avLst/>
            <a:gdLst>
              <a:gd name="connsiteX0" fmla="*/ 4914900 w 7283585"/>
              <a:gd name="connsiteY0" fmla="*/ 4064000 h 6204974"/>
              <a:gd name="connsiteX1" fmla="*/ 7283585 w 7283585"/>
              <a:gd name="connsiteY1" fmla="*/ 4064000 h 6204974"/>
              <a:gd name="connsiteX2" fmla="*/ 7283585 w 7283585"/>
              <a:gd name="connsiteY2" fmla="*/ 6204974 h 6204974"/>
              <a:gd name="connsiteX3" fmla="*/ 4914900 w 7283585"/>
              <a:gd name="connsiteY3" fmla="*/ 6204974 h 6204974"/>
              <a:gd name="connsiteX4" fmla="*/ 4914900 w 7283585"/>
              <a:gd name="connsiteY4" fmla="*/ 2032000 h 6204974"/>
              <a:gd name="connsiteX5" fmla="*/ 7283585 w 7283585"/>
              <a:gd name="connsiteY5" fmla="*/ 2032000 h 6204974"/>
              <a:gd name="connsiteX6" fmla="*/ 7283585 w 7283585"/>
              <a:gd name="connsiteY6" fmla="*/ 3946525 h 6204974"/>
              <a:gd name="connsiteX7" fmla="*/ 4914900 w 7283585"/>
              <a:gd name="connsiteY7" fmla="*/ 3946525 h 6204974"/>
              <a:gd name="connsiteX8" fmla="*/ 2457450 w 7283585"/>
              <a:gd name="connsiteY8" fmla="*/ 2032000 h 6204974"/>
              <a:gd name="connsiteX9" fmla="*/ 4826135 w 7283585"/>
              <a:gd name="connsiteY9" fmla="*/ 2032000 h 6204974"/>
              <a:gd name="connsiteX10" fmla="*/ 4826135 w 7283585"/>
              <a:gd name="connsiteY10" fmla="*/ 3946525 h 6204974"/>
              <a:gd name="connsiteX11" fmla="*/ 2457450 w 7283585"/>
              <a:gd name="connsiteY11" fmla="*/ 3946525 h 6204974"/>
              <a:gd name="connsiteX12" fmla="*/ 0 w 7283585"/>
              <a:gd name="connsiteY12" fmla="*/ 8552 h 6204974"/>
              <a:gd name="connsiteX13" fmla="*/ 2368685 w 7283585"/>
              <a:gd name="connsiteY13" fmla="*/ 8552 h 6204974"/>
              <a:gd name="connsiteX14" fmla="*/ 2368685 w 7283585"/>
              <a:gd name="connsiteY14" fmla="*/ 1923077 h 6204974"/>
              <a:gd name="connsiteX15" fmla="*/ 0 w 7283585"/>
              <a:gd name="connsiteY15" fmla="*/ 1923077 h 6204974"/>
              <a:gd name="connsiteX16" fmla="*/ 2457450 w 7283585"/>
              <a:gd name="connsiteY16" fmla="*/ 4276 h 6204974"/>
              <a:gd name="connsiteX17" fmla="*/ 4826135 w 7283585"/>
              <a:gd name="connsiteY17" fmla="*/ 4276 h 6204974"/>
              <a:gd name="connsiteX18" fmla="*/ 4826135 w 7283585"/>
              <a:gd name="connsiteY18" fmla="*/ 1918801 h 6204974"/>
              <a:gd name="connsiteX19" fmla="*/ 2457450 w 7283585"/>
              <a:gd name="connsiteY19" fmla="*/ 1918801 h 6204974"/>
              <a:gd name="connsiteX20" fmla="*/ 4914900 w 7283585"/>
              <a:gd name="connsiteY20" fmla="*/ 0 h 6204974"/>
              <a:gd name="connsiteX21" fmla="*/ 7283585 w 7283585"/>
              <a:gd name="connsiteY21" fmla="*/ 0 h 6204974"/>
              <a:gd name="connsiteX22" fmla="*/ 7283585 w 7283585"/>
              <a:gd name="connsiteY22" fmla="*/ 1914525 h 6204974"/>
              <a:gd name="connsiteX23" fmla="*/ 4914900 w 7283585"/>
              <a:gd name="connsiteY23" fmla="*/ 1914525 h 620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283585" h="6204974">
                <a:moveTo>
                  <a:pt x="4914900" y="4064000"/>
                </a:moveTo>
                <a:lnTo>
                  <a:pt x="7283585" y="4064000"/>
                </a:lnTo>
                <a:lnTo>
                  <a:pt x="7283585" y="6204974"/>
                </a:lnTo>
                <a:lnTo>
                  <a:pt x="4914900" y="6204974"/>
                </a:lnTo>
                <a:close/>
                <a:moveTo>
                  <a:pt x="4914900" y="2032000"/>
                </a:moveTo>
                <a:lnTo>
                  <a:pt x="7283585" y="2032000"/>
                </a:lnTo>
                <a:lnTo>
                  <a:pt x="7283585" y="3946525"/>
                </a:lnTo>
                <a:lnTo>
                  <a:pt x="4914900" y="3946525"/>
                </a:lnTo>
                <a:close/>
                <a:moveTo>
                  <a:pt x="2457450" y="2032000"/>
                </a:moveTo>
                <a:lnTo>
                  <a:pt x="4826135" y="2032000"/>
                </a:lnTo>
                <a:lnTo>
                  <a:pt x="4826135" y="3946525"/>
                </a:lnTo>
                <a:lnTo>
                  <a:pt x="2457450" y="3946525"/>
                </a:lnTo>
                <a:close/>
                <a:moveTo>
                  <a:pt x="0" y="8552"/>
                </a:moveTo>
                <a:lnTo>
                  <a:pt x="2368685" y="8552"/>
                </a:lnTo>
                <a:lnTo>
                  <a:pt x="2368685" y="1923077"/>
                </a:lnTo>
                <a:lnTo>
                  <a:pt x="0" y="1923077"/>
                </a:lnTo>
                <a:close/>
                <a:moveTo>
                  <a:pt x="2457450" y="4276"/>
                </a:moveTo>
                <a:lnTo>
                  <a:pt x="4826135" y="4276"/>
                </a:lnTo>
                <a:lnTo>
                  <a:pt x="4826135" y="1918801"/>
                </a:lnTo>
                <a:lnTo>
                  <a:pt x="2457450" y="1918801"/>
                </a:lnTo>
                <a:close/>
                <a:moveTo>
                  <a:pt x="4914900" y="0"/>
                </a:moveTo>
                <a:lnTo>
                  <a:pt x="7283585" y="0"/>
                </a:lnTo>
                <a:lnTo>
                  <a:pt x="7283585" y="1914525"/>
                </a:lnTo>
                <a:lnTo>
                  <a:pt x="4914900" y="1914525"/>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noProof="0" smtClean="0"/>
              <a:t>Click icon to add picture</a:t>
            </a:r>
            <a:endParaRPr lang="en-US" noProof="0" dirty="0"/>
          </a:p>
        </p:txBody>
      </p:sp>
      <p:sp>
        <p:nvSpPr>
          <p:cNvPr id="20" name="Rectangle 19"/>
          <p:cNvSpPr/>
          <p:nvPr userDrawn="1"/>
        </p:nvSpPr>
        <p:spPr>
          <a:xfrm>
            <a:off x="6210299" y="2027725"/>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Rectangle 20"/>
          <p:cNvSpPr/>
          <p:nvPr userDrawn="1"/>
        </p:nvSpPr>
        <p:spPr>
          <a:xfrm>
            <a:off x="8661263" y="4055448"/>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3" name="Straight Connector 22"/>
          <p:cNvCxnSpPr/>
          <p:nvPr userDrawn="1"/>
        </p:nvCxnSpPr>
        <p:spPr>
          <a:xfrm>
            <a:off x="3452019" y="3106075"/>
            <a:ext cx="0" cy="30947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p:cNvSpPr/>
          <p:nvPr userDrawn="1"/>
        </p:nvSpPr>
        <p:spPr>
          <a:xfrm>
            <a:off x="0" y="1405862"/>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9" name="Rectangle 8"/>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6"/>
          <p:cNvSpPr>
            <a:spLocks noGrp="1"/>
          </p:cNvSpPr>
          <p:nvPr>
            <p:ph type="pic" sz="quarter" idx="13"/>
          </p:nvPr>
        </p:nvSpPr>
        <p:spPr>
          <a:xfrm>
            <a:off x="371475" y="260350"/>
            <a:ext cx="11520488" cy="6121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4" name="Rectangle 13"/>
          <p:cNvSpPr/>
          <p:nvPr userDrawn="1"/>
        </p:nvSpPr>
        <p:spPr>
          <a:xfrm>
            <a:off x="1578741"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p:cNvSpPr/>
          <p:nvPr userDrawn="1"/>
        </p:nvSpPr>
        <p:spPr>
          <a:xfrm>
            <a:off x="6184487"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587504" y="1233488"/>
            <a:ext cx="9016993" cy="761076"/>
          </a:xfrm>
        </p:spPr>
        <p:txBody>
          <a:bodyPr anchor="ctr">
            <a:noAutofit/>
          </a:bodyPr>
          <a:lstStyle>
            <a:lvl1pPr algn="ctr">
              <a:defRPr sz="3600"/>
            </a:lvl1pPr>
          </a:lstStyle>
          <a:p>
            <a:r>
              <a:rPr lang="en-US" smtClean="0"/>
              <a:t>Click to edit Master title style</a:t>
            </a:r>
            <a:endParaRPr lang="en-US" dirty="0"/>
          </a:p>
        </p:txBody>
      </p:sp>
      <p:sp>
        <p:nvSpPr>
          <p:cNvPr id="7" name="Slide Number Placeholder 6"/>
          <p:cNvSpPr>
            <a:spLocks noGrp="1"/>
          </p:cNvSpPr>
          <p:nvPr>
            <p:ph type="sldNum" sz="quarter" idx="12"/>
          </p:nvPr>
        </p:nvSpPr>
        <p:spPr/>
        <p:txBody>
          <a:bodyPr/>
          <a:lstStyle/>
          <a:p>
            <a:fld id="{03DC2DEF-D2FE-4B45-ABA4-9F153FD1C98A}" type="slidenum">
              <a:rPr lang="en-US" smtClean="0"/>
            </a:fld>
            <a:endParaRPr lang="en-US" dirty="0"/>
          </a:p>
        </p:txBody>
      </p:sp>
      <p:sp>
        <p:nvSpPr>
          <p:cNvPr id="4" name="Content Placeholder 3"/>
          <p:cNvSpPr>
            <a:spLocks noGrp="1"/>
          </p:cNvSpPr>
          <p:nvPr>
            <p:ph sz="half" idx="2"/>
          </p:nvPr>
        </p:nvSpPr>
        <p:spPr>
          <a:xfrm>
            <a:off x="6328091" y="2424864"/>
            <a:ext cx="4132800" cy="28332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3" name="Content Placeholder 2"/>
          <p:cNvSpPr>
            <a:spLocks noGrp="1"/>
          </p:cNvSpPr>
          <p:nvPr>
            <p:ph sz="half" idx="1"/>
          </p:nvPr>
        </p:nvSpPr>
        <p:spPr>
          <a:xfrm>
            <a:off x="1722820" y="2424864"/>
            <a:ext cx="4131850" cy="2832101"/>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Rectangle 2"/>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Rectangle 4"/>
          <p:cNvSpPr/>
          <p:nvPr userDrawn="1"/>
        </p:nvSpPr>
        <p:spPr>
          <a:xfrm>
            <a:off x="0" y="0"/>
            <a:ext cx="12191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Picture Placeholder 6"/>
          <p:cNvSpPr>
            <a:spLocks noGrp="1"/>
          </p:cNvSpPr>
          <p:nvPr>
            <p:ph type="pic" sz="quarter" idx="13"/>
          </p:nvPr>
        </p:nvSpPr>
        <p:spPr>
          <a:xfrm>
            <a:off x="335756" y="260350"/>
            <a:ext cx="11520488"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smtClean="0"/>
              <a:t>Click icon to add picture</a:t>
            </a:r>
            <a:endParaRPr lang="en-US" noProof="0"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3" name="Rectangle 2"/>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Picture Placeholder 26"/>
          <p:cNvSpPr>
            <a:spLocks noGrp="1"/>
          </p:cNvSpPr>
          <p:nvPr>
            <p:ph type="pic" sz="quarter" idx="13"/>
          </p:nvPr>
        </p:nvSpPr>
        <p:spPr>
          <a:xfrm>
            <a:off x="1" y="1"/>
            <a:ext cx="12191999" cy="6857999"/>
          </a:xfrm>
          <a:custGeom>
            <a:avLst/>
            <a:gdLst>
              <a:gd name="connsiteX0" fmla="*/ 9194799 w 12191999"/>
              <a:gd name="connsiteY0" fmla="*/ 4114799 h 6108699"/>
              <a:gd name="connsiteX1" fmla="*/ 12191999 w 12191999"/>
              <a:gd name="connsiteY1" fmla="*/ 4114799 h 6108699"/>
              <a:gd name="connsiteX2" fmla="*/ 12191999 w 12191999"/>
              <a:gd name="connsiteY2" fmla="*/ 6108699 h 6108699"/>
              <a:gd name="connsiteX3" fmla="*/ 9194799 w 12191999"/>
              <a:gd name="connsiteY3" fmla="*/ 6108699 h 6108699"/>
              <a:gd name="connsiteX4" fmla="*/ 6129865 w 12191999"/>
              <a:gd name="connsiteY4" fmla="*/ 4114799 h 6108699"/>
              <a:gd name="connsiteX5" fmla="*/ 9127065 w 12191999"/>
              <a:gd name="connsiteY5" fmla="*/ 4114799 h 6108699"/>
              <a:gd name="connsiteX6" fmla="*/ 9127065 w 12191999"/>
              <a:gd name="connsiteY6" fmla="*/ 6108699 h 6108699"/>
              <a:gd name="connsiteX7" fmla="*/ 6129865 w 12191999"/>
              <a:gd name="connsiteY7" fmla="*/ 6108699 h 6108699"/>
              <a:gd name="connsiteX8" fmla="*/ 3064933 w 12191999"/>
              <a:gd name="connsiteY8" fmla="*/ 4114799 h 6108699"/>
              <a:gd name="connsiteX9" fmla="*/ 6062132 w 12191999"/>
              <a:gd name="connsiteY9" fmla="*/ 4114799 h 6108699"/>
              <a:gd name="connsiteX10" fmla="*/ 6062132 w 12191999"/>
              <a:gd name="connsiteY10" fmla="*/ 6108699 h 6108699"/>
              <a:gd name="connsiteX11" fmla="*/ 3064933 w 12191999"/>
              <a:gd name="connsiteY11" fmla="*/ 6108699 h 6108699"/>
              <a:gd name="connsiteX12" fmla="*/ 0 w 12191999"/>
              <a:gd name="connsiteY12" fmla="*/ 4114799 h 6108699"/>
              <a:gd name="connsiteX13" fmla="*/ 2997200 w 12191999"/>
              <a:gd name="connsiteY13" fmla="*/ 4114799 h 6108699"/>
              <a:gd name="connsiteX14" fmla="*/ 2997200 w 12191999"/>
              <a:gd name="connsiteY14" fmla="*/ 6108699 h 6108699"/>
              <a:gd name="connsiteX15" fmla="*/ 0 w 12191999"/>
              <a:gd name="connsiteY15" fmla="*/ 6108699 h 6108699"/>
              <a:gd name="connsiteX16" fmla="*/ 9194799 w 12191999"/>
              <a:gd name="connsiteY16" fmla="*/ 2057400 h 6108699"/>
              <a:gd name="connsiteX17" fmla="*/ 12191999 w 12191999"/>
              <a:gd name="connsiteY17" fmla="*/ 2057400 h 6108699"/>
              <a:gd name="connsiteX18" fmla="*/ 12191999 w 12191999"/>
              <a:gd name="connsiteY18" fmla="*/ 4051299 h 6108699"/>
              <a:gd name="connsiteX19" fmla="*/ 9194799 w 12191999"/>
              <a:gd name="connsiteY19" fmla="*/ 4051299 h 6108699"/>
              <a:gd name="connsiteX20" fmla="*/ 6129865 w 12191999"/>
              <a:gd name="connsiteY20" fmla="*/ 2057400 h 6108699"/>
              <a:gd name="connsiteX21" fmla="*/ 9127065 w 12191999"/>
              <a:gd name="connsiteY21" fmla="*/ 2057400 h 6108699"/>
              <a:gd name="connsiteX22" fmla="*/ 9127065 w 12191999"/>
              <a:gd name="connsiteY22" fmla="*/ 4051299 h 6108699"/>
              <a:gd name="connsiteX23" fmla="*/ 6129865 w 12191999"/>
              <a:gd name="connsiteY23" fmla="*/ 4051299 h 6108699"/>
              <a:gd name="connsiteX24" fmla="*/ 3064934 w 12191999"/>
              <a:gd name="connsiteY24" fmla="*/ 2057400 h 6108699"/>
              <a:gd name="connsiteX25" fmla="*/ 6062132 w 12191999"/>
              <a:gd name="connsiteY25" fmla="*/ 2057400 h 6108699"/>
              <a:gd name="connsiteX26" fmla="*/ 6062132 w 12191999"/>
              <a:gd name="connsiteY26" fmla="*/ 4051299 h 6108699"/>
              <a:gd name="connsiteX27" fmla="*/ 3064934 w 12191999"/>
              <a:gd name="connsiteY27" fmla="*/ 4051299 h 6108699"/>
              <a:gd name="connsiteX28" fmla="*/ 0 w 12191999"/>
              <a:gd name="connsiteY28" fmla="*/ 2057400 h 6108699"/>
              <a:gd name="connsiteX29" fmla="*/ 2997200 w 12191999"/>
              <a:gd name="connsiteY29" fmla="*/ 2057400 h 6108699"/>
              <a:gd name="connsiteX30" fmla="*/ 2997200 w 12191999"/>
              <a:gd name="connsiteY30" fmla="*/ 4051299 h 6108699"/>
              <a:gd name="connsiteX31" fmla="*/ 0 w 12191999"/>
              <a:gd name="connsiteY31" fmla="*/ 4051299 h 6108699"/>
              <a:gd name="connsiteX32" fmla="*/ 9194799 w 12191999"/>
              <a:gd name="connsiteY32" fmla="*/ 0 h 6108699"/>
              <a:gd name="connsiteX33" fmla="*/ 12191999 w 12191999"/>
              <a:gd name="connsiteY33" fmla="*/ 0 h 6108699"/>
              <a:gd name="connsiteX34" fmla="*/ 12191999 w 12191999"/>
              <a:gd name="connsiteY34" fmla="*/ 1993900 h 6108699"/>
              <a:gd name="connsiteX35" fmla="*/ 9194799 w 12191999"/>
              <a:gd name="connsiteY35" fmla="*/ 1993900 h 6108699"/>
              <a:gd name="connsiteX36" fmla="*/ 6129865 w 12191999"/>
              <a:gd name="connsiteY36" fmla="*/ 0 h 6108699"/>
              <a:gd name="connsiteX37" fmla="*/ 9127065 w 12191999"/>
              <a:gd name="connsiteY37" fmla="*/ 0 h 6108699"/>
              <a:gd name="connsiteX38" fmla="*/ 9127065 w 12191999"/>
              <a:gd name="connsiteY38" fmla="*/ 1993900 h 6108699"/>
              <a:gd name="connsiteX39" fmla="*/ 6129865 w 12191999"/>
              <a:gd name="connsiteY39" fmla="*/ 1993900 h 6108699"/>
              <a:gd name="connsiteX40" fmla="*/ 3064934 w 12191999"/>
              <a:gd name="connsiteY40" fmla="*/ 0 h 6108699"/>
              <a:gd name="connsiteX41" fmla="*/ 6062132 w 12191999"/>
              <a:gd name="connsiteY41" fmla="*/ 0 h 6108699"/>
              <a:gd name="connsiteX42" fmla="*/ 6062132 w 12191999"/>
              <a:gd name="connsiteY42" fmla="*/ 1993900 h 6108699"/>
              <a:gd name="connsiteX43" fmla="*/ 3064934 w 12191999"/>
              <a:gd name="connsiteY43" fmla="*/ 1993900 h 6108699"/>
              <a:gd name="connsiteX44" fmla="*/ 1 w 12191999"/>
              <a:gd name="connsiteY44" fmla="*/ 0 h 6108699"/>
              <a:gd name="connsiteX45" fmla="*/ 2997201 w 12191999"/>
              <a:gd name="connsiteY45" fmla="*/ 0 h 6108699"/>
              <a:gd name="connsiteX46" fmla="*/ 2997201 w 12191999"/>
              <a:gd name="connsiteY46" fmla="*/ 1993900 h 6108699"/>
              <a:gd name="connsiteX47" fmla="*/ 1 w 12191999"/>
              <a:gd name="connsiteY47" fmla="*/ 1993900 h 6108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2191999" h="6108699">
                <a:moveTo>
                  <a:pt x="9194799" y="4114799"/>
                </a:moveTo>
                <a:lnTo>
                  <a:pt x="12191999" y="4114799"/>
                </a:lnTo>
                <a:lnTo>
                  <a:pt x="12191999" y="6108699"/>
                </a:lnTo>
                <a:lnTo>
                  <a:pt x="9194799" y="6108699"/>
                </a:lnTo>
                <a:close/>
                <a:moveTo>
                  <a:pt x="6129865" y="4114799"/>
                </a:moveTo>
                <a:lnTo>
                  <a:pt x="9127065" y="4114799"/>
                </a:lnTo>
                <a:lnTo>
                  <a:pt x="9127065" y="6108699"/>
                </a:lnTo>
                <a:lnTo>
                  <a:pt x="6129865" y="6108699"/>
                </a:lnTo>
                <a:close/>
                <a:moveTo>
                  <a:pt x="3064933" y="4114799"/>
                </a:moveTo>
                <a:lnTo>
                  <a:pt x="6062132" y="4114799"/>
                </a:lnTo>
                <a:lnTo>
                  <a:pt x="6062132" y="6108699"/>
                </a:lnTo>
                <a:lnTo>
                  <a:pt x="3064933" y="6108699"/>
                </a:lnTo>
                <a:close/>
                <a:moveTo>
                  <a:pt x="0" y="4114799"/>
                </a:moveTo>
                <a:lnTo>
                  <a:pt x="2997200" y="4114799"/>
                </a:lnTo>
                <a:lnTo>
                  <a:pt x="2997200" y="6108699"/>
                </a:lnTo>
                <a:lnTo>
                  <a:pt x="0" y="6108699"/>
                </a:lnTo>
                <a:close/>
                <a:moveTo>
                  <a:pt x="9194799" y="2057400"/>
                </a:moveTo>
                <a:lnTo>
                  <a:pt x="12191999" y="2057400"/>
                </a:lnTo>
                <a:lnTo>
                  <a:pt x="12191999" y="4051299"/>
                </a:lnTo>
                <a:lnTo>
                  <a:pt x="9194799" y="4051299"/>
                </a:lnTo>
                <a:close/>
                <a:moveTo>
                  <a:pt x="6129865" y="2057400"/>
                </a:moveTo>
                <a:lnTo>
                  <a:pt x="9127065" y="2057400"/>
                </a:lnTo>
                <a:lnTo>
                  <a:pt x="9127065" y="4051299"/>
                </a:lnTo>
                <a:lnTo>
                  <a:pt x="6129865" y="4051299"/>
                </a:lnTo>
                <a:close/>
                <a:moveTo>
                  <a:pt x="3064934" y="2057400"/>
                </a:moveTo>
                <a:lnTo>
                  <a:pt x="6062132" y="2057400"/>
                </a:lnTo>
                <a:lnTo>
                  <a:pt x="6062132" y="4051299"/>
                </a:lnTo>
                <a:lnTo>
                  <a:pt x="3064934" y="4051299"/>
                </a:lnTo>
                <a:close/>
                <a:moveTo>
                  <a:pt x="0" y="2057400"/>
                </a:moveTo>
                <a:lnTo>
                  <a:pt x="2997200" y="2057400"/>
                </a:lnTo>
                <a:lnTo>
                  <a:pt x="2997200" y="4051299"/>
                </a:lnTo>
                <a:lnTo>
                  <a:pt x="0" y="4051299"/>
                </a:lnTo>
                <a:close/>
                <a:moveTo>
                  <a:pt x="9194799" y="0"/>
                </a:moveTo>
                <a:lnTo>
                  <a:pt x="12191999" y="0"/>
                </a:lnTo>
                <a:lnTo>
                  <a:pt x="12191999" y="1993900"/>
                </a:lnTo>
                <a:lnTo>
                  <a:pt x="9194799" y="1993900"/>
                </a:lnTo>
                <a:close/>
                <a:moveTo>
                  <a:pt x="6129865" y="0"/>
                </a:moveTo>
                <a:lnTo>
                  <a:pt x="9127065" y="0"/>
                </a:lnTo>
                <a:lnTo>
                  <a:pt x="9127065" y="1993900"/>
                </a:lnTo>
                <a:lnTo>
                  <a:pt x="6129865" y="1993900"/>
                </a:lnTo>
                <a:close/>
                <a:moveTo>
                  <a:pt x="3064934" y="0"/>
                </a:moveTo>
                <a:lnTo>
                  <a:pt x="6062132" y="0"/>
                </a:lnTo>
                <a:lnTo>
                  <a:pt x="6062132" y="1993900"/>
                </a:lnTo>
                <a:lnTo>
                  <a:pt x="3064934" y="1993900"/>
                </a:lnTo>
                <a:close/>
                <a:moveTo>
                  <a:pt x="1" y="0"/>
                </a:moveTo>
                <a:lnTo>
                  <a:pt x="2997201" y="0"/>
                </a:lnTo>
                <a:lnTo>
                  <a:pt x="2997201" y="1993900"/>
                </a:lnTo>
                <a:lnTo>
                  <a:pt x="1" y="1993900"/>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smtClean="0"/>
              <a:t>Click icon to add picture</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Rectangle 2"/>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p:cNvSpPr>
            <a:spLocks noGrp="1"/>
          </p:cNvSpPr>
          <p:nvPr>
            <p:ph type="pic" sz="quarter" idx="13"/>
          </p:nvPr>
        </p:nvSpPr>
        <p:spPr>
          <a:xfrm>
            <a:off x="37147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5" name="Picture Placeholder 6"/>
          <p:cNvSpPr>
            <a:spLocks noGrp="1"/>
          </p:cNvSpPr>
          <p:nvPr>
            <p:ph type="pic" sz="quarter" idx="14"/>
          </p:nvPr>
        </p:nvSpPr>
        <p:spPr>
          <a:xfrm>
            <a:off x="4981575" y="260350"/>
            <a:ext cx="27400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6" name="Picture Placeholder 6"/>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7" name="Picture Placeholder 6"/>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p:cNvSpPr>
            <a:spLocks noGrp="1"/>
          </p:cNvSpPr>
          <p:nvPr>
            <p:ph type="pic" sz="quarter" idx="13"/>
          </p:nvPr>
        </p:nvSpPr>
        <p:spPr>
          <a:xfrm>
            <a:off x="0" y="1233488"/>
            <a:ext cx="12192001" cy="439102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smtClean="0"/>
              <a:t>Click icon to add picture</a:t>
            </a:r>
            <a:endParaRPr lang="en-US" noProof="0" dirty="0"/>
          </a:p>
        </p:txBody>
      </p:sp>
      <p:grpSp>
        <p:nvGrpSpPr>
          <p:cNvPr id="2" name="Group 1"/>
          <p:cNvGrpSpPr/>
          <p:nvPr userDrawn="1"/>
        </p:nvGrpSpPr>
        <p:grpSpPr>
          <a:xfrm>
            <a:off x="371474" y="260350"/>
            <a:ext cx="644525" cy="973138"/>
            <a:chOff x="371475" y="671713"/>
            <a:chExt cx="496540" cy="836738"/>
          </a:xfrm>
        </p:grpSpPr>
        <p:sp>
          <p:nvSpPr>
            <p:cNvPr id="8" name="Rectangle 7"/>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0" name="Rectangle 9"/>
          <p:cNvSpPr/>
          <p:nvPr userDrawn="1"/>
        </p:nvSpPr>
        <p:spPr>
          <a:xfrm>
            <a:off x="10795001" y="5642462"/>
            <a:ext cx="1397000" cy="12155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3" name="Rectangle 2"/>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p:cNvSpPr/>
          <p:nvPr userDrawn="1"/>
        </p:nvSpPr>
        <p:spPr>
          <a:xfrm>
            <a:off x="9398000" y="0"/>
            <a:ext cx="2793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p:cNvSpPr>
            <a:spLocks noGrp="1"/>
          </p:cNvSpPr>
          <p:nvPr>
            <p:ph type="pic" sz="quarter" idx="13"/>
          </p:nvPr>
        </p:nvSpPr>
        <p:spPr>
          <a:xfrm>
            <a:off x="0" y="260350"/>
            <a:ext cx="11891963"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smtClean="0"/>
              <a:t>Click icon to add picture</a:t>
            </a:r>
            <a:endParaRPr lang="en-US" noProof="0"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71475" y="260351"/>
            <a:ext cx="11520487" cy="755649"/>
          </a:xfrm>
        </p:spPr>
        <p:txBody>
          <a:bodyPr/>
          <a:lstStyle/>
          <a:p>
            <a:r>
              <a:rPr lang="en-US" smtClean="0"/>
              <a:t>Click to edit Master title style</a:t>
            </a:r>
            <a:endParaRPr lang="en-US" dirty="0"/>
          </a:p>
        </p:txBody>
      </p:sp>
      <p:sp>
        <p:nvSpPr>
          <p:cNvPr id="9" name="Slide Number Placeholder 8"/>
          <p:cNvSpPr>
            <a:spLocks noGrp="1"/>
          </p:cNvSpPr>
          <p:nvPr>
            <p:ph type="sldNum" sz="quarter" idx="12"/>
          </p:nvPr>
        </p:nvSpPr>
        <p:spPr/>
        <p:txBody>
          <a:bodyPr/>
          <a:lstStyle/>
          <a:p>
            <a:fld id="{03DC2DEF-D2FE-4B45-ABA4-9F153FD1C98A}" type="slidenum">
              <a:rPr lang="en-US" smtClean="0"/>
            </a:fld>
            <a:endParaRPr lang="en-US" dirty="0"/>
          </a:p>
        </p:txBody>
      </p:sp>
      <p:sp>
        <p:nvSpPr>
          <p:cNvPr id="8" name="Picture Placeholder 6"/>
          <p:cNvSpPr>
            <a:spLocks noGrp="1"/>
          </p:cNvSpPr>
          <p:nvPr>
            <p:ph type="pic" sz="quarter" idx="13"/>
          </p:nvPr>
        </p:nvSpPr>
        <p:spPr>
          <a:xfrm>
            <a:off x="371475" y="1233488"/>
            <a:ext cx="2466000"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7" name="Rectangle 6"/>
          <p:cNvSpPr/>
          <p:nvPr userDrawn="1"/>
        </p:nvSpPr>
        <p:spPr>
          <a:xfrm>
            <a:off x="2892285"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p:cNvSpPr>
            <a:spLocks noGrp="1"/>
          </p:cNvSpPr>
          <p:nvPr>
            <p:ph type="body" idx="1"/>
          </p:nvPr>
        </p:nvSpPr>
        <p:spPr>
          <a:xfrm>
            <a:off x="3004445"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10" name="Rectangle 9"/>
          <p:cNvSpPr/>
          <p:nvPr userDrawn="1"/>
        </p:nvSpPr>
        <p:spPr>
          <a:xfrm>
            <a:off x="2892284"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p:cNvSpPr>
            <a:spLocks noGrp="1"/>
          </p:cNvSpPr>
          <p:nvPr>
            <p:ph sz="half" idx="2"/>
          </p:nvPr>
        </p:nvSpPr>
        <p:spPr>
          <a:xfrm>
            <a:off x="3004445"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11" name="Picture Placeholder 6"/>
          <p:cNvSpPr>
            <a:spLocks noGrp="1"/>
          </p:cNvSpPr>
          <p:nvPr>
            <p:ph type="pic" sz="quarter" idx="14"/>
          </p:nvPr>
        </p:nvSpPr>
        <p:spPr>
          <a:xfrm>
            <a:off x="6151738" y="1233487"/>
            <a:ext cx="246490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2" name="Rectangle 11"/>
          <p:cNvSpPr/>
          <p:nvPr userDrawn="1"/>
        </p:nvSpPr>
        <p:spPr>
          <a:xfrm>
            <a:off x="8673131"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3" name="Rectangle 12"/>
          <p:cNvSpPr/>
          <p:nvPr userDrawn="1"/>
        </p:nvSpPr>
        <p:spPr>
          <a:xfrm>
            <a:off x="8673130"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p:cNvSpPr>
            <a:spLocks noGrp="1"/>
          </p:cNvSpPr>
          <p:nvPr>
            <p:ph type="body" sz="quarter" idx="3"/>
          </p:nvPr>
        </p:nvSpPr>
        <p:spPr>
          <a:xfrm>
            <a:off x="8786099"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6" name="Content Placeholder 5"/>
          <p:cNvSpPr>
            <a:spLocks noGrp="1"/>
          </p:cNvSpPr>
          <p:nvPr>
            <p:ph sz="quarter" idx="4"/>
          </p:nvPr>
        </p:nvSpPr>
        <p:spPr>
          <a:xfrm>
            <a:off x="8786099"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p:cNvSpPr>
            <a:spLocks noGrp="1"/>
          </p:cNvSpPr>
          <p:nvPr>
            <p:ph type="title"/>
          </p:nvPr>
        </p:nvSpPr>
        <p:spPr>
          <a:xfrm>
            <a:off x="371475" y="260351"/>
            <a:ext cx="11520487" cy="755649"/>
          </a:xfrm>
        </p:spPr>
        <p:txBody>
          <a:bodyPr/>
          <a:lstStyle/>
          <a:p>
            <a:r>
              <a:rPr lang="en-US" smtClean="0"/>
              <a:t>Click to edit Master title style</a:t>
            </a:r>
            <a:endParaRPr lang="en-US" dirty="0"/>
          </a:p>
        </p:txBody>
      </p:sp>
      <p:sp>
        <p:nvSpPr>
          <p:cNvPr id="9" name="Slide Number Placeholder 8"/>
          <p:cNvSpPr>
            <a:spLocks noGrp="1"/>
          </p:cNvSpPr>
          <p:nvPr>
            <p:ph type="sldNum" sz="quarter" idx="12"/>
          </p:nvPr>
        </p:nvSpPr>
        <p:spPr/>
        <p:txBody>
          <a:bodyPr/>
          <a:lstStyle/>
          <a:p>
            <a:fld id="{03DC2DEF-D2FE-4B45-ABA4-9F153FD1C98A}" type="slidenum">
              <a:rPr lang="en-US" smtClean="0"/>
            </a:fld>
            <a:endParaRPr lang="en-US" dirty="0"/>
          </a:p>
        </p:txBody>
      </p:sp>
      <p:sp>
        <p:nvSpPr>
          <p:cNvPr id="8" name="Picture Placeholder 6"/>
          <p:cNvSpPr>
            <a:spLocks noGrp="1"/>
          </p:cNvSpPr>
          <p:nvPr>
            <p:ph type="pic" sz="quarter" idx="13"/>
          </p:nvPr>
        </p:nvSpPr>
        <p:spPr>
          <a:xfrm>
            <a:off x="7063827" y="1233488"/>
            <a:ext cx="4828135"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7" name="Rectangle 6"/>
          <p:cNvSpPr/>
          <p:nvPr userDrawn="1"/>
        </p:nvSpPr>
        <p:spPr>
          <a:xfrm>
            <a:off x="371476"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p:cNvSpPr>
            <a:spLocks noGrp="1"/>
          </p:cNvSpPr>
          <p:nvPr>
            <p:ph type="body" idx="1"/>
          </p:nvPr>
        </p:nvSpPr>
        <p:spPr>
          <a:xfrm>
            <a:off x="483636"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10" name="Rectangle 9"/>
          <p:cNvSpPr/>
          <p:nvPr userDrawn="1"/>
        </p:nvSpPr>
        <p:spPr>
          <a:xfrm>
            <a:off x="371475"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p:cNvSpPr>
            <a:spLocks noGrp="1"/>
          </p:cNvSpPr>
          <p:nvPr>
            <p:ph sz="half" idx="2"/>
          </p:nvPr>
        </p:nvSpPr>
        <p:spPr>
          <a:xfrm>
            <a:off x="483636"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12" name="Rectangle 11"/>
          <p:cNvSpPr/>
          <p:nvPr userDrawn="1"/>
        </p:nvSpPr>
        <p:spPr>
          <a:xfrm>
            <a:off x="3717652"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3" name="Rectangle 12"/>
          <p:cNvSpPr/>
          <p:nvPr userDrawn="1"/>
        </p:nvSpPr>
        <p:spPr>
          <a:xfrm>
            <a:off x="3717651"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p:cNvSpPr>
            <a:spLocks noGrp="1"/>
          </p:cNvSpPr>
          <p:nvPr>
            <p:ph type="body" sz="quarter" idx="3"/>
          </p:nvPr>
        </p:nvSpPr>
        <p:spPr>
          <a:xfrm>
            <a:off x="3830620"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6" name="Content Placeholder 5"/>
          <p:cNvSpPr>
            <a:spLocks noGrp="1"/>
          </p:cNvSpPr>
          <p:nvPr>
            <p:ph sz="quarter" idx="4"/>
          </p:nvPr>
        </p:nvSpPr>
        <p:spPr>
          <a:xfrm>
            <a:off x="3830620"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sp>
        <p:nvSpPr>
          <p:cNvPr id="2" name="Title 1"/>
          <p:cNvSpPr>
            <a:spLocks noGrp="1"/>
          </p:cNvSpPr>
          <p:nvPr>
            <p:ph type="title"/>
          </p:nvPr>
        </p:nvSpPr>
        <p:spPr>
          <a:xfrm>
            <a:off x="371475" y="260351"/>
            <a:ext cx="11520487" cy="755649"/>
          </a:xfrm>
        </p:spPr>
        <p:txBody>
          <a:bodyPr/>
          <a:lstStyle/>
          <a:p>
            <a:r>
              <a:rPr lang="en-US" smtClean="0"/>
              <a:t>Click to edit Master title style</a:t>
            </a:r>
            <a:endParaRPr lang="en-US" dirty="0"/>
          </a:p>
        </p:txBody>
      </p:sp>
      <p:sp>
        <p:nvSpPr>
          <p:cNvPr id="9" name="Slide Number Placeholder 8"/>
          <p:cNvSpPr>
            <a:spLocks noGrp="1"/>
          </p:cNvSpPr>
          <p:nvPr>
            <p:ph type="sldNum" sz="quarter" idx="12"/>
          </p:nvPr>
        </p:nvSpPr>
        <p:spPr/>
        <p:txBody>
          <a:bodyPr/>
          <a:lstStyle/>
          <a:p>
            <a:fld id="{03DC2DEF-D2FE-4B45-ABA4-9F153FD1C98A}" type="slidenum">
              <a:rPr lang="en-US" smtClean="0"/>
            </a:fld>
            <a:endParaRPr lang="en-US" dirty="0"/>
          </a:p>
        </p:txBody>
      </p:sp>
      <p:sp>
        <p:nvSpPr>
          <p:cNvPr id="8" name="Picture Placeholder 6"/>
          <p:cNvSpPr>
            <a:spLocks noGrp="1"/>
          </p:cNvSpPr>
          <p:nvPr>
            <p:ph type="pic" sz="quarter" idx="13"/>
          </p:nvPr>
        </p:nvSpPr>
        <p:spPr>
          <a:xfrm>
            <a:off x="371475" y="1233488"/>
            <a:ext cx="1152048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5" name="Text Placeholder 4"/>
          <p:cNvSpPr>
            <a:spLocks noGrp="1"/>
          </p:cNvSpPr>
          <p:nvPr>
            <p:ph type="body" sz="quarter" idx="3"/>
          </p:nvPr>
        </p:nvSpPr>
        <p:spPr>
          <a:xfrm>
            <a:off x="6261798" y="2910543"/>
            <a:ext cx="5058000"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6" name="Content Placeholder 5"/>
          <p:cNvSpPr>
            <a:spLocks noGrp="1"/>
          </p:cNvSpPr>
          <p:nvPr>
            <p:ph sz="quarter" idx="4"/>
          </p:nvPr>
        </p:nvSpPr>
        <p:spPr>
          <a:xfrm>
            <a:off x="6261798" y="3523420"/>
            <a:ext cx="5058000"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3" name="Text Placeholder 2"/>
          <p:cNvSpPr>
            <a:spLocks noGrp="1"/>
          </p:cNvSpPr>
          <p:nvPr>
            <p:ph type="body" idx="1"/>
          </p:nvPr>
        </p:nvSpPr>
        <p:spPr>
          <a:xfrm>
            <a:off x="895142" y="2910543"/>
            <a:ext cx="5058397"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4" name="Content Placeholder 3"/>
          <p:cNvSpPr>
            <a:spLocks noGrp="1"/>
          </p:cNvSpPr>
          <p:nvPr>
            <p:ph sz="half" idx="2"/>
          </p:nvPr>
        </p:nvSpPr>
        <p:spPr>
          <a:xfrm>
            <a:off x="895142" y="3523420"/>
            <a:ext cx="5058397"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Comparison">
    <p:spTree>
      <p:nvGrpSpPr>
        <p:cNvPr id="1" name=""/>
        <p:cNvGrpSpPr/>
        <p:nvPr/>
      </p:nvGrpSpPr>
      <p:grpSpPr>
        <a:xfrm>
          <a:off x="0" y="0"/>
          <a:ext cx="0" cy="0"/>
          <a:chOff x="0" y="0"/>
          <a:chExt cx="0" cy="0"/>
        </a:xfrm>
      </p:grpSpPr>
      <p:sp>
        <p:nvSpPr>
          <p:cNvPr id="7" name="Rectangle 6"/>
          <p:cNvSpPr/>
          <p:nvPr userDrawn="1"/>
        </p:nvSpPr>
        <p:spPr>
          <a:xfrm>
            <a:off x="0" y="0"/>
            <a:ext cx="12192000" cy="21463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475" y="260351"/>
            <a:ext cx="11520487" cy="755649"/>
          </a:xfrm>
        </p:spPr>
        <p:txBody>
          <a:bodyPr/>
          <a:lstStyle>
            <a:lvl1pPr algn="ctr">
              <a:defRPr>
                <a:solidFill>
                  <a:schemeClr val="bg1"/>
                </a:solidFill>
              </a:defRPr>
            </a:lvl1pPr>
          </a:lstStyle>
          <a:p>
            <a:r>
              <a:rPr lang="en-US" smtClean="0"/>
              <a:t>Click to edit Master title style</a:t>
            </a:r>
            <a:endParaRPr lang="en-US" dirty="0"/>
          </a:p>
        </p:txBody>
      </p:sp>
      <p:sp>
        <p:nvSpPr>
          <p:cNvPr id="9" name="Slide Number Placeholder 8"/>
          <p:cNvSpPr>
            <a:spLocks noGrp="1"/>
          </p:cNvSpPr>
          <p:nvPr>
            <p:ph type="sldNum" sz="quarter" idx="12"/>
          </p:nvPr>
        </p:nvSpPr>
        <p:spPr/>
        <p:txBody>
          <a:bodyPr/>
          <a:lstStyle/>
          <a:p>
            <a:fld id="{03DC2DEF-D2FE-4B45-ABA4-9F153FD1C98A}" type="slidenum">
              <a:rPr lang="en-US" smtClean="0"/>
            </a:fld>
            <a:endParaRPr lang="en-US" dirty="0"/>
          </a:p>
        </p:txBody>
      </p:sp>
      <p:sp>
        <p:nvSpPr>
          <p:cNvPr id="5" name="Text Placeholder 4"/>
          <p:cNvSpPr>
            <a:spLocks noGrp="1"/>
          </p:cNvSpPr>
          <p:nvPr>
            <p:ph type="body" sz="quarter" idx="3"/>
          </p:nvPr>
        </p:nvSpPr>
        <p:spPr>
          <a:xfrm>
            <a:off x="6261797" y="3634443"/>
            <a:ext cx="5630165" cy="518457"/>
          </a:xfrm>
        </p:spPr>
        <p:txBody>
          <a:bodyPr anchor="ctr">
            <a:normAutofit/>
          </a:bodyP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6" name="Content Placeholder 5"/>
          <p:cNvSpPr>
            <a:spLocks noGrp="1"/>
          </p:cNvSpPr>
          <p:nvPr>
            <p:ph sz="quarter" idx="4"/>
          </p:nvPr>
        </p:nvSpPr>
        <p:spPr>
          <a:xfrm>
            <a:off x="6261797" y="4247320"/>
            <a:ext cx="5630165"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3" name="Text Placeholder 2"/>
          <p:cNvSpPr>
            <a:spLocks noGrp="1"/>
          </p:cNvSpPr>
          <p:nvPr>
            <p:ph type="body" idx="1"/>
          </p:nvPr>
        </p:nvSpPr>
        <p:spPr>
          <a:xfrm>
            <a:off x="371476" y="3634443"/>
            <a:ext cx="5582064" cy="518457"/>
          </a:xfrm>
        </p:spPr>
        <p:txBody>
          <a:bodyPr anchor="ct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4" name="Content Placeholder 3"/>
          <p:cNvSpPr>
            <a:spLocks noGrp="1"/>
          </p:cNvSpPr>
          <p:nvPr>
            <p:ph sz="half" idx="2"/>
          </p:nvPr>
        </p:nvSpPr>
        <p:spPr>
          <a:xfrm>
            <a:off x="371476" y="4247320"/>
            <a:ext cx="5582064"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11" name="Picture Placeholder 6"/>
          <p:cNvSpPr>
            <a:spLocks noGrp="1"/>
          </p:cNvSpPr>
          <p:nvPr>
            <p:ph type="pic" sz="quarter" idx="13"/>
          </p:nvPr>
        </p:nvSpPr>
        <p:spPr>
          <a:xfrm>
            <a:off x="371476" y="1593851"/>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6" name="Picture Placeholder 6"/>
          <p:cNvSpPr>
            <a:spLocks noGrp="1"/>
          </p:cNvSpPr>
          <p:nvPr>
            <p:ph type="pic" sz="quarter" idx="14"/>
          </p:nvPr>
        </p:nvSpPr>
        <p:spPr>
          <a:xfrm>
            <a:off x="6281738" y="1593850"/>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4_Comparison">
    <p:spTree>
      <p:nvGrpSpPr>
        <p:cNvPr id="1" name=""/>
        <p:cNvGrpSpPr/>
        <p:nvPr/>
      </p:nvGrpSpPr>
      <p:grpSpPr>
        <a:xfrm>
          <a:off x="0" y="0"/>
          <a:ext cx="0" cy="0"/>
          <a:chOff x="0" y="0"/>
          <a:chExt cx="0" cy="0"/>
        </a:xfrm>
      </p:grpSpPr>
      <p:sp>
        <p:nvSpPr>
          <p:cNvPr id="15" name="Rectangle 14"/>
          <p:cNvSpPr/>
          <p:nvPr userDrawn="1"/>
        </p:nvSpPr>
        <p:spPr>
          <a:xfrm>
            <a:off x="6441279" y="3761720"/>
            <a:ext cx="5446800" cy="240095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userDrawn="1"/>
        </p:nvSpPr>
        <p:spPr>
          <a:xfrm>
            <a:off x="371474" y="1271588"/>
            <a:ext cx="5445125" cy="240095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475" y="260351"/>
            <a:ext cx="11520487" cy="755649"/>
          </a:xfrm>
        </p:spPr>
        <p:txBody>
          <a:bodyPr/>
          <a:lstStyle>
            <a:lvl1pPr algn="l">
              <a:defRPr>
                <a:solidFill>
                  <a:schemeClr val="tx1"/>
                </a:solidFill>
              </a:defRPr>
            </a:lvl1pPr>
          </a:lstStyle>
          <a:p>
            <a:r>
              <a:rPr lang="en-US" smtClean="0"/>
              <a:t>Click to edit Master title style</a:t>
            </a:r>
            <a:endParaRPr lang="en-US" dirty="0"/>
          </a:p>
        </p:txBody>
      </p:sp>
      <p:sp>
        <p:nvSpPr>
          <p:cNvPr id="9" name="Slide Number Placeholder 8"/>
          <p:cNvSpPr>
            <a:spLocks noGrp="1"/>
          </p:cNvSpPr>
          <p:nvPr>
            <p:ph type="sldNum" sz="quarter" idx="12"/>
          </p:nvPr>
        </p:nvSpPr>
        <p:spPr/>
        <p:txBody>
          <a:bodyPr/>
          <a:lstStyle/>
          <a:p>
            <a:fld id="{03DC2DEF-D2FE-4B45-ABA4-9F153FD1C98A}" type="slidenum">
              <a:rPr lang="en-US" smtClean="0"/>
            </a:fld>
            <a:endParaRPr lang="en-US" dirty="0"/>
          </a:p>
        </p:txBody>
      </p:sp>
      <p:sp>
        <p:nvSpPr>
          <p:cNvPr id="5" name="Text Placeholder 4"/>
          <p:cNvSpPr>
            <a:spLocks noGrp="1"/>
          </p:cNvSpPr>
          <p:nvPr>
            <p:ph type="body" sz="quarter" idx="3"/>
          </p:nvPr>
        </p:nvSpPr>
        <p:spPr>
          <a:xfrm>
            <a:off x="6610169" y="3956706"/>
            <a:ext cx="5109021"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6" name="Content Placeholder 5"/>
          <p:cNvSpPr>
            <a:spLocks noGrp="1"/>
          </p:cNvSpPr>
          <p:nvPr>
            <p:ph sz="quarter" idx="4"/>
          </p:nvPr>
        </p:nvSpPr>
        <p:spPr>
          <a:xfrm>
            <a:off x="6610169" y="4569583"/>
            <a:ext cx="5109021" cy="1412117"/>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3" name="Text Placeholder 2"/>
          <p:cNvSpPr>
            <a:spLocks noGrp="1"/>
          </p:cNvSpPr>
          <p:nvPr>
            <p:ph type="body" idx="1"/>
          </p:nvPr>
        </p:nvSpPr>
        <p:spPr>
          <a:xfrm>
            <a:off x="539836" y="1462743"/>
            <a:ext cx="5108400"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4" name="Content Placeholder 3"/>
          <p:cNvSpPr>
            <a:spLocks noGrp="1"/>
          </p:cNvSpPr>
          <p:nvPr>
            <p:ph sz="half" idx="2"/>
          </p:nvPr>
        </p:nvSpPr>
        <p:spPr>
          <a:xfrm>
            <a:off x="539836" y="2075621"/>
            <a:ext cx="5108400" cy="1391480"/>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17" name="Picture Placeholder 6"/>
          <p:cNvSpPr>
            <a:spLocks noGrp="1"/>
          </p:cNvSpPr>
          <p:nvPr>
            <p:ph type="pic" sz="quarter" idx="13"/>
          </p:nvPr>
        </p:nvSpPr>
        <p:spPr>
          <a:xfrm>
            <a:off x="5880101" y="1271588"/>
            <a:ext cx="60120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8" name="Picture Placeholder 6"/>
          <p:cNvSpPr>
            <a:spLocks noGrp="1"/>
          </p:cNvSpPr>
          <p:nvPr>
            <p:ph type="pic" sz="quarter" idx="14"/>
          </p:nvPr>
        </p:nvSpPr>
        <p:spPr>
          <a:xfrm>
            <a:off x="371475" y="3758268"/>
            <a:ext cx="60118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Slide Number Placeholder 4"/>
          <p:cNvSpPr>
            <a:spLocks noGrp="1"/>
          </p:cNvSpPr>
          <p:nvPr>
            <p:ph type="sldNum" sz="quarter" idx="12"/>
          </p:nvPr>
        </p:nvSpPr>
        <p:spPr/>
        <p:txBody>
          <a:bodyPr/>
          <a:lstStyle/>
          <a:p>
            <a:fld id="{03DC2DEF-D2FE-4B45-ABA4-9F153FD1C98A}" type="slidenum">
              <a:rPr lang="en-US" smtClean="0"/>
            </a:fld>
            <a:endParaRPr lang="en-US" dirty="0"/>
          </a:p>
        </p:txBody>
      </p:sp>
      <p:sp>
        <p:nvSpPr>
          <p:cNvPr id="4" name="Picture Placeholder 6"/>
          <p:cNvSpPr>
            <a:spLocks noGrp="1"/>
          </p:cNvSpPr>
          <p:nvPr>
            <p:ph type="pic" sz="quarter" idx="13"/>
          </p:nvPr>
        </p:nvSpPr>
        <p:spPr>
          <a:xfrm>
            <a:off x="371475" y="1233488"/>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6" name="Picture Placeholder 6"/>
          <p:cNvSpPr>
            <a:spLocks noGrp="1"/>
          </p:cNvSpPr>
          <p:nvPr>
            <p:ph type="pic" sz="quarter" idx="14"/>
          </p:nvPr>
        </p:nvSpPr>
        <p:spPr>
          <a:xfrm>
            <a:off x="6319837" y="2227263"/>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7" name="Rectangle 6"/>
          <p:cNvSpPr/>
          <p:nvPr userDrawn="1"/>
        </p:nvSpPr>
        <p:spPr>
          <a:xfrm>
            <a:off x="371475" y="5271760"/>
            <a:ext cx="5572125" cy="92901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userDrawn="1"/>
        </p:nvSpPr>
        <p:spPr>
          <a:xfrm>
            <a:off x="6319836" y="1233488"/>
            <a:ext cx="5572125" cy="92901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8"/>
          <p:cNvSpPr>
            <a:spLocks noGrp="1"/>
          </p:cNvSpPr>
          <p:nvPr>
            <p:ph type="body" sz="quarter" idx="15" hasCustomPrompt="1"/>
          </p:nvPr>
        </p:nvSpPr>
        <p:spPr>
          <a:xfrm>
            <a:off x="534987" y="5380667"/>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endParaRPr lang="en-US" dirty="0"/>
          </a:p>
        </p:txBody>
      </p:sp>
      <p:sp>
        <p:nvSpPr>
          <p:cNvPr id="10" name="Text Placeholder 8"/>
          <p:cNvSpPr>
            <a:spLocks noGrp="1"/>
          </p:cNvSpPr>
          <p:nvPr>
            <p:ph type="body" sz="quarter" idx="16" hasCustomPrompt="1"/>
          </p:nvPr>
        </p:nvSpPr>
        <p:spPr>
          <a:xfrm>
            <a:off x="6483348" y="1342395"/>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1" name="Rectangle 10"/>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8"/>
          <p:cNvSpPr>
            <a:spLocks noGrp="1"/>
          </p:cNvSpPr>
          <p:nvPr>
            <p:ph type="body" sz="quarter" idx="15" hasCustomPrompt="1"/>
          </p:nvPr>
        </p:nvSpPr>
        <p:spPr>
          <a:xfrm>
            <a:off x="647699" y="451739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endParaRPr lang="en-US" dirty="0"/>
          </a:p>
        </p:txBody>
      </p:sp>
      <p:sp>
        <p:nvSpPr>
          <p:cNvPr id="10" name="Text Placeholder 8"/>
          <p:cNvSpPr>
            <a:spLocks noGrp="1"/>
          </p:cNvSpPr>
          <p:nvPr>
            <p:ph type="body" sz="quarter" idx="16" hasCustomPrompt="1"/>
          </p:nvPr>
        </p:nvSpPr>
        <p:spPr>
          <a:xfrm>
            <a:off x="6254749" y="164210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endParaRPr lang="en-US" dirty="0"/>
          </a:p>
        </p:txBody>
      </p:sp>
      <p:sp>
        <p:nvSpPr>
          <p:cNvPr id="12" name="Rectangle 11"/>
          <p:cNvSpPr/>
          <p:nvPr userDrawn="1"/>
        </p:nvSpPr>
        <p:spPr>
          <a:xfrm>
            <a:off x="0" y="0"/>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userDrawn="1"/>
        </p:nvSpPr>
        <p:spPr>
          <a:xfrm>
            <a:off x="10337800" y="5122548"/>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p:cNvSpPr>
            <a:spLocks noGrp="1"/>
          </p:cNvSpPr>
          <p:nvPr>
            <p:ph type="pic" sz="quarter" idx="13"/>
          </p:nvPr>
        </p:nvSpPr>
        <p:spPr>
          <a:xfrm>
            <a:off x="647699" y="571500"/>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6" name="Picture Placeholder 6"/>
          <p:cNvSpPr>
            <a:spLocks noGrp="1"/>
          </p:cNvSpPr>
          <p:nvPr>
            <p:ph type="pic" sz="quarter" idx="14"/>
          </p:nvPr>
        </p:nvSpPr>
        <p:spPr>
          <a:xfrm>
            <a:off x="6254748" y="2429505"/>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11" name="Rectangle 10"/>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p:cNvSpPr/>
          <p:nvPr userDrawn="1"/>
        </p:nvSpPr>
        <p:spPr>
          <a:xfrm>
            <a:off x="0" y="1932303"/>
            <a:ext cx="12192000" cy="291719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p:cNvSpPr>
            <a:spLocks noGrp="1"/>
          </p:cNvSpPr>
          <p:nvPr>
            <p:ph type="pic" sz="quarter" idx="13"/>
          </p:nvPr>
        </p:nvSpPr>
        <p:spPr>
          <a:xfrm>
            <a:off x="647699" y="1470977"/>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smtClean="0"/>
              <a:t>Click icon to add picture</a:t>
            </a:r>
            <a:endParaRPr lang="en-US" noProof="0" dirty="0"/>
          </a:p>
        </p:txBody>
      </p:sp>
      <p:sp>
        <p:nvSpPr>
          <p:cNvPr id="6" name="Picture Placeholder 6"/>
          <p:cNvSpPr>
            <a:spLocks noGrp="1"/>
          </p:cNvSpPr>
          <p:nvPr>
            <p:ph type="pic" sz="quarter" idx="14"/>
          </p:nvPr>
        </p:nvSpPr>
        <p:spPr>
          <a:xfrm>
            <a:off x="6254748" y="1462403"/>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smtClean="0"/>
              <a:t>Click icon to add picture</a:t>
            </a:r>
            <a:endParaRPr lang="en-US" noProof="0" dirty="0"/>
          </a:p>
        </p:txBody>
      </p:sp>
      <p:sp>
        <p:nvSpPr>
          <p:cNvPr id="9" name="Text Placeholder 8"/>
          <p:cNvSpPr>
            <a:spLocks noGrp="1"/>
          </p:cNvSpPr>
          <p:nvPr>
            <p:ph type="body" sz="quarter" idx="15" hasCustomPrompt="1"/>
          </p:nvPr>
        </p:nvSpPr>
        <p:spPr>
          <a:xfrm>
            <a:off x="647699" y="545147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endParaRPr lang="en-US" noProof="0"/>
          </a:p>
        </p:txBody>
      </p:sp>
      <p:sp>
        <p:nvSpPr>
          <p:cNvPr id="10" name="Text Placeholder 8"/>
          <p:cNvSpPr>
            <a:spLocks noGrp="1"/>
          </p:cNvSpPr>
          <p:nvPr>
            <p:ph type="body" sz="quarter" idx="16" hasCustomPrompt="1"/>
          </p:nvPr>
        </p:nvSpPr>
        <p:spPr>
          <a:xfrm>
            <a:off x="6254748" y="591502"/>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endParaRPr lang="en-US" noProof="0"/>
          </a:p>
        </p:txBody>
      </p:sp>
      <p:grpSp>
        <p:nvGrpSpPr>
          <p:cNvPr id="14" name="Group 13"/>
          <p:cNvGrpSpPr/>
          <p:nvPr userDrawn="1"/>
        </p:nvGrpSpPr>
        <p:grpSpPr>
          <a:xfrm>
            <a:off x="5387974" y="422433"/>
            <a:ext cx="644525" cy="973138"/>
            <a:chOff x="371475" y="671713"/>
            <a:chExt cx="496540" cy="836738"/>
          </a:xfrm>
          <a:solidFill>
            <a:schemeClr val="accent6"/>
          </a:solidFill>
        </p:grpSpPr>
        <p:sp>
          <p:nvSpPr>
            <p:cNvPr id="15" name="Rectangle 14"/>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Rectangle 15"/>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7" name="Group 16"/>
          <p:cNvGrpSpPr/>
          <p:nvPr userDrawn="1"/>
        </p:nvGrpSpPr>
        <p:grpSpPr>
          <a:xfrm flipH="1">
            <a:off x="6248401" y="5451475"/>
            <a:ext cx="644525" cy="973138"/>
            <a:chOff x="371475" y="671713"/>
            <a:chExt cx="496540" cy="836738"/>
          </a:xfrm>
          <a:solidFill>
            <a:schemeClr val="accent6"/>
          </a:solidFill>
        </p:grpSpPr>
        <p:sp>
          <p:nvSpPr>
            <p:cNvPr id="18" name="Rectangle 17"/>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ectangle 18"/>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sp>
        <p:nvSpPr>
          <p:cNvPr id="11" name="Rectangle 10"/>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p:cNvSpPr>
            <a:spLocks noGrp="1"/>
          </p:cNvSpPr>
          <p:nvPr>
            <p:ph type="pic" sz="quarter" idx="13"/>
          </p:nvPr>
        </p:nvSpPr>
        <p:spPr>
          <a:xfrm>
            <a:off x="0" y="0"/>
            <a:ext cx="6019200"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6" name="Picture Placeholder 6"/>
          <p:cNvSpPr>
            <a:spLocks noGrp="1"/>
          </p:cNvSpPr>
          <p:nvPr>
            <p:ph type="pic" sz="quarter" idx="14"/>
          </p:nvPr>
        </p:nvSpPr>
        <p:spPr>
          <a:xfrm>
            <a:off x="6172201" y="0"/>
            <a:ext cx="6019799"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9" name="Text Placeholder 8"/>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endParaRPr lang="en-US" dirty="0"/>
          </a:p>
        </p:txBody>
      </p:sp>
      <p:sp>
        <p:nvSpPr>
          <p:cNvPr id="10" name="Text Placeholder 8"/>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11" name="Rectangle 10"/>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userDrawn="1"/>
        </p:nvSpPr>
        <p:spPr>
          <a:xfrm>
            <a:off x="0" y="0"/>
            <a:ext cx="5372096" cy="685799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p:cNvSpPr>
            <a:spLocks noGrp="1"/>
          </p:cNvSpPr>
          <p:nvPr>
            <p:ph type="pic" sz="quarter" idx="13"/>
          </p:nvPr>
        </p:nvSpPr>
        <p:spPr>
          <a:xfrm>
            <a:off x="371475" y="260350"/>
            <a:ext cx="5618153"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20" name="Rectangle 19"/>
          <p:cNvSpPr/>
          <p:nvPr userDrawn="1"/>
        </p:nvSpPr>
        <p:spPr>
          <a:xfrm>
            <a:off x="6819906" y="-18257"/>
            <a:ext cx="5372096" cy="68579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Picture Placeholder 6"/>
          <p:cNvSpPr>
            <a:spLocks noGrp="1"/>
          </p:cNvSpPr>
          <p:nvPr>
            <p:ph type="pic" sz="quarter" idx="14"/>
          </p:nvPr>
        </p:nvSpPr>
        <p:spPr>
          <a:xfrm>
            <a:off x="6280147" y="260350"/>
            <a:ext cx="5619600"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9" name="Text Placeholder 8"/>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endParaRPr lang="en-US" dirty="0"/>
          </a:p>
        </p:txBody>
      </p:sp>
      <p:sp>
        <p:nvSpPr>
          <p:cNvPr id="10" name="Text Placeholder 8"/>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5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Slide Number Placeholder 4"/>
          <p:cNvSpPr>
            <a:spLocks noGrp="1"/>
          </p:cNvSpPr>
          <p:nvPr>
            <p:ph type="sldNum" sz="quarter" idx="12"/>
          </p:nvPr>
        </p:nvSpPr>
        <p:spPr/>
        <p:txBody>
          <a:bodyPr/>
          <a:lstStyle/>
          <a:p>
            <a:fld id="{03DC2DEF-D2FE-4B45-ABA4-9F153FD1C98A}" type="slidenum">
              <a:rPr lang="en-US" smtClean="0"/>
            </a:fld>
            <a:endParaRPr lang="en-US" dirty="0"/>
          </a:p>
        </p:txBody>
      </p:sp>
      <p:sp>
        <p:nvSpPr>
          <p:cNvPr id="24" name="Rectangle 23"/>
          <p:cNvSpPr/>
          <p:nvPr userDrawn="1"/>
        </p:nvSpPr>
        <p:spPr>
          <a:xfrm>
            <a:off x="371475" y="1233488"/>
            <a:ext cx="2776354"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p:cNvSpPr/>
          <p:nvPr userDrawn="1"/>
        </p:nvSpPr>
        <p:spPr>
          <a:xfrm>
            <a:off x="3286186" y="1233488"/>
            <a:ext cx="2776354" cy="49672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p:cNvSpPr/>
          <p:nvPr userDrawn="1"/>
        </p:nvSpPr>
        <p:spPr>
          <a:xfrm>
            <a:off x="6200897" y="1233488"/>
            <a:ext cx="2776354" cy="4967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p:cNvSpPr/>
          <p:nvPr userDrawn="1"/>
        </p:nvSpPr>
        <p:spPr>
          <a:xfrm>
            <a:off x="9115608" y="1246188"/>
            <a:ext cx="2776354" cy="49672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9" name="Straight Connector 28"/>
          <p:cNvCxnSpPr/>
          <p:nvPr userDrawn="1"/>
        </p:nvCxnSpPr>
        <p:spPr>
          <a:xfrm>
            <a:off x="591252"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userDrawn="1"/>
        </p:nvCxnSpPr>
        <p:spPr>
          <a:xfrm>
            <a:off x="3505963"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userDrawn="1"/>
        </p:nvCxnSpPr>
        <p:spPr>
          <a:xfrm>
            <a:off x="6420674"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userDrawn="1"/>
        </p:nvCxnSpPr>
        <p:spPr>
          <a:xfrm>
            <a:off x="9335385"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4" name="Picture Placeholder 33"/>
          <p:cNvSpPr>
            <a:spLocks noGrp="1"/>
          </p:cNvSpPr>
          <p:nvPr>
            <p:ph type="pic" sz="quarter" idx="13"/>
          </p:nvPr>
        </p:nvSpPr>
        <p:spPr>
          <a:xfrm>
            <a:off x="876300" y="1739900"/>
            <a:ext cx="1689100" cy="1397000"/>
          </a:xfrm>
        </p:spPr>
        <p:txBody>
          <a:bodyPr/>
          <a:lstStyle>
            <a:lvl1pPr marL="0" indent="0" algn="ctr">
              <a:buNone/>
              <a:defRPr>
                <a:solidFill>
                  <a:schemeClr val="bg1"/>
                </a:solidFill>
              </a:defRPr>
            </a:lvl1pPr>
          </a:lstStyle>
          <a:p>
            <a:r>
              <a:rPr lang="en-US" smtClean="0"/>
              <a:t>Click icon to add picture</a:t>
            </a:r>
            <a:endParaRPr lang="en-US" dirty="0"/>
          </a:p>
        </p:txBody>
      </p:sp>
      <p:sp>
        <p:nvSpPr>
          <p:cNvPr id="35" name="Picture Placeholder 33"/>
          <p:cNvSpPr>
            <a:spLocks noGrp="1"/>
          </p:cNvSpPr>
          <p:nvPr>
            <p:ph type="pic" sz="quarter" idx="14"/>
          </p:nvPr>
        </p:nvSpPr>
        <p:spPr>
          <a:xfrm>
            <a:off x="3829813" y="4263232"/>
            <a:ext cx="1689100" cy="1397000"/>
          </a:xfrm>
        </p:spPr>
        <p:txBody>
          <a:bodyPr/>
          <a:lstStyle>
            <a:lvl1pPr marL="0" indent="0" algn="ctr">
              <a:buNone/>
              <a:defRPr>
                <a:solidFill>
                  <a:schemeClr val="bg1"/>
                </a:solidFill>
              </a:defRPr>
            </a:lvl1pPr>
          </a:lstStyle>
          <a:p>
            <a:r>
              <a:rPr lang="en-US" smtClean="0"/>
              <a:t>Click icon to add picture</a:t>
            </a:r>
            <a:endParaRPr lang="en-US" dirty="0"/>
          </a:p>
        </p:txBody>
      </p:sp>
      <p:sp>
        <p:nvSpPr>
          <p:cNvPr id="36" name="Picture Placeholder 33"/>
          <p:cNvSpPr>
            <a:spLocks noGrp="1"/>
          </p:cNvSpPr>
          <p:nvPr>
            <p:ph type="pic" sz="quarter" idx="15"/>
          </p:nvPr>
        </p:nvSpPr>
        <p:spPr>
          <a:xfrm>
            <a:off x="6744524" y="1739900"/>
            <a:ext cx="1689100" cy="1397000"/>
          </a:xfrm>
        </p:spPr>
        <p:txBody>
          <a:bodyPr/>
          <a:lstStyle>
            <a:lvl1pPr marL="0" indent="0" algn="ctr">
              <a:buNone/>
              <a:defRPr>
                <a:solidFill>
                  <a:schemeClr val="bg1"/>
                </a:solidFill>
              </a:defRPr>
            </a:lvl1pPr>
          </a:lstStyle>
          <a:p>
            <a:r>
              <a:rPr lang="en-US" smtClean="0"/>
              <a:t>Click icon to add picture</a:t>
            </a:r>
            <a:endParaRPr lang="en-US" dirty="0"/>
          </a:p>
        </p:txBody>
      </p:sp>
      <p:sp>
        <p:nvSpPr>
          <p:cNvPr id="38" name="Picture Placeholder 33"/>
          <p:cNvSpPr>
            <a:spLocks noGrp="1"/>
          </p:cNvSpPr>
          <p:nvPr>
            <p:ph type="pic" sz="quarter" idx="17"/>
          </p:nvPr>
        </p:nvSpPr>
        <p:spPr>
          <a:xfrm>
            <a:off x="9659235" y="4263232"/>
            <a:ext cx="1689100" cy="1397000"/>
          </a:xfrm>
        </p:spPr>
        <p:txBody>
          <a:bodyPr/>
          <a:lstStyle>
            <a:lvl1pPr marL="0" indent="0" algn="ctr">
              <a:buNone/>
              <a:defRPr>
                <a:solidFill>
                  <a:schemeClr val="bg1"/>
                </a:solidFill>
              </a:defRPr>
            </a:lvl1pPr>
          </a:lstStyle>
          <a:p>
            <a:r>
              <a:rPr lang="en-US" smtClean="0"/>
              <a:t>Click icon to add picture</a:t>
            </a:r>
            <a:endParaRPr lang="en-US" dirty="0"/>
          </a:p>
        </p:txBody>
      </p:sp>
      <p:sp>
        <p:nvSpPr>
          <p:cNvPr id="40" name="Text Placeholder 39"/>
          <p:cNvSpPr>
            <a:spLocks noGrp="1"/>
          </p:cNvSpPr>
          <p:nvPr>
            <p:ph type="body" sz="quarter" idx="18" hasCustomPrompt="1"/>
          </p:nvPr>
        </p:nvSpPr>
        <p:spPr>
          <a:xfrm>
            <a:off x="590550"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41" name="Text Placeholder 39"/>
          <p:cNvSpPr>
            <a:spLocks noGrp="1"/>
          </p:cNvSpPr>
          <p:nvPr>
            <p:ph type="body" sz="quarter" idx="19" hasCustomPrompt="1"/>
          </p:nvPr>
        </p:nvSpPr>
        <p:spPr>
          <a:xfrm>
            <a:off x="3505963"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42" name="Text Placeholder 39"/>
          <p:cNvSpPr>
            <a:spLocks noGrp="1"/>
          </p:cNvSpPr>
          <p:nvPr>
            <p:ph type="body" sz="quarter" idx="20" hasCustomPrompt="1"/>
          </p:nvPr>
        </p:nvSpPr>
        <p:spPr>
          <a:xfrm>
            <a:off x="6420674"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43" name="Text Placeholder 39"/>
          <p:cNvSpPr>
            <a:spLocks noGrp="1"/>
          </p:cNvSpPr>
          <p:nvPr>
            <p:ph type="body" sz="quarter" idx="21" hasCustomPrompt="1"/>
          </p:nvPr>
        </p:nvSpPr>
        <p:spPr>
          <a:xfrm>
            <a:off x="9335385"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6_Title Only">
    <p:spTree>
      <p:nvGrpSpPr>
        <p:cNvPr id="1" name=""/>
        <p:cNvGrpSpPr/>
        <p:nvPr/>
      </p:nvGrpSpPr>
      <p:grpSpPr>
        <a:xfrm>
          <a:off x="0" y="0"/>
          <a:ext cx="0" cy="0"/>
          <a:chOff x="0" y="0"/>
          <a:chExt cx="0" cy="0"/>
        </a:xfrm>
      </p:grpSpPr>
      <p:sp>
        <p:nvSpPr>
          <p:cNvPr id="21" name="Rectangle 20"/>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475" y="260351"/>
            <a:ext cx="6168473" cy="758824"/>
          </a:xfrm>
        </p:spPr>
        <p:txBody>
          <a:bodyPr/>
          <a:lstStyle/>
          <a:p>
            <a:r>
              <a:rPr lang="en-US" smtClean="0"/>
              <a:t>Click to edit Master title style</a:t>
            </a:r>
            <a:endParaRPr lang="en-US" dirty="0"/>
          </a:p>
        </p:txBody>
      </p:sp>
      <p:sp>
        <p:nvSpPr>
          <p:cNvPr id="24" name="Rectangle 23"/>
          <p:cNvSpPr/>
          <p:nvPr userDrawn="1"/>
        </p:nvSpPr>
        <p:spPr>
          <a:xfrm>
            <a:off x="6769101" y="0"/>
            <a:ext cx="2711082" cy="2286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p:cNvSpPr/>
          <p:nvPr userDrawn="1"/>
        </p:nvSpPr>
        <p:spPr>
          <a:xfrm>
            <a:off x="9480918" y="2286000"/>
            <a:ext cx="2711082"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p:cNvSpPr/>
          <p:nvPr userDrawn="1"/>
        </p:nvSpPr>
        <p:spPr>
          <a:xfrm>
            <a:off x="6769100" y="4572000"/>
            <a:ext cx="2711082" cy="2286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p:cNvSpPr/>
          <p:nvPr userDrawn="1"/>
        </p:nvSpPr>
        <p:spPr>
          <a:xfrm>
            <a:off x="9480918" y="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p:cNvSpPr/>
          <p:nvPr userDrawn="1"/>
        </p:nvSpPr>
        <p:spPr>
          <a:xfrm>
            <a:off x="6768364" y="2286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p:cNvSpPr/>
          <p:nvPr userDrawn="1"/>
        </p:nvSpPr>
        <p:spPr>
          <a:xfrm>
            <a:off x="9480918" y="4572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Isosceles Triangle 3"/>
          <p:cNvSpPr/>
          <p:nvPr userDrawn="1"/>
        </p:nvSpPr>
        <p:spPr>
          <a:xfrm rot="5400000">
            <a:off x="9422986" y="1050373"/>
            <a:ext cx="298174" cy="185254"/>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Isosceles Triangle 38"/>
          <p:cNvSpPr/>
          <p:nvPr userDrawn="1"/>
        </p:nvSpPr>
        <p:spPr>
          <a:xfrm rot="16200000">
            <a:off x="9238100" y="3336373"/>
            <a:ext cx="298174" cy="185254"/>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Isosceles Triangle 43"/>
          <p:cNvSpPr/>
          <p:nvPr userDrawn="1"/>
        </p:nvSpPr>
        <p:spPr>
          <a:xfrm rot="5400000">
            <a:off x="9422986" y="5622373"/>
            <a:ext cx="298174" cy="185254"/>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Picture Placeholder 33"/>
          <p:cNvSpPr>
            <a:spLocks noGrp="1"/>
          </p:cNvSpPr>
          <p:nvPr>
            <p:ph type="pic" sz="quarter" idx="13"/>
          </p:nvPr>
        </p:nvSpPr>
        <p:spPr>
          <a:xfrm>
            <a:off x="10133588" y="561678"/>
            <a:ext cx="1405742" cy="1162644"/>
          </a:xfrm>
        </p:spPr>
        <p:txBody>
          <a:bodyPr>
            <a:normAutofit/>
          </a:bodyPr>
          <a:lstStyle>
            <a:lvl1pPr marL="0" indent="0" algn="ctr">
              <a:buNone/>
              <a:defRPr sz="2000">
                <a:solidFill>
                  <a:schemeClr val="tx1"/>
                </a:solidFill>
              </a:defRPr>
            </a:lvl1pPr>
          </a:lstStyle>
          <a:p>
            <a:r>
              <a:rPr lang="en-US" smtClean="0"/>
              <a:t>Click icon to add picture</a:t>
            </a:r>
            <a:endParaRPr lang="en-US" dirty="0"/>
          </a:p>
        </p:txBody>
      </p:sp>
      <p:sp>
        <p:nvSpPr>
          <p:cNvPr id="46" name="Picture Placeholder 33"/>
          <p:cNvSpPr>
            <a:spLocks noGrp="1"/>
          </p:cNvSpPr>
          <p:nvPr>
            <p:ph type="pic" sz="quarter" idx="14"/>
          </p:nvPr>
        </p:nvSpPr>
        <p:spPr>
          <a:xfrm>
            <a:off x="7421034" y="2847678"/>
            <a:ext cx="1405742" cy="1162644"/>
          </a:xfrm>
        </p:spPr>
        <p:txBody>
          <a:bodyPr>
            <a:normAutofit/>
          </a:bodyPr>
          <a:lstStyle>
            <a:lvl1pPr marL="0" indent="0" algn="ctr">
              <a:buNone/>
              <a:defRPr sz="2000">
                <a:solidFill>
                  <a:schemeClr val="tx1"/>
                </a:solidFill>
              </a:defRPr>
            </a:lvl1pPr>
          </a:lstStyle>
          <a:p>
            <a:r>
              <a:rPr lang="en-US" smtClean="0"/>
              <a:t>Click icon to add picture</a:t>
            </a:r>
            <a:endParaRPr lang="en-US" dirty="0"/>
          </a:p>
        </p:txBody>
      </p:sp>
      <p:sp>
        <p:nvSpPr>
          <p:cNvPr id="47" name="Picture Placeholder 33"/>
          <p:cNvSpPr>
            <a:spLocks noGrp="1"/>
          </p:cNvSpPr>
          <p:nvPr>
            <p:ph type="pic" sz="quarter" idx="15"/>
          </p:nvPr>
        </p:nvSpPr>
        <p:spPr>
          <a:xfrm>
            <a:off x="10133588" y="5133678"/>
            <a:ext cx="1405742" cy="1162644"/>
          </a:xfrm>
        </p:spPr>
        <p:txBody>
          <a:bodyPr>
            <a:normAutofit/>
          </a:bodyPr>
          <a:lstStyle>
            <a:lvl1pPr marL="0" indent="0" algn="ctr">
              <a:buNone/>
              <a:defRPr sz="2000">
                <a:solidFill>
                  <a:schemeClr val="tx1"/>
                </a:solidFill>
              </a:defRPr>
            </a:lvl1pPr>
          </a:lstStyle>
          <a:p>
            <a:r>
              <a:rPr lang="en-US" smtClean="0"/>
              <a:t>Click icon to add picture</a:t>
            </a:r>
            <a:endParaRPr lang="en-US" dirty="0"/>
          </a:p>
        </p:txBody>
      </p:sp>
      <p:sp>
        <p:nvSpPr>
          <p:cNvPr id="48" name="Picture Placeholder 6"/>
          <p:cNvSpPr>
            <a:spLocks noGrp="1"/>
          </p:cNvSpPr>
          <p:nvPr>
            <p:ph type="pic" sz="quarter" idx="16"/>
          </p:nvPr>
        </p:nvSpPr>
        <p:spPr>
          <a:xfrm>
            <a:off x="371475" y="1233488"/>
            <a:ext cx="6168473" cy="5624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7" name="Text Placeholder 39"/>
          <p:cNvSpPr>
            <a:spLocks noGrp="1"/>
          </p:cNvSpPr>
          <p:nvPr>
            <p:ph type="body" sz="quarter" idx="18" hasCustomPrompt="1"/>
          </p:nvPr>
        </p:nvSpPr>
        <p:spPr>
          <a:xfrm>
            <a:off x="6956242" y="215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18" name="Text Placeholder 39"/>
          <p:cNvSpPr>
            <a:spLocks noGrp="1"/>
          </p:cNvSpPr>
          <p:nvPr>
            <p:ph type="body" sz="quarter" idx="19" hasCustomPrompt="1"/>
          </p:nvPr>
        </p:nvSpPr>
        <p:spPr>
          <a:xfrm>
            <a:off x="9668059" y="2501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19" name="Text Placeholder 39"/>
          <p:cNvSpPr>
            <a:spLocks noGrp="1"/>
          </p:cNvSpPr>
          <p:nvPr>
            <p:ph type="body" sz="quarter" idx="20" hasCustomPrompt="1"/>
          </p:nvPr>
        </p:nvSpPr>
        <p:spPr>
          <a:xfrm>
            <a:off x="6956241" y="4787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7_Title Only">
    <p:spTree>
      <p:nvGrpSpPr>
        <p:cNvPr id="1" name=""/>
        <p:cNvGrpSpPr/>
        <p:nvPr/>
      </p:nvGrpSpPr>
      <p:grpSpPr>
        <a:xfrm>
          <a:off x="0" y="0"/>
          <a:ext cx="0" cy="0"/>
          <a:chOff x="0" y="0"/>
          <a:chExt cx="0" cy="0"/>
        </a:xfrm>
      </p:grpSpPr>
      <p:sp>
        <p:nvSpPr>
          <p:cNvPr id="2" name="Title 1"/>
          <p:cNvSpPr>
            <a:spLocks noGrp="1"/>
          </p:cNvSpPr>
          <p:nvPr>
            <p:ph type="title"/>
          </p:nvPr>
        </p:nvSpPr>
        <p:spPr>
          <a:xfrm>
            <a:off x="371475" y="260351"/>
            <a:ext cx="11520488" cy="758824"/>
          </a:xfrm>
        </p:spPr>
        <p:txBody>
          <a:bodyPr/>
          <a:lstStyle/>
          <a:p>
            <a:r>
              <a:rPr lang="en-US" smtClean="0"/>
              <a:t>Click to edit Master title style</a:t>
            </a:r>
            <a:endParaRPr lang="en-US" dirty="0"/>
          </a:p>
        </p:txBody>
      </p:sp>
      <p:sp>
        <p:nvSpPr>
          <p:cNvPr id="48" name="Picture Placeholder 6"/>
          <p:cNvSpPr>
            <a:spLocks noGrp="1"/>
          </p:cNvSpPr>
          <p:nvPr>
            <p:ph type="pic" sz="quarter" idx="16"/>
          </p:nvPr>
        </p:nvSpPr>
        <p:spPr>
          <a:xfrm>
            <a:off x="371475" y="1233488"/>
            <a:ext cx="11520487" cy="304975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7" name="Slide Number Placeholder 4"/>
          <p:cNvSpPr>
            <a:spLocks noGrp="1"/>
          </p:cNvSpPr>
          <p:nvPr>
            <p:ph type="sldNum" sz="quarter" idx="12"/>
          </p:nvPr>
        </p:nvSpPr>
        <p:spPr>
          <a:xfrm>
            <a:off x="11518900" y="6581978"/>
            <a:ext cx="373062" cy="206104"/>
          </a:xfrm>
        </p:spPr>
        <p:txBody>
          <a:bodyPr/>
          <a:lstStyle/>
          <a:p>
            <a:fld id="{03DC2DEF-D2FE-4B45-ABA4-9F153FD1C98A}" type="slidenum">
              <a:rPr lang="en-US" smtClean="0"/>
            </a:fld>
            <a:endParaRPr lang="en-US" dirty="0"/>
          </a:p>
        </p:txBody>
      </p:sp>
      <p:sp>
        <p:nvSpPr>
          <p:cNvPr id="20" name="Picture Placeholder 33"/>
          <p:cNvSpPr>
            <a:spLocks noGrp="1"/>
          </p:cNvSpPr>
          <p:nvPr>
            <p:ph type="pic" sz="quarter" idx="13"/>
          </p:nvPr>
        </p:nvSpPr>
        <p:spPr>
          <a:xfrm>
            <a:off x="1466711" y="2999731"/>
            <a:ext cx="1405742" cy="1162644"/>
          </a:xfrm>
        </p:spPr>
        <p:txBody>
          <a:bodyPr>
            <a:normAutofit/>
          </a:bodyPr>
          <a:lstStyle>
            <a:lvl1pPr marL="0" indent="0" algn="ctr">
              <a:buNone/>
              <a:defRPr sz="2000">
                <a:solidFill>
                  <a:schemeClr val="tx1"/>
                </a:solidFill>
              </a:defRPr>
            </a:lvl1pPr>
          </a:lstStyle>
          <a:p>
            <a:r>
              <a:rPr lang="en-US" smtClean="0"/>
              <a:t>Click icon to add picture</a:t>
            </a:r>
            <a:endParaRPr lang="en-US" dirty="0"/>
          </a:p>
        </p:txBody>
      </p:sp>
      <p:sp>
        <p:nvSpPr>
          <p:cNvPr id="25" name="Picture Placeholder 33"/>
          <p:cNvSpPr>
            <a:spLocks noGrp="1"/>
          </p:cNvSpPr>
          <p:nvPr>
            <p:ph type="pic" sz="quarter" idx="17"/>
          </p:nvPr>
        </p:nvSpPr>
        <p:spPr>
          <a:xfrm>
            <a:off x="4108135" y="2999731"/>
            <a:ext cx="1405742" cy="1162644"/>
          </a:xfrm>
        </p:spPr>
        <p:txBody>
          <a:bodyPr>
            <a:normAutofit/>
          </a:bodyPr>
          <a:lstStyle>
            <a:lvl1pPr marL="0" indent="0" algn="ctr">
              <a:buNone/>
              <a:defRPr sz="2000">
                <a:solidFill>
                  <a:schemeClr val="tx1"/>
                </a:solidFill>
              </a:defRPr>
            </a:lvl1pPr>
          </a:lstStyle>
          <a:p>
            <a:r>
              <a:rPr lang="en-US" smtClean="0"/>
              <a:t>Click icon to add picture</a:t>
            </a:r>
            <a:endParaRPr lang="en-US" dirty="0"/>
          </a:p>
        </p:txBody>
      </p:sp>
      <p:sp>
        <p:nvSpPr>
          <p:cNvPr id="26" name="Picture Placeholder 33"/>
          <p:cNvSpPr>
            <a:spLocks noGrp="1"/>
          </p:cNvSpPr>
          <p:nvPr>
            <p:ph type="pic" sz="quarter" idx="18"/>
          </p:nvPr>
        </p:nvSpPr>
        <p:spPr>
          <a:xfrm>
            <a:off x="6749558" y="2999731"/>
            <a:ext cx="1405742" cy="1162644"/>
          </a:xfrm>
        </p:spPr>
        <p:txBody>
          <a:bodyPr>
            <a:normAutofit/>
          </a:bodyPr>
          <a:lstStyle>
            <a:lvl1pPr marL="0" indent="0" algn="ctr">
              <a:buNone/>
              <a:defRPr sz="2000">
                <a:solidFill>
                  <a:schemeClr val="tx1"/>
                </a:solidFill>
              </a:defRPr>
            </a:lvl1pPr>
          </a:lstStyle>
          <a:p>
            <a:r>
              <a:rPr lang="en-US" smtClean="0"/>
              <a:t>Click icon to add picture</a:t>
            </a:r>
            <a:endParaRPr lang="en-US" dirty="0"/>
          </a:p>
        </p:txBody>
      </p:sp>
      <p:sp>
        <p:nvSpPr>
          <p:cNvPr id="27" name="Picture Placeholder 33"/>
          <p:cNvSpPr>
            <a:spLocks noGrp="1"/>
          </p:cNvSpPr>
          <p:nvPr>
            <p:ph type="pic" sz="quarter" idx="19"/>
          </p:nvPr>
        </p:nvSpPr>
        <p:spPr>
          <a:xfrm>
            <a:off x="9435088" y="2999731"/>
            <a:ext cx="1405742" cy="1162644"/>
          </a:xfrm>
        </p:spPr>
        <p:txBody>
          <a:bodyPr>
            <a:normAutofit/>
          </a:bodyPr>
          <a:lstStyle>
            <a:lvl1pPr marL="0" indent="0" algn="ctr">
              <a:buNone/>
              <a:defRPr sz="2000">
                <a:solidFill>
                  <a:schemeClr val="tx1"/>
                </a:solidFill>
              </a:defRPr>
            </a:lvl1pPr>
          </a:lstStyle>
          <a:p>
            <a:r>
              <a:rPr lang="en-US" smtClean="0"/>
              <a:t>Click icon to add picture</a:t>
            </a:r>
            <a:endParaRPr lang="en-US" dirty="0"/>
          </a:p>
        </p:txBody>
      </p:sp>
      <p:sp>
        <p:nvSpPr>
          <p:cNvPr id="32" name="Rectangle 31"/>
          <p:cNvSpPr/>
          <p:nvPr userDrawn="1"/>
        </p:nvSpPr>
        <p:spPr>
          <a:xfrm>
            <a:off x="979920" y="4514247"/>
            <a:ext cx="2379325" cy="16865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userDrawn="1"/>
        </p:nvSpPr>
        <p:spPr>
          <a:xfrm>
            <a:off x="3621344" y="4514247"/>
            <a:ext cx="2379325" cy="16865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p:cNvSpPr/>
          <p:nvPr userDrawn="1"/>
        </p:nvSpPr>
        <p:spPr>
          <a:xfrm>
            <a:off x="6262766" y="4514247"/>
            <a:ext cx="2379325" cy="168652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p:cNvSpPr/>
          <p:nvPr userDrawn="1"/>
        </p:nvSpPr>
        <p:spPr>
          <a:xfrm>
            <a:off x="8904188" y="4514247"/>
            <a:ext cx="2379325" cy="168652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Text Placeholder 39"/>
          <p:cNvSpPr>
            <a:spLocks noGrp="1"/>
          </p:cNvSpPr>
          <p:nvPr>
            <p:ph type="body" sz="quarter" idx="20" hasCustomPrompt="1"/>
          </p:nvPr>
        </p:nvSpPr>
        <p:spPr>
          <a:xfrm>
            <a:off x="1091465"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40" name="Text Placeholder 39"/>
          <p:cNvSpPr>
            <a:spLocks noGrp="1"/>
          </p:cNvSpPr>
          <p:nvPr>
            <p:ph type="body" sz="quarter" idx="21" hasCustomPrompt="1"/>
          </p:nvPr>
        </p:nvSpPr>
        <p:spPr>
          <a:xfrm>
            <a:off x="3732888"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41" name="Text Placeholder 39"/>
          <p:cNvSpPr>
            <a:spLocks noGrp="1"/>
          </p:cNvSpPr>
          <p:nvPr>
            <p:ph type="body" sz="quarter" idx="22" hasCustomPrompt="1"/>
          </p:nvPr>
        </p:nvSpPr>
        <p:spPr>
          <a:xfrm>
            <a:off x="6374310"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42" name="Text Placeholder 39"/>
          <p:cNvSpPr>
            <a:spLocks noGrp="1"/>
          </p:cNvSpPr>
          <p:nvPr>
            <p:ph type="body" sz="quarter" idx="23" hasCustomPrompt="1"/>
          </p:nvPr>
        </p:nvSpPr>
        <p:spPr>
          <a:xfrm>
            <a:off x="9015732"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cxnSp>
        <p:nvCxnSpPr>
          <p:cNvPr id="6" name="Straight Connector 5"/>
          <p:cNvCxnSpPr/>
          <p:nvPr userDrawn="1"/>
        </p:nvCxnSpPr>
        <p:spPr>
          <a:xfrm>
            <a:off x="979920" y="4357837"/>
            <a:ext cx="237932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userDrawn="1"/>
        </p:nvCxnSpPr>
        <p:spPr>
          <a:xfrm>
            <a:off x="3621344" y="4357837"/>
            <a:ext cx="2379325"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userDrawn="1"/>
        </p:nvCxnSpPr>
        <p:spPr>
          <a:xfrm>
            <a:off x="6262767" y="4357837"/>
            <a:ext cx="2379325" cy="0"/>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userDrawn="1"/>
        </p:nvCxnSpPr>
        <p:spPr>
          <a:xfrm>
            <a:off x="8904191" y="4357837"/>
            <a:ext cx="2379325" cy="0"/>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8_Title Only">
    <p:spTree>
      <p:nvGrpSpPr>
        <p:cNvPr id="1" name=""/>
        <p:cNvGrpSpPr/>
        <p:nvPr/>
      </p:nvGrpSpPr>
      <p:grpSpPr>
        <a:xfrm>
          <a:off x="0" y="0"/>
          <a:ext cx="0" cy="0"/>
          <a:chOff x="0" y="0"/>
          <a:chExt cx="0" cy="0"/>
        </a:xfrm>
      </p:grpSpPr>
      <p:sp>
        <p:nvSpPr>
          <p:cNvPr id="2" name="Title 1"/>
          <p:cNvSpPr>
            <a:spLocks noGrp="1"/>
          </p:cNvSpPr>
          <p:nvPr>
            <p:ph type="title"/>
          </p:nvPr>
        </p:nvSpPr>
        <p:spPr>
          <a:xfrm>
            <a:off x="371475" y="260351"/>
            <a:ext cx="11520488" cy="758824"/>
          </a:xfrm>
        </p:spPr>
        <p:txBody>
          <a:bodyPr/>
          <a:lstStyle/>
          <a:p>
            <a:r>
              <a:rPr lang="en-US" smtClean="0"/>
              <a:t>Click to edit Master title style</a:t>
            </a:r>
            <a:endParaRPr lang="en-US" dirty="0"/>
          </a:p>
        </p:txBody>
      </p:sp>
      <p:sp>
        <p:nvSpPr>
          <p:cNvPr id="48" name="Picture Placeholder 6"/>
          <p:cNvSpPr>
            <a:spLocks noGrp="1"/>
          </p:cNvSpPr>
          <p:nvPr>
            <p:ph type="pic" sz="quarter" idx="16"/>
          </p:nvPr>
        </p:nvSpPr>
        <p:spPr>
          <a:xfrm>
            <a:off x="371476" y="1233488"/>
            <a:ext cx="4140890"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smtClean="0"/>
              <a:t>Click icon to add picture</a:t>
            </a:r>
            <a:endParaRPr lang="en-US" dirty="0"/>
          </a:p>
        </p:txBody>
      </p:sp>
      <p:sp>
        <p:nvSpPr>
          <p:cNvPr id="17" name="Slide Number Placeholder 4"/>
          <p:cNvSpPr>
            <a:spLocks noGrp="1"/>
          </p:cNvSpPr>
          <p:nvPr>
            <p:ph type="sldNum" sz="quarter" idx="12"/>
          </p:nvPr>
        </p:nvSpPr>
        <p:spPr>
          <a:xfrm>
            <a:off x="11518900" y="6581978"/>
            <a:ext cx="373062" cy="206104"/>
          </a:xfrm>
        </p:spPr>
        <p:txBody>
          <a:bodyPr/>
          <a:lstStyle/>
          <a:p>
            <a:fld id="{03DC2DEF-D2FE-4B45-ABA4-9F153FD1C98A}" type="slidenum">
              <a:rPr lang="en-US" smtClean="0"/>
            </a:fld>
            <a:endParaRPr lang="en-US" dirty="0"/>
          </a:p>
        </p:txBody>
      </p:sp>
      <p:sp>
        <p:nvSpPr>
          <p:cNvPr id="18" name="Rectangle 17"/>
          <p:cNvSpPr/>
          <p:nvPr userDrawn="1"/>
        </p:nvSpPr>
        <p:spPr>
          <a:xfrm>
            <a:off x="4615257" y="1233489"/>
            <a:ext cx="2371952" cy="514826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 name="Group 4"/>
          <p:cNvGrpSpPr/>
          <p:nvPr userDrawn="1"/>
        </p:nvGrpSpPr>
        <p:grpSpPr>
          <a:xfrm>
            <a:off x="4842107" y="2462886"/>
            <a:ext cx="1918252" cy="2689468"/>
            <a:chOff x="4790661" y="2266122"/>
            <a:chExt cx="1918252" cy="2852530"/>
          </a:xfrm>
        </p:grpSpPr>
        <p:cxnSp>
          <p:nvCxnSpPr>
            <p:cNvPr id="4" name="Straight Connector 3"/>
            <p:cNvCxnSpPr/>
            <p:nvPr userDrawn="1"/>
          </p:nvCxnSpPr>
          <p:spPr>
            <a:xfrm>
              <a:off x="4790661" y="226612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userDrawn="1"/>
          </p:nvCxnSpPr>
          <p:spPr>
            <a:xfrm>
              <a:off x="4790661" y="3692387"/>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userDrawn="1"/>
          </p:nvCxnSpPr>
          <p:spPr>
            <a:xfrm>
              <a:off x="4790661" y="511865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24" name="Straight Connector 23"/>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8" name="Group 27"/>
          <p:cNvGrpSpPr/>
          <p:nvPr userDrawn="1"/>
        </p:nvGrpSpPr>
        <p:grpSpPr>
          <a:xfrm>
            <a:off x="7090100" y="2462886"/>
            <a:ext cx="4801862" cy="2689468"/>
            <a:chOff x="4790661" y="2266122"/>
            <a:chExt cx="1918252" cy="2852530"/>
          </a:xfrm>
        </p:grpSpPr>
        <p:cxnSp>
          <p:nvCxnSpPr>
            <p:cNvPr id="33" name="Straight Connector 32"/>
            <p:cNvCxnSpPr/>
            <p:nvPr userDrawn="1"/>
          </p:nvCxnSpPr>
          <p:spPr>
            <a:xfrm>
              <a:off x="4790661" y="226612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userDrawn="1"/>
          </p:nvCxnSpPr>
          <p:spPr>
            <a:xfrm>
              <a:off x="4790661" y="3692387"/>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userDrawn="1"/>
          </p:nvCxnSpPr>
          <p:spPr>
            <a:xfrm>
              <a:off x="4790661" y="511865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39" name="Text Placeholder 39"/>
          <p:cNvSpPr>
            <a:spLocks noGrp="1"/>
          </p:cNvSpPr>
          <p:nvPr>
            <p:ph type="body" sz="quarter" idx="20" hasCustomPrompt="1"/>
          </p:nvPr>
        </p:nvSpPr>
        <p:spPr>
          <a:xfrm>
            <a:off x="7166507" y="1463643"/>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40" name="Text Placeholder 39"/>
          <p:cNvSpPr>
            <a:spLocks noGrp="1"/>
          </p:cNvSpPr>
          <p:nvPr>
            <p:ph type="body" sz="quarter" idx="21" hasCustomPrompt="1"/>
          </p:nvPr>
        </p:nvSpPr>
        <p:spPr>
          <a:xfrm>
            <a:off x="7166507" y="27417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41" name="Text Placeholder 39"/>
          <p:cNvSpPr>
            <a:spLocks noGrp="1"/>
          </p:cNvSpPr>
          <p:nvPr>
            <p:ph type="body" sz="quarter" idx="22" hasCustomPrompt="1"/>
          </p:nvPr>
        </p:nvSpPr>
        <p:spPr>
          <a:xfrm>
            <a:off x="7166507" y="4069997"/>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42" name="Text Placeholder 39"/>
          <p:cNvSpPr>
            <a:spLocks noGrp="1"/>
          </p:cNvSpPr>
          <p:nvPr>
            <p:ph type="body" sz="quarter" idx="23" hasCustomPrompt="1"/>
          </p:nvPr>
        </p:nvSpPr>
        <p:spPr>
          <a:xfrm>
            <a:off x="7166507" y="53943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43" name="Picture Placeholder 33"/>
          <p:cNvSpPr>
            <a:spLocks noGrp="1"/>
          </p:cNvSpPr>
          <p:nvPr>
            <p:ph type="pic" sz="quarter" idx="13"/>
          </p:nvPr>
        </p:nvSpPr>
        <p:spPr>
          <a:xfrm>
            <a:off x="5227571" y="1437538"/>
            <a:ext cx="1147325" cy="811033"/>
          </a:xfrm>
        </p:spPr>
        <p:txBody>
          <a:bodyPr>
            <a:normAutofit/>
          </a:bodyPr>
          <a:lstStyle>
            <a:lvl1pPr marL="0" indent="0" algn="ctr">
              <a:buNone/>
              <a:defRPr sz="1600">
                <a:solidFill>
                  <a:schemeClr val="bg1"/>
                </a:solidFill>
              </a:defRPr>
            </a:lvl1pPr>
          </a:lstStyle>
          <a:p>
            <a:r>
              <a:rPr lang="en-US" smtClean="0"/>
              <a:t>Click icon to add picture</a:t>
            </a:r>
            <a:endParaRPr lang="en-US" dirty="0"/>
          </a:p>
        </p:txBody>
      </p:sp>
      <p:sp>
        <p:nvSpPr>
          <p:cNvPr id="44" name="Picture Placeholder 33"/>
          <p:cNvSpPr>
            <a:spLocks noGrp="1"/>
          </p:cNvSpPr>
          <p:nvPr>
            <p:ph type="pic" sz="quarter" idx="24"/>
          </p:nvPr>
        </p:nvSpPr>
        <p:spPr>
          <a:xfrm>
            <a:off x="5227571" y="2715650"/>
            <a:ext cx="1147325" cy="811033"/>
          </a:xfrm>
        </p:spPr>
        <p:txBody>
          <a:bodyPr>
            <a:normAutofit/>
          </a:bodyPr>
          <a:lstStyle>
            <a:lvl1pPr marL="0" indent="0" algn="ctr">
              <a:buNone/>
              <a:defRPr sz="1600">
                <a:solidFill>
                  <a:schemeClr val="bg1"/>
                </a:solidFill>
              </a:defRPr>
            </a:lvl1pPr>
          </a:lstStyle>
          <a:p>
            <a:r>
              <a:rPr lang="en-US" smtClean="0"/>
              <a:t>Click icon to add picture</a:t>
            </a:r>
            <a:endParaRPr lang="en-US" dirty="0"/>
          </a:p>
        </p:txBody>
      </p:sp>
      <p:sp>
        <p:nvSpPr>
          <p:cNvPr id="45" name="Picture Placeholder 33"/>
          <p:cNvSpPr>
            <a:spLocks noGrp="1"/>
          </p:cNvSpPr>
          <p:nvPr>
            <p:ph type="pic" sz="quarter" idx="25"/>
          </p:nvPr>
        </p:nvSpPr>
        <p:spPr>
          <a:xfrm>
            <a:off x="5227571" y="4043892"/>
            <a:ext cx="1147325" cy="811033"/>
          </a:xfrm>
        </p:spPr>
        <p:txBody>
          <a:bodyPr>
            <a:normAutofit/>
          </a:bodyPr>
          <a:lstStyle>
            <a:lvl1pPr marL="0" indent="0" algn="ctr">
              <a:buNone/>
              <a:defRPr sz="1600">
                <a:solidFill>
                  <a:schemeClr val="bg1"/>
                </a:solidFill>
              </a:defRPr>
            </a:lvl1pPr>
          </a:lstStyle>
          <a:p>
            <a:r>
              <a:rPr lang="en-US" smtClean="0"/>
              <a:t>Click icon to add picture</a:t>
            </a:r>
            <a:endParaRPr lang="en-US" dirty="0"/>
          </a:p>
        </p:txBody>
      </p:sp>
      <p:sp>
        <p:nvSpPr>
          <p:cNvPr id="46" name="Picture Placeholder 33"/>
          <p:cNvSpPr>
            <a:spLocks noGrp="1"/>
          </p:cNvSpPr>
          <p:nvPr>
            <p:ph type="pic" sz="quarter" idx="26"/>
          </p:nvPr>
        </p:nvSpPr>
        <p:spPr>
          <a:xfrm>
            <a:off x="5227571" y="5368250"/>
            <a:ext cx="1147325" cy="811033"/>
          </a:xfrm>
        </p:spPr>
        <p:txBody>
          <a:bodyPr>
            <a:normAutofit/>
          </a:bodyPr>
          <a:lstStyle>
            <a:lvl1pPr marL="0" indent="0" algn="ctr">
              <a:buNone/>
              <a:defRPr sz="1600">
                <a:solidFill>
                  <a:schemeClr val="bg1"/>
                </a:solidFill>
              </a:defRPr>
            </a:lvl1pPr>
          </a:lstStyle>
          <a:p>
            <a:r>
              <a:rPr lang="en-US" smtClean="0"/>
              <a:t>Click icon to add picture</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9_Title Only">
    <p:spTree>
      <p:nvGrpSpPr>
        <p:cNvPr id="1" name=""/>
        <p:cNvGrpSpPr/>
        <p:nvPr/>
      </p:nvGrpSpPr>
      <p:grpSpPr>
        <a:xfrm>
          <a:off x="0" y="0"/>
          <a:ext cx="0" cy="0"/>
          <a:chOff x="0" y="0"/>
          <a:chExt cx="0" cy="0"/>
        </a:xfrm>
      </p:grpSpPr>
      <p:sp>
        <p:nvSpPr>
          <p:cNvPr id="2" name="Title 1"/>
          <p:cNvSpPr>
            <a:spLocks noGrp="1"/>
          </p:cNvSpPr>
          <p:nvPr>
            <p:ph type="title"/>
          </p:nvPr>
        </p:nvSpPr>
        <p:spPr>
          <a:xfrm>
            <a:off x="371475" y="260351"/>
            <a:ext cx="11520488" cy="758824"/>
          </a:xfrm>
        </p:spPr>
        <p:txBody>
          <a:bodyPr/>
          <a:lstStyle/>
          <a:p>
            <a:r>
              <a:rPr lang="en-US" smtClean="0"/>
              <a:t>Click to edit Master title style</a:t>
            </a:r>
            <a:endParaRPr lang="en-US" dirty="0"/>
          </a:p>
        </p:txBody>
      </p:sp>
      <p:sp>
        <p:nvSpPr>
          <p:cNvPr id="17" name="Slide Number Placeholder 4"/>
          <p:cNvSpPr>
            <a:spLocks noGrp="1"/>
          </p:cNvSpPr>
          <p:nvPr>
            <p:ph type="sldNum" sz="quarter" idx="12"/>
          </p:nvPr>
        </p:nvSpPr>
        <p:spPr>
          <a:xfrm>
            <a:off x="11518900" y="6581978"/>
            <a:ext cx="373062" cy="206104"/>
          </a:xfrm>
        </p:spPr>
        <p:txBody>
          <a:bodyPr/>
          <a:lstStyle/>
          <a:p>
            <a:fld id="{03DC2DEF-D2FE-4B45-ABA4-9F153FD1C98A}" type="slidenum">
              <a:rPr lang="en-US" smtClean="0"/>
            </a:fld>
            <a:endParaRPr lang="en-US" dirty="0"/>
          </a:p>
        </p:txBody>
      </p:sp>
      <p:cxnSp>
        <p:nvCxnSpPr>
          <p:cNvPr id="24" name="Straight Connector 23"/>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8" name="Rectangle 17"/>
          <p:cNvSpPr/>
          <p:nvPr userDrawn="1"/>
        </p:nvSpPr>
        <p:spPr>
          <a:xfrm>
            <a:off x="371475" y="1233488"/>
            <a:ext cx="2293200"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p:cNvSpPr/>
          <p:nvPr userDrawn="1"/>
        </p:nvSpPr>
        <p:spPr>
          <a:xfrm>
            <a:off x="371475" y="3773172"/>
            <a:ext cx="2293200"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p:cNvSpPr/>
          <p:nvPr userDrawn="1"/>
        </p:nvSpPr>
        <p:spPr>
          <a:xfrm>
            <a:off x="6170635" y="1233487"/>
            <a:ext cx="2294237"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p:cNvSpPr/>
          <p:nvPr userDrawn="1"/>
        </p:nvSpPr>
        <p:spPr>
          <a:xfrm>
            <a:off x="6170635" y="3773171"/>
            <a:ext cx="2294237"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Picture Placeholder 33"/>
          <p:cNvSpPr>
            <a:spLocks noGrp="1"/>
          </p:cNvSpPr>
          <p:nvPr>
            <p:ph type="pic" sz="quarter" idx="13"/>
          </p:nvPr>
        </p:nvSpPr>
        <p:spPr>
          <a:xfrm>
            <a:off x="615473" y="1713955"/>
            <a:ext cx="1805204" cy="1466666"/>
          </a:xfrm>
        </p:spPr>
        <p:txBody>
          <a:bodyPr>
            <a:normAutofit/>
          </a:bodyPr>
          <a:lstStyle>
            <a:lvl1pPr marL="0" indent="0" algn="ctr">
              <a:buNone/>
              <a:defRPr sz="1600">
                <a:solidFill>
                  <a:schemeClr val="bg1"/>
                </a:solidFill>
              </a:defRPr>
            </a:lvl1pPr>
          </a:lstStyle>
          <a:p>
            <a:r>
              <a:rPr lang="en-US" smtClean="0"/>
              <a:t>Click icon to add picture</a:t>
            </a:r>
            <a:endParaRPr lang="en-US" dirty="0"/>
          </a:p>
        </p:txBody>
      </p:sp>
      <p:sp>
        <p:nvSpPr>
          <p:cNvPr id="32" name="Rectangle 31"/>
          <p:cNvSpPr/>
          <p:nvPr userDrawn="1"/>
        </p:nvSpPr>
        <p:spPr>
          <a:xfrm>
            <a:off x="2730561"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userDrawn="1"/>
        </p:nvSpPr>
        <p:spPr>
          <a:xfrm>
            <a:off x="2730561"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Text Placeholder 39"/>
          <p:cNvSpPr>
            <a:spLocks noGrp="1"/>
          </p:cNvSpPr>
          <p:nvPr>
            <p:ph type="body" sz="quarter" idx="20" hasCustomPrompt="1"/>
          </p:nvPr>
        </p:nvSpPr>
        <p:spPr>
          <a:xfrm>
            <a:off x="2900245"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35" name="Text Placeholder 39"/>
          <p:cNvSpPr>
            <a:spLocks noGrp="1"/>
          </p:cNvSpPr>
          <p:nvPr>
            <p:ph type="body" sz="quarter" idx="27" hasCustomPrompt="1"/>
          </p:nvPr>
        </p:nvSpPr>
        <p:spPr>
          <a:xfrm>
            <a:off x="2900245"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36" name="Rectangle 35"/>
          <p:cNvSpPr/>
          <p:nvPr userDrawn="1"/>
        </p:nvSpPr>
        <p:spPr>
          <a:xfrm>
            <a:off x="8549714"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p:cNvSpPr/>
          <p:nvPr userDrawn="1"/>
        </p:nvSpPr>
        <p:spPr>
          <a:xfrm>
            <a:off x="8549714"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Text Placeholder 39"/>
          <p:cNvSpPr>
            <a:spLocks noGrp="1"/>
          </p:cNvSpPr>
          <p:nvPr>
            <p:ph type="body" sz="quarter" idx="28" hasCustomPrompt="1"/>
          </p:nvPr>
        </p:nvSpPr>
        <p:spPr>
          <a:xfrm>
            <a:off x="8719398"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50" name="Text Placeholder 39"/>
          <p:cNvSpPr>
            <a:spLocks noGrp="1"/>
          </p:cNvSpPr>
          <p:nvPr>
            <p:ph type="body" sz="quarter" idx="29" hasCustomPrompt="1"/>
          </p:nvPr>
        </p:nvSpPr>
        <p:spPr>
          <a:xfrm>
            <a:off x="8719398"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51" name="Picture Placeholder 33"/>
          <p:cNvSpPr>
            <a:spLocks noGrp="1"/>
          </p:cNvSpPr>
          <p:nvPr>
            <p:ph type="pic" sz="quarter" idx="30"/>
          </p:nvPr>
        </p:nvSpPr>
        <p:spPr>
          <a:xfrm>
            <a:off x="615473" y="4253638"/>
            <a:ext cx="1805204" cy="1466666"/>
          </a:xfrm>
        </p:spPr>
        <p:txBody>
          <a:bodyPr>
            <a:normAutofit/>
          </a:bodyPr>
          <a:lstStyle>
            <a:lvl1pPr marL="0" indent="0" algn="ctr">
              <a:buNone/>
              <a:defRPr sz="1600">
                <a:solidFill>
                  <a:schemeClr val="bg1"/>
                </a:solidFill>
              </a:defRPr>
            </a:lvl1pPr>
          </a:lstStyle>
          <a:p>
            <a:r>
              <a:rPr lang="en-US" smtClean="0"/>
              <a:t>Click icon to add picture</a:t>
            </a:r>
            <a:endParaRPr lang="en-US" dirty="0"/>
          </a:p>
        </p:txBody>
      </p:sp>
      <p:sp>
        <p:nvSpPr>
          <p:cNvPr id="52" name="Picture Placeholder 33"/>
          <p:cNvSpPr>
            <a:spLocks noGrp="1"/>
          </p:cNvSpPr>
          <p:nvPr>
            <p:ph type="pic" sz="quarter" idx="31"/>
          </p:nvPr>
        </p:nvSpPr>
        <p:spPr>
          <a:xfrm>
            <a:off x="6415151" y="4253638"/>
            <a:ext cx="1805204" cy="1466666"/>
          </a:xfrm>
        </p:spPr>
        <p:txBody>
          <a:bodyPr>
            <a:normAutofit/>
          </a:bodyPr>
          <a:lstStyle>
            <a:lvl1pPr marL="0" indent="0" algn="ctr">
              <a:buNone/>
              <a:defRPr sz="1600">
                <a:solidFill>
                  <a:schemeClr val="bg1"/>
                </a:solidFill>
              </a:defRPr>
            </a:lvl1pPr>
          </a:lstStyle>
          <a:p>
            <a:r>
              <a:rPr lang="en-US" smtClean="0"/>
              <a:t>Click icon to add picture</a:t>
            </a:r>
            <a:endParaRPr lang="en-US" dirty="0"/>
          </a:p>
        </p:txBody>
      </p:sp>
      <p:sp>
        <p:nvSpPr>
          <p:cNvPr id="53" name="Picture Placeholder 33"/>
          <p:cNvSpPr>
            <a:spLocks noGrp="1"/>
          </p:cNvSpPr>
          <p:nvPr>
            <p:ph type="pic" sz="quarter" idx="32"/>
          </p:nvPr>
        </p:nvSpPr>
        <p:spPr>
          <a:xfrm>
            <a:off x="6415151" y="1713954"/>
            <a:ext cx="1805204" cy="1466666"/>
          </a:xfrm>
        </p:spPr>
        <p:txBody>
          <a:bodyPr>
            <a:normAutofit/>
          </a:bodyPr>
          <a:lstStyle>
            <a:lvl1pPr marL="0" indent="0" algn="ctr">
              <a:buNone/>
              <a:defRPr sz="1600">
                <a:solidFill>
                  <a:schemeClr val="bg1"/>
                </a:solidFill>
              </a:defRPr>
            </a:lvl1pPr>
          </a:lstStyle>
          <a:p>
            <a:r>
              <a:rPr lang="en-US" smtClean="0"/>
              <a:t>Click icon to add picture</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0_Title Only">
    <p:spTree>
      <p:nvGrpSpPr>
        <p:cNvPr id="1" name=""/>
        <p:cNvGrpSpPr/>
        <p:nvPr/>
      </p:nvGrpSpPr>
      <p:grpSpPr>
        <a:xfrm>
          <a:off x="0" y="0"/>
          <a:ext cx="0" cy="0"/>
          <a:chOff x="0" y="0"/>
          <a:chExt cx="0" cy="0"/>
        </a:xfrm>
      </p:grpSpPr>
      <p:sp>
        <p:nvSpPr>
          <p:cNvPr id="18" name="Rectangle 17"/>
          <p:cNvSpPr/>
          <p:nvPr userDrawn="1"/>
        </p:nvSpPr>
        <p:spPr>
          <a:xfrm>
            <a:off x="371474" y="1660868"/>
            <a:ext cx="2686613"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p:cNvSpPr/>
          <p:nvPr userDrawn="1"/>
        </p:nvSpPr>
        <p:spPr>
          <a:xfrm>
            <a:off x="3316099" y="1660868"/>
            <a:ext cx="2686613"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p:cNvSpPr/>
          <p:nvPr userDrawn="1"/>
        </p:nvSpPr>
        <p:spPr>
          <a:xfrm>
            <a:off x="6260723" y="1660868"/>
            <a:ext cx="2686613"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p:cNvSpPr/>
          <p:nvPr userDrawn="1"/>
        </p:nvSpPr>
        <p:spPr>
          <a:xfrm>
            <a:off x="9205348" y="1660868"/>
            <a:ext cx="2686613"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475" y="260351"/>
            <a:ext cx="11520488" cy="758824"/>
          </a:xfrm>
        </p:spPr>
        <p:txBody>
          <a:bodyPr/>
          <a:lstStyle/>
          <a:p>
            <a:r>
              <a:rPr lang="en-US" smtClean="0"/>
              <a:t>Click to edit Master title style</a:t>
            </a:r>
            <a:endParaRPr lang="en-US" dirty="0"/>
          </a:p>
        </p:txBody>
      </p:sp>
      <p:sp>
        <p:nvSpPr>
          <p:cNvPr id="17" name="Slide Number Placeholder 4"/>
          <p:cNvSpPr>
            <a:spLocks noGrp="1"/>
          </p:cNvSpPr>
          <p:nvPr>
            <p:ph type="sldNum" sz="quarter" idx="12"/>
          </p:nvPr>
        </p:nvSpPr>
        <p:spPr>
          <a:xfrm>
            <a:off x="11518900" y="6581978"/>
            <a:ext cx="373062" cy="206104"/>
          </a:xfrm>
        </p:spPr>
        <p:txBody>
          <a:bodyPr/>
          <a:lstStyle/>
          <a:p>
            <a:fld id="{03DC2DEF-D2FE-4B45-ABA4-9F153FD1C98A}" type="slidenum">
              <a:rPr lang="en-US" smtClean="0"/>
            </a:fld>
            <a:endParaRPr lang="en-US" dirty="0"/>
          </a:p>
        </p:txBody>
      </p:sp>
      <p:cxnSp>
        <p:nvCxnSpPr>
          <p:cNvPr id="24" name="Straight Connector 23"/>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p:cNvSpPr>
            <a:spLocks noGrp="1"/>
          </p:cNvSpPr>
          <p:nvPr>
            <p:ph type="pic" sz="quarter" idx="13"/>
          </p:nvPr>
        </p:nvSpPr>
        <p:spPr>
          <a:xfrm>
            <a:off x="467420" y="1761485"/>
            <a:ext cx="2494721" cy="2226366"/>
          </a:xfrm>
        </p:spPr>
        <p:txBody>
          <a:bodyPr>
            <a:normAutofit/>
          </a:bodyPr>
          <a:lstStyle>
            <a:lvl1pPr marL="0" indent="0" algn="ctr">
              <a:buNone/>
              <a:defRPr sz="1600">
                <a:solidFill>
                  <a:schemeClr val="bg1"/>
                </a:solidFill>
              </a:defRPr>
            </a:lvl1pPr>
          </a:lstStyle>
          <a:p>
            <a:r>
              <a:rPr lang="en-US" smtClean="0"/>
              <a:t>Click icon to add picture</a:t>
            </a:r>
            <a:endParaRPr lang="en-US" dirty="0"/>
          </a:p>
        </p:txBody>
      </p:sp>
      <p:sp>
        <p:nvSpPr>
          <p:cNvPr id="28" name="Picture Placeholder 33"/>
          <p:cNvSpPr>
            <a:spLocks noGrp="1"/>
          </p:cNvSpPr>
          <p:nvPr>
            <p:ph type="pic" sz="quarter" idx="21"/>
          </p:nvPr>
        </p:nvSpPr>
        <p:spPr>
          <a:xfrm>
            <a:off x="3412045" y="1761485"/>
            <a:ext cx="2494721" cy="2226366"/>
          </a:xfrm>
        </p:spPr>
        <p:txBody>
          <a:bodyPr>
            <a:normAutofit/>
          </a:bodyPr>
          <a:lstStyle>
            <a:lvl1pPr marL="0" indent="0" algn="ctr">
              <a:buNone/>
              <a:defRPr sz="1600">
                <a:solidFill>
                  <a:schemeClr val="bg1"/>
                </a:solidFill>
              </a:defRPr>
            </a:lvl1pPr>
          </a:lstStyle>
          <a:p>
            <a:r>
              <a:rPr lang="en-US" smtClean="0"/>
              <a:t>Click icon to add picture</a:t>
            </a:r>
            <a:endParaRPr lang="en-US" dirty="0"/>
          </a:p>
        </p:txBody>
      </p:sp>
      <p:sp>
        <p:nvSpPr>
          <p:cNvPr id="29" name="Picture Placeholder 33"/>
          <p:cNvSpPr>
            <a:spLocks noGrp="1"/>
          </p:cNvSpPr>
          <p:nvPr>
            <p:ph type="pic" sz="quarter" idx="22"/>
          </p:nvPr>
        </p:nvSpPr>
        <p:spPr>
          <a:xfrm>
            <a:off x="6356669" y="1761485"/>
            <a:ext cx="2494721" cy="2226366"/>
          </a:xfrm>
        </p:spPr>
        <p:txBody>
          <a:bodyPr>
            <a:normAutofit/>
          </a:bodyPr>
          <a:lstStyle>
            <a:lvl1pPr marL="0" indent="0" algn="ctr">
              <a:buNone/>
              <a:defRPr sz="1600">
                <a:solidFill>
                  <a:schemeClr val="bg1"/>
                </a:solidFill>
              </a:defRPr>
            </a:lvl1pPr>
          </a:lstStyle>
          <a:p>
            <a:r>
              <a:rPr lang="en-US" smtClean="0"/>
              <a:t>Click icon to add picture</a:t>
            </a:r>
            <a:endParaRPr lang="en-US" dirty="0"/>
          </a:p>
        </p:txBody>
      </p:sp>
      <p:sp>
        <p:nvSpPr>
          <p:cNvPr id="30" name="Picture Placeholder 33"/>
          <p:cNvSpPr>
            <a:spLocks noGrp="1"/>
          </p:cNvSpPr>
          <p:nvPr>
            <p:ph type="pic" sz="quarter" idx="23"/>
          </p:nvPr>
        </p:nvSpPr>
        <p:spPr>
          <a:xfrm>
            <a:off x="9301294" y="1761485"/>
            <a:ext cx="2494721" cy="2226366"/>
          </a:xfrm>
        </p:spPr>
        <p:txBody>
          <a:bodyPr>
            <a:normAutofit/>
          </a:bodyPr>
          <a:lstStyle>
            <a:lvl1pPr marL="0" indent="0" algn="ctr">
              <a:buNone/>
              <a:defRPr sz="1600">
                <a:solidFill>
                  <a:schemeClr val="bg1"/>
                </a:solidFill>
              </a:defRPr>
            </a:lvl1pPr>
          </a:lstStyle>
          <a:p>
            <a:r>
              <a:rPr lang="en-US" smtClean="0"/>
              <a:t>Click icon to add picture</a:t>
            </a:r>
            <a:endParaRPr lang="en-US" dirty="0"/>
          </a:p>
        </p:txBody>
      </p:sp>
      <p:sp>
        <p:nvSpPr>
          <p:cNvPr id="31" name="Text Placeholder 39"/>
          <p:cNvSpPr>
            <a:spLocks noGrp="1"/>
          </p:cNvSpPr>
          <p:nvPr>
            <p:ph type="body" sz="quarter" idx="20" hasCustomPrompt="1"/>
          </p:nvPr>
        </p:nvSpPr>
        <p:spPr>
          <a:xfrm>
            <a:off x="371474" y="4302782"/>
            <a:ext cx="2686613" cy="666781"/>
          </a:xfrm>
        </p:spPr>
        <p:txBody>
          <a:bodyPr anchor="t">
            <a:noAutofit/>
          </a:bodyPr>
          <a:lstStyle>
            <a:lvl1pPr marL="0" indent="0" algn="ctr">
              <a:buNone/>
              <a:defRPr sz="2000" b="1">
                <a:solidFill>
                  <a:schemeClr val="accent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33" name="Text Placeholder 39"/>
          <p:cNvSpPr>
            <a:spLocks noGrp="1"/>
          </p:cNvSpPr>
          <p:nvPr>
            <p:ph type="body" sz="quarter" idx="24" hasCustomPrompt="1"/>
          </p:nvPr>
        </p:nvSpPr>
        <p:spPr>
          <a:xfrm>
            <a:off x="371474"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37" name="Text Placeholder 39"/>
          <p:cNvSpPr>
            <a:spLocks noGrp="1"/>
          </p:cNvSpPr>
          <p:nvPr>
            <p:ph type="body" sz="quarter" idx="25" hasCustomPrompt="1"/>
          </p:nvPr>
        </p:nvSpPr>
        <p:spPr>
          <a:xfrm>
            <a:off x="3316099" y="4302782"/>
            <a:ext cx="2686613" cy="666781"/>
          </a:xfrm>
        </p:spPr>
        <p:txBody>
          <a:bodyPr anchor="t">
            <a:noAutofit/>
          </a:bodyPr>
          <a:lstStyle>
            <a:lvl1pPr marL="0" indent="0" algn="ctr">
              <a:buNone/>
              <a:defRPr sz="2000" b="1">
                <a:solidFill>
                  <a:schemeClr val="accent2"/>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38" name="Text Placeholder 39"/>
          <p:cNvSpPr>
            <a:spLocks noGrp="1"/>
          </p:cNvSpPr>
          <p:nvPr>
            <p:ph type="body" sz="quarter" idx="26" hasCustomPrompt="1"/>
          </p:nvPr>
        </p:nvSpPr>
        <p:spPr>
          <a:xfrm>
            <a:off x="3316099"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40" name="Text Placeholder 39"/>
          <p:cNvSpPr>
            <a:spLocks noGrp="1"/>
          </p:cNvSpPr>
          <p:nvPr>
            <p:ph type="body" sz="quarter" idx="27" hasCustomPrompt="1"/>
          </p:nvPr>
        </p:nvSpPr>
        <p:spPr>
          <a:xfrm>
            <a:off x="6260723" y="4302782"/>
            <a:ext cx="2686613" cy="666781"/>
          </a:xfrm>
        </p:spPr>
        <p:txBody>
          <a:bodyPr anchor="t">
            <a:noAutofit/>
          </a:bodyPr>
          <a:lstStyle>
            <a:lvl1pPr marL="0" indent="0" algn="ctr">
              <a:buNone/>
              <a:defRPr sz="2000" b="1">
                <a:solidFill>
                  <a:schemeClr val="accent4"/>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41" name="Text Placeholder 39"/>
          <p:cNvSpPr>
            <a:spLocks noGrp="1"/>
          </p:cNvSpPr>
          <p:nvPr>
            <p:ph type="body" sz="quarter" idx="28" hasCustomPrompt="1"/>
          </p:nvPr>
        </p:nvSpPr>
        <p:spPr>
          <a:xfrm>
            <a:off x="6260723"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42" name="Text Placeholder 39"/>
          <p:cNvSpPr>
            <a:spLocks noGrp="1"/>
          </p:cNvSpPr>
          <p:nvPr>
            <p:ph type="body" sz="quarter" idx="29" hasCustomPrompt="1"/>
          </p:nvPr>
        </p:nvSpPr>
        <p:spPr>
          <a:xfrm>
            <a:off x="9205350" y="4302782"/>
            <a:ext cx="2686613" cy="666781"/>
          </a:xfrm>
        </p:spPr>
        <p:txBody>
          <a:bodyPr anchor="t">
            <a:noAutofit/>
          </a:bodyPr>
          <a:lstStyle>
            <a:lvl1pPr marL="0" indent="0" algn="ctr">
              <a:buNone/>
              <a:defRPr sz="2000" b="1">
                <a:solidFill>
                  <a:schemeClr val="accent6"/>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44" name="Text Placeholder 39"/>
          <p:cNvSpPr>
            <a:spLocks noGrp="1"/>
          </p:cNvSpPr>
          <p:nvPr>
            <p:ph type="body" sz="quarter" idx="30" hasCustomPrompt="1"/>
          </p:nvPr>
        </p:nvSpPr>
        <p:spPr>
          <a:xfrm>
            <a:off x="9205350"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1_Title Only">
    <p:spTree>
      <p:nvGrpSpPr>
        <p:cNvPr id="1" name=""/>
        <p:cNvGrpSpPr/>
        <p:nvPr/>
      </p:nvGrpSpPr>
      <p:grpSpPr>
        <a:xfrm>
          <a:off x="0" y="0"/>
          <a:ext cx="0" cy="0"/>
          <a:chOff x="0" y="0"/>
          <a:chExt cx="0" cy="0"/>
        </a:xfrm>
      </p:grpSpPr>
      <p:sp>
        <p:nvSpPr>
          <p:cNvPr id="23" name="Rectangle 22"/>
          <p:cNvSpPr/>
          <p:nvPr userDrawn="1"/>
        </p:nvSpPr>
        <p:spPr>
          <a:xfrm>
            <a:off x="467420" y="3895002"/>
            <a:ext cx="2494721" cy="2067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p:cNvSpPr/>
          <p:nvPr userDrawn="1"/>
        </p:nvSpPr>
        <p:spPr>
          <a:xfrm>
            <a:off x="3412044" y="3895002"/>
            <a:ext cx="2494721" cy="20672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p:cNvSpPr/>
          <p:nvPr userDrawn="1"/>
        </p:nvSpPr>
        <p:spPr>
          <a:xfrm>
            <a:off x="6356668" y="3895002"/>
            <a:ext cx="2494721" cy="2067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p:cNvSpPr/>
          <p:nvPr userDrawn="1"/>
        </p:nvSpPr>
        <p:spPr>
          <a:xfrm>
            <a:off x="9301294" y="3895002"/>
            <a:ext cx="2494721" cy="206723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475" y="260351"/>
            <a:ext cx="11520488" cy="758824"/>
          </a:xfrm>
        </p:spPr>
        <p:txBody>
          <a:bodyPr/>
          <a:lstStyle/>
          <a:p>
            <a:r>
              <a:rPr lang="en-US" smtClean="0"/>
              <a:t>Click to edit Master title style</a:t>
            </a:r>
            <a:endParaRPr lang="en-US" dirty="0"/>
          </a:p>
        </p:txBody>
      </p:sp>
      <p:sp>
        <p:nvSpPr>
          <p:cNvPr id="17" name="Slide Number Placeholder 4"/>
          <p:cNvSpPr>
            <a:spLocks noGrp="1"/>
          </p:cNvSpPr>
          <p:nvPr>
            <p:ph type="sldNum" sz="quarter" idx="12"/>
          </p:nvPr>
        </p:nvSpPr>
        <p:spPr>
          <a:xfrm>
            <a:off x="11518900" y="6581978"/>
            <a:ext cx="373062" cy="206104"/>
          </a:xfrm>
        </p:spPr>
        <p:txBody>
          <a:bodyPr/>
          <a:lstStyle/>
          <a:p>
            <a:fld id="{03DC2DEF-D2FE-4B45-ABA4-9F153FD1C98A}" type="slidenum">
              <a:rPr lang="en-US" smtClean="0"/>
            </a:fld>
            <a:endParaRPr lang="en-US" dirty="0"/>
          </a:p>
        </p:txBody>
      </p:sp>
      <p:cxnSp>
        <p:nvCxnSpPr>
          <p:cNvPr id="24" name="Straight Connector 23"/>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p:cNvSpPr>
            <a:spLocks noGrp="1"/>
          </p:cNvSpPr>
          <p:nvPr>
            <p:ph type="pic" sz="quarter" idx="13"/>
          </p:nvPr>
        </p:nvSpPr>
        <p:spPr>
          <a:xfrm>
            <a:off x="467420" y="1522949"/>
            <a:ext cx="2494721" cy="2226366"/>
          </a:xfrm>
        </p:spPr>
        <p:txBody>
          <a:bodyPr>
            <a:normAutofit/>
          </a:bodyPr>
          <a:lstStyle>
            <a:lvl1pPr marL="0" indent="0" algn="ctr">
              <a:buNone/>
              <a:defRPr sz="1600">
                <a:solidFill>
                  <a:schemeClr val="tx1"/>
                </a:solidFill>
              </a:defRPr>
            </a:lvl1pPr>
          </a:lstStyle>
          <a:p>
            <a:r>
              <a:rPr lang="en-US" smtClean="0"/>
              <a:t>Click icon to add picture</a:t>
            </a:r>
            <a:endParaRPr lang="en-US" dirty="0"/>
          </a:p>
        </p:txBody>
      </p:sp>
      <p:sp>
        <p:nvSpPr>
          <p:cNvPr id="28" name="Picture Placeholder 33"/>
          <p:cNvSpPr>
            <a:spLocks noGrp="1"/>
          </p:cNvSpPr>
          <p:nvPr>
            <p:ph type="pic" sz="quarter" idx="21"/>
          </p:nvPr>
        </p:nvSpPr>
        <p:spPr>
          <a:xfrm>
            <a:off x="3412045" y="1522949"/>
            <a:ext cx="2494721" cy="2226366"/>
          </a:xfrm>
        </p:spPr>
        <p:txBody>
          <a:bodyPr>
            <a:normAutofit/>
          </a:bodyPr>
          <a:lstStyle>
            <a:lvl1pPr marL="0" indent="0" algn="ctr">
              <a:buNone/>
              <a:defRPr sz="1600">
                <a:solidFill>
                  <a:schemeClr val="tx1"/>
                </a:solidFill>
              </a:defRPr>
            </a:lvl1pPr>
          </a:lstStyle>
          <a:p>
            <a:r>
              <a:rPr lang="en-US" smtClean="0"/>
              <a:t>Click icon to add picture</a:t>
            </a:r>
            <a:endParaRPr lang="en-US" dirty="0"/>
          </a:p>
        </p:txBody>
      </p:sp>
      <p:sp>
        <p:nvSpPr>
          <p:cNvPr id="29" name="Picture Placeholder 33"/>
          <p:cNvSpPr>
            <a:spLocks noGrp="1"/>
          </p:cNvSpPr>
          <p:nvPr>
            <p:ph type="pic" sz="quarter" idx="22"/>
          </p:nvPr>
        </p:nvSpPr>
        <p:spPr>
          <a:xfrm>
            <a:off x="6356669" y="1522949"/>
            <a:ext cx="2494721" cy="2226366"/>
          </a:xfrm>
        </p:spPr>
        <p:txBody>
          <a:bodyPr>
            <a:normAutofit/>
          </a:bodyPr>
          <a:lstStyle>
            <a:lvl1pPr marL="0" indent="0" algn="ctr">
              <a:buNone/>
              <a:defRPr sz="1600">
                <a:solidFill>
                  <a:schemeClr val="tx1"/>
                </a:solidFill>
              </a:defRPr>
            </a:lvl1pPr>
          </a:lstStyle>
          <a:p>
            <a:r>
              <a:rPr lang="en-US" smtClean="0"/>
              <a:t>Click icon to add picture</a:t>
            </a:r>
            <a:endParaRPr lang="en-US" dirty="0"/>
          </a:p>
        </p:txBody>
      </p:sp>
      <p:sp>
        <p:nvSpPr>
          <p:cNvPr id="30" name="Picture Placeholder 33"/>
          <p:cNvSpPr>
            <a:spLocks noGrp="1"/>
          </p:cNvSpPr>
          <p:nvPr>
            <p:ph type="pic" sz="quarter" idx="23"/>
          </p:nvPr>
        </p:nvSpPr>
        <p:spPr>
          <a:xfrm>
            <a:off x="9301294" y="1522949"/>
            <a:ext cx="2494721" cy="2226366"/>
          </a:xfrm>
        </p:spPr>
        <p:txBody>
          <a:bodyPr>
            <a:normAutofit/>
          </a:bodyPr>
          <a:lstStyle>
            <a:lvl1pPr marL="0" indent="0" algn="ctr">
              <a:buNone/>
              <a:defRPr sz="1600">
                <a:solidFill>
                  <a:schemeClr val="tx1"/>
                </a:solidFill>
              </a:defRPr>
            </a:lvl1pPr>
          </a:lstStyle>
          <a:p>
            <a:r>
              <a:rPr lang="en-US" smtClean="0"/>
              <a:t>Click icon to add picture</a:t>
            </a:r>
            <a:endParaRPr lang="en-US" dirty="0"/>
          </a:p>
        </p:txBody>
      </p:sp>
      <p:sp>
        <p:nvSpPr>
          <p:cNvPr id="31" name="Text Placeholder 39"/>
          <p:cNvSpPr>
            <a:spLocks noGrp="1"/>
          </p:cNvSpPr>
          <p:nvPr>
            <p:ph type="body" sz="quarter" idx="20" hasCustomPrompt="1"/>
          </p:nvPr>
        </p:nvSpPr>
        <p:spPr>
          <a:xfrm>
            <a:off x="604610"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33" name="Text Placeholder 39"/>
          <p:cNvSpPr>
            <a:spLocks noGrp="1"/>
          </p:cNvSpPr>
          <p:nvPr>
            <p:ph type="body" sz="quarter" idx="24" hasCustomPrompt="1"/>
          </p:nvPr>
        </p:nvSpPr>
        <p:spPr>
          <a:xfrm>
            <a:off x="604610"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37" name="Text Placeholder 39"/>
          <p:cNvSpPr>
            <a:spLocks noGrp="1"/>
          </p:cNvSpPr>
          <p:nvPr>
            <p:ph type="body" sz="quarter" idx="25" hasCustomPrompt="1"/>
          </p:nvPr>
        </p:nvSpPr>
        <p:spPr>
          <a:xfrm>
            <a:off x="3549235"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38" name="Text Placeholder 39"/>
          <p:cNvSpPr>
            <a:spLocks noGrp="1"/>
          </p:cNvSpPr>
          <p:nvPr>
            <p:ph type="body" sz="quarter" idx="26" hasCustomPrompt="1"/>
          </p:nvPr>
        </p:nvSpPr>
        <p:spPr>
          <a:xfrm>
            <a:off x="3549235"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40" name="Text Placeholder 39"/>
          <p:cNvSpPr>
            <a:spLocks noGrp="1"/>
          </p:cNvSpPr>
          <p:nvPr>
            <p:ph type="body" sz="quarter" idx="27" hasCustomPrompt="1"/>
          </p:nvPr>
        </p:nvSpPr>
        <p:spPr>
          <a:xfrm>
            <a:off x="6493859"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41" name="Text Placeholder 39"/>
          <p:cNvSpPr>
            <a:spLocks noGrp="1"/>
          </p:cNvSpPr>
          <p:nvPr>
            <p:ph type="body" sz="quarter" idx="28" hasCustomPrompt="1"/>
          </p:nvPr>
        </p:nvSpPr>
        <p:spPr>
          <a:xfrm>
            <a:off x="6493859"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42" name="Text Placeholder 39"/>
          <p:cNvSpPr>
            <a:spLocks noGrp="1"/>
          </p:cNvSpPr>
          <p:nvPr>
            <p:ph type="body" sz="quarter" idx="29" hasCustomPrompt="1"/>
          </p:nvPr>
        </p:nvSpPr>
        <p:spPr>
          <a:xfrm>
            <a:off x="9438486"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
        <p:nvSpPr>
          <p:cNvPr id="44" name="Text Placeholder 39"/>
          <p:cNvSpPr>
            <a:spLocks noGrp="1"/>
          </p:cNvSpPr>
          <p:nvPr>
            <p:ph type="body" sz="quarter" idx="30" hasCustomPrompt="1"/>
          </p:nvPr>
        </p:nvSpPr>
        <p:spPr>
          <a:xfrm>
            <a:off x="9438486"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2_Title Only">
    <p:spTree>
      <p:nvGrpSpPr>
        <p:cNvPr id="1" name=""/>
        <p:cNvGrpSpPr/>
        <p:nvPr/>
      </p:nvGrpSpPr>
      <p:grpSpPr>
        <a:xfrm>
          <a:off x="0" y="0"/>
          <a:ext cx="0" cy="0"/>
          <a:chOff x="0" y="0"/>
          <a:chExt cx="0" cy="0"/>
        </a:xfrm>
      </p:grpSpPr>
      <p:sp>
        <p:nvSpPr>
          <p:cNvPr id="2" name="Title 1"/>
          <p:cNvSpPr>
            <a:spLocks noGrp="1"/>
          </p:cNvSpPr>
          <p:nvPr>
            <p:ph type="title"/>
          </p:nvPr>
        </p:nvSpPr>
        <p:spPr>
          <a:xfrm>
            <a:off x="371475" y="260351"/>
            <a:ext cx="11520488" cy="758824"/>
          </a:xfrm>
        </p:spPr>
        <p:txBody>
          <a:bodyPr/>
          <a:lstStyle/>
          <a:p>
            <a:r>
              <a:rPr lang="en-US" smtClean="0"/>
              <a:t>Click to edit Master title style</a:t>
            </a:r>
            <a:endParaRPr lang="en-US" dirty="0"/>
          </a:p>
        </p:txBody>
      </p:sp>
      <p:sp>
        <p:nvSpPr>
          <p:cNvPr id="17" name="Slide Number Placeholder 4"/>
          <p:cNvSpPr>
            <a:spLocks noGrp="1"/>
          </p:cNvSpPr>
          <p:nvPr>
            <p:ph type="sldNum" sz="quarter" idx="12"/>
          </p:nvPr>
        </p:nvSpPr>
        <p:spPr>
          <a:xfrm>
            <a:off x="11518900" y="6581978"/>
            <a:ext cx="373062" cy="206104"/>
          </a:xfrm>
        </p:spPr>
        <p:txBody>
          <a:bodyPr/>
          <a:lstStyle/>
          <a:p>
            <a:fld id="{03DC2DEF-D2FE-4B45-ABA4-9F153FD1C98A}" type="slidenum">
              <a:rPr lang="en-US" smtClean="0"/>
            </a:fld>
            <a:endParaRPr lang="en-US" dirty="0"/>
          </a:p>
        </p:txBody>
      </p:sp>
      <p:cxnSp>
        <p:nvCxnSpPr>
          <p:cNvPr id="24" name="Straight Connector 23"/>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p:cNvSpPr>
            <a:spLocks noGrp="1"/>
          </p:cNvSpPr>
          <p:nvPr>
            <p:ph type="chart" sz="quarter" idx="13" hasCustomPrompt="1"/>
          </p:nvPr>
        </p:nvSpPr>
        <p:spPr>
          <a:xfrm>
            <a:off x="4900613" y="1233488"/>
            <a:ext cx="6991350" cy="4967287"/>
          </a:xfrm>
        </p:spPr>
        <p:txBody>
          <a:bodyPr>
            <a:normAutofit/>
          </a:bodyPr>
          <a:lstStyle>
            <a:lvl1pPr marL="0" indent="0" algn="ctr">
              <a:buNone/>
              <a:defRPr sz="2000"/>
            </a:lvl1pPr>
          </a:lstStyle>
          <a:p>
            <a:r>
              <a:rPr lang="en-US" smtClean="0"/>
              <a:t>Click icon to add chart</a:t>
            </a:r>
            <a:endParaRPr lang="en-US" dirty="0"/>
          </a:p>
        </p:txBody>
      </p:sp>
      <p:sp>
        <p:nvSpPr>
          <p:cNvPr id="25" name="Rectangle 24"/>
          <p:cNvSpPr/>
          <p:nvPr userDrawn="1"/>
        </p:nvSpPr>
        <p:spPr>
          <a:xfrm>
            <a:off x="371474" y="1233488"/>
            <a:ext cx="4419187"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 Placeholder 5"/>
          <p:cNvSpPr>
            <a:spLocks noGrp="1"/>
          </p:cNvSpPr>
          <p:nvPr>
            <p:ph type="body" sz="quarter" idx="14"/>
          </p:nvPr>
        </p:nvSpPr>
        <p:spPr>
          <a:xfrm>
            <a:off x="546100" y="1450975"/>
            <a:ext cx="4065588" cy="4552950"/>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3_Title Only">
    <p:spTree>
      <p:nvGrpSpPr>
        <p:cNvPr id="1" name=""/>
        <p:cNvGrpSpPr/>
        <p:nvPr/>
      </p:nvGrpSpPr>
      <p:grpSpPr>
        <a:xfrm>
          <a:off x="0" y="0"/>
          <a:ext cx="0" cy="0"/>
          <a:chOff x="0" y="0"/>
          <a:chExt cx="0" cy="0"/>
        </a:xfrm>
      </p:grpSpPr>
      <p:sp>
        <p:nvSpPr>
          <p:cNvPr id="2" name="Title 1"/>
          <p:cNvSpPr>
            <a:spLocks noGrp="1"/>
          </p:cNvSpPr>
          <p:nvPr>
            <p:ph type="title"/>
          </p:nvPr>
        </p:nvSpPr>
        <p:spPr>
          <a:xfrm>
            <a:off x="371475" y="260351"/>
            <a:ext cx="11520488" cy="758824"/>
          </a:xfrm>
        </p:spPr>
        <p:txBody>
          <a:bodyPr/>
          <a:lstStyle/>
          <a:p>
            <a:r>
              <a:rPr lang="en-US" smtClean="0"/>
              <a:t>Click to edit Master title style</a:t>
            </a:r>
            <a:endParaRPr lang="en-US" dirty="0"/>
          </a:p>
        </p:txBody>
      </p:sp>
      <p:sp>
        <p:nvSpPr>
          <p:cNvPr id="17" name="Slide Number Placeholder 4"/>
          <p:cNvSpPr>
            <a:spLocks noGrp="1"/>
          </p:cNvSpPr>
          <p:nvPr>
            <p:ph type="sldNum" sz="quarter" idx="12"/>
          </p:nvPr>
        </p:nvSpPr>
        <p:spPr>
          <a:xfrm>
            <a:off x="11518900" y="6581978"/>
            <a:ext cx="373062" cy="206104"/>
          </a:xfrm>
        </p:spPr>
        <p:txBody>
          <a:bodyPr/>
          <a:lstStyle/>
          <a:p>
            <a:fld id="{03DC2DEF-D2FE-4B45-ABA4-9F153FD1C98A}" type="slidenum">
              <a:rPr lang="en-US" smtClean="0"/>
            </a:fld>
            <a:endParaRPr lang="en-US" dirty="0"/>
          </a:p>
        </p:txBody>
      </p:sp>
      <p:cxnSp>
        <p:nvCxnSpPr>
          <p:cNvPr id="24" name="Straight Connector 23"/>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p:cNvSpPr>
            <a:spLocks noGrp="1"/>
          </p:cNvSpPr>
          <p:nvPr>
            <p:ph type="chart" sz="quarter" idx="13" hasCustomPrompt="1"/>
          </p:nvPr>
        </p:nvSpPr>
        <p:spPr>
          <a:xfrm>
            <a:off x="371475" y="1233488"/>
            <a:ext cx="11520488" cy="4967287"/>
          </a:xfrm>
        </p:spPr>
        <p:txBody>
          <a:bodyPr>
            <a:normAutofit/>
          </a:bodyPr>
          <a:lstStyle>
            <a:lvl1pPr marL="0" indent="0" algn="ctr">
              <a:buNone/>
              <a:defRPr sz="2000"/>
            </a:lvl1pPr>
          </a:lstStyle>
          <a:p>
            <a:r>
              <a:rPr lang="en-US" smtClean="0"/>
              <a:t>Click icon to add chart</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4_Title Only">
    <p:spTree>
      <p:nvGrpSpPr>
        <p:cNvPr id="1" name=""/>
        <p:cNvGrpSpPr/>
        <p:nvPr/>
      </p:nvGrpSpPr>
      <p:grpSpPr>
        <a:xfrm>
          <a:off x="0" y="0"/>
          <a:ext cx="0" cy="0"/>
          <a:chOff x="0" y="0"/>
          <a:chExt cx="0" cy="0"/>
        </a:xfrm>
      </p:grpSpPr>
      <p:sp>
        <p:nvSpPr>
          <p:cNvPr id="2" name="Title 1"/>
          <p:cNvSpPr>
            <a:spLocks noGrp="1"/>
          </p:cNvSpPr>
          <p:nvPr>
            <p:ph type="title"/>
          </p:nvPr>
        </p:nvSpPr>
        <p:spPr>
          <a:xfrm>
            <a:off x="371475" y="260351"/>
            <a:ext cx="11520488" cy="758824"/>
          </a:xfrm>
        </p:spPr>
        <p:txBody>
          <a:bodyPr/>
          <a:lstStyle/>
          <a:p>
            <a:r>
              <a:rPr lang="en-US" smtClean="0"/>
              <a:t>Click to edit Master title style</a:t>
            </a:r>
            <a:endParaRPr lang="en-US" dirty="0"/>
          </a:p>
        </p:txBody>
      </p:sp>
      <p:sp>
        <p:nvSpPr>
          <p:cNvPr id="17" name="Slide Number Placeholder 4"/>
          <p:cNvSpPr>
            <a:spLocks noGrp="1"/>
          </p:cNvSpPr>
          <p:nvPr>
            <p:ph type="sldNum" sz="quarter" idx="12"/>
          </p:nvPr>
        </p:nvSpPr>
        <p:spPr>
          <a:xfrm>
            <a:off x="11518900" y="6581978"/>
            <a:ext cx="373062" cy="206104"/>
          </a:xfrm>
        </p:spPr>
        <p:txBody>
          <a:bodyPr/>
          <a:lstStyle/>
          <a:p>
            <a:fld id="{03DC2DEF-D2FE-4B45-ABA4-9F153FD1C98A}" type="slidenum">
              <a:rPr lang="en-US" smtClean="0"/>
            </a:fld>
            <a:endParaRPr lang="en-US" dirty="0"/>
          </a:p>
        </p:txBody>
      </p:sp>
      <p:cxnSp>
        <p:nvCxnSpPr>
          <p:cNvPr id="24" name="Straight Connector 23"/>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p:cNvSpPr>
            <a:spLocks noGrp="1"/>
          </p:cNvSpPr>
          <p:nvPr>
            <p:ph type="chart" sz="quarter" idx="13" hasCustomPrompt="1"/>
          </p:nvPr>
        </p:nvSpPr>
        <p:spPr>
          <a:xfrm>
            <a:off x="371475" y="1233488"/>
            <a:ext cx="7450621" cy="4967287"/>
          </a:xfrm>
        </p:spPr>
        <p:txBody>
          <a:bodyPr>
            <a:normAutofit/>
          </a:bodyPr>
          <a:lstStyle>
            <a:lvl1pPr marL="0" indent="0" algn="ctr">
              <a:buNone/>
              <a:defRPr sz="2000"/>
            </a:lvl1pPr>
          </a:lstStyle>
          <a:p>
            <a:r>
              <a:rPr lang="en-US" smtClean="0"/>
              <a:t>Click icon to add chart</a:t>
            </a:r>
            <a:endParaRPr lang="en-US" dirty="0"/>
          </a:p>
        </p:txBody>
      </p:sp>
      <p:sp>
        <p:nvSpPr>
          <p:cNvPr id="5" name="Picture Placeholder 4"/>
          <p:cNvSpPr>
            <a:spLocks noGrp="1"/>
          </p:cNvSpPr>
          <p:nvPr>
            <p:ph type="pic" sz="quarter" idx="14"/>
          </p:nvPr>
        </p:nvSpPr>
        <p:spPr>
          <a:xfrm>
            <a:off x="7940675" y="1233488"/>
            <a:ext cx="3951288" cy="4967287"/>
          </a:xfrm>
        </p:spPr>
        <p:txBody>
          <a:bodyPr>
            <a:normAutofit/>
          </a:bodyPr>
          <a:lstStyle>
            <a:lvl1pPr marL="0" indent="0" algn="ctr">
              <a:buNone/>
              <a:defRPr sz="2000"/>
            </a:lvl1pPr>
          </a:lstStyle>
          <a:p>
            <a:r>
              <a:rPr lang="en-US" smtClean="0"/>
              <a:t>Click icon to add picture</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5_Title Only">
    <p:spTree>
      <p:nvGrpSpPr>
        <p:cNvPr id="1" name=""/>
        <p:cNvGrpSpPr/>
        <p:nvPr/>
      </p:nvGrpSpPr>
      <p:grpSpPr>
        <a:xfrm>
          <a:off x="0" y="0"/>
          <a:ext cx="0" cy="0"/>
          <a:chOff x="0" y="0"/>
          <a:chExt cx="0" cy="0"/>
        </a:xfrm>
      </p:grpSpPr>
      <p:sp>
        <p:nvSpPr>
          <p:cNvPr id="2" name="Title 1"/>
          <p:cNvSpPr>
            <a:spLocks noGrp="1"/>
          </p:cNvSpPr>
          <p:nvPr>
            <p:ph type="title"/>
          </p:nvPr>
        </p:nvSpPr>
        <p:spPr>
          <a:xfrm>
            <a:off x="371475" y="260351"/>
            <a:ext cx="11520488" cy="758824"/>
          </a:xfrm>
        </p:spPr>
        <p:txBody>
          <a:bodyPr/>
          <a:lstStyle/>
          <a:p>
            <a:r>
              <a:rPr lang="en-US" smtClean="0"/>
              <a:t>Click to edit Master title style</a:t>
            </a:r>
            <a:endParaRPr lang="en-US" dirty="0"/>
          </a:p>
        </p:txBody>
      </p:sp>
      <p:sp>
        <p:nvSpPr>
          <p:cNvPr id="17" name="Slide Number Placeholder 4"/>
          <p:cNvSpPr>
            <a:spLocks noGrp="1"/>
          </p:cNvSpPr>
          <p:nvPr>
            <p:ph type="sldNum" sz="quarter" idx="12"/>
          </p:nvPr>
        </p:nvSpPr>
        <p:spPr>
          <a:xfrm>
            <a:off x="11518900" y="6581978"/>
            <a:ext cx="373062" cy="206104"/>
          </a:xfrm>
        </p:spPr>
        <p:txBody>
          <a:bodyPr/>
          <a:lstStyle/>
          <a:p>
            <a:fld id="{03DC2DEF-D2FE-4B45-ABA4-9F153FD1C98A}" type="slidenum">
              <a:rPr lang="en-US" smtClean="0"/>
            </a:fld>
            <a:endParaRPr lang="en-US" dirty="0"/>
          </a:p>
        </p:txBody>
      </p:sp>
      <p:cxnSp>
        <p:nvCxnSpPr>
          <p:cNvPr id="24" name="Straight Connector 23"/>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p:cNvSpPr>
            <a:spLocks noGrp="1"/>
          </p:cNvSpPr>
          <p:nvPr>
            <p:ph type="chart" sz="quarter" idx="13" hasCustomPrompt="1"/>
          </p:nvPr>
        </p:nvSpPr>
        <p:spPr>
          <a:xfrm>
            <a:off x="381415" y="1233488"/>
            <a:ext cx="5512490" cy="4967287"/>
          </a:xfrm>
        </p:spPr>
        <p:txBody>
          <a:bodyPr>
            <a:normAutofit/>
          </a:bodyPr>
          <a:lstStyle>
            <a:lvl1pPr marL="0" indent="0" algn="ctr">
              <a:buNone/>
              <a:defRPr sz="2000"/>
            </a:lvl1pPr>
          </a:lstStyle>
          <a:p>
            <a:r>
              <a:rPr lang="en-US" smtClean="0"/>
              <a:t>Click icon to add chart</a:t>
            </a:r>
            <a:endParaRPr lang="en-US" dirty="0"/>
          </a:p>
        </p:txBody>
      </p:sp>
      <p:sp>
        <p:nvSpPr>
          <p:cNvPr id="7" name="Chart Placeholder 3"/>
          <p:cNvSpPr>
            <a:spLocks noGrp="1"/>
          </p:cNvSpPr>
          <p:nvPr>
            <p:ph type="chart" sz="quarter" idx="14" hasCustomPrompt="1"/>
          </p:nvPr>
        </p:nvSpPr>
        <p:spPr>
          <a:xfrm>
            <a:off x="6379473" y="1233488"/>
            <a:ext cx="5512490" cy="4967287"/>
          </a:xfrm>
        </p:spPr>
        <p:txBody>
          <a:bodyPr>
            <a:normAutofit/>
          </a:bodyPr>
          <a:lstStyle>
            <a:lvl1pPr marL="0" indent="0" algn="ctr">
              <a:buNone/>
              <a:defRPr sz="2000"/>
            </a:lvl1pPr>
          </a:lstStyle>
          <a:p>
            <a:r>
              <a:rPr lang="en-US" smtClean="0"/>
              <a:t>Click icon to add chart</a:t>
            </a:r>
            <a:endParaRPr lang="en-US" dirty="0"/>
          </a:p>
        </p:txBody>
      </p:sp>
      <p:cxnSp>
        <p:nvCxnSpPr>
          <p:cNvPr id="6" name="Straight Connector 5"/>
          <p:cNvCxnSpPr/>
          <p:nvPr userDrawn="1"/>
        </p:nvCxnSpPr>
        <p:spPr>
          <a:xfrm>
            <a:off x="6125817" y="1233488"/>
            <a:ext cx="0" cy="496728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6_Title Only">
    <p:spTree>
      <p:nvGrpSpPr>
        <p:cNvPr id="1" name=""/>
        <p:cNvGrpSpPr/>
        <p:nvPr/>
      </p:nvGrpSpPr>
      <p:grpSpPr>
        <a:xfrm>
          <a:off x="0" y="0"/>
          <a:ext cx="0" cy="0"/>
          <a:chOff x="0" y="0"/>
          <a:chExt cx="0" cy="0"/>
        </a:xfrm>
      </p:grpSpPr>
      <p:sp>
        <p:nvSpPr>
          <p:cNvPr id="2" name="Title 1"/>
          <p:cNvSpPr>
            <a:spLocks noGrp="1"/>
          </p:cNvSpPr>
          <p:nvPr>
            <p:ph type="title"/>
          </p:nvPr>
        </p:nvSpPr>
        <p:spPr>
          <a:xfrm>
            <a:off x="371475" y="260351"/>
            <a:ext cx="11520488" cy="758824"/>
          </a:xfrm>
        </p:spPr>
        <p:txBody>
          <a:bodyPr/>
          <a:lstStyle/>
          <a:p>
            <a:r>
              <a:rPr lang="en-US" smtClean="0"/>
              <a:t>Click to edit Master title style</a:t>
            </a:r>
            <a:endParaRPr lang="en-US" dirty="0"/>
          </a:p>
        </p:txBody>
      </p:sp>
      <p:sp>
        <p:nvSpPr>
          <p:cNvPr id="17" name="Slide Number Placeholder 4"/>
          <p:cNvSpPr>
            <a:spLocks noGrp="1"/>
          </p:cNvSpPr>
          <p:nvPr>
            <p:ph type="sldNum" sz="quarter" idx="12"/>
          </p:nvPr>
        </p:nvSpPr>
        <p:spPr>
          <a:xfrm>
            <a:off x="11518900" y="6581978"/>
            <a:ext cx="373062" cy="206104"/>
          </a:xfrm>
        </p:spPr>
        <p:txBody>
          <a:bodyPr/>
          <a:lstStyle/>
          <a:p>
            <a:fld id="{03DC2DEF-D2FE-4B45-ABA4-9F153FD1C98A}" type="slidenum">
              <a:rPr lang="en-US" smtClean="0"/>
            </a:fld>
            <a:endParaRPr lang="en-US" dirty="0"/>
          </a:p>
        </p:txBody>
      </p:sp>
      <p:cxnSp>
        <p:nvCxnSpPr>
          <p:cNvPr id="24" name="Straight Connector 23"/>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p:cNvSpPr>
            <a:spLocks noGrp="1"/>
          </p:cNvSpPr>
          <p:nvPr>
            <p:ph type="chart" sz="quarter" idx="13" hasCustomPrompt="1"/>
          </p:nvPr>
        </p:nvSpPr>
        <p:spPr>
          <a:xfrm>
            <a:off x="510622" y="1362696"/>
            <a:ext cx="5552246" cy="2294899"/>
          </a:xfrm>
        </p:spPr>
        <p:txBody>
          <a:bodyPr>
            <a:normAutofit/>
          </a:bodyPr>
          <a:lstStyle>
            <a:lvl1pPr marL="0" indent="0" algn="ctr">
              <a:buNone/>
              <a:defRPr sz="2000"/>
            </a:lvl1pPr>
          </a:lstStyle>
          <a:p>
            <a:r>
              <a:rPr lang="en-US" smtClean="0"/>
              <a:t>Click icon to add chart</a:t>
            </a:r>
            <a:endParaRPr lang="en-US" dirty="0"/>
          </a:p>
        </p:txBody>
      </p:sp>
      <p:sp>
        <p:nvSpPr>
          <p:cNvPr id="9" name="Chart Placeholder 3"/>
          <p:cNvSpPr>
            <a:spLocks noGrp="1"/>
          </p:cNvSpPr>
          <p:nvPr>
            <p:ph type="chart" sz="quarter" idx="14" hasCustomPrompt="1"/>
          </p:nvPr>
        </p:nvSpPr>
        <p:spPr>
          <a:xfrm>
            <a:off x="500682" y="3781218"/>
            <a:ext cx="5552246" cy="2294899"/>
          </a:xfrm>
        </p:spPr>
        <p:txBody>
          <a:bodyPr>
            <a:normAutofit/>
          </a:bodyPr>
          <a:lstStyle>
            <a:lvl1pPr marL="0" indent="0" algn="ctr">
              <a:buNone/>
              <a:defRPr sz="2000"/>
            </a:lvl1pPr>
          </a:lstStyle>
          <a:p>
            <a:r>
              <a:rPr lang="en-US" smtClean="0"/>
              <a:t>Click icon to add chart</a:t>
            </a:r>
            <a:endParaRPr lang="en-US" dirty="0"/>
          </a:p>
        </p:txBody>
      </p:sp>
      <p:sp>
        <p:nvSpPr>
          <p:cNvPr id="10" name="Chart Placeholder 3"/>
          <p:cNvSpPr>
            <a:spLocks noGrp="1"/>
          </p:cNvSpPr>
          <p:nvPr>
            <p:ph type="chart" sz="quarter" idx="15" hasCustomPrompt="1"/>
          </p:nvPr>
        </p:nvSpPr>
        <p:spPr>
          <a:xfrm>
            <a:off x="6208643" y="1367561"/>
            <a:ext cx="5552246" cy="2294899"/>
          </a:xfrm>
        </p:spPr>
        <p:txBody>
          <a:bodyPr>
            <a:normAutofit/>
          </a:bodyPr>
          <a:lstStyle>
            <a:lvl1pPr marL="0" indent="0" algn="ctr">
              <a:buNone/>
              <a:defRPr sz="2000"/>
            </a:lvl1pPr>
          </a:lstStyle>
          <a:p>
            <a:r>
              <a:rPr lang="en-US" smtClean="0"/>
              <a:t>Click icon to add chart</a:t>
            </a:r>
            <a:endParaRPr lang="en-US" dirty="0"/>
          </a:p>
        </p:txBody>
      </p:sp>
      <p:sp>
        <p:nvSpPr>
          <p:cNvPr id="11" name="Chart Placeholder 3"/>
          <p:cNvSpPr>
            <a:spLocks noGrp="1"/>
          </p:cNvSpPr>
          <p:nvPr>
            <p:ph type="chart" sz="quarter" idx="16" hasCustomPrompt="1"/>
          </p:nvPr>
        </p:nvSpPr>
        <p:spPr>
          <a:xfrm>
            <a:off x="6198703" y="3786083"/>
            <a:ext cx="5552246" cy="2294899"/>
          </a:xfrm>
        </p:spPr>
        <p:txBody>
          <a:bodyPr>
            <a:normAutofit/>
          </a:bodyPr>
          <a:lstStyle>
            <a:lvl1pPr marL="0" indent="0" algn="ctr">
              <a:buNone/>
              <a:defRPr sz="2000"/>
            </a:lvl1pPr>
          </a:lstStyle>
          <a:p>
            <a:r>
              <a:rPr lang="en-US" smtClean="0"/>
              <a:t>Click icon to add chart</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7" name="Rectangle 6"/>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smtClean="0"/>
              <a:t>Click icon to add picture</a:t>
            </a:r>
            <a:endParaRPr lang="en-US" dirty="0"/>
          </a:p>
        </p:txBody>
      </p:sp>
      <p:sp>
        <p:nvSpPr>
          <p:cNvPr id="2" name="Title 1"/>
          <p:cNvSpPr>
            <a:spLocks noGrp="1"/>
          </p:cNvSpPr>
          <p:nvPr>
            <p:ph type="ctrTitle" hasCustomPrompt="1"/>
          </p:nvPr>
        </p:nvSpPr>
        <p:spPr>
          <a:xfrm>
            <a:off x="1727201" y="2337595"/>
            <a:ext cx="8737600" cy="2182811"/>
          </a:xfrm>
        </p:spPr>
        <p:txBody>
          <a:bodyPr anchor="ctr">
            <a:normAutofit/>
          </a:bodyPr>
          <a:lstStyle>
            <a:lvl1pPr algn="ctr">
              <a:defRPr sz="11500">
                <a:solidFill>
                  <a:schemeClr val="tx1"/>
                </a:solidFill>
              </a:defRPr>
            </a:lvl1pPr>
          </a:lstStyle>
          <a:p>
            <a:r>
              <a:rPr lang="en-US" dirty="0"/>
              <a:t>Thank You</a:t>
            </a:r>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endParaRPr lang="en-US" smtClean="0"/>
          </a:p>
        </p:txBody>
      </p:sp>
      <p:sp>
        <p:nvSpPr>
          <p:cNvPr id="7" name="Slide Number Placeholder 6"/>
          <p:cNvSpPr>
            <a:spLocks noGrp="1"/>
          </p:cNvSpPr>
          <p:nvPr>
            <p:ph type="sldNum" sz="quarter" idx="12"/>
          </p:nvPr>
        </p:nvSpPr>
        <p:spPr/>
        <p:txBody>
          <a:bodyPr/>
          <a:lstStyle/>
          <a:p>
            <a:fld id="{03DC2DEF-D2FE-4B45-ABA4-9F153FD1C98A}" type="slidenum">
              <a:rPr lang="en-US" smtClean="0"/>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endParaRPr lang="en-US" smtClean="0"/>
          </a:p>
        </p:txBody>
      </p:sp>
      <p:sp>
        <p:nvSpPr>
          <p:cNvPr id="7" name="Slide Number Placeholder 6"/>
          <p:cNvSpPr>
            <a:spLocks noGrp="1"/>
          </p:cNvSpPr>
          <p:nvPr>
            <p:ph type="sldNum" sz="quarter" idx="12"/>
          </p:nvPr>
        </p:nvSpPr>
        <p:spPr/>
        <p:txBody>
          <a:bodyPr/>
          <a:lstStyle/>
          <a:p>
            <a:fld id="{03DC2DEF-D2FE-4B45-ABA4-9F153FD1C98A}" type="slidenum">
              <a:rPr lang="en-US" smtClean="0"/>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3" Type="http://schemas.openxmlformats.org/officeDocument/2006/relationships/theme" Target="../theme/theme1.xml"/><Relationship Id="rId52" Type="http://schemas.openxmlformats.org/officeDocument/2006/relationships/slideLayout" Target="../slideLayouts/slideLayout52.xml"/><Relationship Id="rId51" Type="http://schemas.openxmlformats.org/officeDocument/2006/relationships/slideLayout" Target="../slideLayouts/slideLayout51.xml"/><Relationship Id="rId50" Type="http://schemas.openxmlformats.org/officeDocument/2006/relationships/slideLayout" Target="../slideLayouts/slideLayout50.xml"/><Relationship Id="rId5" Type="http://schemas.openxmlformats.org/officeDocument/2006/relationships/slideLayout" Target="../slideLayouts/slideLayout5.xml"/><Relationship Id="rId49" Type="http://schemas.openxmlformats.org/officeDocument/2006/relationships/slideLayout" Target="../slideLayouts/slideLayout49.xml"/><Relationship Id="rId48" Type="http://schemas.openxmlformats.org/officeDocument/2006/relationships/slideLayout" Target="../slideLayouts/slideLayout48.xml"/><Relationship Id="rId47" Type="http://schemas.openxmlformats.org/officeDocument/2006/relationships/slideLayout" Target="../slideLayouts/slideLayout47.xml"/><Relationship Id="rId46" Type="http://schemas.openxmlformats.org/officeDocument/2006/relationships/slideLayout" Target="../slideLayouts/slideLayout46.xml"/><Relationship Id="rId45" Type="http://schemas.openxmlformats.org/officeDocument/2006/relationships/slideLayout" Target="../slideLayouts/slideLayout45.xml"/><Relationship Id="rId44" Type="http://schemas.openxmlformats.org/officeDocument/2006/relationships/slideLayout" Target="../slideLayouts/slideLayout44.xml"/><Relationship Id="rId43" Type="http://schemas.openxmlformats.org/officeDocument/2006/relationships/slideLayout" Target="../slideLayouts/slideLayout43.xml"/><Relationship Id="rId42" Type="http://schemas.openxmlformats.org/officeDocument/2006/relationships/slideLayout" Target="../slideLayouts/slideLayout42.xml"/><Relationship Id="rId41" Type="http://schemas.openxmlformats.org/officeDocument/2006/relationships/slideLayout" Target="../slideLayouts/slideLayout41.xml"/><Relationship Id="rId40" Type="http://schemas.openxmlformats.org/officeDocument/2006/relationships/slideLayout" Target="../slideLayouts/slideLayout40.xml"/><Relationship Id="rId4" Type="http://schemas.openxmlformats.org/officeDocument/2006/relationships/slideLayout" Target="../slideLayouts/slideLayout4.xml"/><Relationship Id="rId39" Type="http://schemas.openxmlformats.org/officeDocument/2006/relationships/slideLayout" Target="../slideLayouts/slideLayout39.xml"/><Relationship Id="rId38" Type="http://schemas.openxmlformats.org/officeDocument/2006/relationships/slideLayout" Target="../slideLayouts/slideLayout38.xml"/><Relationship Id="rId37" Type="http://schemas.openxmlformats.org/officeDocument/2006/relationships/slideLayout" Target="../slideLayouts/slideLayout37.xml"/><Relationship Id="rId36" Type="http://schemas.openxmlformats.org/officeDocument/2006/relationships/slideLayout" Target="../slideLayouts/slideLayout36.xml"/><Relationship Id="rId35" Type="http://schemas.openxmlformats.org/officeDocument/2006/relationships/slideLayout" Target="../slideLayouts/slideLayout35.xml"/><Relationship Id="rId34" Type="http://schemas.openxmlformats.org/officeDocument/2006/relationships/slideLayout" Target="../slideLayouts/slideLayout34.xml"/><Relationship Id="rId33" Type="http://schemas.openxmlformats.org/officeDocument/2006/relationships/slideLayout" Target="../slideLayouts/slideLayout33.xml"/><Relationship Id="rId32" Type="http://schemas.openxmlformats.org/officeDocument/2006/relationships/slideLayout" Target="../slideLayouts/slideLayout32.xml"/><Relationship Id="rId31" Type="http://schemas.openxmlformats.org/officeDocument/2006/relationships/slideLayout" Target="../slideLayouts/slideLayout31.xml"/><Relationship Id="rId30" Type="http://schemas.openxmlformats.org/officeDocument/2006/relationships/slideLayout" Target="../slideLayouts/slideLayout30.xml"/><Relationship Id="rId3" Type="http://schemas.openxmlformats.org/officeDocument/2006/relationships/slideLayout" Target="../slideLayouts/slideLayout3.xml"/><Relationship Id="rId29" Type="http://schemas.openxmlformats.org/officeDocument/2006/relationships/slideLayout" Target="../slideLayouts/slideLayout29.xml"/><Relationship Id="rId28" Type="http://schemas.openxmlformats.org/officeDocument/2006/relationships/slideLayout" Target="../slideLayouts/slideLayout28.xml"/><Relationship Id="rId27" Type="http://schemas.openxmlformats.org/officeDocument/2006/relationships/slideLayout" Target="../slideLayouts/slideLayout27.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0" Type="http://schemas.openxmlformats.org/officeDocument/2006/relationships/slideLayout" Target="../slideLayouts/slideLayout20.xml"/><Relationship Id="rId2" Type="http://schemas.openxmlformats.org/officeDocument/2006/relationships/slideLayout" Target="../slideLayouts/slideLayout2.xml"/><Relationship Id="rId19" Type="http://schemas.openxmlformats.org/officeDocument/2006/relationships/slideLayout" Target="../slideLayouts/slideLayout19.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71475" y="260351"/>
            <a:ext cx="11520487" cy="75882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371474" y="1233488"/>
            <a:ext cx="11520487" cy="4943475"/>
          </a:xfrm>
          <a:prstGeom prst="rect">
            <a:avLst/>
          </a:prstGeom>
        </p:spPr>
        <p:txBody>
          <a:bodyPr vert="horz" lIns="91440" tIns="45720" rIns="91440" bIns="45720" rtlCol="0">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7" name="Rectangle 6"/>
          <p:cNvSpPr/>
          <p:nvPr userDrawn="1"/>
        </p:nvSpPr>
        <p:spPr>
          <a:xfrm>
            <a:off x="11229975" y="6512060"/>
            <a:ext cx="962025" cy="3459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p:cNvSpPr>
            <a:spLocks noGrp="1"/>
          </p:cNvSpPr>
          <p:nvPr>
            <p:ph type="sldNum" sz="quarter" idx="4"/>
          </p:nvPr>
        </p:nvSpPr>
        <p:spPr>
          <a:xfrm>
            <a:off x="11518900" y="6581978"/>
            <a:ext cx="373062" cy="206104"/>
          </a:xfrm>
          <a:prstGeom prst="rect">
            <a:avLst/>
          </a:prstGeom>
        </p:spPr>
        <p:txBody>
          <a:bodyPr vert="horz" lIns="91440" tIns="45720" rIns="91440" bIns="45720" rtlCol="0" anchor="ctr"/>
          <a:lstStyle>
            <a:lvl1pPr algn="r">
              <a:defRPr sz="1200">
                <a:solidFill>
                  <a:schemeClr val="bg1"/>
                </a:solidFill>
              </a:defRPr>
            </a:lvl1pPr>
          </a:lstStyle>
          <a:p>
            <a:fld id="{03DC2DEF-D2FE-4B45-ABA4-9F153FD1C98A}" type="slidenum">
              <a:rPr lang="en-US" smtClean="0"/>
            </a:fld>
            <a:endParaRPr lang="en-US" dirty="0"/>
          </a:p>
        </p:txBody>
      </p:sp>
      <p:sp>
        <p:nvSpPr>
          <p:cNvPr id="8" name="Rectangle 7"/>
          <p:cNvSpPr/>
          <p:nvPr userDrawn="1"/>
        </p:nvSpPr>
        <p:spPr>
          <a:xfrm>
            <a:off x="0" y="260350"/>
            <a:ext cx="300037" cy="755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 id="2147483693" r:id="rId45"/>
    <p:sldLayoutId id="2147483694" r:id="rId46"/>
    <p:sldLayoutId id="2147483695" r:id="rId47"/>
    <p:sldLayoutId id="2147483696" r:id="rId48"/>
    <p:sldLayoutId id="2147483697" r:id="rId49"/>
    <p:sldLayoutId id="2147483698" r:id="rId50"/>
    <p:sldLayoutId id="2147483699" r:id="rId51"/>
    <p:sldLayoutId id="2147483700" r:id="rId52"/>
  </p:sldLayoutIdLst>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hf sldNum="0" hd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2.png"/><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openxmlformats.org/officeDocument/2006/relationships/slideLayout" Target="../slideLayouts/slideLayout11.xml"/><Relationship Id="rId7" Type="http://schemas.openxmlformats.org/officeDocument/2006/relationships/image" Target="../media/image2.png"/><Relationship Id="rId6" Type="http://schemas.openxmlformats.org/officeDocument/2006/relationships/image" Target="../media/image3.jpeg"/><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image" Target="../media/image2.png"/><Relationship Id="rId1"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image" Target="../media/image2.png"/><Relationship Id="rId1"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slideLayout" Target="../slideLayouts/slideLayout6.xml"/><Relationship Id="rId7" Type="http://schemas.openxmlformats.org/officeDocument/2006/relationships/image" Target="../media/image2.png"/><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image" Target="../media/image6.jpeg"/></Relationships>
</file>

<file path=ppt/slides/_rels/slide6.xml.rels><?xml version="1.0" encoding="UTF-8" standalone="yes"?>
<Relationships xmlns="http://schemas.openxmlformats.org/package/2006/relationships"><Relationship Id="rId7" Type="http://schemas.openxmlformats.org/officeDocument/2006/relationships/slideLayout" Target="../slideLayouts/slideLayout6.xml"/><Relationship Id="rId6" Type="http://schemas.openxmlformats.org/officeDocument/2006/relationships/image" Target="../media/image2.png"/><Relationship Id="rId5" Type="http://schemas.microsoft.com/office/2007/relationships/diagramDrawing" Target="../diagrams/drawing3.xml"/><Relationship Id="rId4" Type="http://schemas.openxmlformats.org/officeDocument/2006/relationships/diagramColors" Target="../diagrams/colors3.xml"/><Relationship Id="rId3" Type="http://schemas.openxmlformats.org/officeDocument/2006/relationships/diagramQuickStyle" Target="../diagrams/quickStyle3.xml"/><Relationship Id="rId2" Type="http://schemas.openxmlformats.org/officeDocument/2006/relationships/diagramLayout" Target="../diagrams/layout3.xml"/><Relationship Id="rId1"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7" Type="http://schemas.openxmlformats.org/officeDocument/2006/relationships/slideLayout" Target="../slideLayouts/slideLayout6.xml"/><Relationship Id="rId6" Type="http://schemas.openxmlformats.org/officeDocument/2006/relationships/image" Target="../media/image2.png"/><Relationship Id="rId5" Type="http://schemas.microsoft.com/office/2007/relationships/diagramDrawing" Target="../diagrams/drawing4.xml"/><Relationship Id="rId4" Type="http://schemas.openxmlformats.org/officeDocument/2006/relationships/diagramColors" Target="../diagrams/colors4.xml"/><Relationship Id="rId3" Type="http://schemas.openxmlformats.org/officeDocument/2006/relationships/diagramQuickStyle" Target="../diagrams/quickStyle4.xml"/><Relationship Id="rId2" Type="http://schemas.openxmlformats.org/officeDocument/2006/relationships/diagramLayout" Target="../diagrams/layout4.xml"/><Relationship Id="rId1"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9" Type="http://schemas.openxmlformats.org/officeDocument/2006/relationships/diagramColors" Target="../diagrams/colors6.xml"/><Relationship Id="rId8" Type="http://schemas.openxmlformats.org/officeDocument/2006/relationships/diagramQuickStyle" Target="../diagrams/quickStyle6.xml"/><Relationship Id="rId7" Type="http://schemas.openxmlformats.org/officeDocument/2006/relationships/diagramLayout" Target="../diagrams/layout6.xml"/><Relationship Id="rId6" Type="http://schemas.openxmlformats.org/officeDocument/2006/relationships/diagramData" Target="../diagrams/data6.xml"/><Relationship Id="rId5" Type="http://schemas.microsoft.com/office/2007/relationships/diagramDrawing" Target="../diagrams/drawing5.xml"/><Relationship Id="rId4" Type="http://schemas.openxmlformats.org/officeDocument/2006/relationships/diagramColors" Target="../diagrams/colors5.xml"/><Relationship Id="rId3" Type="http://schemas.openxmlformats.org/officeDocument/2006/relationships/diagramQuickStyle" Target="../diagrams/quickStyle5.xml"/><Relationship Id="rId2" Type="http://schemas.openxmlformats.org/officeDocument/2006/relationships/diagramLayout" Target="../diagrams/layout5.xml"/><Relationship Id="rId12" Type="http://schemas.openxmlformats.org/officeDocument/2006/relationships/slideLayout" Target="../slideLayouts/slideLayout6.xml"/><Relationship Id="rId11" Type="http://schemas.openxmlformats.org/officeDocument/2006/relationships/image" Target="../media/image2.png"/><Relationship Id="rId10" Type="http://schemas.microsoft.com/office/2007/relationships/diagramDrawing" Target="../diagrams/drawing6.xml"/><Relationship Id="rId1"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openxmlformats.org/officeDocument/2006/relationships/slideLayout" Target="../slideLayouts/slideLayout6.xml"/><Relationship Id="rId7" Type="http://schemas.openxmlformats.org/officeDocument/2006/relationships/image" Target="../media/image2.png"/><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image" Target="../media/image7.png"/></Relationships>
</file>

<file path=ppt/slides/_rels/slide11.xml.rels><?xml version="1.0" encoding="UTF-8" standalone="yes"?>
<Relationships xmlns="http://schemas.openxmlformats.org/package/2006/relationships"><Relationship Id="rId7" Type="http://schemas.openxmlformats.org/officeDocument/2006/relationships/slideLayout" Target="../slideLayouts/slideLayout6.xml"/><Relationship Id="rId6" Type="http://schemas.openxmlformats.org/officeDocument/2006/relationships/image" Target="../media/image2.png"/><Relationship Id="rId5" Type="http://schemas.microsoft.com/office/2007/relationships/diagramDrawing" Target="../diagrams/drawing8.xml"/><Relationship Id="rId4" Type="http://schemas.openxmlformats.org/officeDocument/2006/relationships/diagramColors" Target="../diagrams/colors8.xml"/><Relationship Id="rId3" Type="http://schemas.openxmlformats.org/officeDocument/2006/relationships/diagramQuickStyle" Target="../diagrams/quickStyle8.xml"/><Relationship Id="rId2" Type="http://schemas.openxmlformats.org/officeDocument/2006/relationships/diagramLayout" Target="../diagrams/layout8.xml"/><Relationship Id="rId1" Type="http://schemas.openxmlformats.org/officeDocument/2006/relationships/diagramData" Target="../diagrams/data8.xml"/></Relationships>
</file>

<file path=ppt/slides/_rels/slide12.xml.rels><?xml version="1.0" encoding="UTF-8" standalone="yes"?>
<Relationships xmlns="http://schemas.openxmlformats.org/package/2006/relationships"><Relationship Id="rId9" Type="http://schemas.openxmlformats.org/officeDocument/2006/relationships/hyperlink" Target="https://doi.org/10.1126/science.3353713" TargetMode="External"/><Relationship Id="rId8" Type="http://schemas.openxmlformats.org/officeDocument/2006/relationships/hyperlink" Target="https://doi.org/10.1016/j.ecresq.2007.09.004" TargetMode="External"/><Relationship Id="rId7" Type="http://schemas.openxmlformats.org/officeDocument/2006/relationships/hyperlink" Target="https://www.gov.uk/government/publications/working-together-to-safeguard-children--2" TargetMode="External"/><Relationship Id="rId6" Type="http://schemas.openxmlformats.org/officeDocument/2006/relationships/hyperlink" Target="https://doi.org/10.1016/s0306-4530(01)00045-2" TargetMode="External"/><Relationship Id="rId5" Type="http://schemas.openxmlformats.org/officeDocument/2006/relationships/hyperlink" Target="https://doi.org/10.1111/cdev.12677" TargetMode="External"/><Relationship Id="rId4" Type="http://schemas.openxmlformats.org/officeDocument/2006/relationships/hyperlink" Target="https://www.gov.uk/government/publications/early-years-foundation-stage-framework--2?utm_source=chatgpt.com" TargetMode="External"/><Relationship Id="rId3" Type="http://schemas.openxmlformats.org/officeDocument/2006/relationships/hyperlink" Target="https://www.guilford.com/excerpts/cassidy.pdf?srsltid=AfmBOorN3IxxlM2U9dKvmsQa98kg31Rfa5vjwfHlZYpFdVFylbc2bBCH" TargetMode="External"/><Relationship Id="rId2" Type="http://schemas.openxmlformats.org/officeDocument/2006/relationships/hyperlink" Target="https://archive.org/details/attachmentlossat0001john" TargetMode="External"/><Relationship Id="rId14" Type="http://schemas.openxmlformats.org/officeDocument/2006/relationships/slideLayout" Target="../slideLayouts/slideLayout6.xml"/><Relationship Id="rId13" Type="http://schemas.openxmlformats.org/officeDocument/2006/relationships/image" Target="../media/image2.png"/><Relationship Id="rId12" Type="http://schemas.openxmlformats.org/officeDocument/2006/relationships/hyperlink" Target="https://doi.org/10.1111/camh.12053_6" TargetMode="External"/><Relationship Id="rId11" Type="http://schemas.openxmlformats.org/officeDocument/2006/relationships/hyperlink" Target="https://doi.org/10.1111/jcpp.12347" TargetMode="External"/><Relationship Id="rId10" Type="http://schemas.openxmlformats.org/officeDocument/2006/relationships/hyperlink" Target="https://doi.org/10.1080/14616730500365928" TargetMode="External"/><Relationship Id="rId1" Type="http://schemas.openxmlformats.org/officeDocument/2006/relationships/hyperlink" Target="https://archive.org/details/patternsofattach0000unse/page/n9/mode/2up" TargetMode="Externa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image" Target="../media/image2.png"/><Relationship Id="rId1"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6905625" y="1512889"/>
            <a:ext cx="4986338" cy="1657031"/>
          </a:xfrm>
        </p:spPr>
        <p:txBody>
          <a:bodyPr>
            <a:noAutofit/>
          </a:bodyPr>
          <a:lstStyle/>
          <a:p>
            <a:pPr algn="ctr"/>
            <a:r>
              <a:rPr lang="en-US" sz="3600" dirty="0"/>
              <a:t>Understanding Amira (Age 3): An Attachment-Informed Support Plan</a:t>
            </a:r>
            <a:endParaRPr lang="en-US" sz="3600" dirty="0"/>
          </a:p>
        </p:txBody>
      </p:sp>
      <p:sp>
        <p:nvSpPr>
          <p:cNvPr id="4" name="Subtitle 3"/>
          <p:cNvSpPr>
            <a:spLocks noGrp="1"/>
          </p:cNvSpPr>
          <p:nvPr>
            <p:ph type="subTitle" idx="1"/>
          </p:nvPr>
        </p:nvSpPr>
        <p:spPr/>
        <p:txBody>
          <a:bodyPr>
            <a:normAutofit fontScale="80000"/>
          </a:bodyPr>
          <a:lstStyle/>
          <a:p>
            <a:pPr algn="ctr"/>
            <a:r>
              <a:rPr lang="en-US" b="1" dirty="0" smtClean="0"/>
              <a:t>LCHS4010- Psychology </a:t>
            </a:r>
            <a:r>
              <a:rPr lang="en-US" b="1" dirty="0"/>
              <a:t>in Health and Social Care</a:t>
            </a:r>
            <a:endParaRPr lang="en-US" b="1" dirty="0"/>
          </a:p>
          <a:p>
            <a:pPr algn="ctr"/>
            <a:r>
              <a:rPr lang="en-GB" altLang="en-US" dirty="0"/>
              <a:t>Zainab Hanif Student ID: 2422167</a:t>
            </a:r>
            <a:endParaRPr lang="en-GB" altLang="en-US" dirty="0"/>
          </a:p>
        </p:txBody>
      </p:sp>
      <p:pic>
        <p:nvPicPr>
          <p:cNvPr id="1028" name="Picture 4" descr="Introduction to Social Psychology - YouTube"/>
          <p:cNvPicPr>
            <a:picLocks noGrp="1" noChangeAspect="1" noChangeArrowheads="1"/>
          </p:cNvPicPr>
          <p:nvPr>
            <p:ph type="pic" sz="quarter" idx="10"/>
          </p:nvPr>
        </p:nvPicPr>
        <p:blipFill>
          <a:blip r:embed="rId1">
            <a:extLst>
              <a:ext uri="{28A0092B-C50C-407E-A947-70E740481C1C}">
                <a14:useLocalDpi xmlns:a14="http://schemas.microsoft.com/office/drawing/2010/main" val="0"/>
              </a:ext>
            </a:extLst>
          </a:blip>
          <a:srcRect l="17005" r="17005"/>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11" name="Subtitle 3"/>
          <p:cNvSpPr txBox="1"/>
          <p:nvPr/>
        </p:nvSpPr>
        <p:spPr>
          <a:xfrm>
            <a:off x="7109867" y="3560604"/>
            <a:ext cx="4986338" cy="976311"/>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b="1" dirty="0"/>
              <a:t>Focus: Applying Bowlby’s Attachment Theory to Amira’s needs</a:t>
            </a:r>
            <a:endParaRPr lang="en-US" b="1" dirty="0"/>
          </a:p>
        </p:txBody>
      </p:sp>
      <p:pic>
        <p:nvPicPr>
          <p:cNvPr id="1031" name="Picture 7" descr="University of Wales Trinity Saint Davi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88192" y="207963"/>
            <a:ext cx="3495675" cy="13049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619197" y="1296177"/>
            <a:ext cx="5272764" cy="79778"/>
          </a:xfrm>
        </p:spPr>
        <p:txBody>
          <a:bodyPr/>
          <a:lstStyle/>
          <a:p>
            <a:pPr algn="ctr"/>
            <a:r>
              <a:rPr lang="en-US" dirty="0"/>
              <a:t>Scenario Snapshot (Problem Definition)</a:t>
            </a:r>
            <a:endParaRPr lang="en-US" dirty="0"/>
          </a:p>
        </p:txBody>
      </p:sp>
      <p:graphicFrame>
        <p:nvGraphicFramePr>
          <p:cNvPr id="3" name="Content Placeholder 2"/>
          <p:cNvGraphicFramePr>
            <a:graphicFrameLocks noGrp="1"/>
          </p:cNvGraphicFramePr>
          <p:nvPr>
            <p:ph idx="1"/>
          </p:nvPr>
        </p:nvGraphicFramePr>
        <p:xfrm>
          <a:off x="6619197" y="1375955"/>
          <a:ext cx="5272764" cy="5094515"/>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pic>
        <p:nvPicPr>
          <p:cNvPr id="2052" name="Picture 4" descr="Role of a Psychologist in a Healthcare Facility | Psychreg"/>
          <p:cNvPicPr>
            <a:picLocks noGrp="1" noChangeAspect="1" noChangeArrowheads="1"/>
          </p:cNvPicPr>
          <p:nvPr>
            <p:ph type="pic" sz="quarter" idx="13"/>
          </p:nvPr>
        </p:nvPicPr>
        <p:blipFill>
          <a:blip r:embed="rId6">
            <a:extLst>
              <a:ext uri="{28A0092B-C50C-407E-A947-70E740481C1C}">
                <a14:useLocalDpi xmlns:a14="http://schemas.microsoft.com/office/drawing/2010/main" val="0"/>
              </a:ext>
            </a:extLst>
          </a:blip>
          <a:srcRect l="8778" r="8778"/>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6344699" y="6581001"/>
            <a:ext cx="4329647" cy="276999"/>
          </a:xfrm>
          <a:prstGeom prst="rect">
            <a:avLst/>
          </a:prstGeom>
        </p:spPr>
        <p:txBody>
          <a:bodyPr wrap="none">
            <a:spAutoFit/>
          </a:bodyPr>
          <a:lstStyle/>
          <a:p>
            <a:r>
              <a:rPr lang="en-US" sz="1200" dirty="0" smtClean="0"/>
              <a:t>Sources: (Department </a:t>
            </a:r>
            <a:r>
              <a:rPr lang="en-US" sz="1200" dirty="0"/>
              <a:t>for Education, 2021; HM Government, 2023)</a:t>
            </a:r>
            <a:endParaRPr lang="en-US" sz="1200" dirty="0"/>
          </a:p>
        </p:txBody>
      </p:sp>
      <p:pic>
        <p:nvPicPr>
          <p:cNvPr id="12" name="Picture 7" descr="University of Wales Trinity Saint David"/>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1976510" cy="7378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Why </a:t>
            </a:r>
            <a:r>
              <a:rPr lang="en-US" dirty="0" smtClean="0"/>
              <a:t>Bowlby’s Attachment </a:t>
            </a:r>
            <a:r>
              <a:rPr lang="en-US" dirty="0"/>
              <a:t>Theory Here?</a:t>
            </a:r>
            <a:endParaRPr lang="en-US" dirty="0"/>
          </a:p>
        </p:txBody>
      </p:sp>
      <p:sp>
        <p:nvSpPr>
          <p:cNvPr id="7" name="Content Placeholder 6"/>
          <p:cNvSpPr>
            <a:spLocks noGrp="1"/>
          </p:cNvSpPr>
          <p:nvPr>
            <p:ph idx="1"/>
          </p:nvPr>
        </p:nvSpPr>
        <p:spPr>
          <a:xfrm>
            <a:off x="197304" y="1277030"/>
            <a:ext cx="6038033" cy="3077255"/>
          </a:xfrm>
        </p:spPr>
        <p:txBody>
          <a:bodyPr>
            <a:noAutofit/>
          </a:bodyPr>
          <a:lstStyle/>
          <a:p>
            <a:pPr algn="just"/>
            <a:r>
              <a:rPr lang="en-US" sz="2400" dirty="0"/>
              <a:t>Separation anxiety &amp; peer engagement closely linked to security of attachment in early years (secure base; proximity seeking</a:t>
            </a:r>
            <a:r>
              <a:rPr lang="en-US" sz="2400" dirty="0" smtClean="0"/>
              <a:t>) (Bowlby, 1969).</a:t>
            </a:r>
            <a:endParaRPr lang="en-US" sz="2400" dirty="0"/>
          </a:p>
          <a:p>
            <a:pPr algn="just"/>
            <a:r>
              <a:rPr lang="en-US" sz="2400" dirty="0"/>
              <a:t>Extending this, Ainsworth et al. (1978) showed that caregiver sensitivity predicts secure </a:t>
            </a:r>
            <a:r>
              <a:rPr lang="en-US" sz="2400" dirty="0" smtClean="0"/>
              <a:t>attachment,</a:t>
            </a:r>
            <a:endParaRPr lang="en-US" sz="2400" dirty="0" smtClean="0"/>
          </a:p>
          <a:p>
            <a:pPr algn="just"/>
            <a:r>
              <a:rPr lang="en-US" sz="2400" dirty="0" smtClean="0"/>
              <a:t>Which </a:t>
            </a:r>
            <a:r>
              <a:rPr lang="en-US" sz="2400" dirty="0"/>
              <a:t>Groh et al. (2017) later linked meta-analytically to better emotion regulation and peer competence. </a:t>
            </a:r>
            <a:endParaRPr lang="en-US" sz="2400" dirty="0"/>
          </a:p>
          <a:p>
            <a:pPr algn="just"/>
            <a:r>
              <a:rPr lang="en-US" sz="2400" dirty="0" smtClean="0"/>
              <a:t>Nursery transition is a risk point for stress; secure relationships buffer stress, as </a:t>
            </a:r>
            <a:r>
              <a:rPr lang="en-US" sz="2400" dirty="0" err="1"/>
              <a:t>Sroufe</a:t>
            </a:r>
            <a:r>
              <a:rPr lang="en-US" sz="2400" dirty="0"/>
              <a:t> (2005) demonstrated </a:t>
            </a:r>
            <a:r>
              <a:rPr lang="en-US" sz="2400" dirty="0" smtClean="0"/>
              <a:t>longitudinally</a:t>
            </a:r>
            <a:r>
              <a:rPr lang="en-US" sz="2400" dirty="0"/>
              <a:t>.</a:t>
            </a:r>
            <a:endParaRPr lang="en-US" sz="2400" dirty="0" smtClean="0"/>
          </a:p>
          <a:p>
            <a:pPr marL="0" indent="0" algn="just">
              <a:buNone/>
            </a:pPr>
            <a:endParaRPr lang="en-US" sz="2400" dirty="0" smtClean="0"/>
          </a:p>
        </p:txBody>
      </p:sp>
      <p:sp>
        <p:nvSpPr>
          <p:cNvPr id="8" name="Rectangle 7"/>
          <p:cNvSpPr/>
          <p:nvPr/>
        </p:nvSpPr>
        <p:spPr>
          <a:xfrm>
            <a:off x="114093" y="6452236"/>
            <a:ext cx="8315804" cy="276999"/>
          </a:xfrm>
          <a:prstGeom prst="rect">
            <a:avLst/>
          </a:prstGeom>
        </p:spPr>
        <p:txBody>
          <a:bodyPr wrap="square">
            <a:spAutoFit/>
          </a:bodyPr>
          <a:lstStyle/>
          <a:p>
            <a:r>
              <a:rPr lang="en-US" sz="1200" dirty="0" smtClean="0"/>
              <a:t>Sources: (Bowlby</a:t>
            </a:r>
            <a:r>
              <a:rPr lang="en-US" sz="1200" dirty="0"/>
              <a:t>, </a:t>
            </a:r>
            <a:r>
              <a:rPr lang="en-US" sz="1200" dirty="0" smtClean="0"/>
              <a:t>1969; </a:t>
            </a:r>
            <a:r>
              <a:rPr lang="en-US" sz="1200" dirty="0"/>
              <a:t>Ainsworth et al., 1978; Groh et al., 2017; </a:t>
            </a:r>
            <a:r>
              <a:rPr lang="en-US" sz="1200" dirty="0" err="1"/>
              <a:t>Sroufe</a:t>
            </a:r>
            <a:r>
              <a:rPr lang="en-US" sz="1200" dirty="0"/>
              <a:t>, 2005)</a:t>
            </a:r>
            <a:endParaRPr lang="en-US" sz="1200" dirty="0"/>
          </a:p>
        </p:txBody>
      </p:sp>
      <p:pic>
        <p:nvPicPr>
          <p:cNvPr id="3074" name="Picture 2" descr="Mental health medical treatment vector illustration. specialist doctor work  to give psychology love therapy for world mental health. for poster, flyer,  cover, social media printing or website page. 14581712 Vector Art at"/>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6670765" y="1105445"/>
            <a:ext cx="5085806" cy="4737463"/>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pic>
        <p:nvPicPr>
          <p:cNvPr id="12" name="Picture 7" descr="University of Wales Trinity Saint Davi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15490" y="41364"/>
            <a:ext cx="1976510" cy="7378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Core Concepts </a:t>
            </a:r>
            <a:endParaRPr lang="en-US" dirty="0"/>
          </a:p>
        </p:txBody>
      </p:sp>
      <p:sp>
        <p:nvSpPr>
          <p:cNvPr id="3" name="Content Placeholder 2"/>
          <p:cNvSpPr>
            <a:spLocks noGrp="1"/>
          </p:cNvSpPr>
          <p:nvPr>
            <p:ph idx="1"/>
          </p:nvPr>
        </p:nvSpPr>
        <p:spPr>
          <a:xfrm>
            <a:off x="928822" y="1700350"/>
            <a:ext cx="5106217" cy="4238896"/>
          </a:xfrm>
        </p:spPr>
        <p:txBody>
          <a:bodyPr>
            <a:normAutofit/>
          </a:bodyPr>
          <a:lstStyle/>
          <a:p>
            <a:pPr algn="just"/>
            <a:r>
              <a:rPr lang="en-US" sz="2000" dirty="0" smtClean="0"/>
              <a:t>Proposed </a:t>
            </a:r>
            <a:r>
              <a:rPr lang="en-US" sz="2000" dirty="0"/>
              <a:t>secure base and safe haven functions, through which children explore when calm and seek comfort when </a:t>
            </a:r>
            <a:r>
              <a:rPr lang="en-US" sz="2000" dirty="0" smtClean="0"/>
              <a:t>distressed (</a:t>
            </a:r>
            <a:r>
              <a:rPr lang="en-US" sz="2000" dirty="0"/>
              <a:t>Bowlby, </a:t>
            </a:r>
            <a:r>
              <a:rPr lang="en-US" sz="2000" dirty="0" smtClean="0"/>
              <a:t>1969)</a:t>
            </a:r>
            <a:endParaRPr lang="en-US" sz="2000" dirty="0"/>
          </a:p>
          <a:p>
            <a:pPr algn="just"/>
            <a:r>
              <a:rPr lang="en-US" sz="2000" b="1" dirty="0"/>
              <a:t>Internal Working Models (IWMs): </a:t>
            </a:r>
            <a:r>
              <a:rPr lang="en-US" sz="2000" dirty="0"/>
              <a:t>expectations about self/others guide </a:t>
            </a:r>
            <a:r>
              <a:rPr lang="en-US" sz="2000" dirty="0" err="1"/>
              <a:t>behaviour</a:t>
            </a:r>
            <a:endParaRPr lang="en-US" sz="2000" dirty="0"/>
          </a:p>
          <a:p>
            <a:pPr algn="just"/>
            <a:r>
              <a:rPr lang="en-US" sz="2000" b="1" dirty="0"/>
              <a:t>Building on this, </a:t>
            </a:r>
            <a:r>
              <a:rPr lang="en-US" sz="2000" b="1" dirty="0" smtClean="0"/>
              <a:t>Ainsworth describe Patterns</a:t>
            </a:r>
            <a:r>
              <a:rPr lang="en-US" sz="2000" b="1" dirty="0"/>
              <a:t>: </a:t>
            </a:r>
            <a:r>
              <a:rPr lang="en-US" sz="2000" dirty="0"/>
              <a:t>secure vs. insecure (avoidant, resistant/ambivalent) and disorganized (Ainsworth et </a:t>
            </a:r>
            <a:r>
              <a:rPr lang="en-US" sz="2000" dirty="0" smtClean="0"/>
              <a:t>al., 1978</a:t>
            </a:r>
            <a:r>
              <a:rPr lang="en-US" sz="2000" dirty="0"/>
              <a:t>)</a:t>
            </a:r>
            <a:endParaRPr lang="en-US" sz="2000" dirty="0"/>
          </a:p>
          <a:p>
            <a:pPr algn="just"/>
            <a:r>
              <a:rPr lang="en-US" sz="2000" b="1" dirty="0"/>
              <a:t>Nursery analogue:</a:t>
            </a:r>
            <a:r>
              <a:rPr lang="en-US" sz="2000" dirty="0"/>
              <a:t> key person can partially substitute as an attachment figure in </a:t>
            </a:r>
            <a:r>
              <a:rPr lang="en-US" sz="2000" dirty="0" smtClean="0"/>
              <a:t>setting (Cassidy </a:t>
            </a:r>
            <a:r>
              <a:rPr lang="en-US" sz="2000" dirty="0"/>
              <a:t>&amp; Shaver, </a:t>
            </a:r>
            <a:r>
              <a:rPr lang="en-US" sz="2000" dirty="0" smtClean="0"/>
              <a:t>2016)</a:t>
            </a:r>
            <a:endParaRPr lang="en-US" sz="2000" dirty="0"/>
          </a:p>
          <a:p>
            <a:pPr marL="0" indent="0" algn="just">
              <a:buNone/>
            </a:pPr>
            <a:endParaRPr lang="en-US" sz="2000" dirty="0"/>
          </a:p>
        </p:txBody>
      </p:sp>
      <p:sp>
        <p:nvSpPr>
          <p:cNvPr id="4" name="Rectangle 3"/>
          <p:cNvSpPr/>
          <p:nvPr/>
        </p:nvSpPr>
        <p:spPr>
          <a:xfrm>
            <a:off x="435429" y="6391276"/>
            <a:ext cx="7088776" cy="276999"/>
          </a:xfrm>
          <a:prstGeom prst="rect">
            <a:avLst/>
          </a:prstGeom>
        </p:spPr>
        <p:txBody>
          <a:bodyPr wrap="square">
            <a:spAutoFit/>
          </a:bodyPr>
          <a:lstStyle/>
          <a:p>
            <a:r>
              <a:rPr lang="en-US" sz="1200" dirty="0" smtClean="0"/>
              <a:t>Sources: (Bowlby</a:t>
            </a:r>
            <a:r>
              <a:rPr lang="en-US" sz="1200" dirty="0"/>
              <a:t>, </a:t>
            </a:r>
            <a:r>
              <a:rPr lang="en-US" sz="1200" dirty="0" smtClean="0"/>
              <a:t>1969; </a:t>
            </a:r>
            <a:r>
              <a:rPr lang="en-US" sz="1200" dirty="0"/>
              <a:t>Ainsworth et al., 1978; Cassidy &amp; Shaver, 2016)</a:t>
            </a:r>
            <a:endParaRPr lang="en-US" sz="1200" dirty="0"/>
          </a:p>
        </p:txBody>
      </p:sp>
      <p:pic>
        <p:nvPicPr>
          <p:cNvPr id="4100" name="Picture 4" descr="Attachment Theory in Early Years Psychology"/>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6435635" y="1151026"/>
            <a:ext cx="4934493" cy="4934493"/>
          </a:xfrm>
          <a:prstGeom prst="rect">
            <a:avLst/>
          </a:prstGeom>
          <a:ln w="38100" cap="sq">
            <a:solidFill>
              <a:srgbClr val="000000"/>
            </a:solidFill>
            <a:prstDash val="solid"/>
            <a:miter lim="800000"/>
            <a:headEnd/>
            <a:tailEnd/>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7" name="Picture 7" descr="University of Wales Trinity Saint Davi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15490" y="41364"/>
            <a:ext cx="1976510" cy="7378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Understanding the Stages of Emotional Development in Children | Rasmussen  University"/>
          <p:cNvPicPr>
            <a:picLocks noChangeAspect="1" noChangeArrowheads="1"/>
          </p:cNvPicPr>
          <p:nvPr/>
        </p:nvPicPr>
        <p:blipFill rotWithShape="1">
          <a:blip r:embed="rId1">
            <a:extLst>
              <a:ext uri="{28A0092B-C50C-407E-A947-70E740481C1C}">
                <a14:useLocalDpi xmlns:a14="http://schemas.microsoft.com/office/drawing/2010/main" val="0"/>
              </a:ext>
            </a:extLst>
          </a:blip>
          <a:srcRect l="13632" r="14082"/>
          <a:stretch>
            <a:fillRect/>
          </a:stretch>
        </p:blipFill>
        <p:spPr bwMode="auto">
          <a:xfrm>
            <a:off x="7715794" y="1567543"/>
            <a:ext cx="4058195" cy="397981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a:bodyPr>
          <a:lstStyle/>
          <a:p>
            <a:r>
              <a:rPr lang="en-US" dirty="0"/>
              <a:t>Developmental Relevance (Early Childhood</a:t>
            </a:r>
            <a:r>
              <a:rPr lang="en-US" dirty="0" smtClean="0"/>
              <a:t>)</a:t>
            </a:r>
            <a:endParaRPr lang="en-US" dirty="0"/>
          </a:p>
        </p:txBody>
      </p:sp>
      <p:graphicFrame>
        <p:nvGraphicFramePr>
          <p:cNvPr id="5" name="Content Placeholder 4"/>
          <p:cNvGraphicFramePr>
            <a:graphicFrameLocks noGrp="1"/>
          </p:cNvGraphicFramePr>
          <p:nvPr>
            <p:ph idx="1"/>
          </p:nvPr>
        </p:nvGraphicFramePr>
        <p:xfrm>
          <a:off x="139338" y="1567543"/>
          <a:ext cx="7741920" cy="4310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p:cNvSpPr/>
          <p:nvPr/>
        </p:nvSpPr>
        <p:spPr>
          <a:xfrm>
            <a:off x="505393" y="6206610"/>
            <a:ext cx="4561442" cy="276999"/>
          </a:xfrm>
          <a:prstGeom prst="rect">
            <a:avLst/>
          </a:prstGeom>
        </p:spPr>
        <p:txBody>
          <a:bodyPr wrap="none">
            <a:spAutoFit/>
          </a:bodyPr>
          <a:lstStyle/>
          <a:p>
            <a:r>
              <a:rPr lang="en-US" sz="1200" dirty="0" smtClean="0"/>
              <a:t>Sources: (Thompson</a:t>
            </a:r>
            <a:r>
              <a:rPr lang="en-US" sz="1200" dirty="0"/>
              <a:t>, 2016; Groh et al., 2017; </a:t>
            </a:r>
            <a:r>
              <a:rPr lang="en-US" sz="1200" dirty="0" err="1"/>
              <a:t>Zeanah</a:t>
            </a:r>
            <a:r>
              <a:rPr lang="en-US" sz="1200" dirty="0"/>
              <a:t> &amp; Gleason, 2015)</a:t>
            </a:r>
            <a:endParaRPr lang="en-US" sz="1200" dirty="0"/>
          </a:p>
        </p:txBody>
      </p:sp>
      <p:pic>
        <p:nvPicPr>
          <p:cNvPr id="7" name="Picture 7" descr="University of Wales Trinity Saint David"/>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215490" y="41364"/>
            <a:ext cx="1976510" cy="7378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Interpreting Amira via </a:t>
            </a:r>
            <a:r>
              <a:rPr lang="en-US" dirty="0" smtClean="0"/>
              <a:t>Bowlby’s Attachment</a:t>
            </a:r>
            <a:endParaRPr lang="en-US" dirty="0"/>
          </a:p>
        </p:txBody>
      </p:sp>
      <p:graphicFrame>
        <p:nvGraphicFramePr>
          <p:cNvPr id="5" name="Content Placeholder 4"/>
          <p:cNvGraphicFramePr>
            <a:graphicFrameLocks noGrp="1"/>
          </p:cNvGraphicFramePr>
          <p:nvPr>
            <p:ph idx="1"/>
          </p:nvPr>
        </p:nvGraphicFramePr>
        <p:xfrm>
          <a:off x="371474" y="1233489"/>
          <a:ext cx="11520487" cy="4305162"/>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
        <p:nvSpPr>
          <p:cNvPr id="4" name="Rectangle 3"/>
          <p:cNvSpPr/>
          <p:nvPr/>
        </p:nvSpPr>
        <p:spPr>
          <a:xfrm>
            <a:off x="371474" y="6283625"/>
            <a:ext cx="4162614" cy="276999"/>
          </a:xfrm>
          <a:prstGeom prst="rect">
            <a:avLst/>
          </a:prstGeom>
        </p:spPr>
        <p:txBody>
          <a:bodyPr wrap="none">
            <a:spAutoFit/>
          </a:bodyPr>
          <a:lstStyle/>
          <a:p>
            <a:r>
              <a:rPr lang="en-US" sz="1200" dirty="0" smtClean="0"/>
              <a:t>Sources: (Ainsworth </a:t>
            </a:r>
            <a:r>
              <a:rPr lang="en-US" sz="1200" dirty="0"/>
              <a:t>et al., 1978; </a:t>
            </a:r>
            <a:r>
              <a:rPr lang="en-US" sz="1200" dirty="0" err="1"/>
              <a:t>Sroufe</a:t>
            </a:r>
            <a:r>
              <a:rPr lang="en-US" sz="1200" dirty="0"/>
              <a:t>, 2005; Thompson, 2016)</a:t>
            </a:r>
            <a:endParaRPr lang="en-US" sz="1200" dirty="0"/>
          </a:p>
        </p:txBody>
      </p:sp>
      <p:pic>
        <p:nvPicPr>
          <p:cNvPr id="6" name="Picture 7" descr="University of Wales Trinity Saint David"/>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215490" y="41364"/>
            <a:ext cx="1976510" cy="7378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Nature &amp; Nurture (Biological &amp; Environmental</a:t>
            </a:r>
            <a:r>
              <a:rPr lang="en-US" dirty="0" smtClean="0"/>
              <a:t>)</a:t>
            </a:r>
            <a:endParaRPr lang="en-US" dirty="0"/>
          </a:p>
        </p:txBody>
      </p:sp>
      <p:graphicFrame>
        <p:nvGraphicFramePr>
          <p:cNvPr id="5" name="Content Placeholder 4"/>
          <p:cNvGraphicFramePr>
            <a:graphicFrameLocks noGrp="1"/>
          </p:cNvGraphicFramePr>
          <p:nvPr>
            <p:ph idx="1"/>
          </p:nvPr>
        </p:nvGraphicFramePr>
        <p:xfrm>
          <a:off x="-154987" y="1019175"/>
          <a:ext cx="12046949" cy="4911362"/>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
        <p:nvSpPr>
          <p:cNvPr id="4" name="Rectangle 3"/>
          <p:cNvSpPr/>
          <p:nvPr/>
        </p:nvSpPr>
        <p:spPr>
          <a:xfrm>
            <a:off x="243840" y="6464346"/>
            <a:ext cx="9309463" cy="276999"/>
          </a:xfrm>
          <a:prstGeom prst="rect">
            <a:avLst/>
          </a:prstGeom>
        </p:spPr>
        <p:txBody>
          <a:bodyPr wrap="square">
            <a:spAutoFit/>
          </a:bodyPr>
          <a:lstStyle/>
          <a:p>
            <a:r>
              <a:rPr lang="en-US" sz="1200" i="1" dirty="0" smtClean="0"/>
              <a:t>Sources: (Kagan </a:t>
            </a:r>
            <a:r>
              <a:rPr lang="en-US" sz="1200" i="1" dirty="0"/>
              <a:t>et al., 1988; Gunnar &amp; </a:t>
            </a:r>
            <a:r>
              <a:rPr lang="en-US" sz="1200" i="1" dirty="0" err="1"/>
              <a:t>Donzella</a:t>
            </a:r>
            <a:r>
              <a:rPr lang="en-US" sz="1200" i="1" dirty="0"/>
              <a:t>, 2002; </a:t>
            </a:r>
            <a:r>
              <a:rPr lang="en-US" sz="1200" i="1" dirty="0" err="1"/>
              <a:t>Zeanah</a:t>
            </a:r>
            <a:r>
              <a:rPr lang="en-US" sz="1200" i="1" dirty="0"/>
              <a:t> &amp; Gleason, 2015; </a:t>
            </a:r>
            <a:r>
              <a:rPr lang="en-US" sz="1200" i="1" dirty="0" err="1"/>
              <a:t>DfE</a:t>
            </a:r>
            <a:r>
              <a:rPr lang="en-US" sz="1200" i="1" dirty="0"/>
              <a:t>, 2021)</a:t>
            </a:r>
            <a:endParaRPr lang="en-US" sz="1200" dirty="0"/>
          </a:p>
        </p:txBody>
      </p:sp>
      <p:pic>
        <p:nvPicPr>
          <p:cNvPr id="6" name="Picture 7" descr="University of Wales Trinity Saint David"/>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215490" y="41364"/>
            <a:ext cx="1976510" cy="7378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Practical Strategies or Interventions</a:t>
            </a:r>
            <a:endParaRPr lang="en-US" dirty="0"/>
          </a:p>
        </p:txBody>
      </p:sp>
      <p:graphicFrame>
        <p:nvGraphicFramePr>
          <p:cNvPr id="10" name="Content Placeholder 9"/>
          <p:cNvGraphicFramePr>
            <a:graphicFrameLocks noGrp="1"/>
          </p:cNvGraphicFramePr>
          <p:nvPr>
            <p:ph idx="1"/>
          </p:nvPr>
        </p:nvGraphicFramePr>
        <p:xfrm>
          <a:off x="371475" y="1019175"/>
          <a:ext cx="7370445" cy="5573486"/>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graphicFrame>
        <p:nvGraphicFramePr>
          <p:cNvPr id="12" name="Diagram 11"/>
          <p:cNvGraphicFramePr/>
          <p:nvPr/>
        </p:nvGraphicFramePr>
        <p:xfrm>
          <a:off x="7933508" y="1672046"/>
          <a:ext cx="3753395" cy="391885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3" name="Rectangle 12"/>
          <p:cNvSpPr/>
          <p:nvPr/>
        </p:nvSpPr>
        <p:spPr>
          <a:xfrm>
            <a:off x="7506790" y="5473005"/>
            <a:ext cx="4685210" cy="1015663"/>
          </a:xfrm>
          <a:prstGeom prst="rect">
            <a:avLst/>
          </a:prstGeom>
        </p:spPr>
        <p:txBody>
          <a:bodyPr wrap="square">
            <a:spAutoFit/>
          </a:bodyPr>
          <a:lstStyle/>
          <a:p>
            <a:r>
              <a:rPr lang="en-US" sz="1200" dirty="0" smtClean="0"/>
              <a:t>Sources Used respectively: </a:t>
            </a:r>
            <a:endParaRPr lang="en-US" sz="1200" dirty="0" smtClean="0"/>
          </a:p>
          <a:p>
            <a:r>
              <a:rPr lang="en-US" sz="1200" dirty="0" smtClean="0"/>
              <a:t>Strategy 1: </a:t>
            </a:r>
            <a:r>
              <a:rPr lang="en-US" sz="1200" dirty="0"/>
              <a:t>Ainsworth et al., 1978; Department for Education, 2021; HM Government, 2023; Siegel &amp; Bryson, 2012</a:t>
            </a:r>
            <a:r>
              <a:rPr lang="en-US" sz="1200" dirty="0" smtClean="0"/>
              <a:t>)</a:t>
            </a:r>
            <a:endParaRPr lang="en-US" sz="1200" dirty="0" smtClean="0"/>
          </a:p>
          <a:p>
            <a:r>
              <a:rPr lang="en-US" sz="1200" dirty="0" smtClean="0"/>
              <a:t>Strategy 2: </a:t>
            </a:r>
            <a:r>
              <a:rPr lang="fr-FR" sz="1200" dirty="0"/>
              <a:t>(Ainsworth et al., 1978; Justice et al., 2008; Thompson, 2016)</a:t>
            </a:r>
            <a:endParaRPr lang="fr-FR" sz="1200" dirty="0"/>
          </a:p>
          <a:p>
            <a:r>
              <a:rPr lang="en-US" sz="1200" dirty="0" smtClean="0"/>
              <a:t>Strategy 3: </a:t>
            </a:r>
            <a:r>
              <a:rPr lang="en-US" sz="1200" dirty="0"/>
              <a:t>(Gunnar &amp; </a:t>
            </a:r>
            <a:r>
              <a:rPr lang="en-US" sz="1200" dirty="0" err="1"/>
              <a:t>Donzella</a:t>
            </a:r>
            <a:r>
              <a:rPr lang="en-US" sz="1200" dirty="0"/>
              <a:t>, 2002; </a:t>
            </a:r>
            <a:r>
              <a:rPr lang="en-US" sz="1200" dirty="0" err="1"/>
              <a:t>DfE</a:t>
            </a:r>
            <a:r>
              <a:rPr lang="en-US" sz="1200" dirty="0"/>
              <a:t>, 2021; HM Government, 2023</a:t>
            </a:r>
            <a:r>
              <a:rPr lang="en-US" sz="1200" dirty="0" smtClean="0"/>
              <a:t>)</a:t>
            </a:r>
            <a:endParaRPr lang="en-US" sz="1200" dirty="0"/>
          </a:p>
        </p:txBody>
      </p:sp>
      <p:pic>
        <p:nvPicPr>
          <p:cNvPr id="14" name="Picture 7" descr="University of Wales Trinity Saint David"/>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0215490" y="41364"/>
            <a:ext cx="1976510" cy="7378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Measuring Impact (Evaluation Plan)</a:t>
            </a:r>
            <a:endParaRPr lang="en-US" dirty="0"/>
          </a:p>
        </p:txBody>
      </p:sp>
      <p:graphicFrame>
        <p:nvGraphicFramePr>
          <p:cNvPr id="5" name="Content Placeholder 4"/>
          <p:cNvGraphicFramePr>
            <a:graphicFrameLocks noGrp="1"/>
          </p:cNvGraphicFramePr>
          <p:nvPr>
            <p:ph idx="1"/>
          </p:nvPr>
        </p:nvGraphicFramePr>
        <p:xfrm>
          <a:off x="1550124" y="1019175"/>
          <a:ext cx="8604070" cy="5701151"/>
        </p:xfrm>
        <a:graphic>
          <a:graphicData uri="http://schemas.openxmlformats.org/drawingml/2006/table">
            <a:tbl>
              <a:tblPr>
                <a:tableStyleId>{69CF1AB2-1976-4502-BF36-3FF5EA218861}</a:tableStyleId>
              </a:tblPr>
              <a:tblGrid>
                <a:gridCol w="1245327"/>
                <a:gridCol w="1414248"/>
                <a:gridCol w="2614372"/>
                <a:gridCol w="1695198"/>
                <a:gridCol w="1634925"/>
              </a:tblGrid>
              <a:tr h="660969">
                <a:tc>
                  <a:txBody>
                    <a:bodyPr/>
                    <a:lstStyle/>
                    <a:p>
                      <a:r>
                        <a:rPr lang="en-US" sz="1600" b="1" dirty="0">
                          <a:solidFill>
                            <a:schemeClr val="bg1"/>
                          </a:solidFill>
                        </a:rPr>
                        <a:t>Timeframe</a:t>
                      </a:r>
                      <a:endParaRPr lang="en-US" sz="1600" b="1" dirty="0">
                        <a:solidFill>
                          <a:schemeClr val="bg1"/>
                        </a:solidFill>
                      </a:endParaRPr>
                    </a:p>
                  </a:txBody>
                  <a:tcPr marL="56176" marR="56176" marT="28088" marB="28088" anchor="ctr">
                    <a:solidFill>
                      <a:srgbClr val="002060"/>
                    </a:solidFill>
                  </a:tcPr>
                </a:tc>
                <a:tc>
                  <a:txBody>
                    <a:bodyPr/>
                    <a:lstStyle/>
                    <a:p>
                      <a:r>
                        <a:rPr lang="en-US" sz="1600" b="1" dirty="0">
                          <a:solidFill>
                            <a:schemeClr val="bg1"/>
                          </a:solidFill>
                        </a:rPr>
                        <a:t>Outcome metric</a:t>
                      </a:r>
                      <a:endParaRPr lang="en-US" sz="1600" b="1" dirty="0">
                        <a:solidFill>
                          <a:schemeClr val="bg1"/>
                        </a:solidFill>
                      </a:endParaRPr>
                    </a:p>
                  </a:txBody>
                  <a:tcPr marL="56176" marR="56176" marT="28088" marB="28088" anchor="ctr">
                    <a:solidFill>
                      <a:srgbClr val="002060"/>
                    </a:solidFill>
                  </a:tcPr>
                </a:tc>
                <a:tc>
                  <a:txBody>
                    <a:bodyPr/>
                    <a:lstStyle/>
                    <a:p>
                      <a:r>
                        <a:rPr lang="en-US" sz="1600" b="1" dirty="0">
                          <a:solidFill>
                            <a:schemeClr val="bg1"/>
                          </a:solidFill>
                        </a:rPr>
                        <a:t>Operational definition (what </a:t>
                      </a:r>
                      <a:r>
                        <a:rPr lang="en-US" sz="1600" b="1" dirty="0" smtClean="0">
                          <a:solidFill>
                            <a:schemeClr val="bg1"/>
                          </a:solidFill>
                        </a:rPr>
                        <a:t>to record</a:t>
                      </a:r>
                      <a:r>
                        <a:rPr lang="en-US" sz="1600" b="1" dirty="0">
                          <a:solidFill>
                            <a:schemeClr val="bg1"/>
                          </a:solidFill>
                        </a:rPr>
                        <a:t>)</a:t>
                      </a:r>
                      <a:endParaRPr lang="en-US" sz="1600" b="1" dirty="0">
                        <a:solidFill>
                          <a:schemeClr val="bg1"/>
                        </a:solidFill>
                      </a:endParaRPr>
                    </a:p>
                  </a:txBody>
                  <a:tcPr marL="56176" marR="56176" marT="28088" marB="28088" anchor="ctr">
                    <a:solidFill>
                      <a:srgbClr val="002060"/>
                    </a:solidFill>
                  </a:tcPr>
                </a:tc>
                <a:tc>
                  <a:txBody>
                    <a:bodyPr/>
                    <a:lstStyle/>
                    <a:p>
                      <a:r>
                        <a:rPr lang="en-US" sz="1600" b="1" dirty="0">
                          <a:solidFill>
                            <a:schemeClr val="bg1"/>
                          </a:solidFill>
                        </a:rPr>
                        <a:t>Tool / method</a:t>
                      </a:r>
                      <a:endParaRPr lang="en-US" sz="1600" b="1" dirty="0">
                        <a:solidFill>
                          <a:schemeClr val="bg1"/>
                        </a:solidFill>
                      </a:endParaRPr>
                    </a:p>
                  </a:txBody>
                  <a:tcPr marL="56176" marR="56176" marT="28088" marB="28088" anchor="ctr">
                    <a:solidFill>
                      <a:srgbClr val="002060"/>
                    </a:solidFill>
                  </a:tcPr>
                </a:tc>
                <a:tc>
                  <a:txBody>
                    <a:bodyPr/>
                    <a:lstStyle/>
                    <a:p>
                      <a:r>
                        <a:rPr lang="en-US" sz="1600" b="1" dirty="0">
                          <a:solidFill>
                            <a:schemeClr val="bg1"/>
                          </a:solidFill>
                        </a:rPr>
                        <a:t>Review</a:t>
                      </a:r>
                      <a:endParaRPr lang="en-US" sz="1600" b="1" dirty="0">
                        <a:solidFill>
                          <a:schemeClr val="bg1"/>
                        </a:solidFill>
                      </a:endParaRPr>
                    </a:p>
                  </a:txBody>
                  <a:tcPr marL="56176" marR="56176" marT="28088" marB="28088" anchor="ctr">
                    <a:solidFill>
                      <a:srgbClr val="002060"/>
                    </a:solidFill>
                  </a:tcPr>
                </a:tc>
              </a:tr>
              <a:tr h="1044777">
                <a:tc>
                  <a:txBody>
                    <a:bodyPr/>
                    <a:lstStyle/>
                    <a:p>
                      <a:r>
                        <a:rPr lang="en-US" sz="1600" b="1" dirty="0"/>
                        <a:t>2–4 weeks</a:t>
                      </a:r>
                      <a:endParaRPr lang="en-US" sz="1600" b="1" dirty="0"/>
                    </a:p>
                  </a:txBody>
                  <a:tcPr marL="56176" marR="56176" marT="28088" marB="28088" anchor="ctr">
                    <a:solidFill>
                      <a:schemeClr val="accent2">
                        <a:lumMod val="40000"/>
                        <a:lumOff val="60000"/>
                      </a:schemeClr>
                    </a:solidFill>
                  </a:tcPr>
                </a:tc>
                <a:tc>
                  <a:txBody>
                    <a:bodyPr/>
                    <a:lstStyle/>
                    <a:p>
                      <a:r>
                        <a:rPr lang="en-US" sz="1400" dirty="0"/>
                        <a:t>Drop-off distress duration</a:t>
                      </a:r>
                      <a:endParaRPr lang="en-US" sz="1400" dirty="0"/>
                    </a:p>
                  </a:txBody>
                  <a:tcPr marL="56176" marR="56176" marT="28088" marB="28088" anchor="ctr">
                    <a:solidFill>
                      <a:schemeClr val="accent2">
                        <a:lumMod val="40000"/>
                        <a:lumOff val="60000"/>
                      </a:schemeClr>
                    </a:solidFill>
                  </a:tcPr>
                </a:tc>
                <a:tc>
                  <a:txBody>
                    <a:bodyPr/>
                    <a:lstStyle/>
                    <a:p>
                      <a:r>
                        <a:rPr lang="en-US" sz="1400" dirty="0"/>
                        <a:t>Minutes of crying/distress from </a:t>
                      </a:r>
                      <a:r>
                        <a:rPr lang="en-US" sz="1400" dirty="0" err="1"/>
                        <a:t>carer</a:t>
                      </a:r>
                      <a:r>
                        <a:rPr lang="en-US" sz="1400" dirty="0"/>
                        <a:t> hand-over until calm</a:t>
                      </a:r>
                      <a:endParaRPr lang="en-US" sz="1400" dirty="0"/>
                    </a:p>
                  </a:txBody>
                  <a:tcPr marL="56176" marR="56176" marT="28088" marB="28088" anchor="ctr">
                    <a:solidFill>
                      <a:schemeClr val="accent2">
                        <a:lumMod val="40000"/>
                        <a:lumOff val="60000"/>
                      </a:schemeClr>
                    </a:solidFill>
                  </a:tcPr>
                </a:tc>
                <a:tc>
                  <a:txBody>
                    <a:bodyPr/>
                    <a:lstStyle/>
                    <a:p>
                      <a:r>
                        <a:rPr lang="en-US" sz="1400" dirty="0"/>
                        <a:t>Running records; ABC chart (Antecedent–</a:t>
                      </a:r>
                      <a:r>
                        <a:rPr lang="en-US" sz="1400" dirty="0" err="1"/>
                        <a:t>Behaviour</a:t>
                      </a:r>
                      <a:r>
                        <a:rPr lang="en-US" sz="1400" dirty="0"/>
                        <a:t>–Consequence)</a:t>
                      </a:r>
                      <a:endParaRPr lang="en-US" sz="1400" dirty="0"/>
                    </a:p>
                  </a:txBody>
                  <a:tcPr marL="56176" marR="56176" marT="28088" marB="28088" anchor="ctr">
                    <a:solidFill>
                      <a:schemeClr val="accent2">
                        <a:lumMod val="40000"/>
                        <a:lumOff val="60000"/>
                      </a:schemeClr>
                    </a:solidFill>
                  </a:tcPr>
                </a:tc>
                <a:tc>
                  <a:txBody>
                    <a:bodyPr/>
                    <a:lstStyle/>
                    <a:p>
                      <a:r>
                        <a:rPr lang="en-US" sz="1400" dirty="0"/>
                        <a:t>Daily → weekly summary</a:t>
                      </a:r>
                      <a:endParaRPr lang="en-US" sz="1400" dirty="0"/>
                    </a:p>
                  </a:txBody>
                  <a:tcPr marL="56176" marR="56176" marT="28088" marB="28088" anchor="ctr">
                    <a:solidFill>
                      <a:schemeClr val="accent2">
                        <a:lumMod val="40000"/>
                        <a:lumOff val="60000"/>
                      </a:schemeClr>
                    </a:solidFill>
                  </a:tcPr>
                </a:tc>
              </a:tr>
              <a:tr h="763274">
                <a:tc>
                  <a:txBody>
                    <a:bodyPr/>
                    <a:lstStyle/>
                    <a:p>
                      <a:r>
                        <a:rPr lang="en-US" sz="1600" b="1" dirty="0"/>
                        <a:t>2–4 weeks</a:t>
                      </a:r>
                      <a:endParaRPr lang="en-US" sz="1600" b="1" dirty="0"/>
                    </a:p>
                  </a:txBody>
                  <a:tcPr marL="56176" marR="56176" marT="28088" marB="28088" anchor="ctr">
                    <a:solidFill>
                      <a:schemeClr val="accent1">
                        <a:lumMod val="40000"/>
                        <a:lumOff val="60000"/>
                      </a:schemeClr>
                    </a:solidFill>
                  </a:tcPr>
                </a:tc>
                <a:tc>
                  <a:txBody>
                    <a:bodyPr/>
                    <a:lstStyle/>
                    <a:p>
                      <a:r>
                        <a:rPr lang="en-US" sz="1400" dirty="0"/>
                        <a:t>Willingness to separate</a:t>
                      </a:r>
                      <a:endParaRPr lang="en-US" sz="1400" dirty="0"/>
                    </a:p>
                  </a:txBody>
                  <a:tcPr marL="56176" marR="56176" marT="28088" marB="28088" anchor="ctr">
                    <a:solidFill>
                      <a:schemeClr val="accent1">
                        <a:lumMod val="40000"/>
                        <a:lumOff val="60000"/>
                      </a:schemeClr>
                    </a:solidFill>
                  </a:tcPr>
                </a:tc>
                <a:tc>
                  <a:txBody>
                    <a:bodyPr/>
                    <a:lstStyle/>
                    <a:p>
                      <a:r>
                        <a:rPr lang="en-US" sz="1400" dirty="0"/>
                        <a:t>Attempts to enter room without </a:t>
                      </a:r>
                      <a:r>
                        <a:rPr lang="en-US" sz="1400" dirty="0" err="1"/>
                        <a:t>carer</a:t>
                      </a:r>
                      <a:r>
                        <a:rPr lang="en-US" sz="1400" dirty="0"/>
                        <a:t>; accepts brief goodbye within ≤2 </a:t>
                      </a:r>
                      <a:r>
                        <a:rPr lang="en-US" sz="1400" dirty="0" err="1"/>
                        <a:t>mins</a:t>
                      </a:r>
                      <a:endParaRPr lang="en-US" sz="1400" dirty="0"/>
                    </a:p>
                  </a:txBody>
                  <a:tcPr marL="56176" marR="56176" marT="28088" marB="28088" anchor="ctr">
                    <a:solidFill>
                      <a:schemeClr val="accent1">
                        <a:lumMod val="40000"/>
                        <a:lumOff val="60000"/>
                      </a:schemeClr>
                    </a:solidFill>
                  </a:tcPr>
                </a:tc>
                <a:tc>
                  <a:txBody>
                    <a:bodyPr/>
                    <a:lstStyle/>
                    <a:p>
                      <a:r>
                        <a:rPr lang="en-US" sz="1400" dirty="0"/>
                        <a:t>ABC chart; staff tally</a:t>
                      </a:r>
                      <a:endParaRPr lang="en-US" sz="1400" dirty="0"/>
                    </a:p>
                  </a:txBody>
                  <a:tcPr marL="56176" marR="56176" marT="28088" marB="28088" anchor="ctr">
                    <a:solidFill>
                      <a:schemeClr val="accent1">
                        <a:lumMod val="40000"/>
                        <a:lumOff val="60000"/>
                      </a:schemeClr>
                    </a:solidFill>
                  </a:tcPr>
                </a:tc>
                <a:tc>
                  <a:txBody>
                    <a:bodyPr/>
                    <a:lstStyle/>
                    <a:p>
                      <a:r>
                        <a:rPr lang="en-US" sz="1400" dirty="0"/>
                        <a:t>Daily → weekly trend</a:t>
                      </a:r>
                      <a:endParaRPr lang="en-US" sz="1400" dirty="0"/>
                    </a:p>
                  </a:txBody>
                  <a:tcPr marL="56176" marR="56176" marT="28088" marB="28088" anchor="ctr">
                    <a:solidFill>
                      <a:schemeClr val="accent1">
                        <a:lumMod val="40000"/>
                        <a:lumOff val="60000"/>
                      </a:schemeClr>
                    </a:solidFill>
                  </a:tcPr>
                </a:tc>
              </a:tr>
              <a:tr h="942309">
                <a:tc>
                  <a:txBody>
                    <a:bodyPr/>
                    <a:lstStyle/>
                    <a:p>
                      <a:r>
                        <a:rPr lang="en-US" sz="1600" b="1" dirty="0"/>
                        <a:t>2–4 weeks</a:t>
                      </a:r>
                      <a:endParaRPr lang="en-US" sz="1600" b="1" dirty="0"/>
                    </a:p>
                  </a:txBody>
                  <a:tcPr marL="56176" marR="56176" marT="28088" marB="28088" anchor="ctr">
                    <a:solidFill>
                      <a:srgbClr val="FFCCFF"/>
                    </a:solidFill>
                  </a:tcPr>
                </a:tc>
                <a:tc>
                  <a:txBody>
                    <a:bodyPr/>
                    <a:lstStyle/>
                    <a:p>
                      <a:r>
                        <a:rPr lang="en-US" sz="1400" dirty="0"/>
                        <a:t>Adult-supported play entries</a:t>
                      </a:r>
                      <a:endParaRPr lang="en-US" sz="1400" dirty="0"/>
                    </a:p>
                  </a:txBody>
                  <a:tcPr marL="56176" marR="56176" marT="28088" marB="28088" anchor="ctr">
                    <a:solidFill>
                      <a:srgbClr val="FFCCFF"/>
                    </a:solidFill>
                  </a:tcPr>
                </a:tc>
                <a:tc>
                  <a:txBody>
                    <a:bodyPr/>
                    <a:lstStyle/>
                    <a:p>
                      <a:r>
                        <a:rPr lang="en-US" sz="1400" dirty="0"/>
                        <a:t>Number of successful, adult-mediated entries into parallel/associative play</a:t>
                      </a:r>
                      <a:endParaRPr lang="en-US" sz="1400" dirty="0"/>
                    </a:p>
                  </a:txBody>
                  <a:tcPr marL="56176" marR="56176" marT="28088" marB="28088" anchor="ctr">
                    <a:solidFill>
                      <a:srgbClr val="FFCCFF"/>
                    </a:solidFill>
                  </a:tcPr>
                </a:tc>
                <a:tc>
                  <a:txBody>
                    <a:bodyPr/>
                    <a:lstStyle/>
                    <a:p>
                      <a:r>
                        <a:rPr lang="en-US" sz="1400" dirty="0"/>
                        <a:t>Running records; staff tally</a:t>
                      </a:r>
                      <a:endParaRPr lang="en-US" sz="1400" dirty="0"/>
                    </a:p>
                  </a:txBody>
                  <a:tcPr marL="56176" marR="56176" marT="28088" marB="28088" anchor="ctr">
                    <a:solidFill>
                      <a:srgbClr val="FFCCFF"/>
                    </a:solidFill>
                  </a:tcPr>
                </a:tc>
                <a:tc>
                  <a:txBody>
                    <a:bodyPr/>
                    <a:lstStyle/>
                    <a:p>
                      <a:r>
                        <a:rPr lang="en-US" sz="1400" dirty="0"/>
                        <a:t>Daily → weekly trend</a:t>
                      </a:r>
                      <a:endParaRPr lang="en-US" sz="1400" dirty="0"/>
                    </a:p>
                  </a:txBody>
                  <a:tcPr marL="56176" marR="56176" marT="28088" marB="28088" anchor="ctr">
                    <a:solidFill>
                      <a:srgbClr val="FFCCFF"/>
                    </a:solidFill>
                  </a:tcPr>
                </a:tc>
              </a:tr>
              <a:tr h="763274">
                <a:tc>
                  <a:txBody>
                    <a:bodyPr/>
                    <a:lstStyle/>
                    <a:p>
                      <a:r>
                        <a:rPr lang="en-US" sz="1600" b="1" dirty="0"/>
                        <a:t>6–8 weeks</a:t>
                      </a:r>
                      <a:endParaRPr lang="en-US" sz="1600" b="1" dirty="0"/>
                    </a:p>
                  </a:txBody>
                  <a:tcPr marL="56176" marR="56176" marT="28088" marB="28088" anchor="ctr">
                    <a:solidFill>
                      <a:srgbClr val="CCFFCC"/>
                    </a:solidFill>
                  </a:tcPr>
                </a:tc>
                <a:tc>
                  <a:txBody>
                    <a:bodyPr/>
                    <a:lstStyle/>
                    <a:p>
                      <a:r>
                        <a:rPr lang="en-US" sz="1400" dirty="0"/>
                        <a:t>Spontaneous peer initiations</a:t>
                      </a:r>
                      <a:endParaRPr lang="en-US" sz="1400" dirty="0"/>
                    </a:p>
                  </a:txBody>
                  <a:tcPr marL="56176" marR="56176" marT="28088" marB="28088" anchor="ctr">
                    <a:solidFill>
                      <a:srgbClr val="CCFFCC"/>
                    </a:solidFill>
                  </a:tcPr>
                </a:tc>
                <a:tc>
                  <a:txBody>
                    <a:bodyPr/>
                    <a:lstStyle/>
                    <a:p>
                      <a:r>
                        <a:rPr lang="en-US" sz="1400" dirty="0"/>
                        <a:t>Unprompted approaches/gestures/words to peers per session</a:t>
                      </a:r>
                      <a:endParaRPr lang="en-US" sz="1400" dirty="0"/>
                    </a:p>
                  </a:txBody>
                  <a:tcPr marL="56176" marR="56176" marT="28088" marB="28088" anchor="ctr">
                    <a:solidFill>
                      <a:srgbClr val="CCFFCC"/>
                    </a:solidFill>
                  </a:tcPr>
                </a:tc>
                <a:tc>
                  <a:txBody>
                    <a:bodyPr/>
                    <a:lstStyle/>
                    <a:p>
                      <a:r>
                        <a:rPr lang="en-US" sz="1400" dirty="0"/>
                        <a:t>Running records; staff tally</a:t>
                      </a:r>
                      <a:endParaRPr lang="en-US" sz="1400" dirty="0"/>
                    </a:p>
                  </a:txBody>
                  <a:tcPr marL="56176" marR="56176" marT="28088" marB="28088" anchor="ctr">
                    <a:solidFill>
                      <a:srgbClr val="CCFFCC"/>
                    </a:solidFill>
                  </a:tcPr>
                </a:tc>
                <a:tc>
                  <a:txBody>
                    <a:bodyPr/>
                    <a:lstStyle/>
                    <a:p>
                      <a:r>
                        <a:rPr lang="en-US" sz="1400" dirty="0"/>
                        <a:t>Twice weekly → fortnightly</a:t>
                      </a:r>
                      <a:endParaRPr lang="en-US" sz="1400" dirty="0"/>
                    </a:p>
                  </a:txBody>
                  <a:tcPr marL="56176" marR="56176" marT="28088" marB="28088" anchor="ctr">
                    <a:solidFill>
                      <a:srgbClr val="CCFFCC"/>
                    </a:solidFill>
                  </a:tcPr>
                </a:tc>
              </a:tr>
              <a:tr h="763274">
                <a:tc>
                  <a:txBody>
                    <a:bodyPr/>
                    <a:lstStyle/>
                    <a:p>
                      <a:r>
                        <a:rPr lang="en-US" sz="1600" b="1" dirty="0"/>
                        <a:t>6–8 weeks</a:t>
                      </a:r>
                      <a:endParaRPr lang="en-US" sz="1600" b="1" dirty="0"/>
                    </a:p>
                  </a:txBody>
                  <a:tcPr marL="56176" marR="56176" marT="28088" marB="28088" anchor="ctr">
                    <a:solidFill>
                      <a:schemeClr val="accent6">
                        <a:lumMod val="20000"/>
                        <a:lumOff val="80000"/>
                      </a:schemeClr>
                    </a:solidFill>
                  </a:tcPr>
                </a:tc>
                <a:tc>
                  <a:txBody>
                    <a:bodyPr/>
                    <a:lstStyle/>
                    <a:p>
                      <a:r>
                        <a:rPr lang="en-US" sz="1400" dirty="0"/>
                        <a:t>Time in group activities</a:t>
                      </a:r>
                      <a:endParaRPr lang="en-US" sz="1400" dirty="0"/>
                    </a:p>
                  </a:txBody>
                  <a:tcPr marL="56176" marR="56176" marT="28088" marB="28088" anchor="ctr">
                    <a:solidFill>
                      <a:schemeClr val="accent6">
                        <a:lumMod val="20000"/>
                        <a:lumOff val="80000"/>
                      </a:schemeClr>
                    </a:solidFill>
                  </a:tcPr>
                </a:tc>
                <a:tc>
                  <a:txBody>
                    <a:bodyPr/>
                    <a:lstStyle/>
                    <a:p>
                      <a:r>
                        <a:rPr lang="en-US" sz="1400" dirty="0"/>
                        <a:t>Minutes engaged in small-group routines (songs, circle, table task)</a:t>
                      </a:r>
                      <a:endParaRPr lang="en-US" sz="1400" dirty="0"/>
                    </a:p>
                  </a:txBody>
                  <a:tcPr marL="56176" marR="56176" marT="28088" marB="28088" anchor="ctr">
                    <a:solidFill>
                      <a:schemeClr val="accent6">
                        <a:lumMod val="20000"/>
                        <a:lumOff val="80000"/>
                      </a:schemeClr>
                    </a:solidFill>
                  </a:tcPr>
                </a:tc>
                <a:tc>
                  <a:txBody>
                    <a:bodyPr/>
                    <a:lstStyle/>
                    <a:p>
                      <a:r>
                        <a:rPr lang="en-US" sz="1400" dirty="0"/>
                        <a:t>Leuven Scales (wellbeing/involvement) + timer</a:t>
                      </a:r>
                      <a:endParaRPr lang="en-US" sz="1400" dirty="0"/>
                    </a:p>
                  </a:txBody>
                  <a:tcPr marL="56176" marR="56176" marT="28088" marB="28088" anchor="ctr">
                    <a:solidFill>
                      <a:schemeClr val="accent6">
                        <a:lumMod val="20000"/>
                        <a:lumOff val="80000"/>
                      </a:schemeClr>
                    </a:solidFill>
                  </a:tcPr>
                </a:tc>
                <a:tc>
                  <a:txBody>
                    <a:bodyPr/>
                    <a:lstStyle/>
                    <a:p>
                      <a:r>
                        <a:rPr lang="en-US" sz="1400" dirty="0"/>
                        <a:t>Twice weekly</a:t>
                      </a:r>
                      <a:endParaRPr lang="en-US" sz="1400" dirty="0"/>
                    </a:p>
                  </a:txBody>
                  <a:tcPr marL="56176" marR="56176" marT="28088" marB="28088" anchor="ctr">
                    <a:solidFill>
                      <a:schemeClr val="accent6">
                        <a:lumMod val="20000"/>
                        <a:lumOff val="80000"/>
                      </a:schemeClr>
                    </a:solidFill>
                  </a:tcPr>
                </a:tc>
              </a:tr>
              <a:tr h="763274">
                <a:tc>
                  <a:txBody>
                    <a:bodyPr/>
                    <a:lstStyle/>
                    <a:p>
                      <a:r>
                        <a:rPr lang="en-US" sz="1600" b="1" dirty="0"/>
                        <a:t>6–8 weeks</a:t>
                      </a:r>
                      <a:endParaRPr lang="en-US" sz="1600" b="1" dirty="0"/>
                    </a:p>
                  </a:txBody>
                  <a:tcPr marL="56176" marR="56176" marT="28088" marB="28088" anchor="ctr">
                    <a:solidFill>
                      <a:srgbClr val="F6F2E4"/>
                    </a:solidFill>
                  </a:tcPr>
                </a:tc>
                <a:tc>
                  <a:txBody>
                    <a:bodyPr/>
                    <a:lstStyle/>
                    <a:p>
                      <a:r>
                        <a:rPr lang="en-US" sz="1400" dirty="0"/>
                        <a:t>Expressive vocabulary use</a:t>
                      </a:r>
                      <a:endParaRPr lang="en-US" sz="1400" dirty="0"/>
                    </a:p>
                  </a:txBody>
                  <a:tcPr marL="56176" marR="56176" marT="28088" marB="28088" anchor="ctr">
                    <a:solidFill>
                      <a:srgbClr val="F6F2E4"/>
                    </a:solidFill>
                  </a:tcPr>
                </a:tc>
                <a:tc>
                  <a:txBody>
                    <a:bodyPr/>
                    <a:lstStyle/>
                    <a:p>
                      <a:r>
                        <a:rPr lang="en-US" sz="1400" dirty="0"/>
                        <a:t>Number of distinct spontaneous words/phrases used in play</a:t>
                      </a:r>
                      <a:endParaRPr lang="en-US" sz="1400" dirty="0"/>
                    </a:p>
                  </a:txBody>
                  <a:tcPr marL="56176" marR="56176" marT="28088" marB="28088" anchor="ctr">
                    <a:solidFill>
                      <a:srgbClr val="F6F2E4"/>
                    </a:solidFill>
                  </a:tcPr>
                </a:tc>
                <a:tc>
                  <a:txBody>
                    <a:bodyPr/>
                    <a:lstStyle/>
                    <a:p>
                      <a:r>
                        <a:rPr lang="en-US" sz="1400" dirty="0"/>
                        <a:t>Running records; parent reports for </a:t>
                      </a:r>
                      <a:r>
                        <a:rPr lang="en-US" sz="1400" dirty="0" err="1"/>
                        <a:t>generalisation</a:t>
                      </a:r>
                      <a:endParaRPr lang="en-US" sz="1400" dirty="0"/>
                    </a:p>
                  </a:txBody>
                  <a:tcPr marL="56176" marR="56176" marT="28088" marB="28088" anchor="ctr">
                    <a:solidFill>
                      <a:srgbClr val="F6F2E4"/>
                    </a:solidFill>
                  </a:tcPr>
                </a:tc>
                <a:tc>
                  <a:txBody>
                    <a:bodyPr/>
                    <a:lstStyle/>
                    <a:p>
                      <a:r>
                        <a:rPr lang="en-US" sz="1400" dirty="0"/>
                        <a:t>Weekly review</a:t>
                      </a:r>
                      <a:endParaRPr lang="en-US" sz="1400" dirty="0"/>
                    </a:p>
                  </a:txBody>
                  <a:tcPr marL="56176" marR="56176" marT="28088" marB="28088" anchor="ctr">
                    <a:solidFill>
                      <a:srgbClr val="F6F2E4"/>
                    </a:solidFill>
                  </a:tcPr>
                </a:tc>
              </a:tr>
            </a:tbl>
          </a:graphicData>
        </a:graphic>
      </p:graphicFrame>
      <p:pic>
        <p:nvPicPr>
          <p:cNvPr id="6" name="Picture 7" descr="University of Wales Trinity Saint David"/>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10215490" y="41364"/>
            <a:ext cx="1976510" cy="7378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1"/>
          <a:srcRect l="7203"/>
          <a:stretch>
            <a:fillRect/>
          </a:stretch>
        </p:blipFill>
        <p:spPr>
          <a:xfrm>
            <a:off x="7682814" y="1753960"/>
            <a:ext cx="4209148" cy="3967571"/>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2" name="Title 1"/>
          <p:cNvSpPr>
            <a:spLocks noGrp="1"/>
          </p:cNvSpPr>
          <p:nvPr>
            <p:ph type="title"/>
          </p:nvPr>
        </p:nvSpPr>
        <p:spPr/>
        <p:txBody>
          <a:bodyPr>
            <a:normAutofit/>
          </a:bodyPr>
          <a:lstStyle/>
          <a:p>
            <a:r>
              <a:rPr lang="en-US" dirty="0"/>
              <a:t>Critical Evaluation: Attachment Theory in Nursery </a:t>
            </a:r>
            <a:r>
              <a:rPr lang="en-US" dirty="0" smtClean="0"/>
              <a:t>Practice</a:t>
            </a:r>
            <a:endParaRPr lang="en-US" dirty="0"/>
          </a:p>
        </p:txBody>
      </p:sp>
      <p:graphicFrame>
        <p:nvGraphicFramePr>
          <p:cNvPr id="4" name="Content Placeholder 3"/>
          <p:cNvGraphicFramePr>
            <a:graphicFrameLocks noGrp="1"/>
          </p:cNvGraphicFramePr>
          <p:nvPr>
            <p:ph idx="1"/>
          </p:nvPr>
        </p:nvGraphicFramePr>
        <p:xfrm>
          <a:off x="371474" y="1233488"/>
          <a:ext cx="7474949" cy="5506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7" descr="University of Wales Trinity Saint David"/>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215490" y="41364"/>
            <a:ext cx="1976510" cy="7378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graphicFrame>
        <p:nvGraphicFramePr>
          <p:cNvPr id="4" name="Content Placeholder 3"/>
          <p:cNvGraphicFramePr>
            <a:graphicFrameLocks noGrp="1"/>
          </p:cNvGraphicFramePr>
          <p:nvPr>
            <p:ph idx="1"/>
          </p:nvPr>
        </p:nvGraphicFramePr>
        <p:xfrm>
          <a:off x="2298449" y="1451203"/>
          <a:ext cx="7666537" cy="4505461"/>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pic>
        <p:nvPicPr>
          <p:cNvPr id="5" name="Picture 7" descr="University of Wales Trinity Saint David"/>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215490" y="41364"/>
            <a:ext cx="1976510" cy="7378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 </a:t>
            </a:r>
            <a:endParaRPr lang="en-US" dirty="0"/>
          </a:p>
        </p:txBody>
      </p:sp>
      <p:sp>
        <p:nvSpPr>
          <p:cNvPr id="3" name="Content Placeholder 2"/>
          <p:cNvSpPr>
            <a:spLocks noGrp="1"/>
          </p:cNvSpPr>
          <p:nvPr>
            <p:ph idx="1"/>
          </p:nvPr>
        </p:nvSpPr>
        <p:spPr>
          <a:xfrm>
            <a:off x="371474" y="1019175"/>
            <a:ext cx="11520487" cy="4943475"/>
          </a:xfrm>
        </p:spPr>
        <p:txBody>
          <a:bodyPr>
            <a:noAutofit/>
          </a:bodyPr>
          <a:lstStyle/>
          <a:p>
            <a:pPr marL="514350" lvl="0" indent="-514350" algn="just">
              <a:buFont typeface="+mj-lt"/>
              <a:buAutoNum type="arabicPeriod"/>
            </a:pPr>
            <a:r>
              <a:rPr lang="en-US" sz="1200" dirty="0"/>
              <a:t>Ainsworth, M.D.S., </a:t>
            </a:r>
            <a:r>
              <a:rPr lang="en-US" sz="1200" dirty="0" err="1"/>
              <a:t>Blehar</a:t>
            </a:r>
            <a:r>
              <a:rPr lang="en-US" sz="1200" dirty="0"/>
              <a:t>, M.C., Waters, E. and Wall, S. (1978) </a:t>
            </a:r>
            <a:r>
              <a:rPr lang="en-US" sz="1200" i="1" dirty="0"/>
              <a:t>Patterns of Attachment: A Psychological Study of the Strange Situation</a:t>
            </a:r>
            <a:r>
              <a:rPr lang="en-US" sz="1200" dirty="0"/>
              <a:t>. Hillsdale, NJ: Erlbaum. Available at: </a:t>
            </a:r>
            <a:r>
              <a:rPr lang="en-US" sz="1200" u="sng" dirty="0">
                <a:hlinkClick r:id="rId1"/>
              </a:rPr>
              <a:t>https://archive.org/details/patternsofattach0000unse/page/n9/mode/2up</a:t>
            </a:r>
            <a:r>
              <a:rPr lang="en-US" sz="1200" dirty="0"/>
              <a:t> </a:t>
            </a:r>
            <a:endParaRPr lang="en-US" sz="1200" dirty="0"/>
          </a:p>
          <a:p>
            <a:pPr marL="514350" lvl="0" indent="-514350" algn="just">
              <a:buFont typeface="+mj-lt"/>
              <a:buAutoNum type="arabicPeriod"/>
            </a:pPr>
            <a:r>
              <a:rPr lang="en-US" sz="1200" dirty="0"/>
              <a:t>Bowlby, J. (1969/1982) </a:t>
            </a:r>
            <a:r>
              <a:rPr lang="en-US" sz="1200" i="1" dirty="0"/>
              <a:t>Attachment and Loss. Vol. 1: Attachment</a:t>
            </a:r>
            <a:r>
              <a:rPr lang="en-US" sz="1200" dirty="0"/>
              <a:t>. 2nd </a:t>
            </a:r>
            <a:r>
              <a:rPr lang="en-US" sz="1200" dirty="0" err="1"/>
              <a:t>edn</a:t>
            </a:r>
            <a:r>
              <a:rPr lang="en-US" sz="1200" dirty="0"/>
              <a:t>. New York: Basic Books. Available at: </a:t>
            </a:r>
            <a:r>
              <a:rPr lang="en-US" sz="1200" u="sng" dirty="0">
                <a:hlinkClick r:id="rId2"/>
              </a:rPr>
              <a:t>https://archive.org/details/attachmentlossat0001john</a:t>
            </a:r>
            <a:r>
              <a:rPr lang="en-US" sz="1200" dirty="0"/>
              <a:t> </a:t>
            </a:r>
            <a:endParaRPr lang="en-US" sz="1200" dirty="0"/>
          </a:p>
          <a:p>
            <a:pPr marL="514350" lvl="0" indent="-514350" algn="just">
              <a:buFont typeface="+mj-lt"/>
              <a:buAutoNum type="arabicPeriod"/>
            </a:pPr>
            <a:r>
              <a:rPr lang="en-US" sz="1200" dirty="0"/>
              <a:t>Cassidy, J. and Shaver, P.R. (</a:t>
            </a:r>
            <a:r>
              <a:rPr lang="en-US" sz="1200" dirty="0" err="1"/>
              <a:t>eds</a:t>
            </a:r>
            <a:r>
              <a:rPr lang="en-US" sz="1200" dirty="0"/>
              <a:t>) (2016) </a:t>
            </a:r>
            <a:r>
              <a:rPr lang="en-US" sz="1200" i="1" dirty="0"/>
              <a:t>Handbook of Attachment: Theory, Research, and Clinical Applications</a:t>
            </a:r>
            <a:r>
              <a:rPr lang="en-US" sz="1200" dirty="0"/>
              <a:t>. 3rd </a:t>
            </a:r>
            <a:r>
              <a:rPr lang="en-US" sz="1200" dirty="0" err="1"/>
              <a:t>edn</a:t>
            </a:r>
            <a:r>
              <a:rPr lang="en-US" sz="1200" dirty="0"/>
              <a:t>. New York: Guilford Press. </a:t>
            </a:r>
            <a:r>
              <a:rPr lang="en-US" sz="1200" u="sng" dirty="0">
                <a:hlinkClick r:id="rId3"/>
              </a:rPr>
              <a:t>https://www.guilford.com/excerpts/cassidy.pdf?srsltid=AfmBOorN3IxxlM2U9dKvmsQa98kg31Rfa5vjwfHlZYpFdVFylbc2bBCH</a:t>
            </a:r>
            <a:r>
              <a:rPr lang="en-US" sz="1200" dirty="0"/>
              <a:t> </a:t>
            </a:r>
            <a:endParaRPr lang="en-US" sz="1200" dirty="0"/>
          </a:p>
          <a:p>
            <a:pPr marL="514350" lvl="0" indent="-514350" algn="just">
              <a:buFont typeface="+mj-lt"/>
              <a:buAutoNum type="arabicPeriod"/>
            </a:pPr>
            <a:r>
              <a:rPr lang="en-US" sz="1200" dirty="0"/>
              <a:t>Department for Education (</a:t>
            </a:r>
            <a:r>
              <a:rPr lang="en-US" sz="1200" dirty="0" err="1"/>
              <a:t>DfE</a:t>
            </a:r>
            <a:r>
              <a:rPr lang="en-US" sz="1200" dirty="0"/>
              <a:t>) (2021) </a:t>
            </a:r>
            <a:r>
              <a:rPr lang="en-US" sz="1200" i="1" dirty="0"/>
              <a:t>Statutory framework for the early years foundation stage (EYFS)</a:t>
            </a:r>
            <a:r>
              <a:rPr lang="en-US" sz="1200" dirty="0"/>
              <a:t>. London: </a:t>
            </a:r>
            <a:r>
              <a:rPr lang="en-US" sz="1200" dirty="0" err="1"/>
              <a:t>DfE</a:t>
            </a:r>
            <a:r>
              <a:rPr lang="en-US" sz="1200" dirty="0"/>
              <a:t>. Available at: </a:t>
            </a:r>
            <a:r>
              <a:rPr lang="en-US" sz="1200" u="sng" dirty="0">
                <a:hlinkClick r:id="rId4"/>
              </a:rPr>
              <a:t>https://www.gov.uk/government/publications/early-years-foundation-stage-framework--2?utm_source=chatgpt.com</a:t>
            </a:r>
            <a:r>
              <a:rPr lang="en-US" sz="1200" dirty="0"/>
              <a:t> </a:t>
            </a:r>
            <a:endParaRPr lang="en-US" sz="1200" dirty="0"/>
          </a:p>
          <a:p>
            <a:pPr marL="514350" lvl="0" indent="-514350" algn="just">
              <a:buFont typeface="+mj-lt"/>
              <a:buAutoNum type="arabicPeriod"/>
            </a:pPr>
            <a:r>
              <a:rPr lang="en-US" sz="1200" dirty="0"/>
              <a:t>Groh, A.M., </a:t>
            </a:r>
            <a:r>
              <a:rPr lang="en-US" sz="1200" dirty="0" err="1"/>
              <a:t>Fearon</a:t>
            </a:r>
            <a:r>
              <a:rPr lang="en-US" sz="1200" dirty="0"/>
              <a:t>, R.M.P., van </a:t>
            </a:r>
            <a:r>
              <a:rPr lang="en-US" sz="1200" dirty="0" err="1"/>
              <a:t>IJzendoorn</a:t>
            </a:r>
            <a:r>
              <a:rPr lang="en-US" sz="1200" dirty="0"/>
              <a:t>, M.H., </a:t>
            </a:r>
            <a:r>
              <a:rPr lang="en-US" sz="1200" dirty="0" err="1"/>
              <a:t>Bakermans-Kranenburg</a:t>
            </a:r>
            <a:r>
              <a:rPr lang="en-US" sz="1200" dirty="0"/>
              <a:t>, M.J. and </a:t>
            </a:r>
            <a:r>
              <a:rPr lang="en-US" sz="1200" dirty="0" err="1"/>
              <a:t>Roisman</a:t>
            </a:r>
            <a:r>
              <a:rPr lang="en-US" sz="1200" dirty="0"/>
              <a:t>, G.I. (2017) ‘Attachment in the early life course: Meta-analytic evidence for its role in socio-emotional development’, </a:t>
            </a:r>
            <a:r>
              <a:rPr lang="en-US" sz="1200" i="1" dirty="0"/>
              <a:t>Child Development Perspectives</a:t>
            </a:r>
            <a:r>
              <a:rPr lang="en-US" sz="1200" dirty="0"/>
              <a:t>, 11(1), pp. 70–76. Open-access version available at: </a:t>
            </a:r>
            <a:r>
              <a:rPr lang="en-US" sz="1200" u="sng" dirty="0">
                <a:hlinkClick r:id="rId5"/>
              </a:rPr>
              <a:t>https://doi.org/10.1111/cdev.12677</a:t>
            </a:r>
            <a:r>
              <a:rPr lang="en-US" sz="1200" dirty="0"/>
              <a:t> </a:t>
            </a:r>
            <a:endParaRPr lang="en-US" sz="1200" dirty="0"/>
          </a:p>
          <a:p>
            <a:pPr marL="514350" lvl="0" indent="-514350" algn="just">
              <a:buFont typeface="+mj-lt"/>
              <a:buAutoNum type="arabicPeriod"/>
            </a:pPr>
            <a:r>
              <a:rPr lang="en-US" sz="1200" dirty="0"/>
              <a:t>Gunnar, M.R. and </a:t>
            </a:r>
            <a:r>
              <a:rPr lang="en-US" sz="1200" dirty="0" err="1"/>
              <a:t>Donzella</a:t>
            </a:r>
            <a:r>
              <a:rPr lang="en-US" sz="1200" dirty="0"/>
              <a:t>, B. (2002) ‘Social regulation of the cortisol levels in early human development’, </a:t>
            </a:r>
            <a:r>
              <a:rPr lang="en-US" sz="1200" i="1" dirty="0" err="1"/>
              <a:t>Psychoneuroendocrinology</a:t>
            </a:r>
            <a:r>
              <a:rPr lang="en-US" sz="1200" dirty="0"/>
              <a:t>, 27(1–2), pp. 199–220. Abstract available at: </a:t>
            </a:r>
            <a:r>
              <a:rPr lang="en-US" sz="1200" u="sng" dirty="0">
                <a:hlinkClick r:id="rId6"/>
              </a:rPr>
              <a:t>https://doi.org/10.1016/s0306-4530(01)00045-2</a:t>
            </a:r>
            <a:r>
              <a:rPr lang="en-US" sz="1200" dirty="0"/>
              <a:t> </a:t>
            </a:r>
            <a:endParaRPr lang="en-US" sz="1200" dirty="0"/>
          </a:p>
          <a:p>
            <a:pPr marL="514350" lvl="0" indent="-514350" algn="just">
              <a:buFont typeface="+mj-lt"/>
              <a:buAutoNum type="arabicPeriod"/>
            </a:pPr>
            <a:r>
              <a:rPr lang="en-US" sz="1200" dirty="0"/>
              <a:t>HM Government (2023) </a:t>
            </a:r>
            <a:r>
              <a:rPr lang="en-US" sz="1200" i="1" dirty="0"/>
              <a:t>Working Together to Safeguard Children: Statutory guidance</a:t>
            </a:r>
            <a:r>
              <a:rPr lang="en-US" sz="1200" dirty="0"/>
              <a:t>. London: Department for Education. Available at: </a:t>
            </a:r>
            <a:r>
              <a:rPr lang="en-US" sz="1200" u="sng" dirty="0">
                <a:hlinkClick r:id="rId7"/>
              </a:rPr>
              <a:t>https://www.gov.uk/government/publications/working-together-to-safeguard-children--2</a:t>
            </a:r>
            <a:r>
              <a:rPr lang="en-US" sz="1200" dirty="0"/>
              <a:t> </a:t>
            </a:r>
            <a:endParaRPr lang="en-US" sz="1200" dirty="0"/>
          </a:p>
          <a:p>
            <a:pPr marL="514350" lvl="0" indent="-514350" algn="just">
              <a:buFont typeface="+mj-lt"/>
              <a:buAutoNum type="arabicPeriod"/>
            </a:pPr>
            <a:r>
              <a:rPr lang="en-US" sz="1200" dirty="0"/>
              <a:t>Justice, L.M., </a:t>
            </a:r>
            <a:r>
              <a:rPr lang="en-US" sz="1200" dirty="0" err="1"/>
              <a:t>Mashburn</a:t>
            </a:r>
            <a:r>
              <a:rPr lang="en-US" sz="1200" dirty="0"/>
              <a:t>, A., </a:t>
            </a:r>
            <a:r>
              <a:rPr lang="en-US" sz="1200" dirty="0" err="1"/>
              <a:t>Hamre</a:t>
            </a:r>
            <a:r>
              <a:rPr lang="en-US" sz="1200" dirty="0"/>
              <a:t>, B.K. and </a:t>
            </a:r>
            <a:r>
              <a:rPr lang="en-US" sz="1200" dirty="0" err="1"/>
              <a:t>Pianta</a:t>
            </a:r>
            <a:r>
              <a:rPr lang="en-US" sz="1200" dirty="0"/>
              <a:t>, R.C. (2008) ‘Quality of language and literacy instruction in preschool classrooms serving at-risk pupils’, </a:t>
            </a:r>
            <a:r>
              <a:rPr lang="en-US" sz="1200" i="1" dirty="0"/>
              <a:t>Early Childhood Research Quarterly</a:t>
            </a:r>
            <a:r>
              <a:rPr lang="en-US" sz="1200" dirty="0"/>
              <a:t>, 23(1), pp. 51–68. </a:t>
            </a:r>
            <a:r>
              <a:rPr lang="en-US" sz="1200" u="sng" dirty="0">
                <a:hlinkClick r:id="rId8"/>
              </a:rPr>
              <a:t>https://doi.org/10.1016/j.ecresq.2007.09.004</a:t>
            </a:r>
            <a:endParaRPr lang="en-US" sz="1200" dirty="0"/>
          </a:p>
          <a:p>
            <a:pPr marL="514350" lvl="0" indent="-514350" algn="just">
              <a:buFont typeface="+mj-lt"/>
              <a:buAutoNum type="arabicPeriod"/>
            </a:pPr>
            <a:r>
              <a:rPr lang="en-US" sz="1200" dirty="0"/>
              <a:t>Kagan, J., </a:t>
            </a:r>
            <a:r>
              <a:rPr lang="en-US" sz="1200" dirty="0" err="1"/>
              <a:t>Reznick</a:t>
            </a:r>
            <a:r>
              <a:rPr lang="en-US" sz="1200" dirty="0"/>
              <a:t>, J.S. and </a:t>
            </a:r>
            <a:r>
              <a:rPr lang="en-US" sz="1200" dirty="0" err="1"/>
              <a:t>Snidman</a:t>
            </a:r>
            <a:r>
              <a:rPr lang="en-US" sz="1200" dirty="0"/>
              <a:t>, N. (1988) ‘Biological bases of childhood shyness’, </a:t>
            </a:r>
            <a:r>
              <a:rPr lang="en-US" sz="1200" i="1" dirty="0"/>
              <a:t>Science</a:t>
            </a:r>
            <a:r>
              <a:rPr lang="en-US" sz="1200" dirty="0"/>
              <a:t>, 240(4849), pp. 167–171. </a:t>
            </a:r>
            <a:r>
              <a:rPr lang="en-US" sz="1200" u="sng" dirty="0">
                <a:hlinkClick r:id="rId9"/>
              </a:rPr>
              <a:t>https://doi.org/10.1126/science.3353713</a:t>
            </a:r>
            <a:r>
              <a:rPr lang="en-US" sz="1200" dirty="0"/>
              <a:t> </a:t>
            </a:r>
            <a:endParaRPr lang="en-US" sz="1200" dirty="0"/>
          </a:p>
          <a:p>
            <a:pPr marL="514350" lvl="0" indent="-514350" algn="just">
              <a:buFont typeface="+mj-lt"/>
              <a:buAutoNum type="arabicPeriod"/>
            </a:pPr>
            <a:r>
              <a:rPr lang="en-US" sz="1200" dirty="0" err="1"/>
              <a:t>Sroufe</a:t>
            </a:r>
            <a:r>
              <a:rPr lang="en-US" sz="1200" dirty="0"/>
              <a:t>, L.A. (2005) ‘Attachment and development: A prospective, longitudinal study from birth to adulthood’, </a:t>
            </a:r>
            <a:r>
              <a:rPr lang="en-US" sz="1200" i="1" dirty="0"/>
              <a:t>Attachment &amp; Human Development</a:t>
            </a:r>
            <a:r>
              <a:rPr lang="en-US" sz="1200" dirty="0"/>
              <a:t>, 7(4), pp. 349–367. </a:t>
            </a:r>
            <a:r>
              <a:rPr lang="en-US" sz="1200" u="sng" dirty="0">
                <a:hlinkClick r:id="rId10"/>
              </a:rPr>
              <a:t>https://doi.org/10.1080/14616730500365928</a:t>
            </a:r>
            <a:endParaRPr lang="en-US" sz="1200" dirty="0"/>
          </a:p>
          <a:p>
            <a:pPr marL="514350" lvl="0" indent="-514350" algn="just">
              <a:buFont typeface="+mj-lt"/>
              <a:buAutoNum type="arabicPeriod"/>
            </a:pPr>
            <a:r>
              <a:rPr lang="en-US" sz="1200" dirty="0"/>
              <a:t>Thompson, R.A. (2016) ‘Early attachment and later development: Familiar questions, new answers’, in Cassidy, J. and Shaver, P.R. (</a:t>
            </a:r>
            <a:r>
              <a:rPr lang="en-US" sz="1200" dirty="0" err="1"/>
              <a:t>eds</a:t>
            </a:r>
            <a:r>
              <a:rPr lang="en-US" sz="1200" dirty="0"/>
              <a:t>) </a:t>
            </a:r>
            <a:r>
              <a:rPr lang="en-US" sz="1200" i="1" dirty="0"/>
              <a:t>Handbook of Attachment: Theory, Research, and Clinical Applications</a:t>
            </a:r>
            <a:r>
              <a:rPr lang="en-US" sz="1200" dirty="0"/>
              <a:t>. 3rd </a:t>
            </a:r>
            <a:r>
              <a:rPr lang="en-US" sz="1200" dirty="0" err="1"/>
              <a:t>edn</a:t>
            </a:r>
            <a:r>
              <a:rPr lang="en-US" sz="1200" dirty="0"/>
              <a:t>. New York: Guilford, pp. 330–348.  </a:t>
            </a:r>
            <a:endParaRPr lang="en-US" sz="1200" dirty="0"/>
          </a:p>
          <a:p>
            <a:pPr marL="514350" lvl="0" indent="-514350" algn="just">
              <a:buFont typeface="+mj-lt"/>
              <a:buAutoNum type="arabicPeriod"/>
            </a:pPr>
            <a:r>
              <a:rPr lang="en-US" sz="1200" dirty="0" err="1"/>
              <a:t>Zeanah</a:t>
            </a:r>
            <a:r>
              <a:rPr lang="en-US" sz="1200" dirty="0"/>
              <a:t>, C.H. and Gleason, M.M. (2015) ‘Annual research review: Attachment disorders in early childhood—clinical presentation, causes, correlates, and treatment’, </a:t>
            </a:r>
            <a:r>
              <a:rPr lang="en-US" sz="1200" i="1" dirty="0"/>
              <a:t>Journal of Child Psychology and Psychiatry</a:t>
            </a:r>
            <a:r>
              <a:rPr lang="en-US" sz="1200" dirty="0"/>
              <a:t>, 56(3), pp. 207–222. </a:t>
            </a:r>
            <a:r>
              <a:rPr lang="en-US" sz="1200" u="sng" dirty="0">
                <a:hlinkClick r:id="rId11"/>
              </a:rPr>
              <a:t>https://doi.org/10.1111/jcpp.12347</a:t>
            </a:r>
            <a:endParaRPr lang="en-US" sz="1200" dirty="0"/>
          </a:p>
          <a:p>
            <a:pPr marL="514350" lvl="0" indent="-514350" algn="just">
              <a:buFont typeface="+mj-lt"/>
              <a:buAutoNum type="arabicPeriod"/>
            </a:pPr>
            <a:r>
              <a:rPr lang="en-US" sz="1200" dirty="0"/>
              <a:t>Siegel, D.J. and Bryson, T.P. (2012) </a:t>
            </a:r>
            <a:r>
              <a:rPr lang="en-US" sz="1200" i="1" dirty="0"/>
              <a:t>The Whole-Brain Child: 12 Revolutionary Strategies to Nurture Your Child’s Developing Mind</a:t>
            </a:r>
            <a:r>
              <a:rPr lang="en-US" sz="1200" dirty="0"/>
              <a:t>. New York: </a:t>
            </a:r>
            <a:r>
              <a:rPr lang="en-US" sz="1200" dirty="0" err="1"/>
              <a:t>Delacorte</a:t>
            </a:r>
            <a:r>
              <a:rPr lang="en-US" sz="1200" dirty="0"/>
              <a:t>. </a:t>
            </a:r>
            <a:r>
              <a:rPr lang="en-US" sz="1200" u="sng" dirty="0">
                <a:hlinkClick r:id="rId12"/>
              </a:rPr>
              <a:t>https://doi.org/10.1111/camh.12053_6</a:t>
            </a:r>
            <a:r>
              <a:rPr lang="en-US" sz="1200" dirty="0"/>
              <a:t> </a:t>
            </a:r>
            <a:endParaRPr lang="en-US" sz="1200" dirty="0"/>
          </a:p>
        </p:txBody>
      </p:sp>
      <p:pic>
        <p:nvPicPr>
          <p:cNvPr id="4" name="Picture 7" descr="University of Wales Trinity Saint David"/>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0215490" y="41364"/>
            <a:ext cx="1976510" cy="7378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dirty="0" smtClean="0"/>
              <a:t>THANK YOU FOR LISTENING AND ATTENTION!</a:t>
            </a:r>
            <a:endParaRPr lang="en-US" dirty="0"/>
          </a:p>
        </p:txBody>
      </p:sp>
      <p:pic>
        <p:nvPicPr>
          <p:cNvPr id="8194" name="Picture 2" descr="I'm a social worker who has been specially trained to handle mental health  crises – this is what my life is actually like | The Independent | The  Independent"/>
          <p:cNvPicPr>
            <a:picLocks noGrp="1" noChangeAspect="1" noChangeArrowheads="1"/>
          </p:cNvPicPr>
          <p:nvPr>
            <p:ph type="pic" sz="quarter" idx="13"/>
          </p:nvPr>
        </p:nvPicPr>
        <p:blipFill>
          <a:blip r:embed="rId1">
            <a:extLst>
              <a:ext uri="{28A0092B-C50C-407E-A947-70E740481C1C}">
                <a14:useLocalDpi xmlns:a14="http://schemas.microsoft.com/office/drawing/2010/main" val="0"/>
              </a:ext>
            </a:extLst>
          </a:blip>
          <a:srcRect t="28837" b="28837"/>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7" name="Picture 7" descr="University of Wales Trinity Saint Davi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8690" y="6069909"/>
            <a:ext cx="1976510" cy="7378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MSFT_Color_1">
      <a:dk1>
        <a:srgbClr val="32363F"/>
      </a:dk1>
      <a:lt1>
        <a:sysClr val="window" lastClr="FFFFFF"/>
      </a:lt1>
      <a:dk2>
        <a:srgbClr val="313C41"/>
      </a:dk2>
      <a:lt2>
        <a:srgbClr val="FFFFFF"/>
      </a:lt2>
      <a:accent1>
        <a:srgbClr val="2C85AE"/>
      </a:accent1>
      <a:accent2>
        <a:srgbClr val="5E5CA2"/>
      </a:accent2>
      <a:accent3>
        <a:srgbClr val="5268A5"/>
      </a:accent3>
      <a:accent4>
        <a:srgbClr val="4276AA"/>
      </a:accent4>
      <a:accent5>
        <a:srgbClr val="1891AB"/>
      </a:accent5>
      <a:accent6>
        <a:srgbClr val="00A09D"/>
      </a:accent6>
      <a:hlink>
        <a:srgbClr val="2C85AE"/>
      </a:hlink>
      <a:folHlink>
        <a:srgbClr val="00A09D"/>
      </a:folHlink>
    </a:clrScheme>
    <a:fontScheme name="MSFT_Font">
      <a:majorFont>
        <a:latin typeface="Calibri"/>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9fc9171bb41dc08635275f351de8590">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29387215989a890c06011de04edfe97d"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6D1F562-76A4-4CE4-B3CA-758D572E9454}">
  <ds:schemaRefs/>
</ds:datastoreItem>
</file>

<file path=customXml/itemProps2.xml><?xml version="1.0" encoding="utf-8"?>
<ds:datastoreItem xmlns:ds="http://schemas.openxmlformats.org/officeDocument/2006/customXml" ds:itemID="{C360C99C-4D9A-4DAB-AA53-E488AEBCAE16}">
  <ds:schemaRefs/>
</ds:datastoreItem>
</file>

<file path=customXml/itemProps3.xml><?xml version="1.0" encoding="utf-8"?>
<ds:datastoreItem xmlns:ds="http://schemas.openxmlformats.org/officeDocument/2006/customXml" ds:itemID="{E1B6A5B5-1BEC-4EEA-9356-9BFD758ACB72}">
  <ds:schemaRefs/>
</ds:datastoreItem>
</file>

<file path=docProps/app.xml><?xml version="1.0" encoding="utf-8"?>
<Properties xmlns="http://schemas.openxmlformats.org/officeDocument/2006/extended-properties" xmlns:vt="http://schemas.openxmlformats.org/officeDocument/2006/docPropsVTypes">
  <Template>Classic bold block presentation</Template>
  <TotalTime>0</TotalTime>
  <Words>6270</Words>
  <Application>WPS Presentation</Application>
  <PresentationFormat>Widescreen</PresentationFormat>
  <Paragraphs>144</Paragraphs>
  <Slides>13</Slides>
  <Notes>0</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13</vt:i4>
      </vt:variant>
    </vt:vector>
  </HeadingPairs>
  <TitlesOfParts>
    <vt:vector size="21" baseType="lpstr">
      <vt:lpstr>Arial</vt:lpstr>
      <vt:lpstr>SimSun</vt:lpstr>
      <vt:lpstr>Wingdings</vt:lpstr>
      <vt:lpstr>Calibri Light</vt:lpstr>
      <vt:lpstr>Calibri</vt:lpstr>
      <vt:lpstr>Microsoft YaHei</vt:lpstr>
      <vt:lpstr>Arial Unicode MS</vt:lpstr>
      <vt:lpstr>Office Theme</vt:lpstr>
      <vt:lpstr>Understanding Amira (Age 3): An Attachment-Informed Support Plan</vt:lpstr>
      <vt:lpstr>Scenario Snapshot (Problem Definition)</vt:lpstr>
      <vt:lpstr>Why Bowlby’s Attachment Theory Here?</vt:lpstr>
      <vt:lpstr>Core Concepts </vt:lpstr>
      <vt:lpstr>Developmental Relevance (Early Childhood)</vt:lpstr>
      <vt:lpstr>Interpreting Amira via Bowlby’s Attachment</vt:lpstr>
      <vt:lpstr>Nature &amp; Nurture (Biological &amp; Environmental)</vt:lpstr>
      <vt:lpstr>Practical Strategies or Interventions</vt:lpstr>
      <vt:lpstr>Measuring Impact (Evaluation Plan)</vt:lpstr>
      <vt:lpstr>Critical Evaluation: Attachment Theory in Nursery Practice</vt:lpstr>
      <vt:lpstr>Conclusion</vt:lpstr>
      <vt:lpstr>References </vt:lpstr>
      <vt:lpstr>THANK YOU FOR LISTENING AND ATTENTION!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Zaina</cp:lastModifiedBy>
  <cp:revision>2</cp:revision>
  <dcterms:created xsi:type="dcterms:W3CDTF">2025-09-26T14:02:00Z</dcterms:created>
  <dcterms:modified xsi:type="dcterms:W3CDTF">2025-10-03T15:09:54Z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ICV">
    <vt:lpwstr>80EABA3715FF4B4CAE8570A4AF53FC0C_12</vt:lpwstr>
  </property>
  <property fmtid="{D5CDD505-2E9C-101B-9397-08002B2CF9AE}" pid="4" name="KSOProductBuildVer">
    <vt:lpwstr>2057-12.2.0.22556</vt:lpwstr>
  </property>
</Properties>
</file>