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84" r:id="rId1"/>
  </p:sldMasterIdLst>
  <p:notesMasterIdLst>
    <p:notesMasterId r:id="rId15"/>
  </p:notesMasterIdLst>
  <p:sldIdLst>
    <p:sldId id="256" r:id="rId2"/>
    <p:sldId id="257" r:id="rId3"/>
    <p:sldId id="258" r:id="rId4"/>
    <p:sldId id="259" r:id="rId5"/>
    <p:sldId id="260" r:id="rId6"/>
    <p:sldId id="261" r:id="rId7"/>
    <p:sldId id="262" r:id="rId8"/>
    <p:sldId id="263" r:id="rId9"/>
    <p:sldId id="265" r:id="rId10"/>
    <p:sldId id="266" r:id="rId11"/>
    <p:sldId id="267" r:id="rId12"/>
    <p:sldId id="268"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45AF18-AFA7-6741-B436-CD2B9A01D185}" v="13" dt="2025-11-16T17:49:08.5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545"/>
    <p:restoredTop sz="94698"/>
  </p:normalViewPr>
  <p:slideViewPr>
    <p:cSldViewPr snapToGrid="0">
      <p:cViewPr varScale="1">
        <p:scale>
          <a:sx n="88" d="100"/>
          <a:sy n="88" d="100"/>
        </p:scale>
        <p:origin x="208" y="9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hassay Amaya Rivera Alarcon (2424593)" userId="ea56101b-8d3b-4a47-8b5b-73614d0c63dd" providerId="ADAL" clId="{06B2B9EA-9C8A-5E27-B3E9-E81620F272E7}"/>
    <pc:docChg chg="undo custSel addSld delSld modSld">
      <pc:chgData name="Jhassay Amaya Rivera Alarcon (2424593)" userId="ea56101b-8d3b-4a47-8b5b-73614d0c63dd" providerId="ADAL" clId="{06B2B9EA-9C8A-5E27-B3E9-E81620F272E7}" dt="2025-11-16T17:50:11.095" v="121"/>
      <pc:docMkLst>
        <pc:docMk/>
      </pc:docMkLst>
      <pc:sldChg chg="addSp delSp modSp new mod setBg setClrOvrMap">
        <pc:chgData name="Jhassay Amaya Rivera Alarcon (2424593)" userId="ea56101b-8d3b-4a47-8b5b-73614d0c63dd" providerId="ADAL" clId="{06B2B9EA-9C8A-5E27-B3E9-E81620F272E7}" dt="2025-11-16T17:26:36.234" v="13" actId="26606"/>
        <pc:sldMkLst>
          <pc:docMk/>
          <pc:sldMk cId="1178335822" sldId="263"/>
        </pc:sldMkLst>
        <pc:spChg chg="mod">
          <ac:chgData name="Jhassay Amaya Rivera Alarcon (2424593)" userId="ea56101b-8d3b-4a47-8b5b-73614d0c63dd" providerId="ADAL" clId="{06B2B9EA-9C8A-5E27-B3E9-E81620F272E7}" dt="2025-11-16T17:26:36.234" v="13" actId="26606"/>
          <ac:spMkLst>
            <pc:docMk/>
            <pc:sldMk cId="1178335822" sldId="263"/>
            <ac:spMk id="2" creationId="{6336D987-B29B-2A05-1EEE-B18A58FB5F09}"/>
          </ac:spMkLst>
        </pc:spChg>
        <pc:spChg chg="mod">
          <ac:chgData name="Jhassay Amaya Rivera Alarcon (2424593)" userId="ea56101b-8d3b-4a47-8b5b-73614d0c63dd" providerId="ADAL" clId="{06B2B9EA-9C8A-5E27-B3E9-E81620F272E7}" dt="2025-11-16T17:26:36.234" v="13" actId="26606"/>
          <ac:spMkLst>
            <pc:docMk/>
            <pc:sldMk cId="1178335822" sldId="263"/>
            <ac:spMk id="3" creationId="{87D8F2D4-CDC5-38BC-4032-7FD46D33CE46}"/>
          </ac:spMkLst>
        </pc:spChg>
        <pc:spChg chg="add del">
          <ac:chgData name="Jhassay Amaya Rivera Alarcon (2424593)" userId="ea56101b-8d3b-4a47-8b5b-73614d0c63dd" providerId="ADAL" clId="{06B2B9EA-9C8A-5E27-B3E9-E81620F272E7}" dt="2025-11-16T17:26:36.230" v="12" actId="26606"/>
          <ac:spMkLst>
            <pc:docMk/>
            <pc:sldMk cId="1178335822" sldId="263"/>
            <ac:spMk id="8" creationId="{A5B0BB24-CF19-4E6C-AFC4-A0F18438D8B9}"/>
          </ac:spMkLst>
        </pc:spChg>
        <pc:spChg chg="add del">
          <ac:chgData name="Jhassay Amaya Rivera Alarcon (2424593)" userId="ea56101b-8d3b-4a47-8b5b-73614d0c63dd" providerId="ADAL" clId="{06B2B9EA-9C8A-5E27-B3E9-E81620F272E7}" dt="2025-11-16T17:26:33.898" v="10" actId="26606"/>
          <ac:spMkLst>
            <pc:docMk/>
            <pc:sldMk cId="1178335822" sldId="263"/>
            <ac:spMk id="9" creationId="{C6870151-9189-4C3A-8379-EF3D95827A0A}"/>
          </ac:spMkLst>
        </pc:spChg>
        <pc:spChg chg="add del">
          <ac:chgData name="Jhassay Amaya Rivera Alarcon (2424593)" userId="ea56101b-8d3b-4a47-8b5b-73614d0c63dd" providerId="ADAL" clId="{06B2B9EA-9C8A-5E27-B3E9-E81620F272E7}" dt="2025-11-16T17:26:36.230" v="12" actId="26606"/>
          <ac:spMkLst>
            <pc:docMk/>
            <pc:sldMk cId="1178335822" sldId="263"/>
            <ac:spMk id="10" creationId="{3438CEF5-63E3-4928-9F1C-395224D24D7C}"/>
          </ac:spMkLst>
        </pc:spChg>
        <pc:spChg chg="add del">
          <ac:chgData name="Jhassay Amaya Rivera Alarcon (2424593)" userId="ea56101b-8d3b-4a47-8b5b-73614d0c63dd" providerId="ADAL" clId="{06B2B9EA-9C8A-5E27-B3E9-E81620F272E7}" dt="2025-11-16T17:26:33.898" v="10" actId="26606"/>
          <ac:spMkLst>
            <pc:docMk/>
            <pc:sldMk cId="1178335822" sldId="263"/>
            <ac:spMk id="11" creationId="{123EA69C-102A-4DD0-9547-05DCD271D159}"/>
          </ac:spMkLst>
        </pc:spChg>
        <pc:spChg chg="add del">
          <ac:chgData name="Jhassay Amaya Rivera Alarcon (2424593)" userId="ea56101b-8d3b-4a47-8b5b-73614d0c63dd" providerId="ADAL" clId="{06B2B9EA-9C8A-5E27-B3E9-E81620F272E7}" dt="2025-11-16T17:26:33.898" v="10" actId="26606"/>
          <ac:spMkLst>
            <pc:docMk/>
            <pc:sldMk cId="1178335822" sldId="263"/>
            <ac:spMk id="13" creationId="{6A862265-5CA3-4C40-8582-7534C3B03C2A}"/>
          </ac:spMkLst>
        </pc:spChg>
        <pc:spChg chg="add del">
          <ac:chgData name="Jhassay Amaya Rivera Alarcon (2424593)" userId="ea56101b-8d3b-4a47-8b5b-73614d0c63dd" providerId="ADAL" clId="{06B2B9EA-9C8A-5E27-B3E9-E81620F272E7}" dt="2025-11-16T17:26:36.230" v="12" actId="26606"/>
          <ac:spMkLst>
            <pc:docMk/>
            <pc:sldMk cId="1178335822" sldId="263"/>
            <ac:spMk id="14" creationId="{A72CA9B9-8D14-4AF2-934E-21FE4A339E36}"/>
          </ac:spMkLst>
        </pc:spChg>
        <pc:spChg chg="add del">
          <ac:chgData name="Jhassay Amaya Rivera Alarcon (2424593)" userId="ea56101b-8d3b-4a47-8b5b-73614d0c63dd" providerId="ADAL" clId="{06B2B9EA-9C8A-5E27-B3E9-E81620F272E7}" dt="2025-11-16T17:26:33.898" v="10" actId="26606"/>
          <ac:spMkLst>
            <pc:docMk/>
            <pc:sldMk cId="1178335822" sldId="263"/>
            <ac:spMk id="15" creationId="{600EF80B-0391-4082-9AF5-F15B091B4CE9}"/>
          </ac:spMkLst>
        </pc:spChg>
        <pc:spChg chg="add">
          <ac:chgData name="Jhassay Amaya Rivera Alarcon (2424593)" userId="ea56101b-8d3b-4a47-8b5b-73614d0c63dd" providerId="ADAL" clId="{06B2B9EA-9C8A-5E27-B3E9-E81620F272E7}" dt="2025-11-16T17:26:36.234" v="13" actId="26606"/>
          <ac:spMkLst>
            <pc:docMk/>
            <pc:sldMk cId="1178335822" sldId="263"/>
            <ac:spMk id="16" creationId="{29C51009-A09A-4689-8E6C-F8FC99E6A840}"/>
          </ac:spMkLst>
        </pc:spChg>
        <pc:spChg chg="add del">
          <ac:chgData name="Jhassay Amaya Rivera Alarcon (2424593)" userId="ea56101b-8d3b-4a47-8b5b-73614d0c63dd" providerId="ADAL" clId="{06B2B9EA-9C8A-5E27-B3E9-E81620F272E7}" dt="2025-11-16T17:26:33.898" v="10" actId="26606"/>
          <ac:spMkLst>
            <pc:docMk/>
            <pc:sldMk cId="1178335822" sldId="263"/>
            <ac:spMk id="19" creationId="{3FBF03E8-C602-4192-9C52-F84B29FDCC88}"/>
          </ac:spMkLst>
        </pc:spChg>
        <pc:picChg chg="add del">
          <ac:chgData name="Jhassay Amaya Rivera Alarcon (2424593)" userId="ea56101b-8d3b-4a47-8b5b-73614d0c63dd" providerId="ADAL" clId="{06B2B9EA-9C8A-5E27-B3E9-E81620F272E7}" dt="2025-11-16T17:26:33.898" v="10" actId="26606"/>
          <ac:picMkLst>
            <pc:docMk/>
            <pc:sldMk cId="1178335822" sldId="263"/>
            <ac:picMk id="5" creationId="{F4D6CB2C-6E31-BA35-6D72-CDEE2C284B94}"/>
          </ac:picMkLst>
        </pc:picChg>
        <pc:cxnChg chg="add del">
          <ac:chgData name="Jhassay Amaya Rivera Alarcon (2424593)" userId="ea56101b-8d3b-4a47-8b5b-73614d0c63dd" providerId="ADAL" clId="{06B2B9EA-9C8A-5E27-B3E9-E81620F272E7}" dt="2025-11-16T17:26:36.230" v="12" actId="26606"/>
          <ac:cxnSpMkLst>
            <pc:docMk/>
            <pc:sldMk cId="1178335822" sldId="263"/>
            <ac:cxnSpMk id="12" creationId="{F328CB6C-F677-4C0B-9EE8-4D1C44DDF8DC}"/>
          </ac:cxnSpMkLst>
        </pc:cxnChg>
        <pc:cxnChg chg="add del">
          <ac:chgData name="Jhassay Amaya Rivera Alarcon (2424593)" userId="ea56101b-8d3b-4a47-8b5b-73614d0c63dd" providerId="ADAL" clId="{06B2B9EA-9C8A-5E27-B3E9-E81620F272E7}" dt="2025-11-16T17:26:33.898" v="10" actId="26606"/>
          <ac:cxnSpMkLst>
            <pc:docMk/>
            <pc:sldMk cId="1178335822" sldId="263"/>
            <ac:cxnSpMk id="17" creationId="{D33AC32D-5F44-45F7-A0BD-7C11A86BED57}"/>
          </ac:cxnSpMkLst>
        </pc:cxnChg>
        <pc:cxnChg chg="add">
          <ac:chgData name="Jhassay Amaya Rivera Alarcon (2424593)" userId="ea56101b-8d3b-4a47-8b5b-73614d0c63dd" providerId="ADAL" clId="{06B2B9EA-9C8A-5E27-B3E9-E81620F272E7}" dt="2025-11-16T17:26:36.234" v="13" actId="26606"/>
          <ac:cxnSpMkLst>
            <pc:docMk/>
            <pc:sldMk cId="1178335822" sldId="263"/>
            <ac:cxnSpMk id="18" creationId="{9EC65442-F244-409C-BF44-C5D6472E810A}"/>
          </ac:cxnSpMkLst>
        </pc:cxnChg>
      </pc:sldChg>
      <pc:sldChg chg="new del">
        <pc:chgData name="Jhassay Amaya Rivera Alarcon (2424593)" userId="ea56101b-8d3b-4a47-8b5b-73614d0c63dd" providerId="ADAL" clId="{06B2B9EA-9C8A-5E27-B3E9-E81620F272E7}" dt="2025-11-16T17:27:02.617" v="16" actId="2696"/>
        <pc:sldMkLst>
          <pc:docMk/>
          <pc:sldMk cId="1474060419" sldId="264"/>
        </pc:sldMkLst>
      </pc:sldChg>
      <pc:sldChg chg="delSp modSp new mod">
        <pc:chgData name="Jhassay Amaya Rivera Alarcon (2424593)" userId="ea56101b-8d3b-4a47-8b5b-73614d0c63dd" providerId="ADAL" clId="{06B2B9EA-9C8A-5E27-B3E9-E81620F272E7}" dt="2025-11-16T17:32:52.032" v="52" actId="5793"/>
        <pc:sldMkLst>
          <pc:docMk/>
          <pc:sldMk cId="1730570843" sldId="265"/>
        </pc:sldMkLst>
        <pc:spChg chg="del">
          <ac:chgData name="Jhassay Amaya Rivera Alarcon (2424593)" userId="ea56101b-8d3b-4a47-8b5b-73614d0c63dd" providerId="ADAL" clId="{06B2B9EA-9C8A-5E27-B3E9-E81620F272E7}" dt="2025-11-16T17:27:09.357" v="17" actId="478"/>
          <ac:spMkLst>
            <pc:docMk/>
            <pc:sldMk cId="1730570843" sldId="265"/>
            <ac:spMk id="2" creationId="{D78A9517-3421-45BA-F702-2D5285D115B6}"/>
          </ac:spMkLst>
        </pc:spChg>
        <pc:spChg chg="mod">
          <ac:chgData name="Jhassay Amaya Rivera Alarcon (2424593)" userId="ea56101b-8d3b-4a47-8b5b-73614d0c63dd" providerId="ADAL" clId="{06B2B9EA-9C8A-5E27-B3E9-E81620F272E7}" dt="2025-11-16T17:27:59.069" v="27"/>
          <ac:spMkLst>
            <pc:docMk/>
            <pc:sldMk cId="1730570843" sldId="265"/>
            <ac:spMk id="3" creationId="{F031DB56-666E-553E-8F85-4D9F9BCF3CB6}"/>
          </ac:spMkLst>
        </pc:spChg>
        <pc:spChg chg="mod">
          <ac:chgData name="Jhassay Amaya Rivera Alarcon (2424593)" userId="ea56101b-8d3b-4a47-8b5b-73614d0c63dd" providerId="ADAL" clId="{06B2B9EA-9C8A-5E27-B3E9-E81620F272E7}" dt="2025-11-16T17:32:47.662" v="50" actId="27636"/>
          <ac:spMkLst>
            <pc:docMk/>
            <pc:sldMk cId="1730570843" sldId="265"/>
            <ac:spMk id="4" creationId="{3ADE09DA-16A4-1DED-61A6-52D144244C05}"/>
          </ac:spMkLst>
        </pc:spChg>
        <pc:spChg chg="mod">
          <ac:chgData name="Jhassay Amaya Rivera Alarcon (2424593)" userId="ea56101b-8d3b-4a47-8b5b-73614d0c63dd" providerId="ADAL" clId="{06B2B9EA-9C8A-5E27-B3E9-E81620F272E7}" dt="2025-11-16T17:29:05.915" v="38" actId="20577"/>
          <ac:spMkLst>
            <pc:docMk/>
            <pc:sldMk cId="1730570843" sldId="265"/>
            <ac:spMk id="5" creationId="{500B923D-3A9E-7FB3-EBDD-8C2054CF4CAF}"/>
          </ac:spMkLst>
        </pc:spChg>
        <pc:spChg chg="mod">
          <ac:chgData name="Jhassay Amaya Rivera Alarcon (2424593)" userId="ea56101b-8d3b-4a47-8b5b-73614d0c63dd" providerId="ADAL" clId="{06B2B9EA-9C8A-5E27-B3E9-E81620F272E7}" dt="2025-11-16T17:32:52.032" v="52" actId="5793"/>
          <ac:spMkLst>
            <pc:docMk/>
            <pc:sldMk cId="1730570843" sldId="265"/>
            <ac:spMk id="6" creationId="{F8DE28A8-D7CC-0564-BCEE-48C6ABA2C7DB}"/>
          </ac:spMkLst>
        </pc:spChg>
      </pc:sldChg>
      <pc:sldChg chg="modSp new mod">
        <pc:chgData name="Jhassay Amaya Rivera Alarcon (2424593)" userId="ea56101b-8d3b-4a47-8b5b-73614d0c63dd" providerId="ADAL" clId="{06B2B9EA-9C8A-5E27-B3E9-E81620F272E7}" dt="2025-11-16T17:40:45.858" v="66" actId="27636"/>
        <pc:sldMkLst>
          <pc:docMk/>
          <pc:sldMk cId="574962102" sldId="266"/>
        </pc:sldMkLst>
        <pc:spChg chg="mod">
          <ac:chgData name="Jhassay Amaya Rivera Alarcon (2424593)" userId="ea56101b-8d3b-4a47-8b5b-73614d0c63dd" providerId="ADAL" clId="{06B2B9EA-9C8A-5E27-B3E9-E81620F272E7}" dt="2025-11-16T17:40:25.388" v="59"/>
          <ac:spMkLst>
            <pc:docMk/>
            <pc:sldMk cId="574962102" sldId="266"/>
            <ac:spMk id="2" creationId="{A3957206-993F-20A8-D382-A06D5196DF5A}"/>
          </ac:spMkLst>
        </pc:spChg>
        <pc:spChg chg="mod">
          <ac:chgData name="Jhassay Amaya Rivera Alarcon (2424593)" userId="ea56101b-8d3b-4a47-8b5b-73614d0c63dd" providerId="ADAL" clId="{06B2B9EA-9C8A-5E27-B3E9-E81620F272E7}" dt="2025-11-16T17:40:45.858" v="66" actId="27636"/>
          <ac:spMkLst>
            <pc:docMk/>
            <pc:sldMk cId="574962102" sldId="266"/>
            <ac:spMk id="3" creationId="{D292E90D-95AA-CEDD-921F-996D33507DE8}"/>
          </ac:spMkLst>
        </pc:spChg>
      </pc:sldChg>
      <pc:sldChg chg="modSp new mod">
        <pc:chgData name="Jhassay Amaya Rivera Alarcon (2424593)" userId="ea56101b-8d3b-4a47-8b5b-73614d0c63dd" providerId="ADAL" clId="{06B2B9EA-9C8A-5E27-B3E9-E81620F272E7}" dt="2025-11-16T17:45:43.115" v="70"/>
        <pc:sldMkLst>
          <pc:docMk/>
          <pc:sldMk cId="2371061753" sldId="267"/>
        </pc:sldMkLst>
        <pc:spChg chg="mod">
          <ac:chgData name="Jhassay Amaya Rivera Alarcon (2424593)" userId="ea56101b-8d3b-4a47-8b5b-73614d0c63dd" providerId="ADAL" clId="{06B2B9EA-9C8A-5E27-B3E9-E81620F272E7}" dt="2025-11-16T17:45:43.115" v="70"/>
          <ac:spMkLst>
            <pc:docMk/>
            <pc:sldMk cId="2371061753" sldId="267"/>
            <ac:spMk id="2" creationId="{1F05D41A-E1EA-BC35-F479-F71CB207208D}"/>
          </ac:spMkLst>
        </pc:spChg>
        <pc:spChg chg="mod">
          <ac:chgData name="Jhassay Amaya Rivera Alarcon (2424593)" userId="ea56101b-8d3b-4a47-8b5b-73614d0c63dd" providerId="ADAL" clId="{06B2B9EA-9C8A-5E27-B3E9-E81620F272E7}" dt="2025-11-16T17:45:11.826" v="69"/>
          <ac:spMkLst>
            <pc:docMk/>
            <pc:sldMk cId="2371061753" sldId="267"/>
            <ac:spMk id="3" creationId="{9FC60696-7889-43DC-3A8A-D3582C47BE55}"/>
          </ac:spMkLst>
        </pc:spChg>
      </pc:sldChg>
      <pc:sldChg chg="modSp new mod">
        <pc:chgData name="Jhassay Amaya Rivera Alarcon (2424593)" userId="ea56101b-8d3b-4a47-8b5b-73614d0c63dd" providerId="ADAL" clId="{06B2B9EA-9C8A-5E27-B3E9-E81620F272E7}" dt="2025-11-16T17:49:38.919" v="99" actId="27636"/>
        <pc:sldMkLst>
          <pc:docMk/>
          <pc:sldMk cId="2324612949" sldId="268"/>
        </pc:sldMkLst>
        <pc:spChg chg="mod">
          <ac:chgData name="Jhassay Amaya Rivera Alarcon (2424593)" userId="ea56101b-8d3b-4a47-8b5b-73614d0c63dd" providerId="ADAL" clId="{06B2B9EA-9C8A-5E27-B3E9-E81620F272E7}" dt="2025-11-16T17:49:35.846" v="97" actId="1076"/>
          <ac:spMkLst>
            <pc:docMk/>
            <pc:sldMk cId="2324612949" sldId="268"/>
            <ac:spMk id="2" creationId="{2902D699-15D9-1865-B64F-CD1E5967383C}"/>
          </ac:spMkLst>
        </pc:spChg>
        <pc:spChg chg="mod">
          <ac:chgData name="Jhassay Amaya Rivera Alarcon (2424593)" userId="ea56101b-8d3b-4a47-8b5b-73614d0c63dd" providerId="ADAL" clId="{06B2B9EA-9C8A-5E27-B3E9-E81620F272E7}" dt="2025-11-16T17:49:38.919" v="99" actId="27636"/>
          <ac:spMkLst>
            <pc:docMk/>
            <pc:sldMk cId="2324612949" sldId="268"/>
            <ac:spMk id="3" creationId="{4AAE9B7B-9812-351D-F202-B0EDDD8A84F7}"/>
          </ac:spMkLst>
        </pc:spChg>
      </pc:sldChg>
      <pc:sldChg chg="addSp delSp modSp new mod setBg addAnim">
        <pc:chgData name="Jhassay Amaya Rivera Alarcon (2424593)" userId="ea56101b-8d3b-4a47-8b5b-73614d0c63dd" providerId="ADAL" clId="{06B2B9EA-9C8A-5E27-B3E9-E81620F272E7}" dt="2025-11-16T17:50:11.095" v="121"/>
        <pc:sldMkLst>
          <pc:docMk/>
          <pc:sldMk cId="1382198242" sldId="269"/>
        </pc:sldMkLst>
        <pc:spChg chg="mod">
          <ac:chgData name="Jhassay Amaya Rivera Alarcon (2424593)" userId="ea56101b-8d3b-4a47-8b5b-73614d0c63dd" providerId="ADAL" clId="{06B2B9EA-9C8A-5E27-B3E9-E81620F272E7}" dt="2025-11-16T17:50:11.093" v="119" actId="26606"/>
          <ac:spMkLst>
            <pc:docMk/>
            <pc:sldMk cId="1382198242" sldId="269"/>
            <ac:spMk id="2" creationId="{A5883BD0-DA72-42A8-4876-C559A5A2BDCE}"/>
          </ac:spMkLst>
        </pc:spChg>
        <pc:spChg chg="add del">
          <ac:chgData name="Jhassay Amaya Rivera Alarcon (2424593)" userId="ea56101b-8d3b-4a47-8b5b-73614d0c63dd" providerId="ADAL" clId="{06B2B9EA-9C8A-5E27-B3E9-E81620F272E7}" dt="2025-11-16T17:50:11.079" v="118" actId="26606"/>
          <ac:spMkLst>
            <pc:docMk/>
            <pc:sldMk cId="1382198242" sldId="269"/>
            <ac:spMk id="7" creationId="{6333FB34-E54B-4710-9DAE-6EE03861271A}"/>
          </ac:spMkLst>
        </pc:spChg>
        <pc:spChg chg="add del">
          <ac:chgData name="Jhassay Amaya Rivera Alarcon (2424593)" userId="ea56101b-8d3b-4a47-8b5b-73614d0c63dd" providerId="ADAL" clId="{06B2B9EA-9C8A-5E27-B3E9-E81620F272E7}" dt="2025-11-16T17:50:11.079" v="118" actId="26606"/>
          <ac:spMkLst>
            <pc:docMk/>
            <pc:sldMk cId="1382198242" sldId="269"/>
            <ac:spMk id="13" creationId="{F8454B2E-D2DB-42C2-A224-BCEC47B86468}"/>
          </ac:spMkLst>
        </pc:spChg>
        <pc:spChg chg="add del">
          <ac:chgData name="Jhassay Amaya Rivera Alarcon (2424593)" userId="ea56101b-8d3b-4a47-8b5b-73614d0c63dd" providerId="ADAL" clId="{06B2B9EA-9C8A-5E27-B3E9-E81620F272E7}" dt="2025-11-16T17:50:11.079" v="118" actId="26606"/>
          <ac:spMkLst>
            <pc:docMk/>
            <pc:sldMk cId="1382198242" sldId="269"/>
            <ac:spMk id="15" creationId="{08B61146-1CF0-40E1-B66E-C22BD9207E37}"/>
          </ac:spMkLst>
        </pc:spChg>
        <pc:spChg chg="add">
          <ac:chgData name="Jhassay Amaya Rivera Alarcon (2424593)" userId="ea56101b-8d3b-4a47-8b5b-73614d0c63dd" providerId="ADAL" clId="{06B2B9EA-9C8A-5E27-B3E9-E81620F272E7}" dt="2025-11-16T17:50:11.093" v="119" actId="26606"/>
          <ac:spMkLst>
            <pc:docMk/>
            <pc:sldMk cId="1382198242" sldId="269"/>
            <ac:spMk id="21" creationId="{6B25638D-3D06-41D1-8060-4D2707C60AE8}"/>
          </ac:spMkLst>
        </pc:spChg>
        <pc:picChg chg="add">
          <ac:chgData name="Jhassay Amaya Rivera Alarcon (2424593)" userId="ea56101b-8d3b-4a47-8b5b-73614d0c63dd" providerId="ADAL" clId="{06B2B9EA-9C8A-5E27-B3E9-E81620F272E7}" dt="2025-11-16T17:50:11.093" v="119" actId="26606"/>
          <ac:picMkLst>
            <pc:docMk/>
            <pc:sldMk cId="1382198242" sldId="269"/>
            <ac:picMk id="6" creationId="{43C7A3F1-9BAB-86BB-25A0-5B8F044070AC}"/>
          </ac:picMkLst>
        </pc:picChg>
        <pc:picChg chg="add del">
          <ac:chgData name="Jhassay Amaya Rivera Alarcon (2424593)" userId="ea56101b-8d3b-4a47-8b5b-73614d0c63dd" providerId="ADAL" clId="{06B2B9EA-9C8A-5E27-B3E9-E81620F272E7}" dt="2025-11-16T17:50:11.079" v="118" actId="26606"/>
          <ac:picMkLst>
            <pc:docMk/>
            <pc:sldMk cId="1382198242" sldId="269"/>
            <ac:picMk id="9" creationId="{29041944-13B4-40E3-A9D5-25B333EBD298}"/>
          </ac:picMkLst>
        </pc:picChg>
        <pc:picChg chg="add del">
          <ac:chgData name="Jhassay Amaya Rivera Alarcon (2424593)" userId="ea56101b-8d3b-4a47-8b5b-73614d0c63dd" providerId="ADAL" clId="{06B2B9EA-9C8A-5E27-B3E9-E81620F272E7}" dt="2025-11-16T17:50:11.079" v="118" actId="26606"/>
          <ac:picMkLst>
            <pc:docMk/>
            <pc:sldMk cId="1382198242" sldId="269"/>
            <ac:picMk id="19" creationId="{32F83421-27F5-45DC-A0C2-B4B3592FD854}"/>
          </ac:picMkLst>
        </pc:picChg>
        <pc:picChg chg="add">
          <ac:chgData name="Jhassay Amaya Rivera Alarcon (2424593)" userId="ea56101b-8d3b-4a47-8b5b-73614d0c63dd" providerId="ADAL" clId="{06B2B9EA-9C8A-5E27-B3E9-E81620F272E7}" dt="2025-11-16T17:50:11.093" v="119" actId="26606"/>
          <ac:picMkLst>
            <pc:docMk/>
            <pc:sldMk cId="1382198242" sldId="269"/>
            <ac:picMk id="22" creationId="{8161BB1E-0062-4056-AB94-121EF614D5FB}"/>
          </ac:picMkLst>
        </pc:picChg>
        <pc:cxnChg chg="add del">
          <ac:chgData name="Jhassay Amaya Rivera Alarcon (2424593)" userId="ea56101b-8d3b-4a47-8b5b-73614d0c63dd" providerId="ADAL" clId="{06B2B9EA-9C8A-5E27-B3E9-E81620F272E7}" dt="2025-11-16T17:50:11.079" v="118" actId="26606"/>
          <ac:cxnSpMkLst>
            <pc:docMk/>
            <pc:sldMk cId="1382198242" sldId="269"/>
            <ac:cxnSpMk id="11" creationId="{5B85E289-5ADE-4F02-B917-9C9D9B044809}"/>
          </ac:cxnSpMkLst>
        </pc:cxnChg>
        <pc:cxnChg chg="add del">
          <ac:chgData name="Jhassay Amaya Rivera Alarcon (2424593)" userId="ea56101b-8d3b-4a47-8b5b-73614d0c63dd" providerId="ADAL" clId="{06B2B9EA-9C8A-5E27-B3E9-E81620F272E7}" dt="2025-11-16T17:50:11.079" v="118" actId="26606"/>
          <ac:cxnSpMkLst>
            <pc:docMk/>
            <pc:sldMk cId="1382198242" sldId="269"/>
            <ac:cxnSpMk id="17" creationId="{7AE5065C-30A9-480A-9E93-74CC1490293D}"/>
          </ac:cxnSpMkLst>
        </pc:cxnChg>
        <pc:cxnChg chg="add">
          <ac:chgData name="Jhassay Amaya Rivera Alarcon (2424593)" userId="ea56101b-8d3b-4a47-8b5b-73614d0c63dd" providerId="ADAL" clId="{06B2B9EA-9C8A-5E27-B3E9-E81620F272E7}" dt="2025-11-16T17:50:11.093" v="119" actId="26606"/>
          <ac:cxnSpMkLst>
            <pc:docMk/>
            <pc:sldMk cId="1382198242" sldId="269"/>
            <ac:cxnSpMk id="23" creationId="{8FBC01E2-D629-4319-B5CB-BFA461B8CF30}"/>
          </ac:cxnSpMkLst>
        </pc:cxn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DFD0156-ED41-4040-8168-23C22D4024D1}"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E6626212-099E-4C57-8EB6-AFFCFDDD0D50}">
      <dgm:prSet/>
      <dgm:spPr/>
      <dgm:t>
        <a:bodyPr/>
        <a:lstStyle/>
        <a:p>
          <a:pPr>
            <a:lnSpc>
              <a:spcPct val="100000"/>
            </a:lnSpc>
          </a:pPr>
          <a:r>
            <a:rPr lang="es-ES"/>
            <a:t>Amira experiences separation anxiety from her caregivers, uses limited verbal communication, and struggles to participate in group play. From the perspective of Bowlby's Attachment Theory, these behaviors can be understood as indicators that Amira is still developing a sense of security and emotional trust in her new daycare environment.</a:t>
          </a:r>
          <a:endParaRPr lang="en-US"/>
        </a:p>
      </dgm:t>
    </dgm:pt>
    <dgm:pt modelId="{32F07E42-B48D-438F-A18D-559C4A96A26E}" type="parTrans" cxnId="{0D7B28BF-028F-44A9-AB84-84865B7018BB}">
      <dgm:prSet/>
      <dgm:spPr/>
      <dgm:t>
        <a:bodyPr/>
        <a:lstStyle/>
        <a:p>
          <a:endParaRPr lang="en-US"/>
        </a:p>
      </dgm:t>
    </dgm:pt>
    <dgm:pt modelId="{44C648EE-89A0-4F6C-9688-482ED1E88611}" type="sibTrans" cxnId="{0D7B28BF-028F-44A9-AB84-84865B7018BB}">
      <dgm:prSet/>
      <dgm:spPr/>
      <dgm:t>
        <a:bodyPr/>
        <a:lstStyle/>
        <a:p>
          <a:pPr>
            <a:lnSpc>
              <a:spcPct val="100000"/>
            </a:lnSpc>
          </a:pPr>
          <a:endParaRPr lang="en-US"/>
        </a:p>
      </dgm:t>
    </dgm:pt>
    <dgm:pt modelId="{55E49136-F7A7-4E56-B64D-0AADF08FB7F3}">
      <dgm:prSet/>
      <dgm:spPr/>
      <dgm:t>
        <a:bodyPr/>
        <a:lstStyle/>
        <a:p>
          <a:pPr>
            <a:lnSpc>
              <a:spcPct val="100000"/>
            </a:lnSpc>
          </a:pPr>
          <a:r>
            <a:rPr lang="es-ES"/>
            <a:t>Bowlby posits that when children do not feel completely secure, they may restrict their exploration, stay closer to adults, or be more cautious in social interactions. In Amira's case, her behavior may be a way of seeking protection and clarity as she tries to adapt to an unfamiliar space.</a:t>
          </a:r>
          <a:endParaRPr lang="en-US"/>
        </a:p>
      </dgm:t>
    </dgm:pt>
    <dgm:pt modelId="{95861704-1710-4A57-AF48-CEE6F4A69D08}" type="parTrans" cxnId="{06CA4A0F-6C18-4B21-B66D-9998DC6FB0F3}">
      <dgm:prSet/>
      <dgm:spPr/>
      <dgm:t>
        <a:bodyPr/>
        <a:lstStyle/>
        <a:p>
          <a:endParaRPr lang="en-US"/>
        </a:p>
      </dgm:t>
    </dgm:pt>
    <dgm:pt modelId="{63FDC9ED-0155-4B5F-8C6B-73E0F9818939}" type="sibTrans" cxnId="{06CA4A0F-6C18-4B21-B66D-9998DC6FB0F3}">
      <dgm:prSet/>
      <dgm:spPr/>
      <dgm:t>
        <a:bodyPr/>
        <a:lstStyle/>
        <a:p>
          <a:endParaRPr lang="en-US"/>
        </a:p>
      </dgm:t>
    </dgm:pt>
    <dgm:pt modelId="{CEB7ADE6-65BE-4ABF-8628-0ED110FD7929}" type="pres">
      <dgm:prSet presAssocID="{ADFD0156-ED41-4040-8168-23C22D4024D1}" presName="root" presStyleCnt="0">
        <dgm:presLayoutVars>
          <dgm:dir/>
          <dgm:resizeHandles val="exact"/>
        </dgm:presLayoutVars>
      </dgm:prSet>
      <dgm:spPr/>
    </dgm:pt>
    <dgm:pt modelId="{E5C67388-7E78-4D35-915B-B55F77D29710}" type="pres">
      <dgm:prSet presAssocID="{ADFD0156-ED41-4040-8168-23C22D4024D1}" presName="container" presStyleCnt="0">
        <dgm:presLayoutVars>
          <dgm:dir/>
          <dgm:resizeHandles val="exact"/>
        </dgm:presLayoutVars>
      </dgm:prSet>
      <dgm:spPr/>
    </dgm:pt>
    <dgm:pt modelId="{A060A94E-7E8F-4B79-9A2D-39FAFF571424}" type="pres">
      <dgm:prSet presAssocID="{E6626212-099E-4C57-8EB6-AFFCFDDD0D50}" presName="compNode" presStyleCnt="0"/>
      <dgm:spPr/>
    </dgm:pt>
    <dgm:pt modelId="{02CD3C40-AB0D-494A-9B5E-67161F74DFF6}" type="pres">
      <dgm:prSet presAssocID="{E6626212-099E-4C57-8EB6-AFFCFDDD0D50}" presName="iconBgRect" presStyleLbl="bgShp" presStyleIdx="0" presStyleCnt="2"/>
      <dgm:spPr/>
    </dgm:pt>
    <dgm:pt modelId="{D3454D4B-D884-44E8-883C-024365D72DA0}" type="pres">
      <dgm:prSet presAssocID="{E6626212-099E-4C57-8EB6-AFFCFDDD0D5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 Network"/>
        </a:ext>
      </dgm:extLst>
    </dgm:pt>
    <dgm:pt modelId="{D2D5C03F-C0C0-4751-AA9E-528659C13CFD}" type="pres">
      <dgm:prSet presAssocID="{E6626212-099E-4C57-8EB6-AFFCFDDD0D50}" presName="spaceRect" presStyleCnt="0"/>
      <dgm:spPr/>
    </dgm:pt>
    <dgm:pt modelId="{8971429A-AF67-4BFD-973E-79EB42EC557C}" type="pres">
      <dgm:prSet presAssocID="{E6626212-099E-4C57-8EB6-AFFCFDDD0D50}" presName="textRect" presStyleLbl="revTx" presStyleIdx="0" presStyleCnt="2">
        <dgm:presLayoutVars>
          <dgm:chMax val="1"/>
          <dgm:chPref val="1"/>
        </dgm:presLayoutVars>
      </dgm:prSet>
      <dgm:spPr/>
    </dgm:pt>
    <dgm:pt modelId="{BAC1BFA3-7805-40A2-9577-5A4077B3D66B}" type="pres">
      <dgm:prSet presAssocID="{44C648EE-89A0-4F6C-9688-482ED1E88611}" presName="sibTrans" presStyleLbl="sibTrans2D1" presStyleIdx="0" presStyleCnt="0"/>
      <dgm:spPr/>
    </dgm:pt>
    <dgm:pt modelId="{461F15B9-AA8C-4BAB-99DC-473D9787BE36}" type="pres">
      <dgm:prSet presAssocID="{55E49136-F7A7-4E56-B64D-0AADF08FB7F3}" presName="compNode" presStyleCnt="0"/>
      <dgm:spPr/>
    </dgm:pt>
    <dgm:pt modelId="{B365EBF5-EEAA-494D-AA49-048B1B298F4C}" type="pres">
      <dgm:prSet presAssocID="{55E49136-F7A7-4E56-B64D-0AADF08FB7F3}" presName="iconBgRect" presStyleLbl="bgShp" presStyleIdx="1" presStyleCnt="2"/>
      <dgm:spPr/>
    </dgm:pt>
    <dgm:pt modelId="{102BF5BA-1BD6-48A2-9A37-AC70AE4D5257}" type="pres">
      <dgm:prSet presAssocID="{55E49136-F7A7-4E56-B64D-0AADF08FB7F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azón"/>
        </a:ext>
      </dgm:extLst>
    </dgm:pt>
    <dgm:pt modelId="{298D1339-D955-4D71-9120-FAB5002B6ACF}" type="pres">
      <dgm:prSet presAssocID="{55E49136-F7A7-4E56-B64D-0AADF08FB7F3}" presName="spaceRect" presStyleCnt="0"/>
      <dgm:spPr/>
    </dgm:pt>
    <dgm:pt modelId="{BE954F1E-0EA4-40DA-AD74-F455F95E9F99}" type="pres">
      <dgm:prSet presAssocID="{55E49136-F7A7-4E56-B64D-0AADF08FB7F3}" presName="textRect" presStyleLbl="revTx" presStyleIdx="1" presStyleCnt="2">
        <dgm:presLayoutVars>
          <dgm:chMax val="1"/>
          <dgm:chPref val="1"/>
        </dgm:presLayoutVars>
      </dgm:prSet>
      <dgm:spPr/>
    </dgm:pt>
  </dgm:ptLst>
  <dgm:cxnLst>
    <dgm:cxn modelId="{A18AD309-579A-4AF8-A0C2-DB4B9FE3C4CF}" type="presOf" srcId="{ADFD0156-ED41-4040-8168-23C22D4024D1}" destId="{CEB7ADE6-65BE-4ABF-8628-0ED110FD7929}" srcOrd="0" destOrd="0" presId="urn:microsoft.com/office/officeart/2018/2/layout/IconCircleList"/>
    <dgm:cxn modelId="{06CA4A0F-6C18-4B21-B66D-9998DC6FB0F3}" srcId="{ADFD0156-ED41-4040-8168-23C22D4024D1}" destId="{55E49136-F7A7-4E56-B64D-0AADF08FB7F3}" srcOrd="1" destOrd="0" parTransId="{95861704-1710-4A57-AF48-CEE6F4A69D08}" sibTransId="{63FDC9ED-0155-4B5F-8C6B-73E0F9818939}"/>
    <dgm:cxn modelId="{17D09E93-47C5-402D-9E7F-6DB1BAE042C3}" type="presOf" srcId="{E6626212-099E-4C57-8EB6-AFFCFDDD0D50}" destId="{8971429A-AF67-4BFD-973E-79EB42EC557C}" srcOrd="0" destOrd="0" presId="urn:microsoft.com/office/officeart/2018/2/layout/IconCircleList"/>
    <dgm:cxn modelId="{B2A316B1-F056-4C82-BE6F-0B74F7CF04F6}" type="presOf" srcId="{55E49136-F7A7-4E56-B64D-0AADF08FB7F3}" destId="{BE954F1E-0EA4-40DA-AD74-F455F95E9F99}" srcOrd="0" destOrd="0" presId="urn:microsoft.com/office/officeart/2018/2/layout/IconCircleList"/>
    <dgm:cxn modelId="{673AD9B6-0594-4615-83DF-512490C761A1}" type="presOf" srcId="{44C648EE-89A0-4F6C-9688-482ED1E88611}" destId="{BAC1BFA3-7805-40A2-9577-5A4077B3D66B}" srcOrd="0" destOrd="0" presId="urn:microsoft.com/office/officeart/2018/2/layout/IconCircleList"/>
    <dgm:cxn modelId="{0D7B28BF-028F-44A9-AB84-84865B7018BB}" srcId="{ADFD0156-ED41-4040-8168-23C22D4024D1}" destId="{E6626212-099E-4C57-8EB6-AFFCFDDD0D50}" srcOrd="0" destOrd="0" parTransId="{32F07E42-B48D-438F-A18D-559C4A96A26E}" sibTransId="{44C648EE-89A0-4F6C-9688-482ED1E88611}"/>
    <dgm:cxn modelId="{E7538A08-9577-4B37-AF49-255760E48796}" type="presParOf" srcId="{CEB7ADE6-65BE-4ABF-8628-0ED110FD7929}" destId="{E5C67388-7E78-4D35-915B-B55F77D29710}" srcOrd="0" destOrd="0" presId="urn:microsoft.com/office/officeart/2018/2/layout/IconCircleList"/>
    <dgm:cxn modelId="{5ED3924D-B4B1-4DC5-BB3D-993FDAB64774}" type="presParOf" srcId="{E5C67388-7E78-4D35-915B-B55F77D29710}" destId="{A060A94E-7E8F-4B79-9A2D-39FAFF571424}" srcOrd="0" destOrd="0" presId="urn:microsoft.com/office/officeart/2018/2/layout/IconCircleList"/>
    <dgm:cxn modelId="{CE1C9B68-5BD4-47F5-9CAA-F3421D991D89}" type="presParOf" srcId="{A060A94E-7E8F-4B79-9A2D-39FAFF571424}" destId="{02CD3C40-AB0D-494A-9B5E-67161F74DFF6}" srcOrd="0" destOrd="0" presId="urn:microsoft.com/office/officeart/2018/2/layout/IconCircleList"/>
    <dgm:cxn modelId="{7808F186-803B-4CE8-B358-6CAEAF5B3FDA}" type="presParOf" srcId="{A060A94E-7E8F-4B79-9A2D-39FAFF571424}" destId="{D3454D4B-D884-44E8-883C-024365D72DA0}" srcOrd="1" destOrd="0" presId="urn:microsoft.com/office/officeart/2018/2/layout/IconCircleList"/>
    <dgm:cxn modelId="{C07AE18B-6ACB-4E13-BF2F-066B2F096C97}" type="presParOf" srcId="{A060A94E-7E8F-4B79-9A2D-39FAFF571424}" destId="{D2D5C03F-C0C0-4751-AA9E-528659C13CFD}" srcOrd="2" destOrd="0" presId="urn:microsoft.com/office/officeart/2018/2/layout/IconCircleList"/>
    <dgm:cxn modelId="{F2294CA6-2666-4A4B-AAEC-D2A1B2A3B102}" type="presParOf" srcId="{A060A94E-7E8F-4B79-9A2D-39FAFF571424}" destId="{8971429A-AF67-4BFD-973E-79EB42EC557C}" srcOrd="3" destOrd="0" presId="urn:microsoft.com/office/officeart/2018/2/layout/IconCircleList"/>
    <dgm:cxn modelId="{DA4E87AA-781A-4E14-9003-068F9B11C739}" type="presParOf" srcId="{E5C67388-7E78-4D35-915B-B55F77D29710}" destId="{BAC1BFA3-7805-40A2-9577-5A4077B3D66B}" srcOrd="1" destOrd="0" presId="urn:microsoft.com/office/officeart/2018/2/layout/IconCircleList"/>
    <dgm:cxn modelId="{425B478B-32AE-470A-B0C2-5360CADDCB6C}" type="presParOf" srcId="{E5C67388-7E78-4D35-915B-B55F77D29710}" destId="{461F15B9-AA8C-4BAB-99DC-473D9787BE36}" srcOrd="2" destOrd="0" presId="urn:microsoft.com/office/officeart/2018/2/layout/IconCircleList"/>
    <dgm:cxn modelId="{9A950B03-0130-45DC-BE87-238349F2AAE8}" type="presParOf" srcId="{461F15B9-AA8C-4BAB-99DC-473D9787BE36}" destId="{B365EBF5-EEAA-494D-AA49-048B1B298F4C}" srcOrd="0" destOrd="0" presId="urn:microsoft.com/office/officeart/2018/2/layout/IconCircleList"/>
    <dgm:cxn modelId="{61BB5131-714A-45E4-91A4-3C374E92EED5}" type="presParOf" srcId="{461F15B9-AA8C-4BAB-99DC-473D9787BE36}" destId="{102BF5BA-1BD6-48A2-9A37-AC70AE4D5257}" srcOrd="1" destOrd="0" presId="urn:microsoft.com/office/officeart/2018/2/layout/IconCircleList"/>
    <dgm:cxn modelId="{00003AFC-7FA2-40ED-BC61-EF5282C4FE55}" type="presParOf" srcId="{461F15B9-AA8C-4BAB-99DC-473D9787BE36}" destId="{298D1339-D955-4D71-9120-FAB5002B6ACF}" srcOrd="2" destOrd="0" presId="urn:microsoft.com/office/officeart/2018/2/layout/IconCircleList"/>
    <dgm:cxn modelId="{762497BA-84BA-48AB-928B-F4B6F4D36E44}" type="presParOf" srcId="{461F15B9-AA8C-4BAB-99DC-473D9787BE36}" destId="{BE954F1E-0EA4-40DA-AD74-F455F95E9F99}"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CD3C40-AB0D-494A-9B5E-67161F74DFF6}">
      <dsp:nvSpPr>
        <dsp:cNvPr id="0" name=""/>
        <dsp:cNvSpPr/>
      </dsp:nvSpPr>
      <dsp:spPr>
        <a:xfrm>
          <a:off x="4763" y="1110915"/>
          <a:ext cx="1228781" cy="122878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454D4B-D884-44E8-883C-024365D72DA0}">
      <dsp:nvSpPr>
        <dsp:cNvPr id="0" name=""/>
        <dsp:cNvSpPr/>
      </dsp:nvSpPr>
      <dsp:spPr>
        <a:xfrm>
          <a:off x="262807" y="1368959"/>
          <a:ext cx="712693" cy="7126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71429A-AF67-4BFD-973E-79EB42EC557C}">
      <dsp:nvSpPr>
        <dsp:cNvPr id="0" name=""/>
        <dsp:cNvSpPr/>
      </dsp:nvSpPr>
      <dsp:spPr>
        <a:xfrm>
          <a:off x="1496855" y="1110915"/>
          <a:ext cx="2896413" cy="12287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s-ES" sz="1100" kern="1200"/>
            <a:t>Amira experiences separation anxiety from her caregivers, uses limited verbal communication, and struggles to participate in group play. From the perspective of Bowlby's Attachment Theory, these behaviors can be understood as indicators that Amira is still developing a sense of security and emotional trust in her new daycare environment.</a:t>
          </a:r>
          <a:endParaRPr lang="en-US" sz="1100" kern="1200"/>
        </a:p>
      </dsp:txBody>
      <dsp:txXfrm>
        <a:off x="1496855" y="1110915"/>
        <a:ext cx="2896413" cy="1228781"/>
      </dsp:txXfrm>
    </dsp:sp>
    <dsp:sp modelId="{B365EBF5-EEAA-494D-AA49-048B1B298F4C}">
      <dsp:nvSpPr>
        <dsp:cNvPr id="0" name=""/>
        <dsp:cNvSpPr/>
      </dsp:nvSpPr>
      <dsp:spPr>
        <a:xfrm>
          <a:off x="4897946" y="1110915"/>
          <a:ext cx="1228781" cy="122878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2BF5BA-1BD6-48A2-9A37-AC70AE4D5257}">
      <dsp:nvSpPr>
        <dsp:cNvPr id="0" name=""/>
        <dsp:cNvSpPr/>
      </dsp:nvSpPr>
      <dsp:spPr>
        <a:xfrm>
          <a:off x="5155990" y="1368959"/>
          <a:ext cx="712693" cy="7126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954F1E-0EA4-40DA-AD74-F455F95E9F99}">
      <dsp:nvSpPr>
        <dsp:cNvPr id="0" name=""/>
        <dsp:cNvSpPr/>
      </dsp:nvSpPr>
      <dsp:spPr>
        <a:xfrm>
          <a:off x="6390038" y="1110915"/>
          <a:ext cx="2896413" cy="12287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s-ES" sz="1100" kern="1200"/>
            <a:t>Bowlby posits that when children do not feel completely secure, they may restrict their exploration, stay closer to adults, or be more cautious in social interactions. In Amira's case, her behavior may be a way of seeking protection and clarity as she tries to adapt to an unfamiliar space.</a:t>
          </a:r>
          <a:endParaRPr lang="en-US" sz="1100" kern="1200"/>
        </a:p>
      </dsp:txBody>
      <dsp:txXfrm>
        <a:off x="6390038" y="1110915"/>
        <a:ext cx="2896413" cy="1228781"/>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encabezado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s-GB"/>
          </a:p>
        </p:txBody>
      </p:sp>
      <p:sp>
        <p:nvSpPr>
          <p:cNvPr id="3" name="Marcador de fech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EC2A34-E577-C543-92F0-21A7966EDCCF}" type="datetimeFigureOut">
              <a:rPr lang="es-GB" smtClean="0"/>
              <a:t>16/11/2025</a:t>
            </a:fld>
            <a:endParaRPr lang="es-GB"/>
          </a:p>
        </p:txBody>
      </p:sp>
      <p:sp>
        <p:nvSpPr>
          <p:cNvPr id="4" name="Marcador de imagen de diapositiva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s-GB"/>
          </a:p>
        </p:txBody>
      </p:sp>
      <p:sp>
        <p:nvSpPr>
          <p:cNvPr id="5" name="Marcador de nota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GB"/>
          </a:p>
        </p:txBody>
      </p:sp>
      <p:sp>
        <p:nvSpPr>
          <p:cNvPr id="6" name="Marcador de pie de página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s-GB"/>
          </a:p>
        </p:txBody>
      </p:sp>
      <p:sp>
        <p:nvSpPr>
          <p:cNvPr id="7" name="Marcador de número de diapositiva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5593E7-1255-9347-82B1-322F96808D07}" type="slidenum">
              <a:rPr lang="es-GB" smtClean="0"/>
              <a:t>‹Nº›</a:t>
            </a:fld>
            <a:endParaRPr lang="es-GB"/>
          </a:p>
        </p:txBody>
      </p:sp>
    </p:spTree>
    <p:extLst>
      <p:ext uri="{BB962C8B-B14F-4D97-AF65-F5344CB8AC3E}">
        <p14:creationId xmlns:p14="http://schemas.microsoft.com/office/powerpoint/2010/main" val="17408274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GB" dirty="0"/>
          </a:p>
        </p:txBody>
      </p:sp>
      <p:sp>
        <p:nvSpPr>
          <p:cNvPr id="4" name="Marcador de número de diapositiva 3"/>
          <p:cNvSpPr>
            <a:spLocks noGrp="1"/>
          </p:cNvSpPr>
          <p:nvPr>
            <p:ph type="sldNum" sz="quarter" idx="5"/>
          </p:nvPr>
        </p:nvSpPr>
        <p:spPr/>
        <p:txBody>
          <a:bodyPr/>
          <a:lstStyle/>
          <a:p>
            <a:fld id="{245593E7-1255-9347-82B1-322F96808D07}" type="slidenum">
              <a:rPr lang="es-GB" smtClean="0"/>
              <a:t>6</a:t>
            </a:fld>
            <a:endParaRPr lang="es-GB"/>
          </a:p>
        </p:txBody>
      </p:sp>
    </p:spTree>
    <p:extLst>
      <p:ext uri="{BB962C8B-B14F-4D97-AF65-F5344CB8AC3E}">
        <p14:creationId xmlns:p14="http://schemas.microsoft.com/office/powerpoint/2010/main" val="2753563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Title 1"/>
          <p:cNvSpPr>
            <a:spLocks noGrp="1"/>
          </p:cNvSpPr>
          <p:nvPr>
            <p:ph type="ctrTitle"/>
          </p:nvPr>
        </p:nvSpPr>
        <p:spPr>
          <a:xfrm>
            <a:off x="1774423" y="802298"/>
            <a:ext cx="8637073" cy="2920713"/>
          </a:xfrm>
        </p:spPr>
        <p:txBody>
          <a:bodyPr bIns="0" anchor="b">
            <a:normAutofit/>
          </a:bodyPr>
          <a:lstStyle>
            <a:lvl1pPr algn="ctr">
              <a:defRPr sz="6600"/>
            </a:lvl1pPr>
          </a:lstStyle>
          <a:p>
            <a:r>
              <a:rPr lang="es-ES"/>
              <a:t>Haga clic para modificar el estilo de título del patrón</a:t>
            </a:r>
            <a:endParaRPr lang="en-US" dirty="0"/>
          </a:p>
        </p:txBody>
      </p:sp>
      <p:sp>
        <p:nvSpPr>
          <p:cNvPr id="3" name="Subtitle 2"/>
          <p:cNvSpPr>
            <a:spLocks noGrp="1"/>
          </p:cNvSpPr>
          <p:nvPr>
            <p:ph type="subTitle" idx="1"/>
          </p:nvPr>
        </p:nvSpPr>
        <p:spPr>
          <a:xfrm>
            <a:off x="1774424" y="3724074"/>
            <a:ext cx="8637072" cy="977621"/>
          </a:xfrm>
        </p:spPr>
        <p:txBody>
          <a:bodyPr tIns="91440" bIns="91440">
            <a:normAutofit/>
          </a:bodyPr>
          <a:lstStyle>
            <a:lvl1pPr marL="0" indent="0" algn="ctr">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s-ES"/>
              <a:t>Haga clic para modificar el estilo de subtítulo del patrón</a:t>
            </a:r>
            <a:endParaRPr lang="en-US" dirty="0"/>
          </a:p>
        </p:txBody>
      </p:sp>
      <p:sp>
        <p:nvSpPr>
          <p:cNvPr id="4" name="Date Placeholder 3"/>
          <p:cNvSpPr>
            <a:spLocks noGrp="1"/>
          </p:cNvSpPr>
          <p:nvPr>
            <p:ph type="dt" sz="half" idx="10"/>
          </p:nvPr>
        </p:nvSpPr>
        <p:spPr/>
        <p:txBody>
          <a:bodyPr/>
          <a:lstStyle/>
          <a:p>
            <a:fld id="{CCED08C9-469D-184B-9253-CCC6EF32416C}" type="datetimeFigureOut">
              <a:rPr lang="es-GB" smtClean="0"/>
              <a:t>16/11/2025</a:t>
            </a:fld>
            <a:endParaRPr lang="es-GB"/>
          </a:p>
        </p:txBody>
      </p:sp>
      <p:sp>
        <p:nvSpPr>
          <p:cNvPr id="5" name="Footer Placeholder 4"/>
          <p:cNvSpPr>
            <a:spLocks noGrp="1"/>
          </p:cNvSpPr>
          <p:nvPr>
            <p:ph type="ftr" sz="quarter" idx="11"/>
          </p:nvPr>
        </p:nvSpPr>
        <p:spPr>
          <a:xfrm>
            <a:off x="1451579" y="329307"/>
            <a:ext cx="5626774" cy="309201"/>
          </a:xfrm>
        </p:spPr>
        <p:txBody>
          <a:bodyPr/>
          <a:lstStyle/>
          <a:p>
            <a:endParaRPr lang="es-GB"/>
          </a:p>
        </p:txBody>
      </p:sp>
      <p:sp>
        <p:nvSpPr>
          <p:cNvPr id="6" name="Slide Number Placeholder 5"/>
          <p:cNvSpPr>
            <a:spLocks noGrp="1"/>
          </p:cNvSpPr>
          <p:nvPr>
            <p:ph type="sldNum" sz="quarter" idx="12"/>
          </p:nvPr>
        </p:nvSpPr>
        <p:spPr>
          <a:xfrm>
            <a:off x="476834" y="798973"/>
            <a:ext cx="811019" cy="503578"/>
          </a:xfrm>
        </p:spPr>
        <p:txBody>
          <a:bodyPr/>
          <a:lstStyle/>
          <a:p>
            <a:fld id="{E8D6E1E1-31CB-E549-BA98-64A03DBBCFAE}" type="slidenum">
              <a:rPr lang="es-GB" smtClean="0"/>
              <a:t>‹Nº›</a:t>
            </a:fld>
            <a:endParaRPr lang="es-GB"/>
          </a:p>
        </p:txBody>
      </p:sp>
    </p:spTree>
    <p:extLst>
      <p:ext uri="{BB962C8B-B14F-4D97-AF65-F5344CB8AC3E}">
        <p14:creationId xmlns:p14="http://schemas.microsoft.com/office/powerpoint/2010/main" val="28770963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a:t>Haga clic para modificar el estilo de título del patrón</a:t>
            </a:r>
            <a:endParaRPr lang="en-US" dirty="0"/>
          </a:p>
        </p:txBody>
      </p:sp>
      <p:sp>
        <p:nvSpPr>
          <p:cNvPr id="3" name="Content Placeholder 2"/>
          <p:cNvSpPr>
            <a:spLocks noGrp="1"/>
          </p:cNvSpPr>
          <p:nvPr>
            <p:ph idx="1"/>
          </p:nvPr>
        </p:nvSpPr>
        <p:spPr/>
        <p:txBody>
          <a:bodyPr ancho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10"/>
          </p:nvPr>
        </p:nvSpPr>
        <p:spPr/>
        <p:txBody>
          <a:bodyPr/>
          <a:lstStyle/>
          <a:p>
            <a:fld id="{CCED08C9-469D-184B-9253-CCC6EF32416C}" type="datetimeFigureOut">
              <a:rPr lang="es-GB" smtClean="0"/>
              <a:t>16/11/2025</a:t>
            </a:fld>
            <a:endParaRPr lang="es-GB"/>
          </a:p>
        </p:txBody>
      </p:sp>
      <p:sp>
        <p:nvSpPr>
          <p:cNvPr id="5" name="Footer Placeholder 4"/>
          <p:cNvSpPr>
            <a:spLocks noGrp="1"/>
          </p:cNvSpPr>
          <p:nvPr>
            <p:ph type="ftr" sz="quarter" idx="11"/>
          </p:nvPr>
        </p:nvSpPr>
        <p:spPr/>
        <p:txBody>
          <a:bodyPr/>
          <a:lstStyle/>
          <a:p>
            <a:endParaRPr lang="es-GB"/>
          </a:p>
        </p:txBody>
      </p:sp>
      <p:sp>
        <p:nvSpPr>
          <p:cNvPr id="6" name="Slide Number Placeholder 5"/>
          <p:cNvSpPr>
            <a:spLocks noGrp="1"/>
          </p:cNvSpPr>
          <p:nvPr>
            <p:ph type="sldNum" sz="quarter" idx="12"/>
          </p:nvPr>
        </p:nvSpPr>
        <p:spPr/>
        <p:txBody>
          <a:bodyPr/>
          <a:lstStyle/>
          <a:p>
            <a:fld id="{E8D6E1E1-31CB-E549-BA98-64A03DBBCFAE}" type="slidenum">
              <a:rPr lang="es-GB" smtClean="0"/>
              <a:t>‹Nº›</a:t>
            </a:fld>
            <a:endParaRPr lang="es-GB"/>
          </a:p>
        </p:txBody>
      </p:sp>
    </p:spTree>
    <p:extLst>
      <p:ext uri="{BB962C8B-B14F-4D97-AF65-F5344CB8AC3E}">
        <p14:creationId xmlns:p14="http://schemas.microsoft.com/office/powerpoint/2010/main" val="6062883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itle 1"/>
          <p:cNvSpPr>
            <a:spLocks noGrp="1"/>
          </p:cNvSpPr>
          <p:nvPr>
            <p:ph type="title"/>
          </p:nvPr>
        </p:nvSpPr>
        <p:spPr>
          <a:xfrm>
            <a:off x="1774423" y="1756130"/>
            <a:ext cx="8643154" cy="1969007"/>
          </a:xfrm>
        </p:spPr>
        <p:txBody>
          <a:bodyPr anchor="b">
            <a:normAutofit/>
          </a:bodyPr>
          <a:lstStyle>
            <a:lvl1pPr algn="ctr">
              <a:defRPr sz="3600"/>
            </a:lvl1pPr>
          </a:lstStyle>
          <a:p>
            <a:r>
              <a:rPr lang="es-ES"/>
              <a:t>Haga clic para modificar el estilo de título del patrón</a:t>
            </a:r>
            <a:endParaRPr lang="en-US" dirty="0"/>
          </a:p>
        </p:txBody>
      </p:sp>
      <p:sp>
        <p:nvSpPr>
          <p:cNvPr id="3" name="Text Placeholder 2"/>
          <p:cNvSpPr>
            <a:spLocks noGrp="1"/>
          </p:cNvSpPr>
          <p:nvPr>
            <p:ph type="body" idx="1"/>
          </p:nvPr>
        </p:nvSpPr>
        <p:spPr>
          <a:xfrm>
            <a:off x="1774423" y="3725137"/>
            <a:ext cx="8643154" cy="1093987"/>
          </a:xfrm>
        </p:spPr>
        <p:txBody>
          <a:bodyPr tIns="91440">
            <a:normAutofit/>
          </a:bodyPr>
          <a:lstStyle>
            <a:lvl1pPr marL="0" indent="0" algn="ct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s-ES"/>
              <a:t>Haga clic para modificar los estilos de texto del patrón</a:t>
            </a:r>
          </a:p>
        </p:txBody>
      </p:sp>
      <p:sp>
        <p:nvSpPr>
          <p:cNvPr id="4" name="Date Placeholder 3"/>
          <p:cNvSpPr>
            <a:spLocks noGrp="1"/>
          </p:cNvSpPr>
          <p:nvPr>
            <p:ph type="dt" sz="half" idx="10"/>
          </p:nvPr>
        </p:nvSpPr>
        <p:spPr/>
        <p:txBody>
          <a:bodyPr/>
          <a:lstStyle/>
          <a:p>
            <a:fld id="{CCED08C9-469D-184B-9253-CCC6EF32416C}" type="datetimeFigureOut">
              <a:rPr lang="es-GB" smtClean="0"/>
              <a:t>16/11/2025</a:t>
            </a:fld>
            <a:endParaRPr lang="es-GB"/>
          </a:p>
        </p:txBody>
      </p:sp>
      <p:sp>
        <p:nvSpPr>
          <p:cNvPr id="5" name="Footer Placeholder 4"/>
          <p:cNvSpPr>
            <a:spLocks noGrp="1"/>
          </p:cNvSpPr>
          <p:nvPr>
            <p:ph type="ftr" sz="quarter" idx="11"/>
          </p:nvPr>
        </p:nvSpPr>
        <p:spPr/>
        <p:txBody>
          <a:bodyPr/>
          <a:lstStyle/>
          <a:p>
            <a:endParaRPr lang="es-GB"/>
          </a:p>
        </p:txBody>
      </p:sp>
      <p:sp>
        <p:nvSpPr>
          <p:cNvPr id="6" name="Slide Number Placeholder 5"/>
          <p:cNvSpPr>
            <a:spLocks noGrp="1"/>
          </p:cNvSpPr>
          <p:nvPr>
            <p:ph type="sldNum" sz="quarter" idx="12"/>
          </p:nvPr>
        </p:nvSpPr>
        <p:spPr/>
        <p:txBody>
          <a:bodyPr/>
          <a:lstStyle/>
          <a:p>
            <a:fld id="{E8D6E1E1-31CB-E549-BA98-64A03DBBCFAE}" type="slidenum">
              <a:rPr lang="es-GB" smtClean="0"/>
              <a:t>‹Nº›</a:t>
            </a:fld>
            <a:endParaRPr lang="es-GB"/>
          </a:p>
        </p:txBody>
      </p:sp>
    </p:spTree>
    <p:extLst>
      <p:ext uri="{BB962C8B-B14F-4D97-AF65-F5344CB8AC3E}">
        <p14:creationId xmlns:p14="http://schemas.microsoft.com/office/powerpoint/2010/main" val="32250554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293577" cy="1059305"/>
          </a:xfrm>
        </p:spPr>
        <p:txBody>
          <a:bodyPr/>
          <a:lstStyle/>
          <a:p>
            <a:r>
              <a:rPr lang="es-ES"/>
              <a:t>Haga clic para modificar el estilo de título del patrón</a:t>
            </a:r>
            <a:endParaRPr lang="en-US" dirty="0"/>
          </a:p>
        </p:txBody>
      </p:sp>
      <p:sp>
        <p:nvSpPr>
          <p:cNvPr id="3" name="Content Placeholder 2"/>
          <p:cNvSpPr>
            <a:spLocks noGrp="1"/>
          </p:cNvSpPr>
          <p:nvPr>
            <p:ph sz="half" idx="1"/>
          </p:nvPr>
        </p:nvSpPr>
        <p:spPr>
          <a:xfrm>
            <a:off x="1447331" y="2010878"/>
            <a:ext cx="4488654" cy="3448595"/>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Content Placeholder 3"/>
          <p:cNvSpPr>
            <a:spLocks noGrp="1"/>
          </p:cNvSpPr>
          <p:nvPr>
            <p:ph sz="half" idx="2"/>
          </p:nvPr>
        </p:nvSpPr>
        <p:spPr>
          <a:xfrm>
            <a:off x="6254140" y="2017343"/>
            <a:ext cx="4488654" cy="3441520"/>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5" name="Date Placeholder 4"/>
          <p:cNvSpPr>
            <a:spLocks noGrp="1"/>
          </p:cNvSpPr>
          <p:nvPr>
            <p:ph type="dt" sz="half" idx="10"/>
          </p:nvPr>
        </p:nvSpPr>
        <p:spPr/>
        <p:txBody>
          <a:bodyPr/>
          <a:lstStyle/>
          <a:p>
            <a:fld id="{CCED08C9-469D-184B-9253-CCC6EF32416C}" type="datetimeFigureOut">
              <a:rPr lang="es-GB" smtClean="0"/>
              <a:t>16/11/2025</a:t>
            </a:fld>
            <a:endParaRPr lang="es-GB"/>
          </a:p>
        </p:txBody>
      </p:sp>
      <p:sp>
        <p:nvSpPr>
          <p:cNvPr id="6" name="Footer Placeholder 5"/>
          <p:cNvSpPr>
            <a:spLocks noGrp="1"/>
          </p:cNvSpPr>
          <p:nvPr>
            <p:ph type="ftr" sz="quarter" idx="11"/>
          </p:nvPr>
        </p:nvSpPr>
        <p:spPr/>
        <p:txBody>
          <a:bodyPr/>
          <a:lstStyle/>
          <a:p>
            <a:endParaRPr lang="es-GB"/>
          </a:p>
        </p:txBody>
      </p:sp>
      <p:sp>
        <p:nvSpPr>
          <p:cNvPr id="7" name="Slide Number Placeholder 6"/>
          <p:cNvSpPr>
            <a:spLocks noGrp="1"/>
          </p:cNvSpPr>
          <p:nvPr>
            <p:ph type="sldNum" sz="quarter" idx="12"/>
          </p:nvPr>
        </p:nvSpPr>
        <p:spPr/>
        <p:txBody>
          <a:bodyPr/>
          <a:lstStyle/>
          <a:p>
            <a:fld id="{E8D6E1E1-31CB-E549-BA98-64A03DBBCFAE}" type="slidenum">
              <a:rPr lang="es-GB" smtClean="0"/>
              <a:t>‹Nº›</a:t>
            </a:fld>
            <a:endParaRPr lang="es-GB"/>
          </a:p>
        </p:txBody>
      </p:sp>
    </p:spTree>
    <p:extLst>
      <p:ext uri="{BB962C8B-B14F-4D97-AF65-F5344CB8AC3E}">
        <p14:creationId xmlns:p14="http://schemas.microsoft.com/office/powerpoint/2010/main" val="36886885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295603" cy="1056319"/>
          </a:xfrm>
        </p:spPr>
        <p:txBody>
          <a:bodyPr/>
          <a:lstStyle/>
          <a:p>
            <a:r>
              <a:rPr lang="es-ES"/>
              <a:t>Haga clic para modificar el estilo de título del patrón</a:t>
            </a:r>
            <a:endParaRPr lang="en-US" dirty="0"/>
          </a:p>
        </p:txBody>
      </p:sp>
      <p:sp>
        <p:nvSpPr>
          <p:cNvPr id="3" name="Text Placeholder 2"/>
          <p:cNvSpPr>
            <a:spLocks noGrp="1"/>
          </p:cNvSpPr>
          <p:nvPr>
            <p:ph type="body" idx="1"/>
          </p:nvPr>
        </p:nvSpPr>
        <p:spPr>
          <a:xfrm>
            <a:off x="1447191" y="2019549"/>
            <a:ext cx="4488794"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4" name="Content Placeholder 3"/>
          <p:cNvSpPr>
            <a:spLocks noGrp="1"/>
          </p:cNvSpPr>
          <p:nvPr>
            <p:ph sz="half" idx="2"/>
          </p:nvPr>
        </p:nvSpPr>
        <p:spPr>
          <a:xfrm>
            <a:off x="1447191" y="2824269"/>
            <a:ext cx="4488794" cy="2644457"/>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5" name="Text Placeholder 4"/>
          <p:cNvSpPr>
            <a:spLocks noGrp="1"/>
          </p:cNvSpPr>
          <p:nvPr>
            <p:ph type="body" sz="quarter" idx="3"/>
          </p:nvPr>
        </p:nvSpPr>
        <p:spPr>
          <a:xfrm>
            <a:off x="6256025" y="2023003"/>
            <a:ext cx="4488794"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6" name="Content Placeholder 5"/>
          <p:cNvSpPr>
            <a:spLocks noGrp="1"/>
          </p:cNvSpPr>
          <p:nvPr>
            <p:ph sz="quarter" idx="4"/>
          </p:nvPr>
        </p:nvSpPr>
        <p:spPr>
          <a:xfrm>
            <a:off x="6256025" y="2821491"/>
            <a:ext cx="4488794" cy="2637371"/>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7" name="Date Placeholder 6"/>
          <p:cNvSpPr>
            <a:spLocks noGrp="1"/>
          </p:cNvSpPr>
          <p:nvPr>
            <p:ph type="dt" sz="half" idx="10"/>
          </p:nvPr>
        </p:nvSpPr>
        <p:spPr/>
        <p:txBody>
          <a:bodyPr/>
          <a:lstStyle/>
          <a:p>
            <a:fld id="{CCED08C9-469D-184B-9253-CCC6EF32416C}" type="datetimeFigureOut">
              <a:rPr lang="es-GB" smtClean="0"/>
              <a:t>16/11/2025</a:t>
            </a:fld>
            <a:endParaRPr lang="es-GB"/>
          </a:p>
        </p:txBody>
      </p:sp>
      <p:sp>
        <p:nvSpPr>
          <p:cNvPr id="8" name="Footer Placeholder 7"/>
          <p:cNvSpPr>
            <a:spLocks noGrp="1"/>
          </p:cNvSpPr>
          <p:nvPr>
            <p:ph type="ftr" sz="quarter" idx="11"/>
          </p:nvPr>
        </p:nvSpPr>
        <p:spPr/>
        <p:txBody>
          <a:bodyPr/>
          <a:lstStyle/>
          <a:p>
            <a:endParaRPr lang="es-GB"/>
          </a:p>
        </p:txBody>
      </p:sp>
      <p:sp>
        <p:nvSpPr>
          <p:cNvPr id="9" name="Slide Number Placeholder 8"/>
          <p:cNvSpPr>
            <a:spLocks noGrp="1"/>
          </p:cNvSpPr>
          <p:nvPr>
            <p:ph type="sldNum" sz="quarter" idx="12"/>
          </p:nvPr>
        </p:nvSpPr>
        <p:spPr/>
        <p:txBody>
          <a:bodyPr/>
          <a:lstStyle/>
          <a:p>
            <a:fld id="{E8D6E1E1-31CB-E549-BA98-64A03DBBCFAE}" type="slidenum">
              <a:rPr lang="es-GB" smtClean="0"/>
              <a:t>‹Nº›</a:t>
            </a:fld>
            <a:endParaRPr lang="es-GB"/>
          </a:p>
        </p:txBody>
      </p:sp>
    </p:spTree>
    <p:extLst>
      <p:ext uri="{BB962C8B-B14F-4D97-AF65-F5344CB8AC3E}">
        <p14:creationId xmlns:p14="http://schemas.microsoft.com/office/powerpoint/2010/main" val="14222040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a:t>Haga clic para modificar el estilo de título del patrón</a:t>
            </a:r>
            <a:endParaRPr lang="en-US" dirty="0"/>
          </a:p>
        </p:txBody>
      </p:sp>
      <p:sp>
        <p:nvSpPr>
          <p:cNvPr id="3" name="Date Placeholder 2"/>
          <p:cNvSpPr>
            <a:spLocks noGrp="1"/>
          </p:cNvSpPr>
          <p:nvPr>
            <p:ph type="dt" sz="half" idx="10"/>
          </p:nvPr>
        </p:nvSpPr>
        <p:spPr/>
        <p:txBody>
          <a:bodyPr/>
          <a:lstStyle/>
          <a:p>
            <a:fld id="{CCED08C9-469D-184B-9253-CCC6EF32416C}" type="datetimeFigureOut">
              <a:rPr lang="es-GB" smtClean="0"/>
              <a:t>16/11/2025</a:t>
            </a:fld>
            <a:endParaRPr lang="es-GB"/>
          </a:p>
        </p:txBody>
      </p:sp>
      <p:sp>
        <p:nvSpPr>
          <p:cNvPr id="4" name="Footer Placeholder 3"/>
          <p:cNvSpPr>
            <a:spLocks noGrp="1"/>
          </p:cNvSpPr>
          <p:nvPr>
            <p:ph type="ftr" sz="quarter" idx="11"/>
          </p:nvPr>
        </p:nvSpPr>
        <p:spPr/>
        <p:txBody>
          <a:bodyPr/>
          <a:lstStyle/>
          <a:p>
            <a:endParaRPr lang="es-GB"/>
          </a:p>
        </p:txBody>
      </p:sp>
      <p:sp>
        <p:nvSpPr>
          <p:cNvPr id="5" name="Slide Number Placeholder 4"/>
          <p:cNvSpPr>
            <a:spLocks noGrp="1"/>
          </p:cNvSpPr>
          <p:nvPr>
            <p:ph type="sldNum" sz="quarter" idx="12"/>
          </p:nvPr>
        </p:nvSpPr>
        <p:spPr/>
        <p:txBody>
          <a:bodyPr/>
          <a:lstStyle/>
          <a:p>
            <a:fld id="{E8D6E1E1-31CB-E549-BA98-64A03DBBCFAE}" type="slidenum">
              <a:rPr lang="es-GB" smtClean="0"/>
              <a:t>‹Nº›</a:t>
            </a:fld>
            <a:endParaRPr lang="es-GB"/>
          </a:p>
        </p:txBody>
      </p:sp>
    </p:spTree>
    <p:extLst>
      <p:ext uri="{BB962C8B-B14F-4D97-AF65-F5344CB8AC3E}">
        <p14:creationId xmlns:p14="http://schemas.microsoft.com/office/powerpoint/2010/main" val="10488792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CED08C9-469D-184B-9253-CCC6EF32416C}" type="datetimeFigureOut">
              <a:rPr lang="es-GB" smtClean="0"/>
              <a:t>16/11/2025</a:t>
            </a:fld>
            <a:endParaRPr lang="es-GB"/>
          </a:p>
        </p:txBody>
      </p:sp>
      <p:sp>
        <p:nvSpPr>
          <p:cNvPr id="3" name="Footer Placeholder 2"/>
          <p:cNvSpPr>
            <a:spLocks noGrp="1"/>
          </p:cNvSpPr>
          <p:nvPr>
            <p:ph type="ftr" sz="quarter" idx="11"/>
          </p:nvPr>
        </p:nvSpPr>
        <p:spPr/>
        <p:txBody>
          <a:bodyPr/>
          <a:lstStyle/>
          <a:p>
            <a:endParaRPr lang="es-GB"/>
          </a:p>
        </p:txBody>
      </p:sp>
      <p:sp>
        <p:nvSpPr>
          <p:cNvPr id="4" name="Slide Number Placeholder 3"/>
          <p:cNvSpPr>
            <a:spLocks noGrp="1"/>
          </p:cNvSpPr>
          <p:nvPr>
            <p:ph type="sldNum" sz="quarter" idx="12"/>
          </p:nvPr>
        </p:nvSpPr>
        <p:spPr/>
        <p:txBody>
          <a:bodyPr/>
          <a:lstStyle/>
          <a:p>
            <a:fld id="{E8D6E1E1-31CB-E549-BA98-64A03DBBCFAE}" type="slidenum">
              <a:rPr lang="es-GB" smtClean="0"/>
              <a:t>‹Nº›</a:t>
            </a:fld>
            <a:endParaRPr lang="es-GB"/>
          </a:p>
        </p:txBody>
      </p:sp>
    </p:spTree>
    <p:extLst>
      <p:ext uri="{BB962C8B-B14F-4D97-AF65-F5344CB8AC3E}">
        <p14:creationId xmlns:p14="http://schemas.microsoft.com/office/powerpoint/2010/main" val="24031343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2961967" cy="2406518"/>
          </a:xfrm>
        </p:spPr>
        <p:txBody>
          <a:bodyPr anchor="b">
            <a:normAutofit/>
          </a:bodyPr>
          <a:lstStyle>
            <a:lvl1pPr algn="l">
              <a:defRPr sz="2400"/>
            </a:lvl1pPr>
          </a:lstStyle>
          <a:p>
            <a:r>
              <a:rPr lang="es-ES"/>
              <a:t>Haga clic para modificar el estilo de título del patrón</a:t>
            </a:r>
            <a:endParaRPr lang="en-US" dirty="0"/>
          </a:p>
        </p:txBody>
      </p:sp>
      <p:sp>
        <p:nvSpPr>
          <p:cNvPr id="3" name="Content Placeholder 2"/>
          <p:cNvSpPr>
            <a:spLocks noGrp="1"/>
          </p:cNvSpPr>
          <p:nvPr>
            <p:ph idx="1"/>
          </p:nvPr>
        </p:nvSpPr>
        <p:spPr>
          <a:xfrm>
            <a:off x="4730324" y="798974"/>
            <a:ext cx="6012470" cy="4658826"/>
          </a:xfrm>
        </p:spPr>
        <p:txBody>
          <a:bodyPr anchor="ct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Text Placeholder 3"/>
          <p:cNvSpPr>
            <a:spLocks noGrp="1"/>
          </p:cNvSpPr>
          <p:nvPr>
            <p:ph type="body" sz="half" idx="2"/>
          </p:nvPr>
        </p:nvSpPr>
        <p:spPr>
          <a:xfrm>
            <a:off x="1444671" y="3205491"/>
            <a:ext cx="2961967"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Haga clic para modificar los estilos de texto del patrón</a:t>
            </a:r>
          </a:p>
        </p:txBody>
      </p:sp>
      <p:sp>
        <p:nvSpPr>
          <p:cNvPr id="5" name="Date Placeholder 4"/>
          <p:cNvSpPr>
            <a:spLocks noGrp="1"/>
          </p:cNvSpPr>
          <p:nvPr>
            <p:ph type="dt" sz="half" idx="10"/>
          </p:nvPr>
        </p:nvSpPr>
        <p:spPr/>
        <p:txBody>
          <a:bodyPr/>
          <a:lstStyle/>
          <a:p>
            <a:fld id="{CCED08C9-469D-184B-9253-CCC6EF32416C}" type="datetimeFigureOut">
              <a:rPr lang="es-GB" smtClean="0"/>
              <a:t>16/11/2025</a:t>
            </a:fld>
            <a:endParaRPr lang="es-GB"/>
          </a:p>
        </p:txBody>
      </p:sp>
      <p:sp>
        <p:nvSpPr>
          <p:cNvPr id="6" name="Footer Placeholder 5"/>
          <p:cNvSpPr>
            <a:spLocks noGrp="1"/>
          </p:cNvSpPr>
          <p:nvPr>
            <p:ph type="ftr" sz="quarter" idx="11"/>
          </p:nvPr>
        </p:nvSpPr>
        <p:spPr/>
        <p:txBody>
          <a:bodyPr/>
          <a:lstStyle/>
          <a:p>
            <a:endParaRPr lang="es-GB"/>
          </a:p>
        </p:txBody>
      </p:sp>
      <p:sp>
        <p:nvSpPr>
          <p:cNvPr id="7" name="Slide Number Placeholder 6"/>
          <p:cNvSpPr>
            <a:spLocks noGrp="1"/>
          </p:cNvSpPr>
          <p:nvPr>
            <p:ph type="sldNum" sz="quarter" idx="12"/>
          </p:nvPr>
        </p:nvSpPr>
        <p:spPr/>
        <p:txBody>
          <a:bodyPr/>
          <a:lstStyle/>
          <a:p>
            <a:fld id="{E8D6E1E1-31CB-E549-BA98-64A03DBBCFAE}" type="slidenum">
              <a:rPr lang="es-GB" smtClean="0"/>
              <a:t>‹Nº›</a:t>
            </a:fld>
            <a:endParaRPr lang="es-GB"/>
          </a:p>
        </p:txBody>
      </p:sp>
    </p:spTree>
    <p:extLst>
      <p:ext uri="{BB962C8B-B14F-4D97-AF65-F5344CB8AC3E}">
        <p14:creationId xmlns:p14="http://schemas.microsoft.com/office/powerpoint/2010/main" val="35590968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grpSp>
        <p:nvGrpSpPr>
          <p:cNvPr id="9" name="Group 8"/>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blipFill dpi="0" rotWithShape="1">
              <a:blip r:embed="rId2">
                <a:alphaModFix amt="30000"/>
              </a:blip>
              <a:srcRect/>
              <a:tile tx="0" ty="0" sx="100000" sy="100000" flip="none" algn="ctr"/>
            </a:blip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extrusionH="76200" contourW="12700" prstMaterial="matte">
              <a:bevelT w="152400" h="50800" prst="softRound"/>
              <a:extrusionClr>
                <a:schemeClr val="tx2"/>
              </a:extrusionClr>
              <a:contourClr>
                <a:schemeClr val="bg2"/>
              </a:contourClr>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38100" cmpd="sng">
              <a:solidFill>
                <a:schemeClr val="tx2">
                  <a:lumMod val="25000"/>
                </a:schemeClr>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2"/>
            <a:ext cx="5532328" cy="1922299"/>
          </a:xfrm>
        </p:spPr>
        <p:txBody>
          <a:bodyPr anchor="b">
            <a:normAutofit/>
          </a:bodyPr>
          <a:lstStyle>
            <a:lvl1pPr>
              <a:defRPr sz="3200"/>
            </a:lvl1pPr>
          </a:lstStyle>
          <a:p>
            <a:r>
              <a:rPr lang="es-ES"/>
              <a:t>Haga clic para modificar el estilo de título del patrón</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50000"/>
              <a:lumOff val="50000"/>
              <a:alpha val="80000"/>
            </a:schemeClr>
          </a:solidFill>
          <a:ln w="9525" cap="sq">
            <a:noFill/>
            <a:miter lim="800000"/>
          </a:ln>
          <a:effectLst/>
        </p:spPr>
        <p:txBody>
          <a:bodyPr vert="horz" lIns="91440" tIns="45720" rIns="91440" bIns="45720" rtlCol="0" anchor="t">
            <a:normAutofit/>
          </a:bodyPr>
          <a:lstStyle>
            <a:lvl1pPr>
              <a:defRPr lang="en-US" sz="3200" dirty="0"/>
            </a:lvl1pPr>
          </a:lstStyle>
          <a:p>
            <a:pPr lvl="0" algn="ctr"/>
            <a:r>
              <a:rPr lang="es-ES"/>
              <a:t>Haga clic en el icono para agregar una imagen</a:t>
            </a:r>
            <a:endParaRPr lang="en-US" dirty="0"/>
          </a:p>
        </p:txBody>
      </p:sp>
      <p:sp>
        <p:nvSpPr>
          <p:cNvPr id="4" name="Text Placeholder 3"/>
          <p:cNvSpPr>
            <a:spLocks noGrp="1"/>
          </p:cNvSpPr>
          <p:nvPr>
            <p:ph type="body" sz="half" idx="2"/>
          </p:nvPr>
        </p:nvSpPr>
        <p:spPr>
          <a:xfrm>
            <a:off x="1450329" y="3059600"/>
            <a:ext cx="5524404" cy="2090134"/>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Haga clic para modificar los estilos de texto del patrón</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CCED08C9-469D-184B-9253-CCC6EF32416C}" type="datetimeFigureOut">
              <a:rPr lang="es-GB" smtClean="0"/>
              <a:t>16/11/2025</a:t>
            </a:fld>
            <a:endParaRPr lang="es-GB"/>
          </a:p>
        </p:txBody>
      </p:sp>
      <p:sp>
        <p:nvSpPr>
          <p:cNvPr id="6" name="Footer Placeholder 5"/>
          <p:cNvSpPr>
            <a:spLocks noGrp="1"/>
          </p:cNvSpPr>
          <p:nvPr>
            <p:ph type="ftr" sz="quarter" idx="11"/>
          </p:nvPr>
        </p:nvSpPr>
        <p:spPr>
          <a:xfrm>
            <a:off x="1447382" y="318640"/>
            <a:ext cx="5541004" cy="320931"/>
          </a:xfrm>
        </p:spPr>
        <p:txBody>
          <a:bodyPr/>
          <a:lstStyle/>
          <a:p>
            <a:endParaRPr lang="es-GB"/>
          </a:p>
        </p:txBody>
      </p:sp>
      <p:sp>
        <p:nvSpPr>
          <p:cNvPr id="7" name="Slide Number Placeholder 6"/>
          <p:cNvSpPr>
            <a:spLocks noGrp="1"/>
          </p:cNvSpPr>
          <p:nvPr>
            <p:ph type="sldNum" sz="quarter" idx="12"/>
          </p:nvPr>
        </p:nvSpPr>
        <p:spPr/>
        <p:txBody>
          <a:bodyPr/>
          <a:lstStyle/>
          <a:p>
            <a:fld id="{E8D6E1E1-31CB-E549-BA98-64A03DBBCFAE}" type="slidenum">
              <a:rPr lang="es-GB" smtClean="0"/>
              <a:t>‹Nº›</a:t>
            </a:fld>
            <a:endParaRPr lang="es-GB"/>
          </a:p>
        </p:txBody>
      </p:sp>
    </p:spTree>
    <p:extLst>
      <p:ext uri="{BB962C8B-B14F-4D97-AF65-F5344CB8AC3E}">
        <p14:creationId xmlns:p14="http://schemas.microsoft.com/office/powerpoint/2010/main" val="10071913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a:t>Haga clic para modificar el estilo de título del patrón</a:t>
            </a:r>
            <a:endParaRPr lang="en-US" dirty="0"/>
          </a:p>
        </p:txBody>
      </p:sp>
      <p:sp>
        <p:nvSpPr>
          <p:cNvPr id="3" name="Vertical Text Placeholder 2"/>
          <p:cNvSpPr>
            <a:spLocks noGrp="1"/>
          </p:cNvSpPr>
          <p:nvPr>
            <p:ph type="body" orient="vert" idx="1"/>
          </p:nvPr>
        </p:nvSpPr>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10"/>
          </p:nvPr>
        </p:nvSpPr>
        <p:spPr/>
        <p:txBody>
          <a:bodyPr/>
          <a:lstStyle/>
          <a:p>
            <a:fld id="{CCED08C9-469D-184B-9253-CCC6EF32416C}" type="datetimeFigureOut">
              <a:rPr lang="es-GB" smtClean="0"/>
              <a:t>16/11/2025</a:t>
            </a:fld>
            <a:endParaRPr lang="es-GB"/>
          </a:p>
        </p:txBody>
      </p:sp>
      <p:sp>
        <p:nvSpPr>
          <p:cNvPr id="5" name="Footer Placeholder 4"/>
          <p:cNvSpPr>
            <a:spLocks noGrp="1"/>
          </p:cNvSpPr>
          <p:nvPr>
            <p:ph type="ftr" sz="quarter" idx="11"/>
          </p:nvPr>
        </p:nvSpPr>
        <p:spPr/>
        <p:txBody>
          <a:bodyPr/>
          <a:lstStyle/>
          <a:p>
            <a:endParaRPr lang="es-GB"/>
          </a:p>
        </p:txBody>
      </p:sp>
      <p:sp>
        <p:nvSpPr>
          <p:cNvPr id="6" name="Slide Number Placeholder 5"/>
          <p:cNvSpPr>
            <a:spLocks noGrp="1"/>
          </p:cNvSpPr>
          <p:nvPr>
            <p:ph type="sldNum" sz="quarter" idx="12"/>
          </p:nvPr>
        </p:nvSpPr>
        <p:spPr/>
        <p:txBody>
          <a:bodyPr/>
          <a:lstStyle/>
          <a:p>
            <a:fld id="{E8D6E1E1-31CB-E549-BA98-64A03DBBCFAE}" type="slidenum">
              <a:rPr lang="es-GB" smtClean="0"/>
              <a:t>‹Nº›</a:t>
            </a:fld>
            <a:endParaRPr lang="es-GB"/>
          </a:p>
        </p:txBody>
      </p:sp>
    </p:spTree>
    <p:extLst>
      <p:ext uri="{BB962C8B-B14F-4D97-AF65-F5344CB8AC3E}">
        <p14:creationId xmlns:p14="http://schemas.microsoft.com/office/powerpoint/2010/main" val="7968658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7052" y="798973"/>
            <a:ext cx="1615742" cy="4659889"/>
          </a:xfrm>
        </p:spPr>
        <p:txBody>
          <a:bodyPr vert="eaVert"/>
          <a:lstStyle>
            <a:lvl1pPr algn="l">
              <a:defRPr/>
            </a:lvl1pPr>
          </a:lstStyle>
          <a:p>
            <a:r>
              <a:rPr lang="es-ES"/>
              <a:t>Haga clic para modificar el estilo de título del patrón</a:t>
            </a:r>
            <a:endParaRPr lang="en-US" dirty="0"/>
          </a:p>
        </p:txBody>
      </p:sp>
      <p:sp>
        <p:nvSpPr>
          <p:cNvPr id="3" name="Vertical Text Placeholder 2"/>
          <p:cNvSpPr>
            <a:spLocks noGrp="1"/>
          </p:cNvSpPr>
          <p:nvPr>
            <p:ph type="body" orient="vert" idx="1"/>
          </p:nvPr>
        </p:nvSpPr>
        <p:spPr>
          <a:xfrm>
            <a:off x="1444672" y="798973"/>
            <a:ext cx="7518654" cy="4659889"/>
          </a:xfrm>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10"/>
          </p:nvPr>
        </p:nvSpPr>
        <p:spPr/>
        <p:txBody>
          <a:bodyPr/>
          <a:lstStyle/>
          <a:p>
            <a:fld id="{CCED08C9-469D-184B-9253-CCC6EF32416C}" type="datetimeFigureOut">
              <a:rPr lang="es-GB" smtClean="0"/>
              <a:t>16/11/2025</a:t>
            </a:fld>
            <a:endParaRPr lang="es-GB"/>
          </a:p>
        </p:txBody>
      </p:sp>
      <p:sp>
        <p:nvSpPr>
          <p:cNvPr id="5" name="Footer Placeholder 4"/>
          <p:cNvSpPr>
            <a:spLocks noGrp="1"/>
          </p:cNvSpPr>
          <p:nvPr>
            <p:ph type="ftr" sz="quarter" idx="11"/>
          </p:nvPr>
        </p:nvSpPr>
        <p:spPr/>
        <p:txBody>
          <a:bodyPr/>
          <a:lstStyle/>
          <a:p>
            <a:endParaRPr lang="es-GB"/>
          </a:p>
        </p:txBody>
      </p:sp>
      <p:sp>
        <p:nvSpPr>
          <p:cNvPr id="6" name="Slide Number Placeholder 5"/>
          <p:cNvSpPr>
            <a:spLocks noGrp="1"/>
          </p:cNvSpPr>
          <p:nvPr>
            <p:ph type="sldNum" sz="quarter" idx="12"/>
          </p:nvPr>
        </p:nvSpPr>
        <p:spPr/>
        <p:txBody>
          <a:bodyPr/>
          <a:lstStyle/>
          <a:p>
            <a:fld id="{E8D6E1E1-31CB-E549-BA98-64A03DBBCFAE}" type="slidenum">
              <a:rPr lang="es-GB" smtClean="0"/>
              <a:t>‹Nº›</a:t>
            </a:fld>
            <a:endParaRPr lang="es-GB"/>
          </a:p>
        </p:txBody>
      </p:sp>
    </p:spTree>
    <p:extLst>
      <p:ext uri="{BB962C8B-B14F-4D97-AF65-F5344CB8AC3E}">
        <p14:creationId xmlns:p14="http://schemas.microsoft.com/office/powerpoint/2010/main" val="29193370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51579" y="804519"/>
            <a:ext cx="9291215" cy="1049235"/>
          </a:xfrm>
          <a:prstGeom prst="rect">
            <a:avLst/>
          </a:prstGeom>
        </p:spPr>
        <p:txBody>
          <a:bodyPr vert="horz" lIns="91440" tIns="45720" rIns="91440" bIns="45720" rtlCol="0" anchor="ctr">
            <a:normAutofit/>
          </a:bodyPr>
          <a:lstStyle/>
          <a:p>
            <a:r>
              <a:rPr lang="es-ES"/>
              <a:t>Haga clic para modificar el estilo de título del patrón</a:t>
            </a:r>
            <a:endParaRPr lang="en-US" dirty="0"/>
          </a:p>
        </p:txBody>
      </p:sp>
      <p:sp>
        <p:nvSpPr>
          <p:cNvPr id="3" name="Text Placeholder 2"/>
          <p:cNvSpPr>
            <a:spLocks noGrp="1"/>
          </p:cNvSpPr>
          <p:nvPr>
            <p:ph type="body" idx="1"/>
          </p:nvPr>
        </p:nvSpPr>
        <p:spPr>
          <a:xfrm>
            <a:off x="1451579" y="2015732"/>
            <a:ext cx="9291215" cy="3450613"/>
          </a:xfrm>
          <a:prstGeom prst="rect">
            <a:avLst/>
          </a:prstGeom>
        </p:spPr>
        <p:txBody>
          <a:bodyPr vert="horz" lIns="91440" tIns="45720" rIns="91440" bIns="45720" rtlCol="0">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2"/>
          </p:nvPr>
        </p:nvSpPr>
        <p:spPr>
          <a:xfrm>
            <a:off x="7242079"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CCED08C9-469D-184B-9253-CCC6EF32416C}" type="datetimeFigureOut">
              <a:rPr lang="es-GB" smtClean="0"/>
              <a:t>16/11/2025</a:t>
            </a:fld>
            <a:endParaRPr lang="es-GB"/>
          </a:p>
        </p:txBody>
      </p:sp>
      <p:sp>
        <p:nvSpPr>
          <p:cNvPr id="5" name="Footer Placeholder 4"/>
          <p:cNvSpPr>
            <a:spLocks noGrp="1"/>
          </p:cNvSpPr>
          <p:nvPr>
            <p:ph type="ftr" sz="quarter" idx="3"/>
          </p:nvPr>
        </p:nvSpPr>
        <p:spPr>
          <a:xfrm>
            <a:off x="1451579" y="329307"/>
            <a:ext cx="562677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s-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E8D6E1E1-31CB-E549-BA98-64A03DBBCFAE}" type="slidenum">
              <a:rPr lang="es-GB" smtClean="0"/>
              <a:t>‹Nº›</a:t>
            </a:fld>
            <a:endParaRPr lang="es-GB"/>
          </a:p>
        </p:txBody>
      </p:sp>
      <p:sp>
        <p:nvSpPr>
          <p:cNvPr id="9" name="Rectangle 8"/>
          <p:cNvSpPr/>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s-GB"/>
          </a:p>
        </p:txBody>
      </p:sp>
      <p:pic>
        <p:nvPicPr>
          <p:cNvPr id="10" name="Picture 9"/>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12" name="Straight Connector 11"/>
          <p:cNvCxnSpPr/>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031303"/>
      </p:ext>
    </p:extLst>
  </p:cSld>
  <p:clrMap bg1="dk1" tx1="lt1" bg2="dk2" tx2="lt2" accent1="accent1" accent2="accent2" accent3="accent3" accent4="accent4" accent5="accent5" accent6="accent6" hlink="hlink" folHlink="folHlink"/>
  <p:sldLayoutIdLst>
    <p:sldLayoutId id="2147483985" r:id="rId1"/>
    <p:sldLayoutId id="2147483986" r:id="rId2"/>
    <p:sldLayoutId id="2147483987" r:id="rId3"/>
    <p:sldLayoutId id="2147483988" r:id="rId4"/>
    <p:sldLayoutId id="2147483989" r:id="rId5"/>
    <p:sldLayoutId id="2147483990" r:id="rId6"/>
    <p:sldLayoutId id="2147483991" r:id="rId7"/>
    <p:sldLayoutId id="2147483992" r:id="rId8"/>
    <p:sldLayoutId id="2147483993" r:id="rId9"/>
    <p:sldLayoutId id="2147483994" r:id="rId10"/>
    <p:sldLayoutId id="2147483995" r:id="rId11"/>
  </p:sldLayoutIdLst>
  <p:txStyles>
    <p:titleStyle>
      <a:lvl1pPr algn="ctr" defTabSz="914400" rtl="0" eaLnBrk="1" latinLnBrk="0" hangingPunct="1">
        <a:lnSpc>
          <a:spcPct val="90000"/>
        </a:lnSpc>
        <a:spcBef>
          <a:spcPct val="0"/>
        </a:spcBef>
        <a:buNone/>
        <a:defRPr sz="3200" b="0" i="0" kern="1200" cap="all">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7.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g"/><Relationship Id="rId1" Type="http://schemas.openxmlformats.org/officeDocument/2006/relationships/slideLayout" Target="../slideLayouts/slideLayout6.xml"/><Relationship Id="rId4" Type="http://schemas.openxmlformats.org/officeDocument/2006/relationships/image" Target="../media/image1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1D261DCF-4DC8-55A2-858E-E058B57CF21F}"/>
              </a:ext>
            </a:extLst>
          </p:cNvPr>
          <p:cNvSpPr>
            <a:spLocks noGrp="1"/>
          </p:cNvSpPr>
          <p:nvPr>
            <p:ph type="ctrTitle"/>
          </p:nvPr>
        </p:nvSpPr>
        <p:spPr>
          <a:xfrm>
            <a:off x="1524000" y="727336"/>
            <a:ext cx="9144000" cy="692369"/>
          </a:xfrm>
        </p:spPr>
        <p:txBody>
          <a:bodyPr>
            <a:noAutofit/>
          </a:bodyPr>
          <a:lstStyle/>
          <a:p>
            <a:r>
              <a:rPr lang="es-ES" sz="3200" dirty="0" err="1">
                <a:latin typeface="Bodoni 72 Oldstyle Book" pitchFamily="2" charset="0"/>
                <a:cs typeface="Apple Chancery" panose="03020702040506060504" pitchFamily="66" charset="-79"/>
              </a:rPr>
              <a:t>Application</a:t>
            </a:r>
            <a:r>
              <a:rPr lang="es-ES" sz="3200" dirty="0">
                <a:latin typeface="Bodoni 72 Oldstyle Book" pitchFamily="2" charset="0"/>
                <a:cs typeface="Apple Chancery" panose="03020702040506060504" pitchFamily="66" charset="-79"/>
              </a:rPr>
              <a:t> </a:t>
            </a:r>
            <a:r>
              <a:rPr lang="es-ES" sz="3200" dirty="0" err="1">
                <a:latin typeface="Bodoni 72 Oldstyle Book" pitchFamily="2" charset="0"/>
                <a:cs typeface="Apple Chancery" panose="03020702040506060504" pitchFamily="66" charset="-79"/>
              </a:rPr>
              <a:t>of</a:t>
            </a:r>
            <a:r>
              <a:rPr lang="es-ES" sz="3200" dirty="0">
                <a:latin typeface="Bodoni 72 Oldstyle Book" pitchFamily="2" charset="0"/>
                <a:cs typeface="Apple Chancery" panose="03020702040506060504" pitchFamily="66" charset="-79"/>
              </a:rPr>
              <a:t> </a:t>
            </a:r>
            <a:r>
              <a:rPr lang="es-ES" sz="3200" dirty="0" err="1">
                <a:latin typeface="Bodoni 72 Oldstyle Book" pitchFamily="2" charset="0"/>
                <a:cs typeface="Apple Chancery" panose="03020702040506060504" pitchFamily="66" charset="-79"/>
              </a:rPr>
              <a:t>Attachment</a:t>
            </a:r>
            <a:r>
              <a:rPr lang="es-ES" sz="3200" dirty="0">
                <a:latin typeface="Bodoni 72 Oldstyle Book" pitchFamily="2" charset="0"/>
                <a:cs typeface="Apple Chancery" panose="03020702040506060504" pitchFamily="66" charset="-79"/>
              </a:rPr>
              <a:t> </a:t>
            </a:r>
            <a:r>
              <a:rPr lang="es-ES" sz="3200" dirty="0" err="1">
                <a:latin typeface="Bodoni 72 Oldstyle Book" pitchFamily="2" charset="0"/>
                <a:cs typeface="Apple Chancery" panose="03020702040506060504" pitchFamily="66" charset="-79"/>
              </a:rPr>
              <a:t>Theory</a:t>
            </a:r>
            <a:r>
              <a:rPr lang="es-ES" sz="3200" dirty="0">
                <a:latin typeface="Bodoni 72 Oldstyle Book" pitchFamily="2" charset="0"/>
                <a:cs typeface="Apple Chancery" panose="03020702040506060504" pitchFamily="66" charset="-79"/>
              </a:rPr>
              <a:t> in </a:t>
            </a:r>
            <a:r>
              <a:rPr lang="es-ES" sz="3200" dirty="0" err="1">
                <a:latin typeface="Bodoni 72 Oldstyle Book" pitchFamily="2" charset="0"/>
                <a:cs typeface="Apple Chancery" panose="03020702040506060504" pitchFamily="66" charset="-79"/>
              </a:rPr>
              <a:t>the</a:t>
            </a:r>
            <a:r>
              <a:rPr lang="es-ES" sz="3200" dirty="0">
                <a:latin typeface="Bodoni 72 Oldstyle Book" pitchFamily="2" charset="0"/>
                <a:cs typeface="Apple Chancery" panose="03020702040506060504" pitchFamily="66" charset="-79"/>
              </a:rPr>
              <a:t> </a:t>
            </a:r>
            <a:r>
              <a:rPr lang="es-ES" sz="3200" dirty="0" err="1">
                <a:latin typeface="Bodoni 72 Oldstyle Book" pitchFamily="2" charset="0"/>
                <a:cs typeface="Apple Chancery" panose="03020702040506060504" pitchFamily="66" charset="-79"/>
              </a:rPr>
              <a:t>Transition</a:t>
            </a:r>
            <a:r>
              <a:rPr lang="es-ES" sz="3200" dirty="0">
                <a:latin typeface="Bodoni 72 Oldstyle Book" pitchFamily="2" charset="0"/>
                <a:cs typeface="Apple Chancery" panose="03020702040506060504" pitchFamily="66" charset="-79"/>
              </a:rPr>
              <a:t> </a:t>
            </a:r>
            <a:r>
              <a:rPr lang="es-ES" sz="3200" dirty="0" err="1">
                <a:latin typeface="Bodoni 72 Oldstyle Book" pitchFamily="2" charset="0"/>
                <a:cs typeface="Apple Chancery" panose="03020702040506060504" pitchFamily="66" charset="-79"/>
              </a:rPr>
              <a:t>to</a:t>
            </a:r>
            <a:r>
              <a:rPr lang="es-ES" sz="3200" dirty="0">
                <a:latin typeface="Bodoni 72 Oldstyle Book" pitchFamily="2" charset="0"/>
                <a:cs typeface="Apple Chancery" panose="03020702040506060504" pitchFamily="66" charset="-79"/>
              </a:rPr>
              <a:t> </a:t>
            </a:r>
            <a:r>
              <a:rPr lang="es-ES" sz="3200" dirty="0" err="1">
                <a:latin typeface="Bodoni 72 Oldstyle Book" pitchFamily="2" charset="0"/>
                <a:cs typeface="Apple Chancery" panose="03020702040506060504" pitchFamily="66" charset="-79"/>
              </a:rPr>
              <a:t>Daycare</a:t>
            </a:r>
            <a:r>
              <a:rPr lang="es-ES" sz="3200" dirty="0">
                <a:latin typeface="Bodoni 72 Oldstyle Book" pitchFamily="2" charset="0"/>
                <a:cs typeface="Apple Chancery" panose="03020702040506060504" pitchFamily="66" charset="-79"/>
              </a:rPr>
              <a:t>: </a:t>
            </a:r>
            <a:r>
              <a:rPr lang="es-ES" sz="3200" dirty="0" err="1">
                <a:latin typeface="Bodoni 72 Oldstyle Book" pitchFamily="2" charset="0"/>
                <a:cs typeface="Apple Chancery" panose="03020702040506060504" pitchFamily="66" charset="-79"/>
              </a:rPr>
              <a:t>The</a:t>
            </a:r>
            <a:r>
              <a:rPr lang="es-ES" sz="3200" dirty="0">
                <a:latin typeface="Bodoni 72 Oldstyle Book" pitchFamily="2" charset="0"/>
                <a:cs typeface="Apple Chancery" panose="03020702040506060504" pitchFamily="66" charset="-79"/>
              </a:rPr>
              <a:t> Amira Case</a:t>
            </a:r>
            <a:endParaRPr lang="es-GB" sz="3200" dirty="0">
              <a:latin typeface="Bodoni 72 Oldstyle Book" pitchFamily="2" charset="0"/>
              <a:cs typeface="Apple Chancery" panose="03020702040506060504" pitchFamily="66" charset="-79"/>
            </a:endParaRPr>
          </a:p>
        </p:txBody>
      </p:sp>
      <p:sp>
        <p:nvSpPr>
          <p:cNvPr id="3" name="Subtítulo 2">
            <a:extLst>
              <a:ext uri="{FF2B5EF4-FFF2-40B4-BE49-F238E27FC236}">
                <a16:creationId xmlns:a16="http://schemas.microsoft.com/office/drawing/2014/main" id="{A305544A-744C-61DE-7D02-DF990ACBCBE4}"/>
              </a:ext>
            </a:extLst>
          </p:cNvPr>
          <p:cNvSpPr>
            <a:spLocks noGrp="1"/>
          </p:cNvSpPr>
          <p:nvPr>
            <p:ph type="subTitle" idx="1"/>
          </p:nvPr>
        </p:nvSpPr>
        <p:spPr>
          <a:xfrm>
            <a:off x="1524000" y="1888304"/>
            <a:ext cx="9144000" cy="4701681"/>
          </a:xfrm>
        </p:spPr>
        <p:txBody>
          <a:bodyPr>
            <a:normAutofit/>
          </a:bodyPr>
          <a:lstStyle/>
          <a:p>
            <a:endParaRPr lang="es-GB" dirty="0"/>
          </a:p>
          <a:p>
            <a:r>
              <a:rPr lang="es-GB" dirty="0">
                <a:latin typeface="Bodoni 72 Oldstyle Book" pitchFamily="2" charset="0"/>
              </a:rPr>
              <a:t>My Name:</a:t>
            </a:r>
          </a:p>
          <a:p>
            <a:r>
              <a:rPr lang="es-GB" dirty="0">
                <a:latin typeface="Bodoni 72 Oldstyle Book" pitchFamily="2" charset="0"/>
              </a:rPr>
              <a:t>Jhassay Rivera </a:t>
            </a:r>
          </a:p>
          <a:p>
            <a:endParaRPr lang="es-GB" dirty="0">
              <a:latin typeface="Bodoni 72 Oldstyle Book" pitchFamily="2" charset="0"/>
            </a:endParaRPr>
          </a:p>
          <a:p>
            <a:r>
              <a:rPr lang="es-GB" dirty="0">
                <a:latin typeface="Bodoni 72 Oldstyle Book" pitchFamily="2" charset="0"/>
              </a:rPr>
              <a:t>Module Tittle/Code:</a:t>
            </a:r>
          </a:p>
          <a:p>
            <a:r>
              <a:rPr lang="es-GB" dirty="0">
                <a:latin typeface="Bodoni 72 Oldstyle Book" pitchFamily="2" charset="0"/>
              </a:rPr>
              <a:t>{LCHS4010: Psychology in Health &amp; Social Care } </a:t>
            </a:r>
          </a:p>
          <a:p>
            <a:endParaRPr lang="es-GB" dirty="0">
              <a:latin typeface="Bodoni 72 Oldstyle Book" pitchFamily="2" charset="0"/>
            </a:endParaRPr>
          </a:p>
          <a:p>
            <a:r>
              <a:rPr lang="es-GB" dirty="0">
                <a:latin typeface="Bodoni 72 Oldstyle Book" pitchFamily="2" charset="0"/>
              </a:rPr>
              <a:t>Declaration:</a:t>
            </a:r>
          </a:p>
          <a:p>
            <a:r>
              <a:rPr lang="es-ES" dirty="0">
                <a:latin typeface="Bodoni 72 Oldstyle Book" pitchFamily="2" charset="0"/>
              </a:rPr>
              <a:t>Use AI </a:t>
            </a:r>
            <a:r>
              <a:rPr lang="es-ES" dirty="0" err="1">
                <a:latin typeface="Bodoni 72 Oldstyle Book" pitchFamily="2" charset="0"/>
              </a:rPr>
              <a:t>only</a:t>
            </a:r>
            <a:r>
              <a:rPr lang="es-ES" dirty="0">
                <a:latin typeface="Bodoni 72 Oldstyle Book" pitchFamily="2" charset="0"/>
              </a:rPr>
              <a:t> </a:t>
            </a:r>
            <a:r>
              <a:rPr lang="es-ES" dirty="0" err="1">
                <a:latin typeface="Bodoni 72 Oldstyle Book" pitchFamily="2" charset="0"/>
              </a:rPr>
              <a:t>to</a:t>
            </a:r>
            <a:r>
              <a:rPr lang="es-ES" dirty="0">
                <a:latin typeface="Bodoni 72 Oldstyle Book" pitchFamily="2" charset="0"/>
              </a:rPr>
              <a:t> </a:t>
            </a:r>
            <a:r>
              <a:rPr lang="es-ES" dirty="0" err="1">
                <a:latin typeface="Bodoni 72 Oldstyle Book" pitchFamily="2" charset="0"/>
              </a:rPr>
              <a:t>understand</a:t>
            </a:r>
            <a:r>
              <a:rPr lang="es-ES" dirty="0">
                <a:latin typeface="Bodoni 72 Oldstyle Book" pitchFamily="2" charset="0"/>
              </a:rPr>
              <a:t> more </a:t>
            </a:r>
            <a:r>
              <a:rPr lang="es-ES" dirty="0" err="1">
                <a:latin typeface="Bodoni 72 Oldstyle Book" pitchFamily="2" charset="0"/>
              </a:rPr>
              <a:t>about</a:t>
            </a:r>
            <a:r>
              <a:rPr lang="es-ES" dirty="0">
                <a:latin typeface="Bodoni 72 Oldstyle Book" pitchFamily="2" charset="0"/>
              </a:rPr>
              <a:t> </a:t>
            </a:r>
            <a:r>
              <a:rPr lang="es-ES" dirty="0" err="1">
                <a:latin typeface="Bodoni 72 Oldstyle Book" pitchFamily="2" charset="0"/>
              </a:rPr>
              <a:t>the</a:t>
            </a:r>
            <a:r>
              <a:rPr lang="es-ES" dirty="0">
                <a:latin typeface="Bodoni 72 Oldstyle Book" pitchFamily="2" charset="0"/>
              </a:rPr>
              <a:t> </a:t>
            </a:r>
            <a:r>
              <a:rPr lang="es-ES" dirty="0" err="1">
                <a:latin typeface="Bodoni 72 Oldstyle Book" pitchFamily="2" charset="0"/>
              </a:rPr>
              <a:t>topic</a:t>
            </a:r>
            <a:r>
              <a:rPr lang="es-ES" dirty="0">
                <a:latin typeface="Bodoni 72 Oldstyle Book" pitchFamily="2" charset="0"/>
              </a:rPr>
              <a:t>.</a:t>
            </a:r>
            <a:endParaRPr lang="es-GB" dirty="0">
              <a:latin typeface="Bodoni 72 Oldstyle Book" pitchFamily="2" charset="0"/>
            </a:endParaRPr>
          </a:p>
          <a:p>
            <a:endParaRPr lang="es-GB" dirty="0">
              <a:latin typeface="Bodoni 72 Oldstyle Book" pitchFamily="2" charset="0"/>
            </a:endParaRPr>
          </a:p>
        </p:txBody>
      </p:sp>
    </p:spTree>
    <p:extLst>
      <p:ext uri="{BB962C8B-B14F-4D97-AF65-F5344CB8AC3E}">
        <p14:creationId xmlns:p14="http://schemas.microsoft.com/office/powerpoint/2010/main" val="15369413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ítulo 1">
            <a:extLst>
              <a:ext uri="{FF2B5EF4-FFF2-40B4-BE49-F238E27FC236}">
                <a16:creationId xmlns:a16="http://schemas.microsoft.com/office/drawing/2014/main" id="{64226EF0-7336-37BE-A1B0-6CB76D227783}"/>
              </a:ext>
            </a:extLst>
          </p:cNvPr>
          <p:cNvSpPr>
            <a:spLocks noGrp="1"/>
          </p:cNvSpPr>
          <p:nvPr>
            <p:ph type="title"/>
          </p:nvPr>
        </p:nvSpPr>
        <p:spPr>
          <a:xfrm>
            <a:off x="1249961" y="1600199"/>
            <a:ext cx="3173482" cy="4297680"/>
          </a:xfrm>
        </p:spPr>
        <p:txBody>
          <a:bodyPr anchor="ctr">
            <a:normAutofit/>
          </a:bodyPr>
          <a:lstStyle/>
          <a:p>
            <a:r>
              <a:rPr lang="es-ES" dirty="0" err="1"/>
              <a:t>Attachment</a:t>
            </a:r>
            <a:r>
              <a:rPr lang="es-ES" dirty="0"/>
              <a:t> </a:t>
            </a:r>
            <a:r>
              <a:rPr lang="es-ES" dirty="0" err="1"/>
              <a:t>theory</a:t>
            </a:r>
            <a:r>
              <a:rPr lang="es-ES" dirty="0"/>
              <a:t> { Bowlby }</a:t>
            </a:r>
            <a:endParaRPr lang="es-GB" dirty="0"/>
          </a:p>
        </p:txBody>
      </p:sp>
      <p:cxnSp>
        <p:nvCxnSpPr>
          <p:cNvPr id="17" name="Straight Connector 9">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199"/>
            <a:ext cx="0" cy="429768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3" name="Marcador de contenido 2">
            <a:extLst>
              <a:ext uri="{FF2B5EF4-FFF2-40B4-BE49-F238E27FC236}">
                <a16:creationId xmlns:a16="http://schemas.microsoft.com/office/drawing/2014/main" id="{16DF3A05-B4D8-7F67-80B9-5AC2ED7DA150}"/>
              </a:ext>
            </a:extLst>
          </p:cNvPr>
          <p:cNvSpPr>
            <a:spLocks noGrp="1"/>
          </p:cNvSpPr>
          <p:nvPr>
            <p:ph idx="1"/>
          </p:nvPr>
        </p:nvSpPr>
        <p:spPr>
          <a:xfrm>
            <a:off x="4885151" y="351692"/>
            <a:ext cx="7058318" cy="6344530"/>
          </a:xfrm>
        </p:spPr>
        <p:txBody>
          <a:bodyPr anchor="ctr">
            <a:normAutofit/>
          </a:bodyPr>
          <a:lstStyle/>
          <a:p>
            <a:pPr>
              <a:lnSpc>
                <a:spcPct val="110000"/>
              </a:lnSpc>
            </a:pPr>
            <a:r>
              <a:rPr lang="es-ES" sz="1600" b="1" dirty="0"/>
              <a:t>Key </a:t>
            </a:r>
            <a:r>
              <a:rPr lang="es-ES" sz="1600" b="1" dirty="0" err="1"/>
              <a:t>Principles</a:t>
            </a:r>
            <a:r>
              <a:rPr lang="es-ES" sz="1600" b="1" dirty="0"/>
              <a:t>:</a:t>
            </a:r>
          </a:p>
          <a:p>
            <a:pPr>
              <a:lnSpc>
                <a:spcPct val="110000"/>
              </a:lnSpc>
            </a:pPr>
            <a:r>
              <a:rPr lang="es-ES" sz="1600" dirty="0"/>
              <a:t>–</a:t>
            </a:r>
            <a:r>
              <a:rPr lang="es-ES" sz="1600" dirty="0" err="1"/>
              <a:t>Children</a:t>
            </a:r>
            <a:r>
              <a:rPr lang="es-ES" sz="1600" dirty="0"/>
              <a:t> </a:t>
            </a:r>
            <a:r>
              <a:rPr lang="es-ES" sz="1600" dirty="0" err="1"/>
              <a:t>need</a:t>
            </a:r>
            <a:r>
              <a:rPr lang="es-ES" sz="1600" dirty="0"/>
              <a:t> </a:t>
            </a:r>
            <a:r>
              <a:rPr lang="es-ES" sz="1600" dirty="0" err="1"/>
              <a:t>emotional</a:t>
            </a:r>
            <a:r>
              <a:rPr lang="es-ES" sz="1600" dirty="0"/>
              <a:t> </a:t>
            </a:r>
            <a:r>
              <a:rPr lang="es-ES" sz="1600" dirty="0" err="1"/>
              <a:t>security</a:t>
            </a:r>
            <a:r>
              <a:rPr lang="es-ES" sz="1600" dirty="0"/>
              <a:t> </a:t>
            </a:r>
            <a:r>
              <a:rPr lang="es-ES" sz="1600" dirty="0" err="1"/>
              <a:t>to</a:t>
            </a:r>
            <a:r>
              <a:rPr lang="es-ES" sz="1600" dirty="0"/>
              <a:t> explore and </a:t>
            </a:r>
            <a:r>
              <a:rPr lang="es-ES" sz="1600" dirty="0" err="1"/>
              <a:t>learn</a:t>
            </a:r>
            <a:r>
              <a:rPr lang="es-ES" sz="1600" dirty="0"/>
              <a:t>.</a:t>
            </a:r>
          </a:p>
          <a:p>
            <a:pPr>
              <a:lnSpc>
                <a:spcPct val="110000"/>
              </a:lnSpc>
            </a:pPr>
            <a:r>
              <a:rPr lang="es-ES" sz="1600" dirty="0"/>
              <a:t>–</a:t>
            </a:r>
            <a:r>
              <a:rPr lang="es-ES" sz="1600" dirty="0" err="1"/>
              <a:t>Separation</a:t>
            </a:r>
            <a:r>
              <a:rPr lang="es-ES" sz="1600" dirty="0"/>
              <a:t> can cause </a:t>
            </a:r>
            <a:r>
              <a:rPr lang="es-ES" sz="1600" dirty="0" err="1"/>
              <a:t>anxiety</a:t>
            </a:r>
            <a:r>
              <a:rPr lang="es-ES" sz="1600" dirty="0"/>
              <a:t> and </a:t>
            </a:r>
            <a:r>
              <a:rPr lang="es-ES" sz="1600" dirty="0" err="1"/>
              <a:t>withdrawal</a:t>
            </a:r>
            <a:r>
              <a:rPr lang="es-ES" sz="1600" dirty="0"/>
              <a:t>.</a:t>
            </a:r>
          </a:p>
          <a:p>
            <a:pPr>
              <a:lnSpc>
                <a:spcPct val="110000"/>
              </a:lnSpc>
            </a:pPr>
            <a:r>
              <a:rPr lang="es-ES" sz="1600" dirty="0"/>
              <a:t>–</a:t>
            </a:r>
            <a:r>
              <a:rPr lang="es-ES" sz="1600" dirty="0" err="1"/>
              <a:t>Secure</a:t>
            </a:r>
            <a:r>
              <a:rPr lang="es-ES" sz="1600" dirty="0"/>
              <a:t> </a:t>
            </a:r>
            <a:r>
              <a:rPr lang="es-ES" sz="1600" dirty="0" err="1"/>
              <a:t>attachments</a:t>
            </a:r>
            <a:r>
              <a:rPr lang="es-ES" sz="1600" dirty="0"/>
              <a:t> are </a:t>
            </a:r>
            <a:r>
              <a:rPr lang="es-ES" sz="1600" dirty="0" err="1"/>
              <a:t>formed</a:t>
            </a:r>
            <a:r>
              <a:rPr lang="es-ES" sz="1600" dirty="0"/>
              <a:t> </a:t>
            </a:r>
            <a:r>
              <a:rPr lang="es-ES" sz="1600" dirty="0" err="1"/>
              <a:t>with</a:t>
            </a:r>
            <a:r>
              <a:rPr lang="es-ES" sz="1600" dirty="0"/>
              <a:t> sensitive and </a:t>
            </a:r>
            <a:r>
              <a:rPr lang="es-ES" sz="1600" dirty="0" err="1"/>
              <a:t>consistent</a:t>
            </a:r>
            <a:r>
              <a:rPr lang="es-ES" sz="1600" dirty="0"/>
              <a:t> </a:t>
            </a:r>
            <a:r>
              <a:rPr lang="es-ES" sz="1600" dirty="0" err="1"/>
              <a:t>adults</a:t>
            </a:r>
            <a:r>
              <a:rPr lang="es-ES" sz="1600" dirty="0"/>
              <a:t>.</a:t>
            </a:r>
          </a:p>
          <a:p>
            <a:pPr>
              <a:lnSpc>
                <a:spcPct val="110000"/>
              </a:lnSpc>
            </a:pPr>
            <a:endParaRPr lang="es-ES" sz="1600" dirty="0"/>
          </a:p>
          <a:p>
            <a:pPr>
              <a:lnSpc>
                <a:spcPct val="110000"/>
              </a:lnSpc>
            </a:pPr>
            <a:r>
              <a:rPr lang="es-ES" sz="1600" b="1" dirty="0" err="1"/>
              <a:t>Amira's</a:t>
            </a:r>
            <a:r>
              <a:rPr lang="es-ES" sz="1600" b="1" dirty="0"/>
              <a:t> </a:t>
            </a:r>
            <a:r>
              <a:rPr lang="es-ES" sz="1600" b="1" dirty="0" err="1"/>
              <a:t>Observations</a:t>
            </a:r>
            <a:r>
              <a:rPr lang="es-ES" sz="1600" b="1" dirty="0"/>
              <a:t>:</a:t>
            </a:r>
          </a:p>
          <a:p>
            <a:pPr>
              <a:lnSpc>
                <a:spcPct val="110000"/>
              </a:lnSpc>
            </a:pPr>
            <a:r>
              <a:rPr lang="es-ES" sz="1600" dirty="0"/>
              <a:t>–</a:t>
            </a:r>
            <a:r>
              <a:rPr lang="es-ES" sz="1600" dirty="0" err="1"/>
              <a:t>Anxiety</a:t>
            </a:r>
            <a:r>
              <a:rPr lang="es-ES" sz="1600" dirty="0"/>
              <a:t> </a:t>
            </a:r>
            <a:r>
              <a:rPr lang="es-ES" sz="1600" dirty="0" err="1"/>
              <a:t>when</a:t>
            </a:r>
            <a:r>
              <a:rPr lang="es-ES" sz="1600" dirty="0"/>
              <a:t> </a:t>
            </a:r>
            <a:r>
              <a:rPr lang="es-ES" sz="1600" dirty="0" err="1"/>
              <a:t>separating</a:t>
            </a:r>
            <a:r>
              <a:rPr lang="es-ES" sz="1600" dirty="0"/>
              <a:t> </a:t>
            </a:r>
            <a:r>
              <a:rPr lang="es-ES" sz="1600" dirty="0" err="1"/>
              <a:t>from</a:t>
            </a:r>
            <a:r>
              <a:rPr lang="es-ES" sz="1600" dirty="0"/>
              <a:t> </a:t>
            </a:r>
            <a:r>
              <a:rPr lang="es-ES" sz="1600" dirty="0" err="1"/>
              <a:t>her</a:t>
            </a:r>
            <a:r>
              <a:rPr lang="es-ES" sz="1600" dirty="0"/>
              <a:t> </a:t>
            </a:r>
            <a:r>
              <a:rPr lang="es-ES" sz="1600" dirty="0" err="1"/>
              <a:t>caregivers</a:t>
            </a:r>
            <a:r>
              <a:rPr lang="es-ES" sz="1600" dirty="0"/>
              <a:t>.</a:t>
            </a:r>
          </a:p>
          <a:p>
            <a:pPr>
              <a:lnSpc>
                <a:spcPct val="110000"/>
              </a:lnSpc>
            </a:pPr>
            <a:r>
              <a:rPr lang="es-ES" sz="1600" dirty="0"/>
              <a:t>–</a:t>
            </a:r>
            <a:r>
              <a:rPr lang="es-ES" sz="1600" dirty="0" err="1"/>
              <a:t>Limited</a:t>
            </a:r>
            <a:r>
              <a:rPr lang="es-ES" sz="1600" dirty="0"/>
              <a:t> verbal </a:t>
            </a:r>
            <a:r>
              <a:rPr lang="es-ES" sz="1600" dirty="0" err="1"/>
              <a:t>communication</a:t>
            </a:r>
            <a:r>
              <a:rPr lang="es-ES" sz="1600" dirty="0"/>
              <a:t>.</a:t>
            </a:r>
          </a:p>
          <a:p>
            <a:pPr>
              <a:lnSpc>
                <a:spcPct val="110000"/>
              </a:lnSpc>
            </a:pPr>
            <a:r>
              <a:rPr lang="es-ES" sz="1600" dirty="0"/>
              <a:t>–</a:t>
            </a:r>
            <a:r>
              <a:rPr lang="es-ES" sz="1600" dirty="0" err="1"/>
              <a:t>Difficulty</a:t>
            </a:r>
            <a:r>
              <a:rPr lang="es-ES" sz="1600" dirty="0"/>
              <a:t> </a:t>
            </a:r>
            <a:r>
              <a:rPr lang="es-ES" sz="1600" dirty="0" err="1"/>
              <a:t>joining</a:t>
            </a:r>
            <a:r>
              <a:rPr lang="es-ES" sz="1600" dirty="0"/>
              <a:t> </a:t>
            </a:r>
            <a:r>
              <a:rPr lang="es-ES" sz="1600" dirty="0" err="1"/>
              <a:t>group</a:t>
            </a:r>
            <a:r>
              <a:rPr lang="es-ES" sz="1600" dirty="0"/>
              <a:t> </a:t>
            </a:r>
            <a:r>
              <a:rPr lang="es-ES" sz="1600" dirty="0" err="1"/>
              <a:t>play</a:t>
            </a:r>
            <a:r>
              <a:rPr lang="es-ES" sz="1600" dirty="0"/>
              <a:t>.</a:t>
            </a:r>
          </a:p>
          <a:p>
            <a:pPr>
              <a:lnSpc>
                <a:spcPct val="110000"/>
              </a:lnSpc>
            </a:pPr>
            <a:endParaRPr lang="es-ES" sz="1600" dirty="0"/>
          </a:p>
          <a:p>
            <a:pPr>
              <a:lnSpc>
                <a:spcPct val="110000"/>
              </a:lnSpc>
            </a:pPr>
            <a:r>
              <a:rPr lang="es-ES" sz="1600" b="1" dirty="0" err="1"/>
              <a:t>Recommended</a:t>
            </a:r>
            <a:r>
              <a:rPr lang="es-ES" sz="1600" b="1" dirty="0"/>
              <a:t> </a:t>
            </a:r>
            <a:r>
              <a:rPr lang="es-ES" sz="1600" b="1" dirty="0" err="1"/>
              <a:t>Supports</a:t>
            </a:r>
            <a:r>
              <a:rPr lang="es-ES" sz="1600" b="1" dirty="0"/>
              <a:t>:</a:t>
            </a:r>
          </a:p>
          <a:p>
            <a:pPr>
              <a:lnSpc>
                <a:spcPct val="110000"/>
              </a:lnSpc>
            </a:pPr>
            <a:r>
              <a:rPr lang="es-ES" sz="1600" dirty="0"/>
              <a:t>–A </a:t>
            </a:r>
            <a:r>
              <a:rPr lang="es-ES" sz="1600" dirty="0" err="1"/>
              <a:t>key</a:t>
            </a:r>
            <a:r>
              <a:rPr lang="es-ES" sz="1600" dirty="0"/>
              <a:t> </a:t>
            </a:r>
            <a:r>
              <a:rPr lang="es-ES" sz="1600" dirty="0" err="1"/>
              <a:t>person</a:t>
            </a:r>
            <a:r>
              <a:rPr lang="es-ES" sz="1600" dirty="0"/>
              <a:t> </a:t>
            </a:r>
            <a:r>
              <a:rPr lang="es-ES" sz="1600" dirty="0" err="1"/>
              <a:t>who</a:t>
            </a:r>
            <a:r>
              <a:rPr lang="es-ES" sz="1600" dirty="0"/>
              <a:t> </a:t>
            </a:r>
            <a:r>
              <a:rPr lang="es-ES" sz="1600" dirty="0" err="1"/>
              <a:t>provides</a:t>
            </a:r>
            <a:r>
              <a:rPr lang="es-ES" sz="1600" dirty="0"/>
              <a:t> </a:t>
            </a:r>
            <a:r>
              <a:rPr lang="es-ES" sz="1600" dirty="0" err="1"/>
              <a:t>security</a:t>
            </a:r>
            <a:r>
              <a:rPr lang="es-ES" sz="1600" dirty="0"/>
              <a:t> and </a:t>
            </a:r>
            <a:r>
              <a:rPr lang="es-ES" sz="1600" dirty="0" err="1"/>
              <a:t>support</a:t>
            </a:r>
            <a:r>
              <a:rPr lang="es-ES" sz="1600" dirty="0"/>
              <a:t>.</a:t>
            </a:r>
          </a:p>
          <a:p>
            <a:pPr>
              <a:lnSpc>
                <a:spcPct val="110000"/>
              </a:lnSpc>
            </a:pPr>
            <a:r>
              <a:rPr lang="es-ES" sz="1600" dirty="0"/>
              <a:t>–</a:t>
            </a:r>
            <a:r>
              <a:rPr lang="es-ES" sz="1600" dirty="0" err="1"/>
              <a:t>Calm</a:t>
            </a:r>
            <a:r>
              <a:rPr lang="es-ES" sz="1600" dirty="0"/>
              <a:t> </a:t>
            </a:r>
            <a:r>
              <a:rPr lang="es-ES" sz="1600" dirty="0" err="1"/>
              <a:t>arrival</a:t>
            </a:r>
            <a:r>
              <a:rPr lang="es-ES" sz="1600" dirty="0"/>
              <a:t> and </a:t>
            </a:r>
            <a:r>
              <a:rPr lang="es-ES" sz="1600" dirty="0" err="1"/>
              <a:t>departure</a:t>
            </a:r>
            <a:r>
              <a:rPr lang="es-ES" sz="1600" dirty="0"/>
              <a:t> </a:t>
            </a:r>
            <a:r>
              <a:rPr lang="es-ES" sz="1600" dirty="0" err="1"/>
              <a:t>routines</a:t>
            </a:r>
            <a:r>
              <a:rPr lang="es-ES" sz="1600" dirty="0"/>
              <a:t>.</a:t>
            </a:r>
          </a:p>
          <a:p>
            <a:pPr>
              <a:lnSpc>
                <a:spcPct val="110000"/>
              </a:lnSpc>
            </a:pPr>
            <a:r>
              <a:rPr lang="es-ES" sz="1600" dirty="0"/>
              <a:t>–</a:t>
            </a:r>
            <a:r>
              <a:rPr lang="es-ES" sz="1600" dirty="0" err="1"/>
              <a:t>Transition</a:t>
            </a:r>
            <a:r>
              <a:rPr lang="es-ES" sz="1600" dirty="0"/>
              <a:t> </a:t>
            </a:r>
            <a:r>
              <a:rPr lang="es-ES" sz="1600" dirty="0" err="1"/>
              <a:t>object</a:t>
            </a:r>
            <a:r>
              <a:rPr lang="es-ES" sz="1600" dirty="0"/>
              <a:t> (</a:t>
            </a:r>
            <a:r>
              <a:rPr lang="es-ES" sz="1600" dirty="0" err="1"/>
              <a:t>stuffed</a:t>
            </a:r>
            <a:r>
              <a:rPr lang="es-ES" sz="1600" dirty="0"/>
              <a:t> animal, </a:t>
            </a:r>
            <a:r>
              <a:rPr lang="es-ES" sz="1600" dirty="0" err="1"/>
              <a:t>blanket</a:t>
            </a:r>
            <a:r>
              <a:rPr lang="es-ES" sz="1600" dirty="0"/>
              <a:t>).</a:t>
            </a:r>
          </a:p>
          <a:p>
            <a:pPr>
              <a:lnSpc>
                <a:spcPct val="110000"/>
              </a:lnSpc>
            </a:pPr>
            <a:r>
              <a:rPr lang="es-ES" sz="1600" dirty="0"/>
              <a:t>–</a:t>
            </a:r>
            <a:r>
              <a:rPr lang="es-ES" sz="1600" dirty="0" err="1"/>
              <a:t>Parallel</a:t>
            </a:r>
            <a:r>
              <a:rPr lang="es-ES" sz="1600" dirty="0"/>
              <a:t> </a:t>
            </a:r>
            <a:r>
              <a:rPr lang="es-ES" sz="1600" dirty="0" err="1"/>
              <a:t>play</a:t>
            </a:r>
            <a:r>
              <a:rPr lang="es-ES" sz="1600" dirty="0"/>
              <a:t> </a:t>
            </a:r>
            <a:r>
              <a:rPr lang="es-ES" sz="1600" dirty="0" err="1"/>
              <a:t>before</a:t>
            </a:r>
            <a:r>
              <a:rPr lang="es-ES" sz="1600" dirty="0"/>
              <a:t> </a:t>
            </a:r>
            <a:r>
              <a:rPr lang="es-ES" sz="1600" dirty="0" err="1"/>
              <a:t>participating</a:t>
            </a:r>
            <a:r>
              <a:rPr lang="es-ES" sz="1600" dirty="0"/>
              <a:t> in </a:t>
            </a:r>
            <a:r>
              <a:rPr lang="es-ES" sz="1600" dirty="0" err="1"/>
              <a:t>group</a:t>
            </a:r>
            <a:r>
              <a:rPr lang="es-ES" sz="1600" dirty="0"/>
              <a:t> </a:t>
            </a:r>
            <a:r>
              <a:rPr lang="es-ES" sz="1600" dirty="0" err="1"/>
              <a:t>play</a:t>
            </a:r>
            <a:r>
              <a:rPr lang="es-ES" sz="1600" dirty="0"/>
              <a:t>.</a:t>
            </a:r>
          </a:p>
          <a:p>
            <a:pPr>
              <a:lnSpc>
                <a:spcPct val="110000"/>
              </a:lnSpc>
            </a:pPr>
            <a:r>
              <a:rPr lang="es-ES" sz="1600" dirty="0"/>
              <a:t>–A </a:t>
            </a:r>
            <a:r>
              <a:rPr lang="es-ES" sz="1600" dirty="0" err="1"/>
              <a:t>quiet</a:t>
            </a:r>
            <a:r>
              <a:rPr lang="es-ES" sz="1600" dirty="0"/>
              <a:t> </a:t>
            </a:r>
            <a:r>
              <a:rPr lang="es-ES" sz="1600" dirty="0" err="1"/>
              <a:t>space</a:t>
            </a:r>
            <a:r>
              <a:rPr lang="es-ES" sz="1600" dirty="0"/>
              <a:t> </a:t>
            </a:r>
            <a:r>
              <a:rPr lang="es-ES" sz="1600" dirty="0" err="1"/>
              <a:t>for</a:t>
            </a:r>
            <a:r>
              <a:rPr lang="es-ES" sz="1600" dirty="0"/>
              <a:t> </a:t>
            </a:r>
            <a:r>
              <a:rPr lang="es-ES" sz="1600" dirty="0" err="1"/>
              <a:t>self-regulation</a:t>
            </a:r>
            <a:r>
              <a:rPr lang="es-ES" sz="1600" dirty="0"/>
              <a:t>.</a:t>
            </a:r>
            <a:endParaRPr lang="es-GB" sz="1600" dirty="0"/>
          </a:p>
        </p:txBody>
      </p:sp>
    </p:spTree>
    <p:extLst>
      <p:ext uri="{BB962C8B-B14F-4D97-AF65-F5344CB8AC3E}">
        <p14:creationId xmlns:p14="http://schemas.microsoft.com/office/powerpoint/2010/main" val="15419136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1DF8E865-C1FC-D855-99A1-C8B54033B80B}"/>
              </a:ext>
            </a:extLst>
          </p:cNvPr>
          <p:cNvSpPr>
            <a:spLocks noGrp="1"/>
          </p:cNvSpPr>
          <p:nvPr>
            <p:ph type="title"/>
          </p:nvPr>
        </p:nvSpPr>
        <p:spPr/>
        <p:txBody>
          <a:bodyPr/>
          <a:lstStyle/>
          <a:p>
            <a:r>
              <a:rPr lang="es-ES" dirty="0" err="1"/>
              <a:t>Attachment</a:t>
            </a:r>
            <a:r>
              <a:rPr lang="es-ES" dirty="0"/>
              <a:t> </a:t>
            </a:r>
            <a:r>
              <a:rPr lang="es-ES" dirty="0" err="1"/>
              <a:t>theory</a:t>
            </a:r>
            <a:r>
              <a:rPr lang="es-ES" dirty="0"/>
              <a:t> { John Bowlby }</a:t>
            </a:r>
            <a:endParaRPr lang="es-GB" dirty="0"/>
          </a:p>
        </p:txBody>
      </p:sp>
      <p:sp>
        <p:nvSpPr>
          <p:cNvPr id="3" name="Marcador de contenido 2">
            <a:extLst>
              <a:ext uri="{FF2B5EF4-FFF2-40B4-BE49-F238E27FC236}">
                <a16:creationId xmlns:a16="http://schemas.microsoft.com/office/drawing/2014/main" id="{EB85BEE3-3150-8A6C-E5BC-E2311D96F3E3}"/>
              </a:ext>
            </a:extLst>
          </p:cNvPr>
          <p:cNvSpPr>
            <a:spLocks noGrp="1"/>
          </p:cNvSpPr>
          <p:nvPr>
            <p:ph idx="1"/>
          </p:nvPr>
        </p:nvSpPr>
        <p:spPr/>
        <p:txBody>
          <a:bodyPr/>
          <a:lstStyle/>
          <a:p>
            <a:r>
              <a:rPr lang="es-GB" dirty="0"/>
              <a:t>Attechment Theory tells us that, from birth, Children need more than just food and Physical care: they need to feel that there is an adult who loves them, cares for them, and responds when they need it. Bowlby explained that this deep connection, which we call attachment, is as important for development as oxygen or food.</a:t>
            </a:r>
          </a:p>
        </p:txBody>
      </p:sp>
    </p:spTree>
    <p:extLst>
      <p:ext uri="{BB962C8B-B14F-4D97-AF65-F5344CB8AC3E}">
        <p14:creationId xmlns:p14="http://schemas.microsoft.com/office/powerpoint/2010/main" val="19053805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7C140D61-0001-6C28-4C36-035D41A673E2}"/>
              </a:ext>
            </a:extLst>
          </p:cNvPr>
          <p:cNvSpPr>
            <a:spLocks noGrp="1"/>
          </p:cNvSpPr>
          <p:nvPr>
            <p:ph type="title"/>
          </p:nvPr>
        </p:nvSpPr>
        <p:spPr>
          <a:xfrm>
            <a:off x="1451580" y="804520"/>
            <a:ext cx="4176815" cy="1049235"/>
          </a:xfrm>
        </p:spPr>
        <p:txBody>
          <a:bodyPr>
            <a:normAutofit/>
          </a:bodyPr>
          <a:lstStyle/>
          <a:p>
            <a:r>
              <a:rPr lang="es-GB" sz="2700"/>
              <a:t>Why is it important in the early years?</a:t>
            </a:r>
          </a:p>
        </p:txBody>
      </p:sp>
      <p:sp>
        <p:nvSpPr>
          <p:cNvPr id="3" name="Marcador de contenido 2">
            <a:extLst>
              <a:ext uri="{FF2B5EF4-FFF2-40B4-BE49-F238E27FC236}">
                <a16:creationId xmlns:a16="http://schemas.microsoft.com/office/drawing/2014/main" id="{4C5C2CB6-F45F-AFC5-5E52-B3CAEA635105}"/>
              </a:ext>
            </a:extLst>
          </p:cNvPr>
          <p:cNvSpPr>
            <a:spLocks noGrp="1"/>
          </p:cNvSpPr>
          <p:nvPr>
            <p:ph idx="1"/>
          </p:nvPr>
        </p:nvSpPr>
        <p:spPr>
          <a:xfrm>
            <a:off x="1451581" y="2015732"/>
            <a:ext cx="4172515" cy="3450613"/>
          </a:xfrm>
        </p:spPr>
        <p:txBody>
          <a:bodyPr>
            <a:normAutofit/>
          </a:bodyPr>
          <a:lstStyle/>
          <a:p>
            <a:pPr marL="0" indent="0">
              <a:lnSpc>
                <a:spcPct val="110000"/>
              </a:lnSpc>
              <a:buNone/>
            </a:pPr>
            <a:r>
              <a:rPr lang="es-GB" sz="1400" dirty="0"/>
              <a:t>In the early years, the brain is developing rapidly.  Experiences of love, calm and protection help the child grow with.</a:t>
            </a:r>
          </a:p>
          <a:p>
            <a:pPr>
              <a:lnSpc>
                <a:spcPct val="110000"/>
              </a:lnSpc>
              <a:buFont typeface="Wingdings" pitchFamily="2" charset="2"/>
              <a:buChar char="Ø"/>
            </a:pPr>
            <a:r>
              <a:rPr lang="es-GB" sz="1400" dirty="0"/>
              <a:t>Better emotion management </a:t>
            </a:r>
          </a:p>
          <a:p>
            <a:pPr>
              <a:lnSpc>
                <a:spcPct val="110000"/>
              </a:lnSpc>
              <a:buFont typeface="Wingdings" pitchFamily="2" charset="2"/>
              <a:buChar char="Ø"/>
            </a:pPr>
            <a:r>
              <a:rPr lang="es-GB" sz="1400" dirty="0"/>
              <a:t>Healthier social skills </a:t>
            </a:r>
          </a:p>
          <a:p>
            <a:pPr>
              <a:lnSpc>
                <a:spcPct val="110000"/>
              </a:lnSpc>
              <a:buFont typeface="Wingdings" pitchFamily="2" charset="2"/>
              <a:buChar char="Ø"/>
            </a:pPr>
            <a:r>
              <a:rPr lang="es-GB" sz="1400" dirty="0"/>
              <a:t>Confidence in yourself and others </a:t>
            </a:r>
          </a:p>
          <a:p>
            <a:pPr>
              <a:lnSpc>
                <a:spcPct val="110000"/>
              </a:lnSpc>
              <a:buFont typeface="Wingdings" pitchFamily="2" charset="2"/>
              <a:buChar char="Ø"/>
            </a:pPr>
            <a:endParaRPr lang="es-GB" sz="1400" dirty="0"/>
          </a:p>
          <a:p>
            <a:pPr marL="0" indent="0">
              <a:lnSpc>
                <a:spcPct val="110000"/>
              </a:lnSpc>
              <a:buNone/>
            </a:pPr>
            <a:r>
              <a:rPr lang="es-GB" sz="1400" dirty="0"/>
              <a:t>“When attachment is not safe, children may have more diffilculty focussing, communicating, making friends or managing their emotions.”</a:t>
            </a:r>
          </a:p>
          <a:p>
            <a:pPr marL="0" indent="0">
              <a:lnSpc>
                <a:spcPct val="110000"/>
              </a:lnSpc>
              <a:buNone/>
            </a:pPr>
            <a:endParaRPr lang="es-GB" sz="1400" dirty="0"/>
          </a:p>
        </p:txBody>
      </p:sp>
      <p:pic>
        <p:nvPicPr>
          <p:cNvPr id="7" name="Graphic 6" descr="Cerebro">
            <a:extLst>
              <a:ext uri="{FF2B5EF4-FFF2-40B4-BE49-F238E27FC236}">
                <a16:creationId xmlns:a16="http://schemas.microsoft.com/office/drawing/2014/main" id="{4001C9BB-B027-22CD-0DD4-53424B3911A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44251" y="805583"/>
            <a:ext cx="4660762" cy="4660762"/>
          </a:xfrm>
          <a:prstGeom prst="rect">
            <a:avLst/>
          </a:prstGeom>
        </p:spPr>
      </p:pic>
    </p:spTree>
    <p:extLst>
      <p:ext uri="{BB962C8B-B14F-4D97-AF65-F5344CB8AC3E}">
        <p14:creationId xmlns:p14="http://schemas.microsoft.com/office/powerpoint/2010/main" val="13391427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7481392-1057-DB14-51C2-C5631DCCA583}"/>
              </a:ext>
            </a:extLst>
          </p:cNvPr>
          <p:cNvSpPr>
            <a:spLocks noGrp="1"/>
          </p:cNvSpPr>
          <p:nvPr>
            <p:ph type="title"/>
          </p:nvPr>
        </p:nvSpPr>
        <p:spPr/>
        <p:txBody>
          <a:bodyPr>
            <a:normAutofit/>
          </a:bodyPr>
          <a:lstStyle/>
          <a:p>
            <a:r>
              <a:rPr lang="es-GB" sz="2400" dirty="0"/>
              <a:t>Application of the theory of attachment to amira’s situation</a:t>
            </a:r>
          </a:p>
        </p:txBody>
      </p:sp>
      <p:graphicFrame>
        <p:nvGraphicFramePr>
          <p:cNvPr id="5" name="Marcador de contenido 2">
            <a:extLst>
              <a:ext uri="{FF2B5EF4-FFF2-40B4-BE49-F238E27FC236}">
                <a16:creationId xmlns:a16="http://schemas.microsoft.com/office/drawing/2014/main" id="{A68A47E5-A4C6-303F-ECCA-21FEAB552030}"/>
              </a:ext>
            </a:extLst>
          </p:cNvPr>
          <p:cNvGraphicFramePr>
            <a:graphicFrameLocks noGrp="1"/>
          </p:cNvGraphicFramePr>
          <p:nvPr>
            <p:ph idx="1"/>
          </p:nvPr>
        </p:nvGraphicFramePr>
        <p:xfrm>
          <a:off x="1451579" y="2015732"/>
          <a:ext cx="9291215" cy="3450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930102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7193399E-AB19-5723-CDAD-51404D4D36B2}"/>
              </a:ext>
            </a:extLst>
          </p:cNvPr>
          <p:cNvSpPr>
            <a:spLocks noGrp="1"/>
          </p:cNvSpPr>
          <p:nvPr>
            <p:ph type="title"/>
          </p:nvPr>
        </p:nvSpPr>
        <p:spPr>
          <a:xfrm>
            <a:off x="1451580" y="804520"/>
            <a:ext cx="4176815" cy="1049235"/>
          </a:xfrm>
        </p:spPr>
        <p:txBody>
          <a:bodyPr>
            <a:normAutofit/>
          </a:bodyPr>
          <a:lstStyle/>
          <a:p>
            <a:r>
              <a:rPr lang="es-ES" sz="2200" err="1"/>
              <a:t>Explanation</a:t>
            </a:r>
            <a:r>
              <a:rPr lang="es-ES" sz="2200"/>
              <a:t> </a:t>
            </a:r>
            <a:r>
              <a:rPr lang="es-ES" sz="2200" err="1"/>
              <a:t>of</a:t>
            </a:r>
            <a:r>
              <a:rPr lang="es-ES" sz="2200"/>
              <a:t> </a:t>
            </a:r>
            <a:r>
              <a:rPr lang="es-ES" sz="2200" err="1"/>
              <a:t>Amira's</a:t>
            </a:r>
            <a:r>
              <a:rPr lang="es-ES" sz="2200"/>
              <a:t> </a:t>
            </a:r>
            <a:r>
              <a:rPr lang="es-ES" sz="2200" err="1"/>
              <a:t>Current</a:t>
            </a:r>
            <a:r>
              <a:rPr lang="es-ES" sz="2200"/>
              <a:t> </a:t>
            </a:r>
            <a:r>
              <a:rPr lang="es-ES" sz="2200" err="1"/>
              <a:t>Behavior</a:t>
            </a:r>
            <a:br>
              <a:rPr lang="es-ES" sz="2200"/>
            </a:br>
            <a:endParaRPr lang="es-GB" sz="2200"/>
          </a:p>
        </p:txBody>
      </p:sp>
      <p:sp>
        <p:nvSpPr>
          <p:cNvPr id="3" name="Marcador de contenido 2">
            <a:extLst>
              <a:ext uri="{FF2B5EF4-FFF2-40B4-BE49-F238E27FC236}">
                <a16:creationId xmlns:a16="http://schemas.microsoft.com/office/drawing/2014/main" id="{66FE13C7-7355-B849-151B-83EF02E5DE15}"/>
              </a:ext>
            </a:extLst>
          </p:cNvPr>
          <p:cNvSpPr>
            <a:spLocks noGrp="1"/>
          </p:cNvSpPr>
          <p:nvPr>
            <p:ph idx="1"/>
          </p:nvPr>
        </p:nvSpPr>
        <p:spPr>
          <a:xfrm>
            <a:off x="1451581" y="2015732"/>
            <a:ext cx="4172515" cy="3450613"/>
          </a:xfrm>
        </p:spPr>
        <p:txBody>
          <a:bodyPr>
            <a:normAutofit/>
          </a:bodyPr>
          <a:lstStyle/>
          <a:p>
            <a:pPr marL="0" indent="0">
              <a:lnSpc>
                <a:spcPct val="110000"/>
              </a:lnSpc>
              <a:buNone/>
            </a:pPr>
            <a:endParaRPr lang="es-ES" sz="1100"/>
          </a:p>
          <a:p>
            <a:pPr marL="0" indent="0">
              <a:lnSpc>
                <a:spcPct val="110000"/>
              </a:lnSpc>
              <a:buNone/>
            </a:pPr>
            <a:r>
              <a:rPr lang="es-ES" sz="1100" err="1"/>
              <a:t>Even</a:t>
            </a:r>
            <a:r>
              <a:rPr lang="es-ES" sz="1100"/>
              <a:t> </a:t>
            </a:r>
            <a:r>
              <a:rPr lang="es-ES" sz="1100" err="1"/>
              <a:t>without</a:t>
            </a:r>
            <a:r>
              <a:rPr lang="es-ES" sz="1100"/>
              <a:t> a </a:t>
            </a:r>
            <a:r>
              <a:rPr lang="es-ES" sz="1100" err="1"/>
              <a:t>secure</a:t>
            </a:r>
            <a:r>
              <a:rPr lang="es-ES" sz="1100"/>
              <a:t> base </a:t>
            </a:r>
            <a:r>
              <a:rPr lang="es-ES" sz="1100" err="1"/>
              <a:t>established</a:t>
            </a:r>
            <a:r>
              <a:rPr lang="es-ES" sz="1100"/>
              <a:t> </a:t>
            </a:r>
            <a:r>
              <a:rPr lang="es-ES" sz="1100" err="1"/>
              <a:t>within</a:t>
            </a:r>
            <a:r>
              <a:rPr lang="es-ES" sz="1100"/>
              <a:t> </a:t>
            </a:r>
            <a:r>
              <a:rPr lang="es-ES" sz="1100" err="1"/>
              <a:t>the</a:t>
            </a:r>
            <a:r>
              <a:rPr lang="es-ES" sz="1100"/>
              <a:t> </a:t>
            </a:r>
            <a:r>
              <a:rPr lang="es-ES" sz="1100" err="1"/>
              <a:t>educational</a:t>
            </a:r>
            <a:r>
              <a:rPr lang="es-ES" sz="1100"/>
              <a:t> </a:t>
            </a:r>
            <a:r>
              <a:rPr lang="es-ES" sz="1100" err="1"/>
              <a:t>environment</a:t>
            </a:r>
            <a:r>
              <a:rPr lang="es-ES" sz="1100"/>
              <a:t>, </a:t>
            </a:r>
            <a:r>
              <a:rPr lang="es-ES" sz="1100" err="1"/>
              <a:t>it</a:t>
            </a:r>
            <a:r>
              <a:rPr lang="es-ES" sz="1100"/>
              <a:t> </a:t>
            </a:r>
            <a:r>
              <a:rPr lang="es-ES" sz="1100" err="1"/>
              <a:t>is</a:t>
            </a:r>
            <a:r>
              <a:rPr lang="es-ES" sz="1100"/>
              <a:t> </a:t>
            </a:r>
            <a:r>
              <a:rPr lang="es-ES" sz="1100" err="1"/>
              <a:t>understandable</a:t>
            </a:r>
            <a:r>
              <a:rPr lang="es-ES" sz="1100"/>
              <a:t> </a:t>
            </a:r>
            <a:r>
              <a:rPr lang="es-ES" sz="1100" err="1"/>
              <a:t>that</a:t>
            </a:r>
            <a:r>
              <a:rPr lang="es-ES" sz="1100"/>
              <a:t> Amira:</a:t>
            </a:r>
          </a:p>
          <a:p>
            <a:pPr marL="0" indent="0">
              <a:lnSpc>
                <a:spcPct val="110000"/>
              </a:lnSpc>
              <a:buNone/>
            </a:pPr>
            <a:endParaRPr lang="es-ES" sz="1100"/>
          </a:p>
          <a:p>
            <a:pPr>
              <a:lnSpc>
                <a:spcPct val="110000"/>
              </a:lnSpc>
              <a:buFont typeface="Wingdings" pitchFamily="2" charset="2"/>
              <a:buChar char="Ø"/>
            </a:pPr>
            <a:r>
              <a:rPr lang="es-ES" sz="1100" err="1"/>
              <a:t>Prefers</a:t>
            </a:r>
            <a:r>
              <a:rPr lang="es-ES" sz="1100"/>
              <a:t> </a:t>
            </a:r>
            <a:r>
              <a:rPr lang="es-ES" sz="1100" err="1"/>
              <a:t>to</a:t>
            </a:r>
            <a:r>
              <a:rPr lang="es-ES" sz="1100"/>
              <a:t> observe </a:t>
            </a:r>
            <a:r>
              <a:rPr lang="es-ES" sz="1100" err="1"/>
              <a:t>before</a:t>
            </a:r>
            <a:r>
              <a:rPr lang="es-ES" sz="1100"/>
              <a:t> </a:t>
            </a:r>
            <a:r>
              <a:rPr lang="es-ES" sz="1100" err="1"/>
              <a:t>participating</a:t>
            </a:r>
            <a:r>
              <a:rPr lang="es-ES" sz="1100"/>
              <a:t> in </a:t>
            </a:r>
            <a:r>
              <a:rPr lang="es-ES" sz="1100" err="1"/>
              <a:t>play</a:t>
            </a:r>
            <a:endParaRPr lang="es-ES" sz="1100"/>
          </a:p>
          <a:p>
            <a:pPr>
              <a:lnSpc>
                <a:spcPct val="110000"/>
              </a:lnSpc>
              <a:buFont typeface="Wingdings" pitchFamily="2" charset="2"/>
              <a:buChar char="Ø"/>
            </a:pPr>
            <a:r>
              <a:rPr lang="es-ES" sz="1100"/>
              <a:t>Shows </a:t>
            </a:r>
            <a:r>
              <a:rPr lang="es-ES" sz="1100" err="1"/>
              <a:t>less</a:t>
            </a:r>
            <a:r>
              <a:rPr lang="es-ES" sz="1100"/>
              <a:t> verbal </a:t>
            </a:r>
            <a:r>
              <a:rPr lang="es-ES" sz="1100" err="1"/>
              <a:t>initiative</a:t>
            </a:r>
            <a:r>
              <a:rPr lang="es-ES" sz="1100"/>
              <a:t> </a:t>
            </a:r>
            <a:r>
              <a:rPr lang="es-ES" sz="1100" err="1"/>
              <a:t>to</a:t>
            </a:r>
            <a:r>
              <a:rPr lang="es-ES" sz="1100"/>
              <a:t> </a:t>
            </a:r>
            <a:r>
              <a:rPr lang="es-ES" sz="1100" err="1"/>
              <a:t>express</a:t>
            </a:r>
            <a:r>
              <a:rPr lang="es-ES" sz="1100"/>
              <a:t> </a:t>
            </a:r>
            <a:r>
              <a:rPr lang="es-ES" sz="1100" err="1"/>
              <a:t>needs</a:t>
            </a:r>
            <a:r>
              <a:rPr lang="es-ES" sz="1100"/>
              <a:t> </a:t>
            </a:r>
            <a:r>
              <a:rPr lang="es-ES" sz="1100" err="1"/>
              <a:t>or</a:t>
            </a:r>
            <a:r>
              <a:rPr lang="es-ES" sz="1100"/>
              <a:t> </a:t>
            </a:r>
            <a:r>
              <a:rPr lang="es-ES" sz="1100" err="1"/>
              <a:t>emotions</a:t>
            </a:r>
            <a:r>
              <a:rPr lang="es-ES" sz="1100"/>
              <a:t>.</a:t>
            </a:r>
          </a:p>
          <a:p>
            <a:pPr>
              <a:lnSpc>
                <a:spcPct val="110000"/>
              </a:lnSpc>
              <a:buFont typeface="Wingdings" pitchFamily="2" charset="2"/>
              <a:buChar char="Ø"/>
            </a:pPr>
            <a:r>
              <a:rPr lang="es-GB" sz="1100"/>
              <a:t> </a:t>
            </a:r>
            <a:r>
              <a:rPr lang="es-ES" sz="1100" err="1"/>
              <a:t>Feels</a:t>
            </a:r>
            <a:r>
              <a:rPr lang="es-ES" sz="1100"/>
              <a:t> </a:t>
            </a:r>
            <a:r>
              <a:rPr lang="es-ES" sz="1100" err="1"/>
              <a:t>overwhelmed</a:t>
            </a:r>
            <a:r>
              <a:rPr lang="es-ES" sz="1100"/>
              <a:t> in </a:t>
            </a:r>
            <a:r>
              <a:rPr lang="es-ES" sz="1100" err="1"/>
              <a:t>group</a:t>
            </a:r>
            <a:r>
              <a:rPr lang="es-ES" sz="1100"/>
              <a:t> </a:t>
            </a:r>
            <a:r>
              <a:rPr lang="es-ES" sz="1100" err="1"/>
              <a:t>interaction</a:t>
            </a:r>
            <a:r>
              <a:rPr lang="es-ES" sz="1100"/>
              <a:t> </a:t>
            </a:r>
            <a:r>
              <a:rPr lang="es-ES" sz="1100" err="1"/>
              <a:t>situations</a:t>
            </a:r>
            <a:r>
              <a:rPr lang="es-ES" sz="1100"/>
              <a:t>.</a:t>
            </a:r>
          </a:p>
          <a:p>
            <a:pPr>
              <a:lnSpc>
                <a:spcPct val="110000"/>
              </a:lnSpc>
              <a:buFont typeface="Wingdings" pitchFamily="2" charset="2"/>
              <a:buChar char="Ø"/>
            </a:pPr>
            <a:endParaRPr lang="es-ES" sz="1100"/>
          </a:p>
          <a:p>
            <a:pPr marL="0" indent="0">
              <a:lnSpc>
                <a:spcPct val="110000"/>
              </a:lnSpc>
              <a:buNone/>
            </a:pPr>
            <a:r>
              <a:rPr lang="es-ES" sz="1100" err="1"/>
              <a:t>These</a:t>
            </a:r>
            <a:r>
              <a:rPr lang="es-ES" sz="1100"/>
              <a:t> </a:t>
            </a:r>
            <a:r>
              <a:rPr lang="es-ES" sz="1100" err="1"/>
              <a:t>behaviors</a:t>
            </a:r>
            <a:r>
              <a:rPr lang="es-ES" sz="1100"/>
              <a:t> do </a:t>
            </a:r>
            <a:r>
              <a:rPr lang="es-ES" sz="1100" err="1"/>
              <a:t>not</a:t>
            </a:r>
            <a:r>
              <a:rPr lang="es-ES" sz="1100"/>
              <a:t> </a:t>
            </a:r>
            <a:r>
              <a:rPr lang="es-ES" sz="1100" err="1"/>
              <a:t>reflect</a:t>
            </a:r>
            <a:r>
              <a:rPr lang="es-ES" sz="1100"/>
              <a:t> a </a:t>
            </a:r>
            <a:r>
              <a:rPr lang="es-ES" sz="1100" err="1"/>
              <a:t>lack</a:t>
            </a:r>
            <a:r>
              <a:rPr lang="es-ES" sz="1100"/>
              <a:t> </a:t>
            </a:r>
            <a:r>
              <a:rPr lang="es-ES" sz="1100" err="1"/>
              <a:t>of</a:t>
            </a:r>
            <a:r>
              <a:rPr lang="es-ES" sz="1100"/>
              <a:t> </a:t>
            </a:r>
            <a:r>
              <a:rPr lang="es-ES" sz="1100" err="1"/>
              <a:t>ability</a:t>
            </a:r>
            <a:r>
              <a:rPr lang="es-ES" sz="1100"/>
              <a:t>, </a:t>
            </a:r>
            <a:r>
              <a:rPr lang="es-ES" sz="1100" err="1"/>
              <a:t>but</a:t>
            </a:r>
            <a:r>
              <a:rPr lang="es-ES" sz="1100"/>
              <a:t> </a:t>
            </a:r>
            <a:r>
              <a:rPr lang="es-ES" sz="1100" err="1"/>
              <a:t>rather</a:t>
            </a:r>
            <a:r>
              <a:rPr lang="es-ES" sz="1100"/>
              <a:t> </a:t>
            </a:r>
            <a:r>
              <a:rPr lang="es-ES" sz="1100" err="1"/>
              <a:t>an</a:t>
            </a:r>
            <a:r>
              <a:rPr lang="es-ES" sz="1100"/>
              <a:t> adaptive response </a:t>
            </a:r>
            <a:r>
              <a:rPr lang="es-ES" sz="1100" err="1"/>
              <a:t>aimed</a:t>
            </a:r>
            <a:r>
              <a:rPr lang="es-ES" sz="1100"/>
              <a:t> at </a:t>
            </a:r>
            <a:r>
              <a:rPr lang="es-ES" sz="1100" err="1"/>
              <a:t>feeling</a:t>
            </a:r>
            <a:r>
              <a:rPr lang="es-ES" sz="1100"/>
              <a:t> </a:t>
            </a:r>
            <a:r>
              <a:rPr lang="es-ES" sz="1100" err="1"/>
              <a:t>protected</a:t>
            </a:r>
            <a:r>
              <a:rPr lang="es-ES" sz="1100"/>
              <a:t> </a:t>
            </a:r>
            <a:r>
              <a:rPr lang="es-ES" sz="1100" err="1"/>
              <a:t>while</a:t>
            </a:r>
            <a:r>
              <a:rPr lang="es-ES" sz="1100"/>
              <a:t> </a:t>
            </a:r>
            <a:r>
              <a:rPr lang="es-ES" sz="1100" err="1"/>
              <a:t>developing</a:t>
            </a:r>
            <a:r>
              <a:rPr lang="es-ES" sz="1100"/>
              <a:t> </a:t>
            </a:r>
            <a:r>
              <a:rPr lang="es-ES" sz="1100" err="1"/>
              <a:t>confidence</a:t>
            </a:r>
            <a:r>
              <a:rPr lang="es-ES" sz="1100"/>
              <a:t>.</a:t>
            </a:r>
            <a:endParaRPr lang="es-GB" sz="1100"/>
          </a:p>
        </p:txBody>
      </p:sp>
      <p:pic>
        <p:nvPicPr>
          <p:cNvPr id="7" name="Graphic 6" descr="Ojo">
            <a:extLst>
              <a:ext uri="{FF2B5EF4-FFF2-40B4-BE49-F238E27FC236}">
                <a16:creationId xmlns:a16="http://schemas.microsoft.com/office/drawing/2014/main" id="{DF2F6C42-2A89-047D-C0C8-22BB1FA781E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44251" y="805583"/>
            <a:ext cx="4660762" cy="4660762"/>
          </a:xfrm>
          <a:prstGeom prst="rect">
            <a:avLst/>
          </a:prstGeom>
        </p:spPr>
      </p:pic>
    </p:spTree>
    <p:extLst>
      <p:ext uri="{BB962C8B-B14F-4D97-AF65-F5344CB8AC3E}">
        <p14:creationId xmlns:p14="http://schemas.microsoft.com/office/powerpoint/2010/main" val="8553477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8753CF4D-711F-EE9E-A29E-61E01A0A26C8}"/>
              </a:ext>
            </a:extLst>
          </p:cNvPr>
          <p:cNvSpPr>
            <a:spLocks noGrp="1"/>
          </p:cNvSpPr>
          <p:nvPr>
            <p:ph type="title"/>
          </p:nvPr>
        </p:nvSpPr>
        <p:spPr>
          <a:xfrm>
            <a:off x="1451580" y="804520"/>
            <a:ext cx="4176815" cy="1049235"/>
          </a:xfrm>
        </p:spPr>
        <p:txBody>
          <a:bodyPr>
            <a:normAutofit/>
          </a:bodyPr>
          <a:lstStyle/>
          <a:p>
            <a:r>
              <a:rPr lang="es-ES" sz="3000" dirty="0" err="1"/>
              <a:t>Support</a:t>
            </a:r>
            <a:r>
              <a:rPr lang="es-ES" sz="3000" dirty="0"/>
              <a:t> </a:t>
            </a:r>
            <a:r>
              <a:rPr lang="es-ES" sz="3000" dirty="0" err="1"/>
              <a:t>strategies</a:t>
            </a:r>
            <a:r>
              <a:rPr lang="es-ES" sz="3000" dirty="0"/>
              <a:t> </a:t>
            </a:r>
            <a:r>
              <a:rPr lang="es-ES" sz="3000" dirty="0" err="1"/>
              <a:t>for</a:t>
            </a:r>
            <a:r>
              <a:rPr lang="es-ES" sz="3000" dirty="0"/>
              <a:t> Amira</a:t>
            </a:r>
            <a:endParaRPr lang="es-GB" sz="3000" dirty="0"/>
          </a:p>
        </p:txBody>
      </p:sp>
      <p:sp>
        <p:nvSpPr>
          <p:cNvPr id="3" name="Marcador de contenido 2">
            <a:extLst>
              <a:ext uri="{FF2B5EF4-FFF2-40B4-BE49-F238E27FC236}">
                <a16:creationId xmlns:a16="http://schemas.microsoft.com/office/drawing/2014/main" id="{5E65A497-6B34-D865-3ACB-BA15BC44972F}"/>
              </a:ext>
            </a:extLst>
          </p:cNvPr>
          <p:cNvSpPr>
            <a:spLocks noGrp="1"/>
          </p:cNvSpPr>
          <p:nvPr>
            <p:ph idx="1"/>
          </p:nvPr>
        </p:nvSpPr>
        <p:spPr>
          <a:xfrm>
            <a:off x="1451581" y="2015732"/>
            <a:ext cx="4172515" cy="4037748"/>
          </a:xfrm>
        </p:spPr>
        <p:txBody>
          <a:bodyPr>
            <a:normAutofit/>
          </a:bodyPr>
          <a:lstStyle/>
          <a:p>
            <a:pPr>
              <a:lnSpc>
                <a:spcPct val="110000"/>
              </a:lnSpc>
            </a:pPr>
            <a:r>
              <a:rPr lang="es-ES" sz="1000" b="1" dirty="0"/>
              <a:t>Key </a:t>
            </a:r>
            <a:r>
              <a:rPr lang="es-ES" sz="1000" b="1" dirty="0" err="1"/>
              <a:t>person</a:t>
            </a:r>
            <a:r>
              <a:rPr lang="es-ES" sz="1000" b="1" dirty="0"/>
              <a:t>:  </a:t>
            </a:r>
            <a:r>
              <a:rPr lang="es-ES" sz="1000" dirty="0" err="1"/>
              <a:t>provides</a:t>
            </a:r>
            <a:r>
              <a:rPr lang="es-ES" sz="1000" dirty="0"/>
              <a:t> a </a:t>
            </a:r>
            <a:r>
              <a:rPr lang="es-ES" sz="1000" dirty="0" err="1"/>
              <a:t>secure</a:t>
            </a:r>
            <a:r>
              <a:rPr lang="es-ES" sz="1000" dirty="0"/>
              <a:t> base and </a:t>
            </a:r>
            <a:r>
              <a:rPr lang="es-ES" sz="1000" dirty="0" err="1"/>
              <a:t>consistent</a:t>
            </a:r>
            <a:r>
              <a:rPr lang="es-ES" sz="1000" dirty="0"/>
              <a:t> </a:t>
            </a:r>
            <a:r>
              <a:rPr lang="es-ES" sz="1000" dirty="0" err="1"/>
              <a:t>emotional</a:t>
            </a:r>
            <a:r>
              <a:rPr lang="es-ES" sz="1000" dirty="0"/>
              <a:t> </a:t>
            </a:r>
            <a:r>
              <a:rPr lang="es-ES" sz="1000" dirty="0" err="1"/>
              <a:t>support</a:t>
            </a:r>
            <a:r>
              <a:rPr lang="es-ES" sz="1000" dirty="0"/>
              <a:t>.</a:t>
            </a:r>
          </a:p>
          <a:p>
            <a:pPr>
              <a:lnSpc>
                <a:spcPct val="110000"/>
              </a:lnSpc>
            </a:pPr>
            <a:r>
              <a:rPr lang="es-ES" sz="1000" dirty="0"/>
              <a:t> </a:t>
            </a:r>
            <a:r>
              <a:rPr lang="es-ES" sz="1000" b="1" dirty="0"/>
              <a:t>Visual </a:t>
            </a:r>
            <a:r>
              <a:rPr lang="es-ES" sz="1000" b="1" dirty="0" err="1"/>
              <a:t>routines</a:t>
            </a:r>
            <a:r>
              <a:rPr lang="es-ES" sz="1000" b="1" dirty="0"/>
              <a:t>:  </a:t>
            </a:r>
            <a:r>
              <a:rPr lang="es-ES" sz="1000" dirty="0"/>
              <a:t>reduce </a:t>
            </a:r>
            <a:r>
              <a:rPr lang="es-ES" sz="1000" dirty="0" err="1"/>
              <a:t>anxiety</a:t>
            </a:r>
            <a:r>
              <a:rPr lang="es-ES" sz="1000" dirty="0"/>
              <a:t> and </a:t>
            </a:r>
            <a:r>
              <a:rPr lang="es-ES" sz="1000" dirty="0" err="1"/>
              <a:t>help</a:t>
            </a:r>
            <a:r>
              <a:rPr lang="es-ES" sz="1000" dirty="0"/>
              <a:t> </a:t>
            </a:r>
            <a:r>
              <a:rPr lang="es-ES" sz="1000" dirty="0" err="1"/>
              <a:t>anticipate</a:t>
            </a:r>
            <a:r>
              <a:rPr lang="es-ES" sz="1000" dirty="0"/>
              <a:t> </a:t>
            </a:r>
            <a:r>
              <a:rPr lang="es-ES" sz="1000" dirty="0" err="1"/>
              <a:t>the</a:t>
            </a:r>
            <a:r>
              <a:rPr lang="es-ES" sz="1000" dirty="0"/>
              <a:t> </a:t>
            </a:r>
            <a:r>
              <a:rPr lang="es-ES" sz="1000" dirty="0" err="1"/>
              <a:t>day</a:t>
            </a:r>
            <a:r>
              <a:rPr lang="es-ES" sz="1000" dirty="0"/>
              <a:t>.</a:t>
            </a:r>
          </a:p>
          <a:p>
            <a:pPr>
              <a:lnSpc>
                <a:spcPct val="110000"/>
              </a:lnSpc>
            </a:pPr>
            <a:r>
              <a:rPr lang="es-ES" sz="1000" b="1" dirty="0" err="1"/>
              <a:t>Transitional</a:t>
            </a:r>
            <a:r>
              <a:rPr lang="es-ES" sz="1000" b="1" dirty="0"/>
              <a:t> </a:t>
            </a:r>
            <a:r>
              <a:rPr lang="es-ES" sz="1000" b="1" dirty="0" err="1"/>
              <a:t>object</a:t>
            </a:r>
            <a:r>
              <a:rPr lang="es-ES" sz="1000" b="1" dirty="0"/>
              <a:t>:  </a:t>
            </a:r>
            <a:r>
              <a:rPr lang="es-ES" sz="1000" dirty="0" err="1"/>
              <a:t>maintains</a:t>
            </a:r>
            <a:r>
              <a:rPr lang="es-ES" sz="1000" dirty="0"/>
              <a:t> </a:t>
            </a:r>
            <a:r>
              <a:rPr lang="es-ES" sz="1000" dirty="0" err="1"/>
              <a:t>emotional</a:t>
            </a:r>
            <a:r>
              <a:rPr lang="es-ES" sz="1000" dirty="0"/>
              <a:t> </a:t>
            </a:r>
            <a:r>
              <a:rPr lang="es-ES" sz="1000" dirty="0" err="1"/>
              <a:t>continuity</a:t>
            </a:r>
            <a:r>
              <a:rPr lang="es-ES" sz="1000" dirty="0"/>
              <a:t> </a:t>
            </a:r>
            <a:r>
              <a:rPr lang="es-ES" sz="1000" dirty="0" err="1"/>
              <a:t>between</a:t>
            </a:r>
            <a:r>
              <a:rPr lang="es-ES" sz="1000" dirty="0"/>
              <a:t> home and </a:t>
            </a:r>
            <a:r>
              <a:rPr lang="es-ES" sz="1000" dirty="0" err="1"/>
              <a:t>daycare</a:t>
            </a:r>
            <a:r>
              <a:rPr lang="es-ES" sz="1000" dirty="0"/>
              <a:t>.</a:t>
            </a:r>
          </a:p>
          <a:p>
            <a:pPr>
              <a:lnSpc>
                <a:spcPct val="110000"/>
              </a:lnSpc>
            </a:pPr>
            <a:r>
              <a:rPr lang="es-ES" sz="1000" dirty="0"/>
              <a:t> </a:t>
            </a:r>
            <a:r>
              <a:rPr lang="es-ES" sz="1000" b="1" dirty="0"/>
              <a:t>Gradual </a:t>
            </a:r>
            <a:r>
              <a:rPr lang="es-ES" sz="1000" b="1" dirty="0" err="1"/>
              <a:t>play</a:t>
            </a:r>
            <a:r>
              <a:rPr lang="es-ES" sz="1000" b="1" dirty="0"/>
              <a:t>:  </a:t>
            </a:r>
            <a:r>
              <a:rPr lang="es-ES" sz="1000" dirty="0" err="1"/>
              <a:t>begin</a:t>
            </a:r>
            <a:r>
              <a:rPr lang="es-ES" sz="1000" dirty="0"/>
              <a:t> </a:t>
            </a:r>
            <a:r>
              <a:rPr lang="es-ES" sz="1000" dirty="0" err="1"/>
              <a:t>with</a:t>
            </a:r>
            <a:r>
              <a:rPr lang="es-ES" sz="1000" dirty="0"/>
              <a:t> </a:t>
            </a:r>
            <a:r>
              <a:rPr lang="es-ES" sz="1000" dirty="0" err="1"/>
              <a:t>parallel</a:t>
            </a:r>
            <a:r>
              <a:rPr lang="es-ES" sz="1000" dirty="0"/>
              <a:t> </a:t>
            </a:r>
            <a:r>
              <a:rPr lang="es-ES" sz="1000" dirty="0" err="1"/>
              <a:t>play</a:t>
            </a:r>
            <a:r>
              <a:rPr lang="es-ES" sz="1000" dirty="0"/>
              <a:t> and </a:t>
            </a:r>
            <a:r>
              <a:rPr lang="es-ES" sz="1000" dirty="0" err="1"/>
              <a:t>progress</a:t>
            </a:r>
            <a:r>
              <a:rPr lang="es-ES" sz="1000" dirty="0"/>
              <a:t> </a:t>
            </a:r>
            <a:r>
              <a:rPr lang="es-ES" sz="1000" dirty="0" err="1"/>
              <a:t>to</a:t>
            </a:r>
            <a:r>
              <a:rPr lang="es-ES" sz="1000" dirty="0"/>
              <a:t> </a:t>
            </a:r>
            <a:r>
              <a:rPr lang="es-ES" sz="1000" dirty="0" err="1"/>
              <a:t>group</a:t>
            </a:r>
            <a:r>
              <a:rPr lang="es-ES" sz="1000" dirty="0"/>
              <a:t> </a:t>
            </a:r>
            <a:r>
              <a:rPr lang="es-ES" sz="1000" dirty="0" err="1"/>
              <a:t>activities</a:t>
            </a:r>
            <a:r>
              <a:rPr lang="es-ES" sz="1000" dirty="0"/>
              <a:t>.</a:t>
            </a:r>
          </a:p>
          <a:p>
            <a:pPr>
              <a:lnSpc>
                <a:spcPct val="110000"/>
              </a:lnSpc>
            </a:pPr>
            <a:r>
              <a:rPr lang="es-ES" sz="1000" dirty="0"/>
              <a:t> </a:t>
            </a:r>
            <a:r>
              <a:rPr lang="es-ES" sz="1000" b="1" dirty="0"/>
              <a:t>Sensitive </a:t>
            </a:r>
            <a:r>
              <a:rPr lang="es-ES" sz="1000" b="1" dirty="0" err="1"/>
              <a:t>emotional</a:t>
            </a:r>
            <a:r>
              <a:rPr lang="es-ES" sz="1000" b="1" dirty="0"/>
              <a:t> </a:t>
            </a:r>
            <a:r>
              <a:rPr lang="es-ES" sz="1000" b="1" dirty="0" err="1"/>
              <a:t>language</a:t>
            </a:r>
            <a:r>
              <a:rPr lang="es-ES" sz="1000" b="1" dirty="0"/>
              <a:t>:  </a:t>
            </a:r>
            <a:r>
              <a:rPr lang="es-ES" sz="1000" dirty="0" err="1"/>
              <a:t>name</a:t>
            </a:r>
            <a:r>
              <a:rPr lang="es-ES" sz="1000" dirty="0"/>
              <a:t> and </a:t>
            </a:r>
            <a:r>
              <a:rPr lang="es-ES" sz="1000" dirty="0" err="1"/>
              <a:t>validate</a:t>
            </a:r>
            <a:r>
              <a:rPr lang="es-ES" sz="1000" dirty="0"/>
              <a:t> </a:t>
            </a:r>
            <a:r>
              <a:rPr lang="es-ES" sz="1000" dirty="0" err="1"/>
              <a:t>her</a:t>
            </a:r>
            <a:r>
              <a:rPr lang="es-ES" sz="1000" dirty="0"/>
              <a:t> </a:t>
            </a:r>
            <a:r>
              <a:rPr lang="es-ES" sz="1000" dirty="0" err="1"/>
              <a:t>emotions</a:t>
            </a:r>
            <a:r>
              <a:rPr lang="es-ES" sz="1000" dirty="0"/>
              <a:t> </a:t>
            </a:r>
            <a:r>
              <a:rPr lang="es-ES" sz="1000" dirty="0" err="1"/>
              <a:t>to</a:t>
            </a:r>
            <a:r>
              <a:rPr lang="es-ES" sz="1000" dirty="0"/>
              <a:t> </a:t>
            </a:r>
            <a:r>
              <a:rPr lang="es-ES" sz="1000" dirty="0" err="1"/>
              <a:t>strengthen</a:t>
            </a:r>
            <a:r>
              <a:rPr lang="es-ES" sz="1000" dirty="0"/>
              <a:t> </a:t>
            </a:r>
            <a:r>
              <a:rPr lang="es-ES" sz="1000" dirty="0" err="1"/>
              <a:t>her</a:t>
            </a:r>
            <a:r>
              <a:rPr lang="es-ES" sz="1000" dirty="0"/>
              <a:t> </a:t>
            </a:r>
            <a:r>
              <a:rPr lang="es-ES" sz="1000" dirty="0" err="1"/>
              <a:t>sense</a:t>
            </a:r>
            <a:r>
              <a:rPr lang="es-ES" sz="1000" dirty="0"/>
              <a:t> </a:t>
            </a:r>
            <a:r>
              <a:rPr lang="es-ES" sz="1000" dirty="0" err="1"/>
              <a:t>of</a:t>
            </a:r>
            <a:r>
              <a:rPr lang="es-ES" sz="1000" dirty="0"/>
              <a:t> </a:t>
            </a:r>
            <a:r>
              <a:rPr lang="es-ES" sz="1000" dirty="0" err="1"/>
              <a:t>security</a:t>
            </a:r>
            <a:r>
              <a:rPr lang="es-ES" sz="1000" dirty="0"/>
              <a:t>.</a:t>
            </a:r>
          </a:p>
          <a:p>
            <a:pPr>
              <a:lnSpc>
                <a:spcPct val="110000"/>
              </a:lnSpc>
            </a:pPr>
            <a:r>
              <a:rPr lang="es-ES" sz="1000" dirty="0"/>
              <a:t> </a:t>
            </a:r>
            <a:r>
              <a:rPr lang="es-ES" sz="1000" b="1" dirty="0" err="1"/>
              <a:t>Quiet</a:t>
            </a:r>
            <a:r>
              <a:rPr lang="es-ES" sz="1000" b="1" dirty="0"/>
              <a:t> </a:t>
            </a:r>
            <a:r>
              <a:rPr lang="es-ES" sz="1000" b="1" dirty="0" err="1"/>
              <a:t>space</a:t>
            </a:r>
            <a:r>
              <a:rPr lang="es-ES" sz="1000" b="1" dirty="0"/>
              <a:t>:  </a:t>
            </a:r>
            <a:r>
              <a:rPr lang="es-ES" sz="1000" dirty="0" err="1"/>
              <a:t>promotes</a:t>
            </a:r>
            <a:r>
              <a:rPr lang="es-ES" sz="1000" dirty="0"/>
              <a:t> </a:t>
            </a:r>
            <a:r>
              <a:rPr lang="es-ES" sz="1000" dirty="0" err="1"/>
              <a:t>self-regulation</a:t>
            </a:r>
            <a:r>
              <a:rPr lang="es-ES" sz="1000" dirty="0"/>
              <a:t> </a:t>
            </a:r>
            <a:r>
              <a:rPr lang="es-ES" sz="1000" dirty="0" err="1"/>
              <a:t>when</a:t>
            </a:r>
            <a:r>
              <a:rPr lang="es-ES" sz="1000" dirty="0"/>
              <a:t> </a:t>
            </a:r>
            <a:r>
              <a:rPr lang="es-ES" sz="1000" dirty="0" err="1"/>
              <a:t>she</a:t>
            </a:r>
            <a:r>
              <a:rPr lang="es-ES" sz="1000" dirty="0"/>
              <a:t> </a:t>
            </a:r>
            <a:r>
              <a:rPr lang="es-ES" sz="1000" dirty="0" err="1"/>
              <a:t>feels</a:t>
            </a:r>
            <a:r>
              <a:rPr lang="es-ES" sz="1000" dirty="0"/>
              <a:t> </a:t>
            </a:r>
            <a:r>
              <a:rPr lang="es-ES" sz="1000" dirty="0" err="1"/>
              <a:t>overwhelmed</a:t>
            </a:r>
            <a:r>
              <a:rPr lang="es-ES" sz="1000" dirty="0"/>
              <a:t>.</a:t>
            </a:r>
          </a:p>
          <a:p>
            <a:pPr>
              <a:lnSpc>
                <a:spcPct val="110000"/>
              </a:lnSpc>
            </a:pPr>
            <a:r>
              <a:rPr lang="es-ES" sz="1000" dirty="0"/>
              <a:t> </a:t>
            </a:r>
            <a:r>
              <a:rPr lang="es-ES" sz="1000" b="1" dirty="0" err="1"/>
              <a:t>Communication</a:t>
            </a:r>
            <a:r>
              <a:rPr lang="es-ES" sz="1000" b="1" dirty="0"/>
              <a:t> </a:t>
            </a:r>
            <a:r>
              <a:rPr lang="es-ES" sz="1000" b="1" dirty="0" err="1"/>
              <a:t>with</a:t>
            </a:r>
            <a:r>
              <a:rPr lang="es-ES" sz="1000" b="1" dirty="0"/>
              <a:t> </a:t>
            </a:r>
            <a:r>
              <a:rPr lang="es-ES" sz="1000" b="1" dirty="0" err="1"/>
              <a:t>the</a:t>
            </a:r>
            <a:r>
              <a:rPr lang="es-ES" sz="1000" b="1" dirty="0"/>
              <a:t> </a:t>
            </a:r>
            <a:r>
              <a:rPr lang="es-ES" sz="1000" b="1" dirty="0" err="1"/>
              <a:t>family</a:t>
            </a:r>
            <a:r>
              <a:rPr lang="es-ES" sz="1000" b="1" dirty="0"/>
              <a:t>:  </a:t>
            </a:r>
            <a:r>
              <a:rPr lang="es-ES" sz="1000" dirty="0" err="1"/>
              <a:t>consistency</a:t>
            </a:r>
            <a:r>
              <a:rPr lang="es-ES" sz="1000" dirty="0"/>
              <a:t> </a:t>
            </a:r>
            <a:r>
              <a:rPr lang="es-ES" sz="1000" dirty="0" err="1"/>
              <a:t>between</a:t>
            </a:r>
            <a:r>
              <a:rPr lang="es-ES" sz="1000" dirty="0"/>
              <a:t> </a:t>
            </a:r>
            <a:r>
              <a:rPr lang="es-ES" sz="1000" dirty="0" err="1"/>
              <a:t>practices</a:t>
            </a:r>
            <a:r>
              <a:rPr lang="es-ES" sz="1000" dirty="0"/>
              <a:t> at home and </a:t>
            </a:r>
            <a:r>
              <a:rPr lang="es-ES" sz="1000" dirty="0" err="1"/>
              <a:t>daycare</a:t>
            </a:r>
            <a:r>
              <a:rPr lang="es-ES" sz="1000" dirty="0"/>
              <a:t>.</a:t>
            </a:r>
          </a:p>
          <a:p>
            <a:pPr>
              <a:lnSpc>
                <a:spcPct val="110000"/>
              </a:lnSpc>
            </a:pPr>
            <a:endParaRPr lang="es-ES" sz="1000" dirty="0"/>
          </a:p>
          <a:p>
            <a:pPr marL="0" indent="0">
              <a:lnSpc>
                <a:spcPct val="110000"/>
              </a:lnSpc>
              <a:buNone/>
            </a:pPr>
            <a:r>
              <a:rPr lang="es-GB" sz="1000" dirty="0"/>
              <a:t> </a:t>
            </a:r>
            <a:r>
              <a:rPr lang="es-ES" sz="1000" dirty="0"/>
              <a:t>Central idea: </a:t>
            </a:r>
            <a:r>
              <a:rPr lang="es-ES" sz="1000" dirty="0" err="1"/>
              <a:t>These</a:t>
            </a:r>
            <a:r>
              <a:rPr lang="es-ES" sz="1000" dirty="0"/>
              <a:t> </a:t>
            </a:r>
            <a:r>
              <a:rPr lang="es-ES" sz="1000" dirty="0" err="1"/>
              <a:t>strategies</a:t>
            </a:r>
            <a:r>
              <a:rPr lang="es-ES" sz="1000" dirty="0"/>
              <a:t> </a:t>
            </a:r>
            <a:r>
              <a:rPr lang="es-ES" sz="1000" dirty="0" err="1"/>
              <a:t>aim</a:t>
            </a:r>
            <a:r>
              <a:rPr lang="es-ES" sz="1000" dirty="0"/>
              <a:t> </a:t>
            </a:r>
            <a:r>
              <a:rPr lang="es-ES" sz="1000" dirty="0" err="1"/>
              <a:t>to</a:t>
            </a:r>
            <a:r>
              <a:rPr lang="es-ES" sz="1000" dirty="0"/>
              <a:t> </a:t>
            </a:r>
            <a:r>
              <a:rPr lang="es-ES" sz="1000" dirty="0" err="1"/>
              <a:t>help</a:t>
            </a:r>
            <a:r>
              <a:rPr lang="es-ES" sz="1000" dirty="0"/>
              <a:t> Amira </a:t>
            </a:r>
            <a:r>
              <a:rPr lang="es-ES" sz="1000" dirty="0" err="1"/>
              <a:t>feel</a:t>
            </a:r>
            <a:r>
              <a:rPr lang="es-ES" sz="1000" dirty="0"/>
              <a:t> </a:t>
            </a:r>
            <a:r>
              <a:rPr lang="es-ES" sz="1000" dirty="0" err="1"/>
              <a:t>safe</a:t>
            </a:r>
            <a:r>
              <a:rPr lang="es-ES" sz="1000" dirty="0"/>
              <a:t>, </a:t>
            </a:r>
            <a:r>
              <a:rPr lang="es-ES" sz="1000" dirty="0" err="1"/>
              <a:t>understood</a:t>
            </a:r>
            <a:r>
              <a:rPr lang="es-ES" sz="1000" dirty="0"/>
              <a:t>, and </a:t>
            </a:r>
            <a:r>
              <a:rPr lang="es-ES" sz="1000" dirty="0" err="1"/>
              <a:t>ready</a:t>
            </a:r>
            <a:r>
              <a:rPr lang="es-ES" sz="1000" dirty="0"/>
              <a:t> </a:t>
            </a:r>
            <a:r>
              <a:rPr lang="es-ES" sz="1000" dirty="0" err="1"/>
              <a:t>to</a:t>
            </a:r>
            <a:r>
              <a:rPr lang="es-ES" sz="1000" dirty="0"/>
              <a:t> explore, </a:t>
            </a:r>
            <a:r>
              <a:rPr lang="es-ES" sz="1000" dirty="0" err="1"/>
              <a:t>connect</a:t>
            </a:r>
            <a:r>
              <a:rPr lang="es-ES" sz="1000" dirty="0"/>
              <a:t> </a:t>
            </a:r>
            <a:r>
              <a:rPr lang="es-ES" sz="1000" dirty="0" err="1"/>
              <a:t>with</a:t>
            </a:r>
            <a:r>
              <a:rPr lang="es-ES" sz="1000" dirty="0"/>
              <a:t> </a:t>
            </a:r>
            <a:r>
              <a:rPr lang="es-ES" sz="1000" dirty="0" err="1"/>
              <a:t>others</a:t>
            </a:r>
            <a:r>
              <a:rPr lang="es-ES" sz="1000" dirty="0"/>
              <a:t>, and </a:t>
            </a:r>
            <a:r>
              <a:rPr lang="es-ES" sz="1000" dirty="0" err="1"/>
              <a:t>learn</a:t>
            </a:r>
            <a:r>
              <a:rPr lang="es-ES" sz="1000" dirty="0"/>
              <a:t>.</a:t>
            </a:r>
            <a:endParaRPr lang="es-GB" sz="1000" dirty="0"/>
          </a:p>
        </p:txBody>
      </p:sp>
      <p:pic>
        <p:nvPicPr>
          <p:cNvPr id="9" name="Graphic 6" descr="Brain in head">
            <a:extLst>
              <a:ext uri="{FF2B5EF4-FFF2-40B4-BE49-F238E27FC236}">
                <a16:creationId xmlns:a16="http://schemas.microsoft.com/office/drawing/2014/main" id="{77CBF486-79FC-7B94-DCE1-D2F30A35FCC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44251" y="805583"/>
            <a:ext cx="4660762" cy="4660762"/>
          </a:xfrm>
          <a:prstGeom prst="rect">
            <a:avLst/>
          </a:prstGeom>
        </p:spPr>
      </p:pic>
    </p:spTree>
    <p:extLst>
      <p:ext uri="{BB962C8B-B14F-4D97-AF65-F5344CB8AC3E}">
        <p14:creationId xmlns:p14="http://schemas.microsoft.com/office/powerpoint/2010/main" val="14161589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ítulo 1">
            <a:extLst>
              <a:ext uri="{FF2B5EF4-FFF2-40B4-BE49-F238E27FC236}">
                <a16:creationId xmlns:a16="http://schemas.microsoft.com/office/drawing/2014/main" id="{6336D987-B29B-2A05-1EEE-B18A58FB5F09}"/>
              </a:ext>
            </a:extLst>
          </p:cNvPr>
          <p:cNvSpPr>
            <a:spLocks noGrp="1"/>
          </p:cNvSpPr>
          <p:nvPr>
            <p:ph type="title"/>
          </p:nvPr>
        </p:nvSpPr>
        <p:spPr>
          <a:xfrm>
            <a:off x="1249961" y="1600199"/>
            <a:ext cx="3173482" cy="4297680"/>
          </a:xfrm>
        </p:spPr>
        <p:txBody>
          <a:bodyPr anchor="ctr">
            <a:normAutofit/>
          </a:bodyPr>
          <a:lstStyle/>
          <a:p>
            <a:r>
              <a:rPr lang="es-ES" sz="2700" err="1"/>
              <a:t>Nature</a:t>
            </a:r>
            <a:r>
              <a:rPr lang="es-ES" sz="2700"/>
              <a:t> and </a:t>
            </a:r>
            <a:r>
              <a:rPr lang="es-ES" sz="2700" err="1"/>
              <a:t>Nurture</a:t>
            </a:r>
            <a:r>
              <a:rPr lang="es-ES" sz="2700"/>
              <a:t> in Child </a:t>
            </a:r>
            <a:r>
              <a:rPr lang="es-ES" sz="2700" err="1"/>
              <a:t>Psychological</a:t>
            </a:r>
            <a:r>
              <a:rPr lang="es-ES" sz="2700"/>
              <a:t> </a:t>
            </a:r>
            <a:r>
              <a:rPr lang="es-ES" sz="2700" err="1"/>
              <a:t>Development</a:t>
            </a:r>
            <a:endParaRPr lang="es-GB" sz="2700"/>
          </a:p>
        </p:txBody>
      </p:sp>
      <p:cxnSp>
        <p:nvCxnSpPr>
          <p:cNvPr id="18" name="Straight Connector 9">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199"/>
            <a:ext cx="0" cy="429768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3" name="Marcador de contenido 2">
            <a:extLst>
              <a:ext uri="{FF2B5EF4-FFF2-40B4-BE49-F238E27FC236}">
                <a16:creationId xmlns:a16="http://schemas.microsoft.com/office/drawing/2014/main" id="{87D8F2D4-CDC5-38BC-4032-7FD46D33CE46}"/>
              </a:ext>
            </a:extLst>
          </p:cNvPr>
          <p:cNvSpPr>
            <a:spLocks noGrp="1"/>
          </p:cNvSpPr>
          <p:nvPr>
            <p:ph idx="1"/>
          </p:nvPr>
        </p:nvSpPr>
        <p:spPr>
          <a:xfrm>
            <a:off x="4885151" y="1600199"/>
            <a:ext cx="6169703" cy="4297680"/>
          </a:xfrm>
        </p:spPr>
        <p:txBody>
          <a:bodyPr anchor="ctr">
            <a:normAutofit/>
          </a:bodyPr>
          <a:lstStyle/>
          <a:p>
            <a:pPr marL="0" indent="0">
              <a:buNone/>
            </a:pPr>
            <a:r>
              <a:rPr lang="es-ES" dirty="0" err="1"/>
              <a:t>Each</a:t>
            </a:r>
            <a:r>
              <a:rPr lang="es-ES" dirty="0"/>
              <a:t> </a:t>
            </a:r>
            <a:r>
              <a:rPr lang="es-ES" dirty="0" err="1"/>
              <a:t>child</a:t>
            </a:r>
            <a:r>
              <a:rPr lang="es-ES" dirty="0"/>
              <a:t> </a:t>
            </a:r>
            <a:r>
              <a:rPr lang="es-ES" dirty="0" err="1"/>
              <a:t>begins</a:t>
            </a:r>
            <a:r>
              <a:rPr lang="es-ES" dirty="0"/>
              <a:t> </a:t>
            </a:r>
            <a:r>
              <a:rPr lang="es-ES" dirty="0" err="1"/>
              <a:t>life</a:t>
            </a:r>
            <a:r>
              <a:rPr lang="es-ES" dirty="0"/>
              <a:t> </a:t>
            </a:r>
            <a:r>
              <a:rPr lang="es-ES" dirty="0" err="1"/>
              <a:t>with</a:t>
            </a:r>
            <a:r>
              <a:rPr lang="es-ES" dirty="0"/>
              <a:t> a </a:t>
            </a:r>
            <a:r>
              <a:rPr lang="es-ES" dirty="0" err="1"/>
              <a:t>unique</a:t>
            </a:r>
            <a:r>
              <a:rPr lang="es-ES" dirty="0"/>
              <a:t> </a:t>
            </a:r>
            <a:r>
              <a:rPr lang="es-ES" dirty="0" err="1"/>
              <a:t>combination</a:t>
            </a:r>
            <a:r>
              <a:rPr lang="es-ES" dirty="0"/>
              <a:t> </a:t>
            </a:r>
            <a:r>
              <a:rPr lang="es-ES" dirty="0" err="1"/>
              <a:t>of</a:t>
            </a:r>
            <a:r>
              <a:rPr lang="es-ES" dirty="0"/>
              <a:t> </a:t>
            </a:r>
            <a:r>
              <a:rPr lang="es-ES" dirty="0" err="1"/>
              <a:t>internal</a:t>
            </a:r>
            <a:r>
              <a:rPr lang="es-ES" dirty="0"/>
              <a:t> </a:t>
            </a:r>
            <a:r>
              <a:rPr lang="es-ES" dirty="0" err="1"/>
              <a:t>characteristics</a:t>
            </a:r>
            <a:r>
              <a:rPr lang="es-ES" dirty="0"/>
              <a:t> and </a:t>
            </a:r>
            <a:r>
              <a:rPr lang="es-ES" dirty="0" err="1"/>
              <a:t>external</a:t>
            </a:r>
            <a:r>
              <a:rPr lang="es-ES" dirty="0"/>
              <a:t> </a:t>
            </a:r>
            <a:r>
              <a:rPr lang="es-ES" dirty="0" err="1"/>
              <a:t>experiences</a:t>
            </a:r>
            <a:r>
              <a:rPr lang="es-ES" dirty="0"/>
              <a:t> </a:t>
            </a:r>
            <a:r>
              <a:rPr lang="es-ES" dirty="0" err="1"/>
              <a:t>that</a:t>
            </a:r>
            <a:r>
              <a:rPr lang="es-ES" dirty="0"/>
              <a:t> </a:t>
            </a:r>
            <a:r>
              <a:rPr lang="es-ES" dirty="0" err="1"/>
              <a:t>accompany</a:t>
            </a:r>
            <a:r>
              <a:rPr lang="es-ES" dirty="0"/>
              <a:t> </a:t>
            </a:r>
            <a:r>
              <a:rPr lang="es-ES" dirty="0" err="1"/>
              <a:t>their</a:t>
            </a:r>
            <a:r>
              <a:rPr lang="es-ES" dirty="0"/>
              <a:t> </a:t>
            </a:r>
            <a:r>
              <a:rPr lang="es-ES" dirty="0" err="1"/>
              <a:t>growth</a:t>
            </a:r>
            <a:r>
              <a:rPr lang="es-ES" dirty="0"/>
              <a:t>. </a:t>
            </a:r>
            <a:r>
              <a:rPr lang="es-ES" dirty="0" err="1"/>
              <a:t>Psychological</a:t>
            </a:r>
            <a:r>
              <a:rPr lang="es-ES" dirty="0"/>
              <a:t> </a:t>
            </a:r>
            <a:r>
              <a:rPr lang="es-ES" dirty="0" err="1"/>
              <a:t>development</a:t>
            </a:r>
            <a:r>
              <a:rPr lang="es-ES" dirty="0"/>
              <a:t> </a:t>
            </a:r>
            <a:r>
              <a:rPr lang="es-ES" dirty="0" err="1"/>
              <a:t>doesn't</a:t>
            </a:r>
            <a:r>
              <a:rPr lang="es-ES" dirty="0"/>
              <a:t> </a:t>
            </a:r>
            <a:r>
              <a:rPr lang="es-ES" dirty="0" err="1"/>
              <a:t>occur</a:t>
            </a:r>
            <a:r>
              <a:rPr lang="es-ES" dirty="0"/>
              <a:t> </a:t>
            </a:r>
            <a:r>
              <a:rPr lang="es-ES" dirty="0" err="1"/>
              <a:t>solely</a:t>
            </a:r>
            <a:r>
              <a:rPr lang="es-ES" dirty="0"/>
              <a:t> </a:t>
            </a:r>
            <a:r>
              <a:rPr lang="es-ES" dirty="0" err="1"/>
              <a:t>within</a:t>
            </a:r>
            <a:r>
              <a:rPr lang="es-ES" dirty="0"/>
              <a:t> </a:t>
            </a:r>
            <a:r>
              <a:rPr lang="es-ES" dirty="0" err="1"/>
              <a:t>the</a:t>
            </a:r>
            <a:r>
              <a:rPr lang="es-ES" dirty="0"/>
              <a:t> </a:t>
            </a:r>
            <a:r>
              <a:rPr lang="es-ES" dirty="0" err="1"/>
              <a:t>child</a:t>
            </a:r>
            <a:r>
              <a:rPr lang="es-ES" dirty="0"/>
              <a:t> </a:t>
            </a:r>
            <a:r>
              <a:rPr lang="es-ES" dirty="0" err="1"/>
              <a:t>or</a:t>
            </a:r>
            <a:r>
              <a:rPr lang="es-ES" dirty="0"/>
              <a:t> </a:t>
            </a:r>
            <a:r>
              <a:rPr lang="es-ES" dirty="0" err="1"/>
              <a:t>solely</a:t>
            </a:r>
            <a:r>
              <a:rPr lang="es-ES" dirty="0"/>
              <a:t> in </a:t>
            </a:r>
            <a:r>
              <a:rPr lang="es-ES" dirty="0" err="1"/>
              <a:t>their</a:t>
            </a:r>
            <a:r>
              <a:rPr lang="es-ES" dirty="0"/>
              <a:t> </a:t>
            </a:r>
            <a:r>
              <a:rPr lang="es-ES" dirty="0" err="1"/>
              <a:t>surroundings</a:t>
            </a:r>
            <a:r>
              <a:rPr lang="es-ES" dirty="0"/>
              <a:t>: </a:t>
            </a:r>
            <a:r>
              <a:rPr lang="es-ES" dirty="0" err="1"/>
              <a:t>it</a:t>
            </a:r>
            <a:r>
              <a:rPr lang="es-ES" dirty="0"/>
              <a:t> </a:t>
            </a:r>
            <a:r>
              <a:rPr lang="es-ES" dirty="0" err="1"/>
              <a:t>arises</a:t>
            </a:r>
            <a:r>
              <a:rPr lang="es-ES" dirty="0"/>
              <a:t> </a:t>
            </a:r>
            <a:r>
              <a:rPr lang="es-ES" dirty="0" err="1"/>
              <a:t>from</a:t>
            </a:r>
            <a:r>
              <a:rPr lang="es-ES" dirty="0"/>
              <a:t> </a:t>
            </a:r>
            <a:r>
              <a:rPr lang="es-ES" dirty="0" err="1"/>
              <a:t>the</a:t>
            </a:r>
            <a:r>
              <a:rPr lang="es-ES" dirty="0"/>
              <a:t> </a:t>
            </a:r>
            <a:r>
              <a:rPr lang="es-ES" dirty="0" err="1"/>
              <a:t>encounter</a:t>
            </a:r>
            <a:r>
              <a:rPr lang="es-ES" dirty="0"/>
              <a:t> </a:t>
            </a:r>
            <a:r>
              <a:rPr lang="es-ES" dirty="0" err="1"/>
              <a:t>between</a:t>
            </a:r>
            <a:r>
              <a:rPr lang="es-ES" dirty="0"/>
              <a:t> </a:t>
            </a:r>
            <a:r>
              <a:rPr lang="es-ES" dirty="0" err="1"/>
              <a:t>who</a:t>
            </a:r>
            <a:r>
              <a:rPr lang="es-ES" dirty="0"/>
              <a:t> </a:t>
            </a:r>
            <a:r>
              <a:rPr lang="es-ES" dirty="0" err="1"/>
              <a:t>they</a:t>
            </a:r>
            <a:r>
              <a:rPr lang="es-ES" dirty="0"/>
              <a:t> are and </a:t>
            </a:r>
            <a:r>
              <a:rPr lang="es-ES" dirty="0" err="1"/>
              <a:t>the</a:t>
            </a:r>
            <a:r>
              <a:rPr lang="es-ES" dirty="0"/>
              <a:t> </a:t>
            </a:r>
            <a:r>
              <a:rPr lang="es-ES" dirty="0" err="1"/>
              <a:t>world</a:t>
            </a:r>
            <a:r>
              <a:rPr lang="es-ES" dirty="0"/>
              <a:t> </a:t>
            </a:r>
            <a:r>
              <a:rPr lang="es-ES" dirty="0" err="1"/>
              <a:t>that</a:t>
            </a:r>
            <a:r>
              <a:rPr lang="es-ES" dirty="0"/>
              <a:t> </a:t>
            </a:r>
            <a:r>
              <a:rPr lang="es-ES" dirty="0" err="1"/>
              <a:t>receives</a:t>
            </a:r>
            <a:r>
              <a:rPr lang="es-ES" dirty="0"/>
              <a:t> </a:t>
            </a:r>
            <a:r>
              <a:rPr lang="es-ES" dirty="0" err="1"/>
              <a:t>them</a:t>
            </a:r>
            <a:r>
              <a:rPr lang="es-ES" dirty="0"/>
              <a:t>.</a:t>
            </a:r>
            <a:endParaRPr lang="es-GB" dirty="0"/>
          </a:p>
        </p:txBody>
      </p:sp>
    </p:spTree>
    <p:extLst>
      <p:ext uri="{BB962C8B-B14F-4D97-AF65-F5344CB8AC3E}">
        <p14:creationId xmlns:p14="http://schemas.microsoft.com/office/powerpoint/2010/main" val="11783358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Marcador de texto 2">
            <a:extLst>
              <a:ext uri="{FF2B5EF4-FFF2-40B4-BE49-F238E27FC236}">
                <a16:creationId xmlns:a16="http://schemas.microsoft.com/office/drawing/2014/main" id="{F031DB56-666E-553E-8F85-4D9F9BCF3CB6}"/>
              </a:ext>
            </a:extLst>
          </p:cNvPr>
          <p:cNvSpPr>
            <a:spLocks noGrp="1"/>
          </p:cNvSpPr>
          <p:nvPr>
            <p:ph type="body" idx="1"/>
          </p:nvPr>
        </p:nvSpPr>
        <p:spPr>
          <a:xfrm>
            <a:off x="1273019" y="785102"/>
            <a:ext cx="4488794" cy="801943"/>
          </a:xfrm>
        </p:spPr>
        <p:txBody>
          <a:bodyPr/>
          <a:lstStyle/>
          <a:p>
            <a:r>
              <a:rPr lang="es-ES" dirty="0" err="1"/>
              <a:t>Nature</a:t>
            </a:r>
            <a:endParaRPr lang="es-GB" dirty="0"/>
          </a:p>
        </p:txBody>
      </p:sp>
      <p:sp>
        <p:nvSpPr>
          <p:cNvPr id="4" name="Marcador de contenido 3">
            <a:extLst>
              <a:ext uri="{FF2B5EF4-FFF2-40B4-BE49-F238E27FC236}">
                <a16:creationId xmlns:a16="http://schemas.microsoft.com/office/drawing/2014/main" id="{3ADE09DA-16A4-1DED-61A6-52D144244C05}"/>
              </a:ext>
            </a:extLst>
          </p:cNvPr>
          <p:cNvSpPr>
            <a:spLocks noGrp="1"/>
          </p:cNvSpPr>
          <p:nvPr>
            <p:ph sz="half" idx="2"/>
          </p:nvPr>
        </p:nvSpPr>
        <p:spPr>
          <a:xfrm>
            <a:off x="609600" y="2061957"/>
            <a:ext cx="5122817" cy="3830843"/>
          </a:xfrm>
        </p:spPr>
        <p:txBody>
          <a:bodyPr>
            <a:normAutofit fontScale="47500" lnSpcReduction="20000"/>
          </a:bodyPr>
          <a:lstStyle/>
          <a:p>
            <a:pPr>
              <a:buFont typeface="Wingdings" pitchFamily="2" charset="2"/>
              <a:buChar char="Ø"/>
            </a:pPr>
            <a:r>
              <a:rPr lang="es-ES" dirty="0" err="1"/>
              <a:t>From</a:t>
            </a:r>
            <a:r>
              <a:rPr lang="es-ES" dirty="0"/>
              <a:t> </a:t>
            </a:r>
            <a:r>
              <a:rPr lang="es-ES" dirty="0" err="1"/>
              <a:t>birth</a:t>
            </a:r>
            <a:r>
              <a:rPr lang="es-ES" dirty="0"/>
              <a:t>, </a:t>
            </a:r>
            <a:r>
              <a:rPr lang="es-ES" dirty="0" err="1"/>
              <a:t>children</a:t>
            </a:r>
            <a:r>
              <a:rPr lang="es-ES" dirty="0"/>
              <a:t> </a:t>
            </a:r>
            <a:r>
              <a:rPr lang="es-ES" dirty="0" err="1"/>
              <a:t>possess</a:t>
            </a:r>
            <a:r>
              <a:rPr lang="es-ES" dirty="0"/>
              <a:t> </a:t>
            </a:r>
            <a:r>
              <a:rPr lang="es-ES" dirty="0" err="1"/>
              <a:t>unique</a:t>
            </a:r>
            <a:r>
              <a:rPr lang="es-ES" dirty="0"/>
              <a:t> </a:t>
            </a:r>
            <a:r>
              <a:rPr lang="es-ES" dirty="0" err="1"/>
              <a:t>characteristics</a:t>
            </a:r>
            <a:r>
              <a:rPr lang="es-ES" dirty="0"/>
              <a:t> </a:t>
            </a:r>
            <a:r>
              <a:rPr lang="es-ES" dirty="0" err="1"/>
              <a:t>that</a:t>
            </a:r>
            <a:r>
              <a:rPr lang="es-ES" dirty="0"/>
              <a:t> </a:t>
            </a:r>
            <a:r>
              <a:rPr lang="es-ES" dirty="0" err="1"/>
              <a:t>influence</a:t>
            </a:r>
            <a:r>
              <a:rPr lang="es-ES" dirty="0"/>
              <a:t> </a:t>
            </a:r>
            <a:r>
              <a:rPr lang="es-ES" dirty="0" err="1"/>
              <a:t>how</a:t>
            </a:r>
            <a:r>
              <a:rPr lang="es-ES" dirty="0"/>
              <a:t> </a:t>
            </a:r>
            <a:r>
              <a:rPr lang="es-ES" dirty="0" err="1"/>
              <a:t>they</a:t>
            </a:r>
            <a:r>
              <a:rPr lang="es-ES" dirty="0"/>
              <a:t> </a:t>
            </a:r>
            <a:r>
              <a:rPr lang="es-ES" dirty="0" err="1"/>
              <a:t>feel</a:t>
            </a:r>
            <a:r>
              <a:rPr lang="es-ES" dirty="0"/>
              <a:t> and relate </a:t>
            </a:r>
            <a:r>
              <a:rPr lang="es-ES" dirty="0" err="1"/>
              <a:t>to</a:t>
            </a:r>
            <a:r>
              <a:rPr lang="es-ES" dirty="0"/>
              <a:t> </a:t>
            </a:r>
            <a:r>
              <a:rPr lang="es-ES" dirty="0" err="1"/>
              <a:t>others</a:t>
            </a:r>
            <a:r>
              <a:rPr lang="es-ES" dirty="0"/>
              <a:t>, </a:t>
            </a:r>
            <a:r>
              <a:rPr lang="es-ES" dirty="0" err="1"/>
              <a:t>such</a:t>
            </a:r>
            <a:r>
              <a:rPr lang="es-ES" dirty="0"/>
              <a:t> as:</a:t>
            </a:r>
          </a:p>
          <a:p>
            <a:pPr>
              <a:buFont typeface="Wingdings" pitchFamily="2" charset="2"/>
              <a:buChar char="Ø"/>
            </a:pPr>
            <a:endParaRPr lang="es-ES" dirty="0"/>
          </a:p>
          <a:p>
            <a:pPr>
              <a:buFont typeface="Wingdings" pitchFamily="2" charset="2"/>
              <a:buChar char="Ø"/>
            </a:pPr>
            <a:r>
              <a:rPr lang="es-ES" dirty="0"/>
              <a:t> </a:t>
            </a:r>
            <a:r>
              <a:rPr lang="es-ES" dirty="0" err="1"/>
              <a:t>Their</a:t>
            </a:r>
            <a:r>
              <a:rPr lang="es-ES" dirty="0"/>
              <a:t> </a:t>
            </a:r>
            <a:r>
              <a:rPr lang="es-ES" dirty="0" err="1"/>
              <a:t>temperament</a:t>
            </a:r>
            <a:r>
              <a:rPr lang="es-ES" dirty="0"/>
              <a:t> (</a:t>
            </a:r>
            <a:r>
              <a:rPr lang="es-ES" dirty="0" err="1"/>
              <a:t>some</a:t>
            </a:r>
            <a:r>
              <a:rPr lang="es-ES" dirty="0"/>
              <a:t> are </a:t>
            </a:r>
            <a:r>
              <a:rPr lang="es-ES" dirty="0" err="1"/>
              <a:t>born</a:t>
            </a:r>
            <a:r>
              <a:rPr lang="es-ES" dirty="0"/>
              <a:t> more sensitive </a:t>
            </a:r>
            <a:r>
              <a:rPr lang="es-ES" dirty="0" err="1"/>
              <a:t>or</a:t>
            </a:r>
            <a:r>
              <a:rPr lang="es-ES" dirty="0"/>
              <a:t> </a:t>
            </a:r>
            <a:r>
              <a:rPr lang="es-ES" dirty="0" err="1"/>
              <a:t>cautious</a:t>
            </a:r>
            <a:r>
              <a:rPr lang="es-ES" dirty="0"/>
              <a:t>, </a:t>
            </a:r>
            <a:r>
              <a:rPr lang="es-ES" dirty="0" err="1"/>
              <a:t>others</a:t>
            </a:r>
            <a:r>
              <a:rPr lang="es-ES" dirty="0"/>
              <a:t> more </a:t>
            </a:r>
            <a:r>
              <a:rPr lang="es-ES" dirty="0" err="1"/>
              <a:t>confident</a:t>
            </a:r>
            <a:r>
              <a:rPr lang="es-ES" dirty="0"/>
              <a:t> </a:t>
            </a:r>
            <a:r>
              <a:rPr lang="es-ES" dirty="0" err="1"/>
              <a:t>or</a:t>
            </a:r>
            <a:r>
              <a:rPr lang="es-ES" dirty="0"/>
              <a:t> </a:t>
            </a:r>
            <a:r>
              <a:rPr lang="es-ES" dirty="0" err="1"/>
              <a:t>expressive</a:t>
            </a:r>
            <a:r>
              <a:rPr lang="es-ES" dirty="0"/>
              <a:t>).</a:t>
            </a:r>
          </a:p>
          <a:p>
            <a:pPr>
              <a:buFont typeface="Wingdings" pitchFamily="2" charset="2"/>
              <a:buChar char="Ø"/>
            </a:pPr>
            <a:endParaRPr lang="es-ES" dirty="0"/>
          </a:p>
          <a:p>
            <a:pPr>
              <a:buFont typeface="Wingdings" pitchFamily="2" charset="2"/>
              <a:buChar char="Ø"/>
            </a:pPr>
            <a:r>
              <a:rPr lang="es-ES" dirty="0"/>
              <a:t> </a:t>
            </a:r>
            <a:r>
              <a:rPr lang="es-ES" dirty="0" err="1"/>
              <a:t>The</a:t>
            </a:r>
            <a:r>
              <a:rPr lang="es-ES" dirty="0"/>
              <a:t> </a:t>
            </a:r>
            <a:r>
              <a:rPr lang="es-ES" dirty="0" err="1"/>
              <a:t>development</a:t>
            </a:r>
            <a:r>
              <a:rPr lang="es-ES" dirty="0"/>
              <a:t> </a:t>
            </a:r>
            <a:r>
              <a:rPr lang="es-ES" dirty="0" err="1"/>
              <a:t>of</a:t>
            </a:r>
            <a:r>
              <a:rPr lang="es-ES" dirty="0"/>
              <a:t> </a:t>
            </a:r>
            <a:r>
              <a:rPr lang="es-ES" dirty="0" err="1"/>
              <a:t>their</a:t>
            </a:r>
            <a:r>
              <a:rPr lang="es-ES" dirty="0"/>
              <a:t> </a:t>
            </a:r>
            <a:r>
              <a:rPr lang="es-ES" dirty="0" err="1"/>
              <a:t>brain</a:t>
            </a:r>
            <a:r>
              <a:rPr lang="es-ES" dirty="0"/>
              <a:t> and </a:t>
            </a:r>
            <a:r>
              <a:rPr lang="es-ES" dirty="0" err="1"/>
              <a:t>emotional</a:t>
            </a:r>
            <a:r>
              <a:rPr lang="es-ES" dirty="0"/>
              <a:t> </a:t>
            </a:r>
            <a:r>
              <a:rPr lang="es-ES" dirty="0" err="1"/>
              <a:t>system</a:t>
            </a:r>
            <a:r>
              <a:rPr lang="es-ES" dirty="0"/>
              <a:t>, </a:t>
            </a:r>
            <a:r>
              <a:rPr lang="es-ES" dirty="0" err="1"/>
              <a:t>which</a:t>
            </a:r>
            <a:r>
              <a:rPr lang="es-ES" dirty="0"/>
              <a:t> </a:t>
            </a:r>
            <a:r>
              <a:rPr lang="es-ES" dirty="0" err="1"/>
              <a:t>progresses</a:t>
            </a:r>
            <a:r>
              <a:rPr lang="es-ES" dirty="0"/>
              <a:t> at </a:t>
            </a:r>
            <a:r>
              <a:rPr lang="es-ES" dirty="0" err="1"/>
              <a:t>its</a:t>
            </a:r>
            <a:r>
              <a:rPr lang="es-ES" dirty="0"/>
              <a:t> </a:t>
            </a:r>
            <a:r>
              <a:rPr lang="es-ES" dirty="0" err="1"/>
              <a:t>own</a:t>
            </a:r>
            <a:r>
              <a:rPr lang="es-ES" dirty="0"/>
              <a:t> pace.</a:t>
            </a:r>
          </a:p>
          <a:p>
            <a:pPr>
              <a:buFont typeface="Wingdings" pitchFamily="2" charset="2"/>
              <a:buChar char="Ø"/>
            </a:pPr>
            <a:endParaRPr lang="es-ES" dirty="0"/>
          </a:p>
          <a:p>
            <a:pPr>
              <a:buFont typeface="Wingdings" pitchFamily="2" charset="2"/>
              <a:buChar char="Ø"/>
            </a:pPr>
            <a:r>
              <a:rPr lang="es-ES" dirty="0" err="1"/>
              <a:t>Health</a:t>
            </a:r>
            <a:r>
              <a:rPr lang="es-ES" dirty="0"/>
              <a:t> </a:t>
            </a:r>
            <a:r>
              <a:rPr lang="es-ES" dirty="0" err="1"/>
              <a:t>or</a:t>
            </a:r>
            <a:r>
              <a:rPr lang="es-ES" dirty="0"/>
              <a:t> </a:t>
            </a:r>
            <a:r>
              <a:rPr lang="es-ES" dirty="0" err="1"/>
              <a:t>genetic</a:t>
            </a:r>
            <a:r>
              <a:rPr lang="es-ES" dirty="0"/>
              <a:t> </a:t>
            </a:r>
            <a:r>
              <a:rPr lang="es-ES" dirty="0" err="1"/>
              <a:t>traits</a:t>
            </a:r>
            <a:r>
              <a:rPr lang="es-ES" dirty="0"/>
              <a:t> </a:t>
            </a:r>
            <a:r>
              <a:rPr lang="es-ES" dirty="0" err="1"/>
              <a:t>that</a:t>
            </a:r>
            <a:r>
              <a:rPr lang="es-ES" dirty="0"/>
              <a:t> are </a:t>
            </a:r>
            <a:r>
              <a:rPr lang="es-ES" dirty="0" err="1"/>
              <a:t>part</a:t>
            </a:r>
            <a:r>
              <a:rPr lang="es-ES" dirty="0"/>
              <a:t> </a:t>
            </a:r>
            <a:r>
              <a:rPr lang="es-ES" dirty="0" err="1"/>
              <a:t>of</a:t>
            </a:r>
            <a:r>
              <a:rPr lang="es-ES" dirty="0"/>
              <a:t> </a:t>
            </a:r>
            <a:r>
              <a:rPr lang="es-ES" dirty="0" err="1"/>
              <a:t>their</a:t>
            </a:r>
            <a:r>
              <a:rPr lang="es-ES" dirty="0"/>
              <a:t> </a:t>
            </a:r>
            <a:r>
              <a:rPr lang="es-ES" dirty="0" err="1"/>
              <a:t>history</a:t>
            </a:r>
            <a:r>
              <a:rPr lang="es-ES" dirty="0"/>
              <a:t>.</a:t>
            </a:r>
          </a:p>
          <a:p>
            <a:endParaRPr lang="es-ES" dirty="0"/>
          </a:p>
          <a:p>
            <a:pPr marL="0" indent="0">
              <a:buNone/>
            </a:pPr>
            <a:r>
              <a:rPr lang="es-ES" dirty="0" err="1"/>
              <a:t>These</a:t>
            </a:r>
            <a:r>
              <a:rPr lang="es-ES" dirty="0"/>
              <a:t> </a:t>
            </a:r>
            <a:r>
              <a:rPr lang="es-ES" dirty="0" err="1"/>
              <a:t>factors</a:t>
            </a:r>
            <a:r>
              <a:rPr lang="es-ES" dirty="0"/>
              <a:t> do </a:t>
            </a:r>
            <a:r>
              <a:rPr lang="es-ES" dirty="0" err="1"/>
              <a:t>not</a:t>
            </a:r>
            <a:r>
              <a:rPr lang="es-ES" dirty="0"/>
              <a:t> determine </a:t>
            </a:r>
            <a:r>
              <a:rPr lang="es-ES" dirty="0" err="1"/>
              <a:t>their</a:t>
            </a:r>
            <a:r>
              <a:rPr lang="es-ES" dirty="0"/>
              <a:t> future, </a:t>
            </a:r>
            <a:r>
              <a:rPr lang="es-ES" dirty="0" err="1"/>
              <a:t>but</a:t>
            </a:r>
            <a:r>
              <a:rPr lang="es-ES" dirty="0"/>
              <a:t> </a:t>
            </a:r>
            <a:r>
              <a:rPr lang="es-ES" dirty="0" err="1"/>
              <a:t>they</a:t>
            </a:r>
            <a:r>
              <a:rPr lang="es-ES" dirty="0"/>
              <a:t> </a:t>
            </a:r>
            <a:r>
              <a:rPr lang="es-ES" dirty="0" err="1"/>
              <a:t>shape</a:t>
            </a:r>
            <a:r>
              <a:rPr lang="es-ES" dirty="0"/>
              <a:t> </a:t>
            </a:r>
            <a:r>
              <a:rPr lang="es-ES" dirty="0" err="1"/>
              <a:t>how</a:t>
            </a:r>
            <a:r>
              <a:rPr lang="es-ES" dirty="0"/>
              <a:t> </a:t>
            </a:r>
            <a:r>
              <a:rPr lang="es-ES" dirty="0" err="1"/>
              <a:t>they</a:t>
            </a:r>
            <a:r>
              <a:rPr lang="es-ES" dirty="0"/>
              <a:t> </a:t>
            </a:r>
            <a:r>
              <a:rPr lang="es-ES" dirty="0" err="1"/>
              <a:t>experience</a:t>
            </a:r>
            <a:r>
              <a:rPr lang="es-ES" dirty="0"/>
              <a:t> </a:t>
            </a:r>
            <a:r>
              <a:rPr lang="es-ES" dirty="0" err="1"/>
              <a:t>their</a:t>
            </a:r>
            <a:r>
              <a:rPr lang="es-ES" dirty="0"/>
              <a:t> </a:t>
            </a:r>
            <a:r>
              <a:rPr lang="es-ES" dirty="0" err="1"/>
              <a:t>first</a:t>
            </a:r>
            <a:r>
              <a:rPr lang="es-ES" dirty="0"/>
              <a:t> </a:t>
            </a:r>
            <a:r>
              <a:rPr lang="es-ES" dirty="0" err="1"/>
              <a:t>moments</a:t>
            </a:r>
            <a:r>
              <a:rPr lang="es-ES" dirty="0"/>
              <a:t>.</a:t>
            </a:r>
            <a:endParaRPr lang="es-GB" dirty="0"/>
          </a:p>
        </p:txBody>
      </p:sp>
      <p:sp>
        <p:nvSpPr>
          <p:cNvPr id="5" name="Marcador de texto 4">
            <a:extLst>
              <a:ext uri="{FF2B5EF4-FFF2-40B4-BE49-F238E27FC236}">
                <a16:creationId xmlns:a16="http://schemas.microsoft.com/office/drawing/2014/main" id="{500B923D-3A9E-7FB3-EBDD-8C2054CF4CAF}"/>
              </a:ext>
            </a:extLst>
          </p:cNvPr>
          <p:cNvSpPr>
            <a:spLocks noGrp="1"/>
          </p:cNvSpPr>
          <p:nvPr>
            <p:ph type="body" sz="quarter" idx="3"/>
          </p:nvPr>
        </p:nvSpPr>
        <p:spPr>
          <a:xfrm>
            <a:off x="6698442" y="1587045"/>
            <a:ext cx="4488794" cy="454836"/>
          </a:xfrm>
        </p:spPr>
        <p:txBody>
          <a:bodyPr/>
          <a:lstStyle/>
          <a:p>
            <a:r>
              <a:rPr lang="es-ES" dirty="0" err="1"/>
              <a:t>nurture</a:t>
            </a:r>
            <a:endParaRPr lang="es-ES" dirty="0"/>
          </a:p>
          <a:p>
            <a:endParaRPr lang="es-GB" dirty="0"/>
          </a:p>
        </p:txBody>
      </p:sp>
      <p:sp>
        <p:nvSpPr>
          <p:cNvPr id="6" name="Marcador de contenido 5">
            <a:extLst>
              <a:ext uri="{FF2B5EF4-FFF2-40B4-BE49-F238E27FC236}">
                <a16:creationId xmlns:a16="http://schemas.microsoft.com/office/drawing/2014/main" id="{F8DE28A8-D7CC-0564-BCEE-48C6ABA2C7DB}"/>
              </a:ext>
            </a:extLst>
          </p:cNvPr>
          <p:cNvSpPr>
            <a:spLocks noGrp="1"/>
          </p:cNvSpPr>
          <p:nvPr>
            <p:ph sz="quarter" idx="4"/>
          </p:nvPr>
        </p:nvSpPr>
        <p:spPr>
          <a:xfrm>
            <a:off x="6256024" y="2061957"/>
            <a:ext cx="5224775" cy="3830843"/>
          </a:xfrm>
        </p:spPr>
        <p:txBody>
          <a:bodyPr>
            <a:normAutofit fontScale="47500" lnSpcReduction="20000"/>
          </a:bodyPr>
          <a:lstStyle/>
          <a:p>
            <a:pPr>
              <a:buFont typeface="Wingdings" pitchFamily="2" charset="2"/>
              <a:buChar char="Ø"/>
            </a:pPr>
            <a:r>
              <a:rPr lang="es-ES" dirty="0" err="1"/>
              <a:t>The</a:t>
            </a:r>
            <a:r>
              <a:rPr lang="es-ES" dirty="0"/>
              <a:t> </a:t>
            </a:r>
            <a:r>
              <a:rPr lang="es-ES" dirty="0" err="1"/>
              <a:t>environment</a:t>
            </a:r>
            <a:r>
              <a:rPr lang="es-ES" dirty="0"/>
              <a:t> </a:t>
            </a:r>
            <a:r>
              <a:rPr lang="es-ES" dirty="0" err="1"/>
              <a:t>surrounding</a:t>
            </a:r>
            <a:r>
              <a:rPr lang="es-ES" dirty="0"/>
              <a:t> a </a:t>
            </a:r>
            <a:r>
              <a:rPr lang="es-ES" dirty="0" err="1"/>
              <a:t>child</a:t>
            </a:r>
            <a:r>
              <a:rPr lang="es-ES" dirty="0"/>
              <a:t>—</a:t>
            </a:r>
            <a:r>
              <a:rPr lang="es-ES" dirty="0" err="1"/>
              <a:t>the</a:t>
            </a:r>
            <a:r>
              <a:rPr lang="es-ES" dirty="0"/>
              <a:t> </a:t>
            </a:r>
            <a:r>
              <a:rPr lang="es-ES" dirty="0" err="1"/>
              <a:t>way</a:t>
            </a:r>
            <a:r>
              <a:rPr lang="es-ES" dirty="0"/>
              <a:t> </a:t>
            </a:r>
            <a:r>
              <a:rPr lang="es-ES" dirty="0" err="1"/>
              <a:t>they</a:t>
            </a:r>
            <a:r>
              <a:rPr lang="es-ES" dirty="0"/>
              <a:t> are </a:t>
            </a:r>
            <a:r>
              <a:rPr lang="es-ES" dirty="0" err="1"/>
              <a:t>looked</a:t>
            </a:r>
            <a:r>
              <a:rPr lang="es-ES" dirty="0"/>
              <a:t> at, </a:t>
            </a:r>
            <a:r>
              <a:rPr lang="es-ES" dirty="0" err="1"/>
              <a:t>listened</a:t>
            </a:r>
            <a:r>
              <a:rPr lang="es-ES" dirty="0"/>
              <a:t> </a:t>
            </a:r>
            <a:r>
              <a:rPr lang="es-ES" dirty="0" err="1"/>
              <a:t>to</a:t>
            </a:r>
            <a:r>
              <a:rPr lang="es-ES" dirty="0"/>
              <a:t>, </a:t>
            </a:r>
            <a:r>
              <a:rPr lang="es-ES" dirty="0" err="1"/>
              <a:t>soothed</a:t>
            </a:r>
            <a:r>
              <a:rPr lang="es-ES" dirty="0"/>
              <a:t>, and </a:t>
            </a:r>
            <a:r>
              <a:rPr lang="es-ES" dirty="0" err="1"/>
              <a:t>played</a:t>
            </a:r>
            <a:r>
              <a:rPr lang="es-ES" dirty="0"/>
              <a:t> </a:t>
            </a:r>
            <a:r>
              <a:rPr lang="es-ES" dirty="0" err="1"/>
              <a:t>with</a:t>
            </a:r>
            <a:r>
              <a:rPr lang="es-ES" dirty="0"/>
              <a:t>—</a:t>
            </a:r>
            <a:r>
              <a:rPr lang="es-ES" dirty="0" err="1"/>
              <a:t>is</a:t>
            </a:r>
            <a:r>
              <a:rPr lang="es-ES" dirty="0"/>
              <a:t> </a:t>
            </a:r>
            <a:r>
              <a:rPr lang="es-ES" dirty="0" err="1"/>
              <a:t>also</a:t>
            </a:r>
            <a:r>
              <a:rPr lang="es-ES" dirty="0"/>
              <a:t> a </a:t>
            </a:r>
            <a:r>
              <a:rPr lang="es-ES" dirty="0" err="1"/>
              <a:t>powerful</a:t>
            </a:r>
            <a:r>
              <a:rPr lang="es-ES" dirty="0"/>
              <a:t> </a:t>
            </a:r>
            <a:r>
              <a:rPr lang="es-ES" dirty="0" err="1"/>
              <a:t>force</a:t>
            </a:r>
            <a:r>
              <a:rPr lang="es-ES" dirty="0"/>
              <a:t> in </a:t>
            </a:r>
            <a:r>
              <a:rPr lang="es-ES" dirty="0" err="1"/>
              <a:t>their</a:t>
            </a:r>
            <a:r>
              <a:rPr lang="es-ES" dirty="0"/>
              <a:t> </a:t>
            </a:r>
            <a:r>
              <a:rPr lang="es-ES" dirty="0" err="1"/>
              <a:t>development</a:t>
            </a:r>
            <a:r>
              <a:rPr lang="es-ES" dirty="0"/>
              <a:t>. </a:t>
            </a:r>
            <a:r>
              <a:rPr lang="es-ES" dirty="0" err="1"/>
              <a:t>Some</a:t>
            </a:r>
            <a:r>
              <a:rPr lang="es-ES" dirty="0"/>
              <a:t> </a:t>
            </a:r>
            <a:r>
              <a:rPr lang="es-ES" dirty="0" err="1"/>
              <a:t>key</a:t>
            </a:r>
            <a:r>
              <a:rPr lang="es-ES" dirty="0"/>
              <a:t> </a:t>
            </a:r>
            <a:r>
              <a:rPr lang="es-ES" dirty="0" err="1"/>
              <a:t>aspects</a:t>
            </a:r>
            <a:r>
              <a:rPr lang="es-ES" dirty="0"/>
              <a:t> </a:t>
            </a:r>
            <a:r>
              <a:rPr lang="es-ES" dirty="0" err="1"/>
              <a:t>include</a:t>
            </a:r>
            <a:r>
              <a:rPr lang="es-ES" dirty="0"/>
              <a:t>:</a:t>
            </a:r>
          </a:p>
          <a:p>
            <a:pPr>
              <a:buFont typeface="Wingdings" pitchFamily="2" charset="2"/>
              <a:buChar char="Ø"/>
            </a:pPr>
            <a:endParaRPr lang="es-ES" dirty="0"/>
          </a:p>
          <a:p>
            <a:pPr>
              <a:buFont typeface="Wingdings" pitchFamily="2" charset="2"/>
              <a:buChar char="Ø"/>
            </a:pPr>
            <a:r>
              <a:rPr lang="es-ES" dirty="0"/>
              <a:t>• </a:t>
            </a:r>
            <a:r>
              <a:rPr lang="es-ES" dirty="0" err="1"/>
              <a:t>The</a:t>
            </a:r>
            <a:r>
              <a:rPr lang="es-ES" dirty="0"/>
              <a:t> </a:t>
            </a:r>
            <a:r>
              <a:rPr lang="es-ES" dirty="0" err="1"/>
              <a:t>presence</a:t>
            </a:r>
            <a:r>
              <a:rPr lang="es-ES" dirty="0"/>
              <a:t> </a:t>
            </a:r>
            <a:r>
              <a:rPr lang="es-ES" dirty="0" err="1"/>
              <a:t>of</a:t>
            </a:r>
            <a:r>
              <a:rPr lang="es-ES" dirty="0"/>
              <a:t> sensitive </a:t>
            </a:r>
            <a:r>
              <a:rPr lang="es-ES" dirty="0" err="1"/>
              <a:t>adults</a:t>
            </a:r>
            <a:r>
              <a:rPr lang="es-ES" dirty="0"/>
              <a:t> </a:t>
            </a:r>
            <a:r>
              <a:rPr lang="es-ES" dirty="0" err="1"/>
              <a:t>who</a:t>
            </a:r>
            <a:r>
              <a:rPr lang="es-ES" dirty="0"/>
              <a:t> </a:t>
            </a:r>
            <a:r>
              <a:rPr lang="es-ES" dirty="0" err="1"/>
              <a:t>respond</a:t>
            </a:r>
            <a:r>
              <a:rPr lang="es-ES" dirty="0"/>
              <a:t> </a:t>
            </a:r>
            <a:r>
              <a:rPr lang="es-ES" dirty="0" err="1"/>
              <a:t>to</a:t>
            </a:r>
            <a:r>
              <a:rPr lang="es-ES" dirty="0"/>
              <a:t> </a:t>
            </a:r>
            <a:r>
              <a:rPr lang="es-ES" dirty="0" err="1"/>
              <a:t>their</a:t>
            </a:r>
            <a:r>
              <a:rPr lang="es-ES" dirty="0"/>
              <a:t> </a:t>
            </a:r>
            <a:r>
              <a:rPr lang="es-ES" dirty="0" err="1"/>
              <a:t>needs</a:t>
            </a:r>
            <a:r>
              <a:rPr lang="es-ES" dirty="0"/>
              <a:t>.</a:t>
            </a:r>
          </a:p>
          <a:p>
            <a:pPr>
              <a:buFont typeface="Wingdings" pitchFamily="2" charset="2"/>
              <a:buChar char="Ø"/>
            </a:pPr>
            <a:endParaRPr lang="es-ES" dirty="0"/>
          </a:p>
          <a:p>
            <a:pPr>
              <a:buFont typeface="Wingdings" pitchFamily="2" charset="2"/>
              <a:buChar char="Ø"/>
            </a:pPr>
            <a:r>
              <a:rPr lang="es-ES" dirty="0"/>
              <a:t>• </a:t>
            </a:r>
            <a:r>
              <a:rPr lang="es-ES" dirty="0" err="1"/>
              <a:t>Routines</a:t>
            </a:r>
            <a:r>
              <a:rPr lang="es-ES" dirty="0"/>
              <a:t> and </a:t>
            </a:r>
            <a:r>
              <a:rPr lang="es-ES" dirty="0" err="1"/>
              <a:t>experiences</a:t>
            </a:r>
            <a:r>
              <a:rPr lang="es-ES" dirty="0"/>
              <a:t> </a:t>
            </a:r>
            <a:r>
              <a:rPr lang="es-ES" dirty="0" err="1"/>
              <a:t>that</a:t>
            </a:r>
            <a:r>
              <a:rPr lang="es-ES" dirty="0"/>
              <a:t> </a:t>
            </a:r>
            <a:r>
              <a:rPr lang="es-ES" dirty="0" err="1"/>
              <a:t>provide</a:t>
            </a:r>
            <a:r>
              <a:rPr lang="es-ES" dirty="0"/>
              <a:t> </a:t>
            </a:r>
            <a:r>
              <a:rPr lang="es-ES" dirty="0" err="1"/>
              <a:t>security</a:t>
            </a:r>
            <a:r>
              <a:rPr lang="es-ES" dirty="0"/>
              <a:t> and </a:t>
            </a:r>
            <a:r>
              <a:rPr lang="es-ES" dirty="0" err="1"/>
              <a:t>predictability</a:t>
            </a:r>
            <a:r>
              <a:rPr lang="es-ES" dirty="0"/>
              <a:t>.</a:t>
            </a:r>
          </a:p>
          <a:p>
            <a:pPr>
              <a:buFont typeface="Wingdings" pitchFamily="2" charset="2"/>
              <a:buChar char="Ø"/>
            </a:pPr>
            <a:endParaRPr lang="es-ES" dirty="0"/>
          </a:p>
          <a:p>
            <a:pPr>
              <a:buFont typeface="Wingdings" pitchFamily="2" charset="2"/>
              <a:buChar char="Ø"/>
            </a:pPr>
            <a:r>
              <a:rPr lang="es-ES" dirty="0"/>
              <a:t>• </a:t>
            </a:r>
            <a:r>
              <a:rPr lang="es-ES" dirty="0" err="1"/>
              <a:t>Opportunities</a:t>
            </a:r>
            <a:r>
              <a:rPr lang="es-ES" dirty="0"/>
              <a:t> </a:t>
            </a:r>
            <a:r>
              <a:rPr lang="es-ES" dirty="0" err="1"/>
              <a:t>for</a:t>
            </a:r>
            <a:r>
              <a:rPr lang="es-ES" dirty="0"/>
              <a:t> </a:t>
            </a:r>
            <a:r>
              <a:rPr lang="es-ES" dirty="0" err="1"/>
              <a:t>play</a:t>
            </a:r>
            <a:r>
              <a:rPr lang="es-ES" dirty="0"/>
              <a:t>, </a:t>
            </a:r>
            <a:r>
              <a:rPr lang="es-ES" dirty="0" err="1"/>
              <a:t>language</a:t>
            </a:r>
            <a:r>
              <a:rPr lang="es-ES" dirty="0"/>
              <a:t>, and </a:t>
            </a:r>
            <a:r>
              <a:rPr lang="es-ES" dirty="0" err="1"/>
              <a:t>exploration</a:t>
            </a:r>
            <a:r>
              <a:rPr lang="es-ES" dirty="0"/>
              <a:t>, </a:t>
            </a:r>
            <a:r>
              <a:rPr lang="es-ES" dirty="0" err="1"/>
              <a:t>allowing</a:t>
            </a:r>
            <a:r>
              <a:rPr lang="es-ES" dirty="0"/>
              <a:t> </a:t>
            </a:r>
            <a:r>
              <a:rPr lang="es-ES" dirty="0" err="1"/>
              <a:t>them</a:t>
            </a:r>
            <a:r>
              <a:rPr lang="es-ES" dirty="0"/>
              <a:t> </a:t>
            </a:r>
            <a:r>
              <a:rPr lang="es-ES" dirty="0" err="1"/>
              <a:t>to</a:t>
            </a:r>
            <a:r>
              <a:rPr lang="es-ES" dirty="0"/>
              <a:t> </a:t>
            </a:r>
            <a:r>
              <a:rPr lang="es-ES" dirty="0" err="1"/>
              <a:t>discover</a:t>
            </a:r>
            <a:r>
              <a:rPr lang="es-ES" dirty="0"/>
              <a:t> </a:t>
            </a:r>
            <a:r>
              <a:rPr lang="es-ES" dirty="0" err="1"/>
              <a:t>the</a:t>
            </a:r>
            <a:r>
              <a:rPr lang="es-ES" dirty="0"/>
              <a:t> </a:t>
            </a:r>
            <a:r>
              <a:rPr lang="es-ES" dirty="0" err="1"/>
              <a:t>world</a:t>
            </a:r>
            <a:r>
              <a:rPr lang="es-ES" dirty="0"/>
              <a:t> at </a:t>
            </a:r>
            <a:r>
              <a:rPr lang="es-ES" dirty="0" err="1"/>
              <a:t>their</a:t>
            </a:r>
            <a:r>
              <a:rPr lang="es-ES" dirty="0"/>
              <a:t> </a:t>
            </a:r>
            <a:r>
              <a:rPr lang="es-ES" dirty="0" err="1"/>
              <a:t>own</a:t>
            </a:r>
            <a:r>
              <a:rPr lang="es-ES" dirty="0"/>
              <a:t> pace.</a:t>
            </a:r>
          </a:p>
          <a:p>
            <a:pPr>
              <a:buFont typeface="Wingdings" pitchFamily="2" charset="2"/>
              <a:buChar char="Ø"/>
            </a:pPr>
            <a:endParaRPr lang="es-ES" dirty="0"/>
          </a:p>
          <a:p>
            <a:pPr>
              <a:buFont typeface="Wingdings" pitchFamily="2" charset="2"/>
              <a:buChar char="Ø"/>
            </a:pPr>
            <a:r>
              <a:rPr lang="es-ES" dirty="0"/>
              <a:t>• </a:t>
            </a:r>
            <a:r>
              <a:rPr lang="es-ES" dirty="0" err="1"/>
              <a:t>The</a:t>
            </a:r>
            <a:r>
              <a:rPr lang="es-ES" dirty="0"/>
              <a:t> </a:t>
            </a:r>
            <a:r>
              <a:rPr lang="es-ES" dirty="0" err="1"/>
              <a:t>values</a:t>
            </a:r>
            <a:r>
              <a:rPr lang="es-ES" dirty="0"/>
              <a:t>, culture, and </a:t>
            </a:r>
            <a:r>
              <a:rPr lang="es-ES" dirty="0" err="1"/>
              <a:t>ways</a:t>
            </a:r>
            <a:r>
              <a:rPr lang="es-ES" dirty="0"/>
              <a:t> </a:t>
            </a:r>
            <a:r>
              <a:rPr lang="es-ES" dirty="0" err="1"/>
              <a:t>of</a:t>
            </a:r>
            <a:r>
              <a:rPr lang="es-ES" dirty="0"/>
              <a:t> </a:t>
            </a:r>
            <a:r>
              <a:rPr lang="es-ES" dirty="0" err="1"/>
              <a:t>relating</a:t>
            </a:r>
            <a:r>
              <a:rPr lang="es-ES" dirty="0"/>
              <a:t> </a:t>
            </a:r>
            <a:r>
              <a:rPr lang="es-ES" dirty="0" err="1"/>
              <a:t>within</a:t>
            </a:r>
            <a:r>
              <a:rPr lang="es-ES" dirty="0"/>
              <a:t> </a:t>
            </a:r>
            <a:r>
              <a:rPr lang="es-ES" dirty="0" err="1"/>
              <a:t>their</a:t>
            </a:r>
            <a:r>
              <a:rPr lang="es-ES" dirty="0"/>
              <a:t> </a:t>
            </a:r>
            <a:r>
              <a:rPr lang="es-ES" dirty="0" err="1"/>
              <a:t>family</a:t>
            </a:r>
            <a:r>
              <a:rPr lang="es-ES" dirty="0"/>
              <a:t> and </a:t>
            </a:r>
            <a:r>
              <a:rPr lang="es-ES" dirty="0" err="1"/>
              <a:t>community</a:t>
            </a:r>
            <a:r>
              <a:rPr lang="es-ES" dirty="0"/>
              <a:t>.</a:t>
            </a:r>
          </a:p>
          <a:p>
            <a:pPr>
              <a:buFont typeface="Wingdings" pitchFamily="2" charset="2"/>
              <a:buChar char="Ø"/>
            </a:pPr>
            <a:endParaRPr lang="es-ES" dirty="0"/>
          </a:p>
          <a:p>
            <a:pPr marL="0" indent="0">
              <a:buNone/>
            </a:pPr>
            <a:r>
              <a:rPr lang="es-ES" dirty="0" err="1"/>
              <a:t>When</a:t>
            </a:r>
            <a:r>
              <a:rPr lang="es-ES" dirty="0"/>
              <a:t> a </a:t>
            </a:r>
            <a:r>
              <a:rPr lang="es-ES" dirty="0" err="1"/>
              <a:t>child</a:t>
            </a:r>
            <a:r>
              <a:rPr lang="es-ES" dirty="0"/>
              <a:t> </a:t>
            </a:r>
            <a:r>
              <a:rPr lang="es-ES" dirty="0" err="1"/>
              <a:t>feels</a:t>
            </a:r>
            <a:r>
              <a:rPr lang="es-ES" dirty="0"/>
              <a:t> </a:t>
            </a:r>
            <a:r>
              <a:rPr lang="es-ES" dirty="0" err="1"/>
              <a:t>cared</a:t>
            </a:r>
            <a:r>
              <a:rPr lang="es-ES" dirty="0"/>
              <a:t> </a:t>
            </a:r>
            <a:r>
              <a:rPr lang="es-ES" dirty="0" err="1"/>
              <a:t>for</a:t>
            </a:r>
            <a:r>
              <a:rPr lang="es-ES" dirty="0"/>
              <a:t>, </a:t>
            </a:r>
            <a:r>
              <a:rPr lang="es-ES" dirty="0" err="1"/>
              <a:t>listened</a:t>
            </a:r>
            <a:r>
              <a:rPr lang="es-ES" dirty="0"/>
              <a:t> </a:t>
            </a:r>
            <a:r>
              <a:rPr lang="es-ES" dirty="0" err="1"/>
              <a:t>to</a:t>
            </a:r>
            <a:r>
              <a:rPr lang="es-ES" dirty="0"/>
              <a:t>, and </a:t>
            </a:r>
            <a:r>
              <a:rPr lang="es-ES" dirty="0" err="1"/>
              <a:t>protected</a:t>
            </a:r>
            <a:r>
              <a:rPr lang="es-ES" dirty="0"/>
              <a:t>, </a:t>
            </a:r>
            <a:r>
              <a:rPr lang="es-ES" dirty="0" err="1"/>
              <a:t>they</a:t>
            </a:r>
            <a:r>
              <a:rPr lang="es-ES" dirty="0"/>
              <a:t> are more </a:t>
            </a:r>
            <a:r>
              <a:rPr lang="es-ES" dirty="0" err="1"/>
              <a:t>likely</a:t>
            </a:r>
            <a:r>
              <a:rPr lang="es-ES" dirty="0"/>
              <a:t> </a:t>
            </a:r>
            <a:r>
              <a:rPr lang="es-ES" dirty="0" err="1"/>
              <a:t>to</a:t>
            </a:r>
            <a:r>
              <a:rPr lang="es-ES" dirty="0"/>
              <a:t> </a:t>
            </a:r>
            <a:r>
              <a:rPr lang="es-ES" dirty="0" err="1"/>
              <a:t>grow</a:t>
            </a:r>
            <a:r>
              <a:rPr lang="es-ES" dirty="0"/>
              <a:t> up </a:t>
            </a:r>
            <a:r>
              <a:rPr lang="es-ES" dirty="0" err="1"/>
              <a:t>with</a:t>
            </a:r>
            <a:r>
              <a:rPr lang="es-ES" dirty="0"/>
              <a:t> </a:t>
            </a:r>
            <a:r>
              <a:rPr lang="es-ES" dirty="0" err="1"/>
              <a:t>confidence</a:t>
            </a:r>
            <a:r>
              <a:rPr lang="es-ES" dirty="0"/>
              <a:t> in </a:t>
            </a:r>
            <a:r>
              <a:rPr lang="es-ES" dirty="0" err="1"/>
              <a:t>themselves</a:t>
            </a:r>
            <a:r>
              <a:rPr lang="es-ES" dirty="0"/>
              <a:t> and </a:t>
            </a:r>
            <a:r>
              <a:rPr lang="es-ES" dirty="0" err="1"/>
              <a:t>others</a:t>
            </a:r>
            <a:r>
              <a:rPr lang="es-ES" dirty="0"/>
              <a:t>.</a:t>
            </a:r>
            <a:endParaRPr lang="es-GB" dirty="0"/>
          </a:p>
        </p:txBody>
      </p:sp>
    </p:spTree>
    <p:extLst>
      <p:ext uri="{BB962C8B-B14F-4D97-AF65-F5344CB8AC3E}">
        <p14:creationId xmlns:p14="http://schemas.microsoft.com/office/powerpoint/2010/main" val="17305708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3957206-993F-20A8-D382-A06D5196DF5A}"/>
              </a:ext>
            </a:extLst>
          </p:cNvPr>
          <p:cNvSpPr>
            <a:spLocks noGrp="1"/>
          </p:cNvSpPr>
          <p:nvPr>
            <p:ph type="title"/>
          </p:nvPr>
        </p:nvSpPr>
        <p:spPr/>
        <p:txBody>
          <a:bodyPr/>
          <a:lstStyle/>
          <a:p>
            <a:r>
              <a:rPr lang="es-ES" dirty="0" err="1"/>
              <a:t>Critical</a:t>
            </a:r>
            <a:r>
              <a:rPr lang="es-ES" dirty="0"/>
              <a:t> </a:t>
            </a:r>
            <a:r>
              <a:rPr lang="es-ES" dirty="0" err="1"/>
              <a:t>evaluation</a:t>
            </a:r>
            <a:r>
              <a:rPr lang="es-ES" dirty="0"/>
              <a:t> </a:t>
            </a:r>
            <a:r>
              <a:rPr lang="es-ES" dirty="0" err="1"/>
              <a:t>of</a:t>
            </a:r>
            <a:r>
              <a:rPr lang="es-ES" dirty="0"/>
              <a:t> </a:t>
            </a:r>
            <a:r>
              <a:rPr lang="es-ES" dirty="0" err="1"/>
              <a:t>Attachment</a:t>
            </a:r>
            <a:r>
              <a:rPr lang="es-ES" dirty="0"/>
              <a:t> </a:t>
            </a:r>
            <a:r>
              <a:rPr lang="es-ES" dirty="0" err="1"/>
              <a:t>Theory</a:t>
            </a:r>
            <a:r>
              <a:rPr lang="es-ES" dirty="0"/>
              <a:t> in </a:t>
            </a:r>
            <a:r>
              <a:rPr lang="es-ES" dirty="0" err="1"/>
              <a:t>this</a:t>
            </a:r>
            <a:r>
              <a:rPr lang="es-ES" dirty="0"/>
              <a:t> </a:t>
            </a:r>
            <a:r>
              <a:rPr lang="es-ES" dirty="0" err="1"/>
              <a:t>context</a:t>
            </a:r>
            <a:endParaRPr lang="es-GB" dirty="0"/>
          </a:p>
        </p:txBody>
      </p:sp>
      <p:sp>
        <p:nvSpPr>
          <p:cNvPr id="3" name="Marcador de contenido 2">
            <a:extLst>
              <a:ext uri="{FF2B5EF4-FFF2-40B4-BE49-F238E27FC236}">
                <a16:creationId xmlns:a16="http://schemas.microsoft.com/office/drawing/2014/main" id="{D292E90D-95AA-CEDD-921F-996D33507DE8}"/>
              </a:ext>
            </a:extLst>
          </p:cNvPr>
          <p:cNvSpPr>
            <a:spLocks noGrp="1"/>
          </p:cNvSpPr>
          <p:nvPr>
            <p:ph idx="1"/>
          </p:nvPr>
        </p:nvSpPr>
        <p:spPr>
          <a:xfrm>
            <a:off x="531628" y="2015732"/>
            <a:ext cx="11100391" cy="3864073"/>
          </a:xfrm>
        </p:spPr>
        <p:txBody>
          <a:bodyPr>
            <a:normAutofit fontScale="92500" lnSpcReduction="20000"/>
          </a:bodyPr>
          <a:lstStyle/>
          <a:p>
            <a:pPr marL="0" indent="0">
              <a:buNone/>
            </a:pPr>
            <a:r>
              <a:rPr lang="es-ES" sz="1800" dirty="0" err="1"/>
              <a:t>Attachment</a:t>
            </a:r>
            <a:r>
              <a:rPr lang="es-ES" sz="1800" dirty="0"/>
              <a:t> </a:t>
            </a:r>
            <a:r>
              <a:rPr lang="es-ES" sz="1800" dirty="0" err="1"/>
              <a:t>Theory</a:t>
            </a:r>
            <a:r>
              <a:rPr lang="es-ES" sz="1800" dirty="0"/>
              <a:t> </a:t>
            </a:r>
            <a:r>
              <a:rPr lang="es-ES" sz="1800" dirty="0" err="1"/>
              <a:t>offers</a:t>
            </a:r>
            <a:r>
              <a:rPr lang="es-ES" sz="1800" dirty="0"/>
              <a:t> a </a:t>
            </a:r>
            <a:r>
              <a:rPr lang="es-ES" sz="1800" dirty="0" err="1"/>
              <a:t>valuable</a:t>
            </a:r>
            <a:r>
              <a:rPr lang="es-ES" sz="1800" dirty="0"/>
              <a:t> </a:t>
            </a:r>
            <a:r>
              <a:rPr lang="es-ES" sz="1800" dirty="0" err="1"/>
              <a:t>foundation</a:t>
            </a:r>
            <a:r>
              <a:rPr lang="es-ES" sz="1800" dirty="0"/>
              <a:t> </a:t>
            </a:r>
            <a:r>
              <a:rPr lang="es-ES" sz="1800" dirty="0" err="1"/>
              <a:t>for</a:t>
            </a:r>
            <a:r>
              <a:rPr lang="es-ES" sz="1800" dirty="0"/>
              <a:t> </a:t>
            </a:r>
            <a:r>
              <a:rPr lang="es-ES" sz="1800" dirty="0" err="1"/>
              <a:t>understanding</a:t>
            </a:r>
            <a:r>
              <a:rPr lang="es-ES" sz="1800" dirty="0"/>
              <a:t> </a:t>
            </a:r>
            <a:r>
              <a:rPr lang="es-ES" sz="1800" dirty="0" err="1"/>
              <a:t>children</a:t>
            </a:r>
            <a:r>
              <a:rPr lang="es-ES" sz="1800" dirty="0"/>
              <a:t> </a:t>
            </a:r>
            <a:r>
              <a:rPr lang="es-ES" sz="1800" dirty="0" err="1"/>
              <a:t>like</a:t>
            </a:r>
            <a:r>
              <a:rPr lang="es-ES" sz="1800" dirty="0"/>
              <a:t> Amira, </a:t>
            </a:r>
            <a:r>
              <a:rPr lang="es-ES" sz="1800" dirty="0" err="1"/>
              <a:t>reminding</a:t>
            </a:r>
            <a:r>
              <a:rPr lang="es-ES" sz="1800" dirty="0"/>
              <a:t> </a:t>
            </a:r>
            <a:r>
              <a:rPr lang="es-ES" sz="1800" dirty="0" err="1"/>
              <a:t>us</a:t>
            </a:r>
            <a:r>
              <a:rPr lang="es-ES" sz="1800" dirty="0"/>
              <a:t> </a:t>
            </a:r>
            <a:r>
              <a:rPr lang="es-ES" sz="1800" dirty="0" err="1"/>
              <a:t>that</a:t>
            </a:r>
            <a:r>
              <a:rPr lang="es-ES" sz="1800" dirty="0"/>
              <a:t> </a:t>
            </a:r>
            <a:r>
              <a:rPr lang="es-ES" sz="1800" dirty="0" err="1"/>
              <a:t>their</a:t>
            </a:r>
            <a:r>
              <a:rPr lang="es-ES" sz="1800" dirty="0"/>
              <a:t> </a:t>
            </a:r>
            <a:r>
              <a:rPr lang="es-ES" sz="1800" dirty="0" err="1"/>
              <a:t>behavior</a:t>
            </a:r>
            <a:r>
              <a:rPr lang="es-ES" sz="1800" dirty="0"/>
              <a:t> </a:t>
            </a:r>
            <a:r>
              <a:rPr lang="es-ES" sz="1800" dirty="0" err="1"/>
              <a:t>may</a:t>
            </a:r>
            <a:r>
              <a:rPr lang="es-ES" sz="1800" dirty="0"/>
              <a:t> be </a:t>
            </a:r>
            <a:r>
              <a:rPr lang="es-ES" sz="1800" dirty="0" err="1"/>
              <a:t>driven</a:t>
            </a:r>
            <a:r>
              <a:rPr lang="es-ES" sz="1800" dirty="0"/>
              <a:t> </a:t>
            </a:r>
            <a:r>
              <a:rPr lang="es-ES" sz="1800" dirty="0" err="1"/>
              <a:t>by</a:t>
            </a:r>
            <a:r>
              <a:rPr lang="es-ES" sz="1800" dirty="0"/>
              <a:t> a </a:t>
            </a:r>
            <a:r>
              <a:rPr lang="es-ES" sz="1800" dirty="0" err="1"/>
              <a:t>need</a:t>
            </a:r>
            <a:r>
              <a:rPr lang="es-ES" sz="1800" dirty="0"/>
              <a:t> </a:t>
            </a:r>
            <a:r>
              <a:rPr lang="es-ES" sz="1800" dirty="0" err="1"/>
              <a:t>to</a:t>
            </a:r>
            <a:r>
              <a:rPr lang="es-ES" sz="1800" dirty="0"/>
              <a:t> </a:t>
            </a:r>
            <a:r>
              <a:rPr lang="es-ES" sz="1800" dirty="0" err="1"/>
              <a:t>feel</a:t>
            </a:r>
            <a:r>
              <a:rPr lang="es-ES" sz="1800" dirty="0"/>
              <a:t> </a:t>
            </a:r>
            <a:r>
              <a:rPr lang="es-ES" sz="1800" dirty="0" err="1"/>
              <a:t>safe</a:t>
            </a:r>
            <a:r>
              <a:rPr lang="es-ES" sz="1800" dirty="0"/>
              <a:t> and </a:t>
            </a:r>
            <a:r>
              <a:rPr lang="es-ES" sz="1800" dirty="0" err="1"/>
              <a:t>secure</a:t>
            </a:r>
            <a:r>
              <a:rPr lang="es-ES" sz="1800" dirty="0"/>
              <a:t>. </a:t>
            </a:r>
            <a:r>
              <a:rPr lang="es-ES" sz="1800" dirty="0" err="1"/>
              <a:t>This</a:t>
            </a:r>
            <a:r>
              <a:rPr lang="es-ES" sz="1800" dirty="0"/>
              <a:t> </a:t>
            </a:r>
            <a:r>
              <a:rPr lang="es-ES" sz="1800" dirty="0" err="1"/>
              <a:t>approach</a:t>
            </a:r>
            <a:r>
              <a:rPr lang="es-ES" sz="1800" dirty="0"/>
              <a:t> </a:t>
            </a:r>
            <a:r>
              <a:rPr lang="es-ES" sz="1800" dirty="0" err="1"/>
              <a:t>helps</a:t>
            </a:r>
            <a:r>
              <a:rPr lang="es-ES" sz="1800" dirty="0"/>
              <a:t> staff </a:t>
            </a:r>
            <a:r>
              <a:rPr lang="es-ES" sz="1800" dirty="0" err="1"/>
              <a:t>respond</a:t>
            </a:r>
            <a:r>
              <a:rPr lang="es-ES" sz="1800" dirty="0"/>
              <a:t> </a:t>
            </a:r>
            <a:r>
              <a:rPr lang="es-ES" sz="1800" dirty="0" err="1"/>
              <a:t>with</a:t>
            </a:r>
            <a:r>
              <a:rPr lang="es-ES" sz="1800" dirty="0"/>
              <a:t> </a:t>
            </a:r>
            <a:r>
              <a:rPr lang="es-ES" sz="1800" dirty="0" err="1"/>
              <a:t>sensitivity</a:t>
            </a:r>
            <a:r>
              <a:rPr lang="es-ES" sz="1800" dirty="0"/>
              <a:t>, </a:t>
            </a:r>
            <a:r>
              <a:rPr lang="es-ES" sz="1800" dirty="0" err="1"/>
              <a:t>calm</a:t>
            </a:r>
            <a:r>
              <a:rPr lang="es-ES" sz="1800" dirty="0"/>
              <a:t>, and </a:t>
            </a:r>
            <a:r>
              <a:rPr lang="es-ES" sz="1800" dirty="0" err="1"/>
              <a:t>consistency</a:t>
            </a:r>
            <a:r>
              <a:rPr lang="es-ES" sz="1800" dirty="0"/>
              <a:t>, and guides </a:t>
            </a:r>
            <a:r>
              <a:rPr lang="es-ES" sz="1800" dirty="0" err="1"/>
              <a:t>practical</a:t>
            </a:r>
            <a:r>
              <a:rPr lang="es-ES" sz="1800" dirty="0"/>
              <a:t> </a:t>
            </a:r>
            <a:r>
              <a:rPr lang="es-ES" sz="1800" dirty="0" err="1"/>
              <a:t>interventions</a:t>
            </a:r>
            <a:r>
              <a:rPr lang="es-ES" sz="1800" dirty="0"/>
              <a:t> </a:t>
            </a:r>
            <a:r>
              <a:rPr lang="es-ES" sz="1800" dirty="0" err="1"/>
              <a:t>such</a:t>
            </a:r>
            <a:r>
              <a:rPr lang="es-ES" sz="1800" dirty="0"/>
              <a:t> as a </a:t>
            </a:r>
            <a:r>
              <a:rPr lang="es-ES" sz="1800" dirty="0" err="1"/>
              <a:t>key</a:t>
            </a:r>
            <a:r>
              <a:rPr lang="es-ES" sz="1800" dirty="0"/>
              <a:t> </a:t>
            </a:r>
            <a:r>
              <a:rPr lang="es-ES" sz="1800" dirty="0" err="1"/>
              <a:t>caregiver</a:t>
            </a:r>
            <a:r>
              <a:rPr lang="es-ES" sz="1800" dirty="0"/>
              <a:t>, </a:t>
            </a:r>
            <a:r>
              <a:rPr lang="es-ES" sz="1800" dirty="0" err="1"/>
              <a:t>predictable</a:t>
            </a:r>
            <a:r>
              <a:rPr lang="es-ES" sz="1800" dirty="0"/>
              <a:t> </a:t>
            </a:r>
            <a:r>
              <a:rPr lang="es-ES" sz="1800" dirty="0" err="1"/>
              <a:t>routines</a:t>
            </a:r>
            <a:r>
              <a:rPr lang="es-ES" sz="1800" dirty="0"/>
              <a:t>, and </a:t>
            </a:r>
            <a:r>
              <a:rPr lang="es-ES" sz="1800" dirty="0" err="1"/>
              <a:t>increased</a:t>
            </a:r>
            <a:r>
              <a:rPr lang="es-ES" sz="1800" dirty="0"/>
              <a:t> </a:t>
            </a:r>
            <a:r>
              <a:rPr lang="es-ES" sz="1800" dirty="0" err="1"/>
              <a:t>emotional</a:t>
            </a:r>
            <a:r>
              <a:rPr lang="es-ES" sz="1800" dirty="0"/>
              <a:t> </a:t>
            </a:r>
            <a:r>
              <a:rPr lang="es-ES" sz="1800" dirty="0" err="1"/>
              <a:t>support</a:t>
            </a:r>
            <a:r>
              <a:rPr lang="es-ES" sz="1800" dirty="0"/>
              <a:t> </a:t>
            </a:r>
            <a:r>
              <a:rPr lang="es-ES" sz="1800" dirty="0" err="1"/>
              <a:t>during</a:t>
            </a:r>
            <a:r>
              <a:rPr lang="es-ES" sz="1800" dirty="0"/>
              <a:t> </a:t>
            </a:r>
            <a:r>
              <a:rPr lang="es-ES" sz="1800" dirty="0" err="1"/>
              <a:t>separations</a:t>
            </a:r>
            <a:r>
              <a:rPr lang="es-ES" sz="1800" dirty="0"/>
              <a:t>.</a:t>
            </a:r>
          </a:p>
          <a:p>
            <a:endParaRPr lang="es-ES" sz="1800" dirty="0"/>
          </a:p>
          <a:p>
            <a:pPr marL="0" indent="0">
              <a:buNone/>
            </a:pPr>
            <a:r>
              <a:rPr lang="es-ES" sz="1800" dirty="0" err="1"/>
              <a:t>However</a:t>
            </a:r>
            <a:r>
              <a:rPr lang="es-ES" sz="1800" dirty="0"/>
              <a:t>, </a:t>
            </a:r>
            <a:r>
              <a:rPr lang="es-ES" sz="1800" dirty="0" err="1"/>
              <a:t>the</a:t>
            </a:r>
            <a:r>
              <a:rPr lang="es-ES" sz="1800" dirty="0"/>
              <a:t> </a:t>
            </a:r>
            <a:r>
              <a:rPr lang="es-ES" sz="1800" dirty="0" err="1"/>
              <a:t>theory</a:t>
            </a:r>
            <a:r>
              <a:rPr lang="es-ES" sz="1800" dirty="0"/>
              <a:t> </a:t>
            </a:r>
            <a:r>
              <a:rPr lang="es-ES" sz="1800" dirty="0" err="1"/>
              <a:t>also</a:t>
            </a:r>
            <a:r>
              <a:rPr lang="es-ES" sz="1800" dirty="0"/>
              <a:t> has </a:t>
            </a:r>
            <a:r>
              <a:rPr lang="es-ES" sz="1800" dirty="0" err="1"/>
              <a:t>limitations</a:t>
            </a:r>
            <a:r>
              <a:rPr lang="es-ES" sz="1800" dirty="0"/>
              <a:t>. </a:t>
            </a:r>
            <a:r>
              <a:rPr lang="es-ES" sz="1800" dirty="0" err="1"/>
              <a:t>It</a:t>
            </a:r>
            <a:r>
              <a:rPr lang="es-ES" sz="1800" dirty="0"/>
              <a:t> </a:t>
            </a:r>
            <a:r>
              <a:rPr lang="es-ES" sz="1800" dirty="0" err="1"/>
              <a:t>doesn't</a:t>
            </a:r>
            <a:r>
              <a:rPr lang="es-ES" sz="1800" dirty="0"/>
              <a:t> </a:t>
            </a:r>
            <a:r>
              <a:rPr lang="es-ES" sz="1800" dirty="0" err="1"/>
              <a:t>always</a:t>
            </a:r>
            <a:r>
              <a:rPr lang="es-ES" sz="1800" dirty="0"/>
              <a:t> </a:t>
            </a:r>
            <a:r>
              <a:rPr lang="es-ES" sz="1800" dirty="0" err="1"/>
              <a:t>fully</a:t>
            </a:r>
            <a:r>
              <a:rPr lang="es-ES" sz="1800" dirty="0"/>
              <a:t> </a:t>
            </a:r>
            <a:r>
              <a:rPr lang="es-ES" sz="1800" dirty="0" err="1"/>
              <a:t>explain</a:t>
            </a:r>
            <a:r>
              <a:rPr lang="es-ES" sz="1800" dirty="0"/>
              <a:t> </a:t>
            </a:r>
            <a:r>
              <a:rPr lang="es-ES" sz="1800" dirty="0" err="1"/>
              <a:t>all</a:t>
            </a:r>
            <a:r>
              <a:rPr lang="es-ES" sz="1800" dirty="0"/>
              <a:t> </a:t>
            </a:r>
            <a:r>
              <a:rPr lang="es-ES" sz="1800" dirty="0" err="1"/>
              <a:t>of</a:t>
            </a:r>
            <a:r>
              <a:rPr lang="es-ES" sz="1800" dirty="0"/>
              <a:t> a </a:t>
            </a:r>
            <a:r>
              <a:rPr lang="es-ES" sz="1800" dirty="0" err="1"/>
              <a:t>child's</a:t>
            </a:r>
            <a:r>
              <a:rPr lang="es-ES" sz="1800" dirty="0"/>
              <a:t> </a:t>
            </a:r>
            <a:r>
              <a:rPr lang="es-ES" sz="1800" dirty="0" err="1"/>
              <a:t>difficulties</a:t>
            </a:r>
            <a:r>
              <a:rPr lang="es-ES" sz="1800" dirty="0"/>
              <a:t>, as </a:t>
            </a:r>
            <a:r>
              <a:rPr lang="es-ES" sz="1800" dirty="0" err="1"/>
              <a:t>their</a:t>
            </a:r>
            <a:r>
              <a:rPr lang="es-ES" sz="1800" dirty="0"/>
              <a:t> </a:t>
            </a:r>
            <a:r>
              <a:rPr lang="es-ES" sz="1800" dirty="0" err="1"/>
              <a:t>development</a:t>
            </a:r>
            <a:r>
              <a:rPr lang="es-ES" sz="1800" dirty="0"/>
              <a:t> </a:t>
            </a:r>
            <a:r>
              <a:rPr lang="es-ES" sz="1800" dirty="0" err="1"/>
              <a:t>is</a:t>
            </a:r>
            <a:r>
              <a:rPr lang="es-ES" sz="1800" dirty="0"/>
              <a:t> </a:t>
            </a:r>
            <a:r>
              <a:rPr lang="es-ES" sz="1800" dirty="0" err="1"/>
              <a:t>also</a:t>
            </a:r>
            <a:r>
              <a:rPr lang="es-ES" sz="1800" dirty="0"/>
              <a:t> </a:t>
            </a:r>
            <a:r>
              <a:rPr lang="es-ES" sz="1800" dirty="0" err="1"/>
              <a:t>influenced</a:t>
            </a:r>
            <a:r>
              <a:rPr lang="es-ES" sz="1800" dirty="0"/>
              <a:t> </a:t>
            </a:r>
            <a:r>
              <a:rPr lang="es-ES" sz="1800" dirty="0" err="1"/>
              <a:t>by</a:t>
            </a:r>
            <a:r>
              <a:rPr lang="es-ES" sz="1800" dirty="0"/>
              <a:t> </a:t>
            </a:r>
            <a:r>
              <a:rPr lang="es-ES" sz="1800" dirty="0" err="1"/>
              <a:t>biological</a:t>
            </a:r>
            <a:r>
              <a:rPr lang="es-ES" sz="1800" dirty="0"/>
              <a:t>, </a:t>
            </a:r>
            <a:r>
              <a:rPr lang="es-ES" sz="1800" dirty="0" err="1"/>
              <a:t>familial</a:t>
            </a:r>
            <a:r>
              <a:rPr lang="es-ES" sz="1800" dirty="0"/>
              <a:t>, cultural, and social </a:t>
            </a:r>
            <a:r>
              <a:rPr lang="es-ES" sz="1800" dirty="0" err="1"/>
              <a:t>factors</a:t>
            </a:r>
            <a:r>
              <a:rPr lang="es-ES" sz="1800" dirty="0"/>
              <a:t>. </a:t>
            </a:r>
            <a:r>
              <a:rPr lang="es-ES" sz="1800" dirty="0" err="1"/>
              <a:t>If</a:t>
            </a:r>
            <a:r>
              <a:rPr lang="es-ES" sz="1800" dirty="0"/>
              <a:t> </a:t>
            </a:r>
            <a:r>
              <a:rPr lang="es-ES" sz="1800" dirty="0" err="1"/>
              <a:t>applied</a:t>
            </a:r>
            <a:r>
              <a:rPr lang="es-ES" sz="1800" dirty="0"/>
              <a:t> </a:t>
            </a:r>
            <a:r>
              <a:rPr lang="es-ES" sz="1800" dirty="0" err="1"/>
              <a:t>carelessly</a:t>
            </a:r>
            <a:r>
              <a:rPr lang="es-ES" sz="1800" dirty="0"/>
              <a:t>, </a:t>
            </a:r>
            <a:r>
              <a:rPr lang="es-ES" sz="1800" dirty="0" err="1"/>
              <a:t>there</a:t>
            </a:r>
            <a:r>
              <a:rPr lang="es-ES" sz="1800" dirty="0"/>
              <a:t> </a:t>
            </a:r>
            <a:r>
              <a:rPr lang="es-ES" sz="1800" dirty="0" err="1"/>
              <a:t>is</a:t>
            </a:r>
            <a:r>
              <a:rPr lang="es-ES" sz="1800" dirty="0"/>
              <a:t> a </a:t>
            </a:r>
            <a:r>
              <a:rPr lang="es-ES" sz="1800" dirty="0" err="1"/>
              <a:t>risk</a:t>
            </a:r>
            <a:r>
              <a:rPr lang="es-ES" sz="1800" dirty="0"/>
              <a:t> </a:t>
            </a:r>
            <a:r>
              <a:rPr lang="es-ES" sz="1800" dirty="0" err="1"/>
              <a:t>of</a:t>
            </a:r>
            <a:r>
              <a:rPr lang="es-ES" sz="1800" dirty="0"/>
              <a:t> </a:t>
            </a:r>
            <a:r>
              <a:rPr lang="es-ES" sz="1800" dirty="0" err="1"/>
              <a:t>over-interpreting</a:t>
            </a:r>
            <a:r>
              <a:rPr lang="es-ES" sz="1800" dirty="0"/>
              <a:t> </a:t>
            </a:r>
            <a:r>
              <a:rPr lang="es-ES" sz="1800" dirty="0" err="1"/>
              <a:t>the</a:t>
            </a:r>
            <a:r>
              <a:rPr lang="es-ES" sz="1800" dirty="0"/>
              <a:t> </a:t>
            </a:r>
            <a:r>
              <a:rPr lang="es-ES" sz="1800" dirty="0" err="1"/>
              <a:t>child's</a:t>
            </a:r>
            <a:r>
              <a:rPr lang="es-ES" sz="1800" dirty="0"/>
              <a:t> </a:t>
            </a:r>
            <a:r>
              <a:rPr lang="es-ES" sz="1800" dirty="0" err="1"/>
              <a:t>needs</a:t>
            </a:r>
            <a:r>
              <a:rPr lang="es-ES" sz="1800" dirty="0"/>
              <a:t> </a:t>
            </a:r>
            <a:r>
              <a:rPr lang="es-ES" sz="1800" dirty="0" err="1"/>
              <a:t>or</a:t>
            </a:r>
            <a:r>
              <a:rPr lang="es-ES" sz="1800" dirty="0"/>
              <a:t> </a:t>
            </a:r>
            <a:r>
              <a:rPr lang="es-ES" sz="1800" dirty="0" err="1"/>
              <a:t>even</a:t>
            </a:r>
            <a:r>
              <a:rPr lang="es-ES" sz="1800" dirty="0"/>
              <a:t> </a:t>
            </a:r>
            <a:r>
              <a:rPr lang="es-ES" sz="1800" dirty="0" err="1"/>
              <a:t>blaming</a:t>
            </a:r>
            <a:r>
              <a:rPr lang="es-ES" sz="1800" dirty="0"/>
              <a:t> </a:t>
            </a:r>
            <a:r>
              <a:rPr lang="es-ES" sz="1800" dirty="0" err="1"/>
              <a:t>families</a:t>
            </a:r>
            <a:r>
              <a:rPr lang="es-ES" sz="1800" dirty="0"/>
              <a:t>, </a:t>
            </a:r>
            <a:r>
              <a:rPr lang="es-ES" sz="1800" dirty="0" err="1"/>
              <a:t>which</a:t>
            </a:r>
            <a:r>
              <a:rPr lang="es-ES" sz="1800" dirty="0"/>
              <a:t> </a:t>
            </a:r>
            <a:r>
              <a:rPr lang="es-ES" sz="1800" dirty="0" err="1"/>
              <a:t>would</a:t>
            </a:r>
            <a:r>
              <a:rPr lang="es-ES" sz="1800" dirty="0"/>
              <a:t> be </a:t>
            </a:r>
            <a:r>
              <a:rPr lang="es-ES" sz="1800" dirty="0" err="1"/>
              <a:t>unfair</a:t>
            </a:r>
            <a:r>
              <a:rPr lang="es-ES" sz="1800" dirty="0"/>
              <a:t> and </a:t>
            </a:r>
            <a:r>
              <a:rPr lang="es-ES" sz="1800" dirty="0" err="1"/>
              <a:t>unethical</a:t>
            </a:r>
            <a:r>
              <a:rPr lang="es-ES" sz="1800" dirty="0"/>
              <a:t>.</a:t>
            </a:r>
          </a:p>
          <a:p>
            <a:endParaRPr lang="es-ES" sz="1800" dirty="0"/>
          </a:p>
          <a:p>
            <a:pPr marL="0" indent="0">
              <a:buNone/>
            </a:pPr>
            <a:r>
              <a:rPr lang="es-ES" sz="1800" dirty="0" err="1"/>
              <a:t>Therefore</a:t>
            </a:r>
            <a:r>
              <a:rPr lang="es-ES" sz="1800" dirty="0"/>
              <a:t>, </a:t>
            </a:r>
            <a:r>
              <a:rPr lang="es-ES" sz="1800" dirty="0" err="1"/>
              <a:t>Attachment</a:t>
            </a:r>
            <a:r>
              <a:rPr lang="es-ES" sz="1800" dirty="0"/>
              <a:t> </a:t>
            </a:r>
            <a:r>
              <a:rPr lang="es-ES" sz="1800" dirty="0" err="1"/>
              <a:t>Theory</a:t>
            </a:r>
            <a:r>
              <a:rPr lang="es-ES" sz="1800" dirty="0"/>
              <a:t> </a:t>
            </a:r>
            <a:r>
              <a:rPr lang="es-ES" sz="1800" dirty="0" err="1"/>
              <a:t>is</a:t>
            </a:r>
            <a:r>
              <a:rPr lang="es-ES" sz="1800" dirty="0"/>
              <a:t> </a:t>
            </a:r>
            <a:r>
              <a:rPr lang="es-ES" sz="1800" dirty="0" err="1"/>
              <a:t>most</a:t>
            </a:r>
            <a:r>
              <a:rPr lang="es-ES" sz="1800" dirty="0"/>
              <a:t> </a:t>
            </a:r>
            <a:r>
              <a:rPr lang="es-ES" sz="1800" dirty="0" err="1"/>
              <a:t>useful</a:t>
            </a:r>
            <a:r>
              <a:rPr lang="es-ES" sz="1800" dirty="0"/>
              <a:t> </a:t>
            </a:r>
            <a:r>
              <a:rPr lang="es-ES" sz="1800" dirty="0" err="1"/>
              <a:t>when</a:t>
            </a:r>
            <a:r>
              <a:rPr lang="es-ES" sz="1800" dirty="0"/>
              <a:t> </a:t>
            </a:r>
            <a:r>
              <a:rPr lang="es-ES" sz="1800" dirty="0" err="1"/>
              <a:t>integrated</a:t>
            </a:r>
            <a:r>
              <a:rPr lang="es-ES" sz="1800" dirty="0"/>
              <a:t> </a:t>
            </a:r>
            <a:r>
              <a:rPr lang="es-ES" sz="1800" dirty="0" err="1"/>
              <a:t>within</a:t>
            </a:r>
            <a:r>
              <a:rPr lang="es-ES" sz="1800" dirty="0"/>
              <a:t> a </a:t>
            </a:r>
            <a:r>
              <a:rPr lang="es-ES" sz="1800" dirty="0" err="1"/>
              <a:t>broader</a:t>
            </a:r>
            <a:r>
              <a:rPr lang="es-ES" sz="1800" dirty="0"/>
              <a:t>, </a:t>
            </a:r>
            <a:r>
              <a:rPr lang="es-ES" sz="1800" dirty="0" err="1"/>
              <a:t>collaborative</a:t>
            </a:r>
            <a:r>
              <a:rPr lang="es-ES" sz="1800" dirty="0"/>
              <a:t> </a:t>
            </a:r>
            <a:r>
              <a:rPr lang="es-ES" sz="1800" dirty="0" err="1"/>
              <a:t>framework</a:t>
            </a:r>
            <a:r>
              <a:rPr lang="es-ES" sz="1800" dirty="0"/>
              <a:t> </a:t>
            </a:r>
            <a:r>
              <a:rPr lang="es-ES" sz="1800" dirty="0" err="1"/>
              <a:t>that</a:t>
            </a:r>
            <a:r>
              <a:rPr lang="es-ES" sz="1800" dirty="0"/>
              <a:t> combines </a:t>
            </a:r>
            <a:r>
              <a:rPr lang="es-ES" sz="1800" dirty="0" err="1"/>
              <a:t>attachment</a:t>
            </a:r>
            <a:r>
              <a:rPr lang="es-ES" sz="1800" dirty="0"/>
              <a:t> </a:t>
            </a:r>
            <a:r>
              <a:rPr lang="es-ES" sz="1800" dirty="0" err="1"/>
              <a:t>with</a:t>
            </a:r>
            <a:r>
              <a:rPr lang="es-ES" sz="1800" dirty="0"/>
              <a:t> </a:t>
            </a:r>
            <a:r>
              <a:rPr lang="es-ES" sz="1800" dirty="0" err="1"/>
              <a:t>other</a:t>
            </a:r>
            <a:r>
              <a:rPr lang="es-ES" sz="1800" dirty="0"/>
              <a:t> </a:t>
            </a:r>
            <a:r>
              <a:rPr lang="es-ES" sz="1800" dirty="0" err="1"/>
              <a:t>approaches</a:t>
            </a:r>
            <a:r>
              <a:rPr lang="es-ES" sz="1800" dirty="0"/>
              <a:t> </a:t>
            </a:r>
            <a:r>
              <a:rPr lang="es-ES" sz="1800" dirty="0" err="1"/>
              <a:t>to</a:t>
            </a:r>
            <a:r>
              <a:rPr lang="es-ES" sz="1800" dirty="0"/>
              <a:t> </a:t>
            </a:r>
            <a:r>
              <a:rPr lang="es-ES" sz="1800" dirty="0" err="1"/>
              <a:t>child</a:t>
            </a:r>
            <a:r>
              <a:rPr lang="es-ES" sz="1800" dirty="0"/>
              <a:t> </a:t>
            </a:r>
            <a:r>
              <a:rPr lang="es-ES" sz="1800" dirty="0" err="1"/>
              <a:t>development</a:t>
            </a:r>
            <a:r>
              <a:rPr lang="es-ES" sz="1800" dirty="0"/>
              <a:t> and </a:t>
            </a:r>
            <a:r>
              <a:rPr lang="es-ES" sz="1800" dirty="0" err="1"/>
              <a:t>respectful</a:t>
            </a:r>
            <a:r>
              <a:rPr lang="es-ES" sz="1800" dirty="0"/>
              <a:t> </a:t>
            </a:r>
            <a:r>
              <a:rPr lang="es-ES" sz="1800" dirty="0" err="1"/>
              <a:t>communication</a:t>
            </a:r>
            <a:r>
              <a:rPr lang="es-ES" sz="1800" dirty="0"/>
              <a:t> </a:t>
            </a:r>
            <a:r>
              <a:rPr lang="es-ES" sz="1800" dirty="0" err="1"/>
              <a:t>with</a:t>
            </a:r>
            <a:r>
              <a:rPr lang="es-ES" sz="1800" dirty="0"/>
              <a:t> </a:t>
            </a:r>
            <a:r>
              <a:rPr lang="es-ES" sz="1800" dirty="0" err="1"/>
              <a:t>the</a:t>
            </a:r>
            <a:r>
              <a:rPr lang="es-ES" sz="1800" dirty="0"/>
              <a:t> </a:t>
            </a:r>
            <a:r>
              <a:rPr lang="es-ES" sz="1800" dirty="0" err="1"/>
              <a:t>family</a:t>
            </a:r>
            <a:r>
              <a:rPr lang="es-ES" sz="1800" dirty="0"/>
              <a:t>.</a:t>
            </a:r>
            <a:endParaRPr lang="es-GB" sz="1800" dirty="0"/>
          </a:p>
        </p:txBody>
      </p:sp>
    </p:spTree>
    <p:extLst>
      <p:ext uri="{BB962C8B-B14F-4D97-AF65-F5344CB8AC3E}">
        <p14:creationId xmlns:p14="http://schemas.microsoft.com/office/powerpoint/2010/main" val="5749621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1F05D41A-E1EA-BC35-F479-F71CB207208D}"/>
              </a:ext>
            </a:extLst>
          </p:cNvPr>
          <p:cNvSpPr>
            <a:spLocks noGrp="1"/>
          </p:cNvSpPr>
          <p:nvPr>
            <p:ph type="title"/>
          </p:nvPr>
        </p:nvSpPr>
        <p:spPr/>
        <p:txBody>
          <a:bodyPr/>
          <a:lstStyle/>
          <a:p>
            <a:r>
              <a:rPr lang="es-ES" dirty="0" err="1"/>
              <a:t>Evidence-based</a:t>
            </a:r>
            <a:r>
              <a:rPr lang="es-ES" dirty="0"/>
              <a:t> </a:t>
            </a:r>
            <a:r>
              <a:rPr lang="es-ES" dirty="0" err="1"/>
              <a:t>approach</a:t>
            </a:r>
            <a:endParaRPr lang="es-GB" dirty="0"/>
          </a:p>
        </p:txBody>
      </p:sp>
      <p:sp>
        <p:nvSpPr>
          <p:cNvPr id="3" name="Marcador de contenido 2">
            <a:extLst>
              <a:ext uri="{FF2B5EF4-FFF2-40B4-BE49-F238E27FC236}">
                <a16:creationId xmlns:a16="http://schemas.microsoft.com/office/drawing/2014/main" id="{9FC60696-7889-43DC-3A8A-D3582C47BE55}"/>
              </a:ext>
            </a:extLst>
          </p:cNvPr>
          <p:cNvSpPr>
            <a:spLocks noGrp="1"/>
          </p:cNvSpPr>
          <p:nvPr>
            <p:ph idx="1"/>
          </p:nvPr>
        </p:nvSpPr>
        <p:spPr/>
        <p:txBody>
          <a:bodyPr/>
          <a:lstStyle/>
          <a:p>
            <a:pPr marL="0" indent="0">
              <a:buNone/>
            </a:pPr>
            <a:r>
              <a:rPr lang="es-ES" dirty="0" err="1"/>
              <a:t>The</a:t>
            </a:r>
            <a:r>
              <a:rPr lang="es-ES" dirty="0"/>
              <a:t> </a:t>
            </a:r>
            <a:r>
              <a:rPr lang="es-ES" dirty="0" err="1"/>
              <a:t>content</a:t>
            </a:r>
            <a:r>
              <a:rPr lang="es-ES" dirty="0"/>
              <a:t> </a:t>
            </a:r>
            <a:r>
              <a:rPr lang="es-ES" dirty="0" err="1"/>
              <a:t>of</a:t>
            </a:r>
            <a:r>
              <a:rPr lang="es-ES" dirty="0"/>
              <a:t> </a:t>
            </a:r>
            <a:r>
              <a:rPr lang="es-ES" dirty="0" err="1"/>
              <a:t>this</a:t>
            </a:r>
            <a:r>
              <a:rPr lang="es-ES" dirty="0"/>
              <a:t> </a:t>
            </a:r>
            <a:r>
              <a:rPr lang="es-ES" dirty="0" err="1"/>
              <a:t>presentation</a:t>
            </a:r>
            <a:r>
              <a:rPr lang="es-ES" dirty="0"/>
              <a:t> </a:t>
            </a:r>
            <a:r>
              <a:rPr lang="es-ES" dirty="0" err="1"/>
              <a:t>is</a:t>
            </a:r>
            <a:r>
              <a:rPr lang="es-ES" dirty="0"/>
              <a:t> </a:t>
            </a:r>
            <a:r>
              <a:rPr lang="es-ES" dirty="0" err="1"/>
              <a:t>based</a:t>
            </a:r>
            <a:r>
              <a:rPr lang="es-ES" dirty="0"/>
              <a:t> </a:t>
            </a:r>
            <a:r>
              <a:rPr lang="es-ES" dirty="0" err="1"/>
              <a:t>on</a:t>
            </a:r>
            <a:r>
              <a:rPr lang="es-ES" dirty="0"/>
              <a:t> </a:t>
            </a:r>
            <a:r>
              <a:rPr lang="es-ES" dirty="0" err="1"/>
              <a:t>research</a:t>
            </a:r>
            <a:r>
              <a:rPr lang="es-ES" dirty="0"/>
              <a:t> </a:t>
            </a:r>
            <a:r>
              <a:rPr lang="es-ES" dirty="0" err="1"/>
              <a:t>on</a:t>
            </a:r>
            <a:r>
              <a:rPr lang="es-ES" dirty="0"/>
              <a:t> </a:t>
            </a:r>
            <a:r>
              <a:rPr lang="es-ES" dirty="0" err="1"/>
              <a:t>child</a:t>
            </a:r>
            <a:r>
              <a:rPr lang="es-ES" dirty="0"/>
              <a:t> </a:t>
            </a:r>
            <a:r>
              <a:rPr lang="es-ES" dirty="0" err="1"/>
              <a:t>development</a:t>
            </a:r>
            <a:r>
              <a:rPr lang="es-ES" dirty="0"/>
              <a:t> and </a:t>
            </a:r>
            <a:r>
              <a:rPr lang="es-ES" dirty="0" err="1"/>
              <a:t>Attachment</a:t>
            </a:r>
            <a:r>
              <a:rPr lang="es-ES" dirty="0"/>
              <a:t> </a:t>
            </a:r>
            <a:r>
              <a:rPr lang="es-ES" dirty="0" err="1"/>
              <a:t>Theory</a:t>
            </a:r>
            <a:r>
              <a:rPr lang="es-ES" dirty="0"/>
              <a:t>, </a:t>
            </a:r>
            <a:r>
              <a:rPr lang="es-ES" dirty="0" err="1"/>
              <a:t>which</a:t>
            </a:r>
            <a:r>
              <a:rPr lang="es-ES" dirty="0"/>
              <a:t> shows </a:t>
            </a:r>
            <a:r>
              <a:rPr lang="es-ES" dirty="0" err="1"/>
              <a:t>that</a:t>
            </a:r>
            <a:r>
              <a:rPr lang="es-ES" dirty="0"/>
              <a:t> </a:t>
            </a:r>
            <a:r>
              <a:rPr lang="es-ES" dirty="0" err="1"/>
              <a:t>children</a:t>
            </a:r>
            <a:r>
              <a:rPr lang="es-ES" dirty="0"/>
              <a:t> </a:t>
            </a:r>
            <a:r>
              <a:rPr lang="es-ES" dirty="0" err="1"/>
              <a:t>thrive</a:t>
            </a:r>
            <a:r>
              <a:rPr lang="es-ES" dirty="0"/>
              <a:t> </a:t>
            </a:r>
            <a:r>
              <a:rPr lang="es-ES" dirty="0" err="1"/>
              <a:t>when</a:t>
            </a:r>
            <a:r>
              <a:rPr lang="es-ES" dirty="0"/>
              <a:t> </a:t>
            </a:r>
            <a:r>
              <a:rPr lang="es-ES" dirty="0" err="1"/>
              <a:t>they</a:t>
            </a:r>
            <a:r>
              <a:rPr lang="es-ES" dirty="0"/>
              <a:t> </a:t>
            </a:r>
            <a:r>
              <a:rPr lang="es-ES" dirty="0" err="1"/>
              <a:t>have</a:t>
            </a:r>
            <a:r>
              <a:rPr lang="es-ES" dirty="0"/>
              <a:t> </a:t>
            </a:r>
            <a:r>
              <a:rPr lang="es-ES" dirty="0" err="1"/>
              <a:t>secure</a:t>
            </a:r>
            <a:r>
              <a:rPr lang="es-ES" dirty="0"/>
              <a:t>, sensitive, and </a:t>
            </a:r>
            <a:r>
              <a:rPr lang="es-ES" dirty="0" err="1"/>
              <a:t>stable</a:t>
            </a:r>
            <a:r>
              <a:rPr lang="es-ES" dirty="0"/>
              <a:t> </a:t>
            </a:r>
            <a:r>
              <a:rPr lang="es-ES" dirty="0" err="1"/>
              <a:t>relationships</a:t>
            </a:r>
            <a:r>
              <a:rPr lang="es-ES" dirty="0"/>
              <a:t>. </a:t>
            </a:r>
            <a:r>
              <a:rPr lang="es-ES" dirty="0" err="1"/>
              <a:t>Scientific</a:t>
            </a:r>
            <a:r>
              <a:rPr lang="es-ES" dirty="0"/>
              <a:t> </a:t>
            </a:r>
            <a:r>
              <a:rPr lang="es-ES" dirty="0" err="1"/>
              <a:t>evidence</a:t>
            </a:r>
            <a:r>
              <a:rPr lang="es-ES" dirty="0"/>
              <a:t> </a:t>
            </a:r>
            <a:r>
              <a:rPr lang="es-ES" dirty="0" err="1"/>
              <a:t>supports</a:t>
            </a:r>
            <a:r>
              <a:rPr lang="es-ES" dirty="0"/>
              <a:t> </a:t>
            </a:r>
            <a:r>
              <a:rPr lang="es-ES" dirty="0" err="1"/>
              <a:t>the</a:t>
            </a:r>
            <a:r>
              <a:rPr lang="es-ES" dirty="0"/>
              <a:t> idea </a:t>
            </a:r>
            <a:r>
              <a:rPr lang="es-ES" dirty="0" err="1"/>
              <a:t>that</a:t>
            </a:r>
            <a:r>
              <a:rPr lang="es-ES" dirty="0"/>
              <a:t> </a:t>
            </a:r>
            <a:r>
              <a:rPr lang="es-ES" dirty="0" err="1"/>
              <a:t>this</a:t>
            </a:r>
            <a:r>
              <a:rPr lang="es-ES" dirty="0"/>
              <a:t> </a:t>
            </a:r>
            <a:r>
              <a:rPr lang="es-ES" dirty="0" err="1"/>
              <a:t>emotional</a:t>
            </a:r>
            <a:r>
              <a:rPr lang="es-ES" dirty="0"/>
              <a:t> </a:t>
            </a:r>
            <a:r>
              <a:rPr lang="es-ES" dirty="0" err="1"/>
              <a:t>foundation</a:t>
            </a:r>
            <a:r>
              <a:rPr lang="es-ES" dirty="0"/>
              <a:t> </a:t>
            </a:r>
            <a:r>
              <a:rPr lang="es-ES" dirty="0" err="1"/>
              <a:t>promotes</a:t>
            </a:r>
            <a:r>
              <a:rPr lang="es-ES" dirty="0"/>
              <a:t> </a:t>
            </a:r>
            <a:r>
              <a:rPr lang="es-ES" dirty="0" err="1"/>
              <a:t>their</a:t>
            </a:r>
            <a:r>
              <a:rPr lang="es-ES" dirty="0"/>
              <a:t> social, cognitive, and </a:t>
            </a:r>
            <a:r>
              <a:rPr lang="es-ES" dirty="0" err="1"/>
              <a:t>physical</a:t>
            </a:r>
            <a:r>
              <a:rPr lang="es-ES" dirty="0"/>
              <a:t> </a:t>
            </a:r>
            <a:r>
              <a:rPr lang="es-ES" dirty="0" err="1"/>
              <a:t>well-being</a:t>
            </a:r>
            <a:r>
              <a:rPr lang="es-ES" dirty="0"/>
              <a:t>, and guides </a:t>
            </a:r>
            <a:r>
              <a:rPr lang="es-ES" dirty="0" err="1"/>
              <a:t>our</a:t>
            </a:r>
            <a:r>
              <a:rPr lang="es-ES" dirty="0"/>
              <a:t> </a:t>
            </a:r>
            <a:r>
              <a:rPr lang="es-ES" dirty="0" err="1"/>
              <a:t>support</a:t>
            </a:r>
            <a:r>
              <a:rPr lang="es-ES" dirty="0"/>
              <a:t> </a:t>
            </a:r>
            <a:r>
              <a:rPr lang="es-ES" dirty="0" err="1"/>
              <a:t>actions</a:t>
            </a:r>
            <a:r>
              <a:rPr lang="es-ES" dirty="0"/>
              <a:t> in </a:t>
            </a:r>
            <a:r>
              <a:rPr lang="es-ES" dirty="0" err="1"/>
              <a:t>the</a:t>
            </a:r>
            <a:r>
              <a:rPr lang="es-ES" dirty="0"/>
              <a:t> </a:t>
            </a:r>
            <a:r>
              <a:rPr lang="es-ES" dirty="0" err="1"/>
              <a:t>daycare</a:t>
            </a:r>
            <a:r>
              <a:rPr lang="es-ES" dirty="0"/>
              <a:t> </a:t>
            </a:r>
            <a:r>
              <a:rPr lang="es-ES" dirty="0" err="1"/>
              <a:t>setting</a:t>
            </a:r>
            <a:r>
              <a:rPr lang="es-ES" dirty="0"/>
              <a:t>.</a:t>
            </a:r>
            <a:endParaRPr lang="es-GB" dirty="0"/>
          </a:p>
        </p:txBody>
      </p:sp>
    </p:spTree>
    <p:extLst>
      <p:ext uri="{BB962C8B-B14F-4D97-AF65-F5344CB8AC3E}">
        <p14:creationId xmlns:p14="http://schemas.microsoft.com/office/powerpoint/2010/main" val="23710617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2902D699-15D9-1865-B64F-CD1E5967383C}"/>
              </a:ext>
            </a:extLst>
          </p:cNvPr>
          <p:cNvSpPr>
            <a:spLocks noGrp="1"/>
          </p:cNvSpPr>
          <p:nvPr>
            <p:ph type="title"/>
          </p:nvPr>
        </p:nvSpPr>
        <p:spPr>
          <a:xfrm>
            <a:off x="1366519" y="219728"/>
            <a:ext cx="9291215" cy="1049235"/>
          </a:xfrm>
        </p:spPr>
        <p:txBody>
          <a:bodyPr/>
          <a:lstStyle/>
          <a:p>
            <a:r>
              <a:rPr lang="es-GB" dirty="0"/>
              <a:t>HARVARD </a:t>
            </a:r>
          </a:p>
        </p:txBody>
      </p:sp>
      <p:sp>
        <p:nvSpPr>
          <p:cNvPr id="3" name="Marcador de contenido 2">
            <a:extLst>
              <a:ext uri="{FF2B5EF4-FFF2-40B4-BE49-F238E27FC236}">
                <a16:creationId xmlns:a16="http://schemas.microsoft.com/office/drawing/2014/main" id="{4AAE9B7B-9812-351D-F202-B0EDDD8A84F7}"/>
              </a:ext>
            </a:extLst>
          </p:cNvPr>
          <p:cNvSpPr>
            <a:spLocks noGrp="1"/>
          </p:cNvSpPr>
          <p:nvPr>
            <p:ph idx="1"/>
          </p:nvPr>
        </p:nvSpPr>
        <p:spPr>
          <a:xfrm>
            <a:off x="350875" y="1424764"/>
            <a:ext cx="10983432" cy="4508204"/>
          </a:xfrm>
        </p:spPr>
        <p:txBody>
          <a:bodyPr>
            <a:normAutofit fontScale="62500" lnSpcReduction="20000"/>
          </a:bodyPr>
          <a:lstStyle/>
          <a:p>
            <a:r>
              <a:rPr lang="es-ES" dirty="0"/>
              <a:t>Ainsworth, M.D.S. et al. (1978) </a:t>
            </a:r>
            <a:r>
              <a:rPr lang="es-ES" dirty="0" err="1"/>
              <a:t>Patterns</a:t>
            </a:r>
            <a:r>
              <a:rPr lang="es-ES" dirty="0"/>
              <a:t> </a:t>
            </a:r>
            <a:r>
              <a:rPr lang="es-ES" dirty="0" err="1"/>
              <a:t>of</a:t>
            </a:r>
            <a:r>
              <a:rPr lang="es-ES" dirty="0"/>
              <a:t> </a:t>
            </a:r>
            <a:r>
              <a:rPr lang="es-ES" dirty="0" err="1"/>
              <a:t>attachment</a:t>
            </a:r>
            <a:r>
              <a:rPr lang="es-ES" dirty="0"/>
              <a:t>: A </a:t>
            </a:r>
            <a:r>
              <a:rPr lang="es-ES" dirty="0" err="1"/>
              <a:t>psychological</a:t>
            </a:r>
            <a:r>
              <a:rPr lang="es-ES" dirty="0"/>
              <a:t> </a:t>
            </a:r>
            <a:r>
              <a:rPr lang="es-ES" dirty="0" err="1"/>
              <a:t>study</a:t>
            </a:r>
            <a:r>
              <a:rPr lang="es-ES" dirty="0"/>
              <a:t> </a:t>
            </a:r>
            <a:r>
              <a:rPr lang="es-ES" dirty="0" err="1"/>
              <a:t>of</a:t>
            </a:r>
            <a:r>
              <a:rPr lang="es-ES" dirty="0"/>
              <a:t> </a:t>
            </a:r>
            <a:r>
              <a:rPr lang="es-ES" dirty="0" err="1"/>
              <a:t>the</a:t>
            </a:r>
            <a:r>
              <a:rPr lang="es-ES" dirty="0"/>
              <a:t> </a:t>
            </a:r>
            <a:r>
              <a:rPr lang="es-ES" dirty="0" err="1"/>
              <a:t>strange</a:t>
            </a:r>
            <a:r>
              <a:rPr lang="es-ES" dirty="0"/>
              <a:t> </a:t>
            </a:r>
            <a:r>
              <a:rPr lang="es-ES" dirty="0" err="1"/>
              <a:t>situation</a:t>
            </a:r>
            <a:r>
              <a:rPr lang="es-ES" dirty="0"/>
              <a:t>. Hillsdale, NJ: Lawrence </a:t>
            </a:r>
            <a:r>
              <a:rPr lang="es-ES" dirty="0" err="1"/>
              <a:t>Erlbaum</a:t>
            </a:r>
            <a:r>
              <a:rPr lang="es-ES" dirty="0"/>
              <a:t> </a:t>
            </a:r>
            <a:r>
              <a:rPr lang="es-ES" dirty="0" err="1"/>
              <a:t>Associates</a:t>
            </a:r>
            <a:r>
              <a:rPr lang="es-ES" dirty="0"/>
              <a:t>.</a:t>
            </a:r>
          </a:p>
          <a:p>
            <a:endParaRPr lang="es-ES" dirty="0"/>
          </a:p>
          <a:p>
            <a:r>
              <a:rPr lang="es-ES" dirty="0"/>
              <a:t>Bowlby, J. (1969) </a:t>
            </a:r>
            <a:r>
              <a:rPr lang="es-ES" dirty="0" err="1"/>
              <a:t>Attachment</a:t>
            </a:r>
            <a:r>
              <a:rPr lang="es-ES" dirty="0"/>
              <a:t> and </a:t>
            </a:r>
            <a:r>
              <a:rPr lang="es-ES" dirty="0" err="1"/>
              <a:t>loss</a:t>
            </a:r>
            <a:r>
              <a:rPr lang="es-ES" dirty="0"/>
              <a:t>: </a:t>
            </a:r>
            <a:r>
              <a:rPr lang="es-ES" dirty="0" err="1"/>
              <a:t>Volume</a:t>
            </a:r>
            <a:r>
              <a:rPr lang="es-ES" dirty="0"/>
              <a:t> 1 – </a:t>
            </a:r>
            <a:r>
              <a:rPr lang="es-ES" dirty="0" err="1"/>
              <a:t>Attachment</a:t>
            </a:r>
            <a:r>
              <a:rPr lang="es-ES" dirty="0"/>
              <a:t>. London: </a:t>
            </a:r>
            <a:r>
              <a:rPr lang="es-ES" dirty="0" err="1"/>
              <a:t>The</a:t>
            </a:r>
            <a:r>
              <a:rPr lang="es-ES" dirty="0"/>
              <a:t> </a:t>
            </a:r>
            <a:r>
              <a:rPr lang="es-ES" dirty="0" err="1"/>
              <a:t>Hogarth</a:t>
            </a:r>
            <a:r>
              <a:rPr lang="es-ES" dirty="0"/>
              <a:t> </a:t>
            </a:r>
            <a:r>
              <a:rPr lang="es-ES" dirty="0" err="1"/>
              <a:t>Press</a:t>
            </a:r>
            <a:r>
              <a:rPr lang="es-ES" dirty="0"/>
              <a:t>.</a:t>
            </a:r>
          </a:p>
          <a:p>
            <a:endParaRPr lang="es-ES" dirty="0"/>
          </a:p>
          <a:p>
            <a:r>
              <a:rPr lang="es-ES" dirty="0"/>
              <a:t>Center </a:t>
            </a:r>
            <a:r>
              <a:rPr lang="es-ES" dirty="0" err="1"/>
              <a:t>on</a:t>
            </a:r>
            <a:r>
              <a:rPr lang="es-ES" dirty="0"/>
              <a:t> </a:t>
            </a:r>
            <a:r>
              <a:rPr lang="es-ES" dirty="0" err="1"/>
              <a:t>the</a:t>
            </a:r>
            <a:r>
              <a:rPr lang="es-ES" dirty="0"/>
              <a:t> </a:t>
            </a:r>
            <a:r>
              <a:rPr lang="es-ES" dirty="0" err="1"/>
              <a:t>Developing</a:t>
            </a:r>
            <a:r>
              <a:rPr lang="es-ES" dirty="0"/>
              <a:t> Child at Harvard </a:t>
            </a:r>
            <a:r>
              <a:rPr lang="es-ES" dirty="0" err="1"/>
              <a:t>University</a:t>
            </a:r>
            <a:r>
              <a:rPr lang="es-ES" dirty="0"/>
              <a:t> (2015) </a:t>
            </a:r>
            <a:r>
              <a:rPr lang="es-ES" dirty="0" err="1"/>
              <a:t>Supportive</a:t>
            </a:r>
            <a:r>
              <a:rPr lang="es-ES" dirty="0"/>
              <a:t> </a:t>
            </a:r>
            <a:r>
              <a:rPr lang="es-ES" dirty="0" err="1"/>
              <a:t>relationships</a:t>
            </a:r>
            <a:r>
              <a:rPr lang="es-ES" dirty="0"/>
              <a:t> and active </a:t>
            </a:r>
            <a:r>
              <a:rPr lang="es-ES" dirty="0" err="1"/>
              <a:t>skill-building</a:t>
            </a:r>
            <a:r>
              <a:rPr lang="es-ES" dirty="0"/>
              <a:t> </a:t>
            </a:r>
            <a:r>
              <a:rPr lang="es-ES" dirty="0" err="1"/>
              <a:t>strengthen</a:t>
            </a:r>
            <a:r>
              <a:rPr lang="es-ES" dirty="0"/>
              <a:t> </a:t>
            </a:r>
            <a:r>
              <a:rPr lang="es-ES" dirty="0" err="1"/>
              <a:t>the</a:t>
            </a:r>
            <a:r>
              <a:rPr lang="es-ES" dirty="0"/>
              <a:t> </a:t>
            </a:r>
            <a:r>
              <a:rPr lang="es-ES" dirty="0" err="1"/>
              <a:t>foundations</a:t>
            </a:r>
            <a:r>
              <a:rPr lang="es-ES" dirty="0"/>
              <a:t> </a:t>
            </a:r>
            <a:r>
              <a:rPr lang="es-ES" dirty="0" err="1"/>
              <a:t>of</a:t>
            </a:r>
            <a:r>
              <a:rPr lang="es-ES" dirty="0"/>
              <a:t> </a:t>
            </a:r>
            <a:r>
              <a:rPr lang="es-ES" dirty="0" err="1"/>
              <a:t>resilience</a:t>
            </a:r>
            <a:r>
              <a:rPr lang="es-ES" dirty="0"/>
              <a:t>. </a:t>
            </a:r>
            <a:r>
              <a:rPr lang="es-ES" dirty="0" err="1"/>
              <a:t>Available</a:t>
            </a:r>
            <a:r>
              <a:rPr lang="es-ES" dirty="0"/>
              <a:t> at: https://</a:t>
            </a:r>
            <a:r>
              <a:rPr lang="es-ES" dirty="0" err="1"/>
              <a:t>developingchild.harvard.edu</a:t>
            </a:r>
            <a:r>
              <a:rPr lang="es-ES" dirty="0"/>
              <a:t> (</a:t>
            </a:r>
            <a:r>
              <a:rPr lang="es-ES" dirty="0" err="1"/>
              <a:t>Accessed</a:t>
            </a:r>
            <a:r>
              <a:rPr lang="es-ES" dirty="0"/>
              <a:t>: 15 </a:t>
            </a:r>
            <a:r>
              <a:rPr lang="es-ES" dirty="0" err="1"/>
              <a:t>November</a:t>
            </a:r>
            <a:r>
              <a:rPr lang="es-ES" dirty="0"/>
              <a:t> 2025).</a:t>
            </a:r>
          </a:p>
          <a:p>
            <a:endParaRPr lang="es-ES" dirty="0"/>
          </a:p>
          <a:p>
            <a:r>
              <a:rPr lang="es-ES" dirty="0" err="1"/>
              <a:t>Sroufe</a:t>
            </a:r>
            <a:r>
              <a:rPr lang="es-ES" dirty="0"/>
              <a:t>, L. A. (2005) ‘</a:t>
            </a:r>
            <a:r>
              <a:rPr lang="es-ES" dirty="0" err="1"/>
              <a:t>Attachment</a:t>
            </a:r>
            <a:r>
              <a:rPr lang="es-ES" dirty="0"/>
              <a:t> and </a:t>
            </a:r>
            <a:r>
              <a:rPr lang="es-ES" dirty="0" err="1"/>
              <a:t>development</a:t>
            </a:r>
            <a:r>
              <a:rPr lang="es-ES" dirty="0"/>
              <a:t>: A prospective, longitudinal </a:t>
            </a:r>
            <a:r>
              <a:rPr lang="es-ES" dirty="0" err="1"/>
              <a:t>study</a:t>
            </a:r>
            <a:r>
              <a:rPr lang="es-ES" dirty="0"/>
              <a:t> </a:t>
            </a:r>
            <a:r>
              <a:rPr lang="es-ES" dirty="0" err="1"/>
              <a:t>from</a:t>
            </a:r>
            <a:r>
              <a:rPr lang="es-ES" dirty="0"/>
              <a:t> </a:t>
            </a:r>
            <a:r>
              <a:rPr lang="es-ES" dirty="0" err="1"/>
              <a:t>birth</a:t>
            </a:r>
            <a:r>
              <a:rPr lang="es-ES" dirty="0"/>
              <a:t> </a:t>
            </a:r>
            <a:r>
              <a:rPr lang="es-ES" dirty="0" err="1"/>
              <a:t>to</a:t>
            </a:r>
            <a:r>
              <a:rPr lang="es-ES" dirty="0"/>
              <a:t> </a:t>
            </a:r>
            <a:r>
              <a:rPr lang="es-ES" dirty="0" err="1"/>
              <a:t>adulthood</a:t>
            </a:r>
            <a:r>
              <a:rPr lang="es-ES" dirty="0"/>
              <a:t>’, </a:t>
            </a:r>
            <a:r>
              <a:rPr lang="es-ES" dirty="0" err="1"/>
              <a:t>Attachment</a:t>
            </a:r>
            <a:r>
              <a:rPr lang="es-ES" dirty="0"/>
              <a:t> &amp; Human </a:t>
            </a:r>
            <a:r>
              <a:rPr lang="es-ES" dirty="0" err="1"/>
              <a:t>Development</a:t>
            </a:r>
            <a:r>
              <a:rPr lang="es-ES" dirty="0"/>
              <a:t>, 7(4), pp. 349–367.</a:t>
            </a:r>
          </a:p>
          <a:p>
            <a:endParaRPr lang="es-ES" dirty="0"/>
          </a:p>
          <a:p>
            <a:r>
              <a:rPr lang="es-ES" dirty="0"/>
              <a:t>Thompson, R. A. (2014) ‘</a:t>
            </a:r>
            <a:r>
              <a:rPr lang="es-ES" dirty="0" err="1"/>
              <a:t>Socialization</a:t>
            </a:r>
            <a:r>
              <a:rPr lang="es-ES" dirty="0"/>
              <a:t> </a:t>
            </a:r>
            <a:r>
              <a:rPr lang="es-ES" dirty="0" err="1"/>
              <a:t>of</a:t>
            </a:r>
            <a:r>
              <a:rPr lang="es-ES" dirty="0"/>
              <a:t> </a:t>
            </a:r>
            <a:r>
              <a:rPr lang="es-ES" dirty="0" err="1"/>
              <a:t>emotion</a:t>
            </a:r>
            <a:r>
              <a:rPr lang="es-ES" dirty="0"/>
              <a:t> and </a:t>
            </a:r>
            <a:r>
              <a:rPr lang="es-ES" dirty="0" err="1"/>
              <a:t>the</a:t>
            </a:r>
            <a:r>
              <a:rPr lang="es-ES" dirty="0"/>
              <a:t> </a:t>
            </a:r>
            <a:r>
              <a:rPr lang="es-ES" dirty="0" err="1"/>
              <a:t>development</a:t>
            </a:r>
            <a:r>
              <a:rPr lang="es-ES" dirty="0"/>
              <a:t> </a:t>
            </a:r>
            <a:r>
              <a:rPr lang="es-ES" dirty="0" err="1"/>
              <a:t>of</a:t>
            </a:r>
            <a:r>
              <a:rPr lang="es-ES" dirty="0"/>
              <a:t> </a:t>
            </a:r>
            <a:r>
              <a:rPr lang="es-ES" dirty="0" err="1"/>
              <a:t>emotional</a:t>
            </a:r>
            <a:r>
              <a:rPr lang="es-ES" dirty="0"/>
              <a:t> </a:t>
            </a:r>
            <a:r>
              <a:rPr lang="es-ES" dirty="0" err="1"/>
              <a:t>regulation</a:t>
            </a:r>
            <a:r>
              <a:rPr lang="es-ES" dirty="0"/>
              <a:t> in </a:t>
            </a:r>
            <a:r>
              <a:rPr lang="es-ES" dirty="0" err="1"/>
              <a:t>early</a:t>
            </a:r>
            <a:r>
              <a:rPr lang="es-ES" dirty="0"/>
              <a:t> </a:t>
            </a:r>
            <a:r>
              <a:rPr lang="es-ES" dirty="0" err="1"/>
              <a:t>childhood</a:t>
            </a:r>
            <a:r>
              <a:rPr lang="es-ES" dirty="0"/>
              <a:t>’, in Gross, J.J. (ed.) </a:t>
            </a:r>
            <a:r>
              <a:rPr lang="es-ES" dirty="0" err="1"/>
              <a:t>Handbook</a:t>
            </a:r>
            <a:r>
              <a:rPr lang="es-ES" dirty="0"/>
              <a:t> </a:t>
            </a:r>
            <a:r>
              <a:rPr lang="es-ES" dirty="0" err="1"/>
              <a:t>of</a:t>
            </a:r>
            <a:r>
              <a:rPr lang="es-ES" dirty="0"/>
              <a:t> </a:t>
            </a:r>
            <a:r>
              <a:rPr lang="es-ES" dirty="0" err="1"/>
              <a:t>emotion</a:t>
            </a:r>
            <a:r>
              <a:rPr lang="es-ES" dirty="0"/>
              <a:t> </a:t>
            </a:r>
            <a:r>
              <a:rPr lang="es-ES" dirty="0" err="1"/>
              <a:t>regulation</a:t>
            </a:r>
            <a:r>
              <a:rPr lang="es-ES" dirty="0"/>
              <a:t>. 2nd </a:t>
            </a:r>
            <a:r>
              <a:rPr lang="es-ES" dirty="0" err="1"/>
              <a:t>edn</a:t>
            </a:r>
            <a:r>
              <a:rPr lang="es-ES" dirty="0"/>
              <a:t>. New York: Guilford </a:t>
            </a:r>
            <a:r>
              <a:rPr lang="es-ES" dirty="0" err="1"/>
              <a:t>Press</a:t>
            </a:r>
            <a:r>
              <a:rPr lang="es-ES" dirty="0"/>
              <a:t>, pp. 173–186.</a:t>
            </a:r>
          </a:p>
          <a:p>
            <a:endParaRPr lang="es-ES" dirty="0"/>
          </a:p>
          <a:p>
            <a:r>
              <a:rPr lang="es-ES" dirty="0" err="1"/>
              <a:t>Zeanah</a:t>
            </a:r>
            <a:r>
              <a:rPr lang="es-ES" dirty="0"/>
              <a:t>, C. H. (ed.) (2018) </a:t>
            </a:r>
            <a:r>
              <a:rPr lang="es-ES" dirty="0" err="1"/>
              <a:t>Handbook</a:t>
            </a:r>
            <a:r>
              <a:rPr lang="es-ES" dirty="0"/>
              <a:t> </a:t>
            </a:r>
            <a:r>
              <a:rPr lang="es-ES" dirty="0" err="1"/>
              <a:t>of</a:t>
            </a:r>
            <a:r>
              <a:rPr lang="es-ES" dirty="0"/>
              <a:t> </a:t>
            </a:r>
            <a:r>
              <a:rPr lang="es-ES" dirty="0" err="1"/>
              <a:t>infant</a:t>
            </a:r>
            <a:r>
              <a:rPr lang="es-ES" dirty="0"/>
              <a:t> mental </a:t>
            </a:r>
            <a:r>
              <a:rPr lang="es-ES" dirty="0" err="1"/>
              <a:t>health</a:t>
            </a:r>
            <a:r>
              <a:rPr lang="es-ES" dirty="0"/>
              <a:t>. 4th </a:t>
            </a:r>
            <a:r>
              <a:rPr lang="es-ES" dirty="0" err="1"/>
              <a:t>edn</a:t>
            </a:r>
            <a:r>
              <a:rPr lang="es-ES" dirty="0"/>
              <a:t>. New York: Guilford </a:t>
            </a:r>
            <a:r>
              <a:rPr lang="es-ES" dirty="0" err="1"/>
              <a:t>Press</a:t>
            </a:r>
            <a:r>
              <a:rPr lang="es-ES" dirty="0"/>
              <a:t>.</a:t>
            </a:r>
            <a:endParaRPr lang="es-GB" dirty="0"/>
          </a:p>
        </p:txBody>
      </p:sp>
    </p:spTree>
    <p:extLst>
      <p:ext uri="{BB962C8B-B14F-4D97-AF65-F5344CB8AC3E}">
        <p14:creationId xmlns:p14="http://schemas.microsoft.com/office/powerpoint/2010/main" val="23246129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1" name="Rectangle 8">
            <a:extLst>
              <a:ext uri="{FF2B5EF4-FFF2-40B4-BE49-F238E27FC236}">
                <a16:creationId xmlns:a16="http://schemas.microsoft.com/office/drawing/2014/main" id="{6B25638D-3D06-41D1-8060-4D2707C60A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s-GB"/>
          </a:p>
        </p:txBody>
      </p:sp>
      <p:pic>
        <p:nvPicPr>
          <p:cNvPr id="22" name="Picture 10">
            <a:extLst>
              <a:ext uri="{FF2B5EF4-FFF2-40B4-BE49-F238E27FC236}">
                <a16:creationId xmlns:a16="http://schemas.microsoft.com/office/drawing/2014/main" id="{8161BB1E-0062-4056-AB94-121EF614D5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23" name="Straight Connector 12">
            <a:extLst>
              <a:ext uri="{FF2B5EF4-FFF2-40B4-BE49-F238E27FC236}">
                <a16:creationId xmlns:a16="http://schemas.microsoft.com/office/drawing/2014/main" id="{8FBC01E2-D629-4319-B5CB-BFA461B8CF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ítulo 1">
            <a:extLst>
              <a:ext uri="{FF2B5EF4-FFF2-40B4-BE49-F238E27FC236}">
                <a16:creationId xmlns:a16="http://schemas.microsoft.com/office/drawing/2014/main" id="{A5883BD0-DA72-42A8-4876-C559A5A2BDCE}"/>
              </a:ext>
            </a:extLst>
          </p:cNvPr>
          <p:cNvSpPr>
            <a:spLocks noGrp="1"/>
          </p:cNvSpPr>
          <p:nvPr>
            <p:ph type="title"/>
          </p:nvPr>
        </p:nvSpPr>
        <p:spPr>
          <a:xfrm>
            <a:off x="1452616" y="962902"/>
            <a:ext cx="4171480" cy="2471104"/>
          </a:xfrm>
        </p:spPr>
        <p:txBody>
          <a:bodyPr vert="horz" lIns="91440" tIns="45720" rIns="91440" bIns="0" rtlCol="0" anchor="b">
            <a:normAutofit/>
          </a:bodyPr>
          <a:lstStyle/>
          <a:p>
            <a:r>
              <a:rPr lang="en-US" sz="4800"/>
              <a:t>Thank you!!!</a:t>
            </a:r>
          </a:p>
        </p:txBody>
      </p:sp>
      <p:pic>
        <p:nvPicPr>
          <p:cNvPr id="6" name="Graphic 5" descr="Apretón de manos">
            <a:extLst>
              <a:ext uri="{FF2B5EF4-FFF2-40B4-BE49-F238E27FC236}">
                <a16:creationId xmlns:a16="http://schemas.microsoft.com/office/drawing/2014/main" id="{43C7A3F1-9BAB-86BB-25A0-5B8F044070A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44251" y="805583"/>
            <a:ext cx="4660762" cy="4660762"/>
          </a:xfrm>
          <a:prstGeom prst="rect">
            <a:avLst/>
          </a:prstGeom>
        </p:spPr>
      </p:pic>
    </p:spTree>
    <p:extLst>
      <p:ext uri="{BB962C8B-B14F-4D97-AF65-F5344CB8AC3E}">
        <p14:creationId xmlns:p14="http://schemas.microsoft.com/office/powerpoint/2010/main" val="1382198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6"/>
                                        </p:tgtEl>
                                        <p:attrNameLst>
                                          <p:attrName>style.visibility</p:attrName>
                                        </p:attrNameLst>
                                      </p:cBhvr>
                                      <p:to>
                                        <p:strVal val="visible"/>
                                      </p:to>
                                    </p:set>
                                    <p:animEffect transition="in" filter="fade">
                                      <p:cBhvr>
                                        <p:cTn id="10"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Galería">
  <a:themeElements>
    <a:clrScheme name="Violeta rojo">
      <a:dk1>
        <a:sysClr val="windowText" lastClr="000000"/>
      </a:dk1>
      <a:lt1>
        <a:sysClr val="window" lastClr="FFFFFF"/>
      </a:lt1>
      <a:dk2>
        <a:srgbClr val="454551"/>
      </a:dk2>
      <a:lt2>
        <a:srgbClr val="D8D9DC"/>
      </a:lt2>
      <a:accent1>
        <a:srgbClr val="E32D91"/>
      </a:accent1>
      <a:accent2>
        <a:srgbClr val="C830CC"/>
      </a:accent2>
      <a:accent3>
        <a:srgbClr val="4EA6DC"/>
      </a:accent3>
      <a:accent4>
        <a:srgbClr val="4775E7"/>
      </a:accent4>
      <a:accent5>
        <a:srgbClr val="8971E1"/>
      </a:accent5>
      <a:accent6>
        <a:srgbClr val="D54773"/>
      </a:accent6>
      <a:hlink>
        <a:srgbClr val="6B9F25"/>
      </a:hlink>
      <a:folHlink>
        <a:srgbClr val="8C8C8C"/>
      </a:folHlink>
    </a:clrScheme>
    <a:fontScheme name="Galería">
      <a:majorFont>
        <a:latin typeface="Rockwell" panose="020606030202050204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ería">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BB5F5D82-B5E9-469E-A815-C655ED4AF243}"/>
    </a:ext>
  </a:extLst>
</a:theme>
</file>

<file path=ppt/theme/theme2.xml><?xml version="1.0" encoding="utf-8"?>
<a:theme xmlns:a="http://schemas.openxmlformats.org/drawingml/2006/main" name="Tema de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112</TotalTime>
  <Words>1300</Words>
  <Application>Microsoft Macintosh PowerPoint</Application>
  <PresentationFormat>Panorámica</PresentationFormat>
  <Paragraphs>104</Paragraphs>
  <Slides>13</Slides>
  <Notes>1</Notes>
  <HiddenSlides>0</HiddenSlides>
  <MMClips>0</MMClips>
  <ScaleCrop>false</ScaleCrop>
  <HeadingPairs>
    <vt:vector size="6" baseType="variant">
      <vt:variant>
        <vt:lpstr>Fuentes usadas</vt:lpstr>
      </vt:variant>
      <vt:variant>
        <vt:i4>5</vt:i4>
      </vt:variant>
      <vt:variant>
        <vt:lpstr>Tema</vt:lpstr>
      </vt:variant>
      <vt:variant>
        <vt:i4>1</vt:i4>
      </vt:variant>
      <vt:variant>
        <vt:lpstr>Títulos de diapositiva</vt:lpstr>
      </vt:variant>
      <vt:variant>
        <vt:i4>13</vt:i4>
      </vt:variant>
    </vt:vector>
  </HeadingPairs>
  <TitlesOfParts>
    <vt:vector size="19" baseType="lpstr">
      <vt:lpstr>Aptos</vt:lpstr>
      <vt:lpstr>Arial</vt:lpstr>
      <vt:lpstr>Bodoni 72 Oldstyle Book</vt:lpstr>
      <vt:lpstr>Rockwell</vt:lpstr>
      <vt:lpstr>Wingdings</vt:lpstr>
      <vt:lpstr>Galería</vt:lpstr>
      <vt:lpstr>Application of Attachment Theory in the Transition to Daycare: The Amira Case</vt:lpstr>
      <vt:lpstr>Attachment theory { Bowlby }</vt:lpstr>
      <vt:lpstr>Attachment theory { John Bowlby }</vt:lpstr>
      <vt:lpstr>Why is it important in the early years?</vt:lpstr>
      <vt:lpstr>Application of the theory of attachment to amira’s situation</vt:lpstr>
      <vt:lpstr>Explanation of Amira's Current Behavior </vt:lpstr>
      <vt:lpstr>Support strategies for Amira</vt:lpstr>
      <vt:lpstr>Nature and Nurture in Child Psychological Development</vt:lpstr>
      <vt:lpstr>Presentación de PowerPoint</vt:lpstr>
      <vt:lpstr>Critical evaluation of Attachment Theory in this context</vt:lpstr>
      <vt:lpstr>Evidence-based approach</vt:lpstr>
      <vt:lpstr>HARVARD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Jhassay Amaya Rivera Alarcon (2424593)</dc:creator>
  <cp:lastModifiedBy>Jhassay Amaya Rivera Alarcon (2424593)</cp:lastModifiedBy>
  <cp:revision>1</cp:revision>
  <dcterms:created xsi:type="dcterms:W3CDTF">2025-11-15T21:42:52Z</dcterms:created>
  <dcterms:modified xsi:type="dcterms:W3CDTF">2025-11-16T17:50:16Z</dcterms:modified>
</cp:coreProperties>
</file>