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CA2F61-6258-4568-9E0B-654CCD9775D1}" v="132" dt="2021-03-25T13:04:03.80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809" autoAdjust="0"/>
    <p:restoredTop sz="94660"/>
  </p:normalViewPr>
  <p:slideViewPr>
    <p:cSldViewPr snapToGrid="0">
      <p:cViewPr varScale="1">
        <p:scale>
          <a:sx n="72" d="100"/>
          <a:sy n="72" d="100"/>
        </p:scale>
        <p:origin x="420"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maine Chantelle Allen (1912758)" userId="S::1912758@student.uwtsd.ac.uk::073bef38-ab60-45f4-a6d4-7242c15e9b3f" providerId="AD" clId="Web-{EEE877BA-B26B-A57F-C35C-B7F9A2B49F1B}"/>
    <pc:docChg chg="addSld delSld modSld addMainMaster delMainMaster">
      <pc:chgData name="Charmaine Chantelle Allen (1912758)" userId="S::1912758@student.uwtsd.ac.uk::073bef38-ab60-45f4-a6d4-7242c15e9b3f" providerId="AD" clId="Web-{EEE877BA-B26B-A57F-C35C-B7F9A2B49F1B}" dt="2021-03-05T11:22:31.371" v="7"/>
      <pc:docMkLst>
        <pc:docMk/>
      </pc:docMkLst>
      <pc:sldChg chg="addSp delSp modSp mod modClrScheme delDesignElem chgLayout">
        <pc:chgData name="Charmaine Chantelle Allen (1912758)" userId="S::1912758@student.uwtsd.ac.uk::073bef38-ab60-45f4-a6d4-7242c15e9b3f" providerId="AD" clId="Web-{EEE877BA-B26B-A57F-C35C-B7F9A2B49F1B}" dt="2021-03-05T11:21:33.792" v="2"/>
        <pc:sldMkLst>
          <pc:docMk/>
          <pc:sldMk cId="109857222" sldId="256"/>
        </pc:sldMkLst>
        <pc:spChg chg="mod ord">
          <ac:chgData name="Charmaine Chantelle Allen (1912758)" userId="S::1912758@student.uwtsd.ac.uk::073bef38-ab60-45f4-a6d4-7242c15e9b3f" providerId="AD" clId="Web-{EEE877BA-B26B-A57F-C35C-B7F9A2B49F1B}" dt="2021-03-05T11:21:33.792" v="2"/>
          <ac:spMkLst>
            <pc:docMk/>
            <pc:sldMk cId="109857222" sldId="256"/>
            <ac:spMk id="2" creationId="{00000000-0000-0000-0000-000000000000}"/>
          </ac:spMkLst>
        </pc:spChg>
        <pc:spChg chg="mod ord">
          <ac:chgData name="Charmaine Chantelle Allen (1912758)" userId="S::1912758@student.uwtsd.ac.uk::073bef38-ab60-45f4-a6d4-7242c15e9b3f" providerId="AD" clId="Web-{EEE877BA-B26B-A57F-C35C-B7F9A2B49F1B}" dt="2021-03-05T11:21:33.792" v="2"/>
          <ac:spMkLst>
            <pc:docMk/>
            <pc:sldMk cId="109857222" sldId="256"/>
            <ac:spMk id="3" creationId="{00000000-0000-0000-0000-000000000000}"/>
          </ac:spMkLst>
        </pc:spChg>
        <pc:spChg chg="add del">
          <ac:chgData name="Charmaine Chantelle Allen (1912758)" userId="S::1912758@student.uwtsd.ac.uk::073bef38-ab60-45f4-a6d4-7242c15e9b3f" providerId="AD" clId="Web-{EEE877BA-B26B-A57F-C35C-B7F9A2B49F1B}" dt="2021-03-05T11:21:33.792" v="2"/>
          <ac:spMkLst>
            <pc:docMk/>
            <pc:sldMk cId="109857222" sldId="256"/>
            <ac:spMk id="18" creationId="{82950D9A-4705-4314-961A-4F88B2CE412D}"/>
          </ac:spMkLst>
        </pc:spChg>
        <pc:spChg chg="add del">
          <ac:chgData name="Charmaine Chantelle Allen (1912758)" userId="S::1912758@student.uwtsd.ac.uk::073bef38-ab60-45f4-a6d4-7242c15e9b3f" providerId="AD" clId="Web-{EEE877BA-B26B-A57F-C35C-B7F9A2B49F1B}" dt="2021-03-05T11:21:33.792" v="2"/>
          <ac:spMkLst>
            <pc:docMk/>
            <pc:sldMk cId="109857222" sldId="256"/>
            <ac:spMk id="20" creationId="{B13969F2-ED52-4E5C-B3FC-01E01B8B9FBC}"/>
          </ac:spMkLst>
        </pc:spChg>
        <pc:cxnChg chg="add del">
          <ac:chgData name="Charmaine Chantelle Allen (1912758)" userId="S::1912758@student.uwtsd.ac.uk::073bef38-ab60-45f4-a6d4-7242c15e9b3f" providerId="AD" clId="Web-{EEE877BA-B26B-A57F-C35C-B7F9A2B49F1B}" dt="2021-03-05T11:21:33.792" v="2"/>
          <ac:cxnSpMkLst>
            <pc:docMk/>
            <pc:sldMk cId="109857222" sldId="256"/>
            <ac:cxnSpMk id="22" creationId="{13AC671C-E66F-43C5-A66A-C477339DD232}"/>
          </ac:cxnSpMkLst>
        </pc:cxnChg>
      </pc:sldChg>
      <pc:sldChg chg="addSp delSp modSp new del mod modClrScheme chgLayout">
        <pc:chgData name="Charmaine Chantelle Allen (1912758)" userId="S::1912758@student.uwtsd.ac.uk::073bef38-ab60-45f4-a6d4-7242c15e9b3f" providerId="AD" clId="Web-{EEE877BA-B26B-A57F-C35C-B7F9A2B49F1B}" dt="2021-03-05T11:22:31.371" v="7"/>
        <pc:sldMkLst>
          <pc:docMk/>
          <pc:sldMk cId="3844931222" sldId="257"/>
        </pc:sldMkLst>
        <pc:spChg chg="mod ord">
          <ac:chgData name="Charmaine Chantelle Allen (1912758)" userId="S::1912758@student.uwtsd.ac.uk::073bef38-ab60-45f4-a6d4-7242c15e9b3f" providerId="AD" clId="Web-{EEE877BA-B26B-A57F-C35C-B7F9A2B49F1B}" dt="2021-03-05T11:21:33.792" v="2"/>
          <ac:spMkLst>
            <pc:docMk/>
            <pc:sldMk cId="3844931222" sldId="257"/>
            <ac:spMk id="2" creationId="{6D7B1970-1D0A-4A81-9F3F-02FF4A61C62C}"/>
          </ac:spMkLst>
        </pc:spChg>
        <pc:spChg chg="mod ord">
          <ac:chgData name="Charmaine Chantelle Allen (1912758)" userId="S::1912758@student.uwtsd.ac.uk::073bef38-ab60-45f4-a6d4-7242c15e9b3f" providerId="AD" clId="Web-{EEE877BA-B26B-A57F-C35C-B7F9A2B49F1B}" dt="2021-03-05T11:21:33.792" v="2"/>
          <ac:spMkLst>
            <pc:docMk/>
            <pc:sldMk cId="3844931222" sldId="257"/>
            <ac:spMk id="3" creationId="{0844D1A3-ABFC-4BE4-9CB4-4F144D4FC69D}"/>
          </ac:spMkLst>
        </pc:spChg>
        <pc:spChg chg="add del mod">
          <ac:chgData name="Charmaine Chantelle Allen (1912758)" userId="S::1912758@student.uwtsd.ac.uk::073bef38-ab60-45f4-a6d4-7242c15e9b3f" providerId="AD" clId="Web-{EEE877BA-B26B-A57F-C35C-B7F9A2B49F1B}" dt="2021-03-05T11:22:27.590" v="6"/>
          <ac:spMkLst>
            <pc:docMk/>
            <pc:sldMk cId="3844931222" sldId="257"/>
            <ac:spMk id="4" creationId="{9F23C55C-702F-445D-8EB0-B9CC0109C998}"/>
          </ac:spMkLst>
        </pc:spChg>
      </pc:sldChg>
      <pc:sldMasterChg chg="add del addSldLayout delSldLayout">
        <pc:chgData name="Charmaine Chantelle Allen (1912758)" userId="S::1912758@student.uwtsd.ac.uk::073bef38-ab60-45f4-a6d4-7242c15e9b3f" providerId="AD" clId="Web-{EEE877BA-B26B-A57F-C35C-B7F9A2B49F1B}" dt="2021-03-05T11:21:33.792" v="2"/>
        <pc:sldMasterMkLst>
          <pc:docMk/>
          <pc:sldMasterMk cId="360071282" sldId="2147483802"/>
        </pc:sldMasterMkLst>
        <pc:sldLayoutChg chg="add del">
          <pc:chgData name="Charmaine Chantelle Allen (1912758)" userId="S::1912758@student.uwtsd.ac.uk::073bef38-ab60-45f4-a6d4-7242c15e9b3f" providerId="AD" clId="Web-{EEE877BA-B26B-A57F-C35C-B7F9A2B49F1B}" dt="2021-03-05T11:21:33.792" v="2"/>
          <pc:sldLayoutMkLst>
            <pc:docMk/>
            <pc:sldMasterMk cId="360071282" sldId="2147483802"/>
            <pc:sldLayoutMk cId="3472513451" sldId="2147483797"/>
          </pc:sldLayoutMkLst>
        </pc:sldLayoutChg>
      </pc:sldMasterChg>
      <pc:sldMasterChg chg="add del addSldLayout delSldLayout modSldLayout">
        <pc:chgData name="Charmaine Chantelle Allen (1912758)" userId="S::1912758@student.uwtsd.ac.uk::073bef38-ab60-45f4-a6d4-7242c15e9b3f" providerId="AD" clId="Web-{EEE877BA-B26B-A57F-C35C-B7F9A2B49F1B}" dt="2021-03-05T11:21:33.792" v="2"/>
        <pc:sldMasterMkLst>
          <pc:docMk/>
          <pc:sldMasterMk cId="1415451100" sldId="2147483803"/>
        </pc:sldMasterMkLst>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3689267201" sldId="2147483804"/>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3029636688" sldId="2147483805"/>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1691013968" sldId="2147483806"/>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813759788" sldId="2147483807"/>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3360992221" sldId="2147483808"/>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032579461" sldId="2147483809"/>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683346452" sldId="2147483810"/>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3177575228" sldId="2147483811"/>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529115207" sldId="2147483812"/>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4259744327" sldId="2147483813"/>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954633427" sldId="2147483814"/>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12554537" sldId="2147483815"/>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3272704115" sldId="2147483816"/>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008105312" sldId="2147483817"/>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215903970" sldId="2147483818"/>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861624638" sldId="2147483819"/>
          </pc:sldLayoutMkLst>
        </pc:sldLayoutChg>
        <pc:sldLayoutChg chg="add del mod replId">
          <pc:chgData name="Charmaine Chantelle Allen (1912758)" userId="S::1912758@student.uwtsd.ac.uk::073bef38-ab60-45f4-a6d4-7242c15e9b3f" providerId="AD" clId="Web-{EEE877BA-B26B-A57F-C35C-B7F9A2B49F1B}" dt="2021-03-05T11:21:33.792" v="2"/>
          <pc:sldLayoutMkLst>
            <pc:docMk/>
            <pc:sldMasterMk cId="1415451100" sldId="2147483803"/>
            <pc:sldLayoutMk cId="289236722" sldId="2147483820"/>
          </pc:sldLayoutMkLst>
        </pc:sldLayoutChg>
      </pc:sldMasterChg>
    </pc:docChg>
  </pc:docChgLst>
  <pc:docChgLst>
    <pc:chgData name="Charmaine Chantelle Allen (1912758)" userId="073bef38-ab60-45f4-a6d4-7242c15e9b3f" providerId="ADAL" clId="{9BCA2F61-6258-4568-9E0B-654CCD9775D1}"/>
    <pc:docChg chg="undo redo custSel addSld modSld modMainMaster">
      <pc:chgData name="Charmaine Chantelle Allen (1912758)" userId="073bef38-ab60-45f4-a6d4-7242c15e9b3f" providerId="ADAL" clId="{9BCA2F61-6258-4568-9E0B-654CCD9775D1}" dt="2021-03-25T13:04:10.599" v="6886" actId="313"/>
      <pc:docMkLst>
        <pc:docMk/>
      </pc:docMkLst>
      <pc:sldChg chg="addSp delSp modSp mod setBg delDesignElem chgLayout">
        <pc:chgData name="Charmaine Chantelle Allen (1912758)" userId="073bef38-ab60-45f4-a6d4-7242c15e9b3f" providerId="ADAL" clId="{9BCA2F61-6258-4568-9E0B-654CCD9775D1}" dt="2021-03-25T13:04:10.599" v="6886" actId="313"/>
        <pc:sldMkLst>
          <pc:docMk/>
          <pc:sldMk cId="109857222" sldId="256"/>
        </pc:sldMkLst>
        <pc:spChg chg="mod ord">
          <ac:chgData name="Charmaine Chantelle Allen (1912758)" userId="073bef38-ab60-45f4-a6d4-7242c15e9b3f" providerId="ADAL" clId="{9BCA2F61-6258-4568-9E0B-654CCD9775D1}" dt="2021-03-25T13:04:10.599" v="6886" actId="313"/>
          <ac:spMkLst>
            <pc:docMk/>
            <pc:sldMk cId="109857222" sldId="256"/>
            <ac:spMk id="2" creationId="{00000000-0000-0000-0000-000000000000}"/>
          </ac:spMkLst>
        </pc:spChg>
        <pc:spChg chg="mod ord">
          <ac:chgData name="Charmaine Chantelle Allen (1912758)" userId="073bef38-ab60-45f4-a6d4-7242c15e9b3f" providerId="ADAL" clId="{9BCA2F61-6258-4568-9E0B-654CCD9775D1}" dt="2021-03-25T13:03:39.768" v="6885" actId="207"/>
          <ac:spMkLst>
            <pc:docMk/>
            <pc:sldMk cId="109857222" sldId="256"/>
            <ac:spMk id="3" creationId="{00000000-0000-0000-0000-000000000000}"/>
          </ac:spMkLst>
        </pc:spChg>
        <pc:spChg chg="add del mod">
          <ac:chgData name="Charmaine Chantelle Allen (1912758)" userId="073bef38-ab60-45f4-a6d4-7242c15e9b3f" providerId="ADAL" clId="{9BCA2F61-6258-4568-9E0B-654CCD9775D1}" dt="2021-03-12T09:39:19.320" v="110" actId="6264"/>
          <ac:spMkLst>
            <pc:docMk/>
            <pc:sldMk cId="109857222" sldId="256"/>
            <ac:spMk id="4" creationId="{07575D45-CF50-44FA-B4E4-C32C2FCF5CB7}"/>
          </ac:spMkLst>
        </pc:spChg>
        <pc:spChg chg="add del mod">
          <ac:chgData name="Charmaine Chantelle Allen (1912758)" userId="073bef38-ab60-45f4-a6d4-7242c15e9b3f" providerId="ADAL" clId="{9BCA2F61-6258-4568-9E0B-654CCD9775D1}" dt="2021-03-12T09:39:19.320" v="110" actId="6264"/>
          <ac:spMkLst>
            <pc:docMk/>
            <pc:sldMk cId="109857222" sldId="256"/>
            <ac:spMk id="5" creationId="{CE1E2E9C-FF3C-495B-A237-54C005BDC56A}"/>
          </ac:spMkLst>
        </pc:spChg>
        <pc:spChg chg="del">
          <ac:chgData name="Charmaine Chantelle Allen (1912758)" userId="073bef38-ab60-45f4-a6d4-7242c15e9b3f" providerId="ADAL" clId="{9BCA2F61-6258-4568-9E0B-654CCD9775D1}" dt="2021-03-12T09:19:25.242" v="1"/>
          <ac:spMkLst>
            <pc:docMk/>
            <pc:sldMk cId="109857222" sldId="256"/>
            <ac:spMk id="18" creationId="{82950D9A-4705-4314-961A-4F88B2CE412D}"/>
          </ac:spMkLst>
        </pc:spChg>
        <pc:spChg chg="del">
          <ac:chgData name="Charmaine Chantelle Allen (1912758)" userId="073bef38-ab60-45f4-a6d4-7242c15e9b3f" providerId="ADAL" clId="{9BCA2F61-6258-4568-9E0B-654CCD9775D1}" dt="2021-03-12T09:19:25.242" v="1"/>
          <ac:spMkLst>
            <pc:docMk/>
            <pc:sldMk cId="109857222" sldId="256"/>
            <ac:spMk id="20" creationId="{B13969F2-ED52-4E5C-B3FC-01E01B8B9FBC}"/>
          </ac:spMkLst>
        </pc:spChg>
        <pc:spChg chg="add">
          <ac:chgData name="Charmaine Chantelle Allen (1912758)" userId="073bef38-ab60-45f4-a6d4-7242c15e9b3f" providerId="ADAL" clId="{9BCA2F61-6258-4568-9E0B-654CCD9775D1}" dt="2021-03-12T11:46:13.599" v="1049" actId="26606"/>
          <ac:spMkLst>
            <pc:docMk/>
            <pc:sldMk cId="109857222" sldId="256"/>
            <ac:spMk id="116" creationId="{E978A47D-4F17-40FE-AB70-7AF78A9575EB}"/>
          </ac:spMkLst>
        </pc:spChg>
        <pc:grpChg chg="add del">
          <ac:chgData name="Charmaine Chantelle Allen (1912758)" userId="073bef38-ab60-45f4-a6d4-7242c15e9b3f" providerId="ADAL" clId="{9BCA2F61-6258-4568-9E0B-654CCD9775D1}" dt="2021-03-12T11:46:13.599" v="1049" actId="26606"/>
          <ac:grpSpMkLst>
            <pc:docMk/>
            <pc:sldMk cId="109857222" sldId="256"/>
            <ac:grpSpMk id="54" creationId="{A838DBA2-246D-4087-AE0A-6EA2B4B65AF3}"/>
          </ac:grpSpMkLst>
        </pc:grpChg>
        <pc:grpChg chg="add">
          <ac:chgData name="Charmaine Chantelle Allen (1912758)" userId="073bef38-ab60-45f4-a6d4-7242c15e9b3f" providerId="ADAL" clId="{9BCA2F61-6258-4568-9E0B-654CCD9775D1}" dt="2021-03-12T11:46:13.599" v="1049" actId="26606"/>
          <ac:grpSpMkLst>
            <pc:docMk/>
            <pc:sldMk cId="109857222" sldId="256"/>
            <ac:grpSpMk id="75" creationId="{3BAEF7DA-43C4-4736-B5A3-B48E6125AB2D}"/>
          </ac:grpSpMkLst>
        </pc:grpChg>
        <pc:grpChg chg="add">
          <ac:chgData name="Charmaine Chantelle Allen (1912758)" userId="073bef38-ab60-45f4-a6d4-7242c15e9b3f" providerId="ADAL" clId="{9BCA2F61-6258-4568-9E0B-654CCD9775D1}" dt="2021-03-12T11:46:13.599" v="1049" actId="26606"/>
          <ac:grpSpMkLst>
            <pc:docMk/>
            <pc:sldMk cId="109857222" sldId="256"/>
            <ac:grpSpMk id="118" creationId="{85BE3A7E-6A3F-401E-A025-BBB8FDB8DD30}"/>
          </ac:grpSpMkLst>
        </pc:grpChg>
        <pc:grpChg chg="add">
          <ac:chgData name="Charmaine Chantelle Allen (1912758)" userId="073bef38-ab60-45f4-a6d4-7242c15e9b3f" providerId="ADAL" clId="{9BCA2F61-6258-4568-9E0B-654CCD9775D1}" dt="2021-03-12T11:46:13.599" v="1049" actId="26606"/>
          <ac:grpSpMkLst>
            <pc:docMk/>
            <pc:sldMk cId="109857222" sldId="256"/>
            <ac:grpSpMk id="149" creationId="{F4E035BE-9FF4-43D3-BC25-CF582D7FF85E}"/>
          </ac:grpSpMkLst>
        </pc:grpChg>
        <pc:picChg chg="del mod">
          <ac:chgData name="Charmaine Chantelle Allen (1912758)" userId="073bef38-ab60-45f4-a6d4-7242c15e9b3f" providerId="ADAL" clId="{9BCA2F61-6258-4568-9E0B-654CCD9775D1}" dt="2021-03-12T11:46:03.103" v="1048" actId="478"/>
          <ac:picMkLst>
            <pc:docMk/>
            <pc:sldMk cId="109857222" sldId="256"/>
            <ac:picMk id="6" creationId="{C45CEC8F-337F-4B52-A2E8-A95DE1D57EED}"/>
          </ac:picMkLst>
        </pc:picChg>
        <pc:picChg chg="add del">
          <ac:chgData name="Charmaine Chantelle Allen (1912758)" userId="073bef38-ab60-45f4-a6d4-7242c15e9b3f" providerId="ADAL" clId="{9BCA2F61-6258-4568-9E0B-654CCD9775D1}" dt="2021-03-12T11:46:13.599" v="1049" actId="26606"/>
          <ac:picMkLst>
            <pc:docMk/>
            <pc:sldMk cId="109857222" sldId="256"/>
            <ac:picMk id="53" creationId="{59FACE42-44B0-4185-8ED4-9043A78C8600}"/>
          </ac:picMkLst>
        </pc:picChg>
        <pc:picChg chg="add">
          <ac:chgData name="Charmaine Chantelle Allen (1912758)" userId="073bef38-ab60-45f4-a6d4-7242c15e9b3f" providerId="ADAL" clId="{9BCA2F61-6258-4568-9E0B-654CCD9775D1}" dt="2021-03-12T11:46:13.599" v="1049" actId="26606"/>
          <ac:picMkLst>
            <pc:docMk/>
            <pc:sldMk cId="109857222" sldId="256"/>
            <ac:picMk id="73" creationId="{9FBB3149-8289-4060-BB01-ED3047C53146}"/>
          </ac:picMkLst>
        </pc:picChg>
        <pc:cxnChg chg="del">
          <ac:chgData name="Charmaine Chantelle Allen (1912758)" userId="073bef38-ab60-45f4-a6d4-7242c15e9b3f" providerId="ADAL" clId="{9BCA2F61-6258-4568-9E0B-654CCD9775D1}" dt="2021-03-12T09:19:25.242" v="1"/>
          <ac:cxnSpMkLst>
            <pc:docMk/>
            <pc:sldMk cId="109857222" sldId="256"/>
            <ac:cxnSpMk id="22" creationId="{13AC671C-E66F-43C5-A66A-C477339DD232}"/>
          </ac:cxnSpMkLst>
        </pc:cxnChg>
        <pc:cxnChg chg="add">
          <ac:chgData name="Charmaine Chantelle Allen (1912758)" userId="073bef38-ab60-45f4-a6d4-7242c15e9b3f" providerId="ADAL" clId="{9BCA2F61-6258-4568-9E0B-654CCD9775D1}" dt="2021-03-12T11:46:13.599" v="1049" actId="26606"/>
          <ac:cxnSpMkLst>
            <pc:docMk/>
            <pc:sldMk cId="109857222" sldId="256"/>
            <ac:cxnSpMk id="147" creationId="{085ECEC0-FF5D-4348-92C7-1EA7C61E770C}"/>
          </ac:cxnSpMkLst>
        </pc:cxnChg>
      </pc:sldChg>
      <pc:sldChg chg="addSp modSp mod">
        <pc:chgData name="Charmaine Chantelle Allen (1912758)" userId="073bef38-ab60-45f4-a6d4-7242c15e9b3f" providerId="ADAL" clId="{9BCA2F61-6258-4568-9E0B-654CCD9775D1}" dt="2021-03-25T11:08:07.097" v="6323" actId="207"/>
        <pc:sldMkLst>
          <pc:docMk/>
          <pc:sldMk cId="2998008582" sldId="257"/>
        </pc:sldMkLst>
        <pc:spChg chg="mod">
          <ac:chgData name="Charmaine Chantelle Allen (1912758)" userId="073bef38-ab60-45f4-a6d4-7242c15e9b3f" providerId="ADAL" clId="{9BCA2F61-6258-4568-9E0B-654CCD9775D1}" dt="2021-03-25T11:05:19.665" v="6300" actId="207"/>
          <ac:spMkLst>
            <pc:docMk/>
            <pc:sldMk cId="2998008582" sldId="257"/>
            <ac:spMk id="2" creationId="{0080CA9E-C9F4-4BF0-880F-1E10E98858BD}"/>
          </ac:spMkLst>
        </pc:spChg>
        <pc:spChg chg="mod">
          <ac:chgData name="Charmaine Chantelle Allen (1912758)" userId="073bef38-ab60-45f4-a6d4-7242c15e9b3f" providerId="ADAL" clId="{9BCA2F61-6258-4568-9E0B-654CCD9775D1}" dt="2021-03-25T11:04:09.286" v="6295" actId="207"/>
          <ac:spMkLst>
            <pc:docMk/>
            <pc:sldMk cId="2998008582" sldId="257"/>
            <ac:spMk id="3" creationId="{445612A5-60BB-4E14-AC86-E84189B484A6}"/>
          </ac:spMkLst>
        </pc:spChg>
        <pc:spChg chg="add mod">
          <ac:chgData name="Charmaine Chantelle Allen (1912758)" userId="073bef38-ab60-45f4-a6d4-7242c15e9b3f" providerId="ADAL" clId="{9BCA2F61-6258-4568-9E0B-654CCD9775D1}" dt="2021-03-25T11:08:07.097" v="6323" actId="207"/>
          <ac:spMkLst>
            <pc:docMk/>
            <pc:sldMk cId="2998008582" sldId="257"/>
            <ac:spMk id="4" creationId="{5ACE2C7A-A23A-4ACB-8845-D614044941BB}"/>
          </ac:spMkLst>
        </pc:spChg>
      </pc:sldChg>
      <pc:sldChg chg="addSp delSp modSp mod setBg modClrScheme chgLayout">
        <pc:chgData name="Charmaine Chantelle Allen (1912758)" userId="073bef38-ab60-45f4-a6d4-7242c15e9b3f" providerId="ADAL" clId="{9BCA2F61-6258-4568-9E0B-654CCD9775D1}" dt="2021-03-25T11:10:46.932" v="6377" actId="207"/>
        <pc:sldMkLst>
          <pc:docMk/>
          <pc:sldMk cId="3030901367" sldId="258"/>
        </pc:sldMkLst>
        <pc:spChg chg="add mod ord">
          <ac:chgData name="Charmaine Chantelle Allen (1912758)" userId="073bef38-ab60-45f4-a6d4-7242c15e9b3f" providerId="ADAL" clId="{9BCA2F61-6258-4568-9E0B-654CCD9775D1}" dt="2021-03-25T11:10:26.246" v="6376" actId="207"/>
          <ac:spMkLst>
            <pc:docMk/>
            <pc:sldMk cId="3030901367" sldId="258"/>
            <ac:spMk id="2" creationId="{460F64ED-CCA2-4DAD-A1CA-F1D05902516E}"/>
          </ac:spMkLst>
        </pc:spChg>
        <pc:spChg chg="add del mod">
          <ac:chgData name="Charmaine Chantelle Allen (1912758)" userId="073bef38-ab60-45f4-a6d4-7242c15e9b3f" providerId="ADAL" clId="{9BCA2F61-6258-4568-9E0B-654CCD9775D1}" dt="2021-03-22T20:50:08.167" v="4566"/>
          <ac:spMkLst>
            <pc:docMk/>
            <pc:sldMk cId="3030901367" sldId="258"/>
            <ac:spMk id="3" creationId="{3A387034-7589-40EC-8282-C610B28E3969}"/>
          </ac:spMkLst>
        </pc:spChg>
        <pc:spChg chg="add del mod ord">
          <ac:chgData name="Charmaine Chantelle Allen (1912758)" userId="073bef38-ab60-45f4-a6d4-7242c15e9b3f" providerId="ADAL" clId="{9BCA2F61-6258-4568-9E0B-654CCD9775D1}" dt="2021-03-12T09:34:25.685" v="75" actId="6264"/>
          <ac:spMkLst>
            <pc:docMk/>
            <pc:sldMk cId="3030901367" sldId="258"/>
            <ac:spMk id="3" creationId="{E0AE5742-0ACF-45DE-B2F1-65969BEA0309}"/>
          </ac:spMkLst>
        </pc:spChg>
        <pc:spChg chg="del mod">
          <ac:chgData name="Charmaine Chantelle Allen (1912758)" userId="073bef38-ab60-45f4-a6d4-7242c15e9b3f" providerId="ADAL" clId="{9BCA2F61-6258-4568-9E0B-654CCD9775D1}" dt="2021-03-12T09:37:02.278" v="102" actId="478"/>
          <ac:spMkLst>
            <pc:docMk/>
            <pc:sldMk cId="3030901367" sldId="258"/>
            <ac:spMk id="4" creationId="{531A3A32-79EB-4373-A7BF-BE8FC32C7FFF}"/>
          </ac:spMkLst>
        </pc:spChg>
        <pc:spChg chg="add mod">
          <ac:chgData name="Charmaine Chantelle Allen (1912758)" userId="073bef38-ab60-45f4-a6d4-7242c15e9b3f" providerId="ADAL" clId="{9BCA2F61-6258-4568-9E0B-654CCD9775D1}" dt="2021-03-22T20:50:07.130" v="4564" actId="1076"/>
          <ac:spMkLst>
            <pc:docMk/>
            <pc:sldMk cId="3030901367" sldId="258"/>
            <ac:spMk id="4" creationId="{A1FF858B-813A-4BA3-9D98-3B8411F396F6}"/>
          </ac:spMkLst>
        </pc:spChg>
        <pc:spChg chg="del mod">
          <ac:chgData name="Charmaine Chantelle Allen (1912758)" userId="073bef38-ab60-45f4-a6d4-7242c15e9b3f" providerId="ADAL" clId="{9BCA2F61-6258-4568-9E0B-654CCD9775D1}" dt="2021-03-12T09:35:58.948" v="94" actId="478"/>
          <ac:spMkLst>
            <pc:docMk/>
            <pc:sldMk cId="3030901367" sldId="258"/>
            <ac:spMk id="5" creationId="{4BA6EF21-EA79-48D1-830A-9DF8F4627F72}"/>
          </ac:spMkLst>
        </pc:spChg>
        <pc:spChg chg="add mod">
          <ac:chgData name="Charmaine Chantelle Allen (1912758)" userId="073bef38-ab60-45f4-a6d4-7242c15e9b3f" providerId="ADAL" clId="{9BCA2F61-6258-4568-9E0B-654CCD9775D1}" dt="2021-03-25T11:09:52.301" v="6374" actId="207"/>
          <ac:spMkLst>
            <pc:docMk/>
            <pc:sldMk cId="3030901367" sldId="258"/>
            <ac:spMk id="5" creationId="{B35568ED-06B6-44A9-AB4C-BD4D94DCAEE1}"/>
          </ac:spMkLst>
        </pc:spChg>
        <pc:spChg chg="del mod">
          <ac:chgData name="Charmaine Chantelle Allen (1912758)" userId="073bef38-ab60-45f4-a6d4-7242c15e9b3f" providerId="ADAL" clId="{9BCA2F61-6258-4568-9E0B-654CCD9775D1}" dt="2021-03-12T09:35:48.620" v="93" actId="478"/>
          <ac:spMkLst>
            <pc:docMk/>
            <pc:sldMk cId="3030901367" sldId="258"/>
            <ac:spMk id="6" creationId="{1F453A4A-1BAD-4B10-A9C8-5683B3BE191E}"/>
          </ac:spMkLst>
        </pc:spChg>
        <pc:spChg chg="add del mod ord">
          <ac:chgData name="Charmaine Chantelle Allen (1912758)" userId="073bef38-ab60-45f4-a6d4-7242c15e9b3f" providerId="ADAL" clId="{9BCA2F61-6258-4568-9E0B-654CCD9775D1}" dt="2021-03-12T09:34:25.685" v="75" actId="6264"/>
          <ac:spMkLst>
            <pc:docMk/>
            <pc:sldMk cId="3030901367" sldId="258"/>
            <ac:spMk id="7" creationId="{A78ECDCA-D5D5-4901-9F51-7ADD09EE9D1E}"/>
          </ac:spMkLst>
        </pc:spChg>
        <pc:spChg chg="add del mod">
          <ac:chgData name="Charmaine Chantelle Allen (1912758)" userId="073bef38-ab60-45f4-a6d4-7242c15e9b3f" providerId="ADAL" clId="{9BCA2F61-6258-4568-9E0B-654CCD9775D1}" dt="2021-03-12T09:34:25.685" v="75" actId="6264"/>
          <ac:spMkLst>
            <pc:docMk/>
            <pc:sldMk cId="3030901367" sldId="258"/>
            <ac:spMk id="8" creationId="{5F757C5D-4E59-4B86-B69D-F317FF5DACED}"/>
          </ac:spMkLst>
        </pc:spChg>
        <pc:spChg chg="add del mod ord">
          <ac:chgData name="Charmaine Chantelle Allen (1912758)" userId="073bef38-ab60-45f4-a6d4-7242c15e9b3f" providerId="ADAL" clId="{9BCA2F61-6258-4568-9E0B-654CCD9775D1}" dt="2021-03-12T09:34:29.597" v="77" actId="6264"/>
          <ac:spMkLst>
            <pc:docMk/>
            <pc:sldMk cId="3030901367" sldId="258"/>
            <ac:spMk id="9" creationId="{E8761764-EA83-4712-8C4C-8451A1AE86A6}"/>
          </ac:spMkLst>
        </pc:spChg>
        <pc:spChg chg="add del mod ord">
          <ac:chgData name="Charmaine Chantelle Allen (1912758)" userId="073bef38-ab60-45f4-a6d4-7242c15e9b3f" providerId="ADAL" clId="{9BCA2F61-6258-4568-9E0B-654CCD9775D1}" dt="2021-03-12T09:34:29.597" v="77" actId="6264"/>
          <ac:spMkLst>
            <pc:docMk/>
            <pc:sldMk cId="3030901367" sldId="258"/>
            <ac:spMk id="10" creationId="{A395812F-660A-4476-8CCA-EDCFC5DCDA68}"/>
          </ac:spMkLst>
        </pc:spChg>
        <pc:spChg chg="add del mod">
          <ac:chgData name="Charmaine Chantelle Allen (1912758)" userId="073bef38-ab60-45f4-a6d4-7242c15e9b3f" providerId="ADAL" clId="{9BCA2F61-6258-4568-9E0B-654CCD9775D1}" dt="2021-03-12T09:34:29.597" v="77" actId="6264"/>
          <ac:spMkLst>
            <pc:docMk/>
            <pc:sldMk cId="3030901367" sldId="258"/>
            <ac:spMk id="11" creationId="{F15896C4-148C-476D-9A29-9251BB0E6425}"/>
          </ac:spMkLst>
        </pc:spChg>
        <pc:spChg chg="add del mod ord">
          <ac:chgData name="Charmaine Chantelle Allen (1912758)" userId="073bef38-ab60-45f4-a6d4-7242c15e9b3f" providerId="ADAL" clId="{9BCA2F61-6258-4568-9E0B-654CCD9775D1}" dt="2021-03-12T09:34:32.030" v="78" actId="6264"/>
          <ac:spMkLst>
            <pc:docMk/>
            <pc:sldMk cId="3030901367" sldId="258"/>
            <ac:spMk id="12" creationId="{AE72460B-8184-4CEF-AA15-08801696610E}"/>
          </ac:spMkLst>
        </pc:spChg>
        <pc:spChg chg="add del mod ord">
          <ac:chgData name="Charmaine Chantelle Allen (1912758)" userId="073bef38-ab60-45f4-a6d4-7242c15e9b3f" providerId="ADAL" clId="{9BCA2F61-6258-4568-9E0B-654CCD9775D1}" dt="2021-03-12T09:34:32.030" v="78" actId="6264"/>
          <ac:spMkLst>
            <pc:docMk/>
            <pc:sldMk cId="3030901367" sldId="258"/>
            <ac:spMk id="13" creationId="{6CB1E14B-28EB-4020-BE18-35ACC9A30C15}"/>
          </ac:spMkLst>
        </pc:spChg>
        <pc:spChg chg="add del mod">
          <ac:chgData name="Charmaine Chantelle Allen (1912758)" userId="073bef38-ab60-45f4-a6d4-7242c15e9b3f" providerId="ADAL" clId="{9BCA2F61-6258-4568-9E0B-654CCD9775D1}" dt="2021-03-12T09:34:32.030" v="78" actId="6264"/>
          <ac:spMkLst>
            <pc:docMk/>
            <pc:sldMk cId="3030901367" sldId="258"/>
            <ac:spMk id="14" creationId="{27C25267-620E-414F-8830-12A4FACF1BD3}"/>
          </ac:spMkLst>
        </pc:spChg>
        <pc:spChg chg="add del mod ord">
          <ac:chgData name="Charmaine Chantelle Allen (1912758)" userId="073bef38-ab60-45f4-a6d4-7242c15e9b3f" providerId="ADAL" clId="{9BCA2F61-6258-4568-9E0B-654CCD9775D1}" dt="2021-03-12T11:19:18.382" v="1040"/>
          <ac:spMkLst>
            <pc:docMk/>
            <pc:sldMk cId="3030901367" sldId="258"/>
            <ac:spMk id="15" creationId="{EE124573-C964-499A-A3E6-373CB7D9DD88}"/>
          </ac:spMkLst>
        </pc:spChg>
        <pc:spChg chg="add mod ord">
          <ac:chgData name="Charmaine Chantelle Allen (1912758)" userId="073bef38-ab60-45f4-a6d4-7242c15e9b3f" providerId="ADAL" clId="{9BCA2F61-6258-4568-9E0B-654CCD9775D1}" dt="2021-03-25T11:10:46.932" v="6377" actId="207"/>
          <ac:spMkLst>
            <pc:docMk/>
            <pc:sldMk cId="3030901367" sldId="258"/>
            <ac:spMk id="16" creationId="{BCBFDD52-A0C2-4EA5-8BC8-FC2ED24EBF65}"/>
          </ac:spMkLst>
        </pc:spChg>
        <pc:spChg chg="add mod">
          <ac:chgData name="Charmaine Chantelle Allen (1912758)" userId="073bef38-ab60-45f4-a6d4-7242c15e9b3f" providerId="ADAL" clId="{9BCA2F61-6258-4568-9E0B-654CCD9775D1}" dt="2021-03-19T13:44:39.240" v="4014" actId="571"/>
          <ac:spMkLst>
            <pc:docMk/>
            <pc:sldMk cId="3030901367" sldId="258"/>
            <ac:spMk id="113" creationId="{533F41A1-D1AF-485E-A16F-7899AC026353}"/>
          </ac:spMkLst>
        </pc:spChg>
        <pc:grpChg chg="add">
          <ac:chgData name="Charmaine Chantelle Allen (1912758)" userId="073bef38-ab60-45f4-a6d4-7242c15e9b3f" providerId="ADAL" clId="{9BCA2F61-6258-4568-9E0B-654CCD9775D1}" dt="2021-03-12T11:47:13.866" v="1050" actId="26606"/>
          <ac:grpSpMkLst>
            <pc:docMk/>
            <pc:sldMk cId="3030901367" sldId="258"/>
            <ac:grpSpMk id="73" creationId="{A838DBA2-246D-4087-AE0A-6EA2B4B65AF3}"/>
          </ac:grpSpMkLst>
        </pc:grpChg>
        <pc:grpChg chg="add">
          <ac:chgData name="Charmaine Chantelle Allen (1912758)" userId="073bef38-ab60-45f4-a6d4-7242c15e9b3f" providerId="ADAL" clId="{9BCA2F61-6258-4568-9E0B-654CCD9775D1}" dt="2021-03-12T11:47:13.866" v="1050" actId="26606"/>
          <ac:grpSpMkLst>
            <pc:docMk/>
            <pc:sldMk cId="3030901367" sldId="258"/>
            <ac:grpSpMk id="114" creationId="{74872A0B-8668-4500-9509-EAA581B26C24}"/>
          </ac:grpSpMkLst>
        </pc:grpChg>
        <pc:grpChg chg="add">
          <ac:chgData name="Charmaine Chantelle Allen (1912758)" userId="073bef38-ab60-45f4-a6d4-7242c15e9b3f" providerId="ADAL" clId="{9BCA2F61-6258-4568-9E0B-654CCD9775D1}" dt="2021-03-12T11:47:13.866" v="1050" actId="26606"/>
          <ac:grpSpMkLst>
            <pc:docMk/>
            <pc:sldMk cId="3030901367" sldId="258"/>
            <ac:grpSpMk id="118" creationId="{240590EE-5428-41AA-95B2-96FCC1CE67A7}"/>
          </ac:grpSpMkLst>
        </pc:grpChg>
        <pc:picChg chg="add">
          <ac:chgData name="Charmaine Chantelle Allen (1912758)" userId="073bef38-ab60-45f4-a6d4-7242c15e9b3f" providerId="ADAL" clId="{9BCA2F61-6258-4568-9E0B-654CCD9775D1}" dt="2021-03-12T11:47:13.866" v="1050" actId="26606"/>
          <ac:picMkLst>
            <pc:docMk/>
            <pc:sldMk cId="3030901367" sldId="258"/>
            <ac:picMk id="71" creationId="{59FACE42-44B0-4185-8ED4-9043A78C8600}"/>
          </ac:picMkLst>
        </pc:picChg>
        <pc:picChg chg="add mod">
          <ac:chgData name="Charmaine Chantelle Allen (1912758)" userId="073bef38-ab60-45f4-a6d4-7242c15e9b3f" providerId="ADAL" clId="{9BCA2F61-6258-4568-9E0B-654CCD9775D1}" dt="2021-03-22T20:49:04.660" v="4540" actId="1076"/>
          <ac:picMkLst>
            <pc:docMk/>
            <pc:sldMk cId="3030901367" sldId="258"/>
            <ac:picMk id="1026" creationId="{7FE1F1E5-FCD7-4019-8C9A-C01DE64FD5FC}"/>
          </ac:picMkLst>
        </pc:picChg>
      </pc:sldChg>
      <pc:sldChg chg="addSp delSp modSp new mod">
        <pc:chgData name="Charmaine Chantelle Allen (1912758)" userId="073bef38-ab60-45f4-a6d4-7242c15e9b3f" providerId="ADAL" clId="{9BCA2F61-6258-4568-9E0B-654CCD9775D1}" dt="2021-03-25T13:00:47.462" v="6871" actId="27636"/>
        <pc:sldMkLst>
          <pc:docMk/>
          <pc:sldMk cId="4208005763" sldId="259"/>
        </pc:sldMkLst>
        <pc:spChg chg="mod">
          <ac:chgData name="Charmaine Chantelle Allen (1912758)" userId="073bef38-ab60-45f4-a6d4-7242c15e9b3f" providerId="ADAL" clId="{9BCA2F61-6258-4568-9E0B-654CCD9775D1}" dt="2021-03-25T12:59:29.553" v="6866" actId="255"/>
          <ac:spMkLst>
            <pc:docMk/>
            <pc:sldMk cId="4208005763" sldId="259"/>
            <ac:spMk id="2" creationId="{4BC24327-E32E-4E35-AACA-B8F6001D8E6E}"/>
          </ac:spMkLst>
        </pc:spChg>
        <pc:spChg chg="mod">
          <ac:chgData name="Charmaine Chantelle Allen (1912758)" userId="073bef38-ab60-45f4-a6d4-7242c15e9b3f" providerId="ADAL" clId="{9BCA2F61-6258-4568-9E0B-654CCD9775D1}" dt="2021-03-25T11:13:43.148" v="6414" actId="207"/>
          <ac:spMkLst>
            <pc:docMk/>
            <pc:sldMk cId="4208005763" sldId="259"/>
            <ac:spMk id="3" creationId="{0E80344F-8A15-4D03-84DC-F8DB716B9573}"/>
          </ac:spMkLst>
        </pc:spChg>
        <pc:spChg chg="add del">
          <ac:chgData name="Charmaine Chantelle Allen (1912758)" userId="073bef38-ab60-45f4-a6d4-7242c15e9b3f" providerId="ADAL" clId="{9BCA2F61-6258-4568-9E0B-654CCD9775D1}" dt="2021-03-12T13:05:22.163" v="1781"/>
          <ac:spMkLst>
            <pc:docMk/>
            <pc:sldMk cId="4208005763" sldId="259"/>
            <ac:spMk id="4" creationId="{0AA3D22F-4BBA-4FAF-8C04-37F87A07F342}"/>
          </ac:spMkLst>
        </pc:spChg>
        <pc:spChg chg="add del mod">
          <ac:chgData name="Charmaine Chantelle Allen (1912758)" userId="073bef38-ab60-45f4-a6d4-7242c15e9b3f" providerId="ADAL" clId="{9BCA2F61-6258-4568-9E0B-654CCD9775D1}" dt="2021-03-22T20:35:12.298" v="4401" actId="767"/>
          <ac:spMkLst>
            <pc:docMk/>
            <pc:sldMk cId="4208005763" sldId="259"/>
            <ac:spMk id="4" creationId="{80DDD06E-E93A-4F26-96C9-668DB69DA5F8}"/>
          </ac:spMkLst>
        </pc:spChg>
        <pc:spChg chg="mod">
          <ac:chgData name="Charmaine Chantelle Allen (1912758)" userId="073bef38-ab60-45f4-a6d4-7242c15e9b3f" providerId="ADAL" clId="{9BCA2F61-6258-4568-9E0B-654CCD9775D1}" dt="2021-03-25T12:59:56.248" v="6867" actId="255"/>
          <ac:spMkLst>
            <pc:docMk/>
            <pc:sldMk cId="4208005763" sldId="259"/>
            <ac:spMk id="5" creationId="{40D07BA7-78A5-4C02-8164-499A4EA40975}"/>
          </ac:spMkLst>
        </pc:spChg>
        <pc:spChg chg="mod">
          <ac:chgData name="Charmaine Chantelle Allen (1912758)" userId="073bef38-ab60-45f4-a6d4-7242c15e9b3f" providerId="ADAL" clId="{9BCA2F61-6258-4568-9E0B-654CCD9775D1}" dt="2021-03-25T11:14:37.257" v="6420" actId="207"/>
          <ac:spMkLst>
            <pc:docMk/>
            <pc:sldMk cId="4208005763" sldId="259"/>
            <ac:spMk id="6" creationId="{FB27F0C4-AEDE-45A3-946B-3ECB1BEABAB4}"/>
          </ac:spMkLst>
        </pc:spChg>
        <pc:spChg chg="del mod">
          <ac:chgData name="Charmaine Chantelle Allen (1912758)" userId="073bef38-ab60-45f4-a6d4-7242c15e9b3f" providerId="ADAL" clId="{9BCA2F61-6258-4568-9E0B-654CCD9775D1}" dt="2021-03-12T12:58:56.510" v="1776"/>
          <ac:spMkLst>
            <pc:docMk/>
            <pc:sldMk cId="4208005763" sldId="259"/>
            <ac:spMk id="7" creationId="{483F8C8D-8540-4D67-AE18-D3B651069B9C}"/>
          </ac:spMkLst>
        </pc:spChg>
        <pc:spChg chg="add mod">
          <ac:chgData name="Charmaine Chantelle Allen (1912758)" userId="073bef38-ab60-45f4-a6d4-7242c15e9b3f" providerId="ADAL" clId="{9BCA2F61-6258-4568-9E0B-654CCD9775D1}" dt="2021-03-25T11:14:15.745" v="6417" actId="207"/>
          <ac:spMkLst>
            <pc:docMk/>
            <pc:sldMk cId="4208005763" sldId="259"/>
            <ac:spMk id="7" creationId="{F3FAB26E-FD3E-4541-9C24-603FD1DEAC91}"/>
          </ac:spMkLst>
        </pc:spChg>
        <pc:spChg chg="mod">
          <ac:chgData name="Charmaine Chantelle Allen (1912758)" userId="073bef38-ab60-45f4-a6d4-7242c15e9b3f" providerId="ADAL" clId="{9BCA2F61-6258-4568-9E0B-654CCD9775D1}" dt="2021-03-25T11:15:23.816" v="6427" actId="20577"/>
          <ac:spMkLst>
            <pc:docMk/>
            <pc:sldMk cId="4208005763" sldId="259"/>
            <ac:spMk id="8" creationId="{F9B1C7FC-DC27-40F7-9251-2B93A5FCA3C3}"/>
          </ac:spMkLst>
        </pc:spChg>
        <pc:spChg chg="mod">
          <ac:chgData name="Charmaine Chantelle Allen (1912758)" userId="073bef38-ab60-45f4-a6d4-7242c15e9b3f" providerId="ADAL" clId="{9BCA2F61-6258-4568-9E0B-654CCD9775D1}" dt="2021-03-25T11:15:42.516" v="6429" actId="207"/>
          <ac:spMkLst>
            <pc:docMk/>
            <pc:sldMk cId="4208005763" sldId="259"/>
            <ac:spMk id="9" creationId="{F2534C61-C20C-4C91-AA4D-408657F182E5}"/>
          </ac:spMkLst>
        </pc:spChg>
        <pc:spChg chg="mod">
          <ac:chgData name="Charmaine Chantelle Allen (1912758)" userId="073bef38-ab60-45f4-a6d4-7242c15e9b3f" providerId="ADAL" clId="{9BCA2F61-6258-4568-9E0B-654CCD9775D1}" dt="2021-03-12T12:51:53.797" v="1766" actId="14100"/>
          <ac:spMkLst>
            <pc:docMk/>
            <pc:sldMk cId="4208005763" sldId="259"/>
            <ac:spMk id="10" creationId="{A70C9BD4-6DD5-4A24-90E1-36914C1F9628}"/>
          </ac:spMkLst>
        </pc:spChg>
        <pc:spChg chg="mod">
          <ac:chgData name="Charmaine Chantelle Allen (1912758)" userId="073bef38-ab60-45f4-a6d4-7242c15e9b3f" providerId="ADAL" clId="{9BCA2F61-6258-4568-9E0B-654CCD9775D1}" dt="2021-03-25T13:00:47.462" v="6871" actId="27636"/>
          <ac:spMkLst>
            <pc:docMk/>
            <pc:sldMk cId="4208005763" sldId="259"/>
            <ac:spMk id="11" creationId="{7B18EA3A-E1D9-47B4-B755-5FB623EFC0E8}"/>
          </ac:spMkLst>
        </pc:spChg>
        <pc:spChg chg="add del mod">
          <ac:chgData name="Charmaine Chantelle Allen (1912758)" userId="073bef38-ab60-45f4-a6d4-7242c15e9b3f" providerId="ADAL" clId="{9BCA2F61-6258-4568-9E0B-654CCD9775D1}" dt="2021-03-22T20:38:49.145" v="4439" actId="767"/>
          <ac:spMkLst>
            <pc:docMk/>
            <pc:sldMk cId="4208005763" sldId="259"/>
            <ac:spMk id="13" creationId="{46E721E1-E029-4A24-B5EA-442AD5CBF7DC}"/>
          </ac:spMkLst>
        </pc:spChg>
        <pc:spChg chg="add mod">
          <ac:chgData name="Charmaine Chantelle Allen (1912758)" userId="073bef38-ab60-45f4-a6d4-7242c15e9b3f" providerId="ADAL" clId="{9BCA2F61-6258-4568-9E0B-654CCD9775D1}" dt="2021-03-25T11:14:24.272" v="6418" actId="207"/>
          <ac:spMkLst>
            <pc:docMk/>
            <pc:sldMk cId="4208005763" sldId="259"/>
            <ac:spMk id="14" creationId="{CD34B18A-E309-4757-AAD5-236E9FD5FBB1}"/>
          </ac:spMkLst>
        </pc:spChg>
        <pc:spChg chg="add del mod">
          <ac:chgData name="Charmaine Chantelle Allen (1912758)" userId="073bef38-ab60-45f4-a6d4-7242c15e9b3f" providerId="ADAL" clId="{9BCA2F61-6258-4568-9E0B-654CCD9775D1}" dt="2021-03-22T20:40:16.215" v="4478"/>
          <ac:spMkLst>
            <pc:docMk/>
            <pc:sldMk cId="4208005763" sldId="259"/>
            <ac:spMk id="15" creationId="{9AED733A-6CAB-4E0B-B9EC-2749AE3A2F7D}"/>
          </ac:spMkLst>
        </pc:spChg>
        <pc:spChg chg="add mod">
          <ac:chgData name="Charmaine Chantelle Allen (1912758)" userId="073bef38-ab60-45f4-a6d4-7242c15e9b3f" providerId="ADAL" clId="{9BCA2F61-6258-4568-9E0B-654CCD9775D1}" dt="2021-03-25T11:15:34.746" v="6428" actId="207"/>
          <ac:spMkLst>
            <pc:docMk/>
            <pc:sldMk cId="4208005763" sldId="259"/>
            <ac:spMk id="16" creationId="{904A43C8-7C45-44E5-92B7-38DD88FA8E60}"/>
          </ac:spMkLst>
        </pc:spChg>
        <pc:spChg chg="add del mod">
          <ac:chgData name="Charmaine Chantelle Allen (1912758)" userId="073bef38-ab60-45f4-a6d4-7242c15e9b3f" providerId="ADAL" clId="{9BCA2F61-6258-4568-9E0B-654CCD9775D1}" dt="2021-03-22T21:38:50.318" v="4629"/>
          <ac:spMkLst>
            <pc:docMk/>
            <pc:sldMk cId="4208005763" sldId="259"/>
            <ac:spMk id="17" creationId="{6DC68BD2-91DD-4E09-9323-02CD0288FE88}"/>
          </ac:spMkLst>
        </pc:spChg>
        <pc:spChg chg="add mod">
          <ac:chgData name="Charmaine Chantelle Allen (1912758)" userId="073bef38-ab60-45f4-a6d4-7242c15e9b3f" providerId="ADAL" clId="{9BCA2F61-6258-4568-9E0B-654CCD9775D1}" dt="2021-03-25T11:13:00.685" v="6411" actId="207"/>
          <ac:spMkLst>
            <pc:docMk/>
            <pc:sldMk cId="4208005763" sldId="259"/>
            <ac:spMk id="20" creationId="{1DE5B0B9-DF55-43C2-AD92-EAF70D02FF14}"/>
          </ac:spMkLst>
        </pc:spChg>
        <pc:picChg chg="add mod">
          <ac:chgData name="Charmaine Chantelle Allen (1912758)" userId="073bef38-ab60-45f4-a6d4-7242c15e9b3f" providerId="ADAL" clId="{9BCA2F61-6258-4568-9E0B-654CCD9775D1}" dt="2021-03-12T12:52:35.137" v="1773" actId="14100"/>
          <ac:picMkLst>
            <pc:docMk/>
            <pc:sldMk cId="4208005763" sldId="259"/>
            <ac:picMk id="12" creationId="{44438FAA-9373-4BD7-9CF5-EDC24E329181}"/>
          </ac:picMkLst>
        </pc:picChg>
        <pc:picChg chg="add mod">
          <ac:chgData name="Charmaine Chantelle Allen (1912758)" userId="073bef38-ab60-45f4-a6d4-7242c15e9b3f" providerId="ADAL" clId="{9BCA2F61-6258-4568-9E0B-654CCD9775D1}" dt="2021-03-22T21:38:50.318" v="4629"/>
          <ac:picMkLst>
            <pc:docMk/>
            <pc:sldMk cId="4208005763" sldId="259"/>
            <ac:picMk id="18" creationId="{F2D5A3AE-96E1-49E8-9561-5337B6662BC2}"/>
          </ac:picMkLst>
        </pc:picChg>
        <pc:picChg chg="add mod">
          <ac:chgData name="Charmaine Chantelle Allen (1912758)" userId="073bef38-ab60-45f4-a6d4-7242c15e9b3f" providerId="ADAL" clId="{9BCA2F61-6258-4568-9E0B-654CCD9775D1}" dt="2021-03-22T21:40:27.348" v="4639" actId="14100"/>
          <ac:picMkLst>
            <pc:docMk/>
            <pc:sldMk cId="4208005763" sldId="259"/>
            <ac:picMk id="19" creationId="{6C0297BA-7D57-41AA-A4B3-CF06FF301C6E}"/>
          </ac:picMkLst>
        </pc:picChg>
        <pc:picChg chg="add mod">
          <ac:chgData name="Charmaine Chantelle Allen (1912758)" userId="073bef38-ab60-45f4-a6d4-7242c15e9b3f" providerId="ADAL" clId="{9BCA2F61-6258-4568-9E0B-654CCD9775D1}" dt="2021-03-12T12:58:56.510" v="1776"/>
          <ac:picMkLst>
            <pc:docMk/>
            <pc:sldMk cId="4208005763" sldId="259"/>
            <ac:picMk id="2050" creationId="{27F581B4-CE32-48CB-A1C5-2C485AD7D202}"/>
          </ac:picMkLst>
        </pc:picChg>
        <pc:picChg chg="add del mod">
          <ac:chgData name="Charmaine Chantelle Allen (1912758)" userId="073bef38-ab60-45f4-a6d4-7242c15e9b3f" providerId="ADAL" clId="{9BCA2F61-6258-4568-9E0B-654CCD9775D1}" dt="2021-03-12T13:04:21.602" v="1780"/>
          <ac:picMkLst>
            <pc:docMk/>
            <pc:sldMk cId="4208005763" sldId="259"/>
            <ac:picMk id="2052" creationId="{AE3765BB-31A9-4757-948E-5D6F26E77036}"/>
          </ac:picMkLst>
        </pc:picChg>
        <pc:picChg chg="add del mod">
          <ac:chgData name="Charmaine Chantelle Allen (1912758)" userId="073bef38-ab60-45f4-a6d4-7242c15e9b3f" providerId="ADAL" clId="{9BCA2F61-6258-4568-9E0B-654CCD9775D1}" dt="2021-03-22T21:38:09.929" v="4628" actId="478"/>
          <ac:picMkLst>
            <pc:docMk/>
            <pc:sldMk cId="4208005763" sldId="259"/>
            <ac:picMk id="2054" creationId="{0C08E09E-B165-4168-8C08-D244AC8BC307}"/>
          </ac:picMkLst>
        </pc:picChg>
      </pc:sldChg>
      <pc:sldChg chg="addSp delSp modSp new mod">
        <pc:chgData name="Charmaine Chantelle Allen (1912758)" userId="073bef38-ab60-45f4-a6d4-7242c15e9b3f" providerId="ADAL" clId="{9BCA2F61-6258-4568-9E0B-654CCD9775D1}" dt="2021-03-25T11:20:42.081" v="6474" actId="20577"/>
        <pc:sldMkLst>
          <pc:docMk/>
          <pc:sldMk cId="1495896477" sldId="260"/>
        </pc:sldMkLst>
        <pc:spChg chg="add del mod">
          <ac:chgData name="Charmaine Chantelle Allen (1912758)" userId="073bef38-ab60-45f4-a6d4-7242c15e9b3f" providerId="ADAL" clId="{9BCA2F61-6258-4568-9E0B-654CCD9775D1}" dt="2021-03-19T14:08:45.211" v="4169"/>
          <ac:spMkLst>
            <pc:docMk/>
            <pc:sldMk cId="1495896477" sldId="260"/>
            <ac:spMk id="2" creationId="{C82537EF-B5E1-400A-9C60-D80EEC2D03E2}"/>
          </ac:spMkLst>
        </pc:spChg>
        <pc:spChg chg="add del mod">
          <ac:chgData name="Charmaine Chantelle Allen (1912758)" userId="073bef38-ab60-45f4-a6d4-7242c15e9b3f" providerId="ADAL" clId="{9BCA2F61-6258-4568-9E0B-654CCD9775D1}" dt="2021-03-19T13:49:11.934" v="4135" actId="478"/>
          <ac:spMkLst>
            <pc:docMk/>
            <pc:sldMk cId="1495896477" sldId="260"/>
            <ac:spMk id="4" creationId="{B692ACC9-7F47-4CA9-ACBD-2BEE7C4C0602}"/>
          </ac:spMkLst>
        </pc:spChg>
        <pc:spChg chg="add del mod">
          <ac:chgData name="Charmaine Chantelle Allen (1912758)" userId="073bef38-ab60-45f4-a6d4-7242c15e9b3f" providerId="ADAL" clId="{9BCA2F61-6258-4568-9E0B-654CCD9775D1}" dt="2021-03-19T14:10:51.353" v="4178"/>
          <ac:spMkLst>
            <pc:docMk/>
            <pc:sldMk cId="1495896477" sldId="260"/>
            <ac:spMk id="5" creationId="{B5B75DD4-6771-46CE-9775-DBC97C530BF6}"/>
          </ac:spMkLst>
        </pc:spChg>
        <pc:spChg chg="add del mod">
          <ac:chgData name="Charmaine Chantelle Allen (1912758)" userId="073bef38-ab60-45f4-a6d4-7242c15e9b3f" providerId="ADAL" clId="{9BCA2F61-6258-4568-9E0B-654CCD9775D1}" dt="2021-03-19T14:01:51.397" v="4155" actId="478"/>
          <ac:spMkLst>
            <pc:docMk/>
            <pc:sldMk cId="1495896477" sldId="260"/>
            <ac:spMk id="7" creationId="{EE616CED-2E15-4691-8B84-E348E22F07E2}"/>
          </ac:spMkLst>
        </pc:spChg>
        <pc:spChg chg="add mod">
          <ac:chgData name="Charmaine Chantelle Allen (1912758)" userId="073bef38-ab60-45f4-a6d4-7242c15e9b3f" providerId="ADAL" clId="{9BCA2F61-6258-4568-9E0B-654CCD9775D1}" dt="2021-03-25T11:18:01.630" v="6435" actId="207"/>
          <ac:spMkLst>
            <pc:docMk/>
            <pc:sldMk cId="1495896477" sldId="260"/>
            <ac:spMk id="8" creationId="{194FC430-4BCC-4C6D-95DF-4827559ECBAA}"/>
          </ac:spMkLst>
        </pc:spChg>
        <pc:spChg chg="add mod">
          <ac:chgData name="Charmaine Chantelle Allen (1912758)" userId="073bef38-ab60-45f4-a6d4-7242c15e9b3f" providerId="ADAL" clId="{9BCA2F61-6258-4568-9E0B-654CCD9775D1}" dt="2021-03-19T14:14:47.827" v="4194" actId="14100"/>
          <ac:spMkLst>
            <pc:docMk/>
            <pc:sldMk cId="1495896477" sldId="260"/>
            <ac:spMk id="9" creationId="{BC8F7D28-319A-464C-8520-04816199AE5F}"/>
          </ac:spMkLst>
        </pc:spChg>
        <pc:spChg chg="add del mod">
          <ac:chgData name="Charmaine Chantelle Allen (1912758)" userId="073bef38-ab60-45f4-a6d4-7242c15e9b3f" providerId="ADAL" clId="{9BCA2F61-6258-4568-9E0B-654CCD9775D1}" dt="2021-03-19T14:10:51.353" v="4180"/>
          <ac:spMkLst>
            <pc:docMk/>
            <pc:sldMk cId="1495896477" sldId="260"/>
            <ac:spMk id="10" creationId="{AA24CAAA-121C-4592-8DD9-3C142B74E8A9}"/>
          </ac:spMkLst>
        </pc:spChg>
        <pc:spChg chg="add del mod">
          <ac:chgData name="Charmaine Chantelle Allen (1912758)" userId="073bef38-ab60-45f4-a6d4-7242c15e9b3f" providerId="ADAL" clId="{9BCA2F61-6258-4568-9E0B-654CCD9775D1}" dt="2021-03-19T14:36:03.361" v="4202"/>
          <ac:spMkLst>
            <pc:docMk/>
            <pc:sldMk cId="1495896477" sldId="260"/>
            <ac:spMk id="11" creationId="{BC5C3D09-714D-4EEC-8223-49F9D7620CAC}"/>
          </ac:spMkLst>
        </pc:spChg>
        <pc:spChg chg="add mod">
          <ac:chgData name="Charmaine Chantelle Allen (1912758)" userId="073bef38-ab60-45f4-a6d4-7242c15e9b3f" providerId="ADAL" clId="{9BCA2F61-6258-4568-9E0B-654CCD9775D1}" dt="2021-03-25T11:17:25.031" v="6432" actId="207"/>
          <ac:spMkLst>
            <pc:docMk/>
            <pc:sldMk cId="1495896477" sldId="260"/>
            <ac:spMk id="12" creationId="{67A64BAF-14F9-47BF-AC0E-FBF177646353}"/>
          </ac:spMkLst>
        </pc:spChg>
        <pc:spChg chg="add mod">
          <ac:chgData name="Charmaine Chantelle Allen (1912758)" userId="073bef38-ab60-45f4-a6d4-7242c15e9b3f" providerId="ADAL" clId="{9BCA2F61-6258-4568-9E0B-654CCD9775D1}" dt="2021-03-25T11:17:47.842" v="6434" actId="207"/>
          <ac:spMkLst>
            <pc:docMk/>
            <pc:sldMk cId="1495896477" sldId="260"/>
            <ac:spMk id="13" creationId="{E5EED53A-1E21-4F37-A02A-B0C617A4D15C}"/>
          </ac:spMkLst>
        </pc:spChg>
        <pc:spChg chg="add mod">
          <ac:chgData name="Charmaine Chantelle Allen (1912758)" userId="073bef38-ab60-45f4-a6d4-7242c15e9b3f" providerId="ADAL" clId="{9BCA2F61-6258-4568-9E0B-654CCD9775D1}" dt="2021-03-25T11:20:42.081" v="6474" actId="20577"/>
          <ac:spMkLst>
            <pc:docMk/>
            <pc:sldMk cId="1495896477" sldId="260"/>
            <ac:spMk id="14" creationId="{E0DA6BBD-31E1-4B04-B7E7-BA4C5A35D0AA}"/>
          </ac:spMkLst>
        </pc:spChg>
        <pc:picChg chg="add del mod">
          <ac:chgData name="Charmaine Chantelle Allen (1912758)" userId="073bef38-ab60-45f4-a6d4-7242c15e9b3f" providerId="ADAL" clId="{9BCA2F61-6258-4568-9E0B-654CCD9775D1}" dt="2021-03-19T13:49:11.934" v="4135" actId="478"/>
          <ac:picMkLst>
            <pc:docMk/>
            <pc:sldMk cId="1495896477" sldId="260"/>
            <ac:picMk id="3" creationId="{8D109E21-72D6-4BD4-9026-830CB29ABECF}"/>
          </ac:picMkLst>
        </pc:picChg>
        <pc:picChg chg="add del mod">
          <ac:chgData name="Charmaine Chantelle Allen (1912758)" userId="073bef38-ab60-45f4-a6d4-7242c15e9b3f" providerId="ADAL" clId="{9BCA2F61-6258-4568-9E0B-654CCD9775D1}" dt="2021-03-19T14:01:51.397" v="4155" actId="478"/>
          <ac:picMkLst>
            <pc:docMk/>
            <pc:sldMk cId="1495896477" sldId="260"/>
            <ac:picMk id="6" creationId="{131AE36A-8ECA-4121-8E69-1DCDB89D214B}"/>
          </ac:picMkLst>
        </pc:picChg>
        <pc:picChg chg="add mod">
          <ac:chgData name="Charmaine Chantelle Allen (1912758)" userId="073bef38-ab60-45f4-a6d4-7242c15e9b3f" providerId="ADAL" clId="{9BCA2F61-6258-4568-9E0B-654CCD9775D1}" dt="2021-03-22T20:48:15.634" v="4536" actId="1076"/>
          <ac:picMkLst>
            <pc:docMk/>
            <pc:sldMk cId="1495896477" sldId="260"/>
            <ac:picMk id="1026" creationId="{136414F9-F5DE-4B3E-AC36-0326B8BBEC4C}"/>
          </ac:picMkLst>
        </pc:picChg>
      </pc:sldChg>
      <pc:sldChg chg="addSp delSp modSp new mod">
        <pc:chgData name="Charmaine Chantelle Allen (1912758)" userId="073bef38-ab60-45f4-a6d4-7242c15e9b3f" providerId="ADAL" clId="{9BCA2F61-6258-4568-9E0B-654CCD9775D1}" dt="2021-03-25T12:56:54.807" v="6856" actId="1076"/>
        <pc:sldMkLst>
          <pc:docMk/>
          <pc:sldMk cId="1690859988" sldId="261"/>
        </pc:sldMkLst>
        <pc:spChg chg="add mod">
          <ac:chgData name="Charmaine Chantelle Allen (1912758)" userId="073bef38-ab60-45f4-a6d4-7242c15e9b3f" providerId="ADAL" clId="{9BCA2F61-6258-4568-9E0B-654CCD9775D1}" dt="2021-03-25T12:56:54.807" v="6856" actId="1076"/>
          <ac:spMkLst>
            <pc:docMk/>
            <pc:sldMk cId="1690859988" sldId="261"/>
            <ac:spMk id="2" creationId="{8BBBDFF1-3348-45B4-85AD-3A0AADF3CFD6}"/>
          </ac:spMkLst>
        </pc:spChg>
        <pc:spChg chg="add mod">
          <ac:chgData name="Charmaine Chantelle Allen (1912758)" userId="073bef38-ab60-45f4-a6d4-7242c15e9b3f" providerId="ADAL" clId="{9BCA2F61-6258-4568-9E0B-654CCD9775D1}" dt="2021-03-25T12:56:20.788" v="6855" actId="1076"/>
          <ac:spMkLst>
            <pc:docMk/>
            <pc:sldMk cId="1690859988" sldId="261"/>
            <ac:spMk id="3" creationId="{39501333-37DB-4D2F-A356-4486D08B3437}"/>
          </ac:spMkLst>
        </pc:spChg>
        <pc:spChg chg="add mod">
          <ac:chgData name="Charmaine Chantelle Allen (1912758)" userId="073bef38-ab60-45f4-a6d4-7242c15e9b3f" providerId="ADAL" clId="{9BCA2F61-6258-4568-9E0B-654CCD9775D1}" dt="2021-03-25T12:54:58.026" v="6842" actId="1076"/>
          <ac:spMkLst>
            <pc:docMk/>
            <pc:sldMk cId="1690859988" sldId="261"/>
            <ac:spMk id="4" creationId="{D55FA0F3-B457-4D9C-914B-AF68B1E00926}"/>
          </ac:spMkLst>
        </pc:spChg>
        <pc:spChg chg="add del mod">
          <ac:chgData name="Charmaine Chantelle Allen (1912758)" userId="073bef38-ab60-45f4-a6d4-7242c15e9b3f" providerId="ADAL" clId="{9BCA2F61-6258-4568-9E0B-654CCD9775D1}" dt="2021-03-25T12:56:12.259" v="6853" actId="1076"/>
          <ac:spMkLst>
            <pc:docMk/>
            <pc:sldMk cId="1690859988" sldId="261"/>
            <ac:spMk id="5" creationId="{224D3CF7-07CF-4B76-B1CB-566BAB371EEA}"/>
          </ac:spMkLst>
        </pc:spChg>
        <pc:spChg chg="add mod">
          <ac:chgData name="Charmaine Chantelle Allen (1912758)" userId="073bef38-ab60-45f4-a6d4-7242c15e9b3f" providerId="ADAL" clId="{9BCA2F61-6258-4568-9E0B-654CCD9775D1}" dt="2021-03-25T12:56:16.781" v="6854" actId="1076"/>
          <ac:spMkLst>
            <pc:docMk/>
            <pc:sldMk cId="1690859988" sldId="261"/>
            <ac:spMk id="6" creationId="{C5B55241-CE64-4D68-B9DA-490D0C57CF7F}"/>
          </ac:spMkLst>
        </pc:spChg>
        <pc:spChg chg="add mod">
          <ac:chgData name="Charmaine Chantelle Allen (1912758)" userId="073bef38-ab60-45f4-a6d4-7242c15e9b3f" providerId="ADAL" clId="{9BCA2F61-6258-4568-9E0B-654CCD9775D1}" dt="2021-03-25T12:55:16.584" v="6844" actId="1076"/>
          <ac:spMkLst>
            <pc:docMk/>
            <pc:sldMk cId="1690859988" sldId="261"/>
            <ac:spMk id="7" creationId="{D20031EE-0F05-448B-8E78-1EE935AEEE83}"/>
          </ac:spMkLst>
        </pc:spChg>
        <pc:spChg chg="add mod">
          <ac:chgData name="Charmaine Chantelle Allen (1912758)" userId="073bef38-ab60-45f4-a6d4-7242c15e9b3f" providerId="ADAL" clId="{9BCA2F61-6258-4568-9E0B-654CCD9775D1}" dt="2021-03-25T12:55:29.061" v="6846" actId="1076"/>
          <ac:spMkLst>
            <pc:docMk/>
            <pc:sldMk cId="1690859988" sldId="261"/>
            <ac:spMk id="8" creationId="{833DDE86-5A8B-4B14-B740-7593A59D68B8}"/>
          </ac:spMkLst>
        </pc:spChg>
        <pc:spChg chg="add mod">
          <ac:chgData name="Charmaine Chantelle Allen (1912758)" userId="073bef38-ab60-45f4-a6d4-7242c15e9b3f" providerId="ADAL" clId="{9BCA2F61-6258-4568-9E0B-654CCD9775D1}" dt="2021-03-25T12:04:28.473" v="6838" actId="20577"/>
          <ac:spMkLst>
            <pc:docMk/>
            <pc:sldMk cId="1690859988" sldId="261"/>
            <ac:spMk id="9" creationId="{FDA43463-77F3-4799-804B-8947DB203811}"/>
          </ac:spMkLst>
        </pc:spChg>
        <pc:spChg chg="add mod">
          <ac:chgData name="Charmaine Chantelle Allen (1912758)" userId="073bef38-ab60-45f4-a6d4-7242c15e9b3f" providerId="ADAL" clId="{9BCA2F61-6258-4568-9E0B-654CCD9775D1}" dt="2021-03-25T12:54:47.552" v="6841" actId="1076"/>
          <ac:spMkLst>
            <pc:docMk/>
            <pc:sldMk cId="1690859988" sldId="261"/>
            <ac:spMk id="10" creationId="{9C473058-2688-4C57-9692-CCC4714F0E51}"/>
          </ac:spMkLst>
        </pc:spChg>
        <pc:spChg chg="add del mod">
          <ac:chgData name="Charmaine Chantelle Allen (1912758)" userId="073bef38-ab60-45f4-a6d4-7242c15e9b3f" providerId="ADAL" clId="{9BCA2F61-6258-4568-9E0B-654CCD9775D1}" dt="2021-03-25T12:55:44.587" v="6848" actId="1076"/>
          <ac:spMkLst>
            <pc:docMk/>
            <pc:sldMk cId="1690859988" sldId="261"/>
            <ac:spMk id="11" creationId="{CF076B9A-65F2-47DA-AFD5-7A851F4757FB}"/>
          </ac:spMkLst>
        </pc:spChg>
      </pc:sldChg>
      <pc:sldMasterChg chg="modSp modSldLayout">
        <pc:chgData name="Charmaine Chantelle Allen (1912758)" userId="073bef38-ab60-45f4-a6d4-7242c15e9b3f" providerId="ADAL" clId="{9BCA2F61-6258-4568-9E0B-654CCD9775D1}" dt="2021-03-12T09:29:21.810" v="9"/>
        <pc:sldMasterMkLst>
          <pc:docMk/>
          <pc:sldMasterMk cId="3617665094" sldId="2147483821"/>
        </pc:sldMasterMkLst>
        <pc:spChg chg="mod">
          <ac:chgData name="Charmaine Chantelle Allen (1912758)" userId="073bef38-ab60-45f4-a6d4-7242c15e9b3f" providerId="ADAL" clId="{9BCA2F61-6258-4568-9E0B-654CCD9775D1}" dt="2021-03-12T09:29:21.810" v="9"/>
          <ac:spMkLst>
            <pc:docMk/>
            <pc:sldMasterMk cId="3617665094" sldId="2147483821"/>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1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2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3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21"/>
            <ac:spMk id="47" creationId="{00000000-0000-0000-0000-000000000000}"/>
          </ac:spMkLst>
        </pc:spChg>
        <pc:grpChg chg="mod">
          <ac:chgData name="Charmaine Chantelle Allen (1912758)" userId="073bef38-ab60-45f4-a6d4-7242c15e9b3f" providerId="ADAL" clId="{9BCA2F61-6258-4568-9E0B-654CCD9775D1}" dt="2021-03-12T09:29:21.810" v="9"/>
          <ac:grpSpMkLst>
            <pc:docMk/>
            <pc:sldMasterMk cId="3617665094" sldId="2147483821"/>
            <ac:grpSpMk id="8" creationId="{00000000-0000-0000-0000-000000000000}"/>
          </ac:grpSpMkLst>
        </pc:grpChg>
        <pc:grpChg chg="mod">
          <ac:chgData name="Charmaine Chantelle Allen (1912758)" userId="073bef38-ab60-45f4-a6d4-7242c15e9b3f" providerId="ADAL" clId="{9BCA2F61-6258-4568-9E0B-654CCD9775D1}" dt="2021-03-12T09:29:21.810" v="9"/>
          <ac:grpSpMkLst>
            <pc:docMk/>
            <pc:sldMasterMk cId="3617665094" sldId="2147483821"/>
            <ac:grpSpMk id="9" creationId="{00000000-0000-0000-0000-000000000000}"/>
          </ac:grpSpMkLst>
        </pc:grpChg>
        <pc:grpChg chg="mod">
          <ac:chgData name="Charmaine Chantelle Allen (1912758)" userId="073bef38-ab60-45f4-a6d4-7242c15e9b3f" providerId="ADAL" clId="{9BCA2F61-6258-4568-9E0B-654CCD9775D1}" dt="2021-03-12T09:29:21.810" v="9"/>
          <ac:grpSpMkLst>
            <pc:docMk/>
            <pc:sldMasterMk cId="3617665094" sldId="2147483821"/>
            <ac:grpSpMk id="10" creationId="{00000000-0000-0000-0000-000000000000}"/>
          </ac:grpSpMkLst>
        </pc:grpChg>
        <pc:picChg chg="mod">
          <ac:chgData name="Charmaine Chantelle Allen (1912758)" userId="073bef38-ab60-45f4-a6d4-7242c15e9b3f" providerId="ADAL" clId="{9BCA2F61-6258-4568-9E0B-654CCD9775D1}" dt="2021-03-12T09:29:21.810" v="9"/>
          <ac:picMkLst>
            <pc:docMk/>
            <pc:sldMasterMk cId="3617665094" sldId="2147483821"/>
            <ac:picMk id="7" creationId="{00000000-0000-0000-0000-000000000000}"/>
          </ac:picMkLst>
        </pc:picChg>
        <pc:sldLayoutChg chg="modSp">
          <pc:chgData name="Charmaine Chantelle Allen (1912758)" userId="073bef38-ab60-45f4-a6d4-7242c15e9b3f" providerId="ADAL" clId="{9BCA2F61-6258-4568-9E0B-654CCD9775D1}" dt="2021-03-12T09:29:21.810" v="9"/>
          <pc:sldLayoutMkLst>
            <pc:docMk/>
            <pc:sldMasterMk cId="3617665094" sldId="2147483803"/>
            <pc:sldLayoutMk cId="867721705" sldId="2147483806"/>
          </pc:sldLayoutMkLst>
          <pc:spChg chg="mod">
            <ac:chgData name="Charmaine Chantelle Allen (1912758)" userId="073bef38-ab60-45f4-a6d4-7242c15e9b3f" providerId="ADAL" clId="{9BCA2F61-6258-4568-9E0B-654CCD9775D1}" dt="2021-03-12T09:29:21.810" v="9"/>
            <ac:spMkLst>
              <pc:docMk/>
              <pc:sldMasterMk cId="3617665094" sldId="2147483803"/>
              <pc:sldLayoutMk cId="867721705" sldId="2147483806"/>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867721705" sldId="2147483806"/>
              <ac:spMk id="3"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1759293080" sldId="2147483807"/>
          </pc:sldLayoutMkLst>
          <pc:spChg chg="mod">
            <ac:chgData name="Charmaine Chantelle Allen (1912758)" userId="073bef38-ab60-45f4-a6d4-7242c15e9b3f" providerId="ADAL" clId="{9BCA2F61-6258-4568-9E0B-654CCD9775D1}" dt="2021-03-12T09:29:21.810" v="9"/>
            <ac:spMkLst>
              <pc:docMk/>
              <pc:sldMasterMk cId="3617665094" sldId="2147483803"/>
              <pc:sldLayoutMk cId="1759293080" sldId="2147483807"/>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759293080" sldId="2147483807"/>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3420718276" sldId="2147483808"/>
          </pc:sldLayoutMkLst>
          <pc:spChg chg="mod">
            <ac:chgData name="Charmaine Chantelle Allen (1912758)" userId="073bef38-ab60-45f4-a6d4-7242c15e9b3f" providerId="ADAL" clId="{9BCA2F61-6258-4568-9E0B-654CCD9775D1}" dt="2021-03-12T09:29:21.810" v="9"/>
            <ac:spMkLst>
              <pc:docMk/>
              <pc:sldMasterMk cId="3617665094" sldId="2147483803"/>
              <pc:sldLayoutMk cId="3420718276" sldId="2147483808"/>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20718276" sldId="2147483808"/>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20718276" sldId="2147483808"/>
              <ac:spMk id="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20718276" sldId="2147483808"/>
              <ac:spMk id="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20718276" sldId="2147483808"/>
              <ac:spMk id="6"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3456384502" sldId="2147483811"/>
          </pc:sldLayoutMkLst>
          <pc:spChg chg="mod">
            <ac:chgData name="Charmaine Chantelle Allen (1912758)" userId="073bef38-ab60-45f4-a6d4-7242c15e9b3f" providerId="ADAL" clId="{9BCA2F61-6258-4568-9E0B-654CCD9775D1}" dt="2021-03-12T09:29:21.810" v="9"/>
            <ac:spMkLst>
              <pc:docMk/>
              <pc:sldMasterMk cId="3617665094" sldId="2147483803"/>
              <pc:sldLayoutMk cId="3456384502" sldId="2147483811"/>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56384502" sldId="2147483811"/>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456384502" sldId="2147483811"/>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2445570681" sldId="2147483812"/>
          </pc:sldLayoutMkLst>
          <pc:spChg chg="mod">
            <ac:chgData name="Charmaine Chantelle Allen (1912758)" userId="073bef38-ab60-45f4-a6d4-7242c15e9b3f" providerId="ADAL" clId="{9BCA2F61-6258-4568-9E0B-654CCD9775D1}" dt="2021-03-12T09:29:21.810" v="9"/>
            <ac:spMkLst>
              <pc:docMk/>
              <pc:sldMasterMk cId="3617665094" sldId="2147483803"/>
              <pc:sldLayoutMk cId="2445570681" sldId="2147483812"/>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445570681" sldId="2147483812"/>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445570681" sldId="2147483812"/>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1160053327" sldId="2147483813"/>
          </pc:sldLayoutMkLst>
          <pc:spChg chg="mod">
            <ac:chgData name="Charmaine Chantelle Allen (1912758)" userId="073bef38-ab60-45f4-a6d4-7242c15e9b3f" providerId="ADAL" clId="{9BCA2F61-6258-4568-9E0B-654CCD9775D1}" dt="2021-03-12T09:29:21.810" v="9"/>
            <ac:spMkLst>
              <pc:docMk/>
              <pc:sldMasterMk cId="3617665094" sldId="2147483803"/>
              <pc:sldLayoutMk cId="1160053327" sldId="2147483813"/>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160053327" sldId="2147483813"/>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160053327" sldId="2147483813"/>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3931830545" sldId="2147483814"/>
          </pc:sldLayoutMkLst>
          <pc:spChg chg="mod">
            <ac:chgData name="Charmaine Chantelle Allen (1912758)" userId="073bef38-ab60-45f4-a6d4-7242c15e9b3f" providerId="ADAL" clId="{9BCA2F61-6258-4568-9E0B-654CCD9775D1}" dt="2021-03-12T09:29:21.810" v="9"/>
            <ac:spMkLst>
              <pc:docMk/>
              <pc:sldMasterMk cId="3617665094" sldId="2147483803"/>
              <pc:sldLayoutMk cId="3931830545" sldId="2147483814"/>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931830545" sldId="2147483814"/>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1643528721" sldId="2147483815"/>
          </pc:sldLayoutMkLst>
          <pc:spChg chg="mod">
            <ac:chgData name="Charmaine Chantelle Allen (1912758)" userId="073bef38-ab60-45f4-a6d4-7242c15e9b3f" providerId="ADAL" clId="{9BCA2F61-6258-4568-9E0B-654CCD9775D1}" dt="2021-03-12T09:29:21.810" v="9"/>
            <ac:spMkLst>
              <pc:docMk/>
              <pc:sldMasterMk cId="3617665094" sldId="2147483803"/>
              <pc:sldLayoutMk cId="1643528721" sldId="2147483815"/>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643528721" sldId="2147483815"/>
              <ac:spMk id="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643528721" sldId="2147483815"/>
              <ac:spMk id="1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643528721" sldId="2147483815"/>
              <ac:spMk id="6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643528721" sldId="2147483815"/>
              <ac:spMk id="61"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3322139715" sldId="2147483816"/>
          </pc:sldLayoutMkLst>
          <pc:spChg chg="mod">
            <ac:chgData name="Charmaine Chantelle Allen (1912758)" userId="073bef38-ab60-45f4-a6d4-7242c15e9b3f" providerId="ADAL" clId="{9BCA2F61-6258-4568-9E0B-654CCD9775D1}" dt="2021-03-12T09:29:21.810" v="9"/>
            <ac:spMkLst>
              <pc:docMk/>
              <pc:sldMasterMk cId="3617665094" sldId="2147483803"/>
              <pc:sldLayoutMk cId="3322139715" sldId="2147483816"/>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322139715" sldId="2147483816"/>
              <ac:spMk id="4"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2226324067" sldId="2147483817"/>
          </pc:sldLayoutMkLst>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1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1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1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2226324067" sldId="2147483817"/>
              <ac:spMk id="15"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3286695674" sldId="2147483818"/>
          </pc:sldLayoutMkLst>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1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2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3286695674" sldId="2147483818"/>
              <ac:spMk id="30"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4118630306" sldId="2147483820"/>
          </pc:sldLayoutMkLst>
          <pc:spChg chg="mod">
            <ac:chgData name="Charmaine Chantelle Allen (1912758)" userId="073bef38-ab60-45f4-a6d4-7242c15e9b3f" providerId="ADAL" clId="{9BCA2F61-6258-4568-9E0B-654CCD9775D1}" dt="2021-03-12T09:29:21.810" v="9"/>
            <ac:spMkLst>
              <pc:docMk/>
              <pc:sldMasterMk cId="3617665094" sldId="2147483803"/>
              <pc:sldLayoutMk cId="4118630306" sldId="2147483820"/>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4118630306" sldId="2147483820"/>
              <ac:spMk id="3" creationId="{00000000-0000-0000-0000-000000000000}"/>
            </ac:spMkLst>
          </pc:spChg>
        </pc:sldLayoutChg>
        <pc:sldLayoutChg chg="modSp">
          <pc:chgData name="Charmaine Chantelle Allen (1912758)" userId="073bef38-ab60-45f4-a6d4-7242c15e9b3f" providerId="ADAL" clId="{9BCA2F61-6258-4568-9E0B-654CCD9775D1}" dt="2021-03-12T09:29:21.810" v="9"/>
          <pc:sldLayoutMkLst>
            <pc:docMk/>
            <pc:sldMasterMk cId="3617665094" sldId="2147483803"/>
            <pc:sldLayoutMk cId="1548030401" sldId="2147483822"/>
          </pc:sldLayoutMkLst>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1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2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3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4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5"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6"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7"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8"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59"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0"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1"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2"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3"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4" creationId="{00000000-0000-0000-0000-000000000000}"/>
            </ac:spMkLst>
          </pc:spChg>
          <pc:spChg chg="mod">
            <ac:chgData name="Charmaine Chantelle Allen (1912758)" userId="073bef38-ab60-45f4-a6d4-7242c15e9b3f" providerId="ADAL" clId="{9BCA2F61-6258-4568-9E0B-654CCD9775D1}" dt="2021-03-12T09:29:21.810" v="9"/>
            <ac:spMkLst>
              <pc:docMk/>
              <pc:sldMasterMk cId="3617665094" sldId="2147483803"/>
              <pc:sldLayoutMk cId="1548030401" sldId="2147483822"/>
              <ac:spMk id="65" creationId="{00000000-0000-0000-0000-000000000000}"/>
            </ac:spMkLst>
          </pc:spChg>
          <pc:grpChg chg="mod">
            <ac:chgData name="Charmaine Chantelle Allen (1912758)" userId="073bef38-ab60-45f4-a6d4-7242c15e9b3f" providerId="ADAL" clId="{9BCA2F61-6258-4568-9E0B-654CCD9775D1}" dt="2021-03-12T09:29:21.810" v="9"/>
            <ac:grpSpMkLst>
              <pc:docMk/>
              <pc:sldMasterMk cId="3617665094" sldId="2147483803"/>
              <pc:sldLayoutMk cId="1548030401" sldId="2147483822"/>
              <ac:grpSpMk id="11" creationId="{00000000-0000-0000-0000-000000000000}"/>
            </ac:grpSpMkLst>
          </pc:grpChg>
          <pc:picChg chg="mod">
            <ac:chgData name="Charmaine Chantelle Allen (1912758)" userId="073bef38-ab60-45f4-a6d4-7242c15e9b3f" providerId="ADAL" clId="{9BCA2F61-6258-4568-9E0B-654CCD9775D1}" dt="2021-03-12T09:29:21.810" v="9"/>
            <ac:picMkLst>
              <pc:docMk/>
              <pc:sldMasterMk cId="3617665094" sldId="2147483803"/>
              <pc:sldLayoutMk cId="1548030401" sldId="2147483822"/>
              <ac:picMk id="66" creationId="{00000000-0000-0000-0000-000000000000}"/>
            </ac:picMkLst>
          </pc:picChg>
        </pc:sldLayoutChg>
      </pc:sldMasterChg>
    </pc:docChg>
  </pc:docChgLst>
  <pc:docChgLst>
    <pc:chgData name="Charmaine Chantelle Allen (1912758)" userId="S::1912758@student.uwtsd.ac.uk::073bef38-ab60-45f4-a6d4-7242c15e9b3f" providerId="AD" clId="Web-{CCB731A2-56ED-492E-A198-AFDDBFDFC926}"/>
    <pc:docChg chg="modSld addMainMaster delMainMaster">
      <pc:chgData name="Charmaine Chantelle Allen (1912758)" userId="S::1912758@student.uwtsd.ac.uk::073bef38-ab60-45f4-a6d4-7242c15e9b3f" providerId="AD" clId="Web-{CCB731A2-56ED-492E-A198-AFDDBFDFC926}" dt="2021-03-05T11:13:59.641" v="366" actId="14100"/>
      <pc:docMkLst>
        <pc:docMk/>
      </pc:docMkLst>
      <pc:sldChg chg="addSp delSp modSp mod setBg modClrScheme delDesignElem chgLayout">
        <pc:chgData name="Charmaine Chantelle Allen (1912758)" userId="S::1912758@student.uwtsd.ac.uk::073bef38-ab60-45f4-a6d4-7242c15e9b3f" providerId="AD" clId="Web-{CCB731A2-56ED-492E-A198-AFDDBFDFC926}" dt="2021-03-05T11:13:59.641" v="366" actId="14100"/>
        <pc:sldMkLst>
          <pc:docMk/>
          <pc:sldMk cId="109857222" sldId="256"/>
        </pc:sldMkLst>
        <pc:spChg chg="mod ord">
          <ac:chgData name="Charmaine Chantelle Allen (1912758)" userId="S::1912758@student.uwtsd.ac.uk::073bef38-ab60-45f4-a6d4-7242c15e9b3f" providerId="AD" clId="Web-{CCB731A2-56ED-492E-A198-AFDDBFDFC926}" dt="2021-03-05T11:06:33.631" v="118" actId="20577"/>
          <ac:spMkLst>
            <pc:docMk/>
            <pc:sldMk cId="109857222" sldId="256"/>
            <ac:spMk id="2" creationId="{00000000-0000-0000-0000-000000000000}"/>
          </ac:spMkLst>
        </pc:spChg>
        <pc:spChg chg="mod ord">
          <ac:chgData name="Charmaine Chantelle Allen (1912758)" userId="S::1912758@student.uwtsd.ac.uk::073bef38-ab60-45f4-a6d4-7242c15e9b3f" providerId="AD" clId="Web-{CCB731A2-56ED-492E-A198-AFDDBFDFC926}" dt="2021-03-05T11:13:59.641" v="366" actId="14100"/>
          <ac:spMkLst>
            <pc:docMk/>
            <pc:sldMk cId="109857222" sldId="256"/>
            <ac:spMk id="3" creationId="{00000000-0000-0000-0000-000000000000}"/>
          </ac:spMkLst>
        </pc:spChg>
        <pc:spChg chg="add del">
          <ac:chgData name="Charmaine Chantelle Allen (1912758)" userId="S::1912758@student.uwtsd.ac.uk::073bef38-ab60-45f4-a6d4-7242c15e9b3f" providerId="AD" clId="Web-{CCB731A2-56ED-492E-A198-AFDDBFDFC926}" dt="2021-03-05T10:56:56.979" v="5"/>
          <ac:spMkLst>
            <pc:docMk/>
            <pc:sldMk cId="109857222" sldId="256"/>
            <ac:spMk id="5" creationId="{36F292AA-C8DB-4CAA-97C9-456CF8540690}"/>
          </ac:spMkLst>
        </pc:spChg>
        <pc:spChg chg="add del">
          <ac:chgData name="Charmaine Chantelle Allen (1912758)" userId="S::1912758@student.uwtsd.ac.uk::073bef38-ab60-45f4-a6d4-7242c15e9b3f" providerId="AD" clId="Web-{CCB731A2-56ED-492E-A198-AFDDBFDFC926}" dt="2021-03-05T10:56:56.979" v="5"/>
          <ac:spMkLst>
            <pc:docMk/>
            <pc:sldMk cId="109857222" sldId="256"/>
            <ac:spMk id="7" creationId="{AA065953-3D69-4CD4-80C3-DF10DEB4C761}"/>
          </ac:spMkLst>
        </pc:spChg>
        <pc:spChg chg="add del">
          <ac:chgData name="Charmaine Chantelle Allen (1912758)" userId="S::1912758@student.uwtsd.ac.uk::073bef38-ab60-45f4-a6d4-7242c15e9b3f" providerId="AD" clId="Web-{CCB731A2-56ED-492E-A198-AFDDBFDFC926}" dt="2021-03-05T10:56:56.979" v="5"/>
          <ac:spMkLst>
            <pc:docMk/>
            <pc:sldMk cId="109857222" sldId="256"/>
            <ac:spMk id="8" creationId="{2AB36DB5-F10D-4EDB-87E2-ECB9301FFC62}"/>
          </ac:spMkLst>
        </pc:spChg>
        <pc:spChg chg="add del">
          <ac:chgData name="Charmaine Chantelle Allen (1912758)" userId="S::1912758@student.uwtsd.ac.uk::073bef38-ab60-45f4-a6d4-7242c15e9b3f" providerId="AD" clId="Web-{CCB731A2-56ED-492E-A198-AFDDBFDFC926}" dt="2021-03-05T10:56:36.932" v="3"/>
          <ac:spMkLst>
            <pc:docMk/>
            <pc:sldMk cId="109857222" sldId="256"/>
            <ac:spMk id="9" creationId="{85CB65D0-496F-4797-A015-C85839E35D1A}"/>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10" creationId="{F5F0CD5C-72F3-4090-8A69-8E15CB432AC2}"/>
          </ac:spMkLst>
        </pc:spChg>
        <pc:spChg chg="add del">
          <ac:chgData name="Charmaine Chantelle Allen (1912758)" userId="S::1912758@student.uwtsd.ac.uk::073bef38-ab60-45f4-a6d4-7242c15e9b3f" providerId="AD" clId="Web-{CCB731A2-56ED-492E-A198-AFDDBFDFC926}" dt="2021-03-05T10:56:36.932" v="3"/>
          <ac:spMkLst>
            <pc:docMk/>
            <pc:sldMk cId="109857222" sldId="256"/>
            <ac:spMk id="11" creationId="{95D2C779-8883-4E5F-A170-0F464918C1B7}"/>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12" creationId="{217496A2-9394-4FB7-BA0E-717D2D2E7A43}"/>
          </ac:spMkLst>
        </pc:spChg>
        <pc:spChg chg="add del">
          <ac:chgData name="Charmaine Chantelle Allen (1912758)" userId="S::1912758@student.uwtsd.ac.uk::073bef38-ab60-45f4-a6d4-7242c15e9b3f" providerId="AD" clId="Web-{CCB731A2-56ED-492E-A198-AFDDBFDFC926}" dt="2021-03-05T10:56:56.979" v="5"/>
          <ac:spMkLst>
            <pc:docMk/>
            <pc:sldMk cId="109857222" sldId="256"/>
            <ac:spMk id="15" creationId="{446F195D-95DC-419E-BBC1-E2B601A6067B}"/>
          </ac:spMkLst>
        </pc:spChg>
        <pc:spChg chg="add del">
          <ac:chgData name="Charmaine Chantelle Allen (1912758)" userId="S::1912758@student.uwtsd.ac.uk::073bef38-ab60-45f4-a6d4-7242c15e9b3f" providerId="AD" clId="Web-{CCB731A2-56ED-492E-A198-AFDDBFDFC926}" dt="2021-03-05T10:56:56.979" v="5"/>
          <ac:spMkLst>
            <pc:docMk/>
            <pc:sldMk cId="109857222" sldId="256"/>
            <ac:spMk id="17" creationId="{2256CF5B-1DAD-4912-86B9-FCA733692FED}"/>
          </ac:spMkLst>
        </pc:spChg>
        <pc:spChg chg="add">
          <ac:chgData name="Charmaine Chantelle Allen (1912758)" userId="S::1912758@student.uwtsd.ac.uk::073bef38-ab60-45f4-a6d4-7242c15e9b3f" providerId="AD" clId="Web-{CCB731A2-56ED-492E-A198-AFDDBFDFC926}" dt="2021-03-05T11:00:15.405" v="9"/>
          <ac:spMkLst>
            <pc:docMk/>
            <pc:sldMk cId="109857222" sldId="256"/>
            <ac:spMk id="18" creationId="{82950D9A-4705-4314-961A-4F88B2CE412D}"/>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19" creationId="{67374FB5-CBB7-46FF-95B5-2251BC6856ED}"/>
          </ac:spMkLst>
        </pc:spChg>
        <pc:spChg chg="add">
          <ac:chgData name="Charmaine Chantelle Allen (1912758)" userId="S::1912758@student.uwtsd.ac.uk::073bef38-ab60-45f4-a6d4-7242c15e9b3f" providerId="AD" clId="Web-{CCB731A2-56ED-492E-A198-AFDDBFDFC926}" dt="2021-03-05T11:00:15.405" v="9"/>
          <ac:spMkLst>
            <pc:docMk/>
            <pc:sldMk cId="109857222" sldId="256"/>
            <ac:spMk id="20" creationId="{B13969F2-ED52-4E5C-B3FC-01E01B8B9FBC}"/>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21" creationId="{34BCEAB7-D9E0-40A4-9254-8593BD346EAB}"/>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23" creationId="{D567A354-BB63-405C-8E5F-2F510E670F16}"/>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25" creationId="{9185A8D7-2F20-4F7A-97BE-21DB1654C7F7}"/>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27" creationId="{CB65BD56-22B3-4E13-BFCA-B8E8BEB92D6C}"/>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29" creationId="{6790ED68-BCA0-4247-A72F-1CB85DF068C3}"/>
          </ac:spMkLst>
        </pc:spChg>
        <pc:spChg chg="add del">
          <ac:chgData name="Charmaine Chantelle Allen (1912758)" userId="S::1912758@student.uwtsd.ac.uk::073bef38-ab60-45f4-a6d4-7242c15e9b3f" providerId="AD" clId="Web-{CCB731A2-56ED-492E-A198-AFDDBFDFC926}" dt="2021-03-05T10:59:40.482" v="8"/>
          <ac:spMkLst>
            <pc:docMk/>
            <pc:sldMk cId="109857222" sldId="256"/>
            <ac:spMk id="31" creationId="{DD0F2B3F-DC55-4FA7-B667-1ACD07920937}"/>
          </ac:spMkLst>
        </pc:spChg>
        <pc:picChg chg="add del">
          <ac:chgData name="Charmaine Chantelle Allen (1912758)" userId="S::1912758@student.uwtsd.ac.uk::073bef38-ab60-45f4-a6d4-7242c15e9b3f" providerId="AD" clId="Web-{CCB731A2-56ED-492E-A198-AFDDBFDFC926}" dt="2021-03-05T10:56:36.932" v="3"/>
          <ac:picMkLst>
            <pc:docMk/>
            <pc:sldMk cId="109857222" sldId="256"/>
            <ac:picMk id="4" creationId="{5B3F3F69-E289-4938-9CA0-375B989828E5}"/>
          </ac:picMkLst>
        </pc:picChg>
        <pc:picChg chg="add mod ord">
          <ac:chgData name="Charmaine Chantelle Allen (1912758)" userId="S::1912758@student.uwtsd.ac.uk::073bef38-ab60-45f4-a6d4-7242c15e9b3f" providerId="AD" clId="Web-{CCB731A2-56ED-492E-A198-AFDDBFDFC926}" dt="2021-03-05T11:00:15.405" v="9"/>
          <ac:picMkLst>
            <pc:docMk/>
            <pc:sldMk cId="109857222" sldId="256"/>
            <ac:picMk id="6" creationId="{C45CEC8F-337F-4B52-A2E8-A95DE1D57EED}"/>
          </ac:picMkLst>
        </pc:picChg>
        <pc:cxnChg chg="add del">
          <ac:chgData name="Charmaine Chantelle Allen (1912758)" userId="S::1912758@student.uwtsd.ac.uk::073bef38-ab60-45f4-a6d4-7242c15e9b3f" providerId="AD" clId="Web-{CCB731A2-56ED-492E-A198-AFDDBFDFC926}" dt="2021-03-05T10:56:36.932" v="3"/>
          <ac:cxnSpMkLst>
            <pc:docMk/>
            <pc:sldMk cId="109857222" sldId="256"/>
            <ac:cxnSpMk id="13" creationId="{BD96A694-258D-4418-A83C-B9BA72FD44B8}"/>
          </ac:cxnSpMkLst>
        </pc:cxnChg>
        <pc:cxnChg chg="add del">
          <ac:chgData name="Charmaine Chantelle Allen (1912758)" userId="S::1912758@student.uwtsd.ac.uk::073bef38-ab60-45f4-a6d4-7242c15e9b3f" providerId="AD" clId="Web-{CCB731A2-56ED-492E-A198-AFDDBFDFC926}" dt="2021-03-05T10:59:40.482" v="8"/>
          <ac:cxnSpMkLst>
            <pc:docMk/>
            <pc:sldMk cId="109857222" sldId="256"/>
            <ac:cxnSpMk id="14" creationId="{D02CF681-4765-4E88-802F-B2474DCD516A}"/>
          </ac:cxnSpMkLst>
        </pc:cxnChg>
        <pc:cxnChg chg="add del">
          <ac:chgData name="Charmaine Chantelle Allen (1912758)" userId="S::1912758@student.uwtsd.ac.uk::073bef38-ab60-45f4-a6d4-7242c15e9b3f" providerId="AD" clId="Web-{CCB731A2-56ED-492E-A198-AFDDBFDFC926}" dt="2021-03-05T10:59:40.482" v="8"/>
          <ac:cxnSpMkLst>
            <pc:docMk/>
            <pc:sldMk cId="109857222" sldId="256"/>
            <ac:cxnSpMk id="16" creationId="{3D57B2BA-243C-45C7-A5D8-46CA719437FC}"/>
          </ac:cxnSpMkLst>
        </pc:cxnChg>
        <pc:cxnChg chg="add">
          <ac:chgData name="Charmaine Chantelle Allen (1912758)" userId="S::1912758@student.uwtsd.ac.uk::073bef38-ab60-45f4-a6d4-7242c15e9b3f" providerId="AD" clId="Web-{CCB731A2-56ED-492E-A198-AFDDBFDFC926}" dt="2021-03-05T11:00:15.405" v="9"/>
          <ac:cxnSpMkLst>
            <pc:docMk/>
            <pc:sldMk cId="109857222" sldId="256"/>
            <ac:cxnSpMk id="22" creationId="{13AC671C-E66F-43C5-A66A-C477339DD232}"/>
          </ac:cxnSpMkLst>
        </pc:cxnChg>
      </pc:sldChg>
      <pc:sldMasterChg chg="del delSldLayout">
        <pc:chgData name="Charmaine Chantelle Allen (1912758)" userId="S::1912758@student.uwtsd.ac.uk::073bef38-ab60-45f4-a6d4-7242c15e9b3f" providerId="AD" clId="Web-{CCB731A2-56ED-492E-A198-AFDDBFDFC926}" dt="2021-03-05T10:55:20.821" v="0"/>
        <pc:sldMasterMkLst>
          <pc:docMk/>
          <pc:sldMasterMk cId="2460954070" sldId="2147483660"/>
        </pc:sldMasterMkLst>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2385387890" sldId="2147483661"/>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949138452" sldId="2147483662"/>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2591524520" sldId="2147483663"/>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1203092039" sldId="2147483664"/>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3733172339" sldId="2147483665"/>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3210312558" sldId="2147483666"/>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3146388984" sldId="2147483667"/>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3171841454" sldId="2147483668"/>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1718958274" sldId="2147483669"/>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2202905451" sldId="2147483670"/>
          </pc:sldLayoutMkLst>
        </pc:sldLayoutChg>
        <pc:sldLayoutChg chg="del">
          <pc:chgData name="Charmaine Chantelle Allen (1912758)" userId="S::1912758@student.uwtsd.ac.uk::073bef38-ab60-45f4-a6d4-7242c15e9b3f" providerId="AD" clId="Web-{CCB731A2-56ED-492E-A198-AFDDBFDFC926}" dt="2021-03-05T10:55:20.821" v="0"/>
          <pc:sldLayoutMkLst>
            <pc:docMk/>
            <pc:sldMasterMk cId="2460954070" sldId="2147483660"/>
            <pc:sldLayoutMk cId="3479445657" sldId="2147483671"/>
          </pc:sldLayoutMkLst>
        </pc:sldLayoutChg>
      </pc:sldMasterChg>
      <pc:sldMasterChg chg="add del addSldLayout delSldLayout modSldLayout">
        <pc:chgData name="Charmaine Chantelle Allen (1912758)" userId="S::1912758@student.uwtsd.ac.uk::073bef38-ab60-45f4-a6d4-7242c15e9b3f" providerId="AD" clId="Web-{CCB731A2-56ED-492E-A198-AFDDBFDFC926}" dt="2021-03-05T10:55:37.352" v="1"/>
        <pc:sldMasterMkLst>
          <pc:docMk/>
          <pc:sldMasterMk cId="1164004572" sldId="2147483672"/>
        </pc:sldMasterMkLst>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3606927458" sldId="2147483673"/>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198770017" sldId="2147483674"/>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1591546197" sldId="2147483675"/>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3509818641" sldId="2147483676"/>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3916157746" sldId="2147483677"/>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74812984" sldId="2147483678"/>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408621418" sldId="2147483679"/>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142070792" sldId="2147483680"/>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1812563050" sldId="2147483681"/>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435070707" sldId="2147483682"/>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419198164" sldId="2147483683"/>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994702252" sldId="2147483684"/>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267141690" sldId="2147483685"/>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1664500915" sldId="2147483686"/>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3792854198" sldId="2147483687"/>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3665263444" sldId="2147483688"/>
          </pc:sldLayoutMkLst>
        </pc:sldLayoutChg>
        <pc:sldLayoutChg chg="add del mod replId">
          <pc:chgData name="Charmaine Chantelle Allen (1912758)" userId="S::1912758@student.uwtsd.ac.uk::073bef38-ab60-45f4-a6d4-7242c15e9b3f" providerId="AD" clId="Web-{CCB731A2-56ED-492E-A198-AFDDBFDFC926}" dt="2021-03-05T10:55:37.352" v="1"/>
          <pc:sldLayoutMkLst>
            <pc:docMk/>
            <pc:sldMasterMk cId="1164004572" sldId="2147483672"/>
            <pc:sldLayoutMk cId="2732242333" sldId="2147483689"/>
          </pc:sldLayoutMkLst>
        </pc:sldLayoutChg>
      </pc:sldMasterChg>
      <pc:sldMasterChg chg="add del addSldLayout delSldLayout modSldLayout">
        <pc:chgData name="Charmaine Chantelle Allen (1912758)" userId="S::1912758@student.uwtsd.ac.uk::073bef38-ab60-45f4-a6d4-7242c15e9b3f" providerId="AD" clId="Web-{CCB731A2-56ED-492E-A198-AFDDBFDFC926}" dt="2021-03-05T10:56:36.994" v="4"/>
        <pc:sldMasterMkLst>
          <pc:docMk/>
          <pc:sldMasterMk cId="2471256914" sldId="2147483690"/>
        </pc:sldMasterMkLst>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526440941" sldId="2147483691"/>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5833758" sldId="2147483692"/>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2461743360" sldId="2147483693"/>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845720441" sldId="2147483694"/>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377586827" sldId="2147483695"/>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3626047210" sldId="2147483696"/>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2212176247" sldId="2147483697"/>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029365725" sldId="2147483698"/>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657132073" sldId="2147483699"/>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1264161003" sldId="2147483700"/>
          </pc:sldLayoutMkLst>
        </pc:sldLayoutChg>
        <pc:sldLayoutChg chg="add del mod replId">
          <pc:chgData name="Charmaine Chantelle Allen (1912758)" userId="S::1912758@student.uwtsd.ac.uk::073bef38-ab60-45f4-a6d4-7242c15e9b3f" providerId="AD" clId="Web-{CCB731A2-56ED-492E-A198-AFDDBFDFC926}" dt="2021-03-05T10:56:36.994" v="4"/>
          <pc:sldLayoutMkLst>
            <pc:docMk/>
            <pc:sldMasterMk cId="2471256914" sldId="2147483690"/>
            <pc:sldLayoutMk cId="2978526360" sldId="2147483701"/>
          </pc:sldLayoutMkLst>
        </pc:sldLayoutChg>
      </pc:sldMasterChg>
      <pc:sldMasterChg chg="add del addSldLayout delSldLayout">
        <pc:chgData name="Charmaine Chantelle Allen (1912758)" userId="S::1912758@student.uwtsd.ac.uk::073bef38-ab60-45f4-a6d4-7242c15e9b3f" providerId="AD" clId="Web-{CCB731A2-56ED-492E-A198-AFDDBFDFC926}" dt="2021-03-05T10:56:36.932" v="3"/>
        <pc:sldMasterMkLst>
          <pc:docMk/>
          <pc:sldMasterMk cId="1785384825" sldId="2147483728"/>
        </pc:sldMasterMkLst>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4184696459" sldId="2147483717"/>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339243099" sldId="2147483718"/>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1923908699" sldId="2147483719"/>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1833723721" sldId="2147483720"/>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3953585571" sldId="2147483721"/>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3117815594" sldId="2147483722"/>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1627955154" sldId="2147483723"/>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1255568066" sldId="2147483724"/>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1706753866" sldId="2147483725"/>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2442992284" sldId="2147483726"/>
          </pc:sldLayoutMkLst>
        </pc:sldLayoutChg>
        <pc:sldLayoutChg chg="add del">
          <pc:chgData name="Charmaine Chantelle Allen (1912758)" userId="S::1912758@student.uwtsd.ac.uk::073bef38-ab60-45f4-a6d4-7242c15e9b3f" providerId="AD" clId="Web-{CCB731A2-56ED-492E-A198-AFDDBFDFC926}" dt="2021-03-05T10:56:36.932" v="3"/>
          <pc:sldLayoutMkLst>
            <pc:docMk/>
            <pc:sldMasterMk cId="1785384825" sldId="2147483728"/>
            <pc:sldLayoutMk cId="2544834438" sldId="2147483727"/>
          </pc:sldLayoutMkLst>
        </pc:sldLayoutChg>
      </pc:sldMasterChg>
      <pc:sldMasterChg chg="add del addSldLayout delSldLayout">
        <pc:chgData name="Charmaine Chantelle Allen (1912758)" userId="S::1912758@student.uwtsd.ac.uk::073bef38-ab60-45f4-a6d4-7242c15e9b3f" providerId="AD" clId="Web-{CCB731A2-56ED-492E-A198-AFDDBFDFC926}" dt="2021-03-05T10:56:56.979" v="5"/>
        <pc:sldMasterMkLst>
          <pc:docMk/>
          <pc:sldMasterMk cId="1026177081" sldId="2147483741"/>
        </pc:sldMasterMkLst>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2783035900" sldId="2147483730"/>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1869594678" sldId="2147483731"/>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3104995567" sldId="2147483732"/>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1839642447" sldId="2147483733"/>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1786287524" sldId="2147483734"/>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1520739018" sldId="2147483735"/>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1358149380" sldId="2147483736"/>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4141313069" sldId="2147483737"/>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3912116217" sldId="2147483738"/>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2502116849" sldId="2147483739"/>
          </pc:sldLayoutMkLst>
        </pc:sldLayoutChg>
        <pc:sldLayoutChg chg="add del">
          <pc:chgData name="Charmaine Chantelle Allen (1912758)" userId="S::1912758@student.uwtsd.ac.uk::073bef38-ab60-45f4-a6d4-7242c15e9b3f" providerId="AD" clId="Web-{CCB731A2-56ED-492E-A198-AFDDBFDFC926}" dt="2021-03-05T10:56:56.979" v="5"/>
          <pc:sldLayoutMkLst>
            <pc:docMk/>
            <pc:sldMasterMk cId="1026177081" sldId="2147483741"/>
            <pc:sldLayoutMk cId="2583486296" sldId="2147483740"/>
          </pc:sldLayoutMkLst>
        </pc:sldLayoutChg>
      </pc:sldMasterChg>
      <pc:sldMasterChg chg="add del addSldLayout delSldLayout modSldLayout">
        <pc:chgData name="Charmaine Chantelle Allen (1912758)" userId="S::1912758@student.uwtsd.ac.uk::073bef38-ab60-45f4-a6d4-7242c15e9b3f" providerId="AD" clId="Web-{CCB731A2-56ED-492E-A198-AFDDBFDFC926}" dt="2021-03-05T10:58:32.418" v="6"/>
        <pc:sldMasterMkLst>
          <pc:docMk/>
          <pc:sldMasterMk cId="4077773380" sldId="2147483742"/>
        </pc:sldMasterMkLst>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4288860568" sldId="2147483743"/>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09272476" sldId="2147483744"/>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301785647" sldId="2147483745"/>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1770027897" sldId="2147483746"/>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928646247" sldId="2147483747"/>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017084715" sldId="2147483748"/>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4015082355" sldId="2147483749"/>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284363732" sldId="2147483750"/>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4271598131" sldId="2147483751"/>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924031306" sldId="2147483752"/>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4073078546" sldId="2147483753"/>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250235465" sldId="2147483754"/>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3031637270" sldId="2147483755"/>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2545065582" sldId="2147483756"/>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1151480617" sldId="2147483757"/>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1003181102" sldId="2147483758"/>
          </pc:sldLayoutMkLst>
        </pc:sldLayoutChg>
        <pc:sldLayoutChg chg="add del mod replId">
          <pc:chgData name="Charmaine Chantelle Allen (1912758)" userId="S::1912758@student.uwtsd.ac.uk::073bef38-ab60-45f4-a6d4-7242c15e9b3f" providerId="AD" clId="Web-{CCB731A2-56ED-492E-A198-AFDDBFDFC926}" dt="2021-03-05T10:58:32.418" v="6"/>
          <pc:sldLayoutMkLst>
            <pc:docMk/>
            <pc:sldMasterMk cId="4077773380" sldId="2147483742"/>
            <pc:sldLayoutMk cId="1687223152" sldId="2147483759"/>
          </pc:sldLayoutMkLst>
        </pc:sldLayoutChg>
      </pc:sldMasterChg>
      <pc:sldMasterChg chg="add del addSldLayout delSldLayout modSldLayout">
        <pc:chgData name="Charmaine Chantelle Allen (1912758)" userId="S::1912758@student.uwtsd.ac.uk::073bef38-ab60-45f4-a6d4-7242c15e9b3f" providerId="AD" clId="Web-{CCB731A2-56ED-492E-A198-AFDDBFDFC926}" dt="2021-03-05T10:59:40.482" v="8"/>
        <pc:sldMasterMkLst>
          <pc:docMk/>
          <pc:sldMasterMk cId="2933739193" sldId="2147483760"/>
        </pc:sldMasterMkLst>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510684395" sldId="2147483761"/>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765966614" sldId="2147483762"/>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413114446" sldId="2147483763"/>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402256589" sldId="2147483764"/>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91371088" sldId="2147483765"/>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892556289" sldId="2147483766"/>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1313908104" sldId="2147483767"/>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00848165" sldId="2147483768"/>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377202547" sldId="2147483769"/>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168203338" sldId="2147483770"/>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456552588" sldId="2147483771"/>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449768247" sldId="2147483772"/>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2191796681" sldId="2147483773"/>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31927990" sldId="2147483774"/>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1059640102" sldId="2147483775"/>
          </pc:sldLayoutMkLst>
        </pc:sldLayoutChg>
        <pc:sldLayoutChg chg="add del mod replId">
          <pc:chgData name="Charmaine Chantelle Allen (1912758)" userId="S::1912758@student.uwtsd.ac.uk::073bef38-ab60-45f4-a6d4-7242c15e9b3f" providerId="AD" clId="Web-{CCB731A2-56ED-492E-A198-AFDDBFDFC926}" dt="2021-03-05T10:59:40.482" v="8"/>
          <pc:sldLayoutMkLst>
            <pc:docMk/>
            <pc:sldMasterMk cId="2933739193" sldId="2147483760"/>
            <pc:sldLayoutMk cId="3211178060" sldId="2147483776"/>
          </pc:sldLayoutMkLst>
        </pc:sldLayoutChg>
      </pc:sldMasterChg>
      <pc:sldMasterChg chg="add del addSldLayout delSldLayout modSldLayout">
        <pc:chgData name="Charmaine Chantelle Allen (1912758)" userId="S::1912758@student.uwtsd.ac.uk::073bef38-ab60-45f4-a6d4-7242c15e9b3f" providerId="AD" clId="Web-{CCB731A2-56ED-492E-A198-AFDDBFDFC926}" dt="2021-03-05T11:00:15.405" v="9"/>
        <pc:sldMasterMkLst>
          <pc:docMk/>
          <pc:sldMasterMk cId="83928082" sldId="2147483777"/>
        </pc:sldMasterMkLst>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029089824" sldId="2147483778"/>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3639414531" sldId="2147483779"/>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110807045" sldId="2147483780"/>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545888315" sldId="2147483781"/>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925532419" sldId="2147483782"/>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3445495209" sldId="2147483783"/>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3434531635" sldId="2147483784"/>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697845288" sldId="2147483785"/>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4187767799" sldId="2147483786"/>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2556775582" sldId="2147483787"/>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2674282148" sldId="2147483788"/>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617862557" sldId="2147483789"/>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2618479191" sldId="2147483790"/>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4035285061" sldId="2147483791"/>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742611736" sldId="2147483792"/>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1458577329" sldId="2147483793"/>
          </pc:sldLayoutMkLst>
        </pc:sldLayoutChg>
        <pc:sldLayoutChg chg="add del mod replId">
          <pc:chgData name="Charmaine Chantelle Allen (1912758)" userId="S::1912758@student.uwtsd.ac.uk::073bef38-ab60-45f4-a6d4-7242c15e9b3f" providerId="AD" clId="Web-{CCB731A2-56ED-492E-A198-AFDDBFDFC926}" dt="2021-03-05T11:00:15.405" v="9"/>
          <pc:sldLayoutMkLst>
            <pc:docMk/>
            <pc:sldMasterMk cId="83928082" sldId="2147483777"/>
            <pc:sldLayoutMk cId="2091220580" sldId="2147483794"/>
          </pc:sldLayoutMkLst>
        </pc:sldLayoutChg>
      </pc:sldMasterChg>
      <pc:sldMasterChg chg="add addSldLayout">
        <pc:chgData name="Charmaine Chantelle Allen (1912758)" userId="S::1912758@student.uwtsd.ac.uk::073bef38-ab60-45f4-a6d4-7242c15e9b3f" providerId="AD" clId="Web-{CCB731A2-56ED-492E-A198-AFDDBFDFC926}" dt="2021-03-05T11:00:15.405" v="9"/>
        <pc:sldMasterMkLst>
          <pc:docMk/>
          <pc:sldMasterMk cId="360071282" sldId="2147483802"/>
        </pc:sldMasterMkLst>
        <pc:sldLayoutChg chg="add">
          <pc:chgData name="Charmaine Chantelle Allen (1912758)" userId="S::1912758@student.uwtsd.ac.uk::073bef38-ab60-45f4-a6d4-7242c15e9b3f" providerId="AD" clId="Web-{CCB731A2-56ED-492E-A198-AFDDBFDFC926}" dt="2021-03-05T11:00:15.405" v="9"/>
          <pc:sldLayoutMkLst>
            <pc:docMk/>
            <pc:sldMasterMk cId="360071282" sldId="2147483802"/>
            <pc:sldLayoutMk cId="3472513451" sldId="2147483797"/>
          </pc:sldLayoutMkLst>
        </pc:sldLayoutChg>
      </pc:sldMasterChg>
    </pc:docChg>
  </pc:docChgLst>
  <pc:docChgLst>
    <pc:chgData name="Charmaine Chantelle Allen (1912758)" userId="S::1912758@student.uwtsd.ac.uk::073bef38-ab60-45f4-a6d4-7242c15e9b3f" providerId="AD" clId="Web-{25830D7F-A6F2-5F8E-06F0-FC8F22E3D04B}"/>
    <pc:docChg chg="addSld modSld">
      <pc:chgData name="Charmaine Chantelle Allen (1912758)" userId="S::1912758@student.uwtsd.ac.uk::073bef38-ab60-45f4-a6d4-7242c15e9b3f" providerId="AD" clId="Web-{25830D7F-A6F2-5F8E-06F0-FC8F22E3D04B}" dt="2021-03-09T11:50:33.923" v="1138" actId="20577"/>
      <pc:docMkLst>
        <pc:docMk/>
      </pc:docMkLst>
      <pc:sldChg chg="modSp new">
        <pc:chgData name="Charmaine Chantelle Allen (1912758)" userId="S::1912758@student.uwtsd.ac.uk::073bef38-ab60-45f4-a6d4-7242c15e9b3f" providerId="AD" clId="Web-{25830D7F-A6F2-5F8E-06F0-FC8F22E3D04B}" dt="2021-03-09T11:41:35.066" v="1067" actId="14100"/>
        <pc:sldMkLst>
          <pc:docMk/>
          <pc:sldMk cId="2998008582" sldId="257"/>
        </pc:sldMkLst>
        <pc:spChg chg="mod">
          <ac:chgData name="Charmaine Chantelle Allen (1912758)" userId="S::1912758@student.uwtsd.ac.uk::073bef38-ab60-45f4-a6d4-7242c15e9b3f" providerId="AD" clId="Web-{25830D7F-A6F2-5F8E-06F0-FC8F22E3D04B}" dt="2021-03-09T11:41:18.690" v="1065" actId="14100"/>
          <ac:spMkLst>
            <pc:docMk/>
            <pc:sldMk cId="2998008582" sldId="257"/>
            <ac:spMk id="2" creationId="{0080CA9E-C9F4-4BF0-880F-1E10E98858BD}"/>
          </ac:spMkLst>
        </pc:spChg>
        <pc:spChg chg="mod">
          <ac:chgData name="Charmaine Chantelle Allen (1912758)" userId="S::1912758@student.uwtsd.ac.uk::073bef38-ab60-45f4-a6d4-7242c15e9b3f" providerId="AD" clId="Web-{25830D7F-A6F2-5F8E-06F0-FC8F22E3D04B}" dt="2021-03-09T11:41:35.066" v="1067" actId="14100"/>
          <ac:spMkLst>
            <pc:docMk/>
            <pc:sldMk cId="2998008582" sldId="257"/>
            <ac:spMk id="3" creationId="{445612A5-60BB-4E14-AC86-E84189B484A6}"/>
          </ac:spMkLst>
        </pc:spChg>
      </pc:sldChg>
      <pc:sldChg chg="addSp delSp modSp new">
        <pc:chgData name="Charmaine Chantelle Allen (1912758)" userId="S::1912758@student.uwtsd.ac.uk::073bef38-ab60-45f4-a6d4-7242c15e9b3f" providerId="AD" clId="Web-{25830D7F-A6F2-5F8E-06F0-FC8F22E3D04B}" dt="2021-03-09T11:50:33.923" v="1138" actId="20577"/>
        <pc:sldMkLst>
          <pc:docMk/>
          <pc:sldMk cId="3030901367" sldId="258"/>
        </pc:sldMkLst>
        <pc:spChg chg="del">
          <ac:chgData name="Charmaine Chantelle Allen (1912758)" userId="S::1912758@student.uwtsd.ac.uk::073bef38-ab60-45f4-a6d4-7242c15e9b3f" providerId="AD" clId="Web-{25830D7F-A6F2-5F8E-06F0-FC8F22E3D04B}" dt="2021-03-09T11:47:51.732" v="1069"/>
          <ac:spMkLst>
            <pc:docMk/>
            <pc:sldMk cId="3030901367" sldId="258"/>
            <ac:spMk id="2" creationId="{DB77A6F6-188D-45E0-B9F0-393B7CD0A604}"/>
          </ac:spMkLst>
        </pc:spChg>
        <pc:spChg chg="del">
          <ac:chgData name="Charmaine Chantelle Allen (1912758)" userId="S::1912758@student.uwtsd.ac.uk::073bef38-ab60-45f4-a6d4-7242c15e9b3f" providerId="AD" clId="Web-{25830D7F-A6F2-5F8E-06F0-FC8F22E3D04B}" dt="2021-03-09T11:48:00.732" v="1070"/>
          <ac:spMkLst>
            <pc:docMk/>
            <pc:sldMk cId="3030901367" sldId="258"/>
            <ac:spMk id="3" creationId="{0E15F442-935E-45BF-8C87-21C75DB30E6C}"/>
          </ac:spMkLst>
        </pc:spChg>
        <pc:spChg chg="add mod">
          <ac:chgData name="Charmaine Chantelle Allen (1912758)" userId="S::1912758@student.uwtsd.ac.uk::073bef38-ab60-45f4-a6d4-7242c15e9b3f" providerId="AD" clId="Web-{25830D7F-A6F2-5F8E-06F0-FC8F22E3D04B}" dt="2021-03-09T11:49:35.844" v="1104" actId="20577"/>
          <ac:spMkLst>
            <pc:docMk/>
            <pc:sldMk cId="3030901367" sldId="258"/>
            <ac:spMk id="4" creationId="{531A3A32-79EB-4373-A7BF-BE8FC32C7FFF}"/>
          </ac:spMkLst>
        </pc:spChg>
        <pc:spChg chg="add mod">
          <ac:chgData name="Charmaine Chantelle Allen (1912758)" userId="S::1912758@student.uwtsd.ac.uk::073bef38-ab60-45f4-a6d4-7242c15e9b3f" providerId="AD" clId="Web-{25830D7F-A6F2-5F8E-06F0-FC8F22E3D04B}" dt="2021-03-09T11:50:26.392" v="1123" actId="20577"/>
          <ac:spMkLst>
            <pc:docMk/>
            <pc:sldMk cId="3030901367" sldId="258"/>
            <ac:spMk id="5" creationId="{4BA6EF21-EA79-48D1-830A-9DF8F4627F72}"/>
          </ac:spMkLst>
        </pc:spChg>
        <pc:spChg chg="add mod">
          <ac:chgData name="Charmaine Chantelle Allen (1912758)" userId="S::1912758@student.uwtsd.ac.uk::073bef38-ab60-45f4-a6d4-7242c15e9b3f" providerId="AD" clId="Web-{25830D7F-A6F2-5F8E-06F0-FC8F22E3D04B}" dt="2021-03-09T11:50:33.923" v="1138" actId="20577"/>
          <ac:spMkLst>
            <pc:docMk/>
            <pc:sldMk cId="3030901367" sldId="258"/>
            <ac:spMk id="6" creationId="{1F453A4A-1BAD-4B10-A9C8-5683B3BE191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779B44-E658-42A5-90BF-7B038A76F177}" type="datetimeFigureOut">
              <a:rPr lang="en-GB" smtClean="0"/>
              <a:t>19/03/2021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FE7B51-1ADA-4999-9B9F-53265171D914}" type="slidenum">
              <a:rPr lang="en-GB" smtClean="0"/>
              <a:t>‹#›</a:t>
            </a:fld>
            <a:endParaRPr lang="en-GB"/>
          </a:p>
        </p:txBody>
      </p:sp>
    </p:spTree>
    <p:extLst>
      <p:ext uri="{BB962C8B-B14F-4D97-AF65-F5344CB8AC3E}">
        <p14:creationId xmlns:p14="http://schemas.microsoft.com/office/powerpoint/2010/main" val="71460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 y="-1"/>
            <a:ext cx="12192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1" y="2"/>
            <a:ext cx="2305050"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7" y="1122364"/>
            <a:ext cx="8791575" cy="2387600"/>
          </a:xfrm>
        </p:spPr>
        <p:txBody>
          <a:bodyPr anchor="b">
            <a:normAutofit/>
          </a:bodyPr>
          <a:lstStyle>
            <a:lvl1pPr algn="l">
              <a:defRPr sz="4801"/>
            </a:lvl1pPr>
          </a:lstStyle>
          <a:p>
            <a:r>
              <a:rPr lang="en-US"/>
              <a:t>Click to edit Master title style</a:t>
            </a:r>
          </a:p>
        </p:txBody>
      </p:sp>
      <p:sp>
        <p:nvSpPr>
          <p:cNvPr id="3" name="Subtitle 2"/>
          <p:cNvSpPr>
            <a:spLocks noGrp="1"/>
          </p:cNvSpPr>
          <p:nvPr>
            <p:ph type="subTitle" idx="1"/>
          </p:nvPr>
        </p:nvSpPr>
        <p:spPr>
          <a:xfrm>
            <a:off x="1876427" y="3602038"/>
            <a:ext cx="8791575" cy="1655762"/>
          </a:xfrm>
        </p:spPr>
        <p:txBody>
          <a:bodyPr>
            <a:normAutofit/>
          </a:bodyPr>
          <a:lstStyle>
            <a:lvl1pPr marL="0" indent="0" algn="l">
              <a:buNone/>
              <a:defRPr sz="2000" cap="all" baseline="0">
                <a:solidFill>
                  <a:schemeClr val="tx2"/>
                </a:solidFill>
              </a:defRPr>
            </a:lvl1pPr>
            <a:lvl2pPr marL="457227" indent="0" algn="ctr">
              <a:buNone/>
              <a:defRPr sz="2000"/>
            </a:lvl2pPr>
            <a:lvl3pPr marL="914456" indent="0" algn="ctr">
              <a:buNone/>
              <a:defRPr sz="1801"/>
            </a:lvl3pPr>
            <a:lvl4pPr marL="1371685" indent="0" algn="ctr">
              <a:buNone/>
              <a:defRPr sz="1600"/>
            </a:lvl4pPr>
            <a:lvl5pPr marL="1828914" indent="0" algn="ctr">
              <a:buNone/>
              <a:defRPr sz="1600"/>
            </a:lvl5pPr>
            <a:lvl6pPr marL="2286141" indent="0" algn="ctr">
              <a:buNone/>
              <a:defRPr sz="1600"/>
            </a:lvl6pPr>
            <a:lvl7pPr marL="2743368" indent="0" algn="ctr">
              <a:buNone/>
              <a:defRPr sz="1600"/>
            </a:lvl7pPr>
            <a:lvl8pPr marL="3200597" indent="0" algn="ctr">
              <a:buNone/>
              <a:defRPr sz="1600"/>
            </a:lvl8pPr>
            <a:lvl9pPr marL="3657824"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5" y="5410203"/>
            <a:ext cx="2743199" cy="365125"/>
          </a:xfrm>
        </p:spPr>
        <p:txBody>
          <a:bodyPr/>
          <a:lstStyle/>
          <a:p>
            <a:fld id="{11EAACC7-3B3F-47D1-959A-EF58926E955E}" type="datetimeFigureOut">
              <a:rPr lang="en-US" smtClean="0"/>
              <a:t>3/24/2021</a:t>
            </a:fld>
            <a:endParaRPr lang="en-US"/>
          </a:p>
        </p:txBody>
      </p:sp>
      <p:sp>
        <p:nvSpPr>
          <p:cNvPr id="5" name="Footer Placeholder 4"/>
          <p:cNvSpPr>
            <a:spLocks noGrp="1"/>
          </p:cNvSpPr>
          <p:nvPr>
            <p:ph type="ftr" sz="quarter" idx="11"/>
          </p:nvPr>
        </p:nvSpPr>
        <p:spPr>
          <a:xfrm>
            <a:off x="1876424" y="5410203"/>
            <a:ext cx="5124885" cy="365125"/>
          </a:xfrm>
        </p:spPr>
        <p:txBody>
          <a:bodyPr/>
          <a:lstStyle/>
          <a:p>
            <a:endParaRPr lang="en-US"/>
          </a:p>
        </p:txBody>
      </p:sp>
      <p:sp>
        <p:nvSpPr>
          <p:cNvPr id="6" name="Slide Number Placeholder 5"/>
          <p:cNvSpPr>
            <a:spLocks noGrp="1"/>
          </p:cNvSpPr>
          <p:nvPr>
            <p:ph type="sldNum" sz="quarter" idx="12"/>
          </p:nvPr>
        </p:nvSpPr>
        <p:spPr>
          <a:xfrm>
            <a:off x="9896911" y="5410201"/>
            <a:ext cx="771089" cy="365125"/>
          </a:xfrm>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480304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573250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8"/>
            <a:ext cx="9906001"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1" cy="1374776"/>
          </a:xfrm>
        </p:spPr>
        <p:txBody>
          <a:bodyPr>
            <a:normAutofit/>
          </a:bodyPr>
          <a:lstStyle>
            <a:lvl1pPr marL="0" indent="0">
              <a:buNone/>
              <a:defRPr sz="1801" cap="all" baseline="0">
                <a:solidFill>
                  <a:schemeClr val="tx1">
                    <a:tint val="75000"/>
                  </a:schemeClr>
                </a:solidFill>
              </a:defRPr>
            </a:lvl1pPr>
            <a:lvl2pPr marL="457227" indent="0">
              <a:buNone/>
              <a:defRPr sz="1801">
                <a:solidFill>
                  <a:schemeClr val="tx1">
                    <a:tint val="75000"/>
                  </a:schemeClr>
                </a:solidFill>
              </a:defRPr>
            </a:lvl2pPr>
            <a:lvl3pPr marL="914456" indent="0">
              <a:buNone/>
              <a:defRPr sz="1801">
                <a:solidFill>
                  <a:schemeClr val="tx1">
                    <a:tint val="75000"/>
                  </a:schemeClr>
                </a:solidFill>
              </a:defRPr>
            </a:lvl3pPr>
            <a:lvl4pPr marL="1371685" indent="0">
              <a:buNone/>
              <a:defRPr sz="1600">
                <a:solidFill>
                  <a:schemeClr val="tx1">
                    <a:tint val="75000"/>
                  </a:schemeClr>
                </a:solidFill>
              </a:defRPr>
            </a:lvl4pPr>
            <a:lvl5pPr marL="1828914" indent="0">
              <a:buNone/>
              <a:defRPr sz="1600">
                <a:solidFill>
                  <a:schemeClr val="tx1">
                    <a:tint val="75000"/>
                  </a:schemeClr>
                </a:solidFill>
              </a:defRPr>
            </a:lvl5pPr>
            <a:lvl6pPr marL="2286141" indent="0">
              <a:buNone/>
              <a:defRPr sz="1600">
                <a:solidFill>
                  <a:schemeClr val="tx1">
                    <a:tint val="75000"/>
                  </a:schemeClr>
                </a:solidFill>
              </a:defRPr>
            </a:lvl6pPr>
            <a:lvl7pPr marL="2743368" indent="0">
              <a:buNone/>
              <a:defRPr sz="1600">
                <a:solidFill>
                  <a:schemeClr val="tx1">
                    <a:tint val="75000"/>
                  </a:schemeClr>
                </a:solidFill>
              </a:defRPr>
            </a:lvl7pPr>
            <a:lvl8pPr marL="3200597" indent="0">
              <a:buNone/>
              <a:defRPr sz="1600">
                <a:solidFill>
                  <a:schemeClr val="tx1">
                    <a:tint val="75000"/>
                  </a:schemeClr>
                </a:solidFill>
              </a:defRPr>
            </a:lvl8pPr>
            <a:lvl9pPr marL="3657824"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EAACC7-3B3F-47D1-959A-EF58926E955E}"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867721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1" y="2249486"/>
            <a:ext cx="4878388"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2"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592930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8"/>
            <a:ext cx="9906001"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20" y="2249486"/>
            <a:ext cx="4649782" cy="823912"/>
          </a:xfrm>
        </p:spPr>
        <p:txBody>
          <a:bodyPr anchor="b"/>
          <a:lstStyle>
            <a:lvl1pPr marL="0" indent="0">
              <a:lnSpc>
                <a:spcPct val="90000"/>
              </a:lnSpc>
              <a:buNone/>
              <a:defRPr sz="2401"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5" y="3073398"/>
            <a:ext cx="487839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9" y="2249485"/>
            <a:ext cx="4646601" cy="823912"/>
          </a:xfrm>
        </p:spPr>
        <p:txBody>
          <a:bodyPr anchor="b"/>
          <a:lstStyle>
            <a:lvl1pPr marL="0" indent="0">
              <a:lnSpc>
                <a:spcPct val="90000"/>
              </a:lnSpc>
              <a:buNone/>
              <a:defRPr sz="2401"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1" y="3073398"/>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EAACC7-3B3F-47D1-959A-EF58926E955E}" type="datetimeFigureOut">
              <a:rPr lang="en-US" smtClean="0"/>
              <a:t>3/17/2021</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207182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EAACC7-3B3F-47D1-959A-EF58926E955E}" type="datetimeFigureOut">
              <a:rPr lang="en-US" smtClean="0"/>
              <a:t>3/17/2021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282264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EAACC7-3B3F-47D1-959A-EF58926E955E}" type="datetimeFigureOut">
              <a:rPr lang="en-US" smtClean="0"/>
              <a:t>3/17/2021</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72220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199"/>
            </a:lvl1pPr>
          </a:lstStyle>
          <a:p>
            <a:r>
              <a:rPr lang="en-US"/>
              <a:t>Click to edit Master title style</a:t>
            </a:r>
            <a:endParaRPr lang="en-US" dirty="0"/>
          </a:p>
        </p:txBody>
      </p:sp>
      <p:sp>
        <p:nvSpPr>
          <p:cNvPr id="3" name="Content Placeholder 2"/>
          <p:cNvSpPr>
            <a:spLocks noGrp="1"/>
          </p:cNvSpPr>
          <p:nvPr>
            <p:ph idx="1"/>
          </p:nvPr>
        </p:nvSpPr>
        <p:spPr>
          <a:xfrm>
            <a:off x="5156200" y="592667"/>
            <a:ext cx="5891210"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4563845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4" y="609600"/>
            <a:ext cx="5934507" cy="1639886"/>
          </a:xfrm>
        </p:spPr>
        <p:txBody>
          <a:bodyPr anchor="b"/>
          <a:lstStyle>
            <a:lvl1pPr>
              <a:defRPr sz="3199"/>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3"/>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199"/>
            </a:lvl1pPr>
            <a:lvl2pPr marL="457227" indent="0">
              <a:buNone/>
              <a:defRPr sz="2801"/>
            </a:lvl2pPr>
            <a:lvl3pPr marL="914456" indent="0">
              <a:buNone/>
              <a:defRPr sz="2401"/>
            </a:lvl3pPr>
            <a:lvl4pPr marL="1371685" indent="0">
              <a:buNone/>
              <a:defRPr sz="2000"/>
            </a:lvl4pPr>
            <a:lvl5pPr marL="1828914" indent="0">
              <a:buNone/>
              <a:defRPr sz="2000"/>
            </a:lvl5pPr>
            <a:lvl6pPr marL="2286141" indent="0">
              <a:buNone/>
              <a:defRPr sz="2000"/>
            </a:lvl6pPr>
            <a:lvl7pPr marL="2743368" indent="0">
              <a:buNone/>
              <a:defRPr sz="2000"/>
            </a:lvl7pPr>
            <a:lvl8pPr marL="3200597" indent="0">
              <a:buNone/>
              <a:defRPr sz="2000"/>
            </a:lvl8pPr>
            <a:lvl9pPr marL="3657824"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09" y="2249486"/>
            <a:ext cx="5934512" cy="3541714"/>
          </a:xfrm>
        </p:spPr>
        <p:txBody>
          <a:bodyPr/>
          <a:lstStyle>
            <a:lvl1pPr marL="0" indent="0">
              <a:buNone/>
              <a:defRPr sz="1600"/>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4455706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6"/>
            <a:ext cx="9912356" cy="819355"/>
          </a:xfrm>
        </p:spPr>
        <p:txBody>
          <a:bodyPr anchor="b">
            <a:normAutofit/>
          </a:bodyPr>
          <a:lstStyle>
            <a:lvl1pPr>
              <a:defRPr sz="3199"/>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7"/>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199"/>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7" y="5124020"/>
            <a:ext cx="9910859" cy="682472"/>
          </a:xfrm>
        </p:spPr>
        <p:txBody>
          <a:bodyPr>
            <a:normAutofit/>
          </a:bodyPr>
          <a:lstStyle>
            <a:lvl1pPr marL="0" indent="0">
              <a:buNone/>
              <a:defRPr sz="1600"/>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160053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7"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2" y="4419601"/>
            <a:ext cx="9904458" cy="1371599"/>
          </a:xfrm>
        </p:spPr>
        <p:txBody>
          <a:bodyPr anchor="ctr">
            <a:normAutofit/>
          </a:bodyPr>
          <a:lstStyle>
            <a:lvl1pPr marL="0" indent="0">
              <a:buNone/>
              <a:defRPr sz="1801"/>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931830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1"/>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5" y="3365557"/>
            <a:ext cx="8752298" cy="548968"/>
          </a:xfrm>
        </p:spPr>
        <p:txBody>
          <a:bodyPr anchor="t">
            <a:normAutofit/>
          </a:bodyPr>
          <a:lstStyle>
            <a:lvl1pPr marL="0" indent="0">
              <a:buNone/>
              <a:defRPr sz="1401"/>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1" cy="1489496"/>
          </a:xfrm>
        </p:spPr>
        <p:txBody>
          <a:bodyPr anchor="ctr">
            <a:normAutofit/>
          </a:bodyPr>
          <a:lstStyle>
            <a:lvl1pPr marL="0" indent="0">
              <a:buNone/>
              <a:defRPr sz="1801"/>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
        <p:nvSpPr>
          <p:cNvPr id="60" name="TextBox 59"/>
          <p:cNvSpPr txBox="1"/>
          <p:nvPr/>
        </p:nvSpPr>
        <p:spPr>
          <a:xfrm>
            <a:off x="903516" y="732394"/>
            <a:ext cx="609601" cy="584776"/>
          </a:xfrm>
          <a:prstGeom prst="rect">
            <a:avLst/>
          </a:prstGeom>
        </p:spPr>
        <p:txBody>
          <a:bodyPr vert="horz" lIns="91439" tIns="45721" rIns="91439" bIns="45721"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3" y="2764974"/>
            <a:ext cx="609601" cy="584776"/>
          </a:xfrm>
          <a:prstGeom prst="rect">
            <a:avLst/>
          </a:prstGeom>
        </p:spPr>
        <p:txBody>
          <a:bodyPr vert="horz" lIns="91439" tIns="45721" rIns="91439" bIns="45721"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6435287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1" y="2134043"/>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6" y="4657655"/>
            <a:ext cx="9904504" cy="1140644"/>
          </a:xfrm>
        </p:spPr>
        <p:txBody>
          <a:bodyPr anchor="t">
            <a:normAutofit/>
          </a:bodyPr>
          <a:lstStyle>
            <a:lvl1pPr marL="0" indent="0">
              <a:buNone/>
              <a:defRPr sz="1801"/>
            </a:lvl1pPr>
            <a:lvl2pPr marL="457227" indent="0">
              <a:buNone/>
              <a:defRPr sz="1401"/>
            </a:lvl2pPr>
            <a:lvl3pPr marL="914456" indent="0">
              <a:buNone/>
              <a:defRPr sz="1199"/>
            </a:lvl3pPr>
            <a:lvl4pPr marL="1371685" indent="0">
              <a:buNone/>
              <a:defRPr sz="1000"/>
            </a:lvl4pPr>
            <a:lvl5pPr marL="1828914" indent="0">
              <a:buNone/>
              <a:defRPr sz="1000"/>
            </a:lvl5pPr>
            <a:lvl6pPr marL="2286141" indent="0">
              <a:buNone/>
              <a:defRPr sz="1000"/>
            </a:lvl6pPr>
            <a:lvl7pPr marL="2743368" indent="0">
              <a:buNone/>
              <a:defRPr sz="1000"/>
            </a:lvl7pPr>
            <a:lvl8pPr marL="3200597" indent="0">
              <a:buNone/>
              <a:defRPr sz="1000"/>
            </a:lvl8pPr>
            <a:lvl9pPr marL="3657824"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EAACC7-3B3F-47D1-959A-EF58926E955E}" type="datetimeFigureOut">
              <a:rPr lang="en-US" smtClean="0"/>
              <a:t>3/17/2021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322139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7" y="609600"/>
            <a:ext cx="9905999"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2" y="2674463"/>
            <a:ext cx="3196898" cy="685800"/>
          </a:xfrm>
        </p:spPr>
        <p:txBody>
          <a:bodyPr anchor="b">
            <a:noAutofit/>
          </a:bodyPr>
          <a:lstStyle>
            <a:lvl1pPr marL="0" indent="0">
              <a:lnSpc>
                <a:spcPct val="90000"/>
              </a:lnSpc>
              <a:buNone/>
              <a:defRPr sz="2401"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9" y="3360263"/>
            <a:ext cx="3208734" cy="2430936"/>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9" name="Text Placeholder 4"/>
          <p:cNvSpPr>
            <a:spLocks noGrp="1"/>
          </p:cNvSpPr>
          <p:nvPr>
            <p:ph type="body" sz="quarter" idx="3"/>
          </p:nvPr>
        </p:nvSpPr>
        <p:spPr>
          <a:xfrm>
            <a:off x="4514767" y="2677637"/>
            <a:ext cx="3184385" cy="685800"/>
          </a:xfrm>
        </p:spPr>
        <p:txBody>
          <a:bodyPr anchor="b">
            <a:noAutofit/>
          </a:bodyPr>
          <a:lstStyle>
            <a:lvl1pPr marL="0" indent="0">
              <a:lnSpc>
                <a:spcPct val="90000"/>
              </a:lnSpc>
              <a:buNone/>
              <a:defRPr sz="2401"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6"/>
            <a:ext cx="3195830" cy="2430936"/>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11" name="Text Placeholder 4"/>
          <p:cNvSpPr>
            <a:spLocks noGrp="1"/>
          </p:cNvSpPr>
          <p:nvPr>
            <p:ph type="body" sz="quarter" idx="13"/>
          </p:nvPr>
        </p:nvSpPr>
        <p:spPr>
          <a:xfrm>
            <a:off x="7852443" y="2674463"/>
            <a:ext cx="3194967" cy="685800"/>
          </a:xfrm>
        </p:spPr>
        <p:txBody>
          <a:bodyPr anchor="b">
            <a:noAutofit/>
          </a:bodyPr>
          <a:lstStyle>
            <a:lvl1pPr marL="0" indent="0">
              <a:lnSpc>
                <a:spcPct val="90000"/>
              </a:lnSpc>
              <a:buNone/>
              <a:defRPr sz="2401"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3" y="3360263"/>
            <a:ext cx="3194967" cy="2430936"/>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3" name="Date Placeholder 2"/>
          <p:cNvSpPr>
            <a:spLocks noGrp="1"/>
          </p:cNvSpPr>
          <p:nvPr>
            <p:ph type="dt" sz="half" idx="10"/>
          </p:nvPr>
        </p:nvSpPr>
        <p:spPr/>
        <p:txBody>
          <a:bodyPr/>
          <a:lstStyle/>
          <a:p>
            <a:fld id="{11EAACC7-3B3F-47D1-959A-EF58926E955E}" type="datetimeFigureOut">
              <a:rPr lang="en-US" smtClean="0"/>
              <a:t>3/17/2021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2263240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5"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7" y="4404596"/>
            <a:ext cx="3195239" cy="576262"/>
          </a:xfrm>
        </p:spPr>
        <p:txBody>
          <a:bodyPr anchor="b">
            <a:noAutofit/>
          </a:bodyPr>
          <a:lstStyle>
            <a:lvl1pPr marL="0" indent="0">
              <a:lnSpc>
                <a:spcPct val="90000"/>
              </a:lnSpc>
              <a:buNone/>
              <a:defRPr sz="2000"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7" y="2666998"/>
            <a:ext cx="319523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7" y="4980860"/>
            <a:ext cx="3195239" cy="817843"/>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22" name="Text Placeholder 4"/>
          <p:cNvSpPr>
            <a:spLocks noGrp="1"/>
          </p:cNvSpPr>
          <p:nvPr>
            <p:ph type="body" sz="quarter" idx="3"/>
          </p:nvPr>
        </p:nvSpPr>
        <p:spPr>
          <a:xfrm>
            <a:off x="4489054" y="4404596"/>
            <a:ext cx="3200400" cy="576262"/>
          </a:xfrm>
        </p:spPr>
        <p:txBody>
          <a:bodyPr anchor="b">
            <a:noAutofit/>
          </a:bodyPr>
          <a:lstStyle>
            <a:lvl1pPr marL="0" indent="0">
              <a:lnSpc>
                <a:spcPct val="90000"/>
              </a:lnSpc>
              <a:buNone/>
              <a:defRPr sz="2000"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4"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4" y="4980857"/>
            <a:ext cx="3200400" cy="810342"/>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25" name="Text Placeholder 4"/>
          <p:cNvSpPr>
            <a:spLocks noGrp="1"/>
          </p:cNvSpPr>
          <p:nvPr>
            <p:ph type="body" sz="quarter" idx="13"/>
          </p:nvPr>
        </p:nvSpPr>
        <p:spPr>
          <a:xfrm>
            <a:off x="7852570" y="4404595"/>
            <a:ext cx="3190740" cy="576262"/>
          </a:xfrm>
        </p:spPr>
        <p:txBody>
          <a:bodyPr anchor="b">
            <a:noAutofit/>
          </a:bodyPr>
          <a:lstStyle>
            <a:lvl1pPr marL="0" indent="0">
              <a:lnSpc>
                <a:spcPct val="90000"/>
              </a:lnSpc>
              <a:buNone/>
              <a:defRPr sz="2000" b="0" cap="all" baseline="0">
                <a:solidFill>
                  <a:schemeClr val="tx1"/>
                </a:solidFill>
              </a:defRPr>
            </a:lvl1pPr>
            <a:lvl2pPr marL="457227" indent="0">
              <a:buNone/>
              <a:defRPr sz="2000" b="1"/>
            </a:lvl2pPr>
            <a:lvl3pPr marL="914456" indent="0">
              <a:buNone/>
              <a:defRPr sz="1801" b="1"/>
            </a:lvl3pPr>
            <a:lvl4pPr marL="1371685" indent="0">
              <a:buNone/>
              <a:defRPr sz="1600" b="1"/>
            </a:lvl4pPr>
            <a:lvl5pPr marL="1828914" indent="0">
              <a:buNone/>
              <a:defRPr sz="1600" b="1"/>
            </a:lvl5pPr>
            <a:lvl6pPr marL="2286141" indent="0">
              <a:buNone/>
              <a:defRPr sz="1600" b="1"/>
            </a:lvl6pPr>
            <a:lvl7pPr marL="2743368" indent="0">
              <a:buNone/>
              <a:defRPr sz="1600" b="1"/>
            </a:lvl7pPr>
            <a:lvl8pPr marL="3200597" indent="0">
              <a:buNone/>
              <a:defRPr sz="1600" b="1"/>
            </a:lvl8pPr>
            <a:lvl9pPr marL="3657824"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7"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3" y="4980854"/>
            <a:ext cx="3194967" cy="810345"/>
          </a:xfrm>
        </p:spPr>
        <p:txBody>
          <a:bodyPr anchor="t">
            <a:normAutofit/>
          </a:bodyPr>
          <a:lstStyle>
            <a:lvl1pPr marL="0" indent="0">
              <a:buNone/>
              <a:defRPr sz="1401"/>
            </a:lvl1pPr>
            <a:lvl2pPr marL="457227" indent="0">
              <a:buNone/>
              <a:defRPr sz="1199"/>
            </a:lvl2pPr>
            <a:lvl3pPr marL="914456" indent="0">
              <a:buNone/>
              <a:defRPr sz="1000"/>
            </a:lvl3pPr>
            <a:lvl4pPr marL="1371685" indent="0">
              <a:buNone/>
              <a:defRPr sz="899"/>
            </a:lvl4pPr>
            <a:lvl5pPr marL="1828914" indent="0">
              <a:buNone/>
              <a:defRPr sz="899"/>
            </a:lvl5pPr>
            <a:lvl6pPr marL="2286141" indent="0">
              <a:buNone/>
              <a:defRPr sz="899"/>
            </a:lvl6pPr>
            <a:lvl7pPr marL="2743368" indent="0">
              <a:buNone/>
              <a:defRPr sz="899"/>
            </a:lvl7pPr>
            <a:lvl8pPr marL="3200597" indent="0">
              <a:buNone/>
              <a:defRPr sz="899"/>
            </a:lvl8pPr>
            <a:lvl9pPr marL="3657824" indent="0">
              <a:buNone/>
              <a:defRPr sz="899"/>
            </a:lvl9pPr>
          </a:lstStyle>
          <a:p>
            <a:pPr lvl="0"/>
            <a:r>
              <a:rPr lang="en-US"/>
              <a:t>Click to edit Master text styles</a:t>
            </a:r>
          </a:p>
        </p:txBody>
      </p:sp>
      <p:sp>
        <p:nvSpPr>
          <p:cNvPr id="3" name="Date Placeholder 2"/>
          <p:cNvSpPr>
            <a:spLocks noGrp="1"/>
          </p:cNvSpPr>
          <p:nvPr>
            <p:ph type="dt" sz="half" idx="10"/>
          </p:nvPr>
        </p:nvSpPr>
        <p:spPr/>
        <p:txBody>
          <a:bodyPr/>
          <a:lstStyle/>
          <a:p>
            <a:fld id="{11EAACC7-3B3F-47D1-959A-EF58926E955E}" type="datetimeFigureOut">
              <a:rPr lang="en-US" smtClean="0"/>
              <a:t>3/17/2021</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866956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947705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1" y="609601"/>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1" y="609601"/>
            <a:ext cx="7748589"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EAACC7-3B3F-47D1-959A-EF58926E955E}" type="datetimeFigureOut">
              <a:rPr lang="en-US" smtClean="0"/>
              <a:t>3/17/2021</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41186303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1" y="-1"/>
            <a:ext cx="12192002"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9" y="2"/>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7" y="618518"/>
            <a:ext cx="9905999"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7"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4" y="5883278"/>
            <a:ext cx="274319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1EAACC7-3B3F-47D1-959A-EF58926E955E}" type="datetimeFigureOut">
              <a:rPr lang="en-US" smtClean="0"/>
              <a:t>3/24/2021</a:t>
            </a:fld>
            <a:endParaRPr lang="en-US"/>
          </a:p>
        </p:txBody>
      </p:sp>
      <p:sp>
        <p:nvSpPr>
          <p:cNvPr id="5" name="Footer Placeholder 4"/>
          <p:cNvSpPr>
            <a:spLocks noGrp="1"/>
          </p:cNvSpPr>
          <p:nvPr>
            <p:ph type="ftr" sz="quarter" idx="3"/>
          </p:nvPr>
        </p:nvSpPr>
        <p:spPr>
          <a:xfrm>
            <a:off x="1141411" y="5883277"/>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6"/>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3617665094"/>
      </p:ext>
    </p:extLst>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 id="2147483815" r:id="rId12"/>
    <p:sldLayoutId id="2147483816" r:id="rId13"/>
    <p:sldLayoutId id="2147483817" r:id="rId14"/>
    <p:sldLayoutId id="2147483818" r:id="rId15"/>
    <p:sldLayoutId id="2147483819" r:id="rId16"/>
    <p:sldLayoutId id="2147483820" r:id="rId17"/>
  </p:sldLayoutIdLst>
  <p:txStyles>
    <p:titleStyle>
      <a:lvl1pPr algn="l" defTabSz="914456"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13" indent="-228613" algn="l" defTabSz="914456" rtl="0" eaLnBrk="1" latinLnBrk="0" hangingPunct="1">
        <a:lnSpc>
          <a:spcPct val="120000"/>
        </a:lnSpc>
        <a:spcBef>
          <a:spcPts val="1000"/>
        </a:spcBef>
        <a:buSzPct val="125000"/>
        <a:buFont typeface="Arial" panose="020B0604020202020204" pitchFamily="34" charset="0"/>
        <a:buChar char="•"/>
        <a:defRPr sz="2401" kern="1200">
          <a:solidFill>
            <a:schemeClr val="tx1"/>
          </a:solidFill>
          <a:latin typeface="+mn-lt"/>
          <a:ea typeface="+mn-ea"/>
          <a:cs typeface="+mn-cs"/>
        </a:defRPr>
      </a:lvl1pPr>
      <a:lvl2pPr marL="685843" indent="-228613" algn="l" defTabSz="914456" rtl="0" eaLnBrk="1" latinLnBrk="0" hangingPunct="1">
        <a:lnSpc>
          <a:spcPct val="120000"/>
        </a:lnSpc>
        <a:spcBef>
          <a:spcPts val="501"/>
        </a:spcBef>
        <a:buSzPct val="125000"/>
        <a:buFont typeface="Arial" panose="020B0604020202020204" pitchFamily="34" charset="0"/>
        <a:buChar char="•"/>
        <a:defRPr sz="2000" kern="1200">
          <a:solidFill>
            <a:schemeClr val="tx1"/>
          </a:solidFill>
          <a:latin typeface="+mn-lt"/>
          <a:ea typeface="+mn-ea"/>
          <a:cs typeface="+mn-cs"/>
        </a:defRPr>
      </a:lvl2pPr>
      <a:lvl3pPr marL="1143070" indent="-228613" algn="l" defTabSz="914456" rtl="0" eaLnBrk="1" latinLnBrk="0" hangingPunct="1">
        <a:lnSpc>
          <a:spcPct val="120000"/>
        </a:lnSpc>
        <a:spcBef>
          <a:spcPts val="501"/>
        </a:spcBef>
        <a:buSzPct val="125000"/>
        <a:buFont typeface="Arial" panose="020B0604020202020204" pitchFamily="34" charset="0"/>
        <a:buChar char="•"/>
        <a:defRPr sz="1801" kern="1200">
          <a:solidFill>
            <a:schemeClr val="tx1"/>
          </a:solidFill>
          <a:latin typeface="+mn-lt"/>
          <a:ea typeface="+mn-ea"/>
          <a:cs typeface="+mn-cs"/>
        </a:defRPr>
      </a:lvl3pPr>
      <a:lvl4pPr marL="1600296" indent="-228613" algn="l" defTabSz="914456" rtl="0" eaLnBrk="1" latinLnBrk="0" hangingPunct="1">
        <a:lnSpc>
          <a:spcPct val="120000"/>
        </a:lnSpc>
        <a:spcBef>
          <a:spcPts val="501"/>
        </a:spcBef>
        <a:buSzPct val="125000"/>
        <a:buFont typeface="Arial" panose="020B0604020202020204" pitchFamily="34" charset="0"/>
        <a:buChar char="•"/>
        <a:defRPr sz="1600" kern="1200">
          <a:solidFill>
            <a:schemeClr val="tx1"/>
          </a:solidFill>
          <a:latin typeface="+mn-lt"/>
          <a:ea typeface="+mn-ea"/>
          <a:cs typeface="+mn-cs"/>
        </a:defRPr>
      </a:lvl4pPr>
      <a:lvl5pPr marL="2057528" indent="-228613" algn="l" defTabSz="914456" rtl="0" eaLnBrk="1" latinLnBrk="0" hangingPunct="1">
        <a:lnSpc>
          <a:spcPct val="120000"/>
        </a:lnSpc>
        <a:spcBef>
          <a:spcPts val="501"/>
        </a:spcBef>
        <a:buSzPct val="125000"/>
        <a:buFont typeface="Arial" panose="020B0604020202020204" pitchFamily="34" charset="0"/>
        <a:buChar char="•"/>
        <a:defRPr sz="1600" kern="1200">
          <a:solidFill>
            <a:schemeClr val="tx1"/>
          </a:solidFill>
          <a:latin typeface="+mn-lt"/>
          <a:ea typeface="+mn-ea"/>
          <a:cs typeface="+mn-cs"/>
        </a:defRPr>
      </a:lvl5pPr>
      <a:lvl6pPr marL="2514755" indent="-228613" algn="l" defTabSz="914456" rtl="0" eaLnBrk="1" latinLnBrk="0" hangingPunct="1">
        <a:lnSpc>
          <a:spcPct val="120000"/>
        </a:lnSpc>
        <a:spcBef>
          <a:spcPts val="501"/>
        </a:spcBef>
        <a:buSzPct val="125000"/>
        <a:buFont typeface="Arial" panose="020B0604020202020204" pitchFamily="34" charset="0"/>
        <a:buChar char="•"/>
        <a:defRPr sz="1401" kern="1200">
          <a:solidFill>
            <a:schemeClr val="tx1"/>
          </a:solidFill>
          <a:latin typeface="+mn-lt"/>
          <a:ea typeface="+mn-ea"/>
          <a:cs typeface="+mn-cs"/>
        </a:defRPr>
      </a:lvl6pPr>
      <a:lvl7pPr marL="2971984" indent="-228613" algn="l" defTabSz="914456" rtl="0" eaLnBrk="1" latinLnBrk="0" hangingPunct="1">
        <a:lnSpc>
          <a:spcPct val="120000"/>
        </a:lnSpc>
        <a:spcBef>
          <a:spcPts val="501"/>
        </a:spcBef>
        <a:buSzPct val="125000"/>
        <a:buFont typeface="Arial" panose="020B0604020202020204" pitchFamily="34" charset="0"/>
        <a:buChar char="•"/>
        <a:defRPr sz="1401" kern="1200">
          <a:solidFill>
            <a:schemeClr val="tx1"/>
          </a:solidFill>
          <a:latin typeface="+mn-lt"/>
          <a:ea typeface="+mn-ea"/>
          <a:cs typeface="+mn-cs"/>
        </a:defRPr>
      </a:lvl7pPr>
      <a:lvl8pPr marL="3429211" indent="-228613" algn="l" defTabSz="914456" rtl="0" eaLnBrk="1" latinLnBrk="0" hangingPunct="1">
        <a:lnSpc>
          <a:spcPct val="120000"/>
        </a:lnSpc>
        <a:spcBef>
          <a:spcPts val="501"/>
        </a:spcBef>
        <a:buSzPct val="125000"/>
        <a:buFont typeface="Arial" panose="020B0604020202020204" pitchFamily="34" charset="0"/>
        <a:buChar char="•"/>
        <a:defRPr sz="1401" kern="1200">
          <a:solidFill>
            <a:schemeClr val="tx1"/>
          </a:solidFill>
          <a:latin typeface="+mn-lt"/>
          <a:ea typeface="+mn-ea"/>
          <a:cs typeface="+mn-cs"/>
        </a:defRPr>
      </a:lvl8pPr>
      <a:lvl9pPr marL="3886438" indent="-228613" algn="l" defTabSz="914456" rtl="0" eaLnBrk="1" latinLnBrk="0" hangingPunct="1">
        <a:lnSpc>
          <a:spcPct val="120000"/>
        </a:lnSpc>
        <a:spcBef>
          <a:spcPts val="501"/>
        </a:spcBef>
        <a:buSzPct val="125000"/>
        <a:buFont typeface="Arial" panose="020B0604020202020204" pitchFamily="34" charset="0"/>
        <a:buChar char="•"/>
        <a:defRPr sz="1401" kern="1200">
          <a:solidFill>
            <a:schemeClr val="tx1"/>
          </a:solidFill>
          <a:latin typeface="+mn-lt"/>
          <a:ea typeface="+mn-ea"/>
          <a:cs typeface="+mn-cs"/>
        </a:defRPr>
      </a:lvl9pPr>
    </p:bodyStyle>
    <p:otherStyle>
      <a:defPPr>
        <a:defRPr lang="en-US"/>
      </a:defPPr>
      <a:lvl1pPr marL="0" algn="l" defTabSz="914456" rtl="0" eaLnBrk="1" latinLnBrk="0" hangingPunct="1">
        <a:defRPr sz="1801" kern="1200">
          <a:solidFill>
            <a:schemeClr val="tx1"/>
          </a:solidFill>
          <a:latin typeface="+mn-lt"/>
          <a:ea typeface="+mn-ea"/>
          <a:cs typeface="+mn-cs"/>
        </a:defRPr>
      </a:lvl1pPr>
      <a:lvl2pPr marL="457227" algn="l" defTabSz="914456" rtl="0" eaLnBrk="1" latinLnBrk="0" hangingPunct="1">
        <a:defRPr sz="1801" kern="1200">
          <a:solidFill>
            <a:schemeClr val="tx1"/>
          </a:solidFill>
          <a:latin typeface="+mn-lt"/>
          <a:ea typeface="+mn-ea"/>
          <a:cs typeface="+mn-cs"/>
        </a:defRPr>
      </a:lvl2pPr>
      <a:lvl3pPr marL="914456" algn="l" defTabSz="914456" rtl="0" eaLnBrk="1" latinLnBrk="0" hangingPunct="1">
        <a:defRPr sz="1801" kern="1200">
          <a:solidFill>
            <a:schemeClr val="tx1"/>
          </a:solidFill>
          <a:latin typeface="+mn-lt"/>
          <a:ea typeface="+mn-ea"/>
          <a:cs typeface="+mn-cs"/>
        </a:defRPr>
      </a:lvl3pPr>
      <a:lvl4pPr marL="1371685" algn="l" defTabSz="914456" rtl="0" eaLnBrk="1" latinLnBrk="0" hangingPunct="1">
        <a:defRPr sz="1801" kern="1200">
          <a:solidFill>
            <a:schemeClr val="tx1"/>
          </a:solidFill>
          <a:latin typeface="+mn-lt"/>
          <a:ea typeface="+mn-ea"/>
          <a:cs typeface="+mn-cs"/>
        </a:defRPr>
      </a:lvl4pPr>
      <a:lvl5pPr marL="1828914" algn="l" defTabSz="914456" rtl="0" eaLnBrk="1" latinLnBrk="0" hangingPunct="1">
        <a:defRPr sz="1801" kern="1200">
          <a:solidFill>
            <a:schemeClr val="tx1"/>
          </a:solidFill>
          <a:latin typeface="+mn-lt"/>
          <a:ea typeface="+mn-ea"/>
          <a:cs typeface="+mn-cs"/>
        </a:defRPr>
      </a:lvl5pPr>
      <a:lvl6pPr marL="2286141" algn="l" defTabSz="914456" rtl="0" eaLnBrk="1" latinLnBrk="0" hangingPunct="1">
        <a:defRPr sz="1801" kern="1200">
          <a:solidFill>
            <a:schemeClr val="tx1"/>
          </a:solidFill>
          <a:latin typeface="+mn-lt"/>
          <a:ea typeface="+mn-ea"/>
          <a:cs typeface="+mn-cs"/>
        </a:defRPr>
      </a:lvl6pPr>
      <a:lvl7pPr marL="2743368" algn="l" defTabSz="914456" rtl="0" eaLnBrk="1" latinLnBrk="0" hangingPunct="1">
        <a:defRPr sz="1801" kern="1200">
          <a:solidFill>
            <a:schemeClr val="tx1"/>
          </a:solidFill>
          <a:latin typeface="+mn-lt"/>
          <a:ea typeface="+mn-ea"/>
          <a:cs typeface="+mn-cs"/>
        </a:defRPr>
      </a:lvl7pPr>
      <a:lvl8pPr marL="3200597" algn="l" defTabSz="914456" rtl="0" eaLnBrk="1" latinLnBrk="0" hangingPunct="1">
        <a:defRPr sz="1801" kern="1200">
          <a:solidFill>
            <a:schemeClr val="tx1"/>
          </a:solidFill>
          <a:latin typeface="+mn-lt"/>
          <a:ea typeface="+mn-ea"/>
          <a:cs typeface="+mn-cs"/>
        </a:defRPr>
      </a:lvl8pPr>
      <a:lvl9pPr marL="3657824" algn="l" defTabSz="914456" rtl="0" eaLnBrk="1" latinLnBrk="0" hangingPunct="1">
        <a:defRPr sz="180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www.who.int/health-topics/coronavirus#tab=tab2"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hyperlink" Target="http://www.gov.uk/" TargetMode="External"/><Relationship Id="rId7" Type="http://schemas.openxmlformats.org/officeDocument/2006/relationships/image" Target="../media/image6.png"/><Relationship Id="rId2" Type="http://schemas.openxmlformats.org/officeDocument/2006/relationships/hyperlink" Target="mailto:c22allen@live.co.uk" TargetMode="External"/><Relationship Id="rId1" Type="http://schemas.openxmlformats.org/officeDocument/2006/relationships/slideLayout" Target="../slideLayouts/slideLayout15.xm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hyperlink" Target="http://www.better2know.co.uk/page/covid-1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improvedcovidtest.co.uk/"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8000"/>
                <a:hueMod val="94000"/>
                <a:satMod val="148000"/>
                <a:lumMod val="150000"/>
              </a:schemeClr>
            </a:gs>
            <a:gs pos="100000">
              <a:schemeClr val="bg2">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pic>
        <p:nvPicPr>
          <p:cNvPr id="73" name="Picture 2">
            <a:extLst>
              <a:ext uri="{FF2B5EF4-FFF2-40B4-BE49-F238E27FC236}">
                <a16:creationId xmlns:a16="http://schemas.microsoft.com/office/drawing/2014/main" id="{9FBB3149-8289-4060-BB01-ED3047C5314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a16="http://schemas.microsoft.com/office/drawing/2014/main" xmlns="">
                <a:solidFill>
                  <a:srgbClr val="FFFFFF"/>
                </a:solidFill>
              </a14:hiddenFill>
            </a:ext>
          </a:extLst>
        </p:spPr>
      </p:pic>
      <p:grpSp>
        <p:nvGrpSpPr>
          <p:cNvPr id="75" name="Group 74">
            <a:extLst>
              <a:ext uri="{FF2B5EF4-FFF2-40B4-BE49-F238E27FC236}">
                <a16:creationId xmlns:a16="http://schemas.microsoft.com/office/drawing/2014/main" id="{3BAEF7DA-43C4-4736-B5A3-B48E6125AB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6" name="Group 75">
              <a:extLst>
                <a:ext uri="{FF2B5EF4-FFF2-40B4-BE49-F238E27FC236}">
                  <a16:creationId xmlns:a16="http://schemas.microsoft.com/office/drawing/2014/main" id="{A909436B-313B-4D27-BD55-E8303EF4510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8" name="Rectangle 5">
                <a:extLst>
                  <a:ext uri="{FF2B5EF4-FFF2-40B4-BE49-F238E27FC236}">
                    <a16:creationId xmlns:a16="http://schemas.microsoft.com/office/drawing/2014/main" id="{758BC0E2-32D9-41ED-907C-DA3C4A698EF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89" name="Freeform 6">
                <a:extLst>
                  <a:ext uri="{FF2B5EF4-FFF2-40B4-BE49-F238E27FC236}">
                    <a16:creationId xmlns:a16="http://schemas.microsoft.com/office/drawing/2014/main" id="{41E486E5-1757-4896-A762-4D0BE33091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0" name="Freeform 7">
                <a:extLst>
                  <a:ext uri="{FF2B5EF4-FFF2-40B4-BE49-F238E27FC236}">
                    <a16:creationId xmlns:a16="http://schemas.microsoft.com/office/drawing/2014/main" id="{5812B4BD-11B4-43E6-B3D0-1F424A9FD8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1" name="Freeform 8">
                <a:extLst>
                  <a:ext uri="{FF2B5EF4-FFF2-40B4-BE49-F238E27FC236}">
                    <a16:creationId xmlns:a16="http://schemas.microsoft.com/office/drawing/2014/main" id="{6A0E1D38-C2A3-42C9-920D-F40319CE16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2" name="Freeform 9">
                <a:extLst>
                  <a:ext uri="{FF2B5EF4-FFF2-40B4-BE49-F238E27FC236}">
                    <a16:creationId xmlns:a16="http://schemas.microsoft.com/office/drawing/2014/main" id="{3FAF6AF3-9B01-4BEB-BB6B-08B3485119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3" name="Freeform 10">
                <a:extLst>
                  <a:ext uri="{FF2B5EF4-FFF2-40B4-BE49-F238E27FC236}">
                    <a16:creationId xmlns:a16="http://schemas.microsoft.com/office/drawing/2014/main" id="{53F7FADA-61E9-4AAB-BED8-D6FD1BB545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4" name="Freeform 11">
                <a:extLst>
                  <a:ext uri="{FF2B5EF4-FFF2-40B4-BE49-F238E27FC236}">
                    <a16:creationId xmlns:a16="http://schemas.microsoft.com/office/drawing/2014/main" id="{46419F9F-3EEC-45FF-98BB-4F20D5347E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5" name="Freeform 12">
                <a:extLst>
                  <a:ext uri="{FF2B5EF4-FFF2-40B4-BE49-F238E27FC236}">
                    <a16:creationId xmlns:a16="http://schemas.microsoft.com/office/drawing/2014/main" id="{1E081BCD-31AF-4E94-966D-497357D221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6" name="Freeform 13">
                <a:extLst>
                  <a:ext uri="{FF2B5EF4-FFF2-40B4-BE49-F238E27FC236}">
                    <a16:creationId xmlns:a16="http://schemas.microsoft.com/office/drawing/2014/main" id="{5082EAA7-B95F-462F-8307-2C9EC1C35A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7" name="Freeform 14">
                <a:extLst>
                  <a:ext uri="{FF2B5EF4-FFF2-40B4-BE49-F238E27FC236}">
                    <a16:creationId xmlns:a16="http://schemas.microsoft.com/office/drawing/2014/main" id="{E9A57125-4B73-448E-B7B7-94380A928D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8" name="Freeform 15">
                <a:extLst>
                  <a:ext uri="{FF2B5EF4-FFF2-40B4-BE49-F238E27FC236}">
                    <a16:creationId xmlns:a16="http://schemas.microsoft.com/office/drawing/2014/main" id="{7290E834-81F0-42A1-B66B-33D4580573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99" name="Line 16">
                <a:extLst>
                  <a:ext uri="{FF2B5EF4-FFF2-40B4-BE49-F238E27FC236}">
                    <a16:creationId xmlns:a16="http://schemas.microsoft.com/office/drawing/2014/main" id="{C9FA5563-6ED2-4EAC-A8ED-DF71850ACD9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0" name="Freeform 17">
                <a:extLst>
                  <a:ext uri="{FF2B5EF4-FFF2-40B4-BE49-F238E27FC236}">
                    <a16:creationId xmlns:a16="http://schemas.microsoft.com/office/drawing/2014/main" id="{50479572-5CA3-41F4-8BDC-F039335C2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1" name="Freeform 18">
                <a:extLst>
                  <a:ext uri="{FF2B5EF4-FFF2-40B4-BE49-F238E27FC236}">
                    <a16:creationId xmlns:a16="http://schemas.microsoft.com/office/drawing/2014/main" id="{4156CB6F-DF65-4A51-A840-7A4177BDF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2" name="Freeform 19">
                <a:extLst>
                  <a:ext uri="{FF2B5EF4-FFF2-40B4-BE49-F238E27FC236}">
                    <a16:creationId xmlns:a16="http://schemas.microsoft.com/office/drawing/2014/main" id="{9252974F-88C0-4CAA-A42D-E94E2B7A6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3" name="Freeform 20">
                <a:extLst>
                  <a:ext uri="{FF2B5EF4-FFF2-40B4-BE49-F238E27FC236}">
                    <a16:creationId xmlns:a16="http://schemas.microsoft.com/office/drawing/2014/main" id="{DE3974B2-2875-4AFE-A30A-6EE823E579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4" name="Rectangle 21">
                <a:extLst>
                  <a:ext uri="{FF2B5EF4-FFF2-40B4-BE49-F238E27FC236}">
                    <a16:creationId xmlns:a16="http://schemas.microsoft.com/office/drawing/2014/main" id="{948A52FE-E1B0-4297-BBBE-C860B4E3D3F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sp>
            <p:nvSpPr>
              <p:cNvPr id="105" name="Freeform 22">
                <a:extLst>
                  <a:ext uri="{FF2B5EF4-FFF2-40B4-BE49-F238E27FC236}">
                    <a16:creationId xmlns:a16="http://schemas.microsoft.com/office/drawing/2014/main" id="{C6E71B5D-6B02-417C-A0CF-4447C55F27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6" name="Freeform 23">
                <a:extLst>
                  <a:ext uri="{FF2B5EF4-FFF2-40B4-BE49-F238E27FC236}">
                    <a16:creationId xmlns:a16="http://schemas.microsoft.com/office/drawing/2014/main" id="{0FB94710-B373-451B-84A2-947DDB4564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7" name="Freeform 24">
                <a:extLst>
                  <a:ext uri="{FF2B5EF4-FFF2-40B4-BE49-F238E27FC236}">
                    <a16:creationId xmlns:a16="http://schemas.microsoft.com/office/drawing/2014/main" id="{4E47778B-FD55-4A2C-A53F-E548158C89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8" name="Freeform 25">
                <a:extLst>
                  <a:ext uri="{FF2B5EF4-FFF2-40B4-BE49-F238E27FC236}">
                    <a16:creationId xmlns:a16="http://schemas.microsoft.com/office/drawing/2014/main" id="{DA2A4F49-8FC4-4F12-8707-A6CC117E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09" name="Freeform 26">
                <a:extLst>
                  <a:ext uri="{FF2B5EF4-FFF2-40B4-BE49-F238E27FC236}">
                    <a16:creationId xmlns:a16="http://schemas.microsoft.com/office/drawing/2014/main" id="{2293D140-51FA-484D-8464-785D8FD3D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0" name="Freeform 27">
                <a:extLst>
                  <a:ext uri="{FF2B5EF4-FFF2-40B4-BE49-F238E27FC236}">
                    <a16:creationId xmlns:a16="http://schemas.microsoft.com/office/drawing/2014/main" id="{AA66B21A-3C7F-426E-9C38-C0D6AEF130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1" name="Freeform 28">
                <a:extLst>
                  <a:ext uri="{FF2B5EF4-FFF2-40B4-BE49-F238E27FC236}">
                    <a16:creationId xmlns:a16="http://schemas.microsoft.com/office/drawing/2014/main" id="{F22F8B0E-04B8-4D29-9E19-CACDAE6ABD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2" name="Freeform 29">
                <a:extLst>
                  <a:ext uri="{FF2B5EF4-FFF2-40B4-BE49-F238E27FC236}">
                    <a16:creationId xmlns:a16="http://schemas.microsoft.com/office/drawing/2014/main" id="{E0D8C2CC-1759-4605-B3C9-DA4B1EF250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3" name="Freeform 30">
                <a:extLst>
                  <a:ext uri="{FF2B5EF4-FFF2-40B4-BE49-F238E27FC236}">
                    <a16:creationId xmlns:a16="http://schemas.microsoft.com/office/drawing/2014/main" id="{547A4BC3-AA95-4A78-AC23-65A4CE843B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114" name="Freeform 31">
                <a:extLst>
                  <a:ext uri="{FF2B5EF4-FFF2-40B4-BE49-F238E27FC236}">
                    <a16:creationId xmlns:a16="http://schemas.microsoft.com/office/drawing/2014/main" id="{93059BC9-C7C3-41F9-8BBA-7BF49FF602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grpSp>
        <p:grpSp>
          <p:nvGrpSpPr>
            <p:cNvPr id="77" name="Group 76">
              <a:extLst>
                <a:ext uri="{FF2B5EF4-FFF2-40B4-BE49-F238E27FC236}">
                  <a16:creationId xmlns:a16="http://schemas.microsoft.com/office/drawing/2014/main" id="{F335FE01-8192-4D2A-93F8-2F680F728C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8" name="Freeform 32">
                <a:extLst>
                  <a:ext uri="{FF2B5EF4-FFF2-40B4-BE49-F238E27FC236}">
                    <a16:creationId xmlns:a16="http://schemas.microsoft.com/office/drawing/2014/main" id="{A150A82A-9896-4D5B-BAA5-0A7ECD078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79" name="Freeform 33">
                <a:extLst>
                  <a:ext uri="{FF2B5EF4-FFF2-40B4-BE49-F238E27FC236}">
                    <a16:creationId xmlns:a16="http://schemas.microsoft.com/office/drawing/2014/main" id="{82641EF7-9CDB-40BE-A964-13F866165C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0" name="Freeform 34">
                <a:extLst>
                  <a:ext uri="{FF2B5EF4-FFF2-40B4-BE49-F238E27FC236}">
                    <a16:creationId xmlns:a16="http://schemas.microsoft.com/office/drawing/2014/main" id="{A1D1CF16-B5BD-4021-9BA9-637569FC80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1" name="Freeform 35">
                <a:extLst>
                  <a:ext uri="{FF2B5EF4-FFF2-40B4-BE49-F238E27FC236}">
                    <a16:creationId xmlns:a16="http://schemas.microsoft.com/office/drawing/2014/main" id="{FF13F72C-CC27-48A0-AC55-686AB9153E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2" name="Freeform 36">
                <a:extLst>
                  <a:ext uri="{FF2B5EF4-FFF2-40B4-BE49-F238E27FC236}">
                    <a16:creationId xmlns:a16="http://schemas.microsoft.com/office/drawing/2014/main" id="{0EC3BA8B-33ED-483D-935C-170AD0C4DC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3" name="Freeform 37">
                <a:extLst>
                  <a:ext uri="{FF2B5EF4-FFF2-40B4-BE49-F238E27FC236}">
                    <a16:creationId xmlns:a16="http://schemas.microsoft.com/office/drawing/2014/main" id="{C4C451E6-48CE-4642-B51D-FE4484087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4" name="Freeform 38">
                <a:extLst>
                  <a:ext uri="{FF2B5EF4-FFF2-40B4-BE49-F238E27FC236}">
                    <a16:creationId xmlns:a16="http://schemas.microsoft.com/office/drawing/2014/main" id="{0F88F098-E44C-4A45-AE2B-595A7B85275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5" name="Freeform 39">
                <a:extLst>
                  <a:ext uri="{FF2B5EF4-FFF2-40B4-BE49-F238E27FC236}">
                    <a16:creationId xmlns:a16="http://schemas.microsoft.com/office/drawing/2014/main" id="{5B782B5D-8B67-4CD5-A0B3-8067BBB3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6" name="Freeform 40">
                <a:extLst>
                  <a:ext uri="{FF2B5EF4-FFF2-40B4-BE49-F238E27FC236}">
                    <a16:creationId xmlns:a16="http://schemas.microsoft.com/office/drawing/2014/main" id="{897A4906-0942-4CD6-840D-0915E0C4D0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a16="http://schemas.microsoft.com/office/drawing/2014/main" xmlns="" w="9525">
                    <a:solidFill>
                      <a:srgbClr val="000000"/>
                    </a:solidFill>
                    <a:round/>
                    <a:headEnd/>
                    <a:tailEnd/>
                  </a14:hiddenLine>
                </a:ext>
              </a:extLst>
            </p:spPr>
          </p:sp>
          <p:sp>
            <p:nvSpPr>
              <p:cNvPr id="87" name="Rectangle 41">
                <a:extLst>
                  <a:ext uri="{FF2B5EF4-FFF2-40B4-BE49-F238E27FC236}">
                    <a16:creationId xmlns:a16="http://schemas.microsoft.com/office/drawing/2014/main" id="{D1131789-2DD5-462E-9FC9-E25021F5CFB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a16="http://schemas.microsoft.com/office/drawing/2014/main" xmlns="" w="9525">
                    <a:solidFill>
                      <a:srgbClr val="000000"/>
                    </a:solidFill>
                    <a:miter lim="800000"/>
                    <a:headEnd/>
                    <a:tailEnd/>
                  </a14:hiddenLine>
                </a:ext>
              </a:extLst>
            </p:spPr>
          </p:sp>
        </p:grpSp>
      </p:grpSp>
      <p:sp useBgFill="1">
        <p:nvSpPr>
          <p:cNvPr id="116" name="Rectangle 115">
            <a:extLst>
              <a:ext uri="{FF2B5EF4-FFF2-40B4-BE49-F238E27FC236}">
                <a16:creationId xmlns:a16="http://schemas.microsoft.com/office/drawing/2014/main" id="{E978A47D-4F17-40FE-AB70-7AF78A9575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400" y="-14287"/>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8" name="Group 117">
            <a:extLst>
              <a:ext uri="{FF2B5EF4-FFF2-40B4-BE49-F238E27FC236}">
                <a16:creationId xmlns:a16="http://schemas.microsoft.com/office/drawing/2014/main" id="{85BE3A7E-6A3F-401E-A025-BBB8FDB8DD3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20788" cy="6858001"/>
            <a:chOff x="-14288" y="0"/>
            <a:chExt cx="1220788" cy="6858001"/>
          </a:xfrm>
          <a:solidFill>
            <a:schemeClr val="tx1">
              <a:alpha val="60000"/>
            </a:schemeClr>
          </a:solidFill>
        </p:grpSpPr>
        <p:sp>
          <p:nvSpPr>
            <p:cNvPr id="119" name="Rectangle 5">
              <a:extLst>
                <a:ext uri="{FF2B5EF4-FFF2-40B4-BE49-F238E27FC236}">
                  <a16:creationId xmlns:a16="http://schemas.microsoft.com/office/drawing/2014/main" id="{41EE9036-817C-476C-BD59-B5184F9A3E3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20" name="Freeform 6">
              <a:extLst>
                <a:ext uri="{FF2B5EF4-FFF2-40B4-BE49-F238E27FC236}">
                  <a16:creationId xmlns:a16="http://schemas.microsoft.com/office/drawing/2014/main" id="{F098087A-B4E4-4300-A841-44988BD88E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7">
              <a:extLst>
                <a:ext uri="{FF2B5EF4-FFF2-40B4-BE49-F238E27FC236}">
                  <a16:creationId xmlns:a16="http://schemas.microsoft.com/office/drawing/2014/main" id="{F5BD5F4B-A39C-4DF9-84E4-A4D33F30E6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8">
              <a:extLst>
                <a:ext uri="{FF2B5EF4-FFF2-40B4-BE49-F238E27FC236}">
                  <a16:creationId xmlns:a16="http://schemas.microsoft.com/office/drawing/2014/main" id="{D7FA9858-BFA0-4D5B-AF72-B1B65EB069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9">
              <a:extLst>
                <a:ext uri="{FF2B5EF4-FFF2-40B4-BE49-F238E27FC236}">
                  <a16:creationId xmlns:a16="http://schemas.microsoft.com/office/drawing/2014/main" id="{A508A5F3-AFE0-4750-A9C2-B51A514FFC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4" name="Freeform 10">
              <a:extLst>
                <a:ext uri="{FF2B5EF4-FFF2-40B4-BE49-F238E27FC236}">
                  <a16:creationId xmlns:a16="http://schemas.microsoft.com/office/drawing/2014/main" id="{92B4AAEB-ABF4-42A7-BE52-0B442190D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5" name="Freeform 11">
              <a:extLst>
                <a:ext uri="{FF2B5EF4-FFF2-40B4-BE49-F238E27FC236}">
                  <a16:creationId xmlns:a16="http://schemas.microsoft.com/office/drawing/2014/main" id="{3767C370-4A42-4376-8CAE-606C4BC8F4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6" name="Freeform 12">
              <a:extLst>
                <a:ext uri="{FF2B5EF4-FFF2-40B4-BE49-F238E27FC236}">
                  <a16:creationId xmlns:a16="http://schemas.microsoft.com/office/drawing/2014/main" id="{36205F53-9C95-4954-B97C-1625BB8A35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7" name="Freeform 13">
              <a:extLst>
                <a:ext uri="{FF2B5EF4-FFF2-40B4-BE49-F238E27FC236}">
                  <a16:creationId xmlns:a16="http://schemas.microsoft.com/office/drawing/2014/main" id="{DC80B58E-3469-43E9-96FC-D747B6983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8" name="Freeform 14">
              <a:extLst>
                <a:ext uri="{FF2B5EF4-FFF2-40B4-BE49-F238E27FC236}">
                  <a16:creationId xmlns:a16="http://schemas.microsoft.com/office/drawing/2014/main" id="{E17A4ED2-DDD7-4B4D-A39C-9B0121C886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9" name="Freeform 15">
              <a:extLst>
                <a:ext uri="{FF2B5EF4-FFF2-40B4-BE49-F238E27FC236}">
                  <a16:creationId xmlns:a16="http://schemas.microsoft.com/office/drawing/2014/main" id="{A2C14A85-E7A9-4E1D-809F-20F5CFA788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0" name="Line 16">
              <a:extLst>
                <a:ext uri="{FF2B5EF4-FFF2-40B4-BE49-F238E27FC236}">
                  <a16:creationId xmlns:a16="http://schemas.microsoft.com/office/drawing/2014/main" id="{F3D51E32-9399-4B7F-8D91-BF9A068B834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31" name="Freeform 17">
              <a:extLst>
                <a:ext uri="{FF2B5EF4-FFF2-40B4-BE49-F238E27FC236}">
                  <a16:creationId xmlns:a16="http://schemas.microsoft.com/office/drawing/2014/main" id="{9969F9D2-502D-4C1D-ABA5-02B1BF2A00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2" name="Freeform 18">
              <a:extLst>
                <a:ext uri="{FF2B5EF4-FFF2-40B4-BE49-F238E27FC236}">
                  <a16:creationId xmlns:a16="http://schemas.microsoft.com/office/drawing/2014/main" id="{4AE555C6-5623-478A-BF35-63E9929A3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3" name="Freeform 19">
              <a:extLst>
                <a:ext uri="{FF2B5EF4-FFF2-40B4-BE49-F238E27FC236}">
                  <a16:creationId xmlns:a16="http://schemas.microsoft.com/office/drawing/2014/main" id="{A3D3AED4-A69E-4301-9BB4-436DC5F0C9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4" name="Freeform 20">
              <a:extLst>
                <a:ext uri="{FF2B5EF4-FFF2-40B4-BE49-F238E27FC236}">
                  <a16:creationId xmlns:a16="http://schemas.microsoft.com/office/drawing/2014/main" id="{C3B8082C-2D81-48D7-8B45-85B7C892963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5" name="Rectangle 21">
              <a:extLst>
                <a:ext uri="{FF2B5EF4-FFF2-40B4-BE49-F238E27FC236}">
                  <a16:creationId xmlns:a16="http://schemas.microsoft.com/office/drawing/2014/main" id="{9AD35461-BA86-408B-8A29-244EB2F2FB5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6" name="Freeform 22">
              <a:extLst>
                <a:ext uri="{FF2B5EF4-FFF2-40B4-BE49-F238E27FC236}">
                  <a16:creationId xmlns:a16="http://schemas.microsoft.com/office/drawing/2014/main" id="{F238E495-B6C6-4857-899B-CDD5848312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7" name="Freeform 23">
              <a:extLst>
                <a:ext uri="{FF2B5EF4-FFF2-40B4-BE49-F238E27FC236}">
                  <a16:creationId xmlns:a16="http://schemas.microsoft.com/office/drawing/2014/main" id="{E20A751E-054C-4EC2-8DA3-0EC923A658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8" name="Freeform 24">
              <a:extLst>
                <a:ext uri="{FF2B5EF4-FFF2-40B4-BE49-F238E27FC236}">
                  <a16:creationId xmlns:a16="http://schemas.microsoft.com/office/drawing/2014/main" id="{B6E8E701-3D21-4E5C-AB6E-9A74046970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39" name="Freeform 25">
              <a:extLst>
                <a:ext uri="{FF2B5EF4-FFF2-40B4-BE49-F238E27FC236}">
                  <a16:creationId xmlns:a16="http://schemas.microsoft.com/office/drawing/2014/main" id="{431BDA41-D09D-4984-B888-756F5F81B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0" name="Freeform 26">
              <a:extLst>
                <a:ext uri="{FF2B5EF4-FFF2-40B4-BE49-F238E27FC236}">
                  <a16:creationId xmlns:a16="http://schemas.microsoft.com/office/drawing/2014/main" id="{0DC943D2-20E4-4C00-82D2-D405A7C00B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1" name="Freeform 27">
              <a:extLst>
                <a:ext uri="{FF2B5EF4-FFF2-40B4-BE49-F238E27FC236}">
                  <a16:creationId xmlns:a16="http://schemas.microsoft.com/office/drawing/2014/main" id="{4BC34A74-80A2-4DE1-8ADC-BBD1709035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2" name="Freeform 28">
              <a:extLst>
                <a:ext uri="{FF2B5EF4-FFF2-40B4-BE49-F238E27FC236}">
                  <a16:creationId xmlns:a16="http://schemas.microsoft.com/office/drawing/2014/main" id="{C6C3CA25-431F-4E26-952D-4AA9C4C725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3" name="Freeform 29">
              <a:extLst>
                <a:ext uri="{FF2B5EF4-FFF2-40B4-BE49-F238E27FC236}">
                  <a16:creationId xmlns:a16="http://schemas.microsoft.com/office/drawing/2014/main" id="{776D1836-82AE-40EF-9829-C6B8D2CF0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4" name="Freeform 30">
              <a:extLst>
                <a:ext uri="{FF2B5EF4-FFF2-40B4-BE49-F238E27FC236}">
                  <a16:creationId xmlns:a16="http://schemas.microsoft.com/office/drawing/2014/main" id="{9A8E397E-ADF9-45C1-98F4-3F5A86378B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5" name="Freeform 31">
              <a:extLst>
                <a:ext uri="{FF2B5EF4-FFF2-40B4-BE49-F238E27FC236}">
                  <a16:creationId xmlns:a16="http://schemas.microsoft.com/office/drawing/2014/main" id="{DE07CFD9-357F-40BC-A792-CE874BFE50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p:cNvSpPr>
            <a:spLocks noGrp="1"/>
          </p:cNvSpPr>
          <p:nvPr>
            <p:ph type="ctrTitle"/>
          </p:nvPr>
        </p:nvSpPr>
        <p:spPr>
          <a:xfrm>
            <a:off x="1141413" y="1082673"/>
            <a:ext cx="2869416" cy="4708528"/>
          </a:xfrm>
        </p:spPr>
        <p:txBody>
          <a:bodyPr vert="horz" lIns="91440" tIns="45720" rIns="91440" bIns="45720" rtlCol="0" anchor="ctr">
            <a:normAutofit fontScale="90000"/>
          </a:bodyPr>
          <a:lstStyle/>
          <a:p>
            <a:pPr algn="r" defTabSz="914400"/>
            <a:r>
              <a:rPr lang="en-US" sz="2500" b="1" dirty="0">
                <a:solidFill>
                  <a:schemeClr val="bg1"/>
                </a:solidFill>
                <a:latin typeface="Arial" panose="020B0604020202020204" pitchFamily="34" charset="0"/>
                <a:cs typeface="Arial" panose="020B0604020202020204" pitchFamily="34" charset="0"/>
              </a:rPr>
              <a:t>Charmaine Allen  1912758</a:t>
            </a:r>
            <a:r>
              <a:rPr lang="en-US" sz="2500" dirty="0">
                <a:solidFill>
                  <a:schemeClr val="bg1"/>
                </a:solidFill>
                <a:latin typeface="Arial" panose="020B0604020202020204" pitchFamily="34" charset="0"/>
                <a:cs typeface="Arial" panose="020B0604020202020204" pitchFamily="34" charset="0"/>
              </a:rPr>
              <a:t>  </a:t>
            </a:r>
            <a:br>
              <a:rPr lang="en-US" sz="2500" dirty="0"/>
            </a:br>
            <a:br>
              <a:rPr lang="en-US" sz="2500" dirty="0">
                <a:latin typeface="Arial" panose="020B0604020202020204" pitchFamily="34" charset="0"/>
                <a:cs typeface="Arial" panose="020B0604020202020204" pitchFamily="34" charset="0"/>
              </a:rPr>
            </a:br>
            <a:r>
              <a:rPr lang="en-US" sz="2500" dirty="0">
                <a:solidFill>
                  <a:schemeClr val="bg1"/>
                </a:solidFill>
                <a:latin typeface="Arial" panose="020B0604020202020204" pitchFamily="34" charset="0"/>
                <a:cs typeface="Arial" panose="020B0604020202020204" pitchFamily="34" charset="0"/>
              </a:rPr>
              <a:t>Changemakers: creativity and value creation </a:t>
            </a:r>
            <a:br>
              <a:rPr lang="en-US" sz="2500" dirty="0">
                <a:solidFill>
                  <a:schemeClr val="bg1"/>
                </a:solidFill>
                <a:latin typeface="Arial" panose="020B0604020202020204" pitchFamily="34" charset="0"/>
                <a:cs typeface="Arial" panose="020B0604020202020204" pitchFamily="34" charset="0"/>
              </a:rPr>
            </a:br>
            <a:r>
              <a:rPr lang="en-US" sz="2500" dirty="0">
                <a:solidFill>
                  <a:schemeClr val="bg1"/>
                </a:solidFill>
                <a:latin typeface="Arial" panose="020B0604020202020204" pitchFamily="34" charset="0"/>
                <a:cs typeface="Arial" panose="020B0604020202020204" pitchFamily="34" charset="0"/>
              </a:rPr>
              <a:t>bmhp 5014_birm </a:t>
            </a:r>
            <a:br>
              <a:rPr lang="en-US" sz="2500" dirty="0">
                <a:solidFill>
                  <a:schemeClr val="bg1"/>
                </a:solidFill>
                <a:latin typeface="Arial" panose="020B0604020202020204" pitchFamily="34" charset="0"/>
                <a:cs typeface="Arial" panose="020B0604020202020204" pitchFamily="34" charset="0"/>
              </a:rPr>
            </a:br>
            <a:r>
              <a:rPr lang="en-US" sz="2500" dirty="0">
                <a:solidFill>
                  <a:schemeClr val="bg1"/>
                </a:solidFill>
                <a:latin typeface="Arial" panose="020B0604020202020204" pitchFamily="34" charset="0"/>
                <a:cs typeface="Arial" panose="020B0604020202020204" pitchFamily="34" charset="0"/>
              </a:rPr>
              <a:t>e-portfolio evidence of learning- task 3 &amp; 4 </a:t>
            </a:r>
            <a:br>
              <a:rPr lang="en-US" sz="2500" dirty="0">
                <a:solidFill>
                  <a:schemeClr val="bg1"/>
                </a:solidFill>
                <a:latin typeface="Arial" panose="020B0604020202020204" pitchFamily="34" charset="0"/>
                <a:cs typeface="Arial" panose="020B0604020202020204" pitchFamily="34" charset="0"/>
              </a:rPr>
            </a:br>
            <a:r>
              <a:rPr lang="en-US" sz="2500" dirty="0">
                <a:solidFill>
                  <a:schemeClr val="bg1"/>
                </a:solidFill>
                <a:latin typeface="Arial" panose="020B0604020202020204" pitchFamily="34" charset="0"/>
                <a:cs typeface="Arial" panose="020B0604020202020204" pitchFamily="34" charset="0"/>
              </a:rPr>
              <a:t>dr azora hurd</a:t>
            </a:r>
          </a:p>
        </p:txBody>
      </p:sp>
      <p:cxnSp>
        <p:nvCxnSpPr>
          <p:cNvPr id="147" name="Straight Connector 146">
            <a:extLst>
              <a:ext uri="{FF2B5EF4-FFF2-40B4-BE49-F238E27FC236}">
                <a16:creationId xmlns:a16="http://schemas.microsoft.com/office/drawing/2014/main" id="{085ECEC0-FF5D-4348-92C7-1EA7C61E770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454684"/>
            <a:ext cx="0" cy="3649129"/>
          </a:xfrm>
          <a:prstGeom prst="line">
            <a:avLst/>
          </a:prstGeom>
          <a:ln w="25400">
            <a:solidFill>
              <a:schemeClr val="tx1">
                <a:alpha val="70000"/>
              </a:schemeClr>
            </a:solidFill>
          </a:ln>
        </p:spPr>
        <p:style>
          <a:lnRef idx="1">
            <a:schemeClr val="accent1"/>
          </a:lnRef>
          <a:fillRef idx="0">
            <a:schemeClr val="accent1"/>
          </a:fillRef>
          <a:effectRef idx="0">
            <a:schemeClr val="accent1"/>
          </a:effectRef>
          <a:fontRef idx="minor">
            <a:schemeClr val="tx1"/>
          </a:fontRef>
        </p:style>
      </p:cxnSp>
      <p:sp>
        <p:nvSpPr>
          <p:cNvPr id="3" name="Subtitle 2"/>
          <p:cNvSpPr>
            <a:spLocks noGrp="1"/>
          </p:cNvSpPr>
          <p:nvPr>
            <p:ph type="subTitle" idx="1"/>
          </p:nvPr>
        </p:nvSpPr>
        <p:spPr>
          <a:xfrm>
            <a:off x="5297763" y="1082673"/>
            <a:ext cx="5751237" cy="4708528"/>
          </a:xfrm>
        </p:spPr>
        <p:txBody>
          <a:bodyPr vert="horz" lIns="91440" tIns="45720" rIns="91440" bIns="45720" rtlCol="0" anchor="ctr">
            <a:normAutofit lnSpcReduction="10000"/>
          </a:bodyPr>
          <a:lstStyle/>
          <a:p>
            <a:pPr indent="-228600" defTabSz="914400">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Task:3 </a:t>
            </a:r>
          </a:p>
          <a:p>
            <a:pPr indent="-228600" defTabSz="91440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Create a 2-mintue elevator style pitch of your idea and supporting flyer. The pitch should be written in a format that enables you to present it to an audience. </a:t>
            </a:r>
          </a:p>
          <a:p>
            <a:pPr indent="-228600" defTabSz="914400">
              <a:buFont typeface="Arial" panose="020B0604020202020204" pitchFamily="34" charset="0"/>
              <a:buChar char="•"/>
            </a:pPr>
            <a:r>
              <a:rPr lang="en-US" sz="1800" b="1" dirty="0">
                <a:solidFill>
                  <a:schemeClr val="bg1"/>
                </a:solidFill>
                <a:latin typeface="Arial" panose="020B0604020202020204" pitchFamily="34" charset="0"/>
                <a:cs typeface="Arial" panose="020B0604020202020204" pitchFamily="34" charset="0"/>
              </a:rPr>
              <a:t>Task:4 </a:t>
            </a:r>
          </a:p>
          <a:p>
            <a:pPr indent="-228600" defTabSz="914400">
              <a:buFont typeface="Arial" panose="020B0604020202020204" pitchFamily="34" charset="0"/>
              <a:buChar char="•"/>
            </a:pPr>
            <a:r>
              <a:rPr lang="en-US" sz="1800" dirty="0">
                <a:solidFill>
                  <a:schemeClr val="tx1"/>
                </a:solidFill>
                <a:latin typeface="Arial" panose="020B0604020202020204" pitchFamily="34" charset="0"/>
                <a:cs typeface="Arial" panose="020B0604020202020204" pitchFamily="34" charset="0"/>
              </a:rPr>
              <a:t>Create a conference poster showcasing your project. The poster should refer to the learning covered in unit four of the module. Consider the audience when designing the poster and the kind of message you wish to portray to promote your idea.</a:t>
            </a:r>
          </a:p>
        </p:txBody>
      </p:sp>
      <p:grpSp>
        <p:nvGrpSpPr>
          <p:cNvPr id="149" name="Group 148">
            <a:extLst>
              <a:ext uri="{FF2B5EF4-FFF2-40B4-BE49-F238E27FC236}">
                <a16:creationId xmlns:a16="http://schemas.microsoft.com/office/drawing/2014/main" id="{F4E035BE-9FF4-43D3-BC25-CF582D7FF8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1">
              <a:alpha val="60000"/>
            </a:schemeClr>
          </a:solidFill>
        </p:grpSpPr>
        <p:sp>
          <p:nvSpPr>
            <p:cNvPr id="150" name="Freeform 32">
              <a:extLst>
                <a:ext uri="{FF2B5EF4-FFF2-40B4-BE49-F238E27FC236}">
                  <a16:creationId xmlns:a16="http://schemas.microsoft.com/office/drawing/2014/main" id="{F98BCEB2-EC20-4E84-A994-0AC37292C8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1" name="Freeform 33">
              <a:extLst>
                <a:ext uri="{FF2B5EF4-FFF2-40B4-BE49-F238E27FC236}">
                  <a16:creationId xmlns:a16="http://schemas.microsoft.com/office/drawing/2014/main" id="{7A2E1821-AEDF-417E-9F17-83379E9C09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2" name="Freeform 34">
              <a:extLst>
                <a:ext uri="{FF2B5EF4-FFF2-40B4-BE49-F238E27FC236}">
                  <a16:creationId xmlns:a16="http://schemas.microsoft.com/office/drawing/2014/main" id="{CB3734E2-8292-4B47-B6AB-0E5A058DE9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3" name="Freeform 35">
              <a:extLst>
                <a:ext uri="{FF2B5EF4-FFF2-40B4-BE49-F238E27FC236}">
                  <a16:creationId xmlns:a16="http://schemas.microsoft.com/office/drawing/2014/main" id="{A0B09C51-29AB-45C0-B707-CCFB9DF28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4" name="Freeform 36">
              <a:extLst>
                <a:ext uri="{FF2B5EF4-FFF2-40B4-BE49-F238E27FC236}">
                  <a16:creationId xmlns:a16="http://schemas.microsoft.com/office/drawing/2014/main" id="{510C0CED-AE1B-45AE-B5E1-57521E589D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5" name="Freeform 37">
              <a:extLst>
                <a:ext uri="{FF2B5EF4-FFF2-40B4-BE49-F238E27FC236}">
                  <a16:creationId xmlns:a16="http://schemas.microsoft.com/office/drawing/2014/main" id="{591F2327-4B45-41AA-B41C-7404B6A1E4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6" name="Freeform 38">
              <a:extLst>
                <a:ext uri="{FF2B5EF4-FFF2-40B4-BE49-F238E27FC236}">
                  <a16:creationId xmlns:a16="http://schemas.microsoft.com/office/drawing/2014/main" id="{5A63224C-41A0-42C0-96F6-0B2BE99A13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7" name="Freeform 39">
              <a:extLst>
                <a:ext uri="{FF2B5EF4-FFF2-40B4-BE49-F238E27FC236}">
                  <a16:creationId xmlns:a16="http://schemas.microsoft.com/office/drawing/2014/main" id="{A7C00B9F-C253-4776-9935-EC02254A4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8" name="Freeform 40">
              <a:extLst>
                <a:ext uri="{FF2B5EF4-FFF2-40B4-BE49-F238E27FC236}">
                  <a16:creationId xmlns:a16="http://schemas.microsoft.com/office/drawing/2014/main" id="{5062D4AA-13F3-4064-8440-FFE8562D85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9" name="Rectangle 41">
              <a:extLst>
                <a:ext uri="{FF2B5EF4-FFF2-40B4-BE49-F238E27FC236}">
                  <a16:creationId xmlns:a16="http://schemas.microsoft.com/office/drawing/2014/main" id="{3E143B27-CB82-440B-879B-D25C1891C19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0CA9E-C9F4-4BF0-880F-1E10E98858BD}"/>
              </a:ext>
            </a:extLst>
          </p:cNvPr>
          <p:cNvSpPr>
            <a:spLocks noGrp="1"/>
          </p:cNvSpPr>
          <p:nvPr>
            <p:ph type="ctrTitle"/>
          </p:nvPr>
        </p:nvSpPr>
        <p:spPr>
          <a:xfrm>
            <a:off x="1913125" y="616875"/>
            <a:ext cx="8650296" cy="897459"/>
          </a:xfrm>
        </p:spPr>
        <p:txBody>
          <a:bodyPr>
            <a:normAutofit/>
          </a:bodyPr>
          <a:lstStyle/>
          <a:p>
            <a:r>
              <a:rPr lang="en-GB" sz="2000" b="1" cap="none" dirty="0">
                <a:solidFill>
                  <a:schemeClr val="bg1"/>
                </a:solidFill>
                <a:latin typeface="Arial"/>
                <a:cs typeface="Arial"/>
              </a:rPr>
              <a:t>Improved covid-19  at home testing-kits (results within 15 minutes)</a:t>
            </a:r>
          </a:p>
        </p:txBody>
      </p:sp>
      <p:sp>
        <p:nvSpPr>
          <p:cNvPr id="3" name="Subtitle 2">
            <a:extLst>
              <a:ext uri="{FF2B5EF4-FFF2-40B4-BE49-F238E27FC236}">
                <a16:creationId xmlns:a16="http://schemas.microsoft.com/office/drawing/2014/main" id="{445612A5-60BB-4E14-AC86-E84189B484A6}"/>
              </a:ext>
            </a:extLst>
          </p:cNvPr>
          <p:cNvSpPr>
            <a:spLocks noGrp="1"/>
          </p:cNvSpPr>
          <p:nvPr>
            <p:ph type="subTitle" idx="1"/>
          </p:nvPr>
        </p:nvSpPr>
        <p:spPr>
          <a:xfrm>
            <a:off x="1265209" y="1683026"/>
            <a:ext cx="9946129" cy="4558099"/>
          </a:xfrm>
        </p:spPr>
        <p:txBody>
          <a:bodyPr vert="horz" lIns="91439" tIns="45721" rIns="91439" bIns="45721" rtlCol="0" anchor="t">
            <a:normAutofit fontScale="92500" lnSpcReduction="20000"/>
          </a:bodyPr>
          <a:lstStyle/>
          <a:p>
            <a:pPr algn="just"/>
            <a:r>
              <a:rPr lang="en-GB" sz="1400" cap="none" dirty="0">
                <a:solidFill>
                  <a:schemeClr val="bg1"/>
                </a:solidFill>
                <a:latin typeface="Arial"/>
                <a:cs typeface="Arial"/>
              </a:rPr>
              <a:t>Today I am going to talk to you about the current serious pandemic that we as a nation are facing, which is a major threat to humankind. As it is Covid-19 has affected many individuals, close to 6 million and has took the lives of around 0.39 million (Malik, 2020). </a:t>
            </a:r>
          </a:p>
          <a:p>
            <a:pPr algn="just"/>
            <a:r>
              <a:rPr lang="en-GB" sz="1400" cap="none" dirty="0">
                <a:solidFill>
                  <a:schemeClr val="bg1"/>
                </a:solidFill>
                <a:latin typeface="Arial"/>
                <a:cs typeface="Arial"/>
              </a:rPr>
              <a:t>Covid-19 also known as coronavirus is a bacterial virus that is spreading around the world at a fast pace. It is said to carry similar symptoms as the flu, but in some cases has a more serious result. The methods that have been introduced in order to minimise the virus spreading quickly are to wash your hands regularly, wear a face covering and to stand at least 2 meters apart from others. Some people have no symptoms at all, while others have mild one's (high temperature, sore throat, head-aches, loss of smell and taste and a new continuous cough) and some individuals have more serious symptoms (shortness of breath, chest pain or pressure and loss of speech or movement) (</a:t>
            </a:r>
            <a:r>
              <a:rPr lang="en-GB" sz="1400" cap="none" dirty="0">
                <a:solidFill>
                  <a:schemeClr val="bg1"/>
                </a:solidFill>
                <a:latin typeface="Arial"/>
                <a:cs typeface="Arial"/>
                <a:hlinkClick r:id="rId2">
                  <a:extLst>
                    <a:ext uri="{A12FA001-AC4F-418D-AE19-62706E023703}">
                      <ahyp:hlinkClr xmlns:ahyp="http://schemas.microsoft.com/office/drawing/2018/hyperlinkcolor" val="tx"/>
                    </a:ext>
                  </a:extLst>
                </a:hlinkClick>
              </a:rPr>
              <a:t>www.who.int/health-topics/coronavirus#tab=tab2</a:t>
            </a:r>
            <a:r>
              <a:rPr lang="en-GB" sz="1400" cap="none" dirty="0">
                <a:solidFill>
                  <a:schemeClr val="bg1"/>
                </a:solidFill>
                <a:latin typeface="Arial"/>
                <a:cs typeface="Arial"/>
              </a:rPr>
              <a:t>). </a:t>
            </a:r>
          </a:p>
          <a:p>
            <a:pPr algn="just"/>
            <a:r>
              <a:rPr lang="en-GB" sz="1400" cap="none" dirty="0">
                <a:solidFill>
                  <a:schemeClr val="bg1"/>
                </a:solidFill>
                <a:latin typeface="Arial"/>
                <a:cs typeface="Arial"/>
              </a:rPr>
              <a:t>With the current methods that are in place (social distancing) standing at least two meters apart from others, which is beneficial in reducing the spread and keeping people safe, but it comes at a cost to the economy as many people are facing a loss of income due to not being able to work from home or social distance within their place of work (Douglas, 2020).</a:t>
            </a:r>
          </a:p>
          <a:p>
            <a:pPr algn="just"/>
            <a:r>
              <a:rPr lang="en-GB" sz="1400" cap="none" dirty="0">
                <a:solidFill>
                  <a:schemeClr val="bg1"/>
                </a:solidFill>
                <a:latin typeface="Arial"/>
                <a:cs typeface="Arial"/>
              </a:rPr>
              <a:t> There are test centres set up in different areas to test individuals who believe they have symptoms of the virus, but the results can take days to be returned. more lately there has been a home testing-kit made available were as the results can be obtained more quickly (within half an hour) but unfortunately these testing kits are only available to a minority of people, such as key workers, teachers and secondary school children. My idea is to improve the current home testing-kits and enable them to give a result within 15mins and available to anyone who believes they may have symptoms or have been in contact with an individual that has since tested positive, available to collect from your local GP’s and Pharmacy. The aim is to allow for individuals to self- isolate sooner than later as well as releasing the NHS of the current strain the are under as a result of the Covid-19 virus. </a:t>
            </a:r>
            <a:r>
              <a:rPr lang="en-GB" sz="1199" dirty="0">
                <a:solidFill>
                  <a:schemeClr val="bg1"/>
                </a:solidFill>
                <a:latin typeface="Arial"/>
                <a:cs typeface="Arial"/>
              </a:rPr>
              <a:t>  </a:t>
            </a:r>
          </a:p>
        </p:txBody>
      </p:sp>
      <p:sp>
        <p:nvSpPr>
          <p:cNvPr id="4" name="TextBox 3">
            <a:extLst>
              <a:ext uri="{FF2B5EF4-FFF2-40B4-BE49-F238E27FC236}">
                <a16:creationId xmlns:a16="http://schemas.microsoft.com/office/drawing/2014/main" id="{5ACE2C7A-A23A-4ACB-8845-D614044941BB}"/>
              </a:ext>
            </a:extLst>
          </p:cNvPr>
          <p:cNvSpPr txBox="1"/>
          <p:nvPr/>
        </p:nvSpPr>
        <p:spPr>
          <a:xfrm>
            <a:off x="10012016" y="309683"/>
            <a:ext cx="2398644"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Task 3 - Pitch</a:t>
            </a:r>
          </a:p>
        </p:txBody>
      </p:sp>
    </p:spTree>
    <p:extLst>
      <p:ext uri="{BB962C8B-B14F-4D97-AF65-F5344CB8AC3E}">
        <p14:creationId xmlns:p14="http://schemas.microsoft.com/office/powerpoint/2010/main" val="2998008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pic>
        <p:nvPicPr>
          <p:cNvPr id="71"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73" name="Group 72">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4" name="Group 73">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6"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87"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8"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9"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0"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1"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2"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3"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4"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8"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0"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3"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4"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5"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75" name="Group 74">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6"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7"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8"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79"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0"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1"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2"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3"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4"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85"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grpSp>
        <p:nvGrpSpPr>
          <p:cNvPr id="114" name="Group 113">
            <a:extLst>
              <a:ext uri="{FF2B5EF4-FFF2-40B4-BE49-F238E27FC236}">
                <a16:creationId xmlns:a16="http://schemas.microsoft.com/office/drawing/2014/main" id="{74872A0B-8668-4500-9509-EAA581B26C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5" name="Rectangle 114">
              <a:extLst>
                <a:ext uri="{FF2B5EF4-FFF2-40B4-BE49-F238E27FC236}">
                  <a16:creationId xmlns:a16="http://schemas.microsoft.com/office/drawing/2014/main" id="{8B504305-5526-408E-85F7-F0BA7E527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6" name="Picture 2">
              <a:extLst>
                <a:ext uri="{FF2B5EF4-FFF2-40B4-BE49-F238E27FC236}">
                  <a16:creationId xmlns:a16="http://schemas.microsoft.com/office/drawing/2014/main" id="{5827CE64-2533-45A6-9A39-7D5052E5CEE0}"/>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itle 1">
            <a:extLst>
              <a:ext uri="{FF2B5EF4-FFF2-40B4-BE49-F238E27FC236}">
                <a16:creationId xmlns:a16="http://schemas.microsoft.com/office/drawing/2014/main" id="{460F64ED-CCA2-4DAD-A1CA-F1D05902516E}"/>
              </a:ext>
            </a:extLst>
          </p:cNvPr>
          <p:cNvSpPr>
            <a:spLocks noGrp="1"/>
          </p:cNvSpPr>
          <p:nvPr>
            <p:ph type="title"/>
          </p:nvPr>
        </p:nvSpPr>
        <p:spPr>
          <a:xfrm>
            <a:off x="6448425" y="618518"/>
            <a:ext cx="4598985" cy="1478570"/>
          </a:xfrm>
        </p:spPr>
        <p:txBody>
          <a:bodyPr vert="horz" lIns="91440" tIns="45720" rIns="91440" bIns="45720" rtlCol="0" anchor="ctr">
            <a:normAutofit/>
          </a:bodyPr>
          <a:lstStyle/>
          <a:p>
            <a:pPr defTabSz="914400"/>
            <a:r>
              <a:rPr lang="en-US" sz="3300" dirty="0">
                <a:solidFill>
                  <a:schemeClr val="bg1"/>
                </a:solidFill>
              </a:rPr>
              <a:t>New Improved</a:t>
            </a:r>
            <a:r>
              <a:rPr lang="en-US" sz="3300" b="1" dirty="0">
                <a:solidFill>
                  <a:schemeClr val="bg1"/>
                </a:solidFill>
              </a:rPr>
              <a:t> Covid-19</a:t>
            </a:r>
            <a:r>
              <a:rPr lang="en-US" sz="3300" dirty="0">
                <a:solidFill>
                  <a:schemeClr val="bg1"/>
                </a:solidFill>
              </a:rPr>
              <a:t> home-testing kits (results in 15 mins)</a:t>
            </a:r>
          </a:p>
        </p:txBody>
      </p:sp>
      <p:pic>
        <p:nvPicPr>
          <p:cNvPr id="1026" name="Picture 2" descr="Covid-19 | COVID-19 Rapid Test Kit | Coronavirus Test Kit">
            <a:extLst>
              <a:ext uri="{FF2B5EF4-FFF2-40B4-BE49-F238E27FC236}">
                <a16:creationId xmlns:a16="http://schemas.microsoft.com/office/drawing/2014/main" id="{7FE1F1E5-FCD7-4019-8C9A-C01DE64FD5FC}"/>
              </a:ext>
            </a:extLst>
          </p:cNvPr>
          <p:cNvPicPr>
            <a:picLocks noGrp="1" noChangeAspect="1" noChangeArrowheads="1"/>
          </p:cNvPicPr>
          <p:nvPr>
            <p:ph idx="1"/>
          </p:nvPr>
        </p:nvPicPr>
        <p:blipFill rotWithShape="1">
          <a:blip r:embed="rId4">
            <a:extLst>
              <a:ext uri="{28A0092B-C50C-407E-A947-70E740481C1C}">
                <a14:useLocalDpi xmlns:a14="http://schemas.microsoft.com/office/drawing/2010/main" val="0"/>
              </a:ext>
            </a:extLst>
          </a:blip>
          <a:srcRect l="8703" r="31909" b="-1"/>
          <a:stretch/>
        </p:blipFill>
        <p:spPr bwMode="auto">
          <a:xfrm>
            <a:off x="-5598" y="16678"/>
            <a:ext cx="6101597"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18" name="Group 117">
            <a:extLst>
              <a:ext uri="{FF2B5EF4-FFF2-40B4-BE49-F238E27FC236}">
                <a16:creationId xmlns:a16="http://schemas.microsoft.com/office/drawing/2014/main" id="{240590EE-5428-41AA-95B2-96FCC1CE67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19" name="Rectangle 118">
              <a:extLst>
                <a:ext uri="{FF2B5EF4-FFF2-40B4-BE49-F238E27FC236}">
                  <a16:creationId xmlns:a16="http://schemas.microsoft.com/office/drawing/2014/main" id="{494DCC55-99C6-45CF-B357-E3848C80934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0" name="Freeform 6">
              <a:extLst>
                <a:ext uri="{FF2B5EF4-FFF2-40B4-BE49-F238E27FC236}">
                  <a16:creationId xmlns:a16="http://schemas.microsoft.com/office/drawing/2014/main" id="{63D64E32-FF0C-4665-B9D8-D1ECAAE5BA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1" name="Freeform 7">
              <a:extLst>
                <a:ext uri="{FF2B5EF4-FFF2-40B4-BE49-F238E27FC236}">
                  <a16:creationId xmlns:a16="http://schemas.microsoft.com/office/drawing/2014/main" id="{3675001D-3840-4589-8190-505A7F52F0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2" name="Rectangle 121">
              <a:extLst>
                <a:ext uri="{FF2B5EF4-FFF2-40B4-BE49-F238E27FC236}">
                  <a16:creationId xmlns:a16="http://schemas.microsoft.com/office/drawing/2014/main" id="{19E34E87-395F-4023-A80E-D1CBAAEBD9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3" name="Freeform 9">
              <a:extLst>
                <a:ext uri="{FF2B5EF4-FFF2-40B4-BE49-F238E27FC236}">
                  <a16:creationId xmlns:a16="http://schemas.microsoft.com/office/drawing/2014/main" id="{6FB1B38F-1B92-41C3-AA1D-6D6440FB0D7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4" name="Freeform 10">
              <a:extLst>
                <a:ext uri="{FF2B5EF4-FFF2-40B4-BE49-F238E27FC236}">
                  <a16:creationId xmlns:a16="http://schemas.microsoft.com/office/drawing/2014/main" id="{02FBE453-FBD2-4348-8DDA-4A023444EC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5" name="Freeform 11">
              <a:extLst>
                <a:ext uri="{FF2B5EF4-FFF2-40B4-BE49-F238E27FC236}">
                  <a16:creationId xmlns:a16="http://schemas.microsoft.com/office/drawing/2014/main" id="{60D719E8-BF78-4F42-B9D1-7F5E02A369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6" name="Freeform 12">
              <a:extLst>
                <a:ext uri="{FF2B5EF4-FFF2-40B4-BE49-F238E27FC236}">
                  <a16:creationId xmlns:a16="http://schemas.microsoft.com/office/drawing/2014/main" id="{5EC70737-9C19-4CF5-84DA-B22A960D53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7" name="Freeform 13">
              <a:extLst>
                <a:ext uri="{FF2B5EF4-FFF2-40B4-BE49-F238E27FC236}">
                  <a16:creationId xmlns:a16="http://schemas.microsoft.com/office/drawing/2014/main" id="{88FD042E-E56E-4360-9620-F811AB9A3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8" name="Freeform 14">
              <a:extLst>
                <a:ext uri="{FF2B5EF4-FFF2-40B4-BE49-F238E27FC236}">
                  <a16:creationId xmlns:a16="http://schemas.microsoft.com/office/drawing/2014/main" id="{18F15D2B-0812-46F6-B0F4-6A6714B543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9" name="Freeform 15">
              <a:extLst>
                <a:ext uri="{FF2B5EF4-FFF2-40B4-BE49-F238E27FC236}">
                  <a16:creationId xmlns:a16="http://schemas.microsoft.com/office/drawing/2014/main" id="{0C2F2A50-98DD-4F92-BDFE-B72E235766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0" name="Freeform 16">
              <a:extLst>
                <a:ext uri="{FF2B5EF4-FFF2-40B4-BE49-F238E27FC236}">
                  <a16:creationId xmlns:a16="http://schemas.microsoft.com/office/drawing/2014/main" id="{473541D9-6DAE-4718-97D4-8952F4E7CC8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1" name="Freeform 17">
              <a:extLst>
                <a:ext uri="{FF2B5EF4-FFF2-40B4-BE49-F238E27FC236}">
                  <a16:creationId xmlns:a16="http://schemas.microsoft.com/office/drawing/2014/main" id="{3A56C5E9-011C-44D2-AF94-3BF5420433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2" name="Freeform 18">
              <a:extLst>
                <a:ext uri="{FF2B5EF4-FFF2-40B4-BE49-F238E27FC236}">
                  <a16:creationId xmlns:a16="http://schemas.microsoft.com/office/drawing/2014/main" id="{CD279E0E-1CD5-4F41-96A5-3A09707E810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3" name="Freeform 19">
              <a:extLst>
                <a:ext uri="{FF2B5EF4-FFF2-40B4-BE49-F238E27FC236}">
                  <a16:creationId xmlns:a16="http://schemas.microsoft.com/office/drawing/2014/main" id="{F5A6F094-9E54-4985-8738-D2067A4F07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4" name="Freeform 20">
              <a:extLst>
                <a:ext uri="{FF2B5EF4-FFF2-40B4-BE49-F238E27FC236}">
                  <a16:creationId xmlns:a16="http://schemas.microsoft.com/office/drawing/2014/main" id="{99D51F59-FA93-490E-B9CF-97BB63747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5" name="Freeform 21">
              <a:extLst>
                <a:ext uri="{FF2B5EF4-FFF2-40B4-BE49-F238E27FC236}">
                  <a16:creationId xmlns:a16="http://schemas.microsoft.com/office/drawing/2014/main" id="{3CD83DC6-F4A0-4A4D-AAC3-83983F960DC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6" name="Freeform 22">
              <a:extLst>
                <a:ext uri="{FF2B5EF4-FFF2-40B4-BE49-F238E27FC236}">
                  <a16:creationId xmlns:a16="http://schemas.microsoft.com/office/drawing/2014/main" id="{6E9B4028-C74F-4631-8312-68B30E6E6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7" name="Freeform 23">
              <a:extLst>
                <a:ext uri="{FF2B5EF4-FFF2-40B4-BE49-F238E27FC236}">
                  <a16:creationId xmlns:a16="http://schemas.microsoft.com/office/drawing/2014/main" id="{1E3337C9-1DDE-4E2E-8519-7D2C23C95F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8" name="Freeform 24">
              <a:extLst>
                <a:ext uri="{FF2B5EF4-FFF2-40B4-BE49-F238E27FC236}">
                  <a16:creationId xmlns:a16="http://schemas.microsoft.com/office/drawing/2014/main" id="{754A526E-6EC0-458A-9C4C-008F6749CD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9" name="Freeform 25">
              <a:extLst>
                <a:ext uri="{FF2B5EF4-FFF2-40B4-BE49-F238E27FC236}">
                  <a16:creationId xmlns:a16="http://schemas.microsoft.com/office/drawing/2014/main" id="{6A3DA723-7448-48CF-8BD2-FED2D4FED5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0" name="Freeform 26">
              <a:extLst>
                <a:ext uri="{FF2B5EF4-FFF2-40B4-BE49-F238E27FC236}">
                  <a16:creationId xmlns:a16="http://schemas.microsoft.com/office/drawing/2014/main" id="{9B506EC1-D8A8-4532-B78B-A236567EE0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1" name="Freeform 27">
              <a:extLst>
                <a:ext uri="{FF2B5EF4-FFF2-40B4-BE49-F238E27FC236}">
                  <a16:creationId xmlns:a16="http://schemas.microsoft.com/office/drawing/2014/main" id="{AA9DFB36-74F4-4977-ABC5-3257EDA331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2" name="Freeform 28">
              <a:extLst>
                <a:ext uri="{FF2B5EF4-FFF2-40B4-BE49-F238E27FC236}">
                  <a16:creationId xmlns:a16="http://schemas.microsoft.com/office/drawing/2014/main" id="{966A7FBA-BB79-4AF0-90C2-5F2BC9F2D1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3" name="Freeform 29">
              <a:extLst>
                <a:ext uri="{FF2B5EF4-FFF2-40B4-BE49-F238E27FC236}">
                  <a16:creationId xmlns:a16="http://schemas.microsoft.com/office/drawing/2014/main" id="{23BB8A47-FF1B-44E5-8D93-7ADF37F1D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4" name="Freeform 30">
              <a:extLst>
                <a:ext uri="{FF2B5EF4-FFF2-40B4-BE49-F238E27FC236}">
                  <a16:creationId xmlns:a16="http://schemas.microsoft.com/office/drawing/2014/main" id="{E463E1B7-7BED-4425-95B7-F6F75F8733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5" name="Freeform 31">
              <a:extLst>
                <a:ext uri="{FF2B5EF4-FFF2-40B4-BE49-F238E27FC236}">
                  <a16:creationId xmlns:a16="http://schemas.microsoft.com/office/drawing/2014/main" id="{749D0675-4397-4610-9807-2F7C1CC942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6" name="Freeform 32">
              <a:extLst>
                <a:ext uri="{FF2B5EF4-FFF2-40B4-BE49-F238E27FC236}">
                  <a16:creationId xmlns:a16="http://schemas.microsoft.com/office/drawing/2014/main" id="{DE7617CF-8919-43C3-9557-08D67C7DAF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7" name="Rectangle 146">
              <a:extLst>
                <a:ext uri="{FF2B5EF4-FFF2-40B4-BE49-F238E27FC236}">
                  <a16:creationId xmlns:a16="http://schemas.microsoft.com/office/drawing/2014/main" id="{3DB68720-7E37-4930-9900-8632140D6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48" name="Freeform 34">
              <a:extLst>
                <a:ext uri="{FF2B5EF4-FFF2-40B4-BE49-F238E27FC236}">
                  <a16:creationId xmlns:a16="http://schemas.microsoft.com/office/drawing/2014/main" id="{202F13DF-5B76-468E-A95E-80780788BD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9" name="Freeform 35">
              <a:extLst>
                <a:ext uri="{FF2B5EF4-FFF2-40B4-BE49-F238E27FC236}">
                  <a16:creationId xmlns:a16="http://schemas.microsoft.com/office/drawing/2014/main" id="{219143C2-6062-4C2C-9563-6534108E35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0" name="Freeform 36">
              <a:extLst>
                <a:ext uri="{FF2B5EF4-FFF2-40B4-BE49-F238E27FC236}">
                  <a16:creationId xmlns:a16="http://schemas.microsoft.com/office/drawing/2014/main" id="{38413A0C-26DB-479B-B747-1D81361007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1" name="Freeform 37">
              <a:extLst>
                <a:ext uri="{FF2B5EF4-FFF2-40B4-BE49-F238E27FC236}">
                  <a16:creationId xmlns:a16="http://schemas.microsoft.com/office/drawing/2014/main" id="{CB526B5F-4FAA-4B4C-8AF8-B98EC74A3D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2" name="Freeform 38">
              <a:extLst>
                <a:ext uri="{FF2B5EF4-FFF2-40B4-BE49-F238E27FC236}">
                  <a16:creationId xmlns:a16="http://schemas.microsoft.com/office/drawing/2014/main" id="{54FFF88E-6D69-4AE9-8378-D16419155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3" name="Freeform 39">
              <a:extLst>
                <a:ext uri="{FF2B5EF4-FFF2-40B4-BE49-F238E27FC236}">
                  <a16:creationId xmlns:a16="http://schemas.microsoft.com/office/drawing/2014/main" id="{8008115A-CE00-4E36-BAF1-B511F21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4" name="Freeform 40">
              <a:extLst>
                <a:ext uri="{FF2B5EF4-FFF2-40B4-BE49-F238E27FC236}">
                  <a16:creationId xmlns:a16="http://schemas.microsoft.com/office/drawing/2014/main" id="{2935DB29-6F85-47D8-863C-11386389DB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5" name="Freeform 41">
              <a:extLst>
                <a:ext uri="{FF2B5EF4-FFF2-40B4-BE49-F238E27FC236}">
                  <a16:creationId xmlns:a16="http://schemas.microsoft.com/office/drawing/2014/main" id="{4FB8E51B-1AC1-4671-B181-473C29BEC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6" name="Freeform 42">
              <a:extLst>
                <a:ext uri="{FF2B5EF4-FFF2-40B4-BE49-F238E27FC236}">
                  <a16:creationId xmlns:a16="http://schemas.microsoft.com/office/drawing/2014/main" id="{91E6AE4F-959F-4ED7-A199-8C0307E40E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7" name="Freeform 43">
              <a:extLst>
                <a:ext uri="{FF2B5EF4-FFF2-40B4-BE49-F238E27FC236}">
                  <a16:creationId xmlns:a16="http://schemas.microsoft.com/office/drawing/2014/main" id="{A0445E55-0009-44A5-AA6A-350D9D48A2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8" name="Freeform 44">
              <a:extLst>
                <a:ext uri="{FF2B5EF4-FFF2-40B4-BE49-F238E27FC236}">
                  <a16:creationId xmlns:a16="http://schemas.microsoft.com/office/drawing/2014/main" id="{B5291C75-4ECA-4829-B824-5725C32905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9" name="Rectangle 158">
              <a:extLst>
                <a:ext uri="{FF2B5EF4-FFF2-40B4-BE49-F238E27FC236}">
                  <a16:creationId xmlns:a16="http://schemas.microsoft.com/office/drawing/2014/main" id="{6793376D-3E7C-4F04-8BC8-EC4820622BE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60" name="Freeform 46">
              <a:extLst>
                <a:ext uri="{FF2B5EF4-FFF2-40B4-BE49-F238E27FC236}">
                  <a16:creationId xmlns:a16="http://schemas.microsoft.com/office/drawing/2014/main" id="{3596510A-5528-445D-AFEA-6E3F89BA84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1" name="Freeform 47">
              <a:extLst>
                <a:ext uri="{FF2B5EF4-FFF2-40B4-BE49-F238E27FC236}">
                  <a16:creationId xmlns:a16="http://schemas.microsoft.com/office/drawing/2014/main" id="{E1B69479-D8C9-4E2E-A931-4D49C4FD76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2" name="Freeform 48">
              <a:extLst>
                <a:ext uri="{FF2B5EF4-FFF2-40B4-BE49-F238E27FC236}">
                  <a16:creationId xmlns:a16="http://schemas.microsoft.com/office/drawing/2014/main" id="{0A759A2E-A8B1-44C8-B3F9-A16714C895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3" name="Freeform 49">
              <a:extLst>
                <a:ext uri="{FF2B5EF4-FFF2-40B4-BE49-F238E27FC236}">
                  <a16:creationId xmlns:a16="http://schemas.microsoft.com/office/drawing/2014/main" id="{6C2B3B3C-1DC9-4352-BB73-801976C8F51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4" name="Freeform 50">
              <a:extLst>
                <a:ext uri="{FF2B5EF4-FFF2-40B4-BE49-F238E27FC236}">
                  <a16:creationId xmlns:a16="http://schemas.microsoft.com/office/drawing/2014/main" id="{EE22E3A8-5789-4189-9AC7-98D6826B03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5" name="Freeform 51">
              <a:extLst>
                <a:ext uri="{FF2B5EF4-FFF2-40B4-BE49-F238E27FC236}">
                  <a16:creationId xmlns:a16="http://schemas.microsoft.com/office/drawing/2014/main" id="{9AC0FC74-D003-4D0D-9CAF-F6A03739E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6" name="Freeform 52">
              <a:extLst>
                <a:ext uri="{FF2B5EF4-FFF2-40B4-BE49-F238E27FC236}">
                  <a16:creationId xmlns:a16="http://schemas.microsoft.com/office/drawing/2014/main" id="{126C2057-02E1-4348-ABEB-EAC063A17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7" name="Freeform 53">
              <a:extLst>
                <a:ext uri="{FF2B5EF4-FFF2-40B4-BE49-F238E27FC236}">
                  <a16:creationId xmlns:a16="http://schemas.microsoft.com/office/drawing/2014/main" id="{5150586D-D743-4392-844F-F2AFCCE649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8" name="Freeform 54">
              <a:extLst>
                <a:ext uri="{FF2B5EF4-FFF2-40B4-BE49-F238E27FC236}">
                  <a16:creationId xmlns:a16="http://schemas.microsoft.com/office/drawing/2014/main" id="{9E5B157A-534E-4879-8013-D02864E76F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9" name="Freeform 55">
              <a:extLst>
                <a:ext uri="{FF2B5EF4-FFF2-40B4-BE49-F238E27FC236}">
                  <a16:creationId xmlns:a16="http://schemas.microsoft.com/office/drawing/2014/main" id="{CEE2DD73-7E8C-4F26-8E93-8C32D11B26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0" name="Freeform 56">
              <a:extLst>
                <a:ext uri="{FF2B5EF4-FFF2-40B4-BE49-F238E27FC236}">
                  <a16:creationId xmlns:a16="http://schemas.microsoft.com/office/drawing/2014/main" id="{908CAC5F-DD8E-4A58-BD4C-6D8D29FA49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1" name="Freeform 57">
              <a:extLst>
                <a:ext uri="{FF2B5EF4-FFF2-40B4-BE49-F238E27FC236}">
                  <a16:creationId xmlns:a16="http://schemas.microsoft.com/office/drawing/2014/main" id="{20F130CF-281E-408C-9884-5F8B22CA1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2" name="Freeform 58">
              <a:extLst>
                <a:ext uri="{FF2B5EF4-FFF2-40B4-BE49-F238E27FC236}">
                  <a16:creationId xmlns:a16="http://schemas.microsoft.com/office/drawing/2014/main" id="{3BC78068-9115-4D5D-9B2B-6F9BD9C296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16" name="Text Placeholder 15">
            <a:extLst>
              <a:ext uri="{FF2B5EF4-FFF2-40B4-BE49-F238E27FC236}">
                <a16:creationId xmlns:a16="http://schemas.microsoft.com/office/drawing/2014/main" id="{BCBFDD52-A0C2-4EA5-8BC8-FC2ED24EBF65}"/>
              </a:ext>
            </a:extLst>
          </p:cNvPr>
          <p:cNvSpPr>
            <a:spLocks noGrp="1"/>
          </p:cNvSpPr>
          <p:nvPr>
            <p:ph type="body" sz="half" idx="2"/>
          </p:nvPr>
        </p:nvSpPr>
        <p:spPr>
          <a:xfrm>
            <a:off x="6448425" y="2249487"/>
            <a:ext cx="4598986" cy="3541714"/>
          </a:xfrm>
        </p:spPr>
        <p:txBody>
          <a:bodyPr vert="horz" lIns="91440" tIns="45720" rIns="91440" bIns="45720" rtlCol="0">
            <a:normAutofit/>
          </a:bodyPr>
          <a:lstStyle/>
          <a:p>
            <a:pPr indent="-228600" defTabSz="914400">
              <a:lnSpc>
                <a:spcPct val="110000"/>
              </a:lnSpc>
              <a:buFont typeface="Arial" panose="020B0604020202020204" pitchFamily="34" charset="0"/>
              <a:buChar char="•"/>
            </a:pPr>
            <a:r>
              <a:rPr lang="en-US" sz="1200" dirty="0">
                <a:solidFill>
                  <a:schemeClr val="bg1"/>
                </a:solidFill>
              </a:rPr>
              <a:t>The Coronavirus also known as Covid-19, is an infectious disease that is spreading throughout the world at a fast pace, claiming the lives of many people. </a:t>
            </a:r>
          </a:p>
          <a:p>
            <a:pPr indent="-228600" defTabSz="914400">
              <a:lnSpc>
                <a:spcPct val="110000"/>
              </a:lnSpc>
              <a:buFont typeface="Arial" panose="020B0604020202020204" pitchFamily="34" charset="0"/>
              <a:buChar char="•"/>
            </a:pPr>
            <a:r>
              <a:rPr lang="en-US" sz="1200" dirty="0">
                <a:solidFill>
                  <a:schemeClr val="bg1"/>
                </a:solidFill>
              </a:rPr>
              <a:t>Many people that contract the virus, have only mild to moderate symptoms of respiratory illness and will likely recover without receiving any special treatment. </a:t>
            </a:r>
          </a:p>
          <a:p>
            <a:pPr indent="-228600" defTabSz="914400">
              <a:lnSpc>
                <a:spcPct val="110000"/>
              </a:lnSpc>
              <a:buFont typeface="Arial" panose="020B0604020202020204" pitchFamily="34" charset="0"/>
              <a:buChar char="•"/>
            </a:pPr>
            <a:r>
              <a:rPr lang="en-US" sz="1200" dirty="0">
                <a:solidFill>
                  <a:schemeClr val="bg1"/>
                </a:solidFill>
              </a:rPr>
              <a:t>Were as older people, an individuals with other underlying health issues such as Diabetes, Cancer, High blood pressure and Chronic respiratory disease are more at risk of becoming seriously ill and needing special treatment and In more serious cases people die (https://www.who.int/health-topics/coronavirus#tab=tab2(2021).</a:t>
            </a:r>
          </a:p>
          <a:p>
            <a:pPr indent="-228600" defTabSz="914400">
              <a:lnSpc>
                <a:spcPct val="110000"/>
              </a:lnSpc>
              <a:buFont typeface="Arial" panose="020B0604020202020204" pitchFamily="34" charset="0"/>
              <a:buChar char="•"/>
            </a:pPr>
            <a:r>
              <a:rPr lang="en-US" sz="1200" dirty="0">
                <a:solidFill>
                  <a:schemeClr val="bg1"/>
                </a:solidFill>
              </a:rPr>
              <a:t>The idea behind a new improved home-testing kit is that people can get a faster result within a shorter time, which will allow them to act accordingly to reduce the spread. The idea is for these testing kits to be free to the public and obtainable from local G.P’s and Pharmacy’s. </a:t>
            </a:r>
          </a:p>
          <a:p>
            <a:pPr indent="-228600" defTabSz="914400">
              <a:lnSpc>
                <a:spcPct val="110000"/>
              </a:lnSpc>
              <a:buFont typeface="Arial" panose="020B0604020202020204" pitchFamily="34" charset="0"/>
              <a:buChar char="•"/>
            </a:pPr>
            <a:endParaRPr lang="en-US" sz="1200" dirty="0"/>
          </a:p>
        </p:txBody>
      </p:sp>
      <p:sp>
        <p:nvSpPr>
          <p:cNvPr id="4" name="TextBox 3">
            <a:extLst>
              <a:ext uri="{FF2B5EF4-FFF2-40B4-BE49-F238E27FC236}">
                <a16:creationId xmlns:a16="http://schemas.microsoft.com/office/drawing/2014/main" id="{A1FF858B-813A-4BA3-9D98-3B8411F396F6}"/>
              </a:ext>
            </a:extLst>
          </p:cNvPr>
          <p:cNvSpPr txBox="1"/>
          <p:nvPr/>
        </p:nvSpPr>
        <p:spPr>
          <a:xfrm>
            <a:off x="2687845" y="6575757"/>
            <a:ext cx="3517691"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www.medakit.com</a:t>
            </a:r>
          </a:p>
        </p:txBody>
      </p:sp>
      <p:sp>
        <p:nvSpPr>
          <p:cNvPr id="5" name="TextBox 4">
            <a:extLst>
              <a:ext uri="{FF2B5EF4-FFF2-40B4-BE49-F238E27FC236}">
                <a16:creationId xmlns:a16="http://schemas.microsoft.com/office/drawing/2014/main" id="{B35568ED-06B6-44A9-AB4C-BD4D94DCAEE1}"/>
              </a:ext>
            </a:extLst>
          </p:cNvPr>
          <p:cNvSpPr txBox="1"/>
          <p:nvPr/>
        </p:nvSpPr>
        <p:spPr>
          <a:xfrm flipH="1">
            <a:off x="10358602" y="119618"/>
            <a:ext cx="1657185" cy="276999"/>
          </a:xfrm>
          <a:prstGeom prst="rect">
            <a:avLst/>
          </a:prstGeom>
          <a:noFill/>
        </p:spPr>
        <p:txBody>
          <a:bodyPr wrap="square" rtlCol="0">
            <a:spAutoFit/>
          </a:bodyPr>
          <a:lstStyle/>
          <a:p>
            <a:r>
              <a:rPr lang="en-GB" sz="1200" dirty="0">
                <a:solidFill>
                  <a:schemeClr val="bg1"/>
                </a:solidFill>
                <a:latin typeface="Arial" panose="020B0604020202020204" pitchFamily="34" charset="0"/>
                <a:cs typeface="Arial" panose="020B0604020202020204" pitchFamily="34" charset="0"/>
              </a:rPr>
              <a:t>Task 3 – Flyer/ front</a:t>
            </a:r>
          </a:p>
        </p:txBody>
      </p:sp>
    </p:spTree>
    <p:extLst>
      <p:ext uri="{BB962C8B-B14F-4D97-AF65-F5344CB8AC3E}">
        <p14:creationId xmlns:p14="http://schemas.microsoft.com/office/powerpoint/2010/main" val="30309013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24327-E32E-4E35-AACA-B8F6001D8E6E}"/>
              </a:ext>
            </a:extLst>
          </p:cNvPr>
          <p:cNvSpPr>
            <a:spLocks noGrp="1"/>
          </p:cNvSpPr>
          <p:nvPr>
            <p:ph type="title"/>
          </p:nvPr>
        </p:nvSpPr>
        <p:spPr>
          <a:xfrm>
            <a:off x="1127905" y="569909"/>
            <a:ext cx="9905999" cy="1905000"/>
          </a:xfrm>
        </p:spPr>
        <p:txBody>
          <a:bodyPr>
            <a:normAutofit/>
          </a:bodyPr>
          <a:lstStyle/>
          <a:p>
            <a:pPr algn="ctr"/>
            <a:r>
              <a:rPr lang="en-GB" sz="1800" b="1" cap="none" dirty="0">
                <a:solidFill>
                  <a:schemeClr val="bg1"/>
                </a:solidFill>
                <a:latin typeface="Arial" panose="020B0604020202020204" pitchFamily="34" charset="0"/>
                <a:cs typeface="Arial" panose="020B0604020202020204" pitchFamily="34" charset="0"/>
              </a:rPr>
              <a:t>How the public can benefit from a new home testing-kit with result within 15 mins!</a:t>
            </a:r>
            <a:br>
              <a:rPr lang="en-GB" sz="1600" b="1" cap="none" dirty="0">
                <a:solidFill>
                  <a:schemeClr val="bg1"/>
                </a:solidFill>
                <a:latin typeface="Arial" panose="020B0604020202020204" pitchFamily="34" charset="0"/>
                <a:cs typeface="Arial" panose="020B0604020202020204" pitchFamily="34" charset="0"/>
              </a:rPr>
            </a:br>
            <a:r>
              <a:rPr lang="en-GB" sz="1400" b="1" cap="none" dirty="0">
                <a:solidFill>
                  <a:schemeClr val="bg1"/>
                </a:solidFill>
                <a:latin typeface="Arial" panose="020B0604020202020204" pitchFamily="34" charset="0"/>
                <a:cs typeface="Arial" panose="020B0604020202020204" pitchFamily="34" charset="0"/>
              </a:rPr>
              <a:t> </a:t>
            </a:r>
            <a:br>
              <a:rPr lang="en-GB" sz="1400" cap="none" dirty="0">
                <a:solidFill>
                  <a:schemeClr val="bg1"/>
                </a:solidFill>
                <a:latin typeface="Arial" panose="020B0604020202020204" pitchFamily="34" charset="0"/>
                <a:cs typeface="Arial" panose="020B0604020202020204" pitchFamily="34" charset="0"/>
              </a:rPr>
            </a:br>
            <a:r>
              <a:rPr lang="en-GB" sz="1400" cap="none" dirty="0">
                <a:solidFill>
                  <a:schemeClr val="bg1"/>
                </a:solidFill>
                <a:latin typeface="Arial" panose="020B0604020202020204" pitchFamily="34" charset="0"/>
                <a:cs typeface="Arial" panose="020B0604020202020204" pitchFamily="34" charset="0"/>
              </a:rPr>
              <a:t>Having a testing kit that gives a result in so little of a time will help the public detect if the have contracted the virus a lot sooner, enabling them to acted more swiftly when following in the governments advice to self-isolate for 10-14 days to contain the spread. Which will help reduce the number of positive cases and even help to bring down the current rising death toll.                       </a:t>
            </a:r>
            <a:br>
              <a:rPr lang="en-GB" sz="1400" cap="none" dirty="0">
                <a:solidFill>
                  <a:schemeClr val="bg1"/>
                </a:solidFill>
                <a:latin typeface="Arial" panose="020B0604020202020204" pitchFamily="34" charset="0"/>
                <a:cs typeface="Arial" panose="020B0604020202020204" pitchFamily="34" charset="0"/>
              </a:rPr>
            </a:br>
            <a:r>
              <a:rPr lang="en-GB" sz="1400" cap="none" dirty="0">
                <a:solidFill>
                  <a:schemeClr val="bg1"/>
                </a:solidFill>
                <a:latin typeface="Arial" panose="020B0604020202020204" pitchFamily="34" charset="0"/>
                <a:cs typeface="Arial" panose="020B0604020202020204" pitchFamily="34" charset="0"/>
              </a:rPr>
              <a:t>       </a:t>
            </a:r>
            <a:br>
              <a:rPr lang="en-GB" sz="1400" cap="none" dirty="0">
                <a:solidFill>
                  <a:schemeClr val="bg1"/>
                </a:solidFill>
                <a:latin typeface="Arial" panose="020B0604020202020204" pitchFamily="34" charset="0"/>
                <a:cs typeface="Arial" panose="020B0604020202020204" pitchFamily="34" charset="0"/>
              </a:rPr>
            </a:br>
            <a:r>
              <a:rPr lang="en-GB" sz="1400" cap="none" dirty="0">
                <a:solidFill>
                  <a:schemeClr val="bg1"/>
                </a:solidFill>
                <a:latin typeface="Arial" panose="020B0604020202020204" pitchFamily="34" charset="0"/>
                <a:cs typeface="Arial" panose="020B0604020202020204" pitchFamily="34" charset="0"/>
              </a:rPr>
              <a:t>for more information email: </a:t>
            </a:r>
            <a:r>
              <a:rPr lang="en-GB" sz="1400" cap="none" dirty="0">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c22allen@live.co.uk</a:t>
            </a:r>
            <a:r>
              <a:rPr lang="en-GB" sz="1400" cap="none" dirty="0">
                <a:solidFill>
                  <a:schemeClr val="bg1"/>
                </a:solidFill>
                <a:latin typeface="Arial" panose="020B0604020202020204" pitchFamily="34" charset="0"/>
                <a:cs typeface="Arial" panose="020B0604020202020204" pitchFamily="34" charset="0"/>
              </a:rPr>
              <a:t> or call:07746233123</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                                                                                                                                                                                      </a:t>
            </a:r>
            <a:endParaRPr lang="en-GB" sz="1600"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0E80344F-8A15-4D03-84DC-F8DB716B9573}"/>
              </a:ext>
            </a:extLst>
          </p:cNvPr>
          <p:cNvSpPr>
            <a:spLocks noGrp="1"/>
          </p:cNvSpPr>
          <p:nvPr>
            <p:ph type="body" idx="1"/>
          </p:nvPr>
        </p:nvSpPr>
        <p:spPr>
          <a:xfrm>
            <a:off x="1127905" y="4692723"/>
            <a:ext cx="3195239" cy="576262"/>
          </a:xfrm>
        </p:spPr>
        <p:txBody>
          <a:bodyPr/>
          <a:lstStyle/>
          <a:p>
            <a:r>
              <a:rPr lang="en-GB" sz="1400" dirty="0">
                <a:solidFill>
                  <a:schemeClr val="bg1"/>
                </a:solidFill>
                <a:latin typeface="Arial" panose="020B0604020202020204" pitchFamily="34" charset="0"/>
                <a:cs typeface="Arial" panose="020B0604020202020204" pitchFamily="34" charset="0"/>
              </a:rPr>
              <a:t>Things that are in place to prevent the virus spreading</a:t>
            </a:r>
          </a:p>
        </p:txBody>
      </p:sp>
      <p:sp>
        <p:nvSpPr>
          <p:cNvPr id="5" name="Text Placeholder 4">
            <a:extLst>
              <a:ext uri="{FF2B5EF4-FFF2-40B4-BE49-F238E27FC236}">
                <a16:creationId xmlns:a16="http://schemas.microsoft.com/office/drawing/2014/main" id="{40D07BA7-78A5-4C02-8164-499A4EA40975}"/>
              </a:ext>
            </a:extLst>
          </p:cNvPr>
          <p:cNvSpPr>
            <a:spLocks noGrp="1"/>
          </p:cNvSpPr>
          <p:nvPr>
            <p:ph type="body" sz="half" idx="18"/>
          </p:nvPr>
        </p:nvSpPr>
        <p:spPr>
          <a:xfrm>
            <a:off x="1127906" y="5382277"/>
            <a:ext cx="3195239" cy="817843"/>
          </a:xfrm>
        </p:spPr>
        <p:txBody>
          <a:bodyPr>
            <a:noAutofit/>
          </a:bodyPr>
          <a:lstStyle/>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Wearing a face covering </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Keeping a 2 meter distance from others </a:t>
            </a:r>
          </a:p>
          <a:p>
            <a:pPr marL="171450" indent="-171450">
              <a:buFont typeface="Arial" panose="020B0604020202020204" pitchFamily="34" charset="0"/>
              <a:buChar char="•"/>
            </a:pPr>
            <a:r>
              <a:rPr lang="en-GB" sz="1100" dirty="0">
                <a:solidFill>
                  <a:schemeClr val="bg1"/>
                </a:solidFill>
                <a:latin typeface="Arial" panose="020B0604020202020204" pitchFamily="34" charset="0"/>
                <a:cs typeface="Arial" panose="020B0604020202020204" pitchFamily="34" charset="0"/>
              </a:rPr>
              <a:t>Washing / Sanitizing hands regularly </a:t>
            </a:r>
          </a:p>
        </p:txBody>
      </p:sp>
      <p:sp>
        <p:nvSpPr>
          <p:cNvPr id="6" name="Text Placeholder 5">
            <a:extLst>
              <a:ext uri="{FF2B5EF4-FFF2-40B4-BE49-F238E27FC236}">
                <a16:creationId xmlns:a16="http://schemas.microsoft.com/office/drawing/2014/main" id="{FB27F0C4-AEDE-45A3-946B-3ECB1BEABAB4}"/>
              </a:ext>
            </a:extLst>
          </p:cNvPr>
          <p:cNvSpPr>
            <a:spLocks noGrp="1"/>
          </p:cNvSpPr>
          <p:nvPr>
            <p:ph type="body" sz="quarter" idx="3"/>
          </p:nvPr>
        </p:nvSpPr>
        <p:spPr>
          <a:xfrm>
            <a:off x="4494214" y="4692723"/>
            <a:ext cx="3200400" cy="576262"/>
          </a:xfrm>
        </p:spPr>
        <p:txBody>
          <a:bodyPr/>
          <a:lstStyle/>
          <a:p>
            <a:r>
              <a:rPr lang="en-GB" sz="1400" dirty="0">
                <a:solidFill>
                  <a:schemeClr val="bg1"/>
                </a:solidFill>
                <a:latin typeface="Arial" panose="020B0604020202020204" pitchFamily="34" charset="0"/>
                <a:cs typeface="Arial" panose="020B0604020202020204" pitchFamily="34" charset="0"/>
              </a:rPr>
              <a:t>Local testing centres set up for testing</a:t>
            </a:r>
          </a:p>
        </p:txBody>
      </p:sp>
      <p:sp>
        <p:nvSpPr>
          <p:cNvPr id="8" name="Text Placeholder 7">
            <a:extLst>
              <a:ext uri="{FF2B5EF4-FFF2-40B4-BE49-F238E27FC236}">
                <a16:creationId xmlns:a16="http://schemas.microsoft.com/office/drawing/2014/main" id="{F9B1C7FC-DC27-40F7-9251-2B93A5FCA3C3}"/>
              </a:ext>
            </a:extLst>
          </p:cNvPr>
          <p:cNvSpPr>
            <a:spLocks noGrp="1"/>
          </p:cNvSpPr>
          <p:nvPr>
            <p:ph type="body" sz="half" idx="19"/>
          </p:nvPr>
        </p:nvSpPr>
        <p:spPr>
          <a:xfrm>
            <a:off x="4487069" y="5382277"/>
            <a:ext cx="3200400" cy="810342"/>
          </a:xfrm>
        </p:spPr>
        <p:txBody>
          <a:bodyPr>
            <a:normAutofit lnSpcReduction="10000"/>
          </a:bodyPr>
          <a:lstStyle/>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Drive through test centres  </a:t>
            </a:r>
          </a:p>
          <a:p>
            <a:pPr marL="171450" indent="-171450">
              <a:buFont typeface="Arial" panose="020B0604020202020204" pitchFamily="34" charset="0"/>
              <a:buChar char="•"/>
            </a:pPr>
            <a:r>
              <a:rPr lang="en-GB" sz="1200" dirty="0">
                <a:solidFill>
                  <a:schemeClr val="bg1"/>
                </a:solidFill>
                <a:latin typeface="Arial" panose="020B0604020202020204" pitchFamily="34" charset="0"/>
                <a:cs typeface="Arial" panose="020B0604020202020204" pitchFamily="34" charset="0"/>
              </a:rPr>
              <a:t>Testing of Covid-19 available to people who believe they have symptoms </a:t>
            </a:r>
          </a:p>
        </p:txBody>
      </p:sp>
      <p:sp>
        <p:nvSpPr>
          <p:cNvPr id="9" name="Text Placeholder 8">
            <a:extLst>
              <a:ext uri="{FF2B5EF4-FFF2-40B4-BE49-F238E27FC236}">
                <a16:creationId xmlns:a16="http://schemas.microsoft.com/office/drawing/2014/main" id="{F2534C61-C20C-4C91-AA4D-408657F182E5}"/>
              </a:ext>
            </a:extLst>
          </p:cNvPr>
          <p:cNvSpPr>
            <a:spLocks noGrp="1"/>
          </p:cNvSpPr>
          <p:nvPr>
            <p:ph type="body" sz="quarter" idx="13"/>
          </p:nvPr>
        </p:nvSpPr>
        <p:spPr>
          <a:xfrm>
            <a:off x="7856674" y="4692722"/>
            <a:ext cx="3190740" cy="576262"/>
          </a:xfrm>
        </p:spPr>
        <p:txBody>
          <a:bodyPr/>
          <a:lstStyle/>
          <a:p>
            <a:r>
              <a:rPr lang="en-GB" sz="1400" dirty="0">
                <a:solidFill>
                  <a:schemeClr val="bg1"/>
                </a:solidFill>
                <a:latin typeface="Arial" panose="020B0604020202020204" pitchFamily="34" charset="0"/>
                <a:cs typeface="Arial" panose="020B0604020202020204" pitchFamily="34" charset="0"/>
              </a:rPr>
              <a:t>Current home testing kits that are available</a:t>
            </a:r>
          </a:p>
        </p:txBody>
      </p:sp>
      <p:sp>
        <p:nvSpPr>
          <p:cNvPr id="10" name="Picture Placeholder 9">
            <a:extLst>
              <a:ext uri="{FF2B5EF4-FFF2-40B4-BE49-F238E27FC236}">
                <a16:creationId xmlns:a16="http://schemas.microsoft.com/office/drawing/2014/main" id="{A70C9BD4-6DD5-4A24-90E1-36914C1F9628}"/>
              </a:ext>
            </a:extLst>
          </p:cNvPr>
          <p:cNvSpPr>
            <a:spLocks noGrp="1"/>
          </p:cNvSpPr>
          <p:nvPr>
            <p:ph type="pic" idx="22"/>
          </p:nvPr>
        </p:nvSpPr>
        <p:spPr>
          <a:prstGeom prst="round2DiagRect">
            <a:avLst>
              <a:gd name="adj1" fmla="val 19276"/>
              <a:gd name="adj2" fmla="val 0"/>
            </a:avLst>
          </a:prstGeom>
        </p:spPr>
      </p:sp>
      <p:sp>
        <p:nvSpPr>
          <p:cNvPr id="11" name="Text Placeholder 10">
            <a:extLst>
              <a:ext uri="{FF2B5EF4-FFF2-40B4-BE49-F238E27FC236}">
                <a16:creationId xmlns:a16="http://schemas.microsoft.com/office/drawing/2014/main" id="{7B18EA3A-E1D9-47B4-B755-5FB623EFC0E8}"/>
              </a:ext>
            </a:extLst>
          </p:cNvPr>
          <p:cNvSpPr>
            <a:spLocks noGrp="1"/>
          </p:cNvSpPr>
          <p:nvPr>
            <p:ph type="body" sz="half" idx="20"/>
          </p:nvPr>
        </p:nvSpPr>
        <p:spPr>
          <a:xfrm>
            <a:off x="7868857" y="5382274"/>
            <a:ext cx="3194967" cy="1073322"/>
          </a:xfrm>
        </p:spPr>
        <p:txBody>
          <a:bodyPr>
            <a:normAutofit fontScale="77500" lnSpcReduction="20000"/>
          </a:bodyPr>
          <a:lstStyle/>
          <a:p>
            <a:pPr marL="171450" indent="-1714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You can order two different types of self-testing kit online @ </a:t>
            </a:r>
            <a:r>
              <a:rPr lang="en-GB" sz="1400" dirty="0">
                <a:solidFill>
                  <a:schemeClr val="bg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www.gov.uk</a:t>
            </a:r>
            <a:r>
              <a:rPr lang="en-GB" sz="1400" dirty="0">
                <a:solidFill>
                  <a:schemeClr val="bg1"/>
                </a:solidFill>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r>
              <a:rPr lang="en-GB" sz="1400" dirty="0">
                <a:solidFill>
                  <a:schemeClr val="bg1"/>
                </a:solidFill>
                <a:latin typeface="Arial" panose="020B0604020202020204" pitchFamily="34" charset="0"/>
                <a:cs typeface="Arial" panose="020B0604020202020204" pitchFamily="34" charset="0"/>
              </a:rPr>
              <a:t>You can purchase a home testing kit with a faster result online @  </a:t>
            </a:r>
            <a:r>
              <a:rPr lang="en-GB" sz="1400" dirty="0">
                <a:solidFill>
                  <a:srgbClr val="B8FA56"/>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www.better2know.</a:t>
            </a:r>
            <a:r>
              <a:rPr lang="en-GB" sz="14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co.uk/page/covid-19</a:t>
            </a:r>
            <a:r>
              <a:rPr lang="en-GB" sz="1400" dirty="0">
                <a:solidFill>
                  <a:schemeClr val="bg1"/>
                </a:solidFill>
                <a:latin typeface="Arial" panose="020B0604020202020204" pitchFamily="34" charset="0"/>
                <a:cs typeface="Arial" panose="020B0604020202020204" pitchFamily="34" charset="0"/>
              </a:rPr>
              <a:t> </a:t>
            </a:r>
          </a:p>
          <a:p>
            <a:pPr marL="171450" indent="-171450">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p:txBody>
      </p:sp>
      <p:pic>
        <p:nvPicPr>
          <p:cNvPr id="12" name="Picture 11">
            <a:extLst>
              <a:ext uri="{FF2B5EF4-FFF2-40B4-BE49-F238E27FC236}">
                <a16:creationId xmlns:a16="http://schemas.microsoft.com/office/drawing/2014/main" id="{44438FAA-9373-4BD7-9CF5-EDC24E329181}"/>
              </a:ext>
            </a:extLst>
          </p:cNvPr>
          <p:cNvPicPr>
            <a:picLocks noChangeAspect="1"/>
          </p:cNvPicPr>
          <p:nvPr/>
        </p:nvPicPr>
        <p:blipFill>
          <a:blip r:embed="rId5"/>
          <a:stretch>
            <a:fillRect/>
          </a:stretch>
        </p:blipFill>
        <p:spPr>
          <a:xfrm>
            <a:off x="7871790" y="2666999"/>
            <a:ext cx="3200663" cy="1524000"/>
          </a:xfrm>
          <a:prstGeom prst="rect">
            <a:avLst/>
          </a:prstGeom>
        </p:spPr>
      </p:pic>
      <p:pic>
        <p:nvPicPr>
          <p:cNvPr id="2050" name="Picture 2" descr="New Covid-19 testing opens in Leicester's Victoria Park - Leicestershire  Live">
            <a:extLst>
              <a:ext uri="{FF2B5EF4-FFF2-40B4-BE49-F238E27FC236}">
                <a16:creationId xmlns:a16="http://schemas.microsoft.com/office/drawing/2014/main" id="{27F581B4-CE32-48CB-A1C5-2C485AD7D202}"/>
              </a:ext>
            </a:extLst>
          </p:cNvPr>
          <p:cNvPicPr>
            <a:picLocks noGrp="1" noChangeAspect="1" noChangeArrowheads="1"/>
          </p:cNvPicPr>
          <p:nvPr>
            <p:ph type="pic" idx="21"/>
          </p:nvPr>
        </p:nvPicPr>
        <p:blipFill>
          <a:blip r:embed="rId6">
            <a:extLst>
              <a:ext uri="{28A0092B-C50C-407E-A947-70E740481C1C}">
                <a14:useLocalDpi xmlns:a14="http://schemas.microsoft.com/office/drawing/2010/main" val="0"/>
              </a:ext>
            </a:extLst>
          </a:blip>
          <a:srcRect t="26179" b="26179"/>
          <a:stretch>
            <a:fillRect/>
          </a:stretch>
        </p:blipFill>
        <p:spPr bwMode="auto">
          <a:xfrm>
            <a:off x="4487863" y="2667000"/>
            <a:ext cx="3198812" cy="15240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3FAB26E-FD3E-4541-9C24-603FD1DEAC91}"/>
              </a:ext>
            </a:extLst>
          </p:cNvPr>
          <p:cNvSpPr txBox="1"/>
          <p:nvPr/>
        </p:nvSpPr>
        <p:spPr>
          <a:xfrm>
            <a:off x="1141415" y="4343396"/>
            <a:ext cx="3345654"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www.bbc.com</a:t>
            </a:r>
          </a:p>
        </p:txBody>
      </p:sp>
      <p:sp>
        <p:nvSpPr>
          <p:cNvPr id="14" name="TextBox 13">
            <a:extLst>
              <a:ext uri="{FF2B5EF4-FFF2-40B4-BE49-F238E27FC236}">
                <a16:creationId xmlns:a16="http://schemas.microsoft.com/office/drawing/2014/main" id="{CD34B18A-E309-4757-AAD5-236E9FD5FBB1}"/>
              </a:ext>
            </a:extLst>
          </p:cNvPr>
          <p:cNvSpPr txBox="1"/>
          <p:nvPr/>
        </p:nvSpPr>
        <p:spPr>
          <a:xfrm>
            <a:off x="4480977" y="4343396"/>
            <a:ext cx="3357958"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www.mercuryleicester.co.uk</a:t>
            </a:r>
          </a:p>
        </p:txBody>
      </p:sp>
      <p:sp>
        <p:nvSpPr>
          <p:cNvPr id="16" name="TextBox 15">
            <a:extLst>
              <a:ext uri="{FF2B5EF4-FFF2-40B4-BE49-F238E27FC236}">
                <a16:creationId xmlns:a16="http://schemas.microsoft.com/office/drawing/2014/main" id="{904A43C8-7C45-44E5-92B7-38DD88FA8E60}"/>
              </a:ext>
            </a:extLst>
          </p:cNvPr>
          <p:cNvSpPr txBox="1"/>
          <p:nvPr/>
        </p:nvSpPr>
        <p:spPr>
          <a:xfrm>
            <a:off x="7838935" y="4343396"/>
            <a:ext cx="3067604"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www.theguardian.com</a:t>
            </a:r>
          </a:p>
        </p:txBody>
      </p:sp>
      <p:pic>
        <p:nvPicPr>
          <p:cNvPr id="18" name="Picture Placeholder 17">
            <a:extLst>
              <a:ext uri="{FF2B5EF4-FFF2-40B4-BE49-F238E27FC236}">
                <a16:creationId xmlns:a16="http://schemas.microsoft.com/office/drawing/2014/main" id="{F2D5A3AE-96E1-49E8-9561-5337B6662BC2}"/>
              </a:ext>
            </a:extLst>
          </p:cNvPr>
          <p:cNvPicPr>
            <a:picLocks noGrp="1" noChangeAspect="1"/>
          </p:cNvPicPr>
          <p:nvPr>
            <p:ph type="pic" idx="15"/>
          </p:nvPr>
        </p:nvPicPr>
        <p:blipFill>
          <a:blip r:embed="rId7"/>
          <a:srcRect t="3068" b="3068"/>
          <a:stretch>
            <a:fillRect/>
          </a:stretch>
        </p:blipFill>
        <p:spPr>
          <a:prstGeom prst="rect">
            <a:avLst/>
          </a:prstGeom>
        </p:spPr>
      </p:pic>
      <p:pic>
        <p:nvPicPr>
          <p:cNvPr id="19" name="Picture 18">
            <a:extLst>
              <a:ext uri="{FF2B5EF4-FFF2-40B4-BE49-F238E27FC236}">
                <a16:creationId xmlns:a16="http://schemas.microsoft.com/office/drawing/2014/main" id="{6C0297BA-7D57-41AA-A4B3-CF06FF301C6E}"/>
              </a:ext>
            </a:extLst>
          </p:cNvPr>
          <p:cNvPicPr>
            <a:picLocks noChangeAspect="1"/>
          </p:cNvPicPr>
          <p:nvPr/>
        </p:nvPicPr>
        <p:blipFill>
          <a:blip r:embed="rId8"/>
          <a:stretch>
            <a:fillRect/>
          </a:stretch>
        </p:blipFill>
        <p:spPr>
          <a:xfrm>
            <a:off x="1119547" y="2651079"/>
            <a:ext cx="3233519" cy="1579025"/>
          </a:xfrm>
          <a:prstGeom prst="rect">
            <a:avLst/>
          </a:prstGeom>
        </p:spPr>
      </p:pic>
      <p:sp>
        <p:nvSpPr>
          <p:cNvPr id="20" name="TextBox 19">
            <a:extLst>
              <a:ext uri="{FF2B5EF4-FFF2-40B4-BE49-F238E27FC236}">
                <a16:creationId xmlns:a16="http://schemas.microsoft.com/office/drawing/2014/main" id="{1DE5B0B9-DF55-43C2-AD92-EAF70D02FF14}"/>
              </a:ext>
            </a:extLst>
          </p:cNvPr>
          <p:cNvSpPr txBox="1"/>
          <p:nvPr/>
        </p:nvSpPr>
        <p:spPr>
          <a:xfrm>
            <a:off x="9329531" y="94624"/>
            <a:ext cx="2146852"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Task 3 – Flyer/ back</a:t>
            </a:r>
          </a:p>
        </p:txBody>
      </p:sp>
    </p:spTree>
    <p:extLst>
      <p:ext uri="{BB962C8B-B14F-4D97-AF65-F5344CB8AC3E}">
        <p14:creationId xmlns:p14="http://schemas.microsoft.com/office/powerpoint/2010/main" val="4208005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194FC430-4BCC-4C6D-95DF-4827559ECBAA}"/>
              </a:ext>
            </a:extLst>
          </p:cNvPr>
          <p:cNvSpPr/>
          <p:nvPr/>
        </p:nvSpPr>
        <p:spPr>
          <a:xfrm>
            <a:off x="8348870" y="439816"/>
            <a:ext cx="3246782" cy="2274030"/>
          </a:xfrm>
          <a:prstGeom prst="ellipse">
            <a:avLst/>
          </a:prstGeom>
          <a:solidFill>
            <a:schemeClr val="bg2">
              <a:lumMod val="60000"/>
              <a:lumOff val="40000"/>
            </a:schemeClr>
          </a:solidFill>
        </p:spPr>
        <p:style>
          <a:lnRef idx="1">
            <a:schemeClr val="dk1"/>
          </a:lnRef>
          <a:fillRef idx="3">
            <a:schemeClr val="dk1"/>
          </a:fillRef>
          <a:effectRef idx="2">
            <a:schemeClr val="dk1"/>
          </a:effectRef>
          <a:fontRef idx="minor">
            <a:schemeClr val="lt1"/>
          </a:fontRef>
        </p:style>
        <p:txBody>
          <a:bodyPr rtlCol="0" anchor="ctr"/>
          <a:lstStyle/>
          <a:p>
            <a:pPr algn="ctr"/>
            <a:r>
              <a:rPr lang="en-GB" b="1" dirty="0">
                <a:solidFill>
                  <a:schemeClr val="bg1"/>
                </a:solidFill>
                <a:latin typeface="Arial" panose="020B0604020202020204" pitchFamily="34" charset="0"/>
                <a:cs typeface="Arial" panose="020B0604020202020204" pitchFamily="34" charset="0"/>
              </a:rPr>
              <a:t>New Improved Covid-19 home testing-kit </a:t>
            </a:r>
          </a:p>
          <a:p>
            <a:pPr algn="ctr"/>
            <a:r>
              <a:rPr lang="en-GB" dirty="0">
                <a:solidFill>
                  <a:schemeClr val="bg1"/>
                </a:solidFill>
              </a:rPr>
              <a:t>Results in 15 minutes: </a:t>
            </a:r>
          </a:p>
          <a:p>
            <a:pPr marL="285750" indent="-285750" algn="ctr">
              <a:buFont typeface="Arial" panose="020B0604020202020204" pitchFamily="34" charset="0"/>
              <a:buChar char="•"/>
            </a:pPr>
            <a:r>
              <a:rPr lang="en-GB" dirty="0">
                <a:solidFill>
                  <a:schemeClr val="bg1"/>
                </a:solidFill>
              </a:rPr>
              <a:t>Easy to use </a:t>
            </a:r>
          </a:p>
          <a:p>
            <a:pPr marL="285750" indent="-285750" algn="ctr">
              <a:buFont typeface="Arial" panose="020B0604020202020204" pitchFamily="34" charset="0"/>
              <a:buChar char="•"/>
            </a:pPr>
            <a:r>
              <a:rPr lang="en-GB" dirty="0">
                <a:solidFill>
                  <a:schemeClr val="bg1"/>
                </a:solidFill>
              </a:rPr>
              <a:t>Available from GP’s </a:t>
            </a:r>
          </a:p>
          <a:p>
            <a:pPr marL="285750" indent="-285750" algn="ctr">
              <a:buFont typeface="Arial" panose="020B0604020202020204" pitchFamily="34" charset="0"/>
              <a:buChar char="•"/>
            </a:pPr>
            <a:r>
              <a:rPr lang="en-GB" dirty="0">
                <a:solidFill>
                  <a:schemeClr val="bg1"/>
                </a:solidFill>
              </a:rPr>
              <a:t>Free to all</a:t>
            </a:r>
          </a:p>
        </p:txBody>
      </p:sp>
      <p:sp>
        <p:nvSpPr>
          <p:cNvPr id="9" name="Plaque 8">
            <a:extLst>
              <a:ext uri="{FF2B5EF4-FFF2-40B4-BE49-F238E27FC236}">
                <a16:creationId xmlns:a16="http://schemas.microsoft.com/office/drawing/2014/main" id="{BC8F7D28-319A-464C-8520-04816199AE5F}"/>
              </a:ext>
            </a:extLst>
          </p:cNvPr>
          <p:cNvSpPr/>
          <p:nvPr/>
        </p:nvSpPr>
        <p:spPr>
          <a:xfrm>
            <a:off x="8199120" y="3313043"/>
            <a:ext cx="3684375" cy="3105141"/>
          </a:xfrm>
          <a:prstGeom prst="plaque">
            <a:avLst/>
          </a:prstGeom>
          <a:solidFill>
            <a:schemeClr val="bg2">
              <a:lumMod val="60000"/>
              <a:lumOff val="40000"/>
            </a:schemeClr>
          </a:solidFill>
        </p:spPr>
        <p:style>
          <a:lnRef idx="1">
            <a:schemeClr val="dk1"/>
          </a:lnRef>
          <a:fillRef idx="2">
            <a:schemeClr val="dk1"/>
          </a:fillRef>
          <a:effectRef idx="1">
            <a:schemeClr val="dk1"/>
          </a:effectRef>
          <a:fontRef idx="minor">
            <a:schemeClr val="dk1"/>
          </a:fontRef>
        </p:style>
        <p:txBody>
          <a:bodyPr rtlCol="0" anchor="ctr"/>
          <a:lstStyle/>
          <a:p>
            <a:pPr algn="ctr"/>
            <a:r>
              <a:rPr lang="en-GB" sz="1200" dirty="0">
                <a:latin typeface="Arial" panose="020B0604020202020204" pitchFamily="34" charset="0"/>
                <a:cs typeface="Arial" panose="020B0604020202020204" pitchFamily="34" charset="0"/>
              </a:rPr>
              <a:t>For more information on the new improved covid-19 test kits, feel free to join one of our live video links online @ </a:t>
            </a:r>
            <a:r>
              <a:rPr lang="en-GB" sz="1200" dirty="0">
                <a:latin typeface="Arial" panose="020B0604020202020204" pitchFamily="34" charset="0"/>
                <a:cs typeface="Arial" panose="020B0604020202020204" pitchFamily="34" charset="0"/>
                <a:hlinkClick r:id="rId2"/>
              </a:rPr>
              <a:t>www.improvedcovidtest.co.uk</a:t>
            </a:r>
            <a:r>
              <a:rPr lang="en-GB" sz="1200" dirty="0">
                <a:latin typeface="Arial" panose="020B0604020202020204" pitchFamily="34" charset="0"/>
                <a:cs typeface="Arial" panose="020B0604020202020204" pitchFamily="34" charset="0"/>
              </a:rPr>
              <a:t> </a:t>
            </a:r>
          </a:p>
          <a:p>
            <a:pPr algn="ctr"/>
            <a:r>
              <a:rPr lang="en-GB" sz="1200" dirty="0">
                <a:latin typeface="Arial" panose="020B0604020202020204" pitchFamily="34" charset="0"/>
                <a:cs typeface="Arial" panose="020B0604020202020204" pitchFamily="34" charset="0"/>
              </a:rPr>
              <a:t>Monday 29</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March 2021 at</a:t>
            </a:r>
          </a:p>
          <a:p>
            <a:pPr algn="ctr"/>
            <a:r>
              <a:rPr lang="en-GB" sz="1200" dirty="0">
                <a:latin typeface="Arial" panose="020B0604020202020204" pitchFamily="34" charset="0"/>
                <a:cs typeface="Arial" panose="020B0604020202020204" pitchFamily="34" charset="0"/>
              </a:rPr>
              <a:t>Wednesday 31</a:t>
            </a:r>
            <a:r>
              <a:rPr lang="en-GB" sz="1200" baseline="30000" dirty="0">
                <a:latin typeface="Arial" panose="020B0604020202020204" pitchFamily="34" charset="0"/>
                <a:cs typeface="Arial" panose="020B0604020202020204" pitchFamily="34" charset="0"/>
              </a:rPr>
              <a:t>st</a:t>
            </a:r>
            <a:r>
              <a:rPr lang="en-GB" sz="1200" dirty="0">
                <a:latin typeface="Arial" panose="020B0604020202020204" pitchFamily="34" charset="0"/>
                <a:cs typeface="Arial" panose="020B0604020202020204" pitchFamily="34" charset="0"/>
              </a:rPr>
              <a:t> March 2021</a:t>
            </a:r>
          </a:p>
          <a:p>
            <a:pPr algn="ctr"/>
            <a:r>
              <a:rPr lang="en-GB" sz="1200" dirty="0">
                <a:latin typeface="Arial" panose="020B0604020202020204" pitchFamily="34" charset="0"/>
                <a:cs typeface="Arial" panose="020B0604020202020204" pitchFamily="34" charset="0"/>
              </a:rPr>
              <a:t>Or</a:t>
            </a:r>
          </a:p>
          <a:p>
            <a:pPr algn="ctr"/>
            <a:r>
              <a:rPr lang="en-GB" sz="1200" dirty="0">
                <a:latin typeface="Arial" panose="020B0604020202020204" pitchFamily="34" charset="0"/>
                <a:cs typeface="Arial" panose="020B0604020202020204" pitchFamily="34" charset="0"/>
              </a:rPr>
              <a:t>Friday 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April 2021 </a:t>
            </a:r>
          </a:p>
          <a:p>
            <a:pPr algn="ctr"/>
            <a:r>
              <a:rPr lang="en-GB" sz="1200" dirty="0">
                <a:latin typeface="Arial" panose="020B0604020202020204" pitchFamily="34" charset="0"/>
                <a:cs typeface="Arial" panose="020B0604020202020204" pitchFamily="34" charset="0"/>
              </a:rPr>
              <a:t>All live talks will be held between 14:00pm-15:00pm alternatively call: 0774633123</a:t>
            </a:r>
          </a:p>
        </p:txBody>
      </p:sp>
      <p:pic>
        <p:nvPicPr>
          <p:cNvPr id="1026" name="Picture 2" descr="Home Medakit">
            <a:extLst>
              <a:ext uri="{FF2B5EF4-FFF2-40B4-BE49-F238E27FC236}">
                <a16:creationId xmlns:a16="http://schemas.microsoft.com/office/drawing/2014/main" id="{136414F9-F5DE-4B3E-AC36-0326B8BBEC4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99931" y="989700"/>
            <a:ext cx="6993172" cy="487860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67A64BAF-14F9-47BF-AC0E-FBF177646353}"/>
              </a:ext>
            </a:extLst>
          </p:cNvPr>
          <p:cNvSpPr txBox="1"/>
          <p:nvPr/>
        </p:nvSpPr>
        <p:spPr>
          <a:xfrm>
            <a:off x="2160105" y="167813"/>
            <a:ext cx="4982817" cy="461665"/>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Rapid Results- Home testing kit </a:t>
            </a:r>
          </a:p>
        </p:txBody>
      </p:sp>
      <p:sp>
        <p:nvSpPr>
          <p:cNvPr id="13" name="TextBox 12">
            <a:extLst>
              <a:ext uri="{FF2B5EF4-FFF2-40B4-BE49-F238E27FC236}">
                <a16:creationId xmlns:a16="http://schemas.microsoft.com/office/drawing/2014/main" id="{E5EED53A-1E21-4F37-A02A-B0C617A4D15C}"/>
              </a:ext>
            </a:extLst>
          </p:cNvPr>
          <p:cNvSpPr txBox="1"/>
          <p:nvPr/>
        </p:nvSpPr>
        <p:spPr>
          <a:xfrm>
            <a:off x="1099931" y="5933997"/>
            <a:ext cx="4518991"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www.medakit.com</a:t>
            </a:r>
          </a:p>
        </p:txBody>
      </p:sp>
      <p:sp>
        <p:nvSpPr>
          <p:cNvPr id="14" name="TextBox 13">
            <a:extLst>
              <a:ext uri="{FF2B5EF4-FFF2-40B4-BE49-F238E27FC236}">
                <a16:creationId xmlns:a16="http://schemas.microsoft.com/office/drawing/2014/main" id="{E0DA6BBD-31E1-4B04-B7E7-BA4C5A35D0AA}"/>
              </a:ext>
            </a:extLst>
          </p:cNvPr>
          <p:cNvSpPr txBox="1"/>
          <p:nvPr/>
        </p:nvSpPr>
        <p:spPr>
          <a:xfrm>
            <a:off x="8931965" y="29313"/>
            <a:ext cx="2663687"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Task 4 – Conference Poster</a:t>
            </a:r>
          </a:p>
        </p:txBody>
      </p:sp>
    </p:spTree>
    <p:extLst>
      <p:ext uri="{BB962C8B-B14F-4D97-AF65-F5344CB8AC3E}">
        <p14:creationId xmlns:p14="http://schemas.microsoft.com/office/powerpoint/2010/main" val="14958964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BBBDFF1-3348-45B4-85AD-3A0AADF3CFD6}"/>
              </a:ext>
            </a:extLst>
          </p:cNvPr>
          <p:cNvSpPr txBox="1"/>
          <p:nvPr/>
        </p:nvSpPr>
        <p:spPr>
          <a:xfrm>
            <a:off x="1709530" y="329074"/>
            <a:ext cx="6056244" cy="369332"/>
          </a:xfrm>
          <a:prstGeom prst="rect">
            <a:avLst/>
          </a:prstGeom>
          <a:noFill/>
        </p:spPr>
        <p:txBody>
          <a:bodyPr wrap="square" rtlCol="0">
            <a:spAutoFit/>
          </a:bodyPr>
          <a:lstStyle/>
          <a:p>
            <a:pPr algn="ctr"/>
            <a:r>
              <a:rPr lang="en-GB" b="1" dirty="0">
                <a:solidFill>
                  <a:schemeClr val="bg1"/>
                </a:solidFill>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39501333-37DB-4D2F-A356-4486D08B3437}"/>
              </a:ext>
            </a:extLst>
          </p:cNvPr>
          <p:cNvSpPr txBox="1"/>
          <p:nvPr/>
        </p:nvSpPr>
        <p:spPr>
          <a:xfrm>
            <a:off x="1312365" y="5641227"/>
            <a:ext cx="9117496" cy="523220"/>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Who.int. (2021). </a:t>
            </a:r>
            <a:r>
              <a:rPr lang="en-GB" sz="1400" b="0" i="1" dirty="0">
                <a:solidFill>
                  <a:srgbClr val="000000"/>
                </a:solidFill>
                <a:effectLst/>
                <a:latin typeface="Arial" panose="020B0604020202020204" pitchFamily="34" charset="0"/>
                <a:cs typeface="Arial" panose="020B0604020202020204" pitchFamily="34" charset="0"/>
              </a:rPr>
              <a:t>Coronavirus</a:t>
            </a:r>
            <a:r>
              <a:rPr lang="en-GB" sz="1400" b="0" i="0" dirty="0">
                <a:solidFill>
                  <a:srgbClr val="000000"/>
                </a:solidFill>
                <a:effectLst/>
                <a:latin typeface="Arial" panose="020B0604020202020204" pitchFamily="34" charset="0"/>
                <a:cs typeface="Arial" panose="020B0604020202020204" pitchFamily="34" charset="0"/>
              </a:rPr>
              <a:t>. [online] Available at: &lt;https://www.who.int/health-topics/coronavirus&gt; [Accessed 6 March 2021].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D55FA0F3-B457-4D9C-914B-AF68B1E00926}"/>
              </a:ext>
            </a:extLst>
          </p:cNvPr>
          <p:cNvSpPr txBox="1"/>
          <p:nvPr/>
        </p:nvSpPr>
        <p:spPr>
          <a:xfrm>
            <a:off x="1257360" y="2530009"/>
            <a:ext cx="7951304" cy="523220"/>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GOV.UK. (2021). </a:t>
            </a:r>
            <a:r>
              <a:rPr lang="en-GB" sz="1400" b="0" i="1" dirty="0">
                <a:solidFill>
                  <a:srgbClr val="000000"/>
                </a:solidFill>
                <a:effectLst/>
                <a:latin typeface="Arial" panose="020B0604020202020204" pitchFamily="34" charset="0"/>
                <a:cs typeface="Arial" panose="020B0604020202020204" pitchFamily="34" charset="0"/>
              </a:rPr>
              <a:t>Coronavirus (COVID-19): guidance and support</a:t>
            </a:r>
            <a:r>
              <a:rPr lang="en-GB" sz="1400" b="0" i="0" dirty="0">
                <a:solidFill>
                  <a:srgbClr val="000000"/>
                </a:solidFill>
                <a:effectLst/>
                <a:latin typeface="Arial" panose="020B0604020202020204" pitchFamily="34" charset="0"/>
                <a:cs typeface="Arial" panose="020B0604020202020204" pitchFamily="34" charset="0"/>
              </a:rPr>
              <a:t>. [online] Available at: &lt;https://www.gov.uk/coronavirus&gt; [Accessed 6 March 2021].</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24D3CF7-07CF-4B76-B1CB-566BAB371EEA}"/>
              </a:ext>
            </a:extLst>
          </p:cNvPr>
          <p:cNvSpPr txBox="1"/>
          <p:nvPr/>
        </p:nvSpPr>
        <p:spPr>
          <a:xfrm>
            <a:off x="1273008" y="4495745"/>
            <a:ext cx="7580244" cy="523220"/>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Medakit. (2021). </a:t>
            </a:r>
            <a:r>
              <a:rPr lang="en-GB" sz="1400" b="0" i="1" dirty="0">
                <a:solidFill>
                  <a:srgbClr val="000000"/>
                </a:solidFill>
                <a:effectLst/>
                <a:latin typeface="Arial" panose="020B0604020202020204" pitchFamily="34" charset="0"/>
                <a:cs typeface="Arial" panose="020B0604020202020204" pitchFamily="34" charset="0"/>
              </a:rPr>
              <a:t>Covid-19 Test | Coronavirus Test | Coronavirus Test Kit</a:t>
            </a:r>
            <a:r>
              <a:rPr lang="en-GB" sz="1400" b="0" i="0" dirty="0">
                <a:solidFill>
                  <a:srgbClr val="000000"/>
                </a:solidFill>
                <a:effectLst/>
                <a:latin typeface="Arial" panose="020B0604020202020204" pitchFamily="34" charset="0"/>
                <a:cs typeface="Arial" panose="020B0604020202020204" pitchFamily="34" charset="0"/>
              </a:rPr>
              <a:t>. [online] Available at: &lt;https://medakit.com/&gt; [Accessed 22 March 2021].</a:t>
            </a:r>
            <a:endParaRPr lang="en-GB" sz="1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5B55241-CE64-4D68-B9DA-490D0C57CF7F}"/>
              </a:ext>
            </a:extLst>
          </p:cNvPr>
          <p:cNvSpPr txBox="1"/>
          <p:nvPr/>
        </p:nvSpPr>
        <p:spPr>
          <a:xfrm flipH="1">
            <a:off x="1285063" y="5018965"/>
            <a:ext cx="7924001" cy="523220"/>
          </a:xfrm>
          <a:prstGeom prst="rect">
            <a:avLst/>
          </a:prstGeom>
          <a:noFill/>
        </p:spPr>
        <p:txBody>
          <a:bodyPr wrap="square" rtlCol="0">
            <a:spAutoFit/>
          </a:bodyPr>
          <a:lstStyle/>
          <a:p>
            <a:r>
              <a:rPr lang="en-GB" sz="1400" dirty="0">
                <a:solidFill>
                  <a:srgbClr val="000000"/>
                </a:solidFill>
                <a:latin typeface="Arial" panose="020B0604020202020204" pitchFamily="34" charset="0"/>
                <a:cs typeface="Arial" panose="020B0604020202020204" pitchFamily="34" charset="0"/>
              </a:rPr>
              <a:t>T</a:t>
            </a:r>
            <a:r>
              <a:rPr lang="en-GB" sz="1400" b="0" i="0" dirty="0">
                <a:solidFill>
                  <a:srgbClr val="000000"/>
                </a:solidFill>
                <a:effectLst/>
                <a:latin typeface="Arial" panose="020B0604020202020204" pitchFamily="34" charset="0"/>
                <a:cs typeface="Arial" panose="020B0604020202020204" pitchFamily="34" charset="0"/>
              </a:rPr>
              <a:t>he Guardian. (2021). </a:t>
            </a:r>
            <a:r>
              <a:rPr lang="en-GB" sz="1400" b="0" i="1" dirty="0">
                <a:solidFill>
                  <a:srgbClr val="000000"/>
                </a:solidFill>
                <a:effectLst/>
                <a:latin typeface="Arial" panose="020B0604020202020204" pitchFamily="34" charset="0"/>
                <a:cs typeface="Arial" panose="020B0604020202020204" pitchFamily="34" charset="0"/>
              </a:rPr>
              <a:t>News, sport and opinion from the Guardian's UK edition | The Guardian</a:t>
            </a:r>
            <a:r>
              <a:rPr lang="en-GB" sz="1400" b="0" i="0" dirty="0">
                <a:solidFill>
                  <a:srgbClr val="000000"/>
                </a:solidFill>
                <a:effectLst/>
                <a:latin typeface="Arial" panose="020B0604020202020204" pitchFamily="34" charset="0"/>
                <a:cs typeface="Arial" panose="020B0604020202020204" pitchFamily="34" charset="0"/>
              </a:rPr>
              <a:t>. [online] Available at: &lt;https://www.theguardian.com/&gt; [Accessed 12 March 2021].</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D20031EE-0F05-448B-8E78-1EE935AEEE83}"/>
              </a:ext>
            </a:extLst>
          </p:cNvPr>
          <p:cNvSpPr txBox="1"/>
          <p:nvPr/>
        </p:nvSpPr>
        <p:spPr>
          <a:xfrm flipH="1">
            <a:off x="1298713" y="2009227"/>
            <a:ext cx="7460974" cy="523220"/>
          </a:xfrm>
          <a:prstGeom prst="rect">
            <a:avLst/>
          </a:prstGeom>
          <a:noFill/>
        </p:spPr>
        <p:txBody>
          <a:bodyPr wrap="square" rtlCol="0">
            <a:spAutoFit/>
          </a:bodyPr>
          <a:lstStyle/>
          <a:p>
            <a:r>
              <a:rPr lang="en-GB" sz="1400" b="0" i="0" dirty="0">
                <a:solidFill>
                  <a:srgbClr val="000000"/>
                </a:solidFill>
                <a:effectLst/>
                <a:latin typeface="Open Sans"/>
              </a:rPr>
              <a:t>Douglas, M., Katikireddi, S., Taulbut, M., McKee, M. and McCartney, G., (2020). Mitigating the wider health effects of covid-19 pandemic response. </a:t>
            </a:r>
            <a:r>
              <a:rPr lang="en-GB" sz="1400" b="0" i="1" dirty="0">
                <a:solidFill>
                  <a:srgbClr val="000000"/>
                </a:solidFill>
                <a:effectLst/>
                <a:latin typeface="Open Sans"/>
              </a:rPr>
              <a:t>BMJ</a:t>
            </a:r>
            <a:r>
              <a:rPr lang="en-GB" sz="1400" b="0" i="0" dirty="0">
                <a:solidFill>
                  <a:srgbClr val="000000"/>
                </a:solidFill>
                <a:effectLst/>
                <a:latin typeface="Open Sans"/>
              </a:rPr>
              <a:t>, p.m1557.</a:t>
            </a:r>
            <a:endParaRPr lang="en-GB" sz="1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33DDE86-5A8B-4B14-B740-7593A59D68B8}"/>
              </a:ext>
            </a:extLst>
          </p:cNvPr>
          <p:cNvSpPr txBox="1"/>
          <p:nvPr/>
        </p:nvSpPr>
        <p:spPr>
          <a:xfrm>
            <a:off x="1272608" y="3029781"/>
            <a:ext cx="7447722" cy="738664"/>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Leicestermercury.co.uk. (2021). </a:t>
            </a:r>
            <a:r>
              <a:rPr lang="en-GB" sz="1400" b="0" i="1" dirty="0">
                <a:solidFill>
                  <a:srgbClr val="000000"/>
                </a:solidFill>
                <a:effectLst/>
                <a:latin typeface="Arial" panose="020B0604020202020204" pitchFamily="34" charset="0"/>
                <a:cs typeface="Arial" panose="020B0604020202020204" pitchFamily="34" charset="0"/>
              </a:rPr>
              <a:t>Leicestershire Live - Latest local news, sport &amp; business from Leicester</a:t>
            </a:r>
            <a:r>
              <a:rPr lang="en-GB" sz="1400" b="0" i="0" dirty="0">
                <a:solidFill>
                  <a:srgbClr val="000000"/>
                </a:solidFill>
                <a:effectLst/>
                <a:latin typeface="Arial" panose="020B0604020202020204" pitchFamily="34" charset="0"/>
                <a:cs typeface="Arial" panose="020B0604020202020204" pitchFamily="34" charset="0"/>
              </a:rPr>
              <a:t>. [online] Available at: &lt;https://www.leicestermercury.co.uk/&gt; [Accessed 12 March 2021].</a:t>
            </a:r>
            <a:endParaRPr lang="en-GB"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FDA43463-77F3-4799-804B-8947DB203811}"/>
              </a:ext>
            </a:extLst>
          </p:cNvPr>
          <p:cNvSpPr txBox="1"/>
          <p:nvPr/>
        </p:nvSpPr>
        <p:spPr>
          <a:xfrm flipH="1">
            <a:off x="1312365" y="955163"/>
            <a:ext cx="7566992" cy="523220"/>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BBC News. (2021). [online] Available at: &lt;https://www.bbc.com/news/health&gt; [Accessed 12 March 2021].</a:t>
            </a:r>
            <a:endParaRPr lang="en-GB" sz="14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9C473058-2688-4C57-9692-CCC4714F0E51}"/>
              </a:ext>
            </a:extLst>
          </p:cNvPr>
          <p:cNvSpPr txBox="1"/>
          <p:nvPr/>
        </p:nvSpPr>
        <p:spPr>
          <a:xfrm>
            <a:off x="1312365" y="1488444"/>
            <a:ext cx="7182678" cy="523220"/>
          </a:xfrm>
          <a:prstGeom prst="rect">
            <a:avLst/>
          </a:prstGeom>
          <a:noFill/>
        </p:spPr>
        <p:txBody>
          <a:bodyPr wrap="square" rtlCol="0">
            <a:spAutoFit/>
          </a:bodyPr>
          <a:lstStyle/>
          <a:p>
            <a:r>
              <a:rPr lang="en-GB" sz="1400" b="0" i="0" dirty="0">
                <a:solidFill>
                  <a:srgbClr val="000000"/>
                </a:solidFill>
                <a:effectLst/>
                <a:latin typeface="Arial" panose="020B0604020202020204" pitchFamily="34" charset="0"/>
                <a:cs typeface="Arial" panose="020B0604020202020204" pitchFamily="34" charset="0"/>
              </a:rPr>
              <a:t>Better2know.co.uk. (2021). </a:t>
            </a:r>
            <a:r>
              <a:rPr lang="en-GB" sz="1400" b="0" i="1" dirty="0">
                <a:solidFill>
                  <a:srgbClr val="000000"/>
                </a:solidFill>
                <a:effectLst/>
                <a:latin typeface="Arial" panose="020B0604020202020204" pitchFamily="34" charset="0"/>
                <a:cs typeface="Arial" panose="020B0604020202020204" pitchFamily="34" charset="0"/>
              </a:rPr>
              <a:t>Covid-19 (Coronavirus) Testing | Better2Know</a:t>
            </a:r>
            <a:r>
              <a:rPr lang="en-GB" sz="1400" b="0" i="0" dirty="0">
                <a:solidFill>
                  <a:srgbClr val="000000"/>
                </a:solidFill>
                <a:effectLst/>
                <a:latin typeface="Arial" panose="020B0604020202020204" pitchFamily="34" charset="0"/>
                <a:cs typeface="Arial" panose="020B0604020202020204" pitchFamily="34" charset="0"/>
              </a:rPr>
              <a:t>. [online] Available at: &lt;https://www.better2know.co.uk/page/covid-19&gt; [Accessed 6 March 2021].</a:t>
            </a:r>
            <a:endParaRPr lang="en-GB" sz="14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CF076B9A-65F2-47DA-AFD5-7A851F4757FB}"/>
              </a:ext>
            </a:extLst>
          </p:cNvPr>
          <p:cNvSpPr txBox="1"/>
          <p:nvPr/>
        </p:nvSpPr>
        <p:spPr>
          <a:xfrm flipH="1">
            <a:off x="1272608" y="3766786"/>
            <a:ext cx="7420419" cy="738664"/>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Malik, Y.S. et al. (2020) ‘Coronavirus Disease Pandemic (covid-19)’, </a:t>
            </a:r>
            <a:r>
              <a:rPr lang="en-GB" sz="1400" i="1" dirty="0">
                <a:solidFill>
                  <a:schemeClr val="bg1"/>
                </a:solidFill>
                <a:latin typeface="Arial" panose="020B0604020202020204" pitchFamily="34" charset="0"/>
                <a:cs typeface="Arial" panose="020B0604020202020204" pitchFamily="34" charset="0"/>
              </a:rPr>
              <a:t>Challenges and a Global Perspective, Pathogens 9, (7):519. Available at :https://doi.org/10.3390/pathogens9070519 [Accessed:17 March 2021].</a:t>
            </a:r>
          </a:p>
        </p:txBody>
      </p:sp>
    </p:spTree>
    <p:extLst>
      <p:ext uri="{BB962C8B-B14F-4D97-AF65-F5344CB8AC3E}">
        <p14:creationId xmlns:p14="http://schemas.microsoft.com/office/powerpoint/2010/main" val="16908599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11509</TotalTime>
  <Words>1444</Words>
  <Application>Microsoft Office PowerPoint</Application>
  <PresentationFormat>Widescreen</PresentationFormat>
  <Paragraphs>57</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Open Sans</vt:lpstr>
      <vt:lpstr>Tw Cen MT</vt:lpstr>
      <vt:lpstr>Circuit</vt:lpstr>
      <vt:lpstr>Charmaine Allen  1912758    Changemakers: creativity and value creation  bmhp 5014_birm  e-portfolio evidence of learning- task 3 &amp; 4  dr azora hurd</vt:lpstr>
      <vt:lpstr>Improved covid-19  at home testing-kits (results within 15 minutes)</vt:lpstr>
      <vt:lpstr>New Improved Covid-19 home-testing kits (results in 15 mins)</vt:lpstr>
      <vt:lpstr>How the public can benefit from a new home testing-kit with result within 15 mins!   Having a testing kit that gives a result in so little of a time will help the public detect if the have contracted the virus a lot sooner, enabling them to acted more swiftly when following in the governments advice to self-isolate for 10-14 days to contain the spread. Which will help reduce the number of positive cases and even help to bring down the current rising death toll.                                for more information email: c22allen@live.co.uk or call:07746233123                                                                                                                                                                                       </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Charmaine Chantelle Allen (1912758)</cp:lastModifiedBy>
  <cp:revision>306</cp:revision>
  <dcterms:created xsi:type="dcterms:W3CDTF">2021-03-05T10:42:45Z</dcterms:created>
  <dcterms:modified xsi:type="dcterms:W3CDTF">2021-03-25T13:04:27Z</dcterms:modified>
</cp:coreProperties>
</file>