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theme/theme1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5.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6.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8.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9.xml" ContentType="application/vnd.openxmlformats-officedocument.theme+xml"/>
  <Override PartName="/ppt/slideLayouts/slideLayout7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60"/>
  </p:notesMasterIdLst>
  <p:sldIdLst>
    <p:sldId id="793" r:id="rId24"/>
    <p:sldId id="781" r:id="rId25"/>
    <p:sldId id="746" r:id="rId26"/>
    <p:sldId id="785" r:id="rId27"/>
    <p:sldId id="786" r:id="rId28"/>
    <p:sldId id="787" r:id="rId29"/>
    <p:sldId id="788" r:id="rId30"/>
    <p:sldId id="789" r:id="rId31"/>
    <p:sldId id="790" r:id="rId32"/>
    <p:sldId id="791" r:id="rId33"/>
    <p:sldId id="792" r:id="rId34"/>
    <p:sldId id="784" r:id="rId35"/>
    <p:sldId id="747" r:id="rId36"/>
    <p:sldId id="748" r:id="rId37"/>
    <p:sldId id="759" r:id="rId38"/>
    <p:sldId id="760" r:id="rId39"/>
    <p:sldId id="782" r:id="rId40"/>
    <p:sldId id="749" r:id="rId41"/>
    <p:sldId id="750" r:id="rId42"/>
    <p:sldId id="778" r:id="rId43"/>
    <p:sldId id="775" r:id="rId44"/>
    <p:sldId id="776" r:id="rId45"/>
    <p:sldId id="751" r:id="rId46"/>
    <p:sldId id="752" r:id="rId47"/>
    <p:sldId id="753" r:id="rId48"/>
    <p:sldId id="744" r:id="rId49"/>
    <p:sldId id="763" r:id="rId50"/>
    <p:sldId id="761" r:id="rId51"/>
    <p:sldId id="764" r:id="rId52"/>
    <p:sldId id="765" r:id="rId53"/>
    <p:sldId id="779" r:id="rId54"/>
    <p:sldId id="766" r:id="rId55"/>
    <p:sldId id="768" r:id="rId56"/>
    <p:sldId id="780" r:id="rId57"/>
    <p:sldId id="767" r:id="rId58"/>
    <p:sldId id="783"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CE368A-445C-41C3-86DB-BB19C82E3E57}" v="71" dt="2023-10-02T08:13:02.4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782"/>
    <p:restoredTop sz="95995" autoAdjust="0"/>
  </p:normalViewPr>
  <p:slideViewPr>
    <p:cSldViewPr snapToGrid="0">
      <p:cViewPr varScale="1">
        <p:scale>
          <a:sx n="96" d="100"/>
          <a:sy n="96" d="100"/>
        </p:scale>
        <p:origin x="117" y="18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3.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slide" Target="slides/slide27.xml"/><Relationship Id="rId55" Type="http://schemas.openxmlformats.org/officeDocument/2006/relationships/slide" Target="slides/slide32.xml"/><Relationship Id="rId63"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slide" Target="slides/slide35.xml"/><Relationship Id="rId66" Type="http://schemas.microsoft.com/office/2015/10/relationships/revisionInfo" Target="revisionInfo.xml"/><Relationship Id="rId5" Type="http://schemas.openxmlformats.org/officeDocument/2006/relationships/slideMaster" Target="slideMasters/slideMaster2.xml"/><Relationship Id="rId61" Type="http://schemas.openxmlformats.org/officeDocument/2006/relationships/presProps" Target="presProps.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slide" Target="slides/slide33.xml"/><Relationship Id="rId64"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28.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slide" Target="slides/slide36.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slide" Target="slides/slide34.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openxmlformats.org/officeDocument/2006/relationships/notesMaster" Target="notesMasters/notesMaster1.xml"/><Relationship Id="rId65"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7DCE368A-445C-41C3-86DB-BB19C82E3E57}"/>
    <pc:docChg chg="undo redo custSel addSld delSld modSld sldOrd">
      <pc:chgData name="Jenifer Prince Devaraj" userId="c3fb109c-09d1-42a6-93f4-69472d709861" providerId="ADAL" clId="{7DCE368A-445C-41C3-86DB-BB19C82E3E57}" dt="2023-10-02T08:13:04.344" v="1130" actId="2890"/>
      <pc:docMkLst>
        <pc:docMk/>
      </pc:docMkLst>
      <pc:sldChg chg="addSp delSp modSp add mod">
        <pc:chgData name="Jenifer Prince Devaraj" userId="c3fb109c-09d1-42a6-93f4-69472d709861" providerId="ADAL" clId="{7DCE368A-445C-41C3-86DB-BB19C82E3E57}" dt="2023-10-02T07:46:43.114" v="1092" actId="1076"/>
        <pc:sldMkLst>
          <pc:docMk/>
          <pc:sldMk cId="2441551679" sldId="744"/>
        </pc:sldMkLst>
        <pc:spChg chg="add mod">
          <ac:chgData name="Jenifer Prince Devaraj" userId="c3fb109c-09d1-42a6-93f4-69472d709861" providerId="ADAL" clId="{7DCE368A-445C-41C3-86DB-BB19C82E3E57}" dt="2023-10-02T07:06:31.838" v="975"/>
          <ac:spMkLst>
            <pc:docMk/>
            <pc:sldMk cId="2441551679" sldId="744"/>
            <ac:spMk id="2" creationId="{A0721CCF-8670-0618-A4F7-41D7BBA6D2D7}"/>
          </ac:spMkLst>
        </pc:spChg>
        <pc:spChg chg="del mod">
          <ac:chgData name="Jenifer Prince Devaraj" userId="c3fb109c-09d1-42a6-93f4-69472d709861" providerId="ADAL" clId="{7DCE368A-445C-41C3-86DB-BB19C82E3E57}" dt="2023-10-02T07:06:35.456" v="977" actId="478"/>
          <ac:spMkLst>
            <pc:docMk/>
            <pc:sldMk cId="2441551679" sldId="744"/>
            <ac:spMk id="4" creationId="{AA9A66FC-355F-30DE-5806-1BE2D88472D1}"/>
          </ac:spMkLst>
        </pc:spChg>
        <pc:spChg chg="add mod">
          <ac:chgData name="Jenifer Prince Devaraj" userId="c3fb109c-09d1-42a6-93f4-69472d709861" providerId="ADAL" clId="{7DCE368A-445C-41C3-86DB-BB19C82E3E57}" dt="2023-10-02T07:06:31.838" v="975"/>
          <ac:spMkLst>
            <pc:docMk/>
            <pc:sldMk cId="2441551679" sldId="744"/>
            <ac:spMk id="7" creationId="{6282568E-9838-7BA3-9686-709A5F24A478}"/>
          </ac:spMkLst>
        </pc:spChg>
        <pc:spChg chg="mod">
          <ac:chgData name="Jenifer Prince Devaraj" userId="c3fb109c-09d1-42a6-93f4-69472d709861" providerId="ADAL" clId="{7DCE368A-445C-41C3-86DB-BB19C82E3E57}" dt="2023-10-02T07:19:36.174" v="1080" actId="20577"/>
          <ac:spMkLst>
            <pc:docMk/>
            <pc:sldMk cId="2441551679" sldId="744"/>
            <ac:spMk id="46" creationId="{F96BC0A9-60A6-0266-CB6F-089FF080B125}"/>
          </ac:spMkLst>
        </pc:spChg>
        <pc:spChg chg="mod">
          <ac:chgData name="Jenifer Prince Devaraj" userId="c3fb109c-09d1-42a6-93f4-69472d709861" providerId="ADAL" clId="{7DCE368A-445C-41C3-86DB-BB19C82E3E57}" dt="2023-10-02T07:18:39.970" v="1034" actId="1076"/>
          <ac:spMkLst>
            <pc:docMk/>
            <pc:sldMk cId="2441551679" sldId="744"/>
            <ac:spMk id="64" creationId="{09B95F0C-8DC4-001F-6634-E2A0217D3D37}"/>
          </ac:spMkLst>
        </pc:spChg>
        <pc:picChg chg="mod">
          <ac:chgData name="Jenifer Prince Devaraj" userId="c3fb109c-09d1-42a6-93f4-69472d709861" providerId="ADAL" clId="{7DCE368A-445C-41C3-86DB-BB19C82E3E57}" dt="2023-10-02T07:46:39.884" v="1090" actId="1076"/>
          <ac:picMkLst>
            <pc:docMk/>
            <pc:sldMk cId="2441551679" sldId="744"/>
            <ac:picMk id="44" creationId="{77610193-0D60-5915-80C5-E702C48B32B5}"/>
          </ac:picMkLst>
        </pc:picChg>
        <pc:picChg chg="del">
          <ac:chgData name="Jenifer Prince Devaraj" userId="c3fb109c-09d1-42a6-93f4-69472d709861" providerId="ADAL" clId="{7DCE368A-445C-41C3-86DB-BB19C82E3E57}" dt="2023-10-02T07:46:34.159" v="1087" actId="478"/>
          <ac:picMkLst>
            <pc:docMk/>
            <pc:sldMk cId="2441551679" sldId="744"/>
            <ac:picMk id="70" creationId="{96442257-992E-FF2C-B849-4F3905188A9D}"/>
          </ac:picMkLst>
        </pc:picChg>
        <pc:picChg chg="del mod">
          <ac:chgData name="Jenifer Prince Devaraj" userId="c3fb109c-09d1-42a6-93f4-69472d709861" providerId="ADAL" clId="{7DCE368A-445C-41C3-86DB-BB19C82E3E57}" dt="2023-10-02T07:46:37.477" v="1089" actId="478"/>
          <ac:picMkLst>
            <pc:docMk/>
            <pc:sldMk cId="2441551679" sldId="744"/>
            <ac:picMk id="71" creationId="{4770E9E5-7F07-EBF4-8361-E06055A23DF6}"/>
          </ac:picMkLst>
        </pc:picChg>
        <pc:picChg chg="mod">
          <ac:chgData name="Jenifer Prince Devaraj" userId="c3fb109c-09d1-42a6-93f4-69472d709861" providerId="ADAL" clId="{7DCE368A-445C-41C3-86DB-BB19C82E3E57}" dt="2023-10-02T07:46:41.532" v="1091" actId="1076"/>
          <ac:picMkLst>
            <pc:docMk/>
            <pc:sldMk cId="2441551679" sldId="744"/>
            <ac:picMk id="72" creationId="{061BCF84-F852-1A60-B506-16EB875DFDFE}"/>
          </ac:picMkLst>
        </pc:picChg>
        <pc:picChg chg="mod">
          <ac:chgData name="Jenifer Prince Devaraj" userId="c3fb109c-09d1-42a6-93f4-69472d709861" providerId="ADAL" clId="{7DCE368A-445C-41C3-86DB-BB19C82E3E57}" dt="2023-10-02T07:46:43.114" v="1092" actId="1076"/>
          <ac:picMkLst>
            <pc:docMk/>
            <pc:sldMk cId="2441551679" sldId="744"/>
            <ac:picMk id="73" creationId="{9F57899F-6942-E081-78CD-73C374BAB834}"/>
          </ac:picMkLst>
        </pc:picChg>
        <pc:picChg chg="mod">
          <ac:chgData name="Jenifer Prince Devaraj" userId="c3fb109c-09d1-42a6-93f4-69472d709861" providerId="ADAL" clId="{7DCE368A-445C-41C3-86DB-BB19C82E3E57}" dt="2023-10-02T07:18:39.530" v="1033" actId="1076"/>
          <ac:picMkLst>
            <pc:docMk/>
            <pc:sldMk cId="2441551679" sldId="744"/>
            <ac:picMk id="74" creationId="{DA821437-F4E3-0C18-81D5-F8C4B73E3307}"/>
          </ac:picMkLst>
        </pc:picChg>
      </pc:sldChg>
      <pc:sldChg chg="addSp delSp modSp mod">
        <pc:chgData name="Jenifer Prince Devaraj" userId="c3fb109c-09d1-42a6-93f4-69472d709861" providerId="ADAL" clId="{7DCE368A-445C-41C3-86DB-BB19C82E3E57}" dt="2023-09-30T13:41:23.877" v="882" actId="1076"/>
        <pc:sldMkLst>
          <pc:docMk/>
          <pc:sldMk cId="3727958440" sldId="746"/>
        </pc:sldMkLst>
        <pc:spChg chg="add del mod">
          <ac:chgData name="Jenifer Prince Devaraj" userId="c3fb109c-09d1-42a6-93f4-69472d709861" providerId="ADAL" clId="{7DCE368A-445C-41C3-86DB-BB19C82E3E57}" dt="2023-09-30T13:41:23.035" v="881" actId="1076"/>
          <ac:spMkLst>
            <pc:docMk/>
            <pc:sldMk cId="3727958440" sldId="746"/>
            <ac:spMk id="4" creationId="{AB63702F-DE4C-670F-23FA-859F333954B8}"/>
          </ac:spMkLst>
        </pc:spChg>
        <pc:spChg chg="mod">
          <ac:chgData name="Jenifer Prince Devaraj" userId="c3fb109c-09d1-42a6-93f4-69472d709861" providerId="ADAL" clId="{7DCE368A-445C-41C3-86DB-BB19C82E3E57}" dt="2023-09-30T13:41:23.877" v="882" actId="1076"/>
          <ac:spMkLst>
            <pc:docMk/>
            <pc:sldMk cId="3727958440" sldId="746"/>
            <ac:spMk id="6" creationId="{E6B2941E-39A0-2227-3283-83C555707E75}"/>
          </ac:spMkLst>
        </pc:spChg>
      </pc:sldChg>
      <pc:sldChg chg="addSp delSp modSp mod">
        <pc:chgData name="Jenifer Prince Devaraj" userId="c3fb109c-09d1-42a6-93f4-69472d709861" providerId="ADAL" clId="{7DCE368A-445C-41C3-86DB-BB19C82E3E57}" dt="2023-10-02T08:06:41.216" v="1115" actId="1076"/>
        <pc:sldMkLst>
          <pc:docMk/>
          <pc:sldMk cId="2032048009" sldId="747"/>
        </pc:sldMkLst>
        <pc:spChg chg="mod">
          <ac:chgData name="Jenifer Prince Devaraj" userId="c3fb109c-09d1-42a6-93f4-69472d709861" providerId="ADAL" clId="{7DCE368A-445C-41C3-86DB-BB19C82E3E57}" dt="2023-10-02T08:05:46.698" v="1114" actId="1076"/>
          <ac:spMkLst>
            <pc:docMk/>
            <pc:sldMk cId="2032048009" sldId="747"/>
            <ac:spMk id="3" creationId="{41BCDD2D-55EC-92DE-4C77-A6FB05C2748B}"/>
          </ac:spMkLst>
        </pc:spChg>
        <pc:spChg chg="del">
          <ac:chgData name="Jenifer Prince Devaraj" userId="c3fb109c-09d1-42a6-93f4-69472d709861" providerId="ADAL" clId="{7DCE368A-445C-41C3-86DB-BB19C82E3E57}" dt="2023-09-30T13:42:31.461" v="901" actId="478"/>
          <ac:spMkLst>
            <pc:docMk/>
            <pc:sldMk cId="2032048009" sldId="747"/>
            <ac:spMk id="4" creationId="{FD51EDF5-7422-F463-76A9-8CD96A10CDAC}"/>
          </ac:spMkLst>
        </pc:spChg>
        <pc:spChg chg="add mod">
          <ac:chgData name="Jenifer Prince Devaraj" userId="c3fb109c-09d1-42a6-93f4-69472d709861" providerId="ADAL" clId="{7DCE368A-445C-41C3-86DB-BB19C82E3E57}" dt="2023-09-30T13:42:32.080" v="902"/>
          <ac:spMkLst>
            <pc:docMk/>
            <pc:sldMk cId="2032048009" sldId="747"/>
            <ac:spMk id="8" creationId="{1175EB5D-E679-D955-36F7-A37E0394CF8F}"/>
          </ac:spMkLst>
        </pc:spChg>
        <pc:picChg chg="mod">
          <ac:chgData name="Jenifer Prince Devaraj" userId="c3fb109c-09d1-42a6-93f4-69472d709861" providerId="ADAL" clId="{7DCE368A-445C-41C3-86DB-BB19C82E3E57}" dt="2023-10-02T08:06:41.216" v="1115" actId="1076"/>
          <ac:picMkLst>
            <pc:docMk/>
            <pc:sldMk cId="2032048009" sldId="747"/>
            <ac:picMk id="7" creationId="{E820BB7F-68B4-D6E9-6E61-6A35408809AC}"/>
          </ac:picMkLst>
        </pc:picChg>
      </pc:sldChg>
      <pc:sldChg chg="addSp delSp modSp mod ord">
        <pc:chgData name="Jenifer Prince Devaraj" userId="c3fb109c-09d1-42a6-93f4-69472d709861" providerId="ADAL" clId="{7DCE368A-445C-41C3-86DB-BB19C82E3E57}" dt="2023-10-02T08:09:49.182" v="1116" actId="1036"/>
        <pc:sldMkLst>
          <pc:docMk/>
          <pc:sldMk cId="795064058" sldId="748"/>
        </pc:sldMkLst>
        <pc:spChg chg="del">
          <ac:chgData name="Jenifer Prince Devaraj" userId="c3fb109c-09d1-42a6-93f4-69472d709861" providerId="ADAL" clId="{7DCE368A-445C-41C3-86DB-BB19C82E3E57}" dt="2023-09-30T13:42:36.283" v="903" actId="478"/>
          <ac:spMkLst>
            <pc:docMk/>
            <pc:sldMk cId="795064058" sldId="748"/>
            <ac:spMk id="4" creationId="{BF075BDF-ECC4-CD9B-47E8-CE37F33E376D}"/>
          </ac:spMkLst>
        </pc:spChg>
        <pc:spChg chg="add mod">
          <ac:chgData name="Jenifer Prince Devaraj" userId="c3fb109c-09d1-42a6-93f4-69472d709861" providerId="ADAL" clId="{7DCE368A-445C-41C3-86DB-BB19C82E3E57}" dt="2023-09-30T13:42:36.890" v="904"/>
          <ac:spMkLst>
            <pc:docMk/>
            <pc:sldMk cId="795064058" sldId="748"/>
            <ac:spMk id="6" creationId="{3006496E-5BE8-882D-1219-A17AEE2AED60}"/>
          </ac:spMkLst>
        </pc:spChg>
        <pc:picChg chg="mod">
          <ac:chgData name="Jenifer Prince Devaraj" userId="c3fb109c-09d1-42a6-93f4-69472d709861" providerId="ADAL" clId="{7DCE368A-445C-41C3-86DB-BB19C82E3E57}" dt="2023-10-02T08:09:49.182" v="1116" actId="1036"/>
          <ac:picMkLst>
            <pc:docMk/>
            <pc:sldMk cId="795064058" sldId="748"/>
            <ac:picMk id="7" creationId="{C606A7AD-F3D8-88C3-E42F-E565CBF10B67}"/>
          </ac:picMkLst>
        </pc:picChg>
      </pc:sldChg>
      <pc:sldChg chg="addSp delSp modSp mod">
        <pc:chgData name="Jenifer Prince Devaraj" userId="c3fb109c-09d1-42a6-93f4-69472d709861" providerId="ADAL" clId="{7DCE368A-445C-41C3-86DB-BB19C82E3E57}" dt="2023-09-30T13:43:05.098" v="912"/>
        <pc:sldMkLst>
          <pc:docMk/>
          <pc:sldMk cId="2220470893" sldId="749"/>
        </pc:sldMkLst>
        <pc:spChg chg="del">
          <ac:chgData name="Jenifer Prince Devaraj" userId="c3fb109c-09d1-42a6-93f4-69472d709861" providerId="ADAL" clId="{7DCE368A-445C-41C3-86DB-BB19C82E3E57}" dt="2023-09-30T13:43:04.500" v="911" actId="478"/>
          <ac:spMkLst>
            <pc:docMk/>
            <pc:sldMk cId="2220470893" sldId="749"/>
            <ac:spMk id="4" creationId="{55C02DF2-C56E-C2F5-0347-37261E7B2768}"/>
          </ac:spMkLst>
        </pc:spChg>
        <pc:spChg chg="add mod">
          <ac:chgData name="Jenifer Prince Devaraj" userId="c3fb109c-09d1-42a6-93f4-69472d709861" providerId="ADAL" clId="{7DCE368A-445C-41C3-86DB-BB19C82E3E57}" dt="2023-09-30T13:43:05.098" v="912"/>
          <ac:spMkLst>
            <pc:docMk/>
            <pc:sldMk cId="2220470893" sldId="749"/>
            <ac:spMk id="7" creationId="{E7CF4309-1597-581D-BB44-FC1BF5BA9A40}"/>
          </ac:spMkLst>
        </pc:spChg>
      </pc:sldChg>
      <pc:sldChg chg="addSp delSp modSp mod">
        <pc:chgData name="Jenifer Prince Devaraj" userId="c3fb109c-09d1-42a6-93f4-69472d709861" providerId="ADAL" clId="{7DCE368A-445C-41C3-86DB-BB19C82E3E57}" dt="2023-09-30T13:43:10.141" v="914"/>
        <pc:sldMkLst>
          <pc:docMk/>
          <pc:sldMk cId="3139900895" sldId="750"/>
        </pc:sldMkLst>
        <pc:spChg chg="add mod">
          <ac:chgData name="Jenifer Prince Devaraj" userId="c3fb109c-09d1-42a6-93f4-69472d709861" providerId="ADAL" clId="{7DCE368A-445C-41C3-86DB-BB19C82E3E57}" dt="2023-09-30T13:43:10.141" v="914"/>
          <ac:spMkLst>
            <pc:docMk/>
            <pc:sldMk cId="3139900895" sldId="750"/>
            <ac:spMk id="2" creationId="{C81F34D9-A96A-16D3-9DA9-AF261AFD42D4}"/>
          </ac:spMkLst>
        </pc:spChg>
        <pc:spChg chg="del">
          <ac:chgData name="Jenifer Prince Devaraj" userId="c3fb109c-09d1-42a6-93f4-69472d709861" providerId="ADAL" clId="{7DCE368A-445C-41C3-86DB-BB19C82E3E57}" dt="2023-09-30T13:43:09.574" v="913" actId="478"/>
          <ac:spMkLst>
            <pc:docMk/>
            <pc:sldMk cId="3139900895" sldId="750"/>
            <ac:spMk id="4" creationId="{30416AEC-D536-BFB8-27AA-9E2455954AB5}"/>
          </ac:spMkLst>
        </pc:spChg>
      </pc:sldChg>
      <pc:sldChg chg="addSp delSp modSp mod">
        <pc:chgData name="Jenifer Prince Devaraj" userId="c3fb109c-09d1-42a6-93f4-69472d709861" providerId="ADAL" clId="{7DCE368A-445C-41C3-86DB-BB19C82E3E57}" dt="2023-10-02T07:09:46.405" v="1023" actId="20577"/>
        <pc:sldMkLst>
          <pc:docMk/>
          <pc:sldMk cId="2330625726" sldId="751"/>
        </pc:sldMkLst>
        <pc:spChg chg="mod">
          <ac:chgData name="Jenifer Prince Devaraj" userId="c3fb109c-09d1-42a6-93f4-69472d709861" providerId="ADAL" clId="{7DCE368A-445C-41C3-86DB-BB19C82E3E57}" dt="2023-10-02T07:09:46.405" v="1023" actId="20577"/>
          <ac:spMkLst>
            <pc:docMk/>
            <pc:sldMk cId="2330625726" sldId="751"/>
            <ac:spMk id="3" creationId="{38CBA4C7-7999-0315-9134-994A287446BE}"/>
          </ac:spMkLst>
        </pc:spChg>
        <pc:spChg chg="del">
          <ac:chgData name="Jenifer Prince Devaraj" userId="c3fb109c-09d1-42a6-93f4-69472d709861" providerId="ADAL" clId="{7DCE368A-445C-41C3-86DB-BB19C82E3E57}" dt="2023-09-30T13:43:28.636" v="921" actId="478"/>
          <ac:spMkLst>
            <pc:docMk/>
            <pc:sldMk cId="2330625726" sldId="751"/>
            <ac:spMk id="4" creationId="{CE2EFC73-4C06-899B-39BF-78166D71E93B}"/>
          </ac:spMkLst>
        </pc:spChg>
        <pc:spChg chg="add mod">
          <ac:chgData name="Jenifer Prince Devaraj" userId="c3fb109c-09d1-42a6-93f4-69472d709861" providerId="ADAL" clId="{7DCE368A-445C-41C3-86DB-BB19C82E3E57}" dt="2023-09-30T13:43:29.524" v="922"/>
          <ac:spMkLst>
            <pc:docMk/>
            <pc:sldMk cId="2330625726" sldId="751"/>
            <ac:spMk id="7" creationId="{A47A395B-6A93-10EC-7C1E-60299666C374}"/>
          </ac:spMkLst>
        </pc:spChg>
      </pc:sldChg>
      <pc:sldChg chg="addSp delSp modSp mod">
        <pc:chgData name="Jenifer Prince Devaraj" userId="c3fb109c-09d1-42a6-93f4-69472d709861" providerId="ADAL" clId="{7DCE368A-445C-41C3-86DB-BB19C82E3E57}" dt="2023-10-02T07:11:27.838" v="1025" actId="27636"/>
        <pc:sldMkLst>
          <pc:docMk/>
          <pc:sldMk cId="3367584272" sldId="752"/>
        </pc:sldMkLst>
        <pc:spChg chg="mod">
          <ac:chgData name="Jenifer Prince Devaraj" userId="c3fb109c-09d1-42a6-93f4-69472d709861" providerId="ADAL" clId="{7DCE368A-445C-41C3-86DB-BB19C82E3E57}" dt="2023-10-02T07:11:27.838" v="1025" actId="27636"/>
          <ac:spMkLst>
            <pc:docMk/>
            <pc:sldMk cId="3367584272" sldId="752"/>
            <ac:spMk id="3" creationId="{756808E9-E962-0653-E1B8-EEA3C3D6AFCB}"/>
          </ac:spMkLst>
        </pc:spChg>
        <pc:spChg chg="del">
          <ac:chgData name="Jenifer Prince Devaraj" userId="c3fb109c-09d1-42a6-93f4-69472d709861" providerId="ADAL" clId="{7DCE368A-445C-41C3-86DB-BB19C82E3E57}" dt="2023-09-30T13:43:36.596" v="923" actId="478"/>
          <ac:spMkLst>
            <pc:docMk/>
            <pc:sldMk cId="3367584272" sldId="752"/>
            <ac:spMk id="4" creationId="{DBF0574D-0EAB-A778-4FDC-477227AA0B51}"/>
          </ac:spMkLst>
        </pc:spChg>
        <pc:spChg chg="add mod">
          <ac:chgData name="Jenifer Prince Devaraj" userId="c3fb109c-09d1-42a6-93f4-69472d709861" providerId="ADAL" clId="{7DCE368A-445C-41C3-86DB-BB19C82E3E57}" dt="2023-09-30T13:43:37.211" v="924"/>
          <ac:spMkLst>
            <pc:docMk/>
            <pc:sldMk cId="3367584272" sldId="752"/>
            <ac:spMk id="6" creationId="{45CE71F0-1FBB-E21F-4AAF-2349E5ADC5E4}"/>
          </ac:spMkLst>
        </pc:spChg>
      </pc:sldChg>
      <pc:sldChg chg="addSp delSp modSp mod ord">
        <pc:chgData name="Jenifer Prince Devaraj" userId="c3fb109c-09d1-42a6-93f4-69472d709861" providerId="ADAL" clId="{7DCE368A-445C-41C3-86DB-BB19C82E3E57}" dt="2023-10-02T07:12:39.415" v="1027" actId="20577"/>
        <pc:sldMkLst>
          <pc:docMk/>
          <pc:sldMk cId="2133113551" sldId="753"/>
        </pc:sldMkLst>
        <pc:spChg chg="mod">
          <ac:chgData name="Jenifer Prince Devaraj" userId="c3fb109c-09d1-42a6-93f4-69472d709861" providerId="ADAL" clId="{7DCE368A-445C-41C3-86DB-BB19C82E3E57}" dt="2023-10-02T07:12:39.415" v="1027" actId="20577"/>
          <ac:spMkLst>
            <pc:docMk/>
            <pc:sldMk cId="2133113551" sldId="753"/>
            <ac:spMk id="3" creationId="{FBF611D1-77CE-4697-C6B6-18CD374956E6}"/>
          </ac:spMkLst>
        </pc:spChg>
        <pc:spChg chg="del">
          <ac:chgData name="Jenifer Prince Devaraj" userId="c3fb109c-09d1-42a6-93f4-69472d709861" providerId="ADAL" clId="{7DCE368A-445C-41C3-86DB-BB19C82E3E57}" dt="2023-09-30T13:43:42.121" v="925" actId="478"/>
          <ac:spMkLst>
            <pc:docMk/>
            <pc:sldMk cId="2133113551" sldId="753"/>
            <ac:spMk id="4" creationId="{F86EEA50-0AF2-15AE-E836-248EAF56F5A1}"/>
          </ac:spMkLst>
        </pc:spChg>
        <pc:spChg chg="add mod">
          <ac:chgData name="Jenifer Prince Devaraj" userId="c3fb109c-09d1-42a6-93f4-69472d709861" providerId="ADAL" clId="{7DCE368A-445C-41C3-86DB-BB19C82E3E57}" dt="2023-09-30T13:43:42.686" v="926"/>
          <ac:spMkLst>
            <pc:docMk/>
            <pc:sldMk cId="2133113551" sldId="753"/>
            <ac:spMk id="7" creationId="{DE39A6D5-0636-2E17-0901-9B34143D4FE1}"/>
          </ac:spMkLst>
        </pc:spChg>
      </pc:sldChg>
      <pc:sldChg chg="addSp delSp modSp mod">
        <pc:chgData name="Jenifer Prince Devaraj" userId="c3fb109c-09d1-42a6-93f4-69472d709861" providerId="ADAL" clId="{7DCE368A-445C-41C3-86DB-BB19C82E3E57}" dt="2023-10-02T06:48:49.970" v="952" actId="1076"/>
        <pc:sldMkLst>
          <pc:docMk/>
          <pc:sldMk cId="1197424074" sldId="759"/>
        </pc:sldMkLst>
        <pc:spChg chg="del">
          <ac:chgData name="Jenifer Prince Devaraj" userId="c3fb109c-09d1-42a6-93f4-69472d709861" providerId="ADAL" clId="{7DCE368A-445C-41C3-86DB-BB19C82E3E57}" dt="2023-09-30T13:42:41.543" v="905" actId="478"/>
          <ac:spMkLst>
            <pc:docMk/>
            <pc:sldMk cId="1197424074" sldId="759"/>
            <ac:spMk id="4" creationId="{64ED0EF8-8EDF-1D99-BF82-ED2224F759A7}"/>
          </ac:spMkLst>
        </pc:spChg>
        <pc:spChg chg="add mod">
          <ac:chgData name="Jenifer Prince Devaraj" userId="c3fb109c-09d1-42a6-93f4-69472d709861" providerId="ADAL" clId="{7DCE368A-445C-41C3-86DB-BB19C82E3E57}" dt="2023-09-30T13:42:41.986" v="906"/>
          <ac:spMkLst>
            <pc:docMk/>
            <pc:sldMk cId="1197424074" sldId="759"/>
            <ac:spMk id="6" creationId="{A6B0677F-FD6D-68D1-48F9-110A8D608B98}"/>
          </ac:spMkLst>
        </pc:spChg>
        <pc:spChg chg="mod">
          <ac:chgData name="Jenifer Prince Devaraj" userId="c3fb109c-09d1-42a6-93f4-69472d709861" providerId="ADAL" clId="{7DCE368A-445C-41C3-86DB-BB19C82E3E57}" dt="2023-10-02T06:48:49.970" v="952" actId="1076"/>
          <ac:spMkLst>
            <pc:docMk/>
            <pc:sldMk cId="1197424074" sldId="759"/>
            <ac:spMk id="7" creationId="{08061E38-6E55-0B56-2D54-C6E0BA5E2239}"/>
          </ac:spMkLst>
        </pc:spChg>
      </pc:sldChg>
      <pc:sldChg chg="addSp delSp modSp mod">
        <pc:chgData name="Jenifer Prince Devaraj" userId="c3fb109c-09d1-42a6-93f4-69472d709861" providerId="ADAL" clId="{7DCE368A-445C-41C3-86DB-BB19C82E3E57}" dt="2023-09-30T13:42:54.279" v="908"/>
        <pc:sldMkLst>
          <pc:docMk/>
          <pc:sldMk cId="241118734" sldId="760"/>
        </pc:sldMkLst>
        <pc:spChg chg="del">
          <ac:chgData name="Jenifer Prince Devaraj" userId="c3fb109c-09d1-42a6-93f4-69472d709861" providerId="ADAL" clId="{7DCE368A-445C-41C3-86DB-BB19C82E3E57}" dt="2023-09-30T13:42:53.634" v="907" actId="478"/>
          <ac:spMkLst>
            <pc:docMk/>
            <pc:sldMk cId="241118734" sldId="760"/>
            <ac:spMk id="4" creationId="{FD768CEE-EADB-D4B8-B5C2-C3488AA045E4}"/>
          </ac:spMkLst>
        </pc:spChg>
        <pc:spChg chg="add mod">
          <ac:chgData name="Jenifer Prince Devaraj" userId="c3fb109c-09d1-42a6-93f4-69472d709861" providerId="ADAL" clId="{7DCE368A-445C-41C3-86DB-BB19C82E3E57}" dt="2023-09-30T13:42:54.279" v="908"/>
          <ac:spMkLst>
            <pc:docMk/>
            <pc:sldMk cId="241118734" sldId="760"/>
            <ac:spMk id="7" creationId="{476B0097-5E2B-B133-54F1-35BDC75F0DC9}"/>
          </ac:spMkLst>
        </pc:spChg>
      </pc:sldChg>
      <pc:sldChg chg="addSp delSp modSp add mod">
        <pc:chgData name="Jenifer Prince Devaraj" userId="c3fb109c-09d1-42a6-93f4-69472d709861" providerId="ADAL" clId="{7DCE368A-445C-41C3-86DB-BB19C82E3E57}" dt="2023-10-02T07:07:06.049" v="988"/>
        <pc:sldMkLst>
          <pc:docMk/>
          <pc:sldMk cId="2657867802" sldId="761"/>
        </pc:sldMkLst>
        <pc:spChg chg="del">
          <ac:chgData name="Jenifer Prince Devaraj" userId="c3fb109c-09d1-42a6-93f4-69472d709861" providerId="ADAL" clId="{7DCE368A-445C-41C3-86DB-BB19C82E3E57}" dt="2023-10-02T07:07:02.243" v="986" actId="478"/>
          <ac:spMkLst>
            <pc:docMk/>
            <pc:sldMk cId="2657867802" sldId="761"/>
            <ac:spMk id="2" creationId="{D1AA3F68-3215-A3AE-7EB9-149BD8C55A47}"/>
          </ac:spMkLst>
        </pc:spChg>
        <pc:spChg chg="del">
          <ac:chgData name="Jenifer Prince Devaraj" userId="c3fb109c-09d1-42a6-93f4-69472d709861" providerId="ADAL" clId="{7DCE368A-445C-41C3-86DB-BB19C82E3E57}" dt="2023-10-02T07:07:05.529" v="987" actId="478"/>
          <ac:spMkLst>
            <pc:docMk/>
            <pc:sldMk cId="2657867802" sldId="761"/>
            <ac:spMk id="4" creationId="{72520D77-D8AD-614D-2981-B741B0D92C61}"/>
          </ac:spMkLst>
        </pc:spChg>
        <pc:spChg chg="add mod">
          <ac:chgData name="Jenifer Prince Devaraj" userId="c3fb109c-09d1-42a6-93f4-69472d709861" providerId="ADAL" clId="{7DCE368A-445C-41C3-86DB-BB19C82E3E57}" dt="2023-10-02T07:07:06.049" v="988"/>
          <ac:spMkLst>
            <pc:docMk/>
            <pc:sldMk cId="2657867802" sldId="761"/>
            <ac:spMk id="7" creationId="{9E258646-DD92-3EF2-0ABF-683B2239DC20}"/>
          </ac:spMkLst>
        </pc:spChg>
        <pc:spChg chg="add mod">
          <ac:chgData name="Jenifer Prince Devaraj" userId="c3fb109c-09d1-42a6-93f4-69472d709861" providerId="ADAL" clId="{7DCE368A-445C-41C3-86DB-BB19C82E3E57}" dt="2023-10-02T07:07:06.049" v="988"/>
          <ac:spMkLst>
            <pc:docMk/>
            <pc:sldMk cId="2657867802" sldId="761"/>
            <ac:spMk id="8" creationId="{35A52A49-F226-D4BD-0CCE-BDF98D89BC8A}"/>
          </ac:spMkLst>
        </pc:spChg>
      </pc:sldChg>
      <pc:sldChg chg="addSp delSp modSp add mod">
        <pc:chgData name="Jenifer Prince Devaraj" userId="c3fb109c-09d1-42a6-93f4-69472d709861" providerId="ADAL" clId="{7DCE368A-445C-41C3-86DB-BB19C82E3E57}" dt="2023-10-02T07:06:50.513" v="982" actId="478"/>
        <pc:sldMkLst>
          <pc:docMk/>
          <pc:sldMk cId="2885588207" sldId="763"/>
        </pc:sldMkLst>
        <pc:spChg chg="add del mod">
          <ac:chgData name="Jenifer Prince Devaraj" userId="c3fb109c-09d1-42a6-93f4-69472d709861" providerId="ADAL" clId="{7DCE368A-445C-41C3-86DB-BB19C82E3E57}" dt="2023-10-02T07:06:43.729" v="979"/>
          <ac:spMkLst>
            <pc:docMk/>
            <pc:sldMk cId="2885588207" sldId="763"/>
            <ac:spMk id="3" creationId="{3F301D4C-565C-FBE1-02C9-1878A0CF9391}"/>
          </ac:spMkLst>
        </pc:spChg>
        <pc:spChg chg="del">
          <ac:chgData name="Jenifer Prince Devaraj" userId="c3fb109c-09d1-42a6-93f4-69472d709861" providerId="ADAL" clId="{7DCE368A-445C-41C3-86DB-BB19C82E3E57}" dt="2023-10-02T07:06:50.513" v="982" actId="478"/>
          <ac:spMkLst>
            <pc:docMk/>
            <pc:sldMk cId="2885588207" sldId="763"/>
            <ac:spMk id="4" creationId="{8655194C-79DF-FEA2-6813-57855DF8D0CA}"/>
          </ac:spMkLst>
        </pc:spChg>
        <pc:spChg chg="del">
          <ac:chgData name="Jenifer Prince Devaraj" userId="c3fb109c-09d1-42a6-93f4-69472d709861" providerId="ADAL" clId="{7DCE368A-445C-41C3-86DB-BB19C82E3E57}" dt="2023-10-02T07:06:46.567" v="980" actId="478"/>
          <ac:spMkLst>
            <pc:docMk/>
            <pc:sldMk cId="2885588207" sldId="763"/>
            <ac:spMk id="6" creationId="{5E80640D-D159-E444-8EB8-63EC78083EA7}"/>
          </ac:spMkLst>
        </pc:spChg>
        <pc:spChg chg="add del mod">
          <ac:chgData name="Jenifer Prince Devaraj" userId="c3fb109c-09d1-42a6-93f4-69472d709861" providerId="ADAL" clId="{7DCE368A-445C-41C3-86DB-BB19C82E3E57}" dt="2023-10-02T07:06:43.729" v="979"/>
          <ac:spMkLst>
            <pc:docMk/>
            <pc:sldMk cId="2885588207" sldId="763"/>
            <ac:spMk id="8" creationId="{FA4AB060-FE1D-99F0-1542-EA21E185C9B8}"/>
          </ac:spMkLst>
        </pc:spChg>
        <pc:spChg chg="add mod">
          <ac:chgData name="Jenifer Prince Devaraj" userId="c3fb109c-09d1-42a6-93f4-69472d709861" providerId="ADAL" clId="{7DCE368A-445C-41C3-86DB-BB19C82E3E57}" dt="2023-10-02T07:06:47.516" v="981"/>
          <ac:spMkLst>
            <pc:docMk/>
            <pc:sldMk cId="2885588207" sldId="763"/>
            <ac:spMk id="10" creationId="{8C76FDB8-D204-AE96-4055-B9373F57FA9A}"/>
          </ac:spMkLst>
        </pc:spChg>
        <pc:spChg chg="add mod">
          <ac:chgData name="Jenifer Prince Devaraj" userId="c3fb109c-09d1-42a6-93f4-69472d709861" providerId="ADAL" clId="{7DCE368A-445C-41C3-86DB-BB19C82E3E57}" dt="2023-10-02T07:06:47.516" v="981"/>
          <ac:spMkLst>
            <pc:docMk/>
            <pc:sldMk cId="2885588207" sldId="763"/>
            <ac:spMk id="11" creationId="{78B6AAAF-F910-D201-5826-7BF77214D5B7}"/>
          </ac:spMkLst>
        </pc:spChg>
      </pc:sldChg>
      <pc:sldChg chg="addSp delSp modSp add mod">
        <pc:chgData name="Jenifer Prince Devaraj" userId="c3fb109c-09d1-42a6-93f4-69472d709861" providerId="ADAL" clId="{7DCE368A-445C-41C3-86DB-BB19C82E3E57}" dt="2023-10-02T07:51:01.247" v="1107" actId="1076"/>
        <pc:sldMkLst>
          <pc:docMk/>
          <pc:sldMk cId="3850353285" sldId="764"/>
        </pc:sldMkLst>
        <pc:spChg chg="del">
          <ac:chgData name="Jenifer Prince Devaraj" userId="c3fb109c-09d1-42a6-93f4-69472d709861" providerId="ADAL" clId="{7DCE368A-445C-41C3-86DB-BB19C82E3E57}" dt="2023-10-02T07:07:10.293" v="989" actId="478"/>
          <ac:spMkLst>
            <pc:docMk/>
            <pc:sldMk cId="3850353285" sldId="764"/>
            <ac:spMk id="3" creationId="{2FA02A9C-FB74-0481-28A8-6618E492482A}"/>
          </ac:spMkLst>
        </pc:spChg>
        <pc:spChg chg="del">
          <ac:chgData name="Jenifer Prince Devaraj" userId="c3fb109c-09d1-42a6-93f4-69472d709861" providerId="ADAL" clId="{7DCE368A-445C-41C3-86DB-BB19C82E3E57}" dt="2023-10-02T07:07:13.174" v="990" actId="478"/>
          <ac:spMkLst>
            <pc:docMk/>
            <pc:sldMk cId="3850353285" sldId="764"/>
            <ac:spMk id="4" creationId="{8BE32B97-3957-7136-1A3C-2625D0C9E79F}"/>
          </ac:spMkLst>
        </pc:spChg>
        <pc:spChg chg="add mod">
          <ac:chgData name="Jenifer Prince Devaraj" userId="c3fb109c-09d1-42a6-93f4-69472d709861" providerId="ADAL" clId="{7DCE368A-445C-41C3-86DB-BB19C82E3E57}" dt="2023-10-02T07:07:13.799" v="991"/>
          <ac:spMkLst>
            <pc:docMk/>
            <pc:sldMk cId="3850353285" sldId="764"/>
            <ac:spMk id="6" creationId="{13C043AA-2D46-B680-3109-13539B8F0710}"/>
          </ac:spMkLst>
        </pc:spChg>
        <pc:spChg chg="mod">
          <ac:chgData name="Jenifer Prince Devaraj" userId="c3fb109c-09d1-42a6-93f4-69472d709861" providerId="ADAL" clId="{7DCE368A-445C-41C3-86DB-BB19C82E3E57}" dt="2023-10-02T07:50:48.864" v="1104" actId="20577"/>
          <ac:spMkLst>
            <pc:docMk/>
            <pc:sldMk cId="3850353285" sldId="764"/>
            <ac:spMk id="7" creationId="{F29D5614-B57C-A7B1-CD80-6C3D0558C425}"/>
          </ac:spMkLst>
        </pc:spChg>
        <pc:spChg chg="add mod">
          <ac:chgData name="Jenifer Prince Devaraj" userId="c3fb109c-09d1-42a6-93f4-69472d709861" providerId="ADAL" clId="{7DCE368A-445C-41C3-86DB-BB19C82E3E57}" dt="2023-10-02T07:07:13.799" v="991"/>
          <ac:spMkLst>
            <pc:docMk/>
            <pc:sldMk cId="3850353285" sldId="764"/>
            <ac:spMk id="9" creationId="{E09A3A4C-8082-1E38-3B63-41DEFD251B7A}"/>
          </ac:spMkLst>
        </pc:spChg>
        <pc:picChg chg="mod">
          <ac:chgData name="Jenifer Prince Devaraj" userId="c3fb109c-09d1-42a6-93f4-69472d709861" providerId="ADAL" clId="{7DCE368A-445C-41C3-86DB-BB19C82E3E57}" dt="2023-10-02T07:50:54.209" v="1106" actId="1076"/>
          <ac:picMkLst>
            <pc:docMk/>
            <pc:sldMk cId="3850353285" sldId="764"/>
            <ac:picMk id="5122" creationId="{8E33E08C-0F00-86BE-B803-54A4DFA7F6CF}"/>
          </ac:picMkLst>
        </pc:picChg>
        <pc:picChg chg="mod">
          <ac:chgData name="Jenifer Prince Devaraj" userId="c3fb109c-09d1-42a6-93f4-69472d709861" providerId="ADAL" clId="{7DCE368A-445C-41C3-86DB-BB19C82E3E57}" dt="2023-10-02T07:50:51.905" v="1105" actId="1076"/>
          <ac:picMkLst>
            <pc:docMk/>
            <pc:sldMk cId="3850353285" sldId="764"/>
            <ac:picMk id="5124" creationId="{5E06162B-92FB-1FCA-849E-C0FD05366F3B}"/>
          </ac:picMkLst>
        </pc:picChg>
        <pc:picChg chg="mod">
          <ac:chgData name="Jenifer Prince Devaraj" userId="c3fb109c-09d1-42a6-93f4-69472d709861" providerId="ADAL" clId="{7DCE368A-445C-41C3-86DB-BB19C82E3E57}" dt="2023-10-02T07:51:01.247" v="1107" actId="1076"/>
          <ac:picMkLst>
            <pc:docMk/>
            <pc:sldMk cId="3850353285" sldId="764"/>
            <ac:picMk id="5126" creationId="{81CC1816-2391-AD20-0451-C15D560A76C5}"/>
          </ac:picMkLst>
        </pc:picChg>
      </pc:sldChg>
      <pc:sldChg chg="addSp delSp modSp add mod">
        <pc:chgData name="Jenifer Prince Devaraj" userId="c3fb109c-09d1-42a6-93f4-69472d709861" providerId="ADAL" clId="{7DCE368A-445C-41C3-86DB-BB19C82E3E57}" dt="2023-10-02T07:07:22.987" v="994"/>
        <pc:sldMkLst>
          <pc:docMk/>
          <pc:sldMk cId="687946415" sldId="765"/>
        </pc:sldMkLst>
        <pc:spChg chg="del">
          <ac:chgData name="Jenifer Prince Devaraj" userId="c3fb109c-09d1-42a6-93f4-69472d709861" providerId="ADAL" clId="{7DCE368A-445C-41C3-86DB-BB19C82E3E57}" dt="2023-10-02T07:07:22.414" v="993" actId="478"/>
          <ac:spMkLst>
            <pc:docMk/>
            <pc:sldMk cId="687946415" sldId="765"/>
            <ac:spMk id="4" creationId="{179DE705-BF68-0197-64E0-BCF16CC6454F}"/>
          </ac:spMkLst>
        </pc:spChg>
        <pc:spChg chg="del">
          <ac:chgData name="Jenifer Prince Devaraj" userId="c3fb109c-09d1-42a6-93f4-69472d709861" providerId="ADAL" clId="{7DCE368A-445C-41C3-86DB-BB19C82E3E57}" dt="2023-10-02T07:07:18.729" v="992" actId="478"/>
          <ac:spMkLst>
            <pc:docMk/>
            <pc:sldMk cId="687946415" sldId="765"/>
            <ac:spMk id="7" creationId="{3AC52047-964A-E674-A771-F1B82A6D6173}"/>
          </ac:spMkLst>
        </pc:spChg>
        <pc:spChg chg="add mod">
          <ac:chgData name="Jenifer Prince Devaraj" userId="c3fb109c-09d1-42a6-93f4-69472d709861" providerId="ADAL" clId="{7DCE368A-445C-41C3-86DB-BB19C82E3E57}" dt="2023-10-02T07:07:22.987" v="994"/>
          <ac:spMkLst>
            <pc:docMk/>
            <pc:sldMk cId="687946415" sldId="765"/>
            <ac:spMk id="8" creationId="{D3459B58-F97F-F3A4-DB4C-A25A899414D5}"/>
          </ac:spMkLst>
        </pc:spChg>
        <pc:spChg chg="add mod">
          <ac:chgData name="Jenifer Prince Devaraj" userId="c3fb109c-09d1-42a6-93f4-69472d709861" providerId="ADAL" clId="{7DCE368A-445C-41C3-86DB-BB19C82E3E57}" dt="2023-10-02T07:07:22.987" v="994"/>
          <ac:spMkLst>
            <pc:docMk/>
            <pc:sldMk cId="687946415" sldId="765"/>
            <ac:spMk id="9" creationId="{A6DD63B4-EF07-E292-1AEF-567244558B22}"/>
          </ac:spMkLst>
        </pc:spChg>
      </pc:sldChg>
      <pc:sldChg chg="addSp delSp modSp add mod">
        <pc:chgData name="Jenifer Prince Devaraj" userId="c3fb109c-09d1-42a6-93f4-69472d709861" providerId="ADAL" clId="{7DCE368A-445C-41C3-86DB-BB19C82E3E57}" dt="2023-10-02T08:01:12.503" v="1112" actId="1076"/>
        <pc:sldMkLst>
          <pc:docMk/>
          <pc:sldMk cId="417952699" sldId="766"/>
        </pc:sldMkLst>
        <pc:spChg chg="del">
          <ac:chgData name="Jenifer Prince Devaraj" userId="c3fb109c-09d1-42a6-93f4-69472d709861" providerId="ADAL" clId="{7DCE368A-445C-41C3-86DB-BB19C82E3E57}" dt="2023-10-02T07:07:37.048" v="998" actId="478"/>
          <ac:spMkLst>
            <pc:docMk/>
            <pc:sldMk cId="417952699" sldId="766"/>
            <ac:spMk id="3" creationId="{8057A462-98B9-E589-F1E2-32B21836CC3F}"/>
          </ac:spMkLst>
        </pc:spChg>
        <pc:spChg chg="del">
          <ac:chgData name="Jenifer Prince Devaraj" userId="c3fb109c-09d1-42a6-93f4-69472d709861" providerId="ADAL" clId="{7DCE368A-445C-41C3-86DB-BB19C82E3E57}" dt="2023-10-02T07:07:40.469" v="999" actId="478"/>
          <ac:spMkLst>
            <pc:docMk/>
            <pc:sldMk cId="417952699" sldId="766"/>
            <ac:spMk id="4" creationId="{6AD74CD4-9216-0A49-9D53-233FE3096411}"/>
          </ac:spMkLst>
        </pc:spChg>
        <pc:spChg chg="add mod">
          <ac:chgData name="Jenifer Prince Devaraj" userId="c3fb109c-09d1-42a6-93f4-69472d709861" providerId="ADAL" clId="{7DCE368A-445C-41C3-86DB-BB19C82E3E57}" dt="2023-10-02T07:07:40.989" v="1000"/>
          <ac:spMkLst>
            <pc:docMk/>
            <pc:sldMk cId="417952699" sldId="766"/>
            <ac:spMk id="6" creationId="{DDA78A8D-A434-45C9-0E43-84F3F90E7120}"/>
          </ac:spMkLst>
        </pc:spChg>
        <pc:spChg chg="mod">
          <ac:chgData name="Jenifer Prince Devaraj" userId="c3fb109c-09d1-42a6-93f4-69472d709861" providerId="ADAL" clId="{7DCE368A-445C-41C3-86DB-BB19C82E3E57}" dt="2023-10-02T08:00:49.589" v="1110" actId="6549"/>
          <ac:spMkLst>
            <pc:docMk/>
            <pc:sldMk cId="417952699" sldId="766"/>
            <ac:spMk id="7" creationId="{90B272D7-4290-0789-CF84-D7FF39F08A27}"/>
          </ac:spMkLst>
        </pc:spChg>
        <pc:spChg chg="add mod">
          <ac:chgData name="Jenifer Prince Devaraj" userId="c3fb109c-09d1-42a6-93f4-69472d709861" providerId="ADAL" clId="{7DCE368A-445C-41C3-86DB-BB19C82E3E57}" dt="2023-10-02T07:07:40.989" v="1000"/>
          <ac:spMkLst>
            <pc:docMk/>
            <pc:sldMk cId="417952699" sldId="766"/>
            <ac:spMk id="8" creationId="{EA5F4884-60DD-E51D-F0CB-0C6C7E1C88F9}"/>
          </ac:spMkLst>
        </pc:spChg>
        <pc:spChg chg="mod">
          <ac:chgData name="Jenifer Prince Devaraj" userId="c3fb109c-09d1-42a6-93f4-69472d709861" providerId="ADAL" clId="{7DCE368A-445C-41C3-86DB-BB19C82E3E57}" dt="2023-10-02T08:01:11.068" v="1111" actId="1076"/>
          <ac:spMkLst>
            <pc:docMk/>
            <pc:sldMk cId="417952699" sldId="766"/>
            <ac:spMk id="9" creationId="{A67F3E57-12C3-021B-DDFB-334A6EEB1EA7}"/>
          </ac:spMkLst>
        </pc:spChg>
        <pc:picChg chg="mod">
          <ac:chgData name="Jenifer Prince Devaraj" userId="c3fb109c-09d1-42a6-93f4-69472d709861" providerId="ADAL" clId="{7DCE368A-445C-41C3-86DB-BB19C82E3E57}" dt="2023-10-02T08:01:12.503" v="1112" actId="1076"/>
          <ac:picMkLst>
            <pc:docMk/>
            <pc:sldMk cId="417952699" sldId="766"/>
            <ac:picMk id="13" creationId="{4E9543D0-CB83-D501-7E2E-6FAEB1EDF3D0}"/>
          </ac:picMkLst>
        </pc:picChg>
      </pc:sldChg>
      <pc:sldChg chg="addSp delSp modSp add mod">
        <pc:chgData name="Jenifer Prince Devaraj" userId="c3fb109c-09d1-42a6-93f4-69472d709861" providerId="ADAL" clId="{7DCE368A-445C-41C3-86DB-BB19C82E3E57}" dt="2023-10-02T07:08:31.374" v="1015"/>
        <pc:sldMkLst>
          <pc:docMk/>
          <pc:sldMk cId="1355745705" sldId="767"/>
        </pc:sldMkLst>
        <pc:spChg chg="del">
          <ac:chgData name="Jenifer Prince Devaraj" userId="c3fb109c-09d1-42a6-93f4-69472d709861" providerId="ADAL" clId="{7DCE368A-445C-41C3-86DB-BB19C82E3E57}" dt="2023-10-02T07:08:27.613" v="1013" actId="478"/>
          <ac:spMkLst>
            <pc:docMk/>
            <pc:sldMk cId="1355745705" sldId="767"/>
            <ac:spMk id="3" creationId="{051B600D-7DF3-4185-5776-3346BFE27400}"/>
          </ac:spMkLst>
        </pc:spChg>
        <pc:spChg chg="del">
          <ac:chgData name="Jenifer Prince Devaraj" userId="c3fb109c-09d1-42a6-93f4-69472d709861" providerId="ADAL" clId="{7DCE368A-445C-41C3-86DB-BB19C82E3E57}" dt="2023-10-02T07:08:30.755" v="1014" actId="478"/>
          <ac:spMkLst>
            <pc:docMk/>
            <pc:sldMk cId="1355745705" sldId="767"/>
            <ac:spMk id="4" creationId="{D1FB64F0-09A8-98E9-0CD0-2A36039B4FB4}"/>
          </ac:spMkLst>
        </pc:spChg>
        <pc:spChg chg="add mod">
          <ac:chgData name="Jenifer Prince Devaraj" userId="c3fb109c-09d1-42a6-93f4-69472d709861" providerId="ADAL" clId="{7DCE368A-445C-41C3-86DB-BB19C82E3E57}" dt="2023-10-02T07:08:31.374" v="1015"/>
          <ac:spMkLst>
            <pc:docMk/>
            <pc:sldMk cId="1355745705" sldId="767"/>
            <ac:spMk id="6" creationId="{4D606F6D-7402-29E0-8525-7A2F08C9C1B8}"/>
          </ac:spMkLst>
        </pc:spChg>
        <pc:spChg chg="add mod">
          <ac:chgData name="Jenifer Prince Devaraj" userId="c3fb109c-09d1-42a6-93f4-69472d709861" providerId="ADAL" clId="{7DCE368A-445C-41C3-86DB-BB19C82E3E57}" dt="2023-10-02T07:08:31.374" v="1015"/>
          <ac:spMkLst>
            <pc:docMk/>
            <pc:sldMk cId="1355745705" sldId="767"/>
            <ac:spMk id="10" creationId="{8EE1F63E-2616-5857-AA08-4B9AFA054814}"/>
          </ac:spMkLst>
        </pc:spChg>
      </pc:sldChg>
      <pc:sldChg chg="addSp delSp modSp add mod">
        <pc:chgData name="Jenifer Prince Devaraj" userId="c3fb109c-09d1-42a6-93f4-69472d709861" providerId="ADAL" clId="{7DCE368A-445C-41C3-86DB-BB19C82E3E57}" dt="2023-10-02T07:08:15.339" v="1008"/>
        <pc:sldMkLst>
          <pc:docMk/>
          <pc:sldMk cId="1764896206" sldId="768"/>
        </pc:sldMkLst>
        <pc:spChg chg="del">
          <ac:chgData name="Jenifer Prince Devaraj" userId="c3fb109c-09d1-42a6-93f4-69472d709861" providerId="ADAL" clId="{7DCE368A-445C-41C3-86DB-BB19C82E3E57}" dt="2023-10-02T07:08:11.147" v="1006" actId="478"/>
          <ac:spMkLst>
            <pc:docMk/>
            <pc:sldMk cId="1764896206" sldId="768"/>
            <ac:spMk id="3" creationId="{8F387D19-0E58-480F-67F5-B4869722D671}"/>
          </ac:spMkLst>
        </pc:spChg>
        <pc:spChg chg="del">
          <ac:chgData name="Jenifer Prince Devaraj" userId="c3fb109c-09d1-42a6-93f4-69472d709861" providerId="ADAL" clId="{7DCE368A-445C-41C3-86DB-BB19C82E3E57}" dt="2023-10-02T07:08:14.847" v="1007" actId="478"/>
          <ac:spMkLst>
            <pc:docMk/>
            <pc:sldMk cId="1764896206" sldId="768"/>
            <ac:spMk id="4" creationId="{55F6748D-9A62-0BBB-A5CA-BA236AB3FF4C}"/>
          </ac:spMkLst>
        </pc:spChg>
        <pc:spChg chg="add mod">
          <ac:chgData name="Jenifer Prince Devaraj" userId="c3fb109c-09d1-42a6-93f4-69472d709861" providerId="ADAL" clId="{7DCE368A-445C-41C3-86DB-BB19C82E3E57}" dt="2023-10-02T07:08:15.339" v="1008"/>
          <ac:spMkLst>
            <pc:docMk/>
            <pc:sldMk cId="1764896206" sldId="768"/>
            <ac:spMk id="6" creationId="{17706DBA-3F51-7D31-507C-45AF7F6B7A19}"/>
          </ac:spMkLst>
        </pc:spChg>
        <pc:spChg chg="add mod">
          <ac:chgData name="Jenifer Prince Devaraj" userId="c3fb109c-09d1-42a6-93f4-69472d709861" providerId="ADAL" clId="{7DCE368A-445C-41C3-86DB-BB19C82E3E57}" dt="2023-10-02T07:08:15.339" v="1008"/>
          <ac:spMkLst>
            <pc:docMk/>
            <pc:sldMk cId="1764896206" sldId="768"/>
            <ac:spMk id="9" creationId="{7AD9FA89-A9E6-398A-BFA7-8E748E8487FA}"/>
          </ac:spMkLst>
        </pc:spChg>
      </pc:sldChg>
      <pc:sldChg chg="addSp delSp modSp del mod ord">
        <pc:chgData name="Jenifer Prince Devaraj" userId="c3fb109c-09d1-42a6-93f4-69472d709861" providerId="ADAL" clId="{7DCE368A-445C-41C3-86DB-BB19C82E3E57}" dt="2023-09-30T13:45:14.549" v="943" actId="2696"/>
        <pc:sldMkLst>
          <pc:docMk/>
          <pc:sldMk cId="3463886626" sldId="771"/>
        </pc:sldMkLst>
        <pc:spChg chg="add mod">
          <ac:chgData name="Jenifer Prince Devaraj" userId="c3fb109c-09d1-42a6-93f4-69472d709861" providerId="ADAL" clId="{7DCE368A-445C-41C3-86DB-BB19C82E3E57}" dt="2023-09-30T13:44:45.632" v="942"/>
          <ac:spMkLst>
            <pc:docMk/>
            <pc:sldMk cId="3463886626" sldId="771"/>
            <ac:spMk id="3" creationId="{C468C8A6-9178-BB11-A77C-6556C0F1DC91}"/>
          </ac:spMkLst>
        </pc:spChg>
        <pc:spChg chg="del">
          <ac:chgData name="Jenifer Prince Devaraj" userId="c3fb109c-09d1-42a6-93f4-69472d709861" providerId="ADAL" clId="{7DCE368A-445C-41C3-86DB-BB19C82E3E57}" dt="2023-09-30T13:44:18.205" v="935" actId="478"/>
          <ac:spMkLst>
            <pc:docMk/>
            <pc:sldMk cId="3463886626" sldId="771"/>
            <ac:spMk id="4" creationId="{98C6AE66-1819-F048-A88B-5DE41ADEDF77}"/>
          </ac:spMkLst>
        </pc:spChg>
        <pc:spChg chg="mod">
          <ac:chgData name="Jenifer Prince Devaraj" userId="c3fb109c-09d1-42a6-93f4-69472d709861" providerId="ADAL" clId="{7DCE368A-445C-41C3-86DB-BB19C82E3E57}" dt="2023-09-30T13:44:35.705" v="940" actId="120"/>
          <ac:spMkLst>
            <pc:docMk/>
            <pc:sldMk cId="3463886626" sldId="771"/>
            <ac:spMk id="8" creationId="{AAFCA929-765E-C151-ED35-E70E2E7E46E0}"/>
          </ac:spMkLst>
        </pc:spChg>
        <pc:spChg chg="mod">
          <ac:chgData name="Jenifer Prince Devaraj" userId="c3fb109c-09d1-42a6-93f4-69472d709861" providerId="ADAL" clId="{7DCE368A-445C-41C3-86DB-BB19C82E3E57}" dt="2023-09-30T13:44:22.947" v="936" actId="1076"/>
          <ac:spMkLst>
            <pc:docMk/>
            <pc:sldMk cId="3463886626" sldId="771"/>
            <ac:spMk id="13" creationId="{BDE5B93C-5E8F-B28B-7870-2F0C4A5F0B50}"/>
          </ac:spMkLst>
        </pc:spChg>
        <pc:spChg chg="mod">
          <ac:chgData name="Jenifer Prince Devaraj" userId="c3fb109c-09d1-42a6-93f4-69472d709861" providerId="ADAL" clId="{7DCE368A-445C-41C3-86DB-BB19C82E3E57}" dt="2023-09-30T13:43:57.091" v="930" actId="1076"/>
          <ac:spMkLst>
            <pc:docMk/>
            <pc:sldMk cId="3463886626" sldId="771"/>
            <ac:spMk id="15" creationId="{90D5E73B-36C1-7EF8-11F5-7D058CC47FD3}"/>
          </ac:spMkLst>
        </pc:spChg>
        <pc:spChg chg="mod">
          <ac:chgData name="Jenifer Prince Devaraj" userId="c3fb109c-09d1-42a6-93f4-69472d709861" providerId="ADAL" clId="{7DCE368A-445C-41C3-86DB-BB19C82E3E57}" dt="2023-09-30T13:44:42.582" v="941" actId="1076"/>
          <ac:spMkLst>
            <pc:docMk/>
            <pc:sldMk cId="3463886626" sldId="771"/>
            <ac:spMk id="16" creationId="{75D6768E-5F68-D8C3-231B-95B942BBDE30}"/>
          </ac:spMkLst>
        </pc:spChg>
      </pc:sldChg>
      <pc:sldChg chg="addSp delSp modSp mod">
        <pc:chgData name="Jenifer Prince Devaraj" userId="c3fb109c-09d1-42a6-93f4-69472d709861" providerId="ADAL" clId="{7DCE368A-445C-41C3-86DB-BB19C82E3E57}" dt="2023-09-30T13:43:19.774" v="918"/>
        <pc:sldMkLst>
          <pc:docMk/>
          <pc:sldMk cId="3700007590" sldId="775"/>
        </pc:sldMkLst>
        <pc:spChg chg="add mod">
          <ac:chgData name="Jenifer Prince Devaraj" userId="c3fb109c-09d1-42a6-93f4-69472d709861" providerId="ADAL" clId="{7DCE368A-445C-41C3-86DB-BB19C82E3E57}" dt="2023-09-30T13:43:19.774" v="918"/>
          <ac:spMkLst>
            <pc:docMk/>
            <pc:sldMk cId="3700007590" sldId="775"/>
            <ac:spMk id="3" creationId="{47200B47-2466-E60F-CD3E-E6BAE6BE5101}"/>
          </ac:spMkLst>
        </pc:spChg>
        <pc:spChg chg="del">
          <ac:chgData name="Jenifer Prince Devaraj" userId="c3fb109c-09d1-42a6-93f4-69472d709861" providerId="ADAL" clId="{7DCE368A-445C-41C3-86DB-BB19C82E3E57}" dt="2023-09-30T13:43:19.239" v="917" actId="478"/>
          <ac:spMkLst>
            <pc:docMk/>
            <pc:sldMk cId="3700007590" sldId="775"/>
            <ac:spMk id="4" creationId="{30416AEC-D536-BFB8-27AA-9E2455954AB5}"/>
          </ac:spMkLst>
        </pc:spChg>
      </pc:sldChg>
      <pc:sldChg chg="addSp delSp modSp mod">
        <pc:chgData name="Jenifer Prince Devaraj" userId="c3fb109c-09d1-42a6-93f4-69472d709861" providerId="ADAL" clId="{7DCE368A-445C-41C3-86DB-BB19C82E3E57}" dt="2023-09-30T13:43:24.242" v="920"/>
        <pc:sldMkLst>
          <pc:docMk/>
          <pc:sldMk cId="1367145659" sldId="776"/>
        </pc:sldMkLst>
        <pc:spChg chg="add mod">
          <ac:chgData name="Jenifer Prince Devaraj" userId="c3fb109c-09d1-42a6-93f4-69472d709861" providerId="ADAL" clId="{7DCE368A-445C-41C3-86DB-BB19C82E3E57}" dt="2023-09-30T13:43:24.242" v="920"/>
          <ac:spMkLst>
            <pc:docMk/>
            <pc:sldMk cId="1367145659" sldId="776"/>
            <ac:spMk id="3" creationId="{01D7DA89-F1EA-2CD8-4A23-F41B7412DA28}"/>
          </ac:spMkLst>
        </pc:spChg>
        <pc:spChg chg="del">
          <ac:chgData name="Jenifer Prince Devaraj" userId="c3fb109c-09d1-42a6-93f4-69472d709861" providerId="ADAL" clId="{7DCE368A-445C-41C3-86DB-BB19C82E3E57}" dt="2023-09-30T13:43:23.683" v="919" actId="478"/>
          <ac:spMkLst>
            <pc:docMk/>
            <pc:sldMk cId="1367145659" sldId="776"/>
            <ac:spMk id="4" creationId="{30416AEC-D536-BFB8-27AA-9E2455954AB5}"/>
          </ac:spMkLst>
        </pc:spChg>
      </pc:sldChg>
      <pc:sldChg chg="addSp delSp modSp mod">
        <pc:chgData name="Jenifer Prince Devaraj" userId="c3fb109c-09d1-42a6-93f4-69472d709861" providerId="ADAL" clId="{7DCE368A-445C-41C3-86DB-BB19C82E3E57}" dt="2023-09-30T13:43:14.896" v="916"/>
        <pc:sldMkLst>
          <pc:docMk/>
          <pc:sldMk cId="797762723" sldId="778"/>
        </pc:sldMkLst>
        <pc:spChg chg="add mod">
          <ac:chgData name="Jenifer Prince Devaraj" userId="c3fb109c-09d1-42a6-93f4-69472d709861" providerId="ADAL" clId="{7DCE368A-445C-41C3-86DB-BB19C82E3E57}" dt="2023-09-30T13:43:14.896" v="916"/>
          <ac:spMkLst>
            <pc:docMk/>
            <pc:sldMk cId="797762723" sldId="778"/>
            <ac:spMk id="2" creationId="{34D9441C-D6CA-7100-6B18-CB8B5EC2F8B9}"/>
          </ac:spMkLst>
        </pc:spChg>
        <pc:spChg chg="del">
          <ac:chgData name="Jenifer Prince Devaraj" userId="c3fb109c-09d1-42a6-93f4-69472d709861" providerId="ADAL" clId="{7DCE368A-445C-41C3-86DB-BB19C82E3E57}" dt="2023-09-30T13:43:14.315" v="915" actId="478"/>
          <ac:spMkLst>
            <pc:docMk/>
            <pc:sldMk cId="797762723" sldId="778"/>
            <ac:spMk id="4" creationId="{30416AEC-D536-BFB8-27AA-9E2455954AB5}"/>
          </ac:spMkLst>
        </pc:spChg>
      </pc:sldChg>
      <pc:sldChg chg="addSp delSp modSp add mod ord">
        <pc:chgData name="Jenifer Prince Devaraj" userId="c3fb109c-09d1-42a6-93f4-69472d709861" providerId="ADAL" clId="{7DCE368A-445C-41C3-86DB-BB19C82E3E57}" dt="2023-10-02T08:00:44.781" v="1109"/>
        <pc:sldMkLst>
          <pc:docMk/>
          <pc:sldMk cId="3409406927" sldId="779"/>
        </pc:sldMkLst>
        <pc:spChg chg="add mod">
          <ac:chgData name="Jenifer Prince Devaraj" userId="c3fb109c-09d1-42a6-93f4-69472d709861" providerId="ADAL" clId="{7DCE368A-445C-41C3-86DB-BB19C82E3E57}" dt="2023-10-02T07:07:30.570" v="997"/>
          <ac:spMkLst>
            <pc:docMk/>
            <pc:sldMk cId="3409406927" sldId="779"/>
            <ac:spMk id="3" creationId="{A19E6785-96B0-F91E-8117-ABA7071FB892}"/>
          </ac:spMkLst>
        </pc:spChg>
        <pc:spChg chg="del">
          <ac:chgData name="Jenifer Prince Devaraj" userId="c3fb109c-09d1-42a6-93f4-69472d709861" providerId="ADAL" clId="{7DCE368A-445C-41C3-86DB-BB19C82E3E57}" dt="2023-10-02T07:07:29.849" v="996" actId="478"/>
          <ac:spMkLst>
            <pc:docMk/>
            <pc:sldMk cId="3409406927" sldId="779"/>
            <ac:spMk id="4" creationId="{179DE705-BF68-0197-64E0-BCF16CC6454F}"/>
          </ac:spMkLst>
        </pc:spChg>
        <pc:spChg chg="del">
          <ac:chgData name="Jenifer Prince Devaraj" userId="c3fb109c-09d1-42a6-93f4-69472d709861" providerId="ADAL" clId="{7DCE368A-445C-41C3-86DB-BB19C82E3E57}" dt="2023-10-02T07:07:27.009" v="995" actId="478"/>
          <ac:spMkLst>
            <pc:docMk/>
            <pc:sldMk cId="3409406927" sldId="779"/>
            <ac:spMk id="7" creationId="{3AC52047-964A-E674-A771-F1B82A6D6173}"/>
          </ac:spMkLst>
        </pc:spChg>
        <pc:spChg chg="add mod">
          <ac:chgData name="Jenifer Prince Devaraj" userId="c3fb109c-09d1-42a6-93f4-69472d709861" providerId="ADAL" clId="{7DCE368A-445C-41C3-86DB-BB19C82E3E57}" dt="2023-10-02T07:07:30.570" v="997"/>
          <ac:spMkLst>
            <pc:docMk/>
            <pc:sldMk cId="3409406927" sldId="779"/>
            <ac:spMk id="8" creationId="{C88374E9-161D-D6D4-1F0B-EB616C648EC7}"/>
          </ac:spMkLst>
        </pc:spChg>
      </pc:sldChg>
      <pc:sldChg chg="addSp delSp modSp add mod">
        <pc:chgData name="Jenifer Prince Devaraj" userId="c3fb109c-09d1-42a6-93f4-69472d709861" providerId="ADAL" clId="{7DCE368A-445C-41C3-86DB-BB19C82E3E57}" dt="2023-10-02T07:08:23.104" v="1012"/>
        <pc:sldMkLst>
          <pc:docMk/>
          <pc:sldMk cId="3852615490" sldId="780"/>
        </pc:sldMkLst>
        <pc:spChg chg="del">
          <ac:chgData name="Jenifer Prince Devaraj" userId="c3fb109c-09d1-42a6-93f4-69472d709861" providerId="ADAL" clId="{7DCE368A-445C-41C3-86DB-BB19C82E3E57}" dt="2023-10-02T07:08:19.870" v="1009" actId="478"/>
          <ac:spMkLst>
            <pc:docMk/>
            <pc:sldMk cId="3852615490" sldId="780"/>
            <ac:spMk id="3" creationId="{8F387D19-0E58-480F-67F5-B4869722D671}"/>
          </ac:spMkLst>
        </pc:spChg>
        <pc:spChg chg="del mod">
          <ac:chgData name="Jenifer Prince Devaraj" userId="c3fb109c-09d1-42a6-93f4-69472d709861" providerId="ADAL" clId="{7DCE368A-445C-41C3-86DB-BB19C82E3E57}" dt="2023-10-02T07:08:22.612" v="1011" actId="478"/>
          <ac:spMkLst>
            <pc:docMk/>
            <pc:sldMk cId="3852615490" sldId="780"/>
            <ac:spMk id="4" creationId="{55F6748D-9A62-0BBB-A5CA-BA236AB3FF4C}"/>
          </ac:spMkLst>
        </pc:spChg>
        <pc:spChg chg="add mod">
          <ac:chgData name="Jenifer Prince Devaraj" userId="c3fb109c-09d1-42a6-93f4-69472d709861" providerId="ADAL" clId="{7DCE368A-445C-41C3-86DB-BB19C82E3E57}" dt="2023-10-02T07:08:23.104" v="1012"/>
          <ac:spMkLst>
            <pc:docMk/>
            <pc:sldMk cId="3852615490" sldId="780"/>
            <ac:spMk id="6" creationId="{5889C046-9BB7-1FAC-E31E-3761063011C6}"/>
          </ac:spMkLst>
        </pc:spChg>
        <pc:spChg chg="add mod">
          <ac:chgData name="Jenifer Prince Devaraj" userId="c3fb109c-09d1-42a6-93f4-69472d709861" providerId="ADAL" clId="{7DCE368A-445C-41C3-86DB-BB19C82E3E57}" dt="2023-10-02T07:08:23.104" v="1012"/>
          <ac:spMkLst>
            <pc:docMk/>
            <pc:sldMk cId="3852615490" sldId="780"/>
            <ac:spMk id="7" creationId="{E397F794-5A9F-F22E-3855-F6AF0C4F9928}"/>
          </ac:spMkLst>
        </pc:spChg>
      </pc:sldChg>
      <pc:sldChg chg="addSp delSp modSp mod">
        <pc:chgData name="Jenifer Prince Devaraj" userId="c3fb109c-09d1-42a6-93f4-69472d709861" providerId="ADAL" clId="{7DCE368A-445C-41C3-86DB-BB19C82E3E57}" dt="2023-09-30T13:39:28.058" v="846" actId="478"/>
        <pc:sldMkLst>
          <pc:docMk/>
          <pc:sldMk cId="2656890842" sldId="781"/>
        </pc:sldMkLst>
        <pc:spChg chg="del">
          <ac:chgData name="Jenifer Prince Devaraj" userId="c3fb109c-09d1-42a6-93f4-69472d709861" providerId="ADAL" clId="{7DCE368A-445C-41C3-86DB-BB19C82E3E57}" dt="2023-09-30T12:40:37.344" v="2" actId="478"/>
          <ac:spMkLst>
            <pc:docMk/>
            <pc:sldMk cId="2656890842" sldId="781"/>
            <ac:spMk id="2" creationId="{3306223C-B064-7DC3-862A-C3C8E2EEDBEB}"/>
          </ac:spMkLst>
        </pc:spChg>
        <pc:spChg chg="add mod">
          <ac:chgData name="Jenifer Prince Devaraj" userId="c3fb109c-09d1-42a6-93f4-69472d709861" providerId="ADAL" clId="{7DCE368A-445C-41C3-86DB-BB19C82E3E57}" dt="2023-09-30T13:39:24.869" v="845" actId="6549"/>
          <ac:spMkLst>
            <pc:docMk/>
            <pc:sldMk cId="2656890842" sldId="781"/>
            <ac:spMk id="3" creationId="{134B79CD-C3A7-B6D9-FA3A-A352E6CABD7D}"/>
          </ac:spMkLst>
        </pc:spChg>
        <pc:spChg chg="del">
          <ac:chgData name="Jenifer Prince Devaraj" userId="c3fb109c-09d1-42a6-93f4-69472d709861" providerId="ADAL" clId="{7DCE368A-445C-41C3-86DB-BB19C82E3E57}" dt="2023-09-30T12:42:06.870" v="52" actId="478"/>
          <ac:spMkLst>
            <pc:docMk/>
            <pc:sldMk cId="2656890842" sldId="781"/>
            <ac:spMk id="4" creationId="{E719FA0F-AB9D-6E71-E744-945F07AAB780}"/>
          </ac:spMkLst>
        </pc:spChg>
        <pc:spChg chg="add del mod">
          <ac:chgData name="Jenifer Prince Devaraj" userId="c3fb109c-09d1-42a6-93f4-69472d709861" providerId="ADAL" clId="{7DCE368A-445C-41C3-86DB-BB19C82E3E57}" dt="2023-09-30T13:39:28.058" v="846" actId="478"/>
          <ac:spMkLst>
            <pc:docMk/>
            <pc:sldMk cId="2656890842" sldId="781"/>
            <ac:spMk id="5" creationId="{A3E43094-A8AF-D1D6-A315-25B35EE62C17}"/>
          </ac:spMkLst>
        </pc:spChg>
      </pc:sldChg>
      <pc:sldChg chg="addSp delSp modSp mod">
        <pc:chgData name="Jenifer Prince Devaraj" userId="c3fb109c-09d1-42a6-93f4-69472d709861" providerId="ADAL" clId="{7DCE368A-445C-41C3-86DB-BB19C82E3E57}" dt="2023-09-30T13:42:59.535" v="910"/>
        <pc:sldMkLst>
          <pc:docMk/>
          <pc:sldMk cId="1713081079" sldId="782"/>
        </pc:sldMkLst>
        <pc:spChg chg="del">
          <ac:chgData name="Jenifer Prince Devaraj" userId="c3fb109c-09d1-42a6-93f4-69472d709861" providerId="ADAL" clId="{7DCE368A-445C-41C3-86DB-BB19C82E3E57}" dt="2023-09-30T13:42:58.922" v="909" actId="478"/>
          <ac:spMkLst>
            <pc:docMk/>
            <pc:sldMk cId="1713081079" sldId="782"/>
            <ac:spMk id="4" creationId="{55C02DF2-C56E-C2F5-0347-37261E7B2768}"/>
          </ac:spMkLst>
        </pc:spChg>
        <pc:spChg chg="add mod">
          <ac:chgData name="Jenifer Prince Devaraj" userId="c3fb109c-09d1-42a6-93f4-69472d709861" providerId="ADAL" clId="{7DCE368A-445C-41C3-86DB-BB19C82E3E57}" dt="2023-09-30T13:42:59.535" v="910"/>
          <ac:spMkLst>
            <pc:docMk/>
            <pc:sldMk cId="1713081079" sldId="782"/>
            <ac:spMk id="7" creationId="{158485D1-51BD-3514-F8D1-660DA4F4B905}"/>
          </ac:spMkLst>
        </pc:spChg>
      </pc:sldChg>
      <pc:sldChg chg="addSp delSp modSp add mod">
        <pc:chgData name="Jenifer Prince Devaraj" userId="c3fb109c-09d1-42a6-93f4-69472d709861" providerId="ADAL" clId="{7DCE368A-445C-41C3-86DB-BB19C82E3E57}" dt="2023-09-30T13:42:25.422" v="900"/>
        <pc:sldMkLst>
          <pc:docMk/>
          <pc:sldMk cId="3208119723" sldId="784"/>
        </pc:sldMkLst>
        <pc:spChg chg="add mod">
          <ac:chgData name="Jenifer Prince Devaraj" userId="c3fb109c-09d1-42a6-93f4-69472d709861" providerId="ADAL" clId="{7DCE368A-445C-41C3-86DB-BB19C82E3E57}" dt="2023-09-30T13:42:25.422" v="900"/>
          <ac:spMkLst>
            <pc:docMk/>
            <pc:sldMk cId="3208119723" sldId="784"/>
            <ac:spMk id="2" creationId="{739F6173-E13D-F162-27AA-C16608A4BB3F}"/>
          </ac:spMkLst>
        </pc:spChg>
        <pc:spChg chg="del">
          <ac:chgData name="Jenifer Prince Devaraj" userId="c3fb109c-09d1-42a6-93f4-69472d709861" providerId="ADAL" clId="{7DCE368A-445C-41C3-86DB-BB19C82E3E57}" dt="2023-09-30T13:42:24.809" v="899" actId="478"/>
          <ac:spMkLst>
            <pc:docMk/>
            <pc:sldMk cId="3208119723" sldId="784"/>
            <ac:spMk id="4" creationId="{AB63702F-DE4C-670F-23FA-859F333954B8}"/>
          </ac:spMkLst>
        </pc:spChg>
      </pc:sldChg>
      <pc:sldChg chg="addSp delSp modSp add mod">
        <pc:chgData name="Jenifer Prince Devaraj" userId="c3fb109c-09d1-42a6-93f4-69472d709861" providerId="ADAL" clId="{7DCE368A-445C-41C3-86DB-BB19C82E3E57}" dt="2023-09-30T13:41:34.214" v="884"/>
        <pc:sldMkLst>
          <pc:docMk/>
          <pc:sldMk cId="301836776" sldId="785"/>
        </pc:sldMkLst>
        <pc:spChg chg="add mod">
          <ac:chgData name="Jenifer Prince Devaraj" userId="c3fb109c-09d1-42a6-93f4-69472d709861" providerId="ADAL" clId="{7DCE368A-445C-41C3-86DB-BB19C82E3E57}" dt="2023-09-30T13:41:34.214" v="884"/>
          <ac:spMkLst>
            <pc:docMk/>
            <pc:sldMk cId="301836776" sldId="785"/>
            <ac:spMk id="2" creationId="{3DF09235-2B40-59D4-1D0A-9284852D3F2F}"/>
          </ac:spMkLst>
        </pc:spChg>
        <pc:spChg chg="del">
          <ac:chgData name="Jenifer Prince Devaraj" userId="c3fb109c-09d1-42a6-93f4-69472d709861" providerId="ADAL" clId="{7DCE368A-445C-41C3-86DB-BB19C82E3E57}" dt="2023-09-30T13:41:33.055" v="883" actId="478"/>
          <ac:spMkLst>
            <pc:docMk/>
            <pc:sldMk cId="301836776" sldId="785"/>
            <ac:spMk id="4" creationId="{AB63702F-DE4C-670F-23FA-859F333954B8}"/>
          </ac:spMkLst>
        </pc:spChg>
        <pc:spChg chg="mod">
          <ac:chgData name="Jenifer Prince Devaraj" userId="c3fb109c-09d1-42a6-93f4-69472d709861" providerId="ADAL" clId="{7DCE368A-445C-41C3-86DB-BB19C82E3E57}" dt="2023-09-30T12:50:21.346" v="147" actId="179"/>
          <ac:spMkLst>
            <pc:docMk/>
            <pc:sldMk cId="301836776" sldId="785"/>
            <ac:spMk id="6" creationId="{E6B2941E-39A0-2227-3283-83C555707E75}"/>
          </ac:spMkLst>
        </pc:spChg>
      </pc:sldChg>
      <pc:sldChg chg="addSp delSp modSp add mod">
        <pc:chgData name="Jenifer Prince Devaraj" userId="c3fb109c-09d1-42a6-93f4-69472d709861" providerId="ADAL" clId="{7DCE368A-445C-41C3-86DB-BB19C82E3E57}" dt="2023-09-30T13:41:39.193" v="886"/>
        <pc:sldMkLst>
          <pc:docMk/>
          <pc:sldMk cId="2057602649" sldId="786"/>
        </pc:sldMkLst>
        <pc:spChg chg="del">
          <ac:chgData name="Jenifer Prince Devaraj" userId="c3fb109c-09d1-42a6-93f4-69472d709861" providerId="ADAL" clId="{7DCE368A-445C-41C3-86DB-BB19C82E3E57}" dt="2023-09-30T13:41:38.596" v="885" actId="478"/>
          <ac:spMkLst>
            <pc:docMk/>
            <pc:sldMk cId="2057602649" sldId="786"/>
            <ac:spMk id="4" creationId="{AB63702F-DE4C-670F-23FA-859F333954B8}"/>
          </ac:spMkLst>
        </pc:spChg>
        <pc:spChg chg="mod">
          <ac:chgData name="Jenifer Prince Devaraj" userId="c3fb109c-09d1-42a6-93f4-69472d709861" providerId="ADAL" clId="{7DCE368A-445C-41C3-86DB-BB19C82E3E57}" dt="2023-09-30T12:51:30.804" v="157" actId="1076"/>
          <ac:spMkLst>
            <pc:docMk/>
            <pc:sldMk cId="2057602649" sldId="786"/>
            <ac:spMk id="6" creationId="{E6B2941E-39A0-2227-3283-83C555707E75}"/>
          </ac:spMkLst>
        </pc:spChg>
        <pc:spChg chg="add mod">
          <ac:chgData name="Jenifer Prince Devaraj" userId="c3fb109c-09d1-42a6-93f4-69472d709861" providerId="ADAL" clId="{7DCE368A-445C-41C3-86DB-BB19C82E3E57}" dt="2023-09-30T13:41:39.193" v="886"/>
          <ac:spMkLst>
            <pc:docMk/>
            <pc:sldMk cId="2057602649" sldId="786"/>
            <ac:spMk id="7" creationId="{018B7F4C-F1BE-6C12-C17D-1072310FD9B6}"/>
          </ac:spMkLst>
        </pc:spChg>
        <pc:graphicFrameChg chg="add mod modGraphic">
          <ac:chgData name="Jenifer Prince Devaraj" userId="c3fb109c-09d1-42a6-93f4-69472d709861" providerId="ADAL" clId="{7DCE368A-445C-41C3-86DB-BB19C82E3E57}" dt="2023-09-30T12:54:19.341" v="189" actId="14734"/>
          <ac:graphicFrameMkLst>
            <pc:docMk/>
            <pc:sldMk cId="2057602649" sldId="786"/>
            <ac:graphicFrameMk id="2" creationId="{A6200EDE-0011-C465-F683-238610D56E5B}"/>
          </ac:graphicFrameMkLst>
        </pc:graphicFrameChg>
      </pc:sldChg>
      <pc:sldChg chg="addSp delSp modSp add mod">
        <pc:chgData name="Jenifer Prince Devaraj" userId="c3fb109c-09d1-42a6-93f4-69472d709861" providerId="ADAL" clId="{7DCE368A-445C-41C3-86DB-BB19C82E3E57}" dt="2023-09-30T13:41:45.038" v="888"/>
        <pc:sldMkLst>
          <pc:docMk/>
          <pc:sldMk cId="3357455968" sldId="787"/>
        </pc:sldMkLst>
        <pc:spChg chg="del">
          <ac:chgData name="Jenifer Prince Devaraj" userId="c3fb109c-09d1-42a6-93f4-69472d709861" providerId="ADAL" clId="{7DCE368A-445C-41C3-86DB-BB19C82E3E57}" dt="2023-09-30T13:41:44.444" v="887" actId="478"/>
          <ac:spMkLst>
            <pc:docMk/>
            <pc:sldMk cId="3357455968" sldId="787"/>
            <ac:spMk id="4" creationId="{AB63702F-DE4C-670F-23FA-859F333954B8}"/>
          </ac:spMkLst>
        </pc:spChg>
        <pc:spChg chg="mod">
          <ac:chgData name="Jenifer Prince Devaraj" userId="c3fb109c-09d1-42a6-93f4-69472d709861" providerId="ADAL" clId="{7DCE368A-445C-41C3-86DB-BB19C82E3E57}" dt="2023-09-30T12:54:59.535" v="194" actId="113"/>
          <ac:spMkLst>
            <pc:docMk/>
            <pc:sldMk cId="3357455968" sldId="787"/>
            <ac:spMk id="6" creationId="{E6B2941E-39A0-2227-3283-83C555707E75}"/>
          </ac:spMkLst>
        </pc:spChg>
        <pc:spChg chg="add mod">
          <ac:chgData name="Jenifer Prince Devaraj" userId="c3fb109c-09d1-42a6-93f4-69472d709861" providerId="ADAL" clId="{7DCE368A-445C-41C3-86DB-BB19C82E3E57}" dt="2023-09-30T13:41:45.038" v="888"/>
          <ac:spMkLst>
            <pc:docMk/>
            <pc:sldMk cId="3357455968" sldId="787"/>
            <ac:spMk id="8" creationId="{3A20A247-37BD-6ACB-00EC-D03FF8BF74FA}"/>
          </ac:spMkLst>
        </pc:spChg>
        <pc:graphicFrameChg chg="del">
          <ac:chgData name="Jenifer Prince Devaraj" userId="c3fb109c-09d1-42a6-93f4-69472d709861" providerId="ADAL" clId="{7DCE368A-445C-41C3-86DB-BB19C82E3E57}" dt="2023-09-30T12:55:07.028" v="195" actId="478"/>
          <ac:graphicFrameMkLst>
            <pc:docMk/>
            <pc:sldMk cId="3357455968" sldId="787"/>
            <ac:graphicFrameMk id="2" creationId="{A6200EDE-0011-C465-F683-238610D56E5B}"/>
          </ac:graphicFrameMkLst>
        </pc:graphicFrameChg>
        <pc:graphicFrameChg chg="add mod modGraphic">
          <ac:chgData name="Jenifer Prince Devaraj" userId="c3fb109c-09d1-42a6-93f4-69472d709861" providerId="ADAL" clId="{7DCE368A-445C-41C3-86DB-BB19C82E3E57}" dt="2023-09-30T12:55:42.612" v="201" actId="1076"/>
          <ac:graphicFrameMkLst>
            <pc:docMk/>
            <pc:sldMk cId="3357455968" sldId="787"/>
            <ac:graphicFrameMk id="7" creationId="{D4AB52AD-81BB-BC3D-A6EC-CFAB22B8F2AB}"/>
          </ac:graphicFrameMkLst>
        </pc:graphicFrameChg>
      </pc:sldChg>
      <pc:sldChg chg="addSp delSp modSp add mod">
        <pc:chgData name="Jenifer Prince Devaraj" userId="c3fb109c-09d1-42a6-93f4-69472d709861" providerId="ADAL" clId="{7DCE368A-445C-41C3-86DB-BB19C82E3E57}" dt="2023-09-30T13:41:49.655" v="890"/>
        <pc:sldMkLst>
          <pc:docMk/>
          <pc:sldMk cId="4290530422" sldId="788"/>
        </pc:sldMkLst>
        <pc:spChg chg="add mod">
          <ac:chgData name="Jenifer Prince Devaraj" userId="c3fb109c-09d1-42a6-93f4-69472d709861" providerId="ADAL" clId="{7DCE368A-445C-41C3-86DB-BB19C82E3E57}" dt="2023-09-30T13:41:49.655" v="890"/>
          <ac:spMkLst>
            <pc:docMk/>
            <pc:sldMk cId="4290530422" sldId="788"/>
            <ac:spMk id="2" creationId="{53549BCA-FA08-2FAC-76AE-E8D79FA5FBA5}"/>
          </ac:spMkLst>
        </pc:spChg>
        <pc:spChg chg="del">
          <ac:chgData name="Jenifer Prince Devaraj" userId="c3fb109c-09d1-42a6-93f4-69472d709861" providerId="ADAL" clId="{7DCE368A-445C-41C3-86DB-BB19C82E3E57}" dt="2023-09-30T13:41:49.080" v="889" actId="478"/>
          <ac:spMkLst>
            <pc:docMk/>
            <pc:sldMk cId="4290530422" sldId="788"/>
            <ac:spMk id="4" creationId="{AB63702F-DE4C-670F-23FA-859F333954B8}"/>
          </ac:spMkLst>
        </pc:spChg>
        <pc:spChg chg="mod">
          <ac:chgData name="Jenifer Prince Devaraj" userId="c3fb109c-09d1-42a6-93f4-69472d709861" providerId="ADAL" clId="{7DCE368A-445C-41C3-86DB-BB19C82E3E57}" dt="2023-09-30T12:55:56.275" v="204" actId="20577"/>
          <ac:spMkLst>
            <pc:docMk/>
            <pc:sldMk cId="4290530422" sldId="788"/>
            <ac:spMk id="6" creationId="{E6B2941E-39A0-2227-3283-83C555707E75}"/>
          </ac:spMkLst>
        </pc:spChg>
        <pc:graphicFrameChg chg="mod modGraphic">
          <ac:chgData name="Jenifer Prince Devaraj" userId="c3fb109c-09d1-42a6-93f4-69472d709861" providerId="ADAL" clId="{7DCE368A-445C-41C3-86DB-BB19C82E3E57}" dt="2023-09-30T12:57:09.960" v="212"/>
          <ac:graphicFrameMkLst>
            <pc:docMk/>
            <pc:sldMk cId="4290530422" sldId="788"/>
            <ac:graphicFrameMk id="7" creationId="{D4AB52AD-81BB-BC3D-A6EC-CFAB22B8F2AB}"/>
          </ac:graphicFrameMkLst>
        </pc:graphicFrameChg>
      </pc:sldChg>
      <pc:sldChg chg="addSp delSp modSp add mod">
        <pc:chgData name="Jenifer Prince Devaraj" userId="c3fb109c-09d1-42a6-93f4-69472d709861" providerId="ADAL" clId="{7DCE368A-445C-41C3-86DB-BB19C82E3E57}" dt="2023-09-30T13:41:55.412" v="892"/>
        <pc:sldMkLst>
          <pc:docMk/>
          <pc:sldMk cId="2984062772" sldId="789"/>
        </pc:sldMkLst>
        <pc:spChg chg="del">
          <ac:chgData name="Jenifer Prince Devaraj" userId="c3fb109c-09d1-42a6-93f4-69472d709861" providerId="ADAL" clId="{7DCE368A-445C-41C3-86DB-BB19C82E3E57}" dt="2023-09-30T13:41:54.744" v="891" actId="478"/>
          <ac:spMkLst>
            <pc:docMk/>
            <pc:sldMk cId="2984062772" sldId="789"/>
            <ac:spMk id="4" creationId="{AB63702F-DE4C-670F-23FA-859F333954B8}"/>
          </ac:spMkLst>
        </pc:spChg>
        <pc:spChg chg="mod">
          <ac:chgData name="Jenifer Prince Devaraj" userId="c3fb109c-09d1-42a6-93f4-69472d709861" providerId="ADAL" clId="{7DCE368A-445C-41C3-86DB-BB19C82E3E57}" dt="2023-09-30T12:57:42.652" v="214"/>
          <ac:spMkLst>
            <pc:docMk/>
            <pc:sldMk cId="2984062772" sldId="789"/>
            <ac:spMk id="6" creationId="{E6B2941E-39A0-2227-3283-83C555707E75}"/>
          </ac:spMkLst>
        </pc:spChg>
        <pc:spChg chg="add mod">
          <ac:chgData name="Jenifer Prince Devaraj" userId="c3fb109c-09d1-42a6-93f4-69472d709861" providerId="ADAL" clId="{7DCE368A-445C-41C3-86DB-BB19C82E3E57}" dt="2023-09-30T13:41:55.412" v="892"/>
          <ac:spMkLst>
            <pc:docMk/>
            <pc:sldMk cId="2984062772" sldId="789"/>
            <ac:spMk id="8" creationId="{83C1E4A6-18CC-3347-C364-B1859135ADC1}"/>
          </ac:spMkLst>
        </pc:spChg>
        <pc:graphicFrameChg chg="add mod modGraphic">
          <ac:chgData name="Jenifer Prince Devaraj" userId="c3fb109c-09d1-42a6-93f4-69472d709861" providerId="ADAL" clId="{7DCE368A-445C-41C3-86DB-BB19C82E3E57}" dt="2023-09-30T12:58:12.054" v="220" actId="1076"/>
          <ac:graphicFrameMkLst>
            <pc:docMk/>
            <pc:sldMk cId="2984062772" sldId="789"/>
            <ac:graphicFrameMk id="2" creationId="{F71771C2-5E76-3763-7E0D-9C90CFC081EC}"/>
          </ac:graphicFrameMkLst>
        </pc:graphicFrameChg>
        <pc:graphicFrameChg chg="del">
          <ac:chgData name="Jenifer Prince Devaraj" userId="c3fb109c-09d1-42a6-93f4-69472d709861" providerId="ADAL" clId="{7DCE368A-445C-41C3-86DB-BB19C82E3E57}" dt="2023-09-30T12:57:50.897" v="215" actId="478"/>
          <ac:graphicFrameMkLst>
            <pc:docMk/>
            <pc:sldMk cId="2984062772" sldId="789"/>
            <ac:graphicFrameMk id="7" creationId="{D4AB52AD-81BB-BC3D-A6EC-CFAB22B8F2AB}"/>
          </ac:graphicFrameMkLst>
        </pc:graphicFrameChg>
      </pc:sldChg>
      <pc:sldChg chg="addSp delSp modSp add mod">
        <pc:chgData name="Jenifer Prince Devaraj" userId="c3fb109c-09d1-42a6-93f4-69472d709861" providerId="ADAL" clId="{7DCE368A-445C-41C3-86DB-BB19C82E3E57}" dt="2023-09-30T13:42:08.678" v="894"/>
        <pc:sldMkLst>
          <pc:docMk/>
          <pc:sldMk cId="3986975429" sldId="790"/>
        </pc:sldMkLst>
        <pc:spChg chg="del">
          <ac:chgData name="Jenifer Prince Devaraj" userId="c3fb109c-09d1-42a6-93f4-69472d709861" providerId="ADAL" clId="{7DCE368A-445C-41C3-86DB-BB19C82E3E57}" dt="2023-09-30T13:42:07.997" v="893" actId="478"/>
          <ac:spMkLst>
            <pc:docMk/>
            <pc:sldMk cId="3986975429" sldId="790"/>
            <ac:spMk id="4" creationId="{AB63702F-DE4C-670F-23FA-859F333954B8}"/>
          </ac:spMkLst>
        </pc:spChg>
        <pc:spChg chg="mod">
          <ac:chgData name="Jenifer Prince Devaraj" userId="c3fb109c-09d1-42a6-93f4-69472d709861" providerId="ADAL" clId="{7DCE368A-445C-41C3-86DB-BB19C82E3E57}" dt="2023-09-30T13:09:13.796" v="416" actId="1076"/>
          <ac:spMkLst>
            <pc:docMk/>
            <pc:sldMk cId="3986975429" sldId="790"/>
            <ac:spMk id="6" creationId="{E6B2941E-39A0-2227-3283-83C555707E75}"/>
          </ac:spMkLst>
        </pc:spChg>
        <pc:spChg chg="add mod">
          <ac:chgData name="Jenifer Prince Devaraj" userId="c3fb109c-09d1-42a6-93f4-69472d709861" providerId="ADAL" clId="{7DCE368A-445C-41C3-86DB-BB19C82E3E57}" dt="2023-09-30T13:22:29.265" v="597" actId="5793"/>
          <ac:spMkLst>
            <pc:docMk/>
            <pc:sldMk cId="3986975429" sldId="790"/>
            <ac:spMk id="7" creationId="{097CED95-45BF-56F8-FFAF-EBB55B2342FC}"/>
          </ac:spMkLst>
        </pc:spChg>
        <pc:spChg chg="add mod">
          <ac:chgData name="Jenifer Prince Devaraj" userId="c3fb109c-09d1-42a6-93f4-69472d709861" providerId="ADAL" clId="{7DCE368A-445C-41C3-86DB-BB19C82E3E57}" dt="2023-09-30T13:11:23.157" v="480" actId="1076"/>
          <ac:spMkLst>
            <pc:docMk/>
            <pc:sldMk cId="3986975429" sldId="790"/>
            <ac:spMk id="8" creationId="{73278B8B-974F-3ABB-BA2B-A49A2B71749D}"/>
          </ac:spMkLst>
        </pc:spChg>
        <pc:spChg chg="add mod">
          <ac:chgData name="Jenifer Prince Devaraj" userId="c3fb109c-09d1-42a6-93f4-69472d709861" providerId="ADAL" clId="{7DCE368A-445C-41C3-86DB-BB19C82E3E57}" dt="2023-09-30T13:42:08.678" v="894"/>
          <ac:spMkLst>
            <pc:docMk/>
            <pc:sldMk cId="3986975429" sldId="790"/>
            <ac:spMk id="9" creationId="{5483FAC4-CF01-ADE8-A189-DF03676CA12C}"/>
          </ac:spMkLst>
        </pc:spChg>
        <pc:graphicFrameChg chg="del mod modGraphic">
          <ac:chgData name="Jenifer Prince Devaraj" userId="c3fb109c-09d1-42a6-93f4-69472d709861" providerId="ADAL" clId="{7DCE368A-445C-41C3-86DB-BB19C82E3E57}" dt="2023-09-30T12:59:02.757" v="242" actId="478"/>
          <ac:graphicFrameMkLst>
            <pc:docMk/>
            <pc:sldMk cId="3986975429" sldId="790"/>
            <ac:graphicFrameMk id="2" creationId="{F71771C2-5E76-3763-7E0D-9C90CFC081EC}"/>
          </ac:graphicFrameMkLst>
        </pc:graphicFrameChg>
      </pc:sldChg>
      <pc:sldChg chg="add del">
        <pc:chgData name="Jenifer Prince Devaraj" userId="c3fb109c-09d1-42a6-93f4-69472d709861" providerId="ADAL" clId="{7DCE368A-445C-41C3-86DB-BB19C82E3E57}" dt="2023-09-30T13:11:42.565" v="501" actId="47"/>
        <pc:sldMkLst>
          <pc:docMk/>
          <pc:sldMk cId="1520351162" sldId="791"/>
        </pc:sldMkLst>
      </pc:sldChg>
      <pc:sldChg chg="addSp delSp modSp add mod">
        <pc:chgData name="Jenifer Prince Devaraj" userId="c3fb109c-09d1-42a6-93f4-69472d709861" providerId="ADAL" clId="{7DCE368A-445C-41C3-86DB-BB19C82E3E57}" dt="2023-09-30T14:20:41.677" v="945" actId="20577"/>
        <pc:sldMkLst>
          <pc:docMk/>
          <pc:sldMk cId="1797226173" sldId="791"/>
        </pc:sldMkLst>
        <pc:spChg chg="del">
          <ac:chgData name="Jenifer Prince Devaraj" userId="c3fb109c-09d1-42a6-93f4-69472d709861" providerId="ADAL" clId="{7DCE368A-445C-41C3-86DB-BB19C82E3E57}" dt="2023-09-30T13:42:14.647" v="895" actId="478"/>
          <ac:spMkLst>
            <pc:docMk/>
            <pc:sldMk cId="1797226173" sldId="791"/>
            <ac:spMk id="4" creationId="{AB63702F-DE4C-670F-23FA-859F333954B8}"/>
          </ac:spMkLst>
        </pc:spChg>
        <pc:spChg chg="mod">
          <ac:chgData name="Jenifer Prince Devaraj" userId="c3fb109c-09d1-42a6-93f4-69472d709861" providerId="ADAL" clId="{7DCE368A-445C-41C3-86DB-BB19C82E3E57}" dt="2023-09-30T13:22:17.196" v="594" actId="21"/>
          <ac:spMkLst>
            <pc:docMk/>
            <pc:sldMk cId="1797226173" sldId="791"/>
            <ac:spMk id="7" creationId="{097CED95-45BF-56F8-FFAF-EBB55B2342FC}"/>
          </ac:spMkLst>
        </pc:spChg>
        <pc:spChg chg="mod">
          <ac:chgData name="Jenifer Prince Devaraj" userId="c3fb109c-09d1-42a6-93f4-69472d709861" providerId="ADAL" clId="{7DCE368A-445C-41C3-86DB-BB19C82E3E57}" dt="2023-09-30T13:33:16.155" v="760" actId="1076"/>
          <ac:spMkLst>
            <pc:docMk/>
            <pc:sldMk cId="1797226173" sldId="791"/>
            <ac:spMk id="8" creationId="{73278B8B-974F-3ABB-BA2B-A49A2B71749D}"/>
          </ac:spMkLst>
        </pc:spChg>
        <pc:spChg chg="add mod">
          <ac:chgData name="Jenifer Prince Devaraj" userId="c3fb109c-09d1-42a6-93f4-69472d709861" providerId="ADAL" clId="{7DCE368A-445C-41C3-86DB-BB19C82E3E57}" dt="2023-09-30T13:33:44.716" v="774" actId="1076"/>
          <ac:spMkLst>
            <pc:docMk/>
            <pc:sldMk cId="1797226173" sldId="791"/>
            <ac:spMk id="9" creationId="{A1182071-B61E-3368-E188-440E518DF1BC}"/>
          </ac:spMkLst>
        </pc:spChg>
        <pc:spChg chg="add del">
          <ac:chgData name="Jenifer Prince Devaraj" userId="c3fb109c-09d1-42a6-93f4-69472d709861" providerId="ADAL" clId="{7DCE368A-445C-41C3-86DB-BB19C82E3E57}" dt="2023-09-30T13:33:17.857" v="761" actId="22"/>
          <ac:spMkLst>
            <pc:docMk/>
            <pc:sldMk cId="1797226173" sldId="791"/>
            <ac:spMk id="11" creationId="{52DDB1AD-A01D-4829-A15D-D4CEDFF85CF1}"/>
          </ac:spMkLst>
        </pc:spChg>
        <pc:spChg chg="add mod">
          <ac:chgData name="Jenifer Prince Devaraj" userId="c3fb109c-09d1-42a6-93f4-69472d709861" providerId="ADAL" clId="{7DCE368A-445C-41C3-86DB-BB19C82E3E57}" dt="2023-09-30T14:20:41.677" v="945" actId="20577"/>
          <ac:spMkLst>
            <pc:docMk/>
            <pc:sldMk cId="1797226173" sldId="791"/>
            <ac:spMk id="13" creationId="{2EB87028-60E1-4EAE-E1E6-9EE9F0FC0622}"/>
          </ac:spMkLst>
        </pc:spChg>
        <pc:spChg chg="add mod">
          <ac:chgData name="Jenifer Prince Devaraj" userId="c3fb109c-09d1-42a6-93f4-69472d709861" providerId="ADAL" clId="{7DCE368A-445C-41C3-86DB-BB19C82E3E57}" dt="2023-09-30T13:42:15.306" v="896"/>
          <ac:spMkLst>
            <pc:docMk/>
            <pc:sldMk cId="1797226173" sldId="791"/>
            <ac:spMk id="14" creationId="{0839FE28-B460-F632-5B78-66EB87AD0B77}"/>
          </ac:spMkLst>
        </pc:spChg>
      </pc:sldChg>
      <pc:sldChg chg="addSp delSp modSp add mod">
        <pc:chgData name="Jenifer Prince Devaraj" userId="c3fb109c-09d1-42a6-93f4-69472d709861" providerId="ADAL" clId="{7DCE368A-445C-41C3-86DB-BB19C82E3E57}" dt="2023-09-30T13:42:20.377" v="898"/>
        <pc:sldMkLst>
          <pc:docMk/>
          <pc:sldMk cId="4294462353" sldId="792"/>
        </pc:sldMkLst>
        <pc:spChg chg="del">
          <ac:chgData name="Jenifer Prince Devaraj" userId="c3fb109c-09d1-42a6-93f4-69472d709861" providerId="ADAL" clId="{7DCE368A-445C-41C3-86DB-BB19C82E3E57}" dt="2023-09-30T13:42:19.773" v="897" actId="478"/>
          <ac:spMkLst>
            <pc:docMk/>
            <pc:sldMk cId="4294462353" sldId="792"/>
            <ac:spMk id="4" creationId="{AB63702F-DE4C-670F-23FA-859F333954B8}"/>
          </ac:spMkLst>
        </pc:spChg>
        <pc:spChg chg="add del mod">
          <ac:chgData name="Jenifer Prince Devaraj" userId="c3fb109c-09d1-42a6-93f4-69472d709861" providerId="ADAL" clId="{7DCE368A-445C-41C3-86DB-BB19C82E3E57}" dt="2023-09-30T13:35:11.633" v="789"/>
          <ac:spMkLst>
            <pc:docMk/>
            <pc:sldMk cId="4294462353" sldId="792"/>
            <ac:spMk id="6" creationId="{E6B2941E-39A0-2227-3283-83C555707E75}"/>
          </ac:spMkLst>
        </pc:spChg>
        <pc:spChg chg="del">
          <ac:chgData name="Jenifer Prince Devaraj" userId="c3fb109c-09d1-42a6-93f4-69472d709861" providerId="ADAL" clId="{7DCE368A-445C-41C3-86DB-BB19C82E3E57}" dt="2023-09-30T13:35:14.080" v="790" actId="478"/>
          <ac:spMkLst>
            <pc:docMk/>
            <pc:sldMk cId="4294462353" sldId="792"/>
            <ac:spMk id="7" creationId="{097CED95-45BF-56F8-FFAF-EBB55B2342FC}"/>
          </ac:spMkLst>
        </pc:spChg>
        <pc:spChg chg="del mod">
          <ac:chgData name="Jenifer Prince Devaraj" userId="c3fb109c-09d1-42a6-93f4-69472d709861" providerId="ADAL" clId="{7DCE368A-445C-41C3-86DB-BB19C82E3E57}" dt="2023-09-30T13:34:59.243" v="788" actId="478"/>
          <ac:spMkLst>
            <pc:docMk/>
            <pc:sldMk cId="4294462353" sldId="792"/>
            <ac:spMk id="8" creationId="{73278B8B-974F-3ABB-BA2B-A49A2B71749D}"/>
          </ac:spMkLst>
        </pc:spChg>
        <pc:spChg chg="del">
          <ac:chgData name="Jenifer Prince Devaraj" userId="c3fb109c-09d1-42a6-93f4-69472d709861" providerId="ADAL" clId="{7DCE368A-445C-41C3-86DB-BB19C82E3E57}" dt="2023-09-30T13:34:26.556" v="779" actId="478"/>
          <ac:spMkLst>
            <pc:docMk/>
            <pc:sldMk cId="4294462353" sldId="792"/>
            <ac:spMk id="9" creationId="{A1182071-B61E-3368-E188-440E518DF1BC}"/>
          </ac:spMkLst>
        </pc:spChg>
        <pc:spChg chg="add del">
          <ac:chgData name="Jenifer Prince Devaraj" userId="c3fb109c-09d1-42a6-93f4-69472d709861" providerId="ADAL" clId="{7DCE368A-445C-41C3-86DB-BB19C82E3E57}" dt="2023-09-30T13:35:24.554" v="793" actId="22"/>
          <ac:spMkLst>
            <pc:docMk/>
            <pc:sldMk cId="4294462353" sldId="792"/>
            <ac:spMk id="10" creationId="{1E99DDE0-7AB9-4E90-D514-74202E379A6D}"/>
          </ac:spMkLst>
        </pc:spChg>
        <pc:spChg chg="add mod">
          <ac:chgData name="Jenifer Prince Devaraj" userId="c3fb109c-09d1-42a6-93f4-69472d709861" providerId="ADAL" clId="{7DCE368A-445C-41C3-86DB-BB19C82E3E57}" dt="2023-09-30T13:42:20.377" v="898"/>
          <ac:spMkLst>
            <pc:docMk/>
            <pc:sldMk cId="4294462353" sldId="792"/>
            <ac:spMk id="12" creationId="{A9FCA41E-9A30-8003-2AAE-AF69E4DE1BBD}"/>
          </ac:spMkLst>
        </pc:spChg>
        <pc:spChg chg="del">
          <ac:chgData name="Jenifer Prince Devaraj" userId="c3fb109c-09d1-42a6-93f4-69472d709861" providerId="ADAL" clId="{7DCE368A-445C-41C3-86DB-BB19C82E3E57}" dt="2023-09-30T13:34:28.880" v="780" actId="478"/>
          <ac:spMkLst>
            <pc:docMk/>
            <pc:sldMk cId="4294462353" sldId="792"/>
            <ac:spMk id="13" creationId="{2EB87028-60E1-4EAE-E1E6-9EE9F0FC0622}"/>
          </ac:spMkLst>
        </pc:spChg>
        <pc:graphicFrameChg chg="add mod modGraphic">
          <ac:chgData name="Jenifer Prince Devaraj" userId="c3fb109c-09d1-42a6-93f4-69472d709861" providerId="ADAL" clId="{7DCE368A-445C-41C3-86DB-BB19C82E3E57}" dt="2023-09-30T13:37:07.939" v="816" actId="1076"/>
          <ac:graphicFrameMkLst>
            <pc:docMk/>
            <pc:sldMk cId="4294462353" sldId="792"/>
            <ac:graphicFrameMk id="11" creationId="{32D8946B-B974-FCA8-F818-5AFEC7076C1B}"/>
          </ac:graphicFrameMkLst>
        </pc:graphicFrameChg>
      </pc:sldChg>
      <pc:sldChg chg="addSp delSp modSp add mod ord">
        <pc:chgData name="Jenifer Prince Devaraj" userId="c3fb109c-09d1-42a6-93f4-69472d709861" providerId="ADAL" clId="{7DCE368A-445C-41C3-86DB-BB19C82E3E57}" dt="2023-09-30T13:39:12.549" v="843"/>
        <pc:sldMkLst>
          <pc:docMk/>
          <pc:sldMk cId="519355004" sldId="793"/>
        </pc:sldMkLst>
        <pc:spChg chg="del">
          <ac:chgData name="Jenifer Prince Devaraj" userId="c3fb109c-09d1-42a6-93f4-69472d709861" providerId="ADAL" clId="{7DCE368A-445C-41C3-86DB-BB19C82E3E57}" dt="2023-09-30T13:38:35.456" v="818" actId="478"/>
          <ac:spMkLst>
            <pc:docMk/>
            <pc:sldMk cId="519355004" sldId="793"/>
            <ac:spMk id="3" creationId="{134B79CD-C3A7-B6D9-FA3A-A352E6CABD7D}"/>
          </ac:spMkLst>
        </pc:spChg>
        <pc:spChg chg="add del mod">
          <ac:chgData name="Jenifer Prince Devaraj" userId="c3fb109c-09d1-42a6-93f4-69472d709861" providerId="ADAL" clId="{7DCE368A-445C-41C3-86DB-BB19C82E3E57}" dt="2023-09-30T13:38:46.202" v="821" actId="478"/>
          <ac:spMkLst>
            <pc:docMk/>
            <pc:sldMk cId="519355004" sldId="793"/>
            <ac:spMk id="4" creationId="{186E41C9-20FB-0E1F-5F84-40E5CD2CFF22}"/>
          </ac:spMkLst>
        </pc:spChg>
        <pc:spChg chg="add mod">
          <ac:chgData name="Jenifer Prince Devaraj" userId="c3fb109c-09d1-42a6-93f4-69472d709861" providerId="ADAL" clId="{7DCE368A-445C-41C3-86DB-BB19C82E3E57}" dt="2023-09-30T13:39:07.916" v="841" actId="255"/>
          <ac:spMkLst>
            <pc:docMk/>
            <pc:sldMk cId="519355004" sldId="793"/>
            <ac:spMk id="6" creationId="{F8133997-E44B-1A0C-2178-32249B86D0B7}"/>
          </ac:spMkLst>
        </pc:spChg>
      </pc:sldChg>
      <pc:sldChg chg="addSp delSp modSp add del mod">
        <pc:chgData name="Jenifer Prince Devaraj" userId="c3fb109c-09d1-42a6-93f4-69472d709861" providerId="ADAL" clId="{7DCE368A-445C-41C3-86DB-BB19C82E3E57}" dt="2023-10-02T08:13:04.344" v="1130" actId="2890"/>
        <pc:sldMkLst>
          <pc:docMk/>
          <pc:sldMk cId="1479729885" sldId="794"/>
        </pc:sldMkLst>
        <pc:spChg chg="mod">
          <ac:chgData name="Jenifer Prince Devaraj" userId="c3fb109c-09d1-42a6-93f4-69472d709861" providerId="ADAL" clId="{7DCE368A-445C-41C3-86DB-BB19C82E3E57}" dt="2023-10-02T08:13:02.921" v="1129" actId="6549"/>
          <ac:spMkLst>
            <pc:docMk/>
            <pc:sldMk cId="1479729885" sldId="794"/>
            <ac:spMk id="3" creationId="{38CBA4C7-7999-0315-9134-994A287446BE}"/>
          </ac:spMkLst>
        </pc:spChg>
        <pc:picChg chg="add del mod">
          <ac:chgData name="Jenifer Prince Devaraj" userId="c3fb109c-09d1-42a6-93f4-69472d709861" providerId="ADAL" clId="{7DCE368A-445C-41C3-86DB-BB19C82E3E57}" dt="2023-10-02T08:13:02.495" v="1128"/>
          <ac:picMkLst>
            <pc:docMk/>
            <pc:sldMk cId="1479729885" sldId="794"/>
            <ac:picMk id="5122" creationId="{34A9B34E-30EF-AD4D-C7D5-64A31C8CACA9}"/>
          </ac:picMkLst>
        </pc:picChg>
      </pc:sldChg>
      <pc:sldChg chg="addSp delSp modSp add del mod">
        <pc:chgData name="Jenifer Prince Devaraj" userId="c3fb109c-09d1-42a6-93f4-69472d709861" providerId="ADAL" clId="{7DCE368A-445C-41C3-86DB-BB19C82E3E57}" dt="2023-10-02T07:48:35.607" v="1093" actId="47"/>
        <pc:sldMkLst>
          <pc:docMk/>
          <pc:sldMk cId="2723977361" sldId="794"/>
        </pc:sldMkLst>
        <pc:spChg chg="mod">
          <ac:chgData name="Jenifer Prince Devaraj" userId="c3fb109c-09d1-42a6-93f4-69472d709861" providerId="ADAL" clId="{7DCE368A-445C-41C3-86DB-BB19C82E3E57}" dt="2023-10-02T07:20:58.586" v="1086" actId="20577"/>
          <ac:spMkLst>
            <pc:docMk/>
            <pc:sldMk cId="2723977361" sldId="794"/>
            <ac:spMk id="3" creationId="{6CC265C5-7949-F855-6741-E80BA8E43880}"/>
          </ac:spMkLst>
        </pc:spChg>
        <pc:spChg chg="del">
          <ac:chgData name="Jenifer Prince Devaraj" userId="c3fb109c-09d1-42a6-93f4-69472d709861" providerId="ADAL" clId="{7DCE368A-445C-41C3-86DB-BB19C82E3E57}" dt="2023-10-02T07:06:57.407" v="984" actId="478"/>
          <ac:spMkLst>
            <pc:docMk/>
            <pc:sldMk cId="2723977361" sldId="794"/>
            <ac:spMk id="4" creationId="{8655194C-79DF-FEA2-6813-57855DF8D0CA}"/>
          </ac:spMkLst>
        </pc:spChg>
        <pc:spChg chg="del">
          <ac:chgData name="Jenifer Prince Devaraj" userId="c3fb109c-09d1-42a6-93f4-69472d709861" providerId="ADAL" clId="{7DCE368A-445C-41C3-86DB-BB19C82E3E57}" dt="2023-10-02T07:06:54.435" v="983" actId="478"/>
          <ac:spMkLst>
            <pc:docMk/>
            <pc:sldMk cId="2723977361" sldId="794"/>
            <ac:spMk id="6" creationId="{5E80640D-D159-E444-8EB8-63EC78083EA7}"/>
          </ac:spMkLst>
        </pc:spChg>
        <pc:spChg chg="add mod">
          <ac:chgData name="Jenifer Prince Devaraj" userId="c3fb109c-09d1-42a6-93f4-69472d709861" providerId="ADAL" clId="{7DCE368A-445C-41C3-86DB-BB19C82E3E57}" dt="2023-10-02T07:06:57.929" v="985"/>
          <ac:spMkLst>
            <pc:docMk/>
            <pc:sldMk cId="2723977361" sldId="794"/>
            <ac:spMk id="7" creationId="{445D50BD-5CA8-0D4D-BB1A-D79E064F1F17}"/>
          </ac:spMkLst>
        </pc:spChg>
        <pc:spChg chg="add mod">
          <ac:chgData name="Jenifer Prince Devaraj" userId="c3fb109c-09d1-42a6-93f4-69472d709861" providerId="ADAL" clId="{7DCE368A-445C-41C3-86DB-BB19C82E3E57}" dt="2023-10-02T07:06:57.929" v="985"/>
          <ac:spMkLst>
            <pc:docMk/>
            <pc:sldMk cId="2723977361" sldId="794"/>
            <ac:spMk id="8" creationId="{55C763DA-9096-C979-046D-8D22F6FD22C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F0DACE-9BF5-43E7-86E7-5281C8417A89}" type="doc">
      <dgm:prSet loTypeId="urn:microsoft.com/office/officeart/2008/layout/HorizontalMultiLevelHierarchy" loCatId="hierarchy" qsTypeId="urn:microsoft.com/office/officeart/2005/8/quickstyle/simple1" qsCatId="simple" csTypeId="urn:microsoft.com/office/officeart/2005/8/colors/accent1_2" csCatId="accent1" phldr="1"/>
      <dgm:spPr/>
      <dgm:t>
        <a:bodyPr/>
        <a:lstStyle/>
        <a:p>
          <a:endParaRPr lang="en-US"/>
        </a:p>
      </dgm:t>
    </dgm:pt>
    <dgm:pt modelId="{EE9A9DC7-423B-428B-BAA7-84AAB70B9104}">
      <dgm:prSet phldrT="[Text]" custT="1"/>
      <dgm:spPr/>
      <dgm:t>
        <a:bodyPr/>
        <a:lstStyle/>
        <a:p>
          <a:r>
            <a:rPr lang="en-US" sz="2500" dirty="0">
              <a:latin typeface="Cambria" panose="02040503050406030204" pitchFamily="18" charset="0"/>
              <a:ea typeface="Cambria" panose="02040503050406030204" pitchFamily="18" charset="0"/>
            </a:rPr>
            <a:t>Electronics Components</a:t>
          </a:r>
        </a:p>
      </dgm:t>
    </dgm:pt>
    <dgm:pt modelId="{C8EBF2BB-F30B-4720-B4C1-6C339D705E01}" type="parTrans" cxnId="{1168379F-3C66-4992-B531-329AF6A0FBB1}">
      <dgm:prSet/>
      <dgm:spPr/>
      <dgm:t>
        <a:bodyPr/>
        <a:lstStyle/>
        <a:p>
          <a:endParaRPr lang="en-US"/>
        </a:p>
      </dgm:t>
    </dgm:pt>
    <dgm:pt modelId="{EE37AEA9-6ED6-4813-AA1B-F36B44D7F556}" type="sibTrans" cxnId="{1168379F-3C66-4992-B531-329AF6A0FBB1}">
      <dgm:prSet/>
      <dgm:spPr/>
      <dgm:t>
        <a:bodyPr/>
        <a:lstStyle/>
        <a:p>
          <a:endParaRPr lang="en-US"/>
        </a:p>
      </dgm:t>
    </dgm:pt>
    <dgm:pt modelId="{F723BF59-6C12-42A9-9524-1CA474C5DBA8}" type="asst">
      <dgm:prSet phldrT="[Text]" custT="1"/>
      <dgm:spPr/>
      <dgm:t>
        <a:bodyPr/>
        <a:lstStyle/>
        <a:p>
          <a:r>
            <a:rPr lang="en-US" sz="2500" dirty="0"/>
            <a:t>Passive </a:t>
          </a:r>
          <a:r>
            <a:rPr lang="en-US" sz="2500" dirty="0">
              <a:latin typeface="Cambria" panose="02040503050406030204" pitchFamily="18" charset="0"/>
              <a:ea typeface="Cambria" panose="02040503050406030204" pitchFamily="18" charset="0"/>
            </a:rPr>
            <a:t>Components</a:t>
          </a:r>
        </a:p>
      </dgm:t>
    </dgm:pt>
    <dgm:pt modelId="{12AC4C54-481D-4090-B2BA-9EB7E0E2BC8A}" type="parTrans" cxnId="{4C15A076-EE5E-4353-98D8-C831920F3DA5}">
      <dgm:prSet/>
      <dgm:spPr/>
      <dgm:t>
        <a:bodyPr/>
        <a:lstStyle/>
        <a:p>
          <a:endParaRPr lang="en-US"/>
        </a:p>
      </dgm:t>
    </dgm:pt>
    <dgm:pt modelId="{E3494518-A8CC-40C6-BE27-A46D9935CCBE}" type="sibTrans" cxnId="{4C15A076-EE5E-4353-98D8-C831920F3DA5}">
      <dgm:prSet/>
      <dgm:spPr/>
      <dgm:t>
        <a:bodyPr/>
        <a:lstStyle/>
        <a:p>
          <a:endParaRPr lang="en-US"/>
        </a:p>
      </dgm:t>
    </dgm:pt>
    <dgm:pt modelId="{C79F8EE1-3A4E-4367-BF61-7A0D77DD79AD}" type="asst">
      <dgm:prSet phldrT="[Text]" custT="1"/>
      <dgm:spPr/>
      <dgm:t>
        <a:bodyPr/>
        <a:lstStyle/>
        <a:p>
          <a:r>
            <a:rPr lang="en-US" sz="2500" dirty="0">
              <a:latin typeface="Cambria" panose="02040503050406030204" pitchFamily="18" charset="0"/>
              <a:ea typeface="Cambria" panose="02040503050406030204" pitchFamily="18" charset="0"/>
            </a:rPr>
            <a:t>Active Components</a:t>
          </a:r>
        </a:p>
      </dgm:t>
    </dgm:pt>
    <dgm:pt modelId="{0D7E131C-C3A9-4CEE-B0E5-6B75C5798E2F}" type="parTrans" cxnId="{57E3B2DF-55FE-4EC6-B336-28D10B7D9707}">
      <dgm:prSet/>
      <dgm:spPr/>
      <dgm:t>
        <a:bodyPr/>
        <a:lstStyle/>
        <a:p>
          <a:endParaRPr lang="en-US"/>
        </a:p>
      </dgm:t>
    </dgm:pt>
    <dgm:pt modelId="{7051471E-9AA0-42DE-B1F3-9A8F9A7A9388}" type="sibTrans" cxnId="{57E3B2DF-55FE-4EC6-B336-28D10B7D9707}">
      <dgm:prSet/>
      <dgm:spPr/>
      <dgm:t>
        <a:bodyPr/>
        <a:lstStyle/>
        <a:p>
          <a:endParaRPr lang="en-US"/>
        </a:p>
      </dgm:t>
    </dgm:pt>
    <dgm:pt modelId="{3A193F27-929C-49D1-BC90-DD5124B59620}" type="pres">
      <dgm:prSet presAssocID="{D8F0DACE-9BF5-43E7-86E7-5281C8417A89}" presName="Name0" presStyleCnt="0">
        <dgm:presLayoutVars>
          <dgm:chPref val="1"/>
          <dgm:dir/>
          <dgm:animOne val="branch"/>
          <dgm:animLvl val="lvl"/>
          <dgm:resizeHandles val="exact"/>
        </dgm:presLayoutVars>
      </dgm:prSet>
      <dgm:spPr/>
    </dgm:pt>
    <dgm:pt modelId="{7402003A-16F4-427C-950B-DFA85A3D37A3}" type="pres">
      <dgm:prSet presAssocID="{EE9A9DC7-423B-428B-BAA7-84AAB70B9104}" presName="root1" presStyleCnt="0"/>
      <dgm:spPr/>
    </dgm:pt>
    <dgm:pt modelId="{2143DD68-DF59-4839-B0B1-459C356D736B}" type="pres">
      <dgm:prSet presAssocID="{EE9A9DC7-423B-428B-BAA7-84AAB70B9104}" presName="LevelOneTextNode" presStyleLbl="node0" presStyleIdx="0" presStyleCnt="1">
        <dgm:presLayoutVars>
          <dgm:chPref val="3"/>
        </dgm:presLayoutVars>
      </dgm:prSet>
      <dgm:spPr/>
    </dgm:pt>
    <dgm:pt modelId="{4ABEEE81-69DA-4950-920D-47CA21BD7744}" type="pres">
      <dgm:prSet presAssocID="{EE9A9DC7-423B-428B-BAA7-84AAB70B9104}" presName="level2hierChild" presStyleCnt="0"/>
      <dgm:spPr/>
    </dgm:pt>
    <dgm:pt modelId="{C222B345-737D-4B2C-8DB3-C57E87B519E2}" type="pres">
      <dgm:prSet presAssocID="{12AC4C54-481D-4090-B2BA-9EB7E0E2BC8A}" presName="conn2-1" presStyleLbl="parChTrans1D2" presStyleIdx="0" presStyleCnt="2"/>
      <dgm:spPr/>
    </dgm:pt>
    <dgm:pt modelId="{85826947-489F-48F4-B6B7-4872DF1E3123}" type="pres">
      <dgm:prSet presAssocID="{12AC4C54-481D-4090-B2BA-9EB7E0E2BC8A}" presName="connTx" presStyleLbl="parChTrans1D2" presStyleIdx="0" presStyleCnt="2"/>
      <dgm:spPr/>
    </dgm:pt>
    <dgm:pt modelId="{901A4E53-F0B8-4B8E-B407-D2B946CB3E04}" type="pres">
      <dgm:prSet presAssocID="{F723BF59-6C12-42A9-9524-1CA474C5DBA8}" presName="root2" presStyleCnt="0"/>
      <dgm:spPr/>
    </dgm:pt>
    <dgm:pt modelId="{616053AC-731D-4FA0-9491-6DABE769B98B}" type="pres">
      <dgm:prSet presAssocID="{F723BF59-6C12-42A9-9524-1CA474C5DBA8}" presName="LevelTwoTextNode" presStyleLbl="asst1" presStyleIdx="0" presStyleCnt="2" custLinFactY="-51139" custLinFactNeighborX="-2851" custLinFactNeighborY="-100000">
        <dgm:presLayoutVars>
          <dgm:chPref val="3"/>
        </dgm:presLayoutVars>
      </dgm:prSet>
      <dgm:spPr/>
    </dgm:pt>
    <dgm:pt modelId="{FB58B160-1D6E-462E-8BB9-4B5813039CD6}" type="pres">
      <dgm:prSet presAssocID="{F723BF59-6C12-42A9-9524-1CA474C5DBA8}" presName="level3hierChild" presStyleCnt="0"/>
      <dgm:spPr/>
    </dgm:pt>
    <dgm:pt modelId="{C6AC88E0-D1FD-4D2F-B73E-438BC7E9C93A}" type="pres">
      <dgm:prSet presAssocID="{0D7E131C-C3A9-4CEE-B0E5-6B75C5798E2F}" presName="conn2-1" presStyleLbl="parChTrans1D2" presStyleIdx="1" presStyleCnt="2"/>
      <dgm:spPr/>
    </dgm:pt>
    <dgm:pt modelId="{61173BDF-7121-4727-A94C-894AF6BD39D5}" type="pres">
      <dgm:prSet presAssocID="{0D7E131C-C3A9-4CEE-B0E5-6B75C5798E2F}" presName="connTx" presStyleLbl="parChTrans1D2" presStyleIdx="1" presStyleCnt="2"/>
      <dgm:spPr/>
    </dgm:pt>
    <dgm:pt modelId="{5CDECBFE-042A-41B0-AD4D-49A7751F65D6}" type="pres">
      <dgm:prSet presAssocID="{C79F8EE1-3A4E-4367-BF61-7A0D77DD79AD}" presName="root2" presStyleCnt="0"/>
      <dgm:spPr/>
    </dgm:pt>
    <dgm:pt modelId="{0213BDCB-B08F-4E69-8FEE-D1F68AFCD0D4}" type="pres">
      <dgm:prSet presAssocID="{C79F8EE1-3A4E-4367-BF61-7A0D77DD79AD}" presName="LevelTwoTextNode" presStyleLbl="asst1" presStyleIdx="1" presStyleCnt="2" custLinFactNeighborX="-2597" custLinFactNeighborY="-11049">
        <dgm:presLayoutVars>
          <dgm:chPref val="3"/>
        </dgm:presLayoutVars>
      </dgm:prSet>
      <dgm:spPr/>
    </dgm:pt>
    <dgm:pt modelId="{FED9CF72-F97B-4E14-BB5A-EB59FA7619B7}" type="pres">
      <dgm:prSet presAssocID="{C79F8EE1-3A4E-4367-BF61-7A0D77DD79AD}" presName="level3hierChild" presStyleCnt="0"/>
      <dgm:spPr/>
    </dgm:pt>
  </dgm:ptLst>
  <dgm:cxnLst>
    <dgm:cxn modelId="{BC9DDB2E-C1B4-48A3-9277-A2EAB3031730}" type="presOf" srcId="{12AC4C54-481D-4090-B2BA-9EB7E0E2BC8A}" destId="{85826947-489F-48F4-B6B7-4872DF1E3123}" srcOrd="1" destOrd="0" presId="urn:microsoft.com/office/officeart/2008/layout/HorizontalMultiLevelHierarchy"/>
    <dgm:cxn modelId="{148CBB35-EB68-48AF-89E4-57889C1DC60A}" type="presOf" srcId="{F723BF59-6C12-42A9-9524-1CA474C5DBA8}" destId="{616053AC-731D-4FA0-9491-6DABE769B98B}" srcOrd="0" destOrd="0" presId="urn:microsoft.com/office/officeart/2008/layout/HorizontalMultiLevelHierarchy"/>
    <dgm:cxn modelId="{3A224C62-EEE1-43F2-806C-135B4FAE0397}" type="presOf" srcId="{0D7E131C-C3A9-4CEE-B0E5-6B75C5798E2F}" destId="{61173BDF-7121-4727-A94C-894AF6BD39D5}" srcOrd="1" destOrd="0" presId="urn:microsoft.com/office/officeart/2008/layout/HorizontalMultiLevelHierarchy"/>
    <dgm:cxn modelId="{15D94C45-819B-4DF0-A6C2-A4E88C9FFC22}" type="presOf" srcId="{D8F0DACE-9BF5-43E7-86E7-5281C8417A89}" destId="{3A193F27-929C-49D1-BC90-DD5124B59620}" srcOrd="0" destOrd="0" presId="urn:microsoft.com/office/officeart/2008/layout/HorizontalMultiLevelHierarchy"/>
    <dgm:cxn modelId="{4C15A076-EE5E-4353-98D8-C831920F3DA5}" srcId="{EE9A9DC7-423B-428B-BAA7-84AAB70B9104}" destId="{F723BF59-6C12-42A9-9524-1CA474C5DBA8}" srcOrd="0" destOrd="0" parTransId="{12AC4C54-481D-4090-B2BA-9EB7E0E2BC8A}" sibTransId="{E3494518-A8CC-40C6-BE27-A46D9935CCBE}"/>
    <dgm:cxn modelId="{F832F179-849F-4FB7-9858-4C0EADFA5B26}" type="presOf" srcId="{0D7E131C-C3A9-4CEE-B0E5-6B75C5798E2F}" destId="{C6AC88E0-D1FD-4D2F-B73E-438BC7E9C93A}" srcOrd="0" destOrd="0" presId="urn:microsoft.com/office/officeart/2008/layout/HorizontalMultiLevelHierarchy"/>
    <dgm:cxn modelId="{05B67F97-2D04-4400-9106-BA824AB98BCE}" type="presOf" srcId="{C79F8EE1-3A4E-4367-BF61-7A0D77DD79AD}" destId="{0213BDCB-B08F-4E69-8FEE-D1F68AFCD0D4}" srcOrd="0" destOrd="0" presId="urn:microsoft.com/office/officeart/2008/layout/HorizontalMultiLevelHierarchy"/>
    <dgm:cxn modelId="{1168379F-3C66-4992-B531-329AF6A0FBB1}" srcId="{D8F0DACE-9BF5-43E7-86E7-5281C8417A89}" destId="{EE9A9DC7-423B-428B-BAA7-84AAB70B9104}" srcOrd="0" destOrd="0" parTransId="{C8EBF2BB-F30B-4720-B4C1-6C339D705E01}" sibTransId="{EE37AEA9-6ED6-4813-AA1B-F36B44D7F556}"/>
    <dgm:cxn modelId="{4C9301B7-ED3F-4182-8235-8E73E98D6A45}" type="presOf" srcId="{12AC4C54-481D-4090-B2BA-9EB7E0E2BC8A}" destId="{C222B345-737D-4B2C-8DB3-C57E87B519E2}" srcOrd="0" destOrd="0" presId="urn:microsoft.com/office/officeart/2008/layout/HorizontalMultiLevelHierarchy"/>
    <dgm:cxn modelId="{6FB99ECA-E8EF-4D75-ADAF-D970C4C0E7AF}" type="presOf" srcId="{EE9A9DC7-423B-428B-BAA7-84AAB70B9104}" destId="{2143DD68-DF59-4839-B0B1-459C356D736B}" srcOrd="0" destOrd="0" presId="urn:microsoft.com/office/officeart/2008/layout/HorizontalMultiLevelHierarchy"/>
    <dgm:cxn modelId="{57E3B2DF-55FE-4EC6-B336-28D10B7D9707}" srcId="{EE9A9DC7-423B-428B-BAA7-84AAB70B9104}" destId="{C79F8EE1-3A4E-4367-BF61-7A0D77DD79AD}" srcOrd="1" destOrd="0" parTransId="{0D7E131C-C3A9-4CEE-B0E5-6B75C5798E2F}" sibTransId="{7051471E-9AA0-42DE-B1F3-9A8F9A7A9388}"/>
    <dgm:cxn modelId="{7008DAD0-E3B8-4A1B-9DE9-740786656900}" type="presParOf" srcId="{3A193F27-929C-49D1-BC90-DD5124B59620}" destId="{7402003A-16F4-427C-950B-DFA85A3D37A3}" srcOrd="0" destOrd="0" presId="urn:microsoft.com/office/officeart/2008/layout/HorizontalMultiLevelHierarchy"/>
    <dgm:cxn modelId="{5A4BD8E7-75B8-4DED-97F8-9C528A6AD771}" type="presParOf" srcId="{7402003A-16F4-427C-950B-DFA85A3D37A3}" destId="{2143DD68-DF59-4839-B0B1-459C356D736B}" srcOrd="0" destOrd="0" presId="urn:microsoft.com/office/officeart/2008/layout/HorizontalMultiLevelHierarchy"/>
    <dgm:cxn modelId="{2A6A69B0-5AD8-4C3D-8A4A-82867A1BC3E5}" type="presParOf" srcId="{7402003A-16F4-427C-950B-DFA85A3D37A3}" destId="{4ABEEE81-69DA-4950-920D-47CA21BD7744}" srcOrd="1" destOrd="0" presId="urn:microsoft.com/office/officeart/2008/layout/HorizontalMultiLevelHierarchy"/>
    <dgm:cxn modelId="{279DD3A4-6EEB-4D85-8232-F3A2F6EC2752}" type="presParOf" srcId="{4ABEEE81-69DA-4950-920D-47CA21BD7744}" destId="{C222B345-737D-4B2C-8DB3-C57E87B519E2}" srcOrd="0" destOrd="0" presId="urn:microsoft.com/office/officeart/2008/layout/HorizontalMultiLevelHierarchy"/>
    <dgm:cxn modelId="{51B09B28-1651-4921-A9F4-475D572EBECD}" type="presParOf" srcId="{C222B345-737D-4B2C-8DB3-C57E87B519E2}" destId="{85826947-489F-48F4-B6B7-4872DF1E3123}" srcOrd="0" destOrd="0" presId="urn:microsoft.com/office/officeart/2008/layout/HorizontalMultiLevelHierarchy"/>
    <dgm:cxn modelId="{75080B39-877C-4D5A-8E6F-6D901F2A33DD}" type="presParOf" srcId="{4ABEEE81-69DA-4950-920D-47CA21BD7744}" destId="{901A4E53-F0B8-4B8E-B407-D2B946CB3E04}" srcOrd="1" destOrd="0" presId="urn:microsoft.com/office/officeart/2008/layout/HorizontalMultiLevelHierarchy"/>
    <dgm:cxn modelId="{101E094F-2FF8-44A6-83C9-06E753A1FA74}" type="presParOf" srcId="{901A4E53-F0B8-4B8E-B407-D2B946CB3E04}" destId="{616053AC-731D-4FA0-9491-6DABE769B98B}" srcOrd="0" destOrd="0" presId="urn:microsoft.com/office/officeart/2008/layout/HorizontalMultiLevelHierarchy"/>
    <dgm:cxn modelId="{AC336B3C-CA13-4079-B758-97EB1069C687}" type="presParOf" srcId="{901A4E53-F0B8-4B8E-B407-D2B946CB3E04}" destId="{FB58B160-1D6E-462E-8BB9-4B5813039CD6}" srcOrd="1" destOrd="0" presId="urn:microsoft.com/office/officeart/2008/layout/HorizontalMultiLevelHierarchy"/>
    <dgm:cxn modelId="{198CA5A1-30C8-4CD6-A196-01472A8BFAE7}" type="presParOf" srcId="{4ABEEE81-69DA-4950-920D-47CA21BD7744}" destId="{C6AC88E0-D1FD-4D2F-B73E-438BC7E9C93A}" srcOrd="2" destOrd="0" presId="urn:microsoft.com/office/officeart/2008/layout/HorizontalMultiLevelHierarchy"/>
    <dgm:cxn modelId="{CDDB9355-2EB2-44A4-B144-8BBAAB5AF513}" type="presParOf" srcId="{C6AC88E0-D1FD-4D2F-B73E-438BC7E9C93A}" destId="{61173BDF-7121-4727-A94C-894AF6BD39D5}" srcOrd="0" destOrd="0" presId="urn:microsoft.com/office/officeart/2008/layout/HorizontalMultiLevelHierarchy"/>
    <dgm:cxn modelId="{1CAAF7C7-3761-4618-9345-2E1AA379ADC6}" type="presParOf" srcId="{4ABEEE81-69DA-4950-920D-47CA21BD7744}" destId="{5CDECBFE-042A-41B0-AD4D-49A7751F65D6}" srcOrd="3" destOrd="0" presId="urn:microsoft.com/office/officeart/2008/layout/HorizontalMultiLevelHierarchy"/>
    <dgm:cxn modelId="{179FC85E-A4AD-445F-854A-68B134DCBF07}" type="presParOf" srcId="{5CDECBFE-042A-41B0-AD4D-49A7751F65D6}" destId="{0213BDCB-B08F-4E69-8FEE-D1F68AFCD0D4}" srcOrd="0" destOrd="0" presId="urn:microsoft.com/office/officeart/2008/layout/HorizontalMultiLevelHierarchy"/>
    <dgm:cxn modelId="{D7F410FD-6642-477D-A63E-4B7B768A60C1}" type="presParOf" srcId="{5CDECBFE-042A-41B0-AD4D-49A7751F65D6}" destId="{FED9CF72-F97B-4E14-BB5A-EB59FA7619B7}" srcOrd="1" destOrd="0" presId="urn:microsoft.com/office/officeart/2008/layout/HorizontalMultiLevelHierarchy"/>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AC88E0-D1FD-4D2F-B73E-438BC7E9C93A}">
      <dsp:nvSpPr>
        <dsp:cNvPr id="0" name=""/>
        <dsp:cNvSpPr/>
      </dsp:nvSpPr>
      <dsp:spPr>
        <a:xfrm>
          <a:off x="2083385" y="2255340"/>
          <a:ext cx="489208" cy="440950"/>
        </a:xfrm>
        <a:custGeom>
          <a:avLst/>
          <a:gdLst/>
          <a:ahLst/>
          <a:cxnLst/>
          <a:rect l="0" t="0" r="0" b="0"/>
          <a:pathLst>
            <a:path>
              <a:moveTo>
                <a:pt x="0" y="0"/>
              </a:moveTo>
              <a:lnTo>
                <a:pt x="244604" y="0"/>
              </a:lnTo>
              <a:lnTo>
                <a:pt x="244604" y="440950"/>
              </a:lnTo>
              <a:lnTo>
                <a:pt x="489208" y="44095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11524" y="2459350"/>
        <a:ext cx="32930" cy="32930"/>
      </dsp:txXfrm>
    </dsp:sp>
    <dsp:sp modelId="{C222B345-737D-4B2C-8DB3-C57E87B519E2}">
      <dsp:nvSpPr>
        <dsp:cNvPr id="0" name=""/>
        <dsp:cNvSpPr/>
      </dsp:nvSpPr>
      <dsp:spPr>
        <a:xfrm>
          <a:off x="2083385" y="428514"/>
          <a:ext cx="482068" cy="1826825"/>
        </a:xfrm>
        <a:custGeom>
          <a:avLst/>
          <a:gdLst/>
          <a:ahLst/>
          <a:cxnLst/>
          <a:rect l="0" t="0" r="0" b="0"/>
          <a:pathLst>
            <a:path>
              <a:moveTo>
                <a:pt x="0" y="1826825"/>
              </a:moveTo>
              <a:lnTo>
                <a:pt x="241034" y="1826825"/>
              </a:lnTo>
              <a:lnTo>
                <a:pt x="241034" y="0"/>
              </a:lnTo>
              <a:lnTo>
                <a:pt x="482068"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277185" y="1294693"/>
        <a:ext cx="94468" cy="94468"/>
      </dsp:txXfrm>
    </dsp:sp>
    <dsp:sp modelId="{2143DD68-DF59-4839-B0B1-459C356D736B}">
      <dsp:nvSpPr>
        <dsp:cNvPr id="0" name=""/>
        <dsp:cNvSpPr/>
      </dsp:nvSpPr>
      <dsp:spPr>
        <a:xfrm rot="16200000">
          <a:off x="-600469" y="1826825"/>
          <a:ext cx="4510681" cy="8570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a:lnSpc>
              <a:spcPct val="90000"/>
            </a:lnSpc>
            <a:spcBef>
              <a:spcPct val="0"/>
            </a:spcBef>
            <a:spcAft>
              <a:spcPct val="35000"/>
            </a:spcAft>
            <a:buNone/>
          </a:pPr>
          <a:r>
            <a:rPr lang="en-US" sz="2500" kern="1200" dirty="0">
              <a:latin typeface="Cambria" panose="02040503050406030204" pitchFamily="18" charset="0"/>
              <a:ea typeface="Cambria" panose="02040503050406030204" pitchFamily="18" charset="0"/>
            </a:rPr>
            <a:t>Electronics Components</a:t>
          </a:r>
        </a:p>
      </dsp:txBody>
      <dsp:txXfrm>
        <a:off x="-600469" y="1826825"/>
        <a:ext cx="4510681" cy="857029"/>
      </dsp:txXfrm>
    </dsp:sp>
    <dsp:sp modelId="{616053AC-731D-4FA0-9491-6DABE769B98B}">
      <dsp:nvSpPr>
        <dsp:cNvPr id="0" name=""/>
        <dsp:cNvSpPr/>
      </dsp:nvSpPr>
      <dsp:spPr>
        <a:xfrm>
          <a:off x="2565453" y="0"/>
          <a:ext cx="2811056" cy="8570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a:lnSpc>
              <a:spcPct val="90000"/>
            </a:lnSpc>
            <a:spcBef>
              <a:spcPct val="0"/>
            </a:spcBef>
            <a:spcAft>
              <a:spcPct val="35000"/>
            </a:spcAft>
            <a:buNone/>
          </a:pPr>
          <a:r>
            <a:rPr lang="en-US" sz="2500" kern="1200" dirty="0"/>
            <a:t>Passive </a:t>
          </a:r>
          <a:r>
            <a:rPr lang="en-US" sz="2500" kern="1200" dirty="0">
              <a:latin typeface="Cambria" panose="02040503050406030204" pitchFamily="18" charset="0"/>
              <a:ea typeface="Cambria" panose="02040503050406030204" pitchFamily="18" charset="0"/>
            </a:rPr>
            <a:t>Components</a:t>
          </a:r>
        </a:p>
      </dsp:txBody>
      <dsp:txXfrm>
        <a:off x="2565453" y="0"/>
        <a:ext cx="2811056" cy="857029"/>
      </dsp:txXfrm>
    </dsp:sp>
    <dsp:sp modelId="{0213BDCB-B08F-4E69-8FEE-D1F68AFCD0D4}">
      <dsp:nvSpPr>
        <dsp:cNvPr id="0" name=""/>
        <dsp:cNvSpPr/>
      </dsp:nvSpPr>
      <dsp:spPr>
        <a:xfrm>
          <a:off x="2572594" y="2267775"/>
          <a:ext cx="2811056" cy="85702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a:lnSpc>
              <a:spcPct val="90000"/>
            </a:lnSpc>
            <a:spcBef>
              <a:spcPct val="0"/>
            </a:spcBef>
            <a:spcAft>
              <a:spcPct val="35000"/>
            </a:spcAft>
            <a:buNone/>
          </a:pPr>
          <a:r>
            <a:rPr lang="en-US" sz="2500" kern="1200" dirty="0">
              <a:latin typeface="Cambria" panose="02040503050406030204" pitchFamily="18" charset="0"/>
              <a:ea typeface="Cambria" panose="02040503050406030204" pitchFamily="18" charset="0"/>
            </a:rPr>
            <a:t>Active Components</a:t>
          </a:r>
        </a:p>
      </dsp:txBody>
      <dsp:txXfrm>
        <a:off x="2572594" y="2267775"/>
        <a:ext cx="2811056" cy="857029"/>
      </dsp:txXfrm>
    </dsp:sp>
  </dsp:spTree>
</dsp:drawing>
</file>

<file path=ppt/diagrams/layout1.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30/09/2023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32</a:t>
            </a:fld>
            <a:endParaRPr lang="en-GB"/>
          </a:p>
        </p:txBody>
      </p:sp>
    </p:spTree>
    <p:extLst>
      <p:ext uri="{BB962C8B-B14F-4D97-AF65-F5344CB8AC3E}">
        <p14:creationId xmlns:p14="http://schemas.microsoft.com/office/powerpoint/2010/main" val="20685981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B504DB7E-1A09-4E7C-9147-2A44267D530D}" type="datetime1">
              <a:rPr lang="en-GB" smtClean="0"/>
              <a:t>30/09/2023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EC1_L1_Part 2_Introduction to Electronics I</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F1133-7514-41FB-B072-F7D80DC782BB}" type="datetime1">
              <a:rPr lang="en-GB" smtClean="0"/>
              <a:t>30/09/2023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EC1_L1_Part 2_Introduction to Electronics I</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522A1794-BD0C-4D7D-8590-0FCB18F6C467}" type="datetime1">
              <a:rPr lang="en-GB" smtClean="0"/>
              <a:t>30/09/2023</a:t>
            </a:fld>
            <a:endParaRPr lang="en-US" dirty="0"/>
          </a:p>
        </p:txBody>
      </p:sp>
      <p:sp>
        <p:nvSpPr>
          <p:cNvPr id="4" name="Footer Placeholder 3"/>
          <p:cNvSpPr>
            <a:spLocks noGrp="1"/>
          </p:cNvSpPr>
          <p:nvPr>
            <p:ph type="ftr" sz="quarter" idx="11"/>
          </p:nvPr>
        </p:nvSpPr>
        <p:spPr/>
        <p:txBody>
          <a:bodyPr/>
          <a:lstStyle/>
          <a:p>
            <a:r>
              <a:rPr lang="en-GB"/>
              <a:t>EC1_L1_Part 2_Introduction to Electronics I</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650AE8E-77C3-471F-858F-1A8558122931}" type="datetime1">
              <a:rPr lang="en-GB" smtClean="0"/>
              <a:t>30/09/2023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EC1_L1_Part 2_Introduction to Electronics I</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21A8461-E5A7-498F-811B-B36E22B7C2C0}" type="datetime1">
              <a:rPr lang="en-GB" smtClean="0"/>
              <a:t>30/09/2023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EC1_L1_Part 2_Introduction to Electronics I</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8C8DCF28-BF25-424E-9DC7-BEA6501640C8}" type="datetime1">
              <a:rPr lang="en-GB" smtClean="0"/>
              <a:t>30/09/2023</a:t>
            </a:fld>
            <a:endParaRPr lang="en-US" dirty="0"/>
          </a:p>
        </p:txBody>
      </p:sp>
      <p:sp>
        <p:nvSpPr>
          <p:cNvPr id="4" name="Footer Placeholder 3"/>
          <p:cNvSpPr>
            <a:spLocks noGrp="1"/>
          </p:cNvSpPr>
          <p:nvPr>
            <p:ph type="ftr" sz="quarter" idx="11"/>
          </p:nvPr>
        </p:nvSpPr>
        <p:spPr/>
        <p:txBody>
          <a:bodyPr/>
          <a:lstStyle/>
          <a:p>
            <a:r>
              <a:rPr lang="en-GB"/>
              <a:t>EC1_L1_Part 2_Introduction to Electronics I</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F147802D-4AB8-4D45-A395-CCDF88FCF08E}" type="datetime1">
              <a:rPr lang="en-GB" noProof="0" smtClean="0"/>
              <a:t>30/09/2023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EC1_L1_Part 2_Introduction to Electronics I</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69FEC12-DE8D-4CF1-83C7-4948BF2DFE36}" type="datetime1">
              <a:rPr lang="en-GB" smtClean="0"/>
              <a:t>30/09/2023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EC1_L1_Part 2_Introduction to Electronics I</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227588B-A2C2-494E-B279-B6431D32A787}" type="datetime1">
              <a:rPr lang="en-GB" smtClean="0"/>
              <a:t>30/09/2023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EC1_L1_Part 2_Introduction to Electronics I</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F46337FA-4F30-4FF2-970E-598D45A801C1}" type="datetime1">
              <a:rPr lang="en-GB" smtClean="0"/>
              <a:t>30/09/2023</a:t>
            </a:fld>
            <a:endParaRPr lang="en-US" dirty="0"/>
          </a:p>
        </p:txBody>
      </p:sp>
      <p:sp>
        <p:nvSpPr>
          <p:cNvPr id="4" name="Footer Placeholder 3"/>
          <p:cNvSpPr>
            <a:spLocks noGrp="1"/>
          </p:cNvSpPr>
          <p:nvPr>
            <p:ph type="ftr" sz="quarter" idx="11"/>
          </p:nvPr>
        </p:nvSpPr>
        <p:spPr/>
        <p:txBody>
          <a:bodyPr/>
          <a:lstStyle/>
          <a:p>
            <a:r>
              <a:rPr lang="en-GB"/>
              <a:t>EC1_L1_Part 2_Introduction to Electronics I</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5A3E2B85-ECD0-4CFA-B8EF-AB38D9AB6310}" type="datetime1">
              <a:rPr lang="en-GB" noProof="0" smtClean="0"/>
              <a:t>30/09/2023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EC1_L1_Part 2_Introduction to Electronics I</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B2CE5FE6-5D7D-4B34-9AE2-8511E5EFD5C7}" type="datetime1">
              <a:rPr lang="en-GB" smtClean="0"/>
              <a:t>30/09/2023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EC1_L1_Part 2_Introduction to Electronics I</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958DD9A-8C1E-4632-8C29-87046C52871F}" type="datetime1">
              <a:rPr lang="en-GB" smtClean="0"/>
              <a:t>30/09/2023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EC1_L1_Part 2_Introduction to Electronics I</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5570CE16-8430-4DEA-A1F2-6AE58C0167D1}" type="datetime1">
              <a:rPr lang="en-GB" smtClean="0"/>
              <a:t>30/09/2023</a:t>
            </a:fld>
            <a:endParaRPr lang="en-US" dirty="0"/>
          </a:p>
        </p:txBody>
      </p:sp>
      <p:sp>
        <p:nvSpPr>
          <p:cNvPr id="4" name="Footer Placeholder 3"/>
          <p:cNvSpPr>
            <a:spLocks noGrp="1"/>
          </p:cNvSpPr>
          <p:nvPr>
            <p:ph type="ftr" sz="quarter" idx="11"/>
          </p:nvPr>
        </p:nvSpPr>
        <p:spPr/>
        <p:txBody>
          <a:bodyPr/>
          <a:lstStyle/>
          <a:p>
            <a:r>
              <a:rPr lang="en-GB"/>
              <a:t>EC1_L1_Part 2_Introduction to Electronics I</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30C8A2C-6D5D-4287-8E0B-4128159BF575}" type="datetime1">
              <a:rPr lang="en-GB" smtClean="0"/>
              <a:t>30/09/2023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EC1_L1_Part 2_Introduction to Electronics I</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C542CBB-CBBB-4AD4-8FC1-BF069371F088}" type="datetime1">
              <a:rPr lang="en-GB" smtClean="0"/>
              <a:t>30/09/2023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EC1_L1_Part 2_Introduction to Electronics I</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5425665-D450-49CE-80BE-BEE8754F5A90}" type="datetime1">
              <a:rPr lang="en-GB" smtClean="0"/>
              <a:t>30/09/2023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EC1_L1_Part 2_Introduction to Electronics I</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5ABA77EE-4680-4D0B-835C-C90ED1A1C949}" type="datetime1">
              <a:rPr lang="en-GB" smtClean="0"/>
              <a:t>30/09/2023</a:t>
            </a:fld>
            <a:endParaRPr lang="en-US" dirty="0"/>
          </a:p>
        </p:txBody>
      </p:sp>
      <p:sp>
        <p:nvSpPr>
          <p:cNvPr id="4" name="Footer Placeholder 3"/>
          <p:cNvSpPr>
            <a:spLocks noGrp="1"/>
          </p:cNvSpPr>
          <p:nvPr>
            <p:ph type="ftr" sz="quarter" idx="11"/>
          </p:nvPr>
        </p:nvSpPr>
        <p:spPr/>
        <p:txBody>
          <a:bodyPr/>
          <a:lstStyle/>
          <a:p>
            <a:r>
              <a:rPr lang="en-GB"/>
              <a:t>EC1_L1_Part 2_Introduction to Electronics I</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6D68BF99-EF06-4A2B-9440-DDB662059D4F}" type="datetime1">
              <a:rPr lang="en-GB" noProof="0" smtClean="0"/>
              <a:t>30/09/2023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EC1_L1_Part 2_Introduction to Electronics I</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1A74A7B7-DB2A-4B8E-88BB-B8E16F956087}" type="datetime1">
              <a:rPr lang="en-GB" smtClean="0"/>
              <a:t>30/09/2023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EC1_L1_Part 2_Introduction to Electronics I</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350D29D-1811-4974-AFED-01938D31D84E}" type="datetime1">
              <a:rPr lang="en-GB" smtClean="0"/>
              <a:t>30/09/2023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EC1_L1_Part 2_Introduction to Electronics I</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930E2B15-4317-4C62-888B-C5E106CA6B61}" type="datetime1">
              <a:rPr lang="en-GB" smtClean="0"/>
              <a:t>30/09/2023</a:t>
            </a:fld>
            <a:endParaRPr lang="en-US" dirty="0"/>
          </a:p>
        </p:txBody>
      </p:sp>
      <p:sp>
        <p:nvSpPr>
          <p:cNvPr id="4" name="Footer Placeholder 3"/>
          <p:cNvSpPr>
            <a:spLocks noGrp="1"/>
          </p:cNvSpPr>
          <p:nvPr>
            <p:ph type="ftr" sz="quarter" idx="11"/>
          </p:nvPr>
        </p:nvSpPr>
        <p:spPr/>
        <p:txBody>
          <a:bodyPr/>
          <a:lstStyle/>
          <a:p>
            <a:r>
              <a:rPr lang="en-GB"/>
              <a:t>EC1_L1_Part 2_Introduction to Electronics I</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49E4DA73-DA14-4F1B-91D0-17E1C4B43146}" type="datetime1">
              <a:rPr lang="en-GB" noProof="0" smtClean="0"/>
              <a:t>30/09/2023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EC1_L1_Part 2_Introduction to Electronics I</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B20A66BD-F144-4936-8B16-557E5CFE4CD5}" type="datetime1">
              <a:rPr lang="en-GB" smtClean="0"/>
              <a:t>30/09/2023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EC1_L1_Part 2_Introduction to Electronics I</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8F747CF-F833-4D24-85DA-A8A60F503D5C}" type="datetime1">
              <a:rPr lang="en-GB" smtClean="0"/>
              <a:t>30/09/2023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EC1_L1_Part 2_Introduction to Electronics I</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342424AC-E3FE-4AD3-BA7E-1CCA3C0B1E45}" type="datetime1">
              <a:rPr lang="en-GB" smtClean="0"/>
              <a:t>30/09/2023</a:t>
            </a:fld>
            <a:endParaRPr lang="en-US" dirty="0"/>
          </a:p>
        </p:txBody>
      </p:sp>
      <p:sp>
        <p:nvSpPr>
          <p:cNvPr id="4" name="Footer Placeholder 3"/>
          <p:cNvSpPr>
            <a:spLocks noGrp="1"/>
          </p:cNvSpPr>
          <p:nvPr>
            <p:ph type="ftr" sz="quarter" idx="11"/>
          </p:nvPr>
        </p:nvSpPr>
        <p:spPr/>
        <p:txBody>
          <a:bodyPr/>
          <a:lstStyle/>
          <a:p>
            <a:r>
              <a:rPr lang="en-GB"/>
              <a:t>EC1_L1_Part 2_Introduction to Electronics I</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26732C5E-062D-4F61-9201-CC58756B5705}" type="datetime1">
              <a:rPr lang="en-GB" noProof="0" smtClean="0"/>
              <a:t>30/09/2023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EC1_L1_Part 2_Introduction to Electronics I</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281BB96-35F4-4D40-853C-0E5691B4C899}" type="datetime1">
              <a:rPr lang="en-GB" smtClean="0"/>
              <a:t>30/09/2023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EC1_L1_Part 2_Introduction to Electronics I</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D7AE46-53EB-4661-822D-604593D57649}" type="datetime1">
              <a:rPr lang="en-GB" smtClean="0"/>
              <a:t>30/09/2023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EC1_L1_Part 2_Introduction to Electronics I</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7132FC8F-3696-4269-9858-344426E9AE7B}" type="datetime1">
              <a:rPr lang="en-GB" smtClean="0"/>
              <a:t>30/09/2023</a:t>
            </a:fld>
            <a:endParaRPr lang="en-US" dirty="0"/>
          </a:p>
        </p:txBody>
      </p:sp>
      <p:sp>
        <p:nvSpPr>
          <p:cNvPr id="4" name="Footer Placeholder 3"/>
          <p:cNvSpPr>
            <a:spLocks noGrp="1"/>
          </p:cNvSpPr>
          <p:nvPr>
            <p:ph type="ftr" sz="quarter" idx="11"/>
          </p:nvPr>
        </p:nvSpPr>
        <p:spPr/>
        <p:txBody>
          <a:bodyPr/>
          <a:lstStyle/>
          <a:p>
            <a:r>
              <a:rPr lang="en-GB"/>
              <a:t>EC1_L1_Part 2_Introduction to Electronics I</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3E9689C3-BC00-4281-9D69-F4A409828A68}" type="datetime1">
              <a:rPr lang="en-GB" noProof="0" smtClean="0"/>
              <a:t>30/09/2023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EC1_L1_Part 2_Introduction to Electronics I</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EF68FFD4-3046-4AEA-B28C-CE8748ADFB4E}" type="datetime1">
              <a:rPr lang="en-GB" smtClean="0"/>
              <a:t>30/09/2023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EC1_L1_Part 2_Introduction to Electronics I</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5F4CA47-2E4C-4ADC-9219-54AD2FED63D8}" type="datetime1">
              <a:rPr lang="en-GB" smtClean="0"/>
              <a:t>30/09/2023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EC1_L1_Part 2_Introduction to Electronics I</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43F1A7D5-3C68-4887-87F9-FFDA984CE478}" type="datetime1">
              <a:rPr lang="en-GB" smtClean="0"/>
              <a:t>30/09/2023</a:t>
            </a:fld>
            <a:endParaRPr lang="en-US" dirty="0"/>
          </a:p>
        </p:txBody>
      </p:sp>
      <p:sp>
        <p:nvSpPr>
          <p:cNvPr id="4" name="Footer Placeholder 3"/>
          <p:cNvSpPr>
            <a:spLocks noGrp="1"/>
          </p:cNvSpPr>
          <p:nvPr>
            <p:ph type="ftr" sz="quarter" idx="11"/>
          </p:nvPr>
        </p:nvSpPr>
        <p:spPr/>
        <p:txBody>
          <a:bodyPr/>
          <a:lstStyle/>
          <a:p>
            <a:r>
              <a:rPr lang="en-GB"/>
              <a:t>EC1_L1_Part 2_Introduction to Electronics I</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fld id="{25942809-B6FC-4D2F-A285-D51F3DA42A20}" type="datetime1">
              <a:rPr lang="en-GB" noProof="0" smtClean="0"/>
              <a:t>30/09/2023</a:t>
            </a:fld>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EC1_L1_Part 2_Introduction to Electronics I</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AFC6CBF7-5E39-4228-8BD1-8938303D0A06}" type="datetime1">
              <a:rPr lang="en-GB" smtClean="0"/>
              <a:t>30/09/2023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EC1_L1_Part 2_Introduction to Electronics I</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02EC58-D250-40DC-983D-239DCA80B0D1}" type="datetime1">
              <a:rPr lang="en-GB" smtClean="0"/>
              <a:t>30/09/2023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EC1_L1_Part 2_Introduction to Electronics I</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28B4183C-24B2-4C00-A914-D4B4ACBF039A}" type="datetime1">
              <a:rPr lang="en-GB" smtClean="0"/>
              <a:t>30/09/2023</a:t>
            </a:fld>
            <a:endParaRPr lang="en-US" dirty="0"/>
          </a:p>
        </p:txBody>
      </p:sp>
      <p:sp>
        <p:nvSpPr>
          <p:cNvPr id="4" name="Footer Placeholder 3"/>
          <p:cNvSpPr>
            <a:spLocks noGrp="1"/>
          </p:cNvSpPr>
          <p:nvPr>
            <p:ph type="ftr" sz="quarter" idx="11"/>
          </p:nvPr>
        </p:nvSpPr>
        <p:spPr/>
        <p:txBody>
          <a:bodyPr/>
          <a:lstStyle/>
          <a:p>
            <a:r>
              <a:rPr lang="en-GB"/>
              <a:t>EC1_L1_Part 2_Introduction to Electronics I</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7.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0.xml"/><Relationship Id="rId7" Type="http://schemas.openxmlformats.org/officeDocument/2006/relationships/image" Target="../media/image15.png"/><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theme" Target="../theme/theme14.xml"/><Relationship Id="rId5" Type="http://schemas.openxmlformats.org/officeDocument/2006/relationships/slideLayout" Target="../slideLayouts/slideLayout42.xml"/><Relationship Id="rId4" Type="http://schemas.openxmlformats.org/officeDocument/2006/relationships/slideLayout" Target="../slideLayouts/slideLayout4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5.xml"/><Relationship Id="rId7" Type="http://schemas.openxmlformats.org/officeDocument/2006/relationships/image" Target="../media/image16.png"/><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theme" Target="../theme/theme15.xml"/><Relationship Id="rId5" Type="http://schemas.openxmlformats.org/officeDocument/2006/relationships/slideLayout" Target="../slideLayouts/slideLayout47.xml"/><Relationship Id="rId4" Type="http://schemas.openxmlformats.org/officeDocument/2006/relationships/slideLayout" Target="../slideLayouts/slideLayout46.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0.xml"/><Relationship Id="rId7" Type="http://schemas.openxmlformats.org/officeDocument/2006/relationships/image" Target="../media/image17.png"/><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theme" Target="../theme/theme16.xml"/><Relationship Id="rId5" Type="http://schemas.openxmlformats.org/officeDocument/2006/relationships/slideLayout" Target="../slideLayouts/slideLayout52.xml"/><Relationship Id="rId4" Type="http://schemas.openxmlformats.org/officeDocument/2006/relationships/slideLayout" Target="../slideLayouts/slideLayout51.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8.xml"/><Relationship Id="rId7" Type="http://schemas.openxmlformats.org/officeDocument/2006/relationships/theme" Target="../theme/theme1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5" Type="http://schemas.openxmlformats.org/officeDocument/2006/relationships/slideLayout" Target="../slideLayouts/slideLayout70.xml"/><Relationship Id="rId4" Type="http://schemas.openxmlformats.org/officeDocument/2006/relationships/slideLayout" Target="../slideLayouts/slideLayout69.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4.xml"/><Relationship Id="rId7" Type="http://schemas.openxmlformats.org/officeDocument/2006/relationships/image" Target="../media/image24.png"/><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theme" Target="../theme/theme19.xml"/><Relationship Id="rId5" Type="http://schemas.openxmlformats.org/officeDocument/2006/relationships/slideLayout" Target="../slideLayouts/slideLayout76.xml"/><Relationship Id="rId4" Type="http://schemas.openxmlformats.org/officeDocument/2006/relationships/slideLayout" Target="../slideLayouts/slideLayout75.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3" Type="http://schemas.openxmlformats.org/officeDocument/2006/relationships/hyperlink" Target="http://mingo.info-science.uiowa.edu/soft-eng/" TargetMode="External"/><Relationship Id="rId2" Type="http://schemas.openxmlformats.org/officeDocument/2006/relationships/hyperlink" Target="http://vl.fmnet.info/safety/" TargetMode="External"/><Relationship Id="rId1" Type="http://schemas.openxmlformats.org/officeDocument/2006/relationships/slideLayout" Target="../slideLayouts/slideLayout35.xml"/><Relationship Id="rId4" Type="http://schemas.openxmlformats.org/officeDocument/2006/relationships/hyperlink" Target="http://www.fmeurope.org/" TargetMode="External"/></Relationships>
</file>

<file path=ppt/slides/_rels/slide12.xml.rels><?xml version="1.0" encoding="UTF-8" standalone="yes"?>
<Relationships xmlns="http://schemas.openxmlformats.org/package/2006/relationships"><Relationship Id="rId3" Type="http://schemas.openxmlformats.org/officeDocument/2006/relationships/slide" Target="slide18.xml"/><Relationship Id="rId2" Type="http://schemas.openxmlformats.org/officeDocument/2006/relationships/slide" Target="slide13.xml"/><Relationship Id="rId1" Type="http://schemas.openxmlformats.org/officeDocument/2006/relationships/slideLayout" Target="../slideLayouts/slideLayout35.xml"/><Relationship Id="rId5" Type="http://schemas.openxmlformats.org/officeDocument/2006/relationships/slide" Target="slide24.xml"/><Relationship Id="rId4" Type="http://schemas.openxmlformats.org/officeDocument/2006/relationships/slide" Target="slide23.xml"/></Relationships>
</file>

<file path=ppt/slides/_rels/slide13.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image" Target="../media/image26.gif"/><Relationship Id="rId1" Type="http://schemas.openxmlformats.org/officeDocument/2006/relationships/slideLayout" Target="../slideLayouts/slideLayout35.xml"/><Relationship Id="rId5" Type="http://schemas.openxmlformats.org/officeDocument/2006/relationships/hyperlink" Target="https://openclipart.org/detail/169040/windows-media-player-back-button-by-mightyman" TargetMode="External"/><Relationship Id="rId4" Type="http://schemas.openxmlformats.org/officeDocument/2006/relationships/image" Target="../media/image27.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35.xml"/><Relationship Id="rId7" Type="http://schemas.openxmlformats.org/officeDocument/2006/relationships/hyperlink" Target="https://openclipart.org/detail/169040/windows-media-player-back-button-by-mightyman" TargetMode="Externa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7.png"/><Relationship Id="rId5" Type="http://schemas.openxmlformats.org/officeDocument/2006/relationships/slide" Target="slide3.xml"/><Relationship Id="rId4" Type="http://schemas.openxmlformats.org/officeDocument/2006/relationships/image" Target="../media/image28.png"/></Relationships>
</file>

<file path=ppt/slides/_rels/slide15.xml.rels><?xml version="1.0" encoding="UTF-8" standalone="yes"?>
<Relationships xmlns="http://schemas.openxmlformats.org/package/2006/relationships"><Relationship Id="rId2" Type="http://schemas.openxmlformats.org/officeDocument/2006/relationships/image" Target="../media/image29.gif"/><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slide" Target="slide3.xml"/><Relationship Id="rId1" Type="http://schemas.openxmlformats.org/officeDocument/2006/relationships/slideLayout" Target="../slideLayouts/slideLayout35.xml"/><Relationship Id="rId5" Type="http://schemas.openxmlformats.org/officeDocument/2006/relationships/image" Target="../media/image31.png"/><Relationship Id="rId4" Type="http://schemas.openxmlformats.org/officeDocument/2006/relationships/hyperlink" Target="https://openclipart.org/detail/169040/windows-media-player-back-button-by-mightyman"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slide" Target="slide3.xml"/><Relationship Id="rId1" Type="http://schemas.openxmlformats.org/officeDocument/2006/relationships/slideLayout" Target="../slideLayouts/slideLayout35.xml"/><Relationship Id="rId4" Type="http://schemas.openxmlformats.org/officeDocument/2006/relationships/hyperlink" Target="https://openclipart.org/detail/169040/windows-media-player-back-button-by-mightyman"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slide" Target="slide3.xml"/><Relationship Id="rId1" Type="http://schemas.openxmlformats.org/officeDocument/2006/relationships/slideLayout" Target="../slideLayouts/slideLayout35.xml"/><Relationship Id="rId4" Type="http://schemas.openxmlformats.org/officeDocument/2006/relationships/hyperlink" Target="https://openclipart.org/detail/169040/windows-media-player-back-button-by-mightyman"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slide" Target="slide3.xml"/><Relationship Id="rId1" Type="http://schemas.openxmlformats.org/officeDocument/2006/relationships/slideLayout" Target="../slideLayouts/slideLayout35.xml"/><Relationship Id="rId5" Type="http://schemas.openxmlformats.org/officeDocument/2006/relationships/image" Target="../media/image32.png"/><Relationship Id="rId4" Type="http://schemas.openxmlformats.org/officeDocument/2006/relationships/hyperlink" Target="https://openclipart.org/detail/169040/windows-media-player-back-button-by-mightyman"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slide" Target="slide3.xml"/><Relationship Id="rId1" Type="http://schemas.openxmlformats.org/officeDocument/2006/relationships/slideLayout" Target="../slideLayouts/slideLayout35.xml"/><Relationship Id="rId5" Type="http://schemas.openxmlformats.org/officeDocument/2006/relationships/hyperlink" Target="https://www.thoughtco.com/electrical-current-2698954" TargetMode="External"/><Relationship Id="rId4" Type="http://schemas.openxmlformats.org/officeDocument/2006/relationships/hyperlink" Target="https://openclipart.org/detail/169040/windows-media-player-back-button-by-mightyman"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slide" Target="slide3.xml"/><Relationship Id="rId1" Type="http://schemas.openxmlformats.org/officeDocument/2006/relationships/slideLayout" Target="../slideLayouts/slideLayout35.xml"/><Relationship Id="rId5" Type="http://schemas.openxmlformats.org/officeDocument/2006/relationships/hyperlink" Target="https://www.thoughtco.com/ohms-law-4039192" TargetMode="External"/><Relationship Id="rId4" Type="http://schemas.openxmlformats.org/officeDocument/2006/relationships/hyperlink" Target="https://openclipart.org/detail/169040/windows-media-player-back-button-by-mightyman"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slide" Target="slide3.xml"/><Relationship Id="rId1" Type="http://schemas.openxmlformats.org/officeDocument/2006/relationships/slideLayout" Target="../slideLayouts/slideLayout35.xml"/><Relationship Id="rId4" Type="http://schemas.openxmlformats.org/officeDocument/2006/relationships/hyperlink" Target="https://openclipart.org/detail/169040/windows-media-player-back-button-by-mightyman" TargetMode="External"/></Relationships>
</file>

<file path=ppt/slides/_rels/slide24.xml.rels><?xml version="1.0" encoding="UTF-8" standalone="yes"?>
<Relationships xmlns="http://schemas.openxmlformats.org/package/2006/relationships"><Relationship Id="rId3" Type="http://schemas.openxmlformats.org/officeDocument/2006/relationships/slide" Target="slide3.xml"/><Relationship Id="rId2" Type="http://schemas.openxmlformats.org/officeDocument/2006/relationships/image" Target="../media/image33.gif"/><Relationship Id="rId1" Type="http://schemas.openxmlformats.org/officeDocument/2006/relationships/slideLayout" Target="../slideLayouts/slideLayout35.xml"/><Relationship Id="rId5" Type="http://schemas.openxmlformats.org/officeDocument/2006/relationships/hyperlink" Target="https://openclipart.org/detail/169040/windows-media-player-back-button-by-mightyman" TargetMode="External"/><Relationship Id="rId4" Type="http://schemas.openxmlformats.org/officeDocument/2006/relationships/image" Target="../media/image27.png"/></Relationships>
</file>

<file path=ppt/slides/_rels/slide2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slide" Target="slide3.xml"/><Relationship Id="rId1" Type="http://schemas.openxmlformats.org/officeDocument/2006/relationships/slideLayout" Target="../slideLayouts/slideLayout35.xml"/><Relationship Id="rId4" Type="http://schemas.openxmlformats.org/officeDocument/2006/relationships/hyperlink" Target="https://openclipart.org/detail/169040/windows-media-player-back-button-by-mightyman" TargetMode="External"/></Relationships>
</file>

<file path=ppt/slides/_rels/slide26.xml.rels><?xml version="1.0" encoding="UTF-8" standalone="yes"?>
<Relationships xmlns="http://schemas.openxmlformats.org/package/2006/relationships"><Relationship Id="rId8" Type="http://schemas.openxmlformats.org/officeDocument/2006/relationships/image" Target="../media/image35.png"/><Relationship Id="rId13" Type="http://schemas.openxmlformats.org/officeDocument/2006/relationships/image" Target="../media/image38.jpg"/><Relationship Id="rId18" Type="http://schemas.openxmlformats.org/officeDocument/2006/relationships/hyperlink" Target="http://electronics.stackexchange.com/questions/173921/what-difference-between-sensors-and-intelligent-sensors" TargetMode="External"/><Relationship Id="rId3" Type="http://schemas.openxmlformats.org/officeDocument/2006/relationships/diagramLayout" Target="../diagrams/layout1.xml"/><Relationship Id="rId7" Type="http://schemas.openxmlformats.org/officeDocument/2006/relationships/image" Target="../media/image34.png"/><Relationship Id="rId12" Type="http://schemas.openxmlformats.org/officeDocument/2006/relationships/hyperlink" Target="https://passive-components.eu/short-tutorial-rf-choke-vs-inductor/" TargetMode="External"/><Relationship Id="rId17" Type="http://schemas.openxmlformats.org/officeDocument/2006/relationships/image" Target="../media/image40.jpg"/><Relationship Id="rId2" Type="http://schemas.openxmlformats.org/officeDocument/2006/relationships/diagramData" Target="../diagrams/data1.xml"/><Relationship Id="rId16" Type="http://schemas.openxmlformats.org/officeDocument/2006/relationships/hyperlink" Target="http://electronics.stackexchange.com/questions/191484/if-i-charge-a-electrolytic-capacitor-outside-of-a-circuit-and-let-it-sit" TargetMode="External"/><Relationship Id="rId1" Type="http://schemas.openxmlformats.org/officeDocument/2006/relationships/slideLayout" Target="../slideLayouts/slideLayout35.xml"/><Relationship Id="rId6" Type="http://schemas.microsoft.com/office/2007/relationships/diagramDrawing" Target="../diagrams/drawing1.xml"/><Relationship Id="rId11" Type="http://schemas.openxmlformats.org/officeDocument/2006/relationships/image" Target="../media/image37.jpg"/><Relationship Id="rId5" Type="http://schemas.openxmlformats.org/officeDocument/2006/relationships/diagramColors" Target="../diagrams/colors1.xml"/><Relationship Id="rId15" Type="http://schemas.openxmlformats.org/officeDocument/2006/relationships/image" Target="../media/image39.jpg"/><Relationship Id="rId10" Type="http://schemas.openxmlformats.org/officeDocument/2006/relationships/hyperlink" Target="https://www.tablix.org/~avian/blog/archives/2007/06/old_transistors/" TargetMode="External"/><Relationship Id="rId19" Type="http://schemas.openxmlformats.org/officeDocument/2006/relationships/hyperlink" Target="https://creativecommons.org/licenses/by-sa/3.0/" TargetMode="External"/><Relationship Id="rId4" Type="http://schemas.openxmlformats.org/officeDocument/2006/relationships/diagramQuickStyle" Target="../diagrams/quickStyle1.xml"/><Relationship Id="rId9" Type="http://schemas.openxmlformats.org/officeDocument/2006/relationships/image" Target="../media/image36.jpg"/><Relationship Id="rId14" Type="http://schemas.openxmlformats.org/officeDocument/2006/relationships/hyperlink" Target="https://commons.wikimedia.org/wiki/File:330_ohms_5%25_axial_resistor.jpg" TargetMode="External"/></Relationships>
</file>

<file path=ppt/slides/_rels/slide27.xml.rels><?xml version="1.0" encoding="UTF-8" standalone="yes"?>
<Relationships xmlns="http://schemas.openxmlformats.org/package/2006/relationships"><Relationship Id="rId3" Type="http://schemas.openxmlformats.org/officeDocument/2006/relationships/slide" Target="slide30.xml"/><Relationship Id="rId2" Type="http://schemas.openxmlformats.org/officeDocument/2006/relationships/slide" Target="slide27.xml"/><Relationship Id="rId1" Type="http://schemas.openxmlformats.org/officeDocument/2006/relationships/slideLayout" Target="../slideLayouts/slideLayout35.xml"/><Relationship Id="rId4" Type="http://schemas.openxmlformats.org/officeDocument/2006/relationships/slide" Target="slide33.xml"/></Relationships>
</file>

<file path=ppt/slides/_rels/slide2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slide" Target="slide27.xml"/><Relationship Id="rId1" Type="http://schemas.openxmlformats.org/officeDocument/2006/relationships/slideLayout" Target="../slideLayouts/slideLayout35.xml"/><Relationship Id="rId4" Type="http://schemas.openxmlformats.org/officeDocument/2006/relationships/hyperlink" Target="https://openclipart.org/detail/169040/windows-media-player-back-button-by-mightyman"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42.png"/><Relationship Id="rId7" Type="http://schemas.openxmlformats.org/officeDocument/2006/relationships/hyperlink" Target="https://openclipart.org/detail/169040/windows-media-player-back-button-by-mightyman" TargetMode="External"/><Relationship Id="rId2" Type="http://schemas.openxmlformats.org/officeDocument/2006/relationships/image" Target="../media/image41.png"/><Relationship Id="rId1" Type="http://schemas.openxmlformats.org/officeDocument/2006/relationships/slideLayout" Target="../slideLayouts/slideLayout35.xml"/><Relationship Id="rId6" Type="http://schemas.openxmlformats.org/officeDocument/2006/relationships/image" Target="../media/image27.png"/><Relationship Id="rId5" Type="http://schemas.openxmlformats.org/officeDocument/2006/relationships/slide" Target="slide27.xml"/><Relationship Id="rId4" Type="http://schemas.openxmlformats.org/officeDocument/2006/relationships/image" Target="../media/image43.jpeg"/></Relationships>
</file>

<file path=ppt/slides/_rels/slide3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slide" Target="slide27.xml"/><Relationship Id="rId1" Type="http://schemas.openxmlformats.org/officeDocument/2006/relationships/slideLayout" Target="../slideLayouts/slideLayout35.xml"/><Relationship Id="rId4" Type="http://schemas.openxmlformats.org/officeDocument/2006/relationships/hyperlink" Target="https://openclipart.org/detail/169040/windows-media-player-back-button-by-mightyman"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slide" Target="slide27.xml"/><Relationship Id="rId1" Type="http://schemas.openxmlformats.org/officeDocument/2006/relationships/slideLayout" Target="../slideLayouts/slideLayout35.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hyperlink" Target="https://openclipart.org/detail/169040/windows-media-player-back-button-by-mightyman" TargetMode="External"/></Relationships>
</file>

<file path=ppt/slides/_rels/slide32.xml.rels><?xml version="1.0" encoding="UTF-8" standalone="yes"?>
<Relationships xmlns="http://schemas.openxmlformats.org/package/2006/relationships"><Relationship Id="rId8" Type="http://schemas.openxmlformats.org/officeDocument/2006/relationships/hyperlink" Target="https://openclipart.org/detail/169040/windows-media-player-back-button-by-mightyman" TargetMode="External"/><Relationship Id="rId3" Type="http://schemas.openxmlformats.org/officeDocument/2006/relationships/image" Target="../media/image46.jpeg"/><Relationship Id="rId7" Type="http://schemas.openxmlformats.org/officeDocument/2006/relationships/image" Target="../media/image27.png"/><Relationship Id="rId2" Type="http://schemas.openxmlformats.org/officeDocument/2006/relationships/notesSlide" Target="../notesSlides/notesSlide1.xml"/><Relationship Id="rId1" Type="http://schemas.openxmlformats.org/officeDocument/2006/relationships/slideLayout" Target="../slideLayouts/slideLayout35.xml"/><Relationship Id="rId6" Type="http://schemas.openxmlformats.org/officeDocument/2006/relationships/slide" Target="slide27.xml"/><Relationship Id="rId5" Type="http://schemas.openxmlformats.org/officeDocument/2006/relationships/hyperlink" Target="http://tex.stackexchange.com/questions/212077/circuitikz-inductor-style" TargetMode="External"/><Relationship Id="rId4" Type="http://schemas.openxmlformats.org/officeDocument/2006/relationships/image" Target="../media/image47.png"/></Relationships>
</file>

<file path=ppt/slides/_rels/slide3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slide" Target="slide27.xml"/><Relationship Id="rId1" Type="http://schemas.openxmlformats.org/officeDocument/2006/relationships/slideLayout" Target="../slideLayouts/slideLayout35.xml"/><Relationship Id="rId4" Type="http://schemas.openxmlformats.org/officeDocument/2006/relationships/hyperlink" Target="https://openclipart.org/detail/169040/windows-media-player-back-button-by-mightyman"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slide" Target="slide27.xml"/><Relationship Id="rId1" Type="http://schemas.openxmlformats.org/officeDocument/2006/relationships/slideLayout" Target="../slideLayouts/slideLayout35.xml"/><Relationship Id="rId5" Type="http://schemas.openxmlformats.org/officeDocument/2006/relationships/image" Target="../media/image48.png"/><Relationship Id="rId4" Type="http://schemas.openxmlformats.org/officeDocument/2006/relationships/hyperlink" Target="https://openclipart.org/detail/169040/windows-media-player-back-button-by-mightyman"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39.jpg"/><Relationship Id="rId7" Type="http://schemas.openxmlformats.org/officeDocument/2006/relationships/hyperlink" Target="https://openclipart.org/detail/169040/windows-media-player-back-button-by-mightyman" TargetMode="External"/><Relationship Id="rId2" Type="http://schemas.openxmlformats.org/officeDocument/2006/relationships/image" Target="../media/image49.png"/><Relationship Id="rId1" Type="http://schemas.openxmlformats.org/officeDocument/2006/relationships/slideLayout" Target="../slideLayouts/slideLayout35.xml"/><Relationship Id="rId6" Type="http://schemas.openxmlformats.org/officeDocument/2006/relationships/image" Target="../media/image27.png"/><Relationship Id="rId5" Type="http://schemas.openxmlformats.org/officeDocument/2006/relationships/slide" Target="slide27.xml"/><Relationship Id="rId4" Type="http://schemas.openxmlformats.org/officeDocument/2006/relationships/hyperlink" Target="http://electronics.stackexchange.com/questions/191484/if-i-charge-a-electrolytic-capacitor-outside-of-a-circuit-and-let-it-sit" TargetMode="Externa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A3E43094-A8AF-D1D6-A315-25B35EE62C17}"/>
              </a:ext>
            </a:extLst>
          </p:cNvPr>
          <p:cNvSpPr txBox="1">
            <a:spLocks/>
          </p:cNvSpPr>
          <p:nvPr/>
        </p:nvSpPr>
        <p:spPr>
          <a:xfrm>
            <a:off x="6876182" y="433528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i="1">
                <a:latin typeface="Cambria" panose="02040503050406030204" pitchFamily="18" charset="0"/>
                <a:ea typeface="Cambria" panose="02040503050406030204" pitchFamily="18" charset="0"/>
              </a:rPr>
              <a:t>Lecture By,</a:t>
            </a:r>
          </a:p>
          <a:p>
            <a:r>
              <a:rPr lang="en-GB" sz="1600" i="1">
                <a:latin typeface="Cambria" panose="02040503050406030204" pitchFamily="18" charset="0"/>
                <a:ea typeface="Cambria" panose="02040503050406030204" pitchFamily="18" charset="0"/>
              </a:rPr>
              <a:t>                    Mrs. Jenifer Prince Devaraj,</a:t>
            </a:r>
          </a:p>
          <a:p>
            <a:r>
              <a:rPr lang="en-GB" sz="1600" i="1">
                <a:latin typeface="Cambria" panose="02040503050406030204" pitchFamily="18" charset="0"/>
                <a:ea typeface="Cambria" panose="02040503050406030204" pitchFamily="18" charset="0"/>
              </a:rPr>
              <a:t>                    Lecturer - Embedded Electronics,</a:t>
            </a:r>
          </a:p>
          <a:p>
            <a:r>
              <a:rPr lang="en-GB" sz="1600" i="1">
                <a:latin typeface="Cambria" panose="02040503050406030204" pitchFamily="18" charset="0"/>
                <a:ea typeface="Cambria" panose="02040503050406030204" pitchFamily="18" charset="0"/>
              </a:rPr>
              <a:t>                    Faculty of Applied Computing,</a:t>
            </a:r>
          </a:p>
          <a:p>
            <a:r>
              <a:rPr lang="en-GB" sz="1600" i="1">
                <a:latin typeface="Cambria" panose="02040503050406030204" pitchFamily="18" charset="0"/>
                <a:ea typeface="Cambria" panose="02040503050406030204" pitchFamily="18" charset="0"/>
              </a:rPr>
              <a:t>	UWTSD</a:t>
            </a:r>
          </a:p>
          <a:p>
            <a:r>
              <a:rPr lang="en-GB" sz="1600" i="1">
                <a:latin typeface="Cambria" panose="02040503050406030204" pitchFamily="18" charset="0"/>
                <a:ea typeface="Cambria" panose="02040503050406030204" pitchFamily="18" charset="0"/>
              </a:rPr>
              <a:t>	Email:j.prince-devaraj@uwtsd.ac.uk</a:t>
            </a:r>
          </a:p>
          <a:p>
            <a:endParaRPr lang="en-GB" sz="1600" b="1" dirty="0">
              <a:latin typeface="Cambria" panose="02040503050406030204" pitchFamily="18" charset="0"/>
              <a:ea typeface="Cambria" panose="02040503050406030204" pitchFamily="18" charset="0"/>
            </a:endParaRPr>
          </a:p>
        </p:txBody>
      </p:sp>
      <p:sp>
        <p:nvSpPr>
          <p:cNvPr id="6" name="Content Placeholder 2">
            <a:extLst>
              <a:ext uri="{FF2B5EF4-FFF2-40B4-BE49-F238E27FC236}">
                <a16:creationId xmlns:a16="http://schemas.microsoft.com/office/drawing/2014/main" id="{F8133997-E44B-1A0C-2178-32249B86D0B7}"/>
              </a:ext>
            </a:extLst>
          </p:cNvPr>
          <p:cNvSpPr txBox="1">
            <a:spLocks/>
          </p:cNvSpPr>
          <p:nvPr/>
        </p:nvSpPr>
        <p:spPr>
          <a:xfrm>
            <a:off x="1424837" y="1470484"/>
            <a:ext cx="10972800" cy="3917032"/>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Aft>
                <a:spcPts val="1000"/>
              </a:spcAft>
            </a:pPr>
            <a:br>
              <a:rPr lang="en-GB" dirty="0">
                <a:latin typeface="Cambria" panose="02040503050406030204" pitchFamily="18" charset="0"/>
                <a:ea typeface="Cambria" panose="02040503050406030204" pitchFamily="18" charset="0"/>
              </a:rPr>
            </a:br>
            <a:r>
              <a:rPr lang="en-GB" sz="2400" b="1" dirty="0">
                <a:latin typeface="Cambria" panose="02040503050406030204" pitchFamily="18" charset="0"/>
                <a:ea typeface="Cambria" panose="02040503050406030204" pitchFamily="18" charset="0"/>
              </a:rPr>
              <a:t>Module Name 	: </a:t>
            </a:r>
            <a:r>
              <a:rPr lang="en-GB" sz="2400" b="1" kern="0" dirty="0">
                <a:latin typeface="Arial" panose="020B0604020202020204" pitchFamily="34" charset="0"/>
                <a:ea typeface="Calibri" panose="020F0502020204030204" pitchFamily="34" charset="0"/>
              </a:rPr>
              <a:t>Electrical and Electronic Principles</a:t>
            </a:r>
          </a:p>
          <a:p>
            <a:pPr>
              <a:spcBef>
                <a:spcPts val="560"/>
              </a:spcBef>
            </a:pPr>
            <a:r>
              <a:rPr lang="en-GB" sz="2400" b="1" dirty="0">
                <a:latin typeface="Cambria" panose="02040503050406030204" pitchFamily="18" charset="0"/>
                <a:ea typeface="Cambria" panose="02040503050406030204" pitchFamily="18" charset="0"/>
              </a:rPr>
              <a:t>Module Code 	: </a:t>
            </a:r>
            <a:r>
              <a:rPr lang="en-GB" sz="2400" b="1" kern="0" dirty="0">
                <a:latin typeface="Arial" panose="020B0604020202020204" pitchFamily="34" charset="0"/>
                <a:ea typeface="Calibri" panose="020F0502020204030204" pitchFamily="34" charset="0"/>
              </a:rPr>
              <a:t>ACDA4006</a:t>
            </a:r>
          </a:p>
          <a:p>
            <a:r>
              <a:rPr lang="en-GB" sz="2400" b="1" dirty="0">
                <a:latin typeface="Cambria" panose="02040503050406030204" pitchFamily="18" charset="0"/>
                <a:ea typeface="Cambria" panose="02040503050406030204" pitchFamily="18" charset="0"/>
              </a:rPr>
              <a:t>Topic			: Introduction</a:t>
            </a:r>
          </a:p>
          <a:p>
            <a:r>
              <a:rPr lang="en-GB" sz="2400" b="1" dirty="0">
                <a:latin typeface="Cambria" panose="02040503050406030204" pitchFamily="18" charset="0"/>
                <a:ea typeface="Cambria" panose="02040503050406030204" pitchFamily="18" charset="0"/>
              </a:rPr>
              <a:t>Lecture 		: 1</a:t>
            </a:r>
            <a:endParaRPr lang="en-GB" sz="2400"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5193550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34B79CD-C3A7-B6D9-FA3A-A352E6CABD7D}"/>
              </a:ext>
            </a:extLst>
          </p:cNvPr>
          <p:cNvSpPr>
            <a:spLocks noGrp="1"/>
          </p:cNvSpPr>
          <p:nvPr>
            <p:ph idx="1"/>
          </p:nvPr>
        </p:nvSpPr>
        <p:spPr>
          <a:xfrm>
            <a:off x="1275750" y="1179043"/>
            <a:ext cx="10972800" cy="3917032"/>
          </a:xfrm>
        </p:spPr>
        <p:txBody>
          <a:bodyPr/>
          <a:lstStyle/>
          <a:p>
            <a:pPr marL="0" indent="0">
              <a:lnSpc>
                <a:spcPct val="100000"/>
              </a:lnSpc>
              <a:spcAft>
                <a:spcPts val="1000"/>
              </a:spcAft>
              <a:buNone/>
            </a:pPr>
            <a:br>
              <a:rPr lang="en-GB" sz="2400" b="0" dirty="0">
                <a:effectLst/>
                <a:latin typeface="Cambria" panose="02040503050406030204" pitchFamily="18" charset="0"/>
                <a:ea typeface="Cambria" panose="02040503050406030204" pitchFamily="18" charset="0"/>
              </a:rPr>
            </a:br>
            <a:r>
              <a:rPr lang="en-GB" sz="2400" b="1" i="0" u="none" strike="noStrike" dirty="0">
                <a:effectLst/>
                <a:latin typeface="Cambria" panose="02040503050406030204" pitchFamily="18" charset="0"/>
                <a:ea typeface="Cambria" panose="02040503050406030204" pitchFamily="18" charset="0"/>
              </a:rPr>
              <a:t>Programme 		: </a:t>
            </a:r>
            <a:r>
              <a:rPr lang="en-US" sz="2400" b="1" dirty="0">
                <a:effectLst/>
                <a:latin typeface="Cambria" panose="02040503050406030204" pitchFamily="18" charset="0"/>
                <a:ea typeface="Cambria" panose="02040503050406030204" pitchFamily="18" charset="0"/>
                <a:cs typeface="Times New Roman" panose="02020603050405020304" pitchFamily="18" charset="0"/>
              </a:rPr>
              <a:t>HN/BEng </a:t>
            </a:r>
            <a:r>
              <a:rPr lang="en-GB" sz="2400" b="1" dirty="0">
                <a:effectLst/>
                <a:latin typeface="Cambria" panose="02040503050406030204" pitchFamily="18" charset="0"/>
                <a:ea typeface="Cambria" panose="02040503050406030204" pitchFamily="18" charset="0"/>
                <a:cs typeface="Times New Roman" panose="02020603050405020304" pitchFamily="18" charset="0"/>
              </a:rPr>
              <a:t>Electrical and Electronics Engineering</a:t>
            </a:r>
            <a:endParaRPr lang="en-GB" sz="2400" dirty="0">
              <a:effectLst/>
              <a:latin typeface="Cambria" panose="02040503050406030204" pitchFamily="18" charset="0"/>
              <a:ea typeface="Cambria" panose="02040503050406030204" pitchFamily="18" charset="0"/>
              <a:cs typeface="Times New Roman" panose="02020603050405020304" pitchFamily="18" charset="0"/>
            </a:endParaRPr>
          </a:p>
          <a:p>
            <a:pPr marL="0" indent="0">
              <a:spcBef>
                <a:spcPts val="560"/>
              </a:spcBef>
              <a:spcAft>
                <a:spcPts val="0"/>
              </a:spcAft>
              <a:buNone/>
            </a:pPr>
            <a:r>
              <a:rPr lang="en-GB" sz="2400" b="1" i="0" u="none" strike="noStrike" dirty="0">
                <a:effectLst/>
                <a:latin typeface="Cambria" panose="02040503050406030204" pitchFamily="18" charset="0"/>
                <a:ea typeface="Cambria" panose="02040503050406030204" pitchFamily="18" charset="0"/>
              </a:rPr>
              <a:t>Module Name 	: </a:t>
            </a:r>
            <a:r>
              <a:rPr lang="en-GB" sz="2400" b="1" kern="0" dirty="0">
                <a:effectLst/>
                <a:latin typeface="Arial" panose="020B0604020202020204" pitchFamily="34" charset="0"/>
                <a:ea typeface="Calibri" panose="020F0502020204030204" pitchFamily="34" charset="0"/>
              </a:rPr>
              <a:t>Electrical and Electronic Principles</a:t>
            </a:r>
          </a:p>
          <a:p>
            <a:pPr marL="0" indent="0">
              <a:spcBef>
                <a:spcPts val="560"/>
              </a:spcBef>
              <a:spcAft>
                <a:spcPts val="0"/>
              </a:spcAft>
              <a:buNone/>
            </a:pPr>
            <a:r>
              <a:rPr lang="en-GB" sz="2400" b="1" i="0" u="none" strike="noStrike" dirty="0">
                <a:effectLst/>
                <a:latin typeface="Cambria" panose="02040503050406030204" pitchFamily="18" charset="0"/>
                <a:ea typeface="Cambria" panose="02040503050406030204" pitchFamily="18" charset="0"/>
              </a:rPr>
              <a:t>Module Code 	: </a:t>
            </a:r>
            <a:r>
              <a:rPr lang="en-GB" sz="2400" b="1" kern="0" dirty="0">
                <a:effectLst/>
                <a:latin typeface="Arial" panose="020B0604020202020204" pitchFamily="34" charset="0"/>
                <a:ea typeface="Calibri" panose="020F0502020204030204" pitchFamily="34" charset="0"/>
              </a:rPr>
              <a:t>ACDA4006</a:t>
            </a:r>
          </a:p>
          <a:p>
            <a:pPr marL="0" indent="0">
              <a:buNone/>
            </a:pPr>
            <a:r>
              <a:rPr lang="en-GB" sz="2400" b="1" i="0" u="none" strike="noStrike" dirty="0">
                <a:effectLst/>
                <a:latin typeface="Cambria" panose="02040503050406030204" pitchFamily="18" charset="0"/>
                <a:ea typeface="Cambria" panose="02040503050406030204" pitchFamily="18" charset="0"/>
              </a:rPr>
              <a:t>Credits 		: 20</a:t>
            </a:r>
            <a:endParaRPr lang="en-GB" sz="2400" b="0" dirty="0">
              <a:effectLst/>
              <a:latin typeface="Cambria" panose="02040503050406030204" pitchFamily="18" charset="0"/>
              <a:ea typeface="Cambria" panose="02040503050406030204" pitchFamily="18" charset="0"/>
            </a:endParaRPr>
          </a:p>
          <a:p>
            <a:pPr marL="0" indent="0">
              <a:buNone/>
            </a:pPr>
            <a:r>
              <a:rPr lang="en-GB" sz="2400" b="1" i="0" u="none" strike="noStrike" dirty="0">
                <a:effectLst/>
                <a:latin typeface="Cambria" panose="02040503050406030204" pitchFamily="18" charset="0"/>
                <a:ea typeface="Cambria" panose="02040503050406030204" pitchFamily="18" charset="0"/>
              </a:rPr>
              <a:t>Level 			: </a:t>
            </a:r>
            <a:r>
              <a:rPr lang="en-GB" sz="2400" b="1" dirty="0">
                <a:latin typeface="Cambria" panose="02040503050406030204" pitchFamily="18" charset="0"/>
                <a:ea typeface="Cambria" panose="02040503050406030204" pitchFamily="18" charset="0"/>
              </a:rPr>
              <a:t>4</a:t>
            </a:r>
          </a:p>
        </p:txBody>
      </p:sp>
    </p:spTree>
    <p:extLst>
      <p:ext uri="{BB962C8B-B14F-4D97-AF65-F5344CB8AC3E}">
        <p14:creationId xmlns:p14="http://schemas.microsoft.com/office/powerpoint/2010/main" val="26568908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AB63702F-DE4C-670F-23FA-859F333954B8}"/>
              </a:ext>
            </a:extLst>
          </p:cNvPr>
          <p:cNvSpPr>
            <a:spLocks noGrp="1"/>
          </p:cNvSpPr>
          <p:nvPr>
            <p:ph type="ftr" sz="quarter" idx="11"/>
          </p:nvPr>
        </p:nvSpPr>
        <p:spPr>
          <a:xfrm>
            <a:off x="140390" y="6601216"/>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
        <p:nvSpPr>
          <p:cNvPr id="5" name="Slide Number Placeholder 4">
            <a:extLst>
              <a:ext uri="{FF2B5EF4-FFF2-40B4-BE49-F238E27FC236}">
                <a16:creationId xmlns:a16="http://schemas.microsoft.com/office/drawing/2014/main" id="{85F1C62E-CBE3-AAD6-224D-041DA5CB031B}"/>
              </a:ext>
            </a:extLst>
          </p:cNvPr>
          <p:cNvSpPr>
            <a:spLocks noGrp="1"/>
          </p:cNvSpPr>
          <p:nvPr>
            <p:ph type="sldNum" sz="quarter" idx="12"/>
          </p:nvPr>
        </p:nvSpPr>
        <p:spPr/>
        <p:txBody>
          <a:bodyPr/>
          <a:lstStyle/>
          <a:p>
            <a:fld id="{AC82685A-BD3A-4230-8D85-804689F67293}" type="slidenum">
              <a:rPr lang="en-GB" smtClean="0"/>
              <a:t>3</a:t>
            </a:fld>
            <a:endParaRPr lang="en-GB"/>
          </a:p>
        </p:txBody>
      </p:sp>
      <p:sp>
        <p:nvSpPr>
          <p:cNvPr id="6" name="TextBox 5">
            <a:extLst>
              <a:ext uri="{FF2B5EF4-FFF2-40B4-BE49-F238E27FC236}">
                <a16:creationId xmlns:a16="http://schemas.microsoft.com/office/drawing/2014/main" id="{E6B2941E-39A0-2227-3283-83C555707E75}"/>
              </a:ext>
            </a:extLst>
          </p:cNvPr>
          <p:cNvSpPr txBox="1"/>
          <p:nvPr/>
        </p:nvSpPr>
        <p:spPr>
          <a:xfrm>
            <a:off x="950381" y="1902482"/>
            <a:ext cx="10524345" cy="3200876"/>
          </a:xfrm>
          <a:prstGeom prst="rect">
            <a:avLst/>
          </a:prstGeom>
          <a:noFill/>
        </p:spPr>
        <p:txBody>
          <a:bodyPr wrap="square" lIns="91440" tIns="45720" rIns="91440" bIns="45720" rtlCol="0" anchor="t">
            <a:spAutoFit/>
          </a:bodyPr>
          <a:lstStyle/>
          <a:p>
            <a:pPr algn="just">
              <a:lnSpc>
                <a:spcPct val="150000"/>
              </a:lnSpc>
            </a:pPr>
            <a:r>
              <a:rPr lang="en-GB" sz="3200" dirty="0">
                <a:latin typeface="Cambria" panose="02040503050406030204" pitchFamily="18" charset="0"/>
                <a:ea typeface="Cambria" panose="02040503050406030204" pitchFamily="18" charset="0"/>
              </a:rPr>
              <a:t>AIM</a:t>
            </a:r>
          </a:p>
          <a:p>
            <a:pPr marL="804863" indent="-342900" algn="just">
              <a:lnSpc>
                <a:spcPct val="15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To provide the student with a sound knowledge of fundamental circuit/network analysis tools through real world component behaviour, and to apply these tools in a practical environment.</a:t>
            </a:r>
          </a:p>
          <a:p>
            <a:pPr algn="just">
              <a:lnSpc>
                <a:spcPct val="150000"/>
              </a:lnSpc>
            </a:pPr>
            <a:endParaRPr lang="en-GB" sz="2200" dirty="0">
              <a:latin typeface="Cambria" panose="02040503050406030204" pitchFamily="18" charset="0"/>
              <a:ea typeface="Cambria" panose="02040503050406030204" pitchFamily="18" charset="0"/>
            </a:endParaRPr>
          </a:p>
          <a:p>
            <a:pPr marL="285750" indent="-285750">
              <a:buFont typeface="Arial" panose="020B0604020202020204" pitchFamily="34" charset="0"/>
              <a:buChar char="•"/>
            </a:pPr>
            <a:endParaRPr lang="en-US" sz="2200" dirty="0"/>
          </a:p>
        </p:txBody>
      </p:sp>
      <p:sp>
        <p:nvSpPr>
          <p:cNvPr id="3" name="TextBox 2">
            <a:extLst>
              <a:ext uri="{FF2B5EF4-FFF2-40B4-BE49-F238E27FC236}">
                <a16:creationId xmlns:a16="http://schemas.microsoft.com/office/drawing/2014/main" id="{5B172D25-5EF8-8011-258F-ECAD6B51D7AC}"/>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Tree>
    <p:extLst>
      <p:ext uri="{BB962C8B-B14F-4D97-AF65-F5344CB8AC3E}">
        <p14:creationId xmlns:p14="http://schemas.microsoft.com/office/powerpoint/2010/main" val="37279584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5F1C62E-CBE3-AAD6-224D-041DA5CB031B}"/>
              </a:ext>
            </a:extLst>
          </p:cNvPr>
          <p:cNvSpPr>
            <a:spLocks noGrp="1"/>
          </p:cNvSpPr>
          <p:nvPr>
            <p:ph type="sldNum" sz="quarter" idx="12"/>
          </p:nvPr>
        </p:nvSpPr>
        <p:spPr/>
        <p:txBody>
          <a:bodyPr/>
          <a:lstStyle/>
          <a:p>
            <a:fld id="{AC82685A-BD3A-4230-8D85-804689F67293}" type="slidenum">
              <a:rPr lang="en-GB" smtClean="0"/>
              <a:t>4</a:t>
            </a:fld>
            <a:endParaRPr lang="en-GB"/>
          </a:p>
        </p:txBody>
      </p:sp>
      <p:sp>
        <p:nvSpPr>
          <p:cNvPr id="6" name="TextBox 5">
            <a:extLst>
              <a:ext uri="{FF2B5EF4-FFF2-40B4-BE49-F238E27FC236}">
                <a16:creationId xmlns:a16="http://schemas.microsoft.com/office/drawing/2014/main" id="{E6B2941E-39A0-2227-3283-83C555707E75}"/>
              </a:ext>
            </a:extLst>
          </p:cNvPr>
          <p:cNvSpPr txBox="1"/>
          <p:nvPr/>
        </p:nvSpPr>
        <p:spPr>
          <a:xfrm>
            <a:off x="398759" y="897538"/>
            <a:ext cx="10852337" cy="5062924"/>
          </a:xfrm>
          <a:prstGeom prst="rect">
            <a:avLst/>
          </a:prstGeom>
          <a:noFill/>
        </p:spPr>
        <p:txBody>
          <a:bodyPr wrap="square" lIns="91440" tIns="45720" rIns="91440" bIns="45720" rtlCol="0" anchor="t">
            <a:spAutoFit/>
          </a:bodyPr>
          <a:lstStyle/>
          <a:p>
            <a:pPr algn="just">
              <a:lnSpc>
                <a:spcPct val="150000"/>
              </a:lnSpc>
            </a:pPr>
            <a:endParaRPr lang="en-GB" sz="2200" dirty="0">
              <a:latin typeface="Cambria" panose="02040503050406030204" pitchFamily="18" charset="0"/>
              <a:ea typeface="Cambria" panose="02040503050406030204" pitchFamily="18" charset="0"/>
            </a:endParaRPr>
          </a:p>
          <a:p>
            <a:pPr algn="just">
              <a:lnSpc>
                <a:spcPct val="150000"/>
              </a:lnSpc>
            </a:pPr>
            <a:r>
              <a:rPr lang="en-GB" sz="3200" b="1" dirty="0">
                <a:latin typeface="Cambria" panose="02040503050406030204" pitchFamily="18" charset="0"/>
                <a:ea typeface="Cambria" panose="02040503050406030204" pitchFamily="18" charset="0"/>
              </a:rPr>
              <a:t>LEARNING OUTCOMES</a:t>
            </a:r>
          </a:p>
          <a:p>
            <a:pPr algn="just">
              <a:lnSpc>
                <a:spcPct val="150000"/>
              </a:lnSpc>
            </a:pPr>
            <a:endParaRPr lang="en-GB" sz="2200" dirty="0">
              <a:latin typeface="Cambria" panose="02040503050406030204" pitchFamily="18" charset="0"/>
              <a:ea typeface="Cambria" panose="02040503050406030204" pitchFamily="18" charset="0"/>
            </a:endParaRPr>
          </a:p>
          <a:p>
            <a:pPr marL="179388" algn="just">
              <a:lnSpc>
                <a:spcPct val="150000"/>
              </a:lnSpc>
            </a:pPr>
            <a:r>
              <a:rPr lang="en-GB" sz="2200" dirty="0">
                <a:latin typeface="Cambria" panose="02040503050406030204" pitchFamily="18" charset="0"/>
                <a:ea typeface="Cambria" panose="02040503050406030204" pitchFamily="18" charset="0"/>
              </a:rPr>
              <a:t>Upon the successful completion of this module, the student should be able to:</a:t>
            </a:r>
          </a:p>
          <a:p>
            <a:pPr marL="804863" indent="-268288" algn="just">
              <a:lnSpc>
                <a:spcPct val="150000"/>
              </a:lnSpc>
              <a:buFont typeface="Arial" panose="020B0604020202020204" pitchFamily="34" charset="0"/>
              <a:buChar char="•"/>
              <a:tabLst>
                <a:tab pos="625475" algn="l"/>
              </a:tabLst>
            </a:pPr>
            <a:r>
              <a:rPr lang="en-GB" sz="2200" dirty="0">
                <a:latin typeface="Cambria" panose="02040503050406030204" pitchFamily="18" charset="0"/>
                <a:ea typeface="Cambria" panose="02040503050406030204" pitchFamily="18" charset="0"/>
              </a:rPr>
              <a:t>Analyse specified circuits and networks using appropriate analysis tools such as PSpice.</a:t>
            </a:r>
          </a:p>
          <a:p>
            <a:pPr marL="804863" indent="-268288" algn="just">
              <a:lnSpc>
                <a:spcPct val="15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Perform electrical / electronic measurements, record and analyse data and produce a report.</a:t>
            </a:r>
          </a:p>
          <a:p>
            <a:endParaRPr lang="en-US" sz="2200" dirty="0"/>
          </a:p>
          <a:p>
            <a:pPr marL="285750" indent="-285750">
              <a:buFont typeface="Arial" panose="020B0604020202020204" pitchFamily="34" charset="0"/>
              <a:buChar char="•"/>
            </a:pPr>
            <a:endParaRPr lang="en-US" sz="2200" dirty="0"/>
          </a:p>
        </p:txBody>
      </p:sp>
      <p:sp>
        <p:nvSpPr>
          <p:cNvPr id="3" name="TextBox 2">
            <a:extLst>
              <a:ext uri="{FF2B5EF4-FFF2-40B4-BE49-F238E27FC236}">
                <a16:creationId xmlns:a16="http://schemas.microsoft.com/office/drawing/2014/main" id="{5B172D25-5EF8-8011-258F-ECAD6B51D7AC}"/>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2" name="Footer Placeholder 3">
            <a:extLst>
              <a:ext uri="{FF2B5EF4-FFF2-40B4-BE49-F238E27FC236}">
                <a16:creationId xmlns:a16="http://schemas.microsoft.com/office/drawing/2014/main" id="{3DF09235-2B40-59D4-1D0A-9284852D3F2F}"/>
              </a:ext>
            </a:extLst>
          </p:cNvPr>
          <p:cNvSpPr>
            <a:spLocks noGrp="1"/>
          </p:cNvSpPr>
          <p:nvPr>
            <p:ph type="ftr" sz="quarter" idx="11"/>
          </p:nvPr>
        </p:nvSpPr>
        <p:spPr>
          <a:xfrm>
            <a:off x="140390" y="6601216"/>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Tree>
    <p:extLst>
      <p:ext uri="{BB962C8B-B14F-4D97-AF65-F5344CB8AC3E}">
        <p14:creationId xmlns:p14="http://schemas.microsoft.com/office/powerpoint/2010/main" val="3018367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5F1C62E-CBE3-AAD6-224D-041DA5CB031B}"/>
              </a:ext>
            </a:extLst>
          </p:cNvPr>
          <p:cNvSpPr>
            <a:spLocks noGrp="1"/>
          </p:cNvSpPr>
          <p:nvPr>
            <p:ph type="sldNum" sz="quarter" idx="12"/>
          </p:nvPr>
        </p:nvSpPr>
        <p:spPr/>
        <p:txBody>
          <a:bodyPr/>
          <a:lstStyle/>
          <a:p>
            <a:fld id="{AC82685A-BD3A-4230-8D85-804689F67293}" type="slidenum">
              <a:rPr lang="en-GB" smtClean="0"/>
              <a:t>5</a:t>
            </a:fld>
            <a:endParaRPr lang="en-GB"/>
          </a:p>
        </p:txBody>
      </p:sp>
      <p:sp>
        <p:nvSpPr>
          <p:cNvPr id="6" name="TextBox 5">
            <a:extLst>
              <a:ext uri="{FF2B5EF4-FFF2-40B4-BE49-F238E27FC236}">
                <a16:creationId xmlns:a16="http://schemas.microsoft.com/office/drawing/2014/main" id="{E6B2941E-39A0-2227-3283-83C555707E75}"/>
              </a:ext>
            </a:extLst>
          </p:cNvPr>
          <p:cNvSpPr txBox="1"/>
          <p:nvPr/>
        </p:nvSpPr>
        <p:spPr>
          <a:xfrm>
            <a:off x="324215" y="1384555"/>
            <a:ext cx="10852337" cy="1276055"/>
          </a:xfrm>
          <a:prstGeom prst="rect">
            <a:avLst/>
          </a:prstGeom>
          <a:noFill/>
        </p:spPr>
        <p:txBody>
          <a:bodyPr wrap="square" lIns="91440" tIns="45720" rIns="91440" bIns="45720" rtlCol="0" anchor="t">
            <a:spAutoFit/>
          </a:bodyPr>
          <a:lstStyle/>
          <a:p>
            <a:pPr algn="just">
              <a:lnSpc>
                <a:spcPct val="150000"/>
              </a:lnSpc>
            </a:pPr>
            <a:r>
              <a:rPr lang="en-GB" sz="3200" b="1" dirty="0">
                <a:latin typeface="Cambria" panose="02040503050406030204" pitchFamily="18" charset="0"/>
                <a:ea typeface="Cambria" panose="02040503050406030204" pitchFamily="18" charset="0"/>
              </a:rPr>
              <a:t>Study Time Allocation</a:t>
            </a:r>
          </a:p>
          <a:p>
            <a:pPr algn="just">
              <a:lnSpc>
                <a:spcPct val="150000"/>
              </a:lnSpc>
            </a:pPr>
            <a:r>
              <a:rPr lang="en-GB" sz="2200" dirty="0">
                <a:latin typeface="Cambria" panose="02040503050406030204" pitchFamily="18" charset="0"/>
                <a:ea typeface="Cambria" panose="02040503050406030204" pitchFamily="18" charset="0"/>
              </a:rPr>
              <a:t>The study time for the module is divided as follows:</a:t>
            </a:r>
          </a:p>
        </p:txBody>
      </p:sp>
      <p:sp>
        <p:nvSpPr>
          <p:cNvPr id="3" name="TextBox 2">
            <a:extLst>
              <a:ext uri="{FF2B5EF4-FFF2-40B4-BE49-F238E27FC236}">
                <a16:creationId xmlns:a16="http://schemas.microsoft.com/office/drawing/2014/main" id="{5B172D25-5EF8-8011-258F-ECAD6B51D7AC}"/>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graphicFrame>
        <p:nvGraphicFramePr>
          <p:cNvPr id="2" name="Table 1">
            <a:extLst>
              <a:ext uri="{FF2B5EF4-FFF2-40B4-BE49-F238E27FC236}">
                <a16:creationId xmlns:a16="http://schemas.microsoft.com/office/drawing/2014/main" id="{A6200EDE-0011-C465-F683-238610D56E5B}"/>
              </a:ext>
            </a:extLst>
          </p:cNvPr>
          <p:cNvGraphicFramePr>
            <a:graphicFrameLocks noGrp="1"/>
          </p:cNvGraphicFramePr>
          <p:nvPr>
            <p:extLst>
              <p:ext uri="{D42A27DB-BD31-4B8C-83A1-F6EECF244321}">
                <p14:modId xmlns:p14="http://schemas.microsoft.com/office/powerpoint/2010/main" val="3382278193"/>
              </p:ext>
            </p:extLst>
          </p:nvPr>
        </p:nvGraphicFramePr>
        <p:xfrm>
          <a:off x="1191452" y="3007934"/>
          <a:ext cx="6933787" cy="2315770"/>
        </p:xfrm>
        <a:graphic>
          <a:graphicData uri="http://schemas.openxmlformats.org/drawingml/2006/table">
            <a:tbl>
              <a:tblPr firstRow="1" firstCol="1" bandRow="1">
                <a:tableStyleId>{5C22544A-7EE6-4342-B048-85BDC9FD1C3A}</a:tableStyleId>
              </a:tblPr>
              <a:tblGrid>
                <a:gridCol w="3514726">
                  <a:extLst>
                    <a:ext uri="{9D8B030D-6E8A-4147-A177-3AD203B41FA5}">
                      <a16:colId xmlns:a16="http://schemas.microsoft.com/office/drawing/2014/main" val="3092201330"/>
                    </a:ext>
                  </a:extLst>
                </a:gridCol>
                <a:gridCol w="1113183">
                  <a:extLst>
                    <a:ext uri="{9D8B030D-6E8A-4147-A177-3AD203B41FA5}">
                      <a16:colId xmlns:a16="http://schemas.microsoft.com/office/drawing/2014/main" val="2504489056"/>
                    </a:ext>
                  </a:extLst>
                </a:gridCol>
                <a:gridCol w="2305878">
                  <a:extLst>
                    <a:ext uri="{9D8B030D-6E8A-4147-A177-3AD203B41FA5}">
                      <a16:colId xmlns:a16="http://schemas.microsoft.com/office/drawing/2014/main" val="1802804359"/>
                    </a:ext>
                  </a:extLst>
                </a:gridCol>
              </a:tblGrid>
              <a:tr h="463154">
                <a:tc>
                  <a:txBody>
                    <a:bodyPr/>
                    <a:lstStyle/>
                    <a:p>
                      <a:pPr algn="just" fontAlgn="base" hangingPunct="0">
                        <a:lnSpc>
                          <a:spcPct val="115000"/>
                        </a:lnSpc>
                        <a:spcAft>
                          <a:spcPts val="1000"/>
                        </a:spcAft>
                      </a:pPr>
                      <a:r>
                        <a:rPr lang="en-GB" sz="2200" dirty="0">
                          <a:effectLst/>
                        </a:rPr>
                        <a:t>Activity type</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fontAlgn="base" hangingPunct="0">
                        <a:lnSpc>
                          <a:spcPct val="115000"/>
                        </a:lnSpc>
                        <a:spcAft>
                          <a:spcPts val="1000"/>
                        </a:spcAft>
                      </a:pPr>
                      <a:r>
                        <a:rPr lang="en-GB" sz="2200">
                          <a:effectLst/>
                        </a:rPr>
                        <a:t>Hours</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fontAlgn="base" hangingPunct="0">
                        <a:lnSpc>
                          <a:spcPct val="115000"/>
                        </a:lnSpc>
                        <a:spcAft>
                          <a:spcPts val="1000"/>
                        </a:spcAft>
                      </a:pPr>
                      <a:r>
                        <a:rPr lang="en-GB" sz="2200">
                          <a:effectLst/>
                        </a:rPr>
                        <a:t>Percentage</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8398626"/>
                  </a:ext>
                </a:extLst>
              </a:tr>
              <a:tr h="463154">
                <a:tc>
                  <a:txBody>
                    <a:bodyPr/>
                    <a:lstStyle/>
                    <a:p>
                      <a:pPr algn="just" fontAlgn="base" hangingPunct="0">
                        <a:lnSpc>
                          <a:spcPct val="115000"/>
                        </a:lnSpc>
                        <a:spcAft>
                          <a:spcPts val="1000"/>
                        </a:spcAft>
                      </a:pPr>
                      <a:r>
                        <a:rPr lang="en-GB" sz="2200">
                          <a:effectLst/>
                        </a:rPr>
                        <a:t>Scheduled learning</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fontAlgn="base" hangingPunct="0">
                        <a:lnSpc>
                          <a:spcPct val="107000"/>
                        </a:lnSpc>
                        <a:spcAft>
                          <a:spcPts val="1000"/>
                        </a:spcAft>
                      </a:pPr>
                      <a:r>
                        <a:rPr lang="en-GB" sz="2200">
                          <a:effectLst/>
                        </a:rPr>
                        <a:t>48</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fontAlgn="base" hangingPunct="0">
                        <a:lnSpc>
                          <a:spcPct val="115000"/>
                        </a:lnSpc>
                        <a:spcAft>
                          <a:spcPts val="1000"/>
                        </a:spcAft>
                      </a:pPr>
                      <a:r>
                        <a:rPr lang="en-GB" sz="2200" dirty="0">
                          <a:effectLst/>
                        </a:rPr>
                        <a:t>24%</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57307471"/>
                  </a:ext>
                </a:extLst>
              </a:tr>
              <a:tr h="463154">
                <a:tc>
                  <a:txBody>
                    <a:bodyPr/>
                    <a:lstStyle/>
                    <a:p>
                      <a:pPr algn="just" fontAlgn="base" hangingPunct="0">
                        <a:lnSpc>
                          <a:spcPct val="115000"/>
                        </a:lnSpc>
                        <a:spcAft>
                          <a:spcPts val="1000"/>
                        </a:spcAft>
                      </a:pPr>
                      <a:r>
                        <a:rPr lang="en-GB" sz="2200">
                          <a:effectLst/>
                          <a:latin typeface="Arial" panose="020B0604020202020204" pitchFamily="34" charset="0"/>
                          <a:ea typeface="Calibri" panose="020F0502020204030204" pitchFamily="34" charset="0"/>
                          <a:cs typeface="Times New Roman" panose="02020603050405020304" pitchFamily="18" charset="0"/>
                        </a:rPr>
                        <a:t>Independent learning</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fontAlgn="base" hangingPunct="0">
                        <a:lnSpc>
                          <a:spcPct val="107000"/>
                        </a:lnSpc>
                        <a:spcAft>
                          <a:spcPts val="1000"/>
                        </a:spcAft>
                      </a:pPr>
                      <a:r>
                        <a:rPr lang="en-GB" sz="2200">
                          <a:effectLst/>
                          <a:latin typeface="Arial" panose="020B0604020202020204" pitchFamily="34" charset="0"/>
                          <a:ea typeface="Calibri" panose="020F0502020204030204" pitchFamily="34" charset="0"/>
                          <a:cs typeface="Times New Roman" panose="02020603050405020304" pitchFamily="18" charset="0"/>
                        </a:rPr>
                        <a:t>152</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fontAlgn="base" hangingPunct="0">
                        <a:lnSpc>
                          <a:spcPct val="115000"/>
                        </a:lnSpc>
                        <a:spcAft>
                          <a:spcPts val="1000"/>
                        </a:spcAft>
                      </a:pPr>
                      <a:r>
                        <a:rPr lang="en-GB" sz="2200" dirty="0">
                          <a:effectLst/>
                          <a:latin typeface="Arial" panose="020B0604020202020204" pitchFamily="34" charset="0"/>
                          <a:ea typeface="Calibri" panose="020F0502020204030204" pitchFamily="34" charset="0"/>
                          <a:cs typeface="Times New Roman" panose="02020603050405020304" pitchFamily="18" charset="0"/>
                        </a:rPr>
                        <a:t>76%</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2775865"/>
                  </a:ext>
                </a:extLst>
              </a:tr>
              <a:tr h="463154">
                <a:tc>
                  <a:txBody>
                    <a:bodyPr/>
                    <a:lstStyle/>
                    <a:p>
                      <a:pPr algn="just" fontAlgn="base" hangingPunct="0">
                        <a:lnSpc>
                          <a:spcPct val="115000"/>
                        </a:lnSpc>
                        <a:spcAft>
                          <a:spcPts val="1000"/>
                        </a:spcAft>
                      </a:pPr>
                      <a:r>
                        <a:rPr lang="en-GB" sz="2200" dirty="0">
                          <a:effectLst/>
                        </a:rPr>
                        <a:t>Placement learning</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fontAlgn="base" hangingPunct="0">
                        <a:lnSpc>
                          <a:spcPct val="115000"/>
                        </a:lnSpc>
                        <a:spcAft>
                          <a:spcPts val="1000"/>
                        </a:spcAft>
                      </a:pPr>
                      <a:r>
                        <a:rPr lang="en-GB" sz="2200" dirty="0">
                          <a:effectLst/>
                        </a:rPr>
                        <a:t>0</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fontAlgn="base" hangingPunct="0">
                        <a:lnSpc>
                          <a:spcPct val="115000"/>
                        </a:lnSpc>
                        <a:spcAft>
                          <a:spcPts val="1000"/>
                        </a:spcAft>
                      </a:pPr>
                      <a:r>
                        <a:rPr lang="en-GB" sz="2200" dirty="0">
                          <a:effectLst/>
                        </a:rPr>
                        <a:t> </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36664927"/>
                  </a:ext>
                </a:extLst>
              </a:tr>
              <a:tr h="463154">
                <a:tc>
                  <a:txBody>
                    <a:bodyPr/>
                    <a:lstStyle/>
                    <a:p>
                      <a:pPr algn="just" fontAlgn="base" hangingPunct="0">
                        <a:lnSpc>
                          <a:spcPct val="115000"/>
                        </a:lnSpc>
                        <a:spcAft>
                          <a:spcPts val="1000"/>
                        </a:spcAft>
                      </a:pPr>
                      <a:r>
                        <a:rPr lang="en-GB" sz="2200" dirty="0">
                          <a:effectLst/>
                        </a:rPr>
                        <a:t>TOTAL</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fontAlgn="base" hangingPunct="0">
                        <a:lnSpc>
                          <a:spcPct val="115000"/>
                        </a:lnSpc>
                        <a:spcAft>
                          <a:spcPts val="1000"/>
                        </a:spcAft>
                      </a:pPr>
                      <a:r>
                        <a:rPr lang="en-GB" sz="2200" dirty="0">
                          <a:effectLst/>
                        </a:rPr>
                        <a:t>200</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fontAlgn="base" hangingPunct="0">
                        <a:lnSpc>
                          <a:spcPct val="115000"/>
                        </a:lnSpc>
                        <a:spcAft>
                          <a:spcPts val="1000"/>
                        </a:spcAft>
                      </a:pPr>
                      <a:r>
                        <a:rPr lang="en-GB" sz="2200" dirty="0">
                          <a:effectLst/>
                        </a:rPr>
                        <a:t>100%</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71155193"/>
                  </a:ext>
                </a:extLst>
              </a:tr>
            </a:tbl>
          </a:graphicData>
        </a:graphic>
      </p:graphicFrame>
      <p:sp>
        <p:nvSpPr>
          <p:cNvPr id="7" name="Footer Placeholder 3">
            <a:extLst>
              <a:ext uri="{FF2B5EF4-FFF2-40B4-BE49-F238E27FC236}">
                <a16:creationId xmlns:a16="http://schemas.microsoft.com/office/drawing/2014/main" id="{018B7F4C-F1BE-6C12-C17D-1072310FD9B6}"/>
              </a:ext>
            </a:extLst>
          </p:cNvPr>
          <p:cNvSpPr>
            <a:spLocks noGrp="1"/>
          </p:cNvSpPr>
          <p:nvPr>
            <p:ph type="ftr" sz="quarter" idx="11"/>
          </p:nvPr>
        </p:nvSpPr>
        <p:spPr>
          <a:xfrm>
            <a:off x="140390" y="6601216"/>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Tree>
    <p:extLst>
      <p:ext uri="{BB962C8B-B14F-4D97-AF65-F5344CB8AC3E}">
        <p14:creationId xmlns:p14="http://schemas.microsoft.com/office/powerpoint/2010/main" val="20576026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5F1C62E-CBE3-AAD6-224D-041DA5CB031B}"/>
              </a:ext>
            </a:extLst>
          </p:cNvPr>
          <p:cNvSpPr>
            <a:spLocks noGrp="1"/>
          </p:cNvSpPr>
          <p:nvPr>
            <p:ph type="sldNum" sz="quarter" idx="12"/>
          </p:nvPr>
        </p:nvSpPr>
        <p:spPr/>
        <p:txBody>
          <a:bodyPr/>
          <a:lstStyle/>
          <a:p>
            <a:fld id="{AC82685A-BD3A-4230-8D85-804689F67293}" type="slidenum">
              <a:rPr lang="en-GB" smtClean="0"/>
              <a:t>6</a:t>
            </a:fld>
            <a:endParaRPr lang="en-GB"/>
          </a:p>
        </p:txBody>
      </p:sp>
      <p:sp>
        <p:nvSpPr>
          <p:cNvPr id="6" name="TextBox 5">
            <a:extLst>
              <a:ext uri="{FF2B5EF4-FFF2-40B4-BE49-F238E27FC236}">
                <a16:creationId xmlns:a16="http://schemas.microsoft.com/office/drawing/2014/main" id="{E6B2941E-39A0-2227-3283-83C555707E75}"/>
              </a:ext>
            </a:extLst>
          </p:cNvPr>
          <p:cNvSpPr txBox="1"/>
          <p:nvPr/>
        </p:nvSpPr>
        <p:spPr>
          <a:xfrm>
            <a:off x="324215" y="1384555"/>
            <a:ext cx="10852337" cy="1276055"/>
          </a:xfrm>
          <a:prstGeom prst="rect">
            <a:avLst/>
          </a:prstGeom>
          <a:noFill/>
        </p:spPr>
        <p:txBody>
          <a:bodyPr wrap="square" lIns="91440" tIns="45720" rIns="91440" bIns="45720" rtlCol="0" anchor="t">
            <a:spAutoFit/>
          </a:bodyPr>
          <a:lstStyle/>
          <a:p>
            <a:pPr algn="just">
              <a:lnSpc>
                <a:spcPct val="150000"/>
              </a:lnSpc>
            </a:pPr>
            <a:r>
              <a:rPr lang="en-GB" sz="3200" b="1" dirty="0">
                <a:latin typeface="Cambria" panose="02040503050406030204" pitchFamily="18" charset="0"/>
                <a:ea typeface="Cambria" panose="02040503050406030204" pitchFamily="18" charset="0"/>
              </a:rPr>
              <a:t>ASSESSMENT</a:t>
            </a:r>
          </a:p>
          <a:p>
            <a:pPr algn="just">
              <a:lnSpc>
                <a:spcPct val="150000"/>
              </a:lnSpc>
            </a:pPr>
            <a:r>
              <a:rPr lang="en-GB" sz="2200" b="1" dirty="0">
                <a:latin typeface="Cambria" panose="02040503050406030204" pitchFamily="18" charset="0"/>
                <a:ea typeface="Cambria" panose="02040503050406030204" pitchFamily="18" charset="0"/>
              </a:rPr>
              <a:t>Assessment Component 1</a:t>
            </a:r>
          </a:p>
        </p:txBody>
      </p:sp>
      <p:sp>
        <p:nvSpPr>
          <p:cNvPr id="3" name="TextBox 2">
            <a:extLst>
              <a:ext uri="{FF2B5EF4-FFF2-40B4-BE49-F238E27FC236}">
                <a16:creationId xmlns:a16="http://schemas.microsoft.com/office/drawing/2014/main" id="{5B172D25-5EF8-8011-258F-ECAD6B51D7AC}"/>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graphicFrame>
        <p:nvGraphicFramePr>
          <p:cNvPr id="7" name="Table 6">
            <a:extLst>
              <a:ext uri="{FF2B5EF4-FFF2-40B4-BE49-F238E27FC236}">
                <a16:creationId xmlns:a16="http://schemas.microsoft.com/office/drawing/2014/main" id="{D4AB52AD-81BB-BC3D-A6EC-CFAB22B8F2AB}"/>
              </a:ext>
            </a:extLst>
          </p:cNvPr>
          <p:cNvGraphicFramePr>
            <a:graphicFrameLocks noGrp="1"/>
          </p:cNvGraphicFramePr>
          <p:nvPr>
            <p:extLst>
              <p:ext uri="{D42A27DB-BD31-4B8C-83A1-F6EECF244321}">
                <p14:modId xmlns:p14="http://schemas.microsoft.com/office/powerpoint/2010/main" val="847816785"/>
              </p:ext>
            </p:extLst>
          </p:nvPr>
        </p:nvGraphicFramePr>
        <p:xfrm>
          <a:off x="986448" y="3064863"/>
          <a:ext cx="8490513" cy="2168090"/>
        </p:xfrm>
        <a:graphic>
          <a:graphicData uri="http://schemas.openxmlformats.org/drawingml/2006/table">
            <a:tbl>
              <a:tblPr firstRow="1" firstCol="1" bandRow="1">
                <a:tableStyleId>{5C22544A-7EE6-4342-B048-85BDC9FD1C3A}</a:tableStyleId>
              </a:tblPr>
              <a:tblGrid>
                <a:gridCol w="535016">
                  <a:extLst>
                    <a:ext uri="{9D8B030D-6E8A-4147-A177-3AD203B41FA5}">
                      <a16:colId xmlns:a16="http://schemas.microsoft.com/office/drawing/2014/main" val="1289653832"/>
                    </a:ext>
                  </a:extLst>
                </a:gridCol>
                <a:gridCol w="2339984">
                  <a:extLst>
                    <a:ext uri="{9D8B030D-6E8A-4147-A177-3AD203B41FA5}">
                      <a16:colId xmlns:a16="http://schemas.microsoft.com/office/drawing/2014/main" val="3892130248"/>
                    </a:ext>
                  </a:extLst>
                </a:gridCol>
                <a:gridCol w="314091">
                  <a:extLst>
                    <a:ext uri="{9D8B030D-6E8A-4147-A177-3AD203B41FA5}">
                      <a16:colId xmlns:a16="http://schemas.microsoft.com/office/drawing/2014/main" val="4147884711"/>
                    </a:ext>
                  </a:extLst>
                </a:gridCol>
                <a:gridCol w="314091">
                  <a:extLst>
                    <a:ext uri="{9D8B030D-6E8A-4147-A177-3AD203B41FA5}">
                      <a16:colId xmlns:a16="http://schemas.microsoft.com/office/drawing/2014/main" val="2067191062"/>
                    </a:ext>
                  </a:extLst>
                </a:gridCol>
                <a:gridCol w="2362831">
                  <a:extLst>
                    <a:ext uri="{9D8B030D-6E8A-4147-A177-3AD203B41FA5}">
                      <a16:colId xmlns:a16="http://schemas.microsoft.com/office/drawing/2014/main" val="1221854826"/>
                    </a:ext>
                  </a:extLst>
                </a:gridCol>
                <a:gridCol w="512170">
                  <a:extLst>
                    <a:ext uri="{9D8B030D-6E8A-4147-A177-3AD203B41FA5}">
                      <a16:colId xmlns:a16="http://schemas.microsoft.com/office/drawing/2014/main" val="3470081862"/>
                    </a:ext>
                  </a:extLst>
                </a:gridCol>
                <a:gridCol w="314091">
                  <a:extLst>
                    <a:ext uri="{9D8B030D-6E8A-4147-A177-3AD203B41FA5}">
                      <a16:colId xmlns:a16="http://schemas.microsoft.com/office/drawing/2014/main" val="3016721188"/>
                    </a:ext>
                  </a:extLst>
                </a:gridCol>
                <a:gridCol w="1484148">
                  <a:extLst>
                    <a:ext uri="{9D8B030D-6E8A-4147-A177-3AD203B41FA5}">
                      <a16:colId xmlns:a16="http://schemas.microsoft.com/office/drawing/2014/main" val="1778376261"/>
                    </a:ext>
                  </a:extLst>
                </a:gridCol>
                <a:gridCol w="314091">
                  <a:extLst>
                    <a:ext uri="{9D8B030D-6E8A-4147-A177-3AD203B41FA5}">
                      <a16:colId xmlns:a16="http://schemas.microsoft.com/office/drawing/2014/main" val="61549532"/>
                    </a:ext>
                  </a:extLst>
                </a:gridCol>
              </a:tblGrid>
              <a:tr h="955312">
                <a:tc>
                  <a:txBody>
                    <a:bodyPr/>
                    <a:lstStyle/>
                    <a:p>
                      <a:pPr algn="just" fontAlgn="base" hangingPunct="0">
                        <a:lnSpc>
                          <a:spcPct val="115000"/>
                        </a:lnSpc>
                        <a:spcAft>
                          <a:spcPts val="1000"/>
                        </a:spcAft>
                      </a:pPr>
                      <a:r>
                        <a:rPr lang="en-GB" sz="2200">
                          <a:effectLst/>
                        </a:rPr>
                        <a:t>☒</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fontAlgn="base" hangingPunct="0">
                        <a:lnSpc>
                          <a:spcPct val="115000"/>
                        </a:lnSpc>
                        <a:spcAft>
                          <a:spcPts val="1000"/>
                        </a:spcAft>
                      </a:pPr>
                      <a:r>
                        <a:rPr lang="en-GB" sz="2200" dirty="0">
                          <a:effectLst/>
                        </a:rPr>
                        <a:t>Written exam</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gridSpan="2">
                  <a:txBody>
                    <a:bodyPr/>
                    <a:lstStyle/>
                    <a:p>
                      <a:pPr algn="just" fontAlgn="base" hangingPunct="0">
                        <a:lnSpc>
                          <a:spcPct val="115000"/>
                        </a:lnSpc>
                        <a:spcAft>
                          <a:spcPts val="1000"/>
                        </a:spcAft>
                      </a:pPr>
                      <a:r>
                        <a:rPr lang="en-GB" sz="2200">
                          <a:effectLst/>
                        </a:rPr>
                        <a:t>☐</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c>
                  <a:txBody>
                    <a:bodyPr/>
                    <a:lstStyle/>
                    <a:p>
                      <a:pPr algn="just" fontAlgn="base" hangingPunct="0">
                        <a:lnSpc>
                          <a:spcPct val="115000"/>
                        </a:lnSpc>
                        <a:spcAft>
                          <a:spcPts val="1000"/>
                        </a:spcAft>
                      </a:pPr>
                      <a:r>
                        <a:rPr lang="en-GB" sz="2200">
                          <a:effectLst/>
                        </a:rPr>
                        <a:t>Coursework</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fontAlgn="base" hangingPunct="0">
                        <a:lnSpc>
                          <a:spcPct val="115000"/>
                        </a:lnSpc>
                        <a:spcAft>
                          <a:spcPts val="1000"/>
                        </a:spcAft>
                      </a:pPr>
                      <a:r>
                        <a:rPr lang="en-GB" sz="2200">
                          <a:effectLst/>
                        </a:rPr>
                        <a:t>☐</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gridSpan="3">
                  <a:txBody>
                    <a:bodyPr/>
                    <a:lstStyle/>
                    <a:p>
                      <a:pPr algn="just" fontAlgn="base" hangingPunct="0">
                        <a:lnSpc>
                          <a:spcPct val="115000"/>
                        </a:lnSpc>
                        <a:spcAft>
                          <a:spcPts val="1000"/>
                        </a:spcAft>
                      </a:pPr>
                      <a:r>
                        <a:rPr lang="en-GB" sz="2200">
                          <a:effectLst/>
                        </a:rPr>
                        <a:t>Practical</a:t>
                      </a:r>
                    </a:p>
                    <a:p>
                      <a:pPr algn="just" fontAlgn="base" hangingPunct="0">
                        <a:lnSpc>
                          <a:spcPct val="115000"/>
                        </a:lnSpc>
                        <a:spcAft>
                          <a:spcPts val="1000"/>
                        </a:spcAft>
                      </a:pPr>
                      <a:r>
                        <a:rPr lang="en-GB" sz="2200">
                          <a:effectLst/>
                        </a:rPr>
                        <a:t> </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115049658"/>
                  </a:ext>
                </a:extLst>
              </a:tr>
              <a:tr h="816740">
                <a:tc gridSpan="3">
                  <a:txBody>
                    <a:bodyPr/>
                    <a:lstStyle/>
                    <a:p>
                      <a:pPr algn="ctr" fontAlgn="base" hangingPunct="0">
                        <a:lnSpc>
                          <a:spcPct val="115000"/>
                        </a:lnSpc>
                        <a:spcAft>
                          <a:spcPts val="1000"/>
                        </a:spcAft>
                      </a:pPr>
                      <a:r>
                        <a:rPr lang="en-GB" sz="2200">
                          <a:effectLst/>
                        </a:rPr>
                        <a:t>Mode of assessment</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tc gridSpan="4">
                  <a:txBody>
                    <a:bodyPr/>
                    <a:lstStyle/>
                    <a:p>
                      <a:pPr algn="ctr" fontAlgn="base" hangingPunct="0">
                        <a:lnSpc>
                          <a:spcPct val="115000"/>
                        </a:lnSpc>
                        <a:spcAft>
                          <a:spcPts val="1000"/>
                        </a:spcAft>
                      </a:pPr>
                      <a:r>
                        <a:rPr lang="en-GB" sz="2200">
                          <a:effectLst/>
                        </a:rPr>
                        <a:t>Volume</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ctr" fontAlgn="base" hangingPunct="0">
                        <a:lnSpc>
                          <a:spcPct val="115000"/>
                        </a:lnSpc>
                        <a:spcAft>
                          <a:spcPts val="1000"/>
                        </a:spcAft>
                      </a:pPr>
                      <a:r>
                        <a:rPr lang="en-GB" sz="2200">
                          <a:effectLst/>
                        </a:rPr>
                        <a:t>Weighting</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2200">
                          <a:effectLst/>
                        </a:rPr>
                        <a:t> </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163718010"/>
                  </a:ext>
                </a:extLst>
              </a:tr>
              <a:tr h="396038">
                <a:tc gridSpan="3">
                  <a:txBody>
                    <a:bodyPr/>
                    <a:lstStyle/>
                    <a:p>
                      <a:pPr algn="ctr" fontAlgn="base" hangingPunct="0">
                        <a:lnSpc>
                          <a:spcPct val="115000"/>
                        </a:lnSpc>
                        <a:spcAft>
                          <a:spcPts val="1000"/>
                        </a:spcAft>
                      </a:pPr>
                      <a:r>
                        <a:rPr lang="en-GB" sz="2200">
                          <a:effectLst/>
                        </a:rPr>
                        <a:t>Written exam</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tc gridSpan="4">
                  <a:txBody>
                    <a:bodyPr/>
                    <a:lstStyle/>
                    <a:p>
                      <a:pPr fontAlgn="base" hangingPunct="0">
                        <a:lnSpc>
                          <a:spcPct val="115000"/>
                        </a:lnSpc>
                        <a:spcAft>
                          <a:spcPts val="1000"/>
                        </a:spcAft>
                      </a:pPr>
                      <a:r>
                        <a:rPr lang="en-GB" sz="2200">
                          <a:effectLst/>
                        </a:rPr>
                        <a:t>2 hours</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ctr" fontAlgn="base" hangingPunct="0">
                        <a:lnSpc>
                          <a:spcPct val="115000"/>
                        </a:lnSpc>
                        <a:spcAft>
                          <a:spcPts val="1000"/>
                        </a:spcAft>
                      </a:pPr>
                      <a:r>
                        <a:rPr lang="en-GB" sz="2200">
                          <a:effectLst/>
                        </a:rPr>
                        <a:t>50%</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2200" dirty="0">
                          <a:effectLst/>
                        </a:rPr>
                        <a:t> </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3222642493"/>
                  </a:ext>
                </a:extLst>
              </a:tr>
            </a:tbl>
          </a:graphicData>
        </a:graphic>
      </p:graphicFrame>
      <p:sp>
        <p:nvSpPr>
          <p:cNvPr id="8" name="Footer Placeholder 3">
            <a:extLst>
              <a:ext uri="{FF2B5EF4-FFF2-40B4-BE49-F238E27FC236}">
                <a16:creationId xmlns:a16="http://schemas.microsoft.com/office/drawing/2014/main" id="{3A20A247-37BD-6ACB-00EC-D03FF8BF74FA}"/>
              </a:ext>
            </a:extLst>
          </p:cNvPr>
          <p:cNvSpPr>
            <a:spLocks noGrp="1"/>
          </p:cNvSpPr>
          <p:nvPr>
            <p:ph type="ftr" sz="quarter" idx="11"/>
          </p:nvPr>
        </p:nvSpPr>
        <p:spPr>
          <a:xfrm>
            <a:off x="140390" y="6601216"/>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Tree>
    <p:extLst>
      <p:ext uri="{BB962C8B-B14F-4D97-AF65-F5344CB8AC3E}">
        <p14:creationId xmlns:p14="http://schemas.microsoft.com/office/powerpoint/2010/main" val="33574559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5F1C62E-CBE3-AAD6-224D-041DA5CB031B}"/>
              </a:ext>
            </a:extLst>
          </p:cNvPr>
          <p:cNvSpPr>
            <a:spLocks noGrp="1"/>
          </p:cNvSpPr>
          <p:nvPr>
            <p:ph type="sldNum" sz="quarter" idx="12"/>
          </p:nvPr>
        </p:nvSpPr>
        <p:spPr/>
        <p:txBody>
          <a:bodyPr/>
          <a:lstStyle/>
          <a:p>
            <a:fld id="{AC82685A-BD3A-4230-8D85-804689F67293}" type="slidenum">
              <a:rPr lang="en-GB" smtClean="0"/>
              <a:t>7</a:t>
            </a:fld>
            <a:endParaRPr lang="en-GB"/>
          </a:p>
        </p:txBody>
      </p:sp>
      <p:sp>
        <p:nvSpPr>
          <p:cNvPr id="6" name="TextBox 5">
            <a:extLst>
              <a:ext uri="{FF2B5EF4-FFF2-40B4-BE49-F238E27FC236}">
                <a16:creationId xmlns:a16="http://schemas.microsoft.com/office/drawing/2014/main" id="{E6B2941E-39A0-2227-3283-83C555707E75}"/>
              </a:ext>
            </a:extLst>
          </p:cNvPr>
          <p:cNvSpPr txBox="1"/>
          <p:nvPr/>
        </p:nvSpPr>
        <p:spPr>
          <a:xfrm>
            <a:off x="324215" y="1384555"/>
            <a:ext cx="10852337" cy="1276055"/>
          </a:xfrm>
          <a:prstGeom prst="rect">
            <a:avLst/>
          </a:prstGeom>
          <a:noFill/>
        </p:spPr>
        <p:txBody>
          <a:bodyPr wrap="square" lIns="91440" tIns="45720" rIns="91440" bIns="45720" rtlCol="0" anchor="t">
            <a:spAutoFit/>
          </a:bodyPr>
          <a:lstStyle/>
          <a:p>
            <a:pPr algn="just">
              <a:lnSpc>
                <a:spcPct val="150000"/>
              </a:lnSpc>
            </a:pPr>
            <a:r>
              <a:rPr lang="en-GB" sz="3200" b="1" dirty="0">
                <a:latin typeface="Cambria" panose="02040503050406030204" pitchFamily="18" charset="0"/>
                <a:ea typeface="Cambria" panose="02040503050406030204" pitchFamily="18" charset="0"/>
              </a:rPr>
              <a:t>ASSESSMENT</a:t>
            </a:r>
          </a:p>
          <a:p>
            <a:pPr algn="just">
              <a:lnSpc>
                <a:spcPct val="150000"/>
              </a:lnSpc>
            </a:pPr>
            <a:r>
              <a:rPr lang="en-GB" sz="2200" b="1" dirty="0">
                <a:latin typeface="Cambria" panose="02040503050406030204" pitchFamily="18" charset="0"/>
                <a:ea typeface="Cambria" panose="02040503050406030204" pitchFamily="18" charset="0"/>
              </a:rPr>
              <a:t>Assessment Component 2</a:t>
            </a:r>
          </a:p>
        </p:txBody>
      </p:sp>
      <p:sp>
        <p:nvSpPr>
          <p:cNvPr id="3" name="TextBox 2">
            <a:extLst>
              <a:ext uri="{FF2B5EF4-FFF2-40B4-BE49-F238E27FC236}">
                <a16:creationId xmlns:a16="http://schemas.microsoft.com/office/drawing/2014/main" id="{5B172D25-5EF8-8011-258F-ECAD6B51D7AC}"/>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graphicFrame>
        <p:nvGraphicFramePr>
          <p:cNvPr id="7" name="Table 6">
            <a:extLst>
              <a:ext uri="{FF2B5EF4-FFF2-40B4-BE49-F238E27FC236}">
                <a16:creationId xmlns:a16="http://schemas.microsoft.com/office/drawing/2014/main" id="{D4AB52AD-81BB-BC3D-A6EC-CFAB22B8F2AB}"/>
              </a:ext>
            </a:extLst>
          </p:cNvPr>
          <p:cNvGraphicFramePr>
            <a:graphicFrameLocks noGrp="1"/>
          </p:cNvGraphicFramePr>
          <p:nvPr>
            <p:extLst>
              <p:ext uri="{D42A27DB-BD31-4B8C-83A1-F6EECF244321}">
                <p14:modId xmlns:p14="http://schemas.microsoft.com/office/powerpoint/2010/main" val="2610479083"/>
              </p:ext>
            </p:extLst>
          </p:nvPr>
        </p:nvGraphicFramePr>
        <p:xfrm>
          <a:off x="986448" y="3064863"/>
          <a:ext cx="8490513" cy="2168090"/>
        </p:xfrm>
        <a:graphic>
          <a:graphicData uri="http://schemas.openxmlformats.org/drawingml/2006/table">
            <a:tbl>
              <a:tblPr firstRow="1" firstCol="1" bandRow="1">
                <a:tableStyleId>{5C22544A-7EE6-4342-B048-85BDC9FD1C3A}</a:tableStyleId>
              </a:tblPr>
              <a:tblGrid>
                <a:gridCol w="535016">
                  <a:extLst>
                    <a:ext uri="{9D8B030D-6E8A-4147-A177-3AD203B41FA5}">
                      <a16:colId xmlns:a16="http://schemas.microsoft.com/office/drawing/2014/main" val="1289653832"/>
                    </a:ext>
                  </a:extLst>
                </a:gridCol>
                <a:gridCol w="2339984">
                  <a:extLst>
                    <a:ext uri="{9D8B030D-6E8A-4147-A177-3AD203B41FA5}">
                      <a16:colId xmlns:a16="http://schemas.microsoft.com/office/drawing/2014/main" val="3892130248"/>
                    </a:ext>
                  </a:extLst>
                </a:gridCol>
                <a:gridCol w="314091">
                  <a:extLst>
                    <a:ext uri="{9D8B030D-6E8A-4147-A177-3AD203B41FA5}">
                      <a16:colId xmlns:a16="http://schemas.microsoft.com/office/drawing/2014/main" val="4147884711"/>
                    </a:ext>
                  </a:extLst>
                </a:gridCol>
                <a:gridCol w="314091">
                  <a:extLst>
                    <a:ext uri="{9D8B030D-6E8A-4147-A177-3AD203B41FA5}">
                      <a16:colId xmlns:a16="http://schemas.microsoft.com/office/drawing/2014/main" val="2067191062"/>
                    </a:ext>
                  </a:extLst>
                </a:gridCol>
                <a:gridCol w="2362831">
                  <a:extLst>
                    <a:ext uri="{9D8B030D-6E8A-4147-A177-3AD203B41FA5}">
                      <a16:colId xmlns:a16="http://schemas.microsoft.com/office/drawing/2014/main" val="1221854826"/>
                    </a:ext>
                  </a:extLst>
                </a:gridCol>
                <a:gridCol w="512170">
                  <a:extLst>
                    <a:ext uri="{9D8B030D-6E8A-4147-A177-3AD203B41FA5}">
                      <a16:colId xmlns:a16="http://schemas.microsoft.com/office/drawing/2014/main" val="3470081862"/>
                    </a:ext>
                  </a:extLst>
                </a:gridCol>
                <a:gridCol w="314091">
                  <a:extLst>
                    <a:ext uri="{9D8B030D-6E8A-4147-A177-3AD203B41FA5}">
                      <a16:colId xmlns:a16="http://schemas.microsoft.com/office/drawing/2014/main" val="3016721188"/>
                    </a:ext>
                  </a:extLst>
                </a:gridCol>
                <a:gridCol w="1484148">
                  <a:extLst>
                    <a:ext uri="{9D8B030D-6E8A-4147-A177-3AD203B41FA5}">
                      <a16:colId xmlns:a16="http://schemas.microsoft.com/office/drawing/2014/main" val="1778376261"/>
                    </a:ext>
                  </a:extLst>
                </a:gridCol>
                <a:gridCol w="314091">
                  <a:extLst>
                    <a:ext uri="{9D8B030D-6E8A-4147-A177-3AD203B41FA5}">
                      <a16:colId xmlns:a16="http://schemas.microsoft.com/office/drawing/2014/main" val="61549532"/>
                    </a:ext>
                  </a:extLst>
                </a:gridCol>
              </a:tblGrid>
              <a:tr h="955312">
                <a:tc>
                  <a:txBody>
                    <a:bodyPr/>
                    <a:lstStyle/>
                    <a:p>
                      <a:pPr marL="0" marR="0" lvl="0" indent="0" algn="just" defTabSz="914400" rtl="0" eaLnBrk="1" fontAlgn="base" latinLnBrk="0" hangingPunct="0">
                        <a:lnSpc>
                          <a:spcPct val="115000"/>
                        </a:lnSpc>
                        <a:spcBef>
                          <a:spcPts val="0"/>
                        </a:spcBef>
                        <a:spcAft>
                          <a:spcPts val="1000"/>
                        </a:spcAft>
                        <a:buClrTx/>
                        <a:buSzTx/>
                        <a:buFontTx/>
                        <a:buNone/>
                        <a:tabLst/>
                        <a:defRPr/>
                      </a:pPr>
                      <a:r>
                        <a:rPr lang="en-GB" sz="2200" dirty="0">
                          <a:effectLst/>
                        </a:rPr>
                        <a:t>☐</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algn="just" fontAlgn="base" hangingPunct="0">
                        <a:lnSpc>
                          <a:spcPct val="115000"/>
                        </a:lnSpc>
                        <a:spcAft>
                          <a:spcPts val="1000"/>
                        </a:spcAft>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fontAlgn="base" hangingPunct="0">
                        <a:lnSpc>
                          <a:spcPct val="115000"/>
                        </a:lnSpc>
                        <a:spcAft>
                          <a:spcPts val="1000"/>
                        </a:spcAft>
                      </a:pPr>
                      <a:r>
                        <a:rPr lang="en-GB" sz="2200" dirty="0">
                          <a:effectLst/>
                        </a:rPr>
                        <a:t>Written exam</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gridSpan="2">
                  <a:txBody>
                    <a:bodyPr/>
                    <a:lstStyle/>
                    <a:p>
                      <a:pPr algn="just" fontAlgn="base" hangingPunct="0">
                        <a:lnSpc>
                          <a:spcPct val="115000"/>
                        </a:lnSpc>
                        <a:spcAft>
                          <a:spcPts val="1000"/>
                        </a:spcAft>
                      </a:pPr>
                      <a:r>
                        <a:rPr lang="en-GB" sz="2200" dirty="0">
                          <a:effectLst/>
                        </a:rPr>
                        <a:t>☒</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c>
                  <a:txBody>
                    <a:bodyPr/>
                    <a:lstStyle/>
                    <a:p>
                      <a:pPr algn="just" fontAlgn="base" hangingPunct="0">
                        <a:lnSpc>
                          <a:spcPct val="115000"/>
                        </a:lnSpc>
                        <a:spcAft>
                          <a:spcPts val="1000"/>
                        </a:spcAft>
                      </a:pPr>
                      <a:r>
                        <a:rPr lang="en-GB" sz="2200">
                          <a:effectLst/>
                        </a:rPr>
                        <a:t>Coursework</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fontAlgn="base" hangingPunct="0">
                        <a:lnSpc>
                          <a:spcPct val="115000"/>
                        </a:lnSpc>
                        <a:spcAft>
                          <a:spcPts val="1000"/>
                        </a:spcAft>
                      </a:pPr>
                      <a:r>
                        <a:rPr lang="en-GB" sz="2200" dirty="0">
                          <a:effectLst/>
                        </a:rPr>
                        <a:t>☐</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gridSpan="3">
                  <a:txBody>
                    <a:bodyPr/>
                    <a:lstStyle/>
                    <a:p>
                      <a:pPr algn="just" fontAlgn="base" hangingPunct="0">
                        <a:lnSpc>
                          <a:spcPct val="115000"/>
                        </a:lnSpc>
                        <a:spcAft>
                          <a:spcPts val="1000"/>
                        </a:spcAft>
                      </a:pPr>
                      <a:r>
                        <a:rPr lang="en-GB" sz="2200">
                          <a:effectLst/>
                        </a:rPr>
                        <a:t>Practical</a:t>
                      </a:r>
                    </a:p>
                    <a:p>
                      <a:pPr algn="just" fontAlgn="base" hangingPunct="0">
                        <a:lnSpc>
                          <a:spcPct val="115000"/>
                        </a:lnSpc>
                        <a:spcAft>
                          <a:spcPts val="1000"/>
                        </a:spcAft>
                      </a:pPr>
                      <a:r>
                        <a:rPr lang="en-GB" sz="2200">
                          <a:effectLst/>
                        </a:rPr>
                        <a:t> </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115049658"/>
                  </a:ext>
                </a:extLst>
              </a:tr>
              <a:tr h="816740">
                <a:tc gridSpan="3">
                  <a:txBody>
                    <a:bodyPr/>
                    <a:lstStyle/>
                    <a:p>
                      <a:pPr algn="ctr" fontAlgn="base" hangingPunct="0">
                        <a:lnSpc>
                          <a:spcPct val="115000"/>
                        </a:lnSpc>
                        <a:spcAft>
                          <a:spcPts val="1000"/>
                        </a:spcAft>
                      </a:pPr>
                      <a:r>
                        <a:rPr lang="en-GB" sz="2200">
                          <a:effectLst/>
                        </a:rPr>
                        <a:t>Mode of assessment</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tc gridSpan="4">
                  <a:txBody>
                    <a:bodyPr/>
                    <a:lstStyle/>
                    <a:p>
                      <a:pPr algn="ctr" fontAlgn="base" hangingPunct="0">
                        <a:lnSpc>
                          <a:spcPct val="115000"/>
                        </a:lnSpc>
                        <a:spcAft>
                          <a:spcPts val="1000"/>
                        </a:spcAft>
                      </a:pPr>
                      <a:r>
                        <a:rPr lang="en-GB" sz="2200">
                          <a:effectLst/>
                        </a:rPr>
                        <a:t>Volume</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ctr" fontAlgn="base" hangingPunct="0">
                        <a:lnSpc>
                          <a:spcPct val="115000"/>
                        </a:lnSpc>
                        <a:spcAft>
                          <a:spcPts val="1000"/>
                        </a:spcAft>
                      </a:pPr>
                      <a:r>
                        <a:rPr lang="en-GB" sz="2200">
                          <a:effectLst/>
                        </a:rPr>
                        <a:t>Weighting</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2200">
                          <a:effectLst/>
                        </a:rPr>
                        <a:t> </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163718010"/>
                  </a:ext>
                </a:extLst>
              </a:tr>
              <a:tr h="396038">
                <a:tc gridSpan="3">
                  <a:txBody>
                    <a:bodyPr/>
                    <a:lstStyle/>
                    <a:p>
                      <a:pPr algn="ctr" fontAlgn="base" hangingPunct="0">
                        <a:lnSpc>
                          <a:spcPct val="115000"/>
                        </a:lnSpc>
                        <a:spcAft>
                          <a:spcPts val="1000"/>
                        </a:spcAft>
                      </a:pPr>
                      <a:r>
                        <a:rPr lang="en-GB" sz="1800" b="1" kern="1200" dirty="0">
                          <a:solidFill>
                            <a:schemeClr val="lt1"/>
                          </a:solidFill>
                          <a:effectLst/>
                          <a:latin typeface="+mn-lt"/>
                          <a:ea typeface="+mn-ea"/>
                          <a:cs typeface="+mn-cs"/>
                        </a:rPr>
                        <a:t>Written lab report </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tc gridSpan="4">
                  <a:txBody>
                    <a:bodyPr/>
                    <a:lstStyle/>
                    <a:p>
                      <a:pPr fontAlgn="base" hangingPunct="0">
                        <a:lnSpc>
                          <a:spcPct val="115000"/>
                        </a:lnSpc>
                        <a:spcAft>
                          <a:spcPts val="1000"/>
                        </a:spcAft>
                      </a:pPr>
                      <a:r>
                        <a:rPr lang="en-GB" sz="1800" kern="1200" dirty="0">
                          <a:solidFill>
                            <a:schemeClr val="dk1"/>
                          </a:solidFill>
                          <a:effectLst/>
                          <a:latin typeface="+mn-lt"/>
                          <a:ea typeface="+mn-ea"/>
                          <a:cs typeface="+mn-cs"/>
                        </a:rPr>
                        <a:t>2,000 words</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ctr" fontAlgn="base" hangingPunct="0">
                        <a:lnSpc>
                          <a:spcPct val="115000"/>
                        </a:lnSpc>
                        <a:spcAft>
                          <a:spcPts val="1000"/>
                        </a:spcAft>
                      </a:pPr>
                      <a:r>
                        <a:rPr lang="en-GB" sz="2200" dirty="0">
                          <a:effectLst/>
                        </a:rPr>
                        <a:t>50%</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2200" dirty="0">
                          <a:effectLst/>
                        </a:rPr>
                        <a:t> </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3222642493"/>
                  </a:ext>
                </a:extLst>
              </a:tr>
            </a:tbl>
          </a:graphicData>
        </a:graphic>
      </p:graphicFrame>
      <p:sp>
        <p:nvSpPr>
          <p:cNvPr id="2" name="Footer Placeholder 3">
            <a:extLst>
              <a:ext uri="{FF2B5EF4-FFF2-40B4-BE49-F238E27FC236}">
                <a16:creationId xmlns:a16="http://schemas.microsoft.com/office/drawing/2014/main" id="{53549BCA-FA08-2FAC-76AE-E8D79FA5FBA5}"/>
              </a:ext>
            </a:extLst>
          </p:cNvPr>
          <p:cNvSpPr>
            <a:spLocks noGrp="1"/>
          </p:cNvSpPr>
          <p:nvPr>
            <p:ph type="ftr" sz="quarter" idx="11"/>
          </p:nvPr>
        </p:nvSpPr>
        <p:spPr>
          <a:xfrm>
            <a:off x="140390" y="6601216"/>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Tree>
    <p:extLst>
      <p:ext uri="{BB962C8B-B14F-4D97-AF65-F5344CB8AC3E}">
        <p14:creationId xmlns:p14="http://schemas.microsoft.com/office/powerpoint/2010/main" val="42905304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5F1C62E-CBE3-AAD6-224D-041DA5CB031B}"/>
              </a:ext>
            </a:extLst>
          </p:cNvPr>
          <p:cNvSpPr>
            <a:spLocks noGrp="1"/>
          </p:cNvSpPr>
          <p:nvPr>
            <p:ph type="sldNum" sz="quarter" idx="12"/>
          </p:nvPr>
        </p:nvSpPr>
        <p:spPr/>
        <p:txBody>
          <a:bodyPr/>
          <a:lstStyle/>
          <a:p>
            <a:fld id="{AC82685A-BD3A-4230-8D85-804689F67293}" type="slidenum">
              <a:rPr lang="en-GB" smtClean="0"/>
              <a:t>8</a:t>
            </a:fld>
            <a:endParaRPr lang="en-GB"/>
          </a:p>
        </p:txBody>
      </p:sp>
      <p:sp>
        <p:nvSpPr>
          <p:cNvPr id="6" name="TextBox 5">
            <a:extLst>
              <a:ext uri="{FF2B5EF4-FFF2-40B4-BE49-F238E27FC236}">
                <a16:creationId xmlns:a16="http://schemas.microsoft.com/office/drawing/2014/main" id="{E6B2941E-39A0-2227-3283-83C555707E75}"/>
              </a:ext>
            </a:extLst>
          </p:cNvPr>
          <p:cNvSpPr txBox="1"/>
          <p:nvPr/>
        </p:nvSpPr>
        <p:spPr>
          <a:xfrm>
            <a:off x="324215" y="1384555"/>
            <a:ext cx="10852337" cy="1276055"/>
          </a:xfrm>
          <a:prstGeom prst="rect">
            <a:avLst/>
          </a:prstGeom>
          <a:noFill/>
        </p:spPr>
        <p:txBody>
          <a:bodyPr wrap="square" lIns="91440" tIns="45720" rIns="91440" bIns="45720" rtlCol="0" anchor="t">
            <a:spAutoFit/>
          </a:bodyPr>
          <a:lstStyle/>
          <a:p>
            <a:pPr algn="just">
              <a:lnSpc>
                <a:spcPct val="150000"/>
              </a:lnSpc>
            </a:pPr>
            <a:r>
              <a:rPr lang="en-GB" sz="3200" b="1" dirty="0">
                <a:latin typeface="Cambria" panose="02040503050406030204" pitchFamily="18" charset="0"/>
                <a:ea typeface="Cambria" panose="02040503050406030204" pitchFamily="18" charset="0"/>
              </a:rPr>
              <a:t>ASSESSMENT</a:t>
            </a:r>
          </a:p>
          <a:p>
            <a:pPr algn="just">
              <a:lnSpc>
                <a:spcPct val="150000"/>
              </a:lnSpc>
            </a:pPr>
            <a:r>
              <a:rPr lang="en-GB" sz="2200" b="1" dirty="0">
                <a:latin typeface="Cambria" panose="02040503050406030204" pitchFamily="18" charset="0"/>
                <a:ea typeface="Cambria" panose="02040503050406030204" pitchFamily="18" charset="0"/>
              </a:rPr>
              <a:t>Assessment Summary</a:t>
            </a:r>
          </a:p>
        </p:txBody>
      </p:sp>
      <p:sp>
        <p:nvSpPr>
          <p:cNvPr id="3" name="TextBox 2">
            <a:extLst>
              <a:ext uri="{FF2B5EF4-FFF2-40B4-BE49-F238E27FC236}">
                <a16:creationId xmlns:a16="http://schemas.microsoft.com/office/drawing/2014/main" id="{5B172D25-5EF8-8011-258F-ECAD6B51D7AC}"/>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graphicFrame>
        <p:nvGraphicFramePr>
          <p:cNvPr id="2" name="Table 1">
            <a:extLst>
              <a:ext uri="{FF2B5EF4-FFF2-40B4-BE49-F238E27FC236}">
                <a16:creationId xmlns:a16="http://schemas.microsoft.com/office/drawing/2014/main" id="{F71771C2-5E76-3763-7E0D-9C90CFC081EC}"/>
              </a:ext>
            </a:extLst>
          </p:cNvPr>
          <p:cNvGraphicFramePr>
            <a:graphicFrameLocks noGrp="1"/>
          </p:cNvGraphicFramePr>
          <p:nvPr>
            <p:extLst>
              <p:ext uri="{D42A27DB-BD31-4B8C-83A1-F6EECF244321}">
                <p14:modId xmlns:p14="http://schemas.microsoft.com/office/powerpoint/2010/main" val="4054933371"/>
              </p:ext>
            </p:extLst>
          </p:nvPr>
        </p:nvGraphicFramePr>
        <p:xfrm>
          <a:off x="3070391" y="2934735"/>
          <a:ext cx="4108437" cy="2328032"/>
        </p:xfrm>
        <a:graphic>
          <a:graphicData uri="http://schemas.openxmlformats.org/drawingml/2006/table">
            <a:tbl>
              <a:tblPr firstRow="1" firstCol="1" bandRow="1">
                <a:tableStyleId>{5C22544A-7EE6-4342-B048-85BDC9FD1C3A}</a:tableStyleId>
              </a:tblPr>
              <a:tblGrid>
                <a:gridCol w="2625439">
                  <a:extLst>
                    <a:ext uri="{9D8B030D-6E8A-4147-A177-3AD203B41FA5}">
                      <a16:colId xmlns:a16="http://schemas.microsoft.com/office/drawing/2014/main" val="3759501912"/>
                    </a:ext>
                  </a:extLst>
                </a:gridCol>
                <a:gridCol w="1482998">
                  <a:extLst>
                    <a:ext uri="{9D8B030D-6E8A-4147-A177-3AD203B41FA5}">
                      <a16:colId xmlns:a16="http://schemas.microsoft.com/office/drawing/2014/main" val="2162109123"/>
                    </a:ext>
                  </a:extLst>
                </a:gridCol>
              </a:tblGrid>
              <a:tr h="791956">
                <a:tc>
                  <a:txBody>
                    <a:bodyPr/>
                    <a:lstStyle/>
                    <a:p>
                      <a:pPr algn="just" fontAlgn="base" hangingPunct="0">
                        <a:lnSpc>
                          <a:spcPct val="115000"/>
                        </a:lnSpc>
                        <a:spcAft>
                          <a:spcPts val="1000"/>
                        </a:spcAft>
                      </a:pPr>
                      <a:r>
                        <a:rPr lang="en-GB" sz="2200">
                          <a:effectLst/>
                        </a:rPr>
                        <a:t>Activity type</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fontAlgn="base" hangingPunct="0">
                        <a:lnSpc>
                          <a:spcPct val="115000"/>
                        </a:lnSpc>
                        <a:spcAft>
                          <a:spcPts val="1000"/>
                        </a:spcAft>
                      </a:pPr>
                      <a:r>
                        <a:rPr lang="en-GB" sz="2200">
                          <a:effectLst/>
                        </a:rPr>
                        <a:t>Percentage</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29464628"/>
                  </a:ext>
                </a:extLst>
              </a:tr>
              <a:tr h="384019">
                <a:tc>
                  <a:txBody>
                    <a:bodyPr/>
                    <a:lstStyle/>
                    <a:p>
                      <a:pPr algn="just" fontAlgn="base" hangingPunct="0">
                        <a:lnSpc>
                          <a:spcPct val="115000"/>
                        </a:lnSpc>
                        <a:spcAft>
                          <a:spcPts val="1000"/>
                        </a:spcAft>
                      </a:pPr>
                      <a:r>
                        <a:rPr lang="en-GB" sz="2200">
                          <a:effectLst/>
                        </a:rPr>
                        <a:t>Written exam</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fontAlgn="base" hangingPunct="0">
                        <a:lnSpc>
                          <a:spcPct val="115000"/>
                        </a:lnSpc>
                        <a:spcAft>
                          <a:spcPts val="1000"/>
                        </a:spcAft>
                      </a:pPr>
                      <a:r>
                        <a:rPr lang="en-GB" sz="2200">
                          <a:effectLst/>
                        </a:rPr>
                        <a:t>50%</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13876201"/>
                  </a:ext>
                </a:extLst>
              </a:tr>
              <a:tr h="384019">
                <a:tc>
                  <a:txBody>
                    <a:bodyPr/>
                    <a:lstStyle/>
                    <a:p>
                      <a:pPr algn="just" fontAlgn="base" hangingPunct="0">
                        <a:lnSpc>
                          <a:spcPct val="115000"/>
                        </a:lnSpc>
                        <a:spcAft>
                          <a:spcPts val="1000"/>
                        </a:spcAft>
                      </a:pPr>
                      <a:r>
                        <a:rPr lang="en-GB" sz="2200">
                          <a:effectLst/>
                        </a:rPr>
                        <a:t>Coursework</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fontAlgn="base" hangingPunct="0">
                        <a:lnSpc>
                          <a:spcPct val="115000"/>
                        </a:lnSpc>
                        <a:spcAft>
                          <a:spcPts val="1000"/>
                        </a:spcAft>
                      </a:pPr>
                      <a:r>
                        <a:rPr lang="en-GB" sz="2200">
                          <a:effectLst/>
                        </a:rPr>
                        <a:t>50%</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80636064"/>
                  </a:ext>
                </a:extLst>
              </a:tr>
              <a:tr h="384019">
                <a:tc>
                  <a:txBody>
                    <a:bodyPr/>
                    <a:lstStyle/>
                    <a:p>
                      <a:pPr algn="just" fontAlgn="base" hangingPunct="0">
                        <a:lnSpc>
                          <a:spcPct val="115000"/>
                        </a:lnSpc>
                        <a:spcAft>
                          <a:spcPts val="1000"/>
                        </a:spcAft>
                      </a:pPr>
                      <a:r>
                        <a:rPr lang="en-GB" sz="2200">
                          <a:effectLst/>
                        </a:rPr>
                        <a:t>Practical</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fontAlgn="base" hangingPunct="0">
                        <a:lnSpc>
                          <a:spcPct val="115000"/>
                        </a:lnSpc>
                        <a:spcAft>
                          <a:spcPts val="1000"/>
                        </a:spcAft>
                      </a:pPr>
                      <a:r>
                        <a:rPr lang="en-GB" sz="2200">
                          <a:effectLst/>
                        </a:rPr>
                        <a:t>0%</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13679134"/>
                  </a:ext>
                </a:extLst>
              </a:tr>
              <a:tr h="384019">
                <a:tc>
                  <a:txBody>
                    <a:bodyPr/>
                    <a:lstStyle/>
                    <a:p>
                      <a:pPr algn="just" fontAlgn="base" hangingPunct="0">
                        <a:lnSpc>
                          <a:spcPct val="115000"/>
                        </a:lnSpc>
                        <a:spcAft>
                          <a:spcPts val="1000"/>
                        </a:spcAft>
                      </a:pPr>
                      <a:r>
                        <a:rPr lang="en-GB" sz="2200">
                          <a:effectLst/>
                        </a:rPr>
                        <a:t>TOTAL</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fontAlgn="base" hangingPunct="0">
                        <a:lnSpc>
                          <a:spcPct val="115000"/>
                        </a:lnSpc>
                        <a:spcAft>
                          <a:spcPts val="1000"/>
                        </a:spcAft>
                      </a:pPr>
                      <a:r>
                        <a:rPr lang="en-GB" sz="2200" dirty="0">
                          <a:effectLst/>
                        </a:rPr>
                        <a:t>100%</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26091070"/>
                  </a:ext>
                </a:extLst>
              </a:tr>
            </a:tbl>
          </a:graphicData>
        </a:graphic>
      </p:graphicFrame>
      <p:sp>
        <p:nvSpPr>
          <p:cNvPr id="8" name="Footer Placeholder 3">
            <a:extLst>
              <a:ext uri="{FF2B5EF4-FFF2-40B4-BE49-F238E27FC236}">
                <a16:creationId xmlns:a16="http://schemas.microsoft.com/office/drawing/2014/main" id="{83C1E4A6-18CC-3347-C364-B1859135ADC1}"/>
              </a:ext>
            </a:extLst>
          </p:cNvPr>
          <p:cNvSpPr>
            <a:spLocks noGrp="1"/>
          </p:cNvSpPr>
          <p:nvPr>
            <p:ph type="ftr" sz="quarter" idx="11"/>
          </p:nvPr>
        </p:nvSpPr>
        <p:spPr>
          <a:xfrm>
            <a:off x="140390" y="6601216"/>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Tree>
    <p:extLst>
      <p:ext uri="{BB962C8B-B14F-4D97-AF65-F5344CB8AC3E}">
        <p14:creationId xmlns:p14="http://schemas.microsoft.com/office/powerpoint/2010/main" val="29840627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5F1C62E-CBE3-AAD6-224D-041DA5CB031B}"/>
              </a:ext>
            </a:extLst>
          </p:cNvPr>
          <p:cNvSpPr>
            <a:spLocks noGrp="1"/>
          </p:cNvSpPr>
          <p:nvPr>
            <p:ph type="sldNum" sz="quarter" idx="12"/>
          </p:nvPr>
        </p:nvSpPr>
        <p:spPr/>
        <p:txBody>
          <a:bodyPr/>
          <a:lstStyle/>
          <a:p>
            <a:fld id="{AC82685A-BD3A-4230-8D85-804689F67293}" type="slidenum">
              <a:rPr lang="en-GB" smtClean="0"/>
              <a:t>9</a:t>
            </a:fld>
            <a:endParaRPr lang="en-GB"/>
          </a:p>
        </p:txBody>
      </p:sp>
      <p:sp>
        <p:nvSpPr>
          <p:cNvPr id="6" name="TextBox 5">
            <a:extLst>
              <a:ext uri="{FF2B5EF4-FFF2-40B4-BE49-F238E27FC236}">
                <a16:creationId xmlns:a16="http://schemas.microsoft.com/office/drawing/2014/main" id="{E6B2941E-39A0-2227-3283-83C555707E75}"/>
              </a:ext>
            </a:extLst>
          </p:cNvPr>
          <p:cNvSpPr txBox="1"/>
          <p:nvPr/>
        </p:nvSpPr>
        <p:spPr>
          <a:xfrm>
            <a:off x="0" y="962463"/>
            <a:ext cx="10852337" cy="739690"/>
          </a:xfrm>
          <a:prstGeom prst="rect">
            <a:avLst/>
          </a:prstGeom>
          <a:noFill/>
        </p:spPr>
        <p:txBody>
          <a:bodyPr wrap="square" lIns="91440" tIns="45720" rIns="91440" bIns="45720" rtlCol="0" anchor="t">
            <a:spAutoFit/>
          </a:bodyPr>
          <a:lstStyle/>
          <a:p>
            <a:pPr algn="just">
              <a:lnSpc>
                <a:spcPct val="150000"/>
              </a:lnSpc>
            </a:pPr>
            <a:r>
              <a:rPr lang="en-GB" sz="3200" b="1" dirty="0">
                <a:latin typeface="Cambria" panose="02040503050406030204" pitchFamily="18" charset="0"/>
                <a:ea typeface="Cambria" panose="02040503050406030204" pitchFamily="18" charset="0"/>
              </a:rPr>
              <a:t>Indicative Content</a:t>
            </a:r>
            <a:endParaRPr lang="en-GB" sz="2200" b="1" dirty="0">
              <a:latin typeface="Cambria" panose="02040503050406030204" pitchFamily="18" charset="0"/>
              <a:ea typeface="Cambria" panose="02040503050406030204" pitchFamily="18" charset="0"/>
            </a:endParaRPr>
          </a:p>
        </p:txBody>
      </p:sp>
      <p:sp>
        <p:nvSpPr>
          <p:cNvPr id="3" name="TextBox 2">
            <a:extLst>
              <a:ext uri="{FF2B5EF4-FFF2-40B4-BE49-F238E27FC236}">
                <a16:creationId xmlns:a16="http://schemas.microsoft.com/office/drawing/2014/main" id="{5B172D25-5EF8-8011-258F-ECAD6B51D7AC}"/>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7" name="TextBox 6">
            <a:extLst>
              <a:ext uri="{FF2B5EF4-FFF2-40B4-BE49-F238E27FC236}">
                <a16:creationId xmlns:a16="http://schemas.microsoft.com/office/drawing/2014/main" id="{097CED95-45BF-56F8-FFAF-EBB55B2342FC}"/>
              </a:ext>
            </a:extLst>
          </p:cNvPr>
          <p:cNvSpPr txBox="1"/>
          <p:nvPr/>
        </p:nvSpPr>
        <p:spPr>
          <a:xfrm>
            <a:off x="742661" y="622892"/>
            <a:ext cx="3910551" cy="7371249"/>
          </a:xfrm>
          <a:prstGeom prst="rect">
            <a:avLst/>
          </a:prstGeom>
          <a:noFill/>
        </p:spPr>
        <p:txBody>
          <a:bodyPr wrap="square" lIns="91440" tIns="45720" rIns="91440" bIns="45720" rtlCol="0" anchor="t">
            <a:spAutoFit/>
          </a:bodyPr>
          <a:lstStyle/>
          <a:p>
            <a:pPr algn="just">
              <a:lnSpc>
                <a:spcPct val="150000"/>
              </a:lnSpc>
            </a:pPr>
            <a:endParaRPr lang="en-GB" sz="2200" dirty="0">
              <a:latin typeface="Cambria" panose="02040503050406030204" pitchFamily="18" charset="0"/>
              <a:ea typeface="Cambria" panose="02040503050406030204" pitchFamily="18" charset="0"/>
            </a:endParaRPr>
          </a:p>
          <a:p>
            <a:pPr algn="just">
              <a:lnSpc>
                <a:spcPct val="150000"/>
              </a:lnSpc>
            </a:pPr>
            <a:endParaRPr lang="en-GB" sz="2200" dirty="0">
              <a:latin typeface="Cambria" panose="02040503050406030204" pitchFamily="18" charset="0"/>
              <a:ea typeface="Cambria" panose="02040503050406030204" pitchFamily="18" charset="0"/>
            </a:endParaRPr>
          </a:p>
          <a:p>
            <a:pPr marL="522288" indent="-342900" algn="just">
              <a:lnSpc>
                <a:spcPct val="15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Introduction to Electronics</a:t>
            </a:r>
          </a:p>
          <a:p>
            <a:pPr marL="893763" algn="just">
              <a:lnSpc>
                <a:spcPct val="150000"/>
              </a:lnSpc>
              <a:buFont typeface="Cambria" panose="02040503050406030204" pitchFamily="18" charset="0"/>
              <a:buChar char="-"/>
            </a:pPr>
            <a:r>
              <a:rPr lang="en-GB" sz="2200" dirty="0">
                <a:latin typeface="Cambria" panose="02040503050406030204" pitchFamily="18" charset="0"/>
                <a:ea typeface="Cambria" panose="02040503050406030204" pitchFamily="18" charset="0"/>
              </a:rPr>
              <a:t>  Current</a:t>
            </a:r>
          </a:p>
          <a:p>
            <a:pPr marL="893763" algn="just">
              <a:lnSpc>
                <a:spcPct val="150000"/>
              </a:lnSpc>
              <a:buFont typeface="Cambria" panose="02040503050406030204" pitchFamily="18" charset="0"/>
              <a:buChar char="-"/>
            </a:pPr>
            <a:r>
              <a:rPr lang="en-GB" sz="2200" dirty="0">
                <a:latin typeface="Cambria" panose="02040503050406030204" pitchFamily="18" charset="0"/>
                <a:ea typeface="Cambria" panose="02040503050406030204" pitchFamily="18" charset="0"/>
              </a:rPr>
              <a:t>  Voltage</a:t>
            </a:r>
          </a:p>
          <a:p>
            <a:pPr marL="893763" algn="just">
              <a:lnSpc>
                <a:spcPct val="150000"/>
              </a:lnSpc>
              <a:buFont typeface="Cambria" panose="02040503050406030204" pitchFamily="18" charset="0"/>
              <a:buChar char="-"/>
            </a:pPr>
            <a:r>
              <a:rPr lang="en-GB" sz="2200" dirty="0">
                <a:latin typeface="Cambria" panose="02040503050406030204" pitchFamily="18" charset="0"/>
                <a:ea typeface="Cambria" panose="02040503050406030204" pitchFamily="18" charset="0"/>
              </a:rPr>
              <a:t>  Power</a:t>
            </a:r>
          </a:p>
          <a:p>
            <a:pPr marL="893763" algn="just">
              <a:lnSpc>
                <a:spcPct val="150000"/>
              </a:lnSpc>
              <a:buFont typeface="Cambria" panose="02040503050406030204" pitchFamily="18" charset="0"/>
              <a:buChar char="-"/>
            </a:pPr>
            <a:r>
              <a:rPr lang="en-GB" sz="2200" dirty="0">
                <a:latin typeface="Cambria" panose="02040503050406030204" pitchFamily="18" charset="0"/>
                <a:ea typeface="Cambria" panose="02040503050406030204" pitchFamily="18" charset="0"/>
              </a:rPr>
              <a:t>  Energy</a:t>
            </a:r>
          </a:p>
          <a:p>
            <a:pPr marL="179388" algn="just">
              <a:lnSpc>
                <a:spcPct val="150000"/>
              </a:lnSpc>
            </a:pPr>
            <a:r>
              <a:rPr lang="en-GB" sz="2200" dirty="0">
                <a:latin typeface="Cambria" panose="02040503050406030204" pitchFamily="18" charset="0"/>
                <a:ea typeface="Cambria" panose="02040503050406030204" pitchFamily="18" charset="0"/>
              </a:rPr>
              <a:t>Electronic Components</a:t>
            </a:r>
          </a:p>
          <a:p>
            <a:pPr marL="522288" indent="-342900" algn="just">
              <a:lnSpc>
                <a:spcPct val="15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Passive Components</a:t>
            </a:r>
          </a:p>
          <a:p>
            <a:pPr marL="522288" indent="-342900" algn="just">
              <a:lnSpc>
                <a:spcPct val="15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Active Components</a:t>
            </a:r>
          </a:p>
          <a:p>
            <a:pPr marL="179388" algn="just">
              <a:lnSpc>
                <a:spcPct val="150000"/>
              </a:lnSpc>
              <a:buFont typeface="Cambria" panose="02040503050406030204" pitchFamily="18" charset="0"/>
              <a:buChar char="-"/>
            </a:pPr>
            <a:endParaRPr lang="en-GB" sz="2200" dirty="0">
              <a:latin typeface="Cambria" panose="02040503050406030204" pitchFamily="18" charset="0"/>
              <a:ea typeface="Cambria" panose="02040503050406030204" pitchFamily="18" charset="0"/>
            </a:endParaRPr>
          </a:p>
          <a:p>
            <a:pPr marL="179388" algn="just">
              <a:lnSpc>
                <a:spcPct val="150000"/>
              </a:lnSpc>
              <a:buFont typeface="Cambria" panose="02040503050406030204" pitchFamily="18" charset="0"/>
              <a:buChar char="-"/>
            </a:pPr>
            <a:endParaRPr lang="en-GB" sz="2200" dirty="0">
              <a:latin typeface="Cambria" panose="02040503050406030204" pitchFamily="18" charset="0"/>
              <a:ea typeface="Cambria" panose="02040503050406030204" pitchFamily="18" charset="0"/>
            </a:endParaRPr>
          </a:p>
          <a:p>
            <a:pPr marL="179388" algn="just">
              <a:lnSpc>
                <a:spcPct val="150000"/>
              </a:lnSpc>
            </a:pPr>
            <a:endParaRPr lang="en-GB" sz="2200" dirty="0">
              <a:latin typeface="Cambria" panose="02040503050406030204" pitchFamily="18" charset="0"/>
              <a:ea typeface="Cambria" panose="02040503050406030204" pitchFamily="18" charset="0"/>
            </a:endParaRPr>
          </a:p>
          <a:p>
            <a:endParaRPr lang="en-US" sz="2200" dirty="0"/>
          </a:p>
          <a:p>
            <a:pPr marL="285750" indent="-285750">
              <a:buFont typeface="Arial" panose="020B0604020202020204" pitchFamily="34" charset="0"/>
              <a:buChar char="•"/>
            </a:pPr>
            <a:endParaRPr lang="en-US" sz="2200" dirty="0"/>
          </a:p>
        </p:txBody>
      </p:sp>
      <p:sp>
        <p:nvSpPr>
          <p:cNvPr id="8" name="TextBox 7">
            <a:extLst>
              <a:ext uri="{FF2B5EF4-FFF2-40B4-BE49-F238E27FC236}">
                <a16:creationId xmlns:a16="http://schemas.microsoft.com/office/drawing/2014/main" id="{73278B8B-974F-3ABB-BA2B-A49A2B71749D}"/>
              </a:ext>
            </a:extLst>
          </p:cNvPr>
          <p:cNvSpPr txBox="1"/>
          <p:nvPr/>
        </p:nvSpPr>
        <p:spPr>
          <a:xfrm>
            <a:off x="5617764" y="549171"/>
            <a:ext cx="8172779" cy="7371249"/>
          </a:xfrm>
          <a:prstGeom prst="rect">
            <a:avLst/>
          </a:prstGeom>
          <a:noFill/>
        </p:spPr>
        <p:txBody>
          <a:bodyPr wrap="square" lIns="91440" tIns="45720" rIns="91440" bIns="45720" rtlCol="0" anchor="t">
            <a:spAutoFit/>
          </a:bodyPr>
          <a:lstStyle/>
          <a:p>
            <a:pPr algn="just">
              <a:lnSpc>
                <a:spcPct val="150000"/>
              </a:lnSpc>
            </a:pPr>
            <a:endParaRPr lang="en-GB" sz="2200" dirty="0">
              <a:latin typeface="Cambria" panose="02040503050406030204" pitchFamily="18" charset="0"/>
              <a:ea typeface="Cambria" panose="02040503050406030204" pitchFamily="18" charset="0"/>
            </a:endParaRPr>
          </a:p>
          <a:p>
            <a:pPr algn="just">
              <a:lnSpc>
                <a:spcPct val="150000"/>
              </a:lnSpc>
            </a:pPr>
            <a:endParaRPr lang="en-GB" sz="2200" dirty="0">
              <a:latin typeface="Cambria" panose="02040503050406030204" pitchFamily="18" charset="0"/>
              <a:ea typeface="Cambria" panose="02040503050406030204" pitchFamily="18" charset="0"/>
            </a:endParaRPr>
          </a:p>
          <a:p>
            <a:pPr marL="522288" indent="-342900" algn="just">
              <a:lnSpc>
                <a:spcPct val="15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Circuit Theory</a:t>
            </a:r>
          </a:p>
          <a:p>
            <a:pPr marL="893763" algn="just">
              <a:lnSpc>
                <a:spcPct val="150000"/>
              </a:lnSpc>
              <a:buFont typeface="Cambria" panose="02040503050406030204" pitchFamily="18" charset="0"/>
              <a:buChar char="-"/>
            </a:pPr>
            <a:r>
              <a:rPr lang="en-GB" sz="2200" dirty="0">
                <a:latin typeface="Cambria" panose="02040503050406030204" pitchFamily="18" charset="0"/>
                <a:ea typeface="Cambria" panose="02040503050406030204" pitchFamily="18" charset="0"/>
              </a:rPr>
              <a:t>  Ohm’s Law</a:t>
            </a:r>
          </a:p>
          <a:p>
            <a:pPr marL="893763" algn="just">
              <a:lnSpc>
                <a:spcPct val="150000"/>
              </a:lnSpc>
              <a:buFont typeface="Cambria" panose="02040503050406030204" pitchFamily="18" charset="0"/>
              <a:buChar char="-"/>
            </a:pPr>
            <a:r>
              <a:rPr lang="en-GB" sz="2200" dirty="0">
                <a:latin typeface="Cambria" panose="02040503050406030204" pitchFamily="18" charset="0"/>
                <a:ea typeface="Cambria" panose="02040503050406030204" pitchFamily="18" charset="0"/>
              </a:rPr>
              <a:t>   Series/parallel connections for R, L and C</a:t>
            </a:r>
          </a:p>
          <a:p>
            <a:pPr marL="893763" algn="just">
              <a:lnSpc>
                <a:spcPct val="150000"/>
              </a:lnSpc>
              <a:buFont typeface="Cambria" panose="02040503050406030204" pitchFamily="18" charset="0"/>
              <a:buChar char="-"/>
            </a:pPr>
            <a:r>
              <a:rPr lang="en-GB" sz="2200" dirty="0">
                <a:latin typeface="Cambria" panose="02040503050406030204" pitchFamily="18" charset="0"/>
                <a:ea typeface="Cambria" panose="02040503050406030204" pitchFamily="18" charset="0"/>
              </a:rPr>
              <a:t>   KVL and KCL</a:t>
            </a:r>
          </a:p>
          <a:p>
            <a:pPr marL="893763" algn="just">
              <a:lnSpc>
                <a:spcPct val="150000"/>
              </a:lnSpc>
              <a:buFont typeface="Cambria" panose="02040503050406030204" pitchFamily="18" charset="0"/>
              <a:buChar char="-"/>
            </a:pPr>
            <a:r>
              <a:rPr lang="en-GB" sz="2200" dirty="0">
                <a:latin typeface="Cambria" panose="02040503050406030204" pitchFamily="18" charset="0"/>
                <a:ea typeface="Cambria" panose="02040503050406030204" pitchFamily="18" charset="0"/>
              </a:rPr>
              <a:t>   Potential and Current divider networks</a:t>
            </a:r>
          </a:p>
          <a:p>
            <a:pPr marL="893763" algn="just">
              <a:lnSpc>
                <a:spcPct val="150000"/>
              </a:lnSpc>
              <a:buFont typeface="Cambria" panose="02040503050406030204" pitchFamily="18" charset="0"/>
              <a:buChar char="-"/>
            </a:pPr>
            <a:r>
              <a:rPr lang="en-GB" sz="2200" dirty="0">
                <a:latin typeface="Cambria" panose="02040503050406030204" pitchFamily="18" charset="0"/>
                <a:ea typeface="Cambria" panose="02040503050406030204" pitchFamily="18" charset="0"/>
              </a:rPr>
              <a:t>   Voltage and Current sources</a:t>
            </a:r>
          </a:p>
          <a:p>
            <a:pPr marL="893763" algn="just">
              <a:lnSpc>
                <a:spcPct val="150000"/>
              </a:lnSpc>
              <a:buFont typeface="Cambria" panose="02040503050406030204" pitchFamily="18" charset="0"/>
              <a:buChar char="-"/>
            </a:pPr>
            <a:r>
              <a:rPr lang="en-GB" sz="2200" dirty="0">
                <a:latin typeface="Cambria" panose="02040503050406030204" pitchFamily="18" charset="0"/>
                <a:ea typeface="Cambria" panose="02040503050406030204" pitchFamily="18" charset="0"/>
              </a:rPr>
              <a:t>   Thevenin and Norton equivalent circuits</a:t>
            </a:r>
          </a:p>
          <a:p>
            <a:pPr marL="893763" algn="just">
              <a:lnSpc>
                <a:spcPct val="150000"/>
              </a:lnSpc>
              <a:buFont typeface="Cambria" panose="02040503050406030204" pitchFamily="18" charset="0"/>
              <a:buChar char="-"/>
            </a:pPr>
            <a:r>
              <a:rPr lang="en-GB" sz="2200" dirty="0">
                <a:latin typeface="Cambria" panose="02040503050406030204" pitchFamily="18" charset="0"/>
                <a:ea typeface="Cambria" panose="02040503050406030204" pitchFamily="18" charset="0"/>
              </a:rPr>
              <a:t>   Principle of Superposition</a:t>
            </a:r>
          </a:p>
          <a:p>
            <a:pPr marL="893763" algn="just">
              <a:lnSpc>
                <a:spcPct val="150000"/>
              </a:lnSpc>
              <a:buFont typeface="Cambria" panose="02040503050406030204" pitchFamily="18" charset="0"/>
              <a:buChar char="-"/>
            </a:pPr>
            <a:r>
              <a:rPr lang="en-GB" sz="2200" dirty="0">
                <a:latin typeface="Cambria" panose="02040503050406030204" pitchFamily="18" charset="0"/>
                <a:ea typeface="Cambria" panose="02040503050406030204" pitchFamily="18" charset="0"/>
              </a:rPr>
              <a:t>   Mesh and Nodal analysis</a:t>
            </a:r>
          </a:p>
          <a:p>
            <a:pPr marL="179388" algn="just">
              <a:lnSpc>
                <a:spcPct val="150000"/>
              </a:lnSpc>
              <a:buFont typeface="Cambria" panose="02040503050406030204" pitchFamily="18" charset="0"/>
              <a:buChar char="-"/>
            </a:pPr>
            <a:endParaRPr lang="en-GB" sz="2200" dirty="0">
              <a:latin typeface="Cambria" panose="02040503050406030204" pitchFamily="18" charset="0"/>
              <a:ea typeface="Cambria" panose="02040503050406030204" pitchFamily="18" charset="0"/>
            </a:endParaRPr>
          </a:p>
          <a:p>
            <a:pPr marL="179388" algn="just">
              <a:lnSpc>
                <a:spcPct val="150000"/>
              </a:lnSpc>
            </a:pPr>
            <a:endParaRPr lang="en-GB" sz="2200" dirty="0">
              <a:latin typeface="Cambria" panose="02040503050406030204" pitchFamily="18" charset="0"/>
              <a:ea typeface="Cambria" panose="02040503050406030204" pitchFamily="18" charset="0"/>
            </a:endParaRPr>
          </a:p>
          <a:p>
            <a:endParaRPr lang="en-US" sz="2200" dirty="0"/>
          </a:p>
          <a:p>
            <a:pPr marL="285750" indent="-285750">
              <a:buFont typeface="Arial" panose="020B0604020202020204" pitchFamily="34" charset="0"/>
              <a:buChar char="•"/>
            </a:pPr>
            <a:endParaRPr lang="en-US" sz="2200" dirty="0"/>
          </a:p>
        </p:txBody>
      </p:sp>
      <p:sp>
        <p:nvSpPr>
          <p:cNvPr id="9" name="Footer Placeholder 3">
            <a:extLst>
              <a:ext uri="{FF2B5EF4-FFF2-40B4-BE49-F238E27FC236}">
                <a16:creationId xmlns:a16="http://schemas.microsoft.com/office/drawing/2014/main" id="{5483FAC4-CF01-ADE8-A189-DF03676CA12C}"/>
              </a:ext>
            </a:extLst>
          </p:cNvPr>
          <p:cNvSpPr>
            <a:spLocks noGrp="1"/>
          </p:cNvSpPr>
          <p:nvPr>
            <p:ph type="ftr" sz="quarter" idx="11"/>
          </p:nvPr>
        </p:nvSpPr>
        <p:spPr>
          <a:xfrm>
            <a:off x="140390" y="6601216"/>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Tree>
    <p:extLst>
      <p:ext uri="{BB962C8B-B14F-4D97-AF65-F5344CB8AC3E}">
        <p14:creationId xmlns:p14="http://schemas.microsoft.com/office/powerpoint/2010/main" val="39869754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5F1C62E-CBE3-AAD6-224D-041DA5CB031B}"/>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6" name="TextBox 5">
            <a:extLst>
              <a:ext uri="{FF2B5EF4-FFF2-40B4-BE49-F238E27FC236}">
                <a16:creationId xmlns:a16="http://schemas.microsoft.com/office/drawing/2014/main" id="{E6B2941E-39A0-2227-3283-83C555707E75}"/>
              </a:ext>
            </a:extLst>
          </p:cNvPr>
          <p:cNvSpPr txBox="1"/>
          <p:nvPr/>
        </p:nvSpPr>
        <p:spPr>
          <a:xfrm>
            <a:off x="0" y="962463"/>
            <a:ext cx="10852337" cy="739690"/>
          </a:xfrm>
          <a:prstGeom prst="rect">
            <a:avLst/>
          </a:prstGeom>
          <a:noFill/>
        </p:spPr>
        <p:txBody>
          <a:bodyPr wrap="square" lIns="91440" tIns="45720" rIns="91440" bIns="45720" rtlCol="0" anchor="t">
            <a:spAutoFit/>
          </a:bodyPr>
          <a:lstStyle/>
          <a:p>
            <a:pPr algn="just">
              <a:lnSpc>
                <a:spcPct val="150000"/>
              </a:lnSpc>
            </a:pPr>
            <a:r>
              <a:rPr lang="en-GB" sz="3200" b="1" dirty="0">
                <a:latin typeface="Cambria" panose="02040503050406030204" pitchFamily="18" charset="0"/>
                <a:ea typeface="Cambria" panose="02040503050406030204" pitchFamily="18" charset="0"/>
              </a:rPr>
              <a:t>Indicative Content</a:t>
            </a:r>
            <a:endParaRPr lang="en-GB" sz="2200" b="1" dirty="0">
              <a:latin typeface="Cambria" panose="02040503050406030204" pitchFamily="18" charset="0"/>
              <a:ea typeface="Cambria" panose="02040503050406030204" pitchFamily="18" charset="0"/>
            </a:endParaRPr>
          </a:p>
        </p:txBody>
      </p:sp>
      <p:sp>
        <p:nvSpPr>
          <p:cNvPr id="3" name="TextBox 2">
            <a:extLst>
              <a:ext uri="{FF2B5EF4-FFF2-40B4-BE49-F238E27FC236}">
                <a16:creationId xmlns:a16="http://schemas.microsoft.com/office/drawing/2014/main" id="{5B172D25-5EF8-8011-258F-ECAD6B51D7AC}"/>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7" name="TextBox 6">
            <a:extLst>
              <a:ext uri="{FF2B5EF4-FFF2-40B4-BE49-F238E27FC236}">
                <a16:creationId xmlns:a16="http://schemas.microsoft.com/office/drawing/2014/main" id="{097CED95-45BF-56F8-FFAF-EBB55B2342FC}"/>
              </a:ext>
            </a:extLst>
          </p:cNvPr>
          <p:cNvSpPr txBox="1"/>
          <p:nvPr/>
        </p:nvSpPr>
        <p:spPr>
          <a:xfrm>
            <a:off x="742661" y="622892"/>
            <a:ext cx="3910551" cy="3308598"/>
          </a:xfrm>
          <a:prstGeom prst="rect">
            <a:avLst/>
          </a:prstGeom>
          <a:noFill/>
        </p:spPr>
        <p:txBody>
          <a:bodyPr wrap="square" lIns="91440" tIns="45720" rIns="91440" bIns="45720" rtlCol="0" anchor="t">
            <a:spAutoFit/>
          </a:bodyPr>
          <a:lstStyle/>
          <a:p>
            <a:pPr algn="just">
              <a:lnSpc>
                <a:spcPct val="150000"/>
              </a:lnSpc>
            </a:pPr>
            <a:endParaRPr lang="en-GB" sz="2200" dirty="0">
              <a:latin typeface="Cambria" panose="02040503050406030204" pitchFamily="18" charset="0"/>
              <a:ea typeface="Cambria" panose="02040503050406030204" pitchFamily="18" charset="0"/>
            </a:endParaRPr>
          </a:p>
          <a:p>
            <a:pPr algn="just">
              <a:lnSpc>
                <a:spcPct val="150000"/>
              </a:lnSpc>
            </a:pPr>
            <a:endParaRPr lang="en-GB" sz="2200" dirty="0">
              <a:latin typeface="Cambria" panose="02040503050406030204" pitchFamily="18" charset="0"/>
              <a:ea typeface="Cambria" panose="02040503050406030204" pitchFamily="18" charset="0"/>
            </a:endParaRPr>
          </a:p>
          <a:p>
            <a:pPr marL="179388" algn="just">
              <a:lnSpc>
                <a:spcPct val="150000"/>
              </a:lnSpc>
              <a:buFont typeface="Cambria" panose="02040503050406030204" pitchFamily="18" charset="0"/>
              <a:buChar char="-"/>
            </a:pPr>
            <a:endParaRPr lang="en-GB" sz="2200" dirty="0">
              <a:latin typeface="Cambria" panose="02040503050406030204" pitchFamily="18" charset="0"/>
              <a:ea typeface="Cambria" panose="02040503050406030204" pitchFamily="18" charset="0"/>
            </a:endParaRPr>
          </a:p>
          <a:p>
            <a:pPr marL="179388" algn="just">
              <a:lnSpc>
                <a:spcPct val="150000"/>
              </a:lnSpc>
              <a:buFont typeface="Cambria" panose="02040503050406030204" pitchFamily="18" charset="0"/>
              <a:buChar char="-"/>
            </a:pPr>
            <a:endParaRPr lang="en-GB" sz="2200" dirty="0">
              <a:latin typeface="Cambria" panose="02040503050406030204" pitchFamily="18" charset="0"/>
              <a:ea typeface="Cambria" panose="02040503050406030204" pitchFamily="18" charset="0"/>
            </a:endParaRPr>
          </a:p>
          <a:p>
            <a:pPr marL="179388" algn="just">
              <a:lnSpc>
                <a:spcPct val="150000"/>
              </a:lnSpc>
            </a:pPr>
            <a:endParaRPr lang="en-GB" sz="2200" dirty="0">
              <a:latin typeface="Cambria" panose="02040503050406030204" pitchFamily="18" charset="0"/>
              <a:ea typeface="Cambria" panose="02040503050406030204" pitchFamily="18" charset="0"/>
            </a:endParaRPr>
          </a:p>
          <a:p>
            <a:endParaRPr lang="en-US" sz="2200" dirty="0"/>
          </a:p>
          <a:p>
            <a:pPr marL="285750" indent="-285750">
              <a:buFont typeface="Arial" panose="020B0604020202020204" pitchFamily="34" charset="0"/>
              <a:buChar char="•"/>
            </a:pPr>
            <a:endParaRPr lang="en-US" sz="2200" dirty="0"/>
          </a:p>
        </p:txBody>
      </p:sp>
      <p:sp>
        <p:nvSpPr>
          <p:cNvPr id="8" name="TextBox 7">
            <a:extLst>
              <a:ext uri="{FF2B5EF4-FFF2-40B4-BE49-F238E27FC236}">
                <a16:creationId xmlns:a16="http://schemas.microsoft.com/office/drawing/2014/main" id="{73278B8B-974F-3ABB-BA2B-A49A2B71749D}"/>
              </a:ext>
            </a:extLst>
          </p:cNvPr>
          <p:cNvSpPr txBox="1"/>
          <p:nvPr/>
        </p:nvSpPr>
        <p:spPr>
          <a:xfrm>
            <a:off x="230755" y="841559"/>
            <a:ext cx="4540027" cy="5847755"/>
          </a:xfrm>
          <a:prstGeom prst="rect">
            <a:avLst/>
          </a:prstGeom>
          <a:noFill/>
        </p:spPr>
        <p:txBody>
          <a:bodyPr wrap="square" lIns="91440" tIns="45720" rIns="91440" bIns="45720" rtlCol="0" anchor="t">
            <a:spAutoFit/>
          </a:bodyPr>
          <a:lstStyle/>
          <a:p>
            <a:pPr algn="just">
              <a:lnSpc>
                <a:spcPct val="150000"/>
              </a:lnSpc>
            </a:pPr>
            <a:endParaRPr lang="en-GB" sz="2200" dirty="0">
              <a:latin typeface="Cambria" panose="02040503050406030204" pitchFamily="18" charset="0"/>
              <a:ea typeface="Cambria" panose="02040503050406030204" pitchFamily="18" charset="0"/>
            </a:endParaRPr>
          </a:p>
          <a:p>
            <a:pPr algn="just">
              <a:lnSpc>
                <a:spcPct val="150000"/>
              </a:lnSpc>
            </a:pPr>
            <a:endParaRPr lang="en-GB" sz="2200" dirty="0">
              <a:latin typeface="Cambria" panose="02040503050406030204" pitchFamily="18" charset="0"/>
              <a:ea typeface="Cambria" panose="02040503050406030204" pitchFamily="18" charset="0"/>
            </a:endParaRPr>
          </a:p>
          <a:p>
            <a:pPr marL="522288" indent="-342900" algn="just">
              <a:lnSpc>
                <a:spcPct val="15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Tuned Circuits</a:t>
            </a:r>
          </a:p>
          <a:p>
            <a:pPr marL="979488" lvl="1" indent="-342900" algn="just">
              <a:lnSpc>
                <a:spcPct val="150000"/>
              </a:lnSpc>
              <a:buFont typeface="Cambria" panose="02040503050406030204" pitchFamily="18" charset="0"/>
              <a:buChar char="-"/>
            </a:pPr>
            <a:r>
              <a:rPr lang="en-GB" sz="2200" dirty="0">
                <a:latin typeface="Cambria" panose="02040503050406030204" pitchFamily="18" charset="0"/>
                <a:ea typeface="Cambria" panose="02040503050406030204" pitchFamily="18" charset="0"/>
              </a:rPr>
              <a:t>RC Circuits</a:t>
            </a:r>
          </a:p>
          <a:p>
            <a:pPr marL="1436688" lvl="2" indent="-342900" algn="just">
              <a:lnSpc>
                <a:spcPct val="150000"/>
              </a:lnSpc>
              <a:buFont typeface="Cambria" panose="02040503050406030204" pitchFamily="18" charset="0"/>
              <a:buChar char="-"/>
            </a:pPr>
            <a:r>
              <a:rPr lang="en-GB" sz="2200" dirty="0">
                <a:latin typeface="Cambria" panose="02040503050406030204" pitchFamily="18" charset="0"/>
                <a:ea typeface="Cambria" panose="02040503050406030204" pitchFamily="18" charset="0"/>
              </a:rPr>
              <a:t>Filters</a:t>
            </a:r>
          </a:p>
          <a:p>
            <a:pPr marL="979488" lvl="1" indent="-342900" algn="just">
              <a:lnSpc>
                <a:spcPct val="150000"/>
              </a:lnSpc>
              <a:buFont typeface="Cambria" panose="02040503050406030204" pitchFamily="18" charset="0"/>
              <a:buChar char="-"/>
            </a:pPr>
            <a:r>
              <a:rPr lang="en-GB" sz="2200" dirty="0">
                <a:latin typeface="Cambria" panose="02040503050406030204" pitchFamily="18" charset="0"/>
                <a:ea typeface="Cambria" panose="02040503050406030204" pitchFamily="18" charset="0"/>
              </a:rPr>
              <a:t>LC Circuits</a:t>
            </a:r>
          </a:p>
          <a:p>
            <a:pPr marL="1436688" lvl="2" indent="-342900" algn="just">
              <a:lnSpc>
                <a:spcPct val="150000"/>
              </a:lnSpc>
              <a:buFont typeface="Cambria" panose="02040503050406030204" pitchFamily="18" charset="0"/>
              <a:buChar char="-"/>
            </a:pPr>
            <a:r>
              <a:rPr lang="en-GB" sz="2200" dirty="0">
                <a:latin typeface="Cambria" panose="02040503050406030204" pitchFamily="18" charset="0"/>
                <a:ea typeface="Cambria" panose="02040503050406030204" pitchFamily="18" charset="0"/>
              </a:rPr>
              <a:t>Tank Circuit</a:t>
            </a:r>
          </a:p>
          <a:p>
            <a:pPr marL="979488" lvl="1" indent="-342900" algn="just">
              <a:lnSpc>
                <a:spcPct val="150000"/>
              </a:lnSpc>
              <a:buFont typeface="Cambria" panose="02040503050406030204" pitchFamily="18" charset="0"/>
              <a:buChar char="-"/>
            </a:pPr>
            <a:r>
              <a:rPr lang="en-GB" sz="2200" dirty="0">
                <a:latin typeface="Cambria" panose="02040503050406030204" pitchFamily="18" charset="0"/>
                <a:ea typeface="Cambria" panose="02040503050406030204" pitchFamily="18" charset="0"/>
              </a:rPr>
              <a:t>RLC Circuits</a:t>
            </a:r>
          </a:p>
          <a:p>
            <a:pPr marL="179388" algn="just">
              <a:lnSpc>
                <a:spcPct val="150000"/>
              </a:lnSpc>
              <a:buFont typeface="Cambria" panose="02040503050406030204" pitchFamily="18" charset="0"/>
              <a:buChar char="-"/>
            </a:pPr>
            <a:endParaRPr lang="en-GB" sz="2200" dirty="0">
              <a:latin typeface="Cambria" panose="02040503050406030204" pitchFamily="18" charset="0"/>
              <a:ea typeface="Cambria" panose="02040503050406030204" pitchFamily="18" charset="0"/>
            </a:endParaRPr>
          </a:p>
          <a:p>
            <a:pPr marL="179388" algn="just">
              <a:lnSpc>
                <a:spcPct val="150000"/>
              </a:lnSpc>
            </a:pPr>
            <a:endParaRPr lang="en-GB" sz="2200" dirty="0">
              <a:latin typeface="Cambria" panose="02040503050406030204" pitchFamily="18" charset="0"/>
              <a:ea typeface="Cambria" panose="02040503050406030204" pitchFamily="18" charset="0"/>
            </a:endParaRPr>
          </a:p>
          <a:p>
            <a:endParaRPr lang="en-US" sz="2200" dirty="0"/>
          </a:p>
          <a:p>
            <a:pPr marL="285750" indent="-285750">
              <a:buFont typeface="Arial" panose="020B0604020202020204" pitchFamily="34" charset="0"/>
              <a:buChar char="•"/>
            </a:pPr>
            <a:endParaRPr lang="en-US" sz="2200" dirty="0"/>
          </a:p>
        </p:txBody>
      </p:sp>
      <p:sp>
        <p:nvSpPr>
          <p:cNvPr id="9" name="TextBox 8">
            <a:extLst>
              <a:ext uri="{FF2B5EF4-FFF2-40B4-BE49-F238E27FC236}">
                <a16:creationId xmlns:a16="http://schemas.microsoft.com/office/drawing/2014/main" id="{A1182071-B61E-3368-E188-440E518DF1BC}"/>
              </a:ext>
            </a:extLst>
          </p:cNvPr>
          <p:cNvSpPr txBox="1"/>
          <p:nvPr/>
        </p:nvSpPr>
        <p:spPr>
          <a:xfrm>
            <a:off x="3470910" y="1705404"/>
            <a:ext cx="3061253" cy="4605900"/>
          </a:xfrm>
          <a:prstGeom prst="rect">
            <a:avLst/>
          </a:prstGeom>
          <a:noFill/>
        </p:spPr>
        <p:txBody>
          <a:bodyPr wrap="square">
            <a:spAutoFit/>
          </a:bodyPr>
          <a:lstStyle/>
          <a:p>
            <a:pPr marL="522288" indent="-342900" algn="just">
              <a:lnSpc>
                <a:spcPct val="15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Semiconductors</a:t>
            </a:r>
          </a:p>
          <a:p>
            <a:pPr marL="984250" lvl="1" indent="-342900" algn="just">
              <a:lnSpc>
                <a:spcPct val="150000"/>
              </a:lnSpc>
              <a:buFont typeface="Cambria" panose="02040503050406030204" pitchFamily="18" charset="0"/>
              <a:buChar char="-"/>
            </a:pPr>
            <a:r>
              <a:rPr lang="en-GB" sz="2200" dirty="0">
                <a:latin typeface="Cambria" panose="02040503050406030204" pitchFamily="18" charset="0"/>
                <a:ea typeface="Cambria" panose="02040503050406030204" pitchFamily="18" charset="0"/>
              </a:rPr>
              <a:t>Diodes </a:t>
            </a:r>
          </a:p>
          <a:p>
            <a:pPr marL="1441450" lvl="2" indent="-342900" algn="just">
              <a:lnSpc>
                <a:spcPct val="150000"/>
              </a:lnSpc>
              <a:buFont typeface="Cambria" panose="02040503050406030204" pitchFamily="18" charset="0"/>
              <a:buChar char="-"/>
            </a:pPr>
            <a:r>
              <a:rPr lang="en-GB" sz="2200" dirty="0">
                <a:latin typeface="Cambria" panose="02040503050406030204" pitchFamily="18" charset="0"/>
                <a:ea typeface="Cambria" panose="02040503050406030204" pitchFamily="18" charset="0"/>
              </a:rPr>
              <a:t>PNP</a:t>
            </a:r>
          </a:p>
          <a:p>
            <a:pPr marL="1441450" lvl="2" indent="-342900" algn="just">
              <a:lnSpc>
                <a:spcPct val="150000"/>
              </a:lnSpc>
              <a:buFont typeface="Cambria" panose="02040503050406030204" pitchFamily="18" charset="0"/>
              <a:buChar char="-"/>
            </a:pPr>
            <a:r>
              <a:rPr lang="en-GB" sz="2200" dirty="0">
                <a:latin typeface="Cambria" panose="02040503050406030204" pitchFamily="18" charset="0"/>
                <a:ea typeface="Cambria" panose="02040503050406030204" pitchFamily="18" charset="0"/>
              </a:rPr>
              <a:t>NPN</a:t>
            </a:r>
          </a:p>
          <a:p>
            <a:pPr marL="1441450" lvl="2" indent="-342900" algn="just">
              <a:lnSpc>
                <a:spcPct val="150000"/>
              </a:lnSpc>
              <a:buFont typeface="Cambria" panose="02040503050406030204" pitchFamily="18" charset="0"/>
              <a:buChar char="-"/>
            </a:pPr>
            <a:r>
              <a:rPr lang="en-GB" sz="2200" dirty="0">
                <a:latin typeface="Cambria" panose="02040503050406030204" pitchFamily="18" charset="0"/>
                <a:ea typeface="Cambria" panose="02040503050406030204" pitchFamily="18" charset="0"/>
              </a:rPr>
              <a:t>Zener</a:t>
            </a:r>
          </a:p>
          <a:p>
            <a:pPr marL="984250" lvl="1" indent="-342900" algn="just">
              <a:lnSpc>
                <a:spcPct val="150000"/>
              </a:lnSpc>
              <a:buFont typeface="Cambria" panose="02040503050406030204" pitchFamily="18" charset="0"/>
              <a:buChar char="-"/>
            </a:pPr>
            <a:r>
              <a:rPr lang="en-GB" sz="2200" dirty="0">
                <a:latin typeface="Cambria" panose="02040503050406030204" pitchFamily="18" charset="0"/>
                <a:ea typeface="Cambria" panose="02040503050406030204" pitchFamily="18" charset="0"/>
              </a:rPr>
              <a:t>Transistors</a:t>
            </a:r>
          </a:p>
          <a:p>
            <a:pPr marL="1436688" lvl="1" indent="-342900" algn="just">
              <a:lnSpc>
                <a:spcPct val="150000"/>
              </a:lnSpc>
              <a:buFont typeface="Cambria" panose="02040503050406030204" pitchFamily="18" charset="0"/>
              <a:buChar char="-"/>
            </a:pPr>
            <a:r>
              <a:rPr lang="en-GB" sz="2200" dirty="0">
                <a:latin typeface="Cambria" panose="02040503050406030204" pitchFamily="18" charset="0"/>
                <a:ea typeface="Cambria" panose="02040503050406030204" pitchFamily="18" charset="0"/>
              </a:rPr>
              <a:t> BJT</a:t>
            </a:r>
          </a:p>
          <a:p>
            <a:pPr marL="1436688" lvl="1" indent="-342900" algn="just">
              <a:lnSpc>
                <a:spcPct val="150000"/>
              </a:lnSpc>
              <a:buFont typeface="Cambria" panose="02040503050406030204" pitchFamily="18" charset="0"/>
              <a:buChar char="-"/>
            </a:pPr>
            <a:r>
              <a:rPr lang="en-GB" sz="2200" dirty="0">
                <a:latin typeface="Cambria" panose="02040503050406030204" pitchFamily="18" charset="0"/>
                <a:ea typeface="Cambria" panose="02040503050406030204" pitchFamily="18" charset="0"/>
              </a:rPr>
              <a:t>FET</a:t>
            </a:r>
          </a:p>
          <a:p>
            <a:pPr marL="1436688" lvl="1" indent="-342900" algn="just">
              <a:lnSpc>
                <a:spcPct val="150000"/>
              </a:lnSpc>
              <a:buFont typeface="Cambria" panose="02040503050406030204" pitchFamily="18" charset="0"/>
              <a:buChar char="-"/>
            </a:pPr>
            <a:r>
              <a:rPr lang="en-GB" sz="2200" dirty="0">
                <a:latin typeface="Cambria" panose="02040503050406030204" pitchFamily="18" charset="0"/>
                <a:ea typeface="Cambria" panose="02040503050406030204" pitchFamily="18" charset="0"/>
              </a:rPr>
              <a:t>MOSFET</a:t>
            </a:r>
          </a:p>
        </p:txBody>
      </p:sp>
      <p:sp>
        <p:nvSpPr>
          <p:cNvPr id="13" name="TextBox 12">
            <a:extLst>
              <a:ext uri="{FF2B5EF4-FFF2-40B4-BE49-F238E27FC236}">
                <a16:creationId xmlns:a16="http://schemas.microsoft.com/office/drawing/2014/main" id="{2EB87028-60E1-4EAE-E1E6-9EE9F0FC0622}"/>
              </a:ext>
            </a:extLst>
          </p:cNvPr>
          <p:cNvSpPr txBox="1"/>
          <p:nvPr/>
        </p:nvSpPr>
        <p:spPr>
          <a:xfrm>
            <a:off x="5690152" y="1704551"/>
            <a:ext cx="6172200" cy="2060885"/>
          </a:xfrm>
          <a:prstGeom prst="rect">
            <a:avLst/>
          </a:prstGeom>
          <a:noFill/>
        </p:spPr>
        <p:txBody>
          <a:bodyPr wrap="square">
            <a:spAutoFit/>
          </a:bodyPr>
          <a:lstStyle/>
          <a:p>
            <a:pPr marL="1436688" lvl="2" indent="-342900" algn="just">
              <a:lnSpc>
                <a:spcPct val="15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Electromagnetism</a:t>
            </a:r>
          </a:p>
          <a:p>
            <a:pPr marL="1436688" lvl="2" indent="-342900" algn="just">
              <a:lnSpc>
                <a:spcPct val="15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 Electromagnetic Induction, Faraday’s, Lens’ Laws etc</a:t>
            </a:r>
          </a:p>
          <a:p>
            <a:pPr marL="1436688" lvl="2" indent="-342900" algn="just">
              <a:lnSpc>
                <a:spcPct val="15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Principles of motors and generators</a:t>
            </a:r>
          </a:p>
        </p:txBody>
      </p:sp>
      <p:sp>
        <p:nvSpPr>
          <p:cNvPr id="14" name="Footer Placeholder 3">
            <a:extLst>
              <a:ext uri="{FF2B5EF4-FFF2-40B4-BE49-F238E27FC236}">
                <a16:creationId xmlns:a16="http://schemas.microsoft.com/office/drawing/2014/main" id="{0839FE28-B460-F632-5B78-66EB87AD0B77}"/>
              </a:ext>
            </a:extLst>
          </p:cNvPr>
          <p:cNvSpPr>
            <a:spLocks noGrp="1"/>
          </p:cNvSpPr>
          <p:nvPr>
            <p:ph type="ftr" sz="quarter" idx="11"/>
          </p:nvPr>
        </p:nvSpPr>
        <p:spPr>
          <a:xfrm>
            <a:off x="140390" y="6601216"/>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Tree>
    <p:extLst>
      <p:ext uri="{BB962C8B-B14F-4D97-AF65-F5344CB8AC3E}">
        <p14:creationId xmlns:p14="http://schemas.microsoft.com/office/powerpoint/2010/main" val="17972261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5F1C62E-CBE3-AAD6-224D-041DA5CB031B}"/>
              </a:ext>
            </a:extLst>
          </p:cNvPr>
          <p:cNvSpPr>
            <a:spLocks noGrp="1"/>
          </p:cNvSpPr>
          <p:nvPr>
            <p:ph type="sldNum" sz="quarter" idx="12"/>
          </p:nvPr>
        </p:nvSpPr>
        <p:spPr/>
        <p:txBody>
          <a:bodyPr/>
          <a:lstStyle/>
          <a:p>
            <a:fld id="{AC82685A-BD3A-4230-8D85-804689F67293}" type="slidenum">
              <a:rPr lang="en-GB" smtClean="0"/>
              <a:t>11</a:t>
            </a:fld>
            <a:endParaRPr lang="en-GB"/>
          </a:p>
        </p:txBody>
      </p:sp>
      <p:sp>
        <p:nvSpPr>
          <p:cNvPr id="6" name="TextBox 5">
            <a:extLst>
              <a:ext uri="{FF2B5EF4-FFF2-40B4-BE49-F238E27FC236}">
                <a16:creationId xmlns:a16="http://schemas.microsoft.com/office/drawing/2014/main" id="{E6B2941E-39A0-2227-3283-83C555707E75}"/>
              </a:ext>
            </a:extLst>
          </p:cNvPr>
          <p:cNvSpPr txBox="1"/>
          <p:nvPr/>
        </p:nvSpPr>
        <p:spPr>
          <a:xfrm>
            <a:off x="0" y="962463"/>
            <a:ext cx="10852337" cy="739690"/>
          </a:xfrm>
          <a:prstGeom prst="rect">
            <a:avLst/>
          </a:prstGeom>
          <a:noFill/>
        </p:spPr>
        <p:txBody>
          <a:bodyPr wrap="square" lIns="91440" tIns="45720" rIns="91440" bIns="45720" rtlCol="0" anchor="t">
            <a:spAutoFit/>
          </a:bodyPr>
          <a:lstStyle/>
          <a:p>
            <a:pPr algn="just">
              <a:lnSpc>
                <a:spcPct val="150000"/>
              </a:lnSpc>
            </a:pPr>
            <a:r>
              <a:rPr lang="en-GB" sz="3200" b="1" dirty="0">
                <a:latin typeface="Cambria" panose="02040503050406030204" pitchFamily="18" charset="0"/>
                <a:ea typeface="Cambria" panose="02040503050406030204" pitchFamily="18" charset="0"/>
              </a:rPr>
              <a:t>INDICATIVE READING LIST</a:t>
            </a:r>
            <a:endParaRPr lang="en-GB" sz="2200" b="1" dirty="0">
              <a:latin typeface="Cambria" panose="02040503050406030204" pitchFamily="18" charset="0"/>
              <a:ea typeface="Cambria" panose="02040503050406030204" pitchFamily="18" charset="0"/>
            </a:endParaRPr>
          </a:p>
        </p:txBody>
      </p:sp>
      <p:sp>
        <p:nvSpPr>
          <p:cNvPr id="3" name="TextBox 2">
            <a:extLst>
              <a:ext uri="{FF2B5EF4-FFF2-40B4-BE49-F238E27FC236}">
                <a16:creationId xmlns:a16="http://schemas.microsoft.com/office/drawing/2014/main" id="{5B172D25-5EF8-8011-258F-ECAD6B51D7AC}"/>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graphicFrame>
        <p:nvGraphicFramePr>
          <p:cNvPr id="11" name="Table 10">
            <a:extLst>
              <a:ext uri="{FF2B5EF4-FFF2-40B4-BE49-F238E27FC236}">
                <a16:creationId xmlns:a16="http://schemas.microsoft.com/office/drawing/2014/main" id="{32D8946B-B974-FCA8-F818-5AFEC7076C1B}"/>
              </a:ext>
            </a:extLst>
          </p:cNvPr>
          <p:cNvGraphicFramePr>
            <a:graphicFrameLocks noGrp="1"/>
          </p:cNvGraphicFramePr>
          <p:nvPr>
            <p:extLst>
              <p:ext uri="{D42A27DB-BD31-4B8C-83A1-F6EECF244321}">
                <p14:modId xmlns:p14="http://schemas.microsoft.com/office/powerpoint/2010/main" val="4102870016"/>
              </p:ext>
            </p:extLst>
          </p:nvPr>
        </p:nvGraphicFramePr>
        <p:xfrm>
          <a:off x="1505934" y="1718422"/>
          <a:ext cx="8952273" cy="4743360"/>
        </p:xfrm>
        <a:graphic>
          <a:graphicData uri="http://schemas.openxmlformats.org/drawingml/2006/table">
            <a:tbl>
              <a:tblPr firstRow="1" firstCol="1" bandRow="1">
                <a:tableStyleId>{5C22544A-7EE6-4342-B048-85BDC9FD1C3A}</a:tableStyleId>
              </a:tblPr>
              <a:tblGrid>
                <a:gridCol w="1746003">
                  <a:extLst>
                    <a:ext uri="{9D8B030D-6E8A-4147-A177-3AD203B41FA5}">
                      <a16:colId xmlns:a16="http://schemas.microsoft.com/office/drawing/2014/main" val="1111501862"/>
                    </a:ext>
                  </a:extLst>
                </a:gridCol>
                <a:gridCol w="5794170">
                  <a:extLst>
                    <a:ext uri="{9D8B030D-6E8A-4147-A177-3AD203B41FA5}">
                      <a16:colId xmlns:a16="http://schemas.microsoft.com/office/drawing/2014/main" val="2156179361"/>
                    </a:ext>
                  </a:extLst>
                </a:gridCol>
                <a:gridCol w="1412100">
                  <a:extLst>
                    <a:ext uri="{9D8B030D-6E8A-4147-A177-3AD203B41FA5}">
                      <a16:colId xmlns:a16="http://schemas.microsoft.com/office/drawing/2014/main" val="1044192023"/>
                    </a:ext>
                  </a:extLst>
                </a:gridCol>
              </a:tblGrid>
              <a:tr h="180729">
                <a:tc>
                  <a:txBody>
                    <a:bodyPr/>
                    <a:lstStyle/>
                    <a:p>
                      <a:pPr algn="just" fontAlgn="base" hangingPunct="0">
                        <a:lnSpc>
                          <a:spcPct val="115000"/>
                        </a:lnSpc>
                        <a:spcAft>
                          <a:spcPts val="1000"/>
                        </a:spcAft>
                        <a:tabLst>
                          <a:tab pos="457200" algn="l"/>
                          <a:tab pos="914400" algn="l"/>
                        </a:tabLst>
                      </a:pPr>
                      <a:r>
                        <a:rPr lang="en-GB" sz="1200">
                          <a:effectLst/>
                        </a:rPr>
                        <a:t>Module Code</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58842" marR="58842" marT="0" marB="0"/>
                </a:tc>
                <a:tc gridSpan="2">
                  <a:txBody>
                    <a:bodyPr/>
                    <a:lstStyle/>
                    <a:p>
                      <a:pPr algn="just" fontAlgn="base" hangingPunct="0">
                        <a:lnSpc>
                          <a:spcPct val="115000"/>
                        </a:lnSpc>
                        <a:spcAft>
                          <a:spcPts val="1000"/>
                        </a:spcAft>
                        <a:tabLst>
                          <a:tab pos="457200" algn="l"/>
                          <a:tab pos="914400" algn="l"/>
                        </a:tabLst>
                      </a:pPr>
                      <a:r>
                        <a:rPr lang="en-GB" sz="1200">
                          <a:effectLst/>
                        </a:rPr>
                        <a:t>ACDA4006</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58842" marR="58842" marT="0" marB="0"/>
                </a:tc>
                <a:tc hMerge="1">
                  <a:txBody>
                    <a:bodyPr/>
                    <a:lstStyle/>
                    <a:p>
                      <a:endParaRPr lang="en-GB"/>
                    </a:p>
                  </a:txBody>
                  <a:tcPr/>
                </a:tc>
                <a:extLst>
                  <a:ext uri="{0D108BD9-81ED-4DB2-BD59-A6C34878D82A}">
                    <a16:rowId xmlns:a16="http://schemas.microsoft.com/office/drawing/2014/main" val="1803135089"/>
                  </a:ext>
                </a:extLst>
              </a:tr>
              <a:tr h="180729">
                <a:tc>
                  <a:txBody>
                    <a:bodyPr/>
                    <a:lstStyle/>
                    <a:p>
                      <a:pPr algn="just" fontAlgn="base" hangingPunct="0">
                        <a:lnSpc>
                          <a:spcPct val="115000"/>
                        </a:lnSpc>
                        <a:spcAft>
                          <a:spcPts val="1000"/>
                        </a:spcAft>
                        <a:tabLst>
                          <a:tab pos="457200" algn="l"/>
                          <a:tab pos="914400" algn="l"/>
                        </a:tabLst>
                      </a:pPr>
                      <a:r>
                        <a:rPr lang="en-GB" sz="1200">
                          <a:effectLst/>
                        </a:rPr>
                        <a:t>Module Title</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58842" marR="58842" marT="0" marB="0"/>
                </a:tc>
                <a:tc gridSpan="2">
                  <a:txBody>
                    <a:bodyPr/>
                    <a:lstStyle/>
                    <a:p>
                      <a:pPr algn="just" fontAlgn="base" hangingPunct="0">
                        <a:lnSpc>
                          <a:spcPct val="115000"/>
                        </a:lnSpc>
                        <a:spcAft>
                          <a:spcPts val="1000"/>
                        </a:spcAft>
                        <a:tabLst>
                          <a:tab pos="457200" algn="l"/>
                          <a:tab pos="914400" algn="l"/>
                        </a:tabLst>
                      </a:pPr>
                      <a:r>
                        <a:rPr lang="en-GB" sz="1200">
                          <a:effectLst/>
                        </a:rPr>
                        <a:t>Electrical and Electronic Principles</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58842" marR="58842" marT="0" marB="0"/>
                </a:tc>
                <a:tc hMerge="1">
                  <a:txBody>
                    <a:bodyPr/>
                    <a:lstStyle/>
                    <a:p>
                      <a:endParaRPr lang="en-GB"/>
                    </a:p>
                  </a:txBody>
                  <a:tcPr/>
                </a:tc>
                <a:extLst>
                  <a:ext uri="{0D108BD9-81ED-4DB2-BD59-A6C34878D82A}">
                    <a16:rowId xmlns:a16="http://schemas.microsoft.com/office/drawing/2014/main" val="1975016080"/>
                  </a:ext>
                </a:extLst>
              </a:tr>
              <a:tr h="180729">
                <a:tc>
                  <a:txBody>
                    <a:bodyPr/>
                    <a:lstStyle/>
                    <a:p>
                      <a:pPr algn="just" fontAlgn="base" hangingPunct="0">
                        <a:lnSpc>
                          <a:spcPct val="115000"/>
                        </a:lnSpc>
                        <a:spcAft>
                          <a:spcPts val="1000"/>
                        </a:spcAft>
                        <a:tabLst>
                          <a:tab pos="457200" algn="l"/>
                          <a:tab pos="914400" algn="l"/>
                        </a:tabLst>
                      </a:pPr>
                      <a:r>
                        <a:rPr lang="en-GB" sz="1200">
                          <a:effectLst/>
                        </a:rPr>
                        <a:t>Classification</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58842" marR="58842" marT="0" marB="0"/>
                </a:tc>
                <a:tc>
                  <a:txBody>
                    <a:bodyPr/>
                    <a:lstStyle/>
                    <a:p>
                      <a:pPr algn="just" fontAlgn="base" hangingPunct="0">
                        <a:lnSpc>
                          <a:spcPct val="115000"/>
                        </a:lnSpc>
                        <a:spcAft>
                          <a:spcPts val="1000"/>
                        </a:spcAft>
                        <a:tabLst>
                          <a:tab pos="457200" algn="l"/>
                          <a:tab pos="914400" algn="l"/>
                        </a:tabLst>
                      </a:pPr>
                      <a:r>
                        <a:rPr lang="en-GB" sz="1200">
                          <a:effectLst/>
                        </a:rPr>
                        <a:t>Reading List entry</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58842" marR="58842" marT="0" marB="0"/>
                </a:tc>
                <a:tc>
                  <a:txBody>
                    <a:bodyPr/>
                    <a:lstStyle/>
                    <a:p>
                      <a:pPr algn="just" fontAlgn="base" hangingPunct="0">
                        <a:lnSpc>
                          <a:spcPct val="115000"/>
                        </a:lnSpc>
                        <a:spcAft>
                          <a:spcPts val="1000"/>
                        </a:spcAft>
                        <a:tabLst>
                          <a:tab pos="457200" algn="l"/>
                          <a:tab pos="914400" algn="l"/>
                        </a:tabLst>
                      </a:pPr>
                      <a:r>
                        <a:rPr lang="en-GB" sz="1200">
                          <a:effectLst/>
                        </a:rPr>
                        <a:t>Electronic*</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58842" marR="58842" marT="0" marB="0"/>
                </a:tc>
                <a:extLst>
                  <a:ext uri="{0D108BD9-81ED-4DB2-BD59-A6C34878D82A}">
                    <a16:rowId xmlns:a16="http://schemas.microsoft.com/office/drawing/2014/main" val="1656659855"/>
                  </a:ext>
                </a:extLst>
              </a:tr>
              <a:tr h="351633">
                <a:tc>
                  <a:txBody>
                    <a:bodyPr/>
                    <a:lstStyle/>
                    <a:p>
                      <a:pPr fontAlgn="base" hangingPunct="0">
                        <a:lnSpc>
                          <a:spcPct val="115000"/>
                        </a:lnSpc>
                        <a:spcAft>
                          <a:spcPts val="1000"/>
                        </a:spcAft>
                        <a:tabLst>
                          <a:tab pos="457200" algn="l"/>
                          <a:tab pos="914400" algn="l"/>
                        </a:tabLst>
                      </a:pPr>
                      <a:r>
                        <a:rPr lang="en-GB" sz="1200">
                          <a:effectLst/>
                        </a:rPr>
                        <a:t>Essential</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58842" marR="58842" marT="0" marB="0" anchor="ctr"/>
                </a:tc>
                <a:tc>
                  <a:txBody>
                    <a:bodyPr/>
                    <a:lstStyle/>
                    <a:p>
                      <a:pPr fontAlgn="base" hangingPunct="0">
                        <a:lnSpc>
                          <a:spcPct val="115000"/>
                        </a:lnSpc>
                        <a:spcAft>
                          <a:spcPts val="1000"/>
                        </a:spcAft>
                        <a:tabLst>
                          <a:tab pos="457200" algn="l"/>
                          <a:tab pos="914400" algn="l"/>
                        </a:tabLst>
                      </a:pPr>
                      <a:r>
                        <a:rPr lang="en-GB" sz="1200">
                          <a:effectLst/>
                        </a:rPr>
                        <a:t>Bird, J. (2014) - Electrical Circuit Theory and Technology 5th Ed. London: Routledge</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58842" marR="58842" marT="0" marB="0" anchor="ctr"/>
                </a:tc>
                <a:tc>
                  <a:txBody>
                    <a:bodyPr/>
                    <a:lstStyle/>
                    <a:p>
                      <a:pPr algn="ctr" fontAlgn="base" hangingPunct="0">
                        <a:lnSpc>
                          <a:spcPct val="115000"/>
                        </a:lnSpc>
                        <a:spcAft>
                          <a:spcPts val="1000"/>
                        </a:spcAft>
                      </a:pPr>
                      <a:r>
                        <a:rPr lang="en-GB" sz="1200">
                          <a:effectLst/>
                        </a:rPr>
                        <a:t>☒</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58842" marR="58842" marT="0" marB="0" anchor="ctr"/>
                </a:tc>
                <a:extLst>
                  <a:ext uri="{0D108BD9-81ED-4DB2-BD59-A6C34878D82A}">
                    <a16:rowId xmlns:a16="http://schemas.microsoft.com/office/drawing/2014/main" val="3904732918"/>
                  </a:ext>
                </a:extLst>
              </a:tr>
              <a:tr h="351633">
                <a:tc>
                  <a:txBody>
                    <a:bodyPr/>
                    <a:lstStyle/>
                    <a:p>
                      <a:pPr fontAlgn="base" hangingPunct="0">
                        <a:lnSpc>
                          <a:spcPct val="115000"/>
                        </a:lnSpc>
                        <a:spcAft>
                          <a:spcPts val="1000"/>
                        </a:spcAft>
                        <a:tabLst>
                          <a:tab pos="457200" algn="l"/>
                          <a:tab pos="914400" algn="l"/>
                        </a:tabLst>
                      </a:pPr>
                      <a:r>
                        <a:rPr lang="en-GB" sz="1200">
                          <a:effectLst/>
                        </a:rPr>
                        <a:t>Further</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58842" marR="58842" marT="0" marB="0" anchor="ctr"/>
                </a:tc>
                <a:tc>
                  <a:txBody>
                    <a:bodyPr/>
                    <a:lstStyle/>
                    <a:p>
                      <a:pPr fontAlgn="base" hangingPunct="0">
                        <a:lnSpc>
                          <a:spcPct val="115000"/>
                        </a:lnSpc>
                        <a:spcAft>
                          <a:spcPts val="1000"/>
                        </a:spcAft>
                        <a:tabLst>
                          <a:tab pos="457200" algn="l"/>
                          <a:tab pos="914400" algn="l"/>
                        </a:tabLst>
                      </a:pPr>
                      <a:r>
                        <a:rPr lang="en-GB" sz="1200" dirty="0">
                          <a:effectLst/>
                        </a:rPr>
                        <a:t>Floyd, T. L. (2012) DC/AC Fundamentals: A Systems Approach London: Prentice Hall</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58842" marR="58842" marT="0" marB="0" anchor="ctr"/>
                </a:tc>
                <a:tc>
                  <a:txBody>
                    <a:bodyPr/>
                    <a:lstStyle/>
                    <a:p>
                      <a:pPr algn="ctr" fontAlgn="base" hangingPunct="0">
                        <a:lnSpc>
                          <a:spcPct val="115000"/>
                        </a:lnSpc>
                        <a:spcAft>
                          <a:spcPts val="1000"/>
                        </a:spcAft>
                      </a:pPr>
                      <a:r>
                        <a:rPr lang="en-GB" sz="1200">
                          <a:effectLst/>
                        </a:rPr>
                        <a:t>☐</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58842" marR="58842" marT="0" marB="0" anchor="ctr"/>
                </a:tc>
                <a:extLst>
                  <a:ext uri="{0D108BD9-81ED-4DB2-BD59-A6C34878D82A}">
                    <a16:rowId xmlns:a16="http://schemas.microsoft.com/office/drawing/2014/main" val="605287489"/>
                  </a:ext>
                </a:extLst>
              </a:tr>
              <a:tr h="351633">
                <a:tc>
                  <a:txBody>
                    <a:bodyPr/>
                    <a:lstStyle/>
                    <a:p>
                      <a:pPr fontAlgn="base" hangingPunct="0">
                        <a:lnSpc>
                          <a:spcPct val="115000"/>
                        </a:lnSpc>
                        <a:spcAft>
                          <a:spcPts val="1000"/>
                        </a:spcAft>
                        <a:tabLst>
                          <a:tab pos="457200" algn="l"/>
                          <a:tab pos="914400" algn="l"/>
                        </a:tabLst>
                      </a:pPr>
                      <a:r>
                        <a:rPr lang="en-GB" sz="1200">
                          <a:effectLst/>
                        </a:rPr>
                        <a:t>Further</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58842" marR="58842" marT="0" marB="0" anchor="ctr"/>
                </a:tc>
                <a:tc>
                  <a:txBody>
                    <a:bodyPr/>
                    <a:lstStyle/>
                    <a:p>
                      <a:pPr fontAlgn="base" hangingPunct="0">
                        <a:lnSpc>
                          <a:spcPct val="115000"/>
                        </a:lnSpc>
                        <a:spcAft>
                          <a:spcPts val="1000"/>
                        </a:spcAft>
                        <a:tabLst>
                          <a:tab pos="457200" algn="l"/>
                          <a:tab pos="914400" algn="l"/>
                        </a:tabLst>
                      </a:pPr>
                      <a:r>
                        <a:rPr lang="en-GB" sz="1200">
                          <a:effectLst/>
                        </a:rPr>
                        <a:t>Sinclair, I. and Dutton, J. (2007) Practical Electronics Handbook,  Oxford: Newnes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58842" marR="58842" marT="0" marB="0" anchor="ctr"/>
                </a:tc>
                <a:tc>
                  <a:txBody>
                    <a:bodyPr/>
                    <a:lstStyle/>
                    <a:p>
                      <a:pPr algn="ctr" fontAlgn="base" hangingPunct="0">
                        <a:lnSpc>
                          <a:spcPct val="115000"/>
                        </a:lnSpc>
                        <a:spcAft>
                          <a:spcPts val="1000"/>
                        </a:spcAft>
                      </a:pPr>
                      <a:r>
                        <a:rPr lang="en-GB" sz="1200">
                          <a:effectLst/>
                        </a:rPr>
                        <a:t>☒</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58842" marR="58842" marT="0" marB="0" anchor="ctr"/>
                </a:tc>
                <a:extLst>
                  <a:ext uri="{0D108BD9-81ED-4DB2-BD59-A6C34878D82A}">
                    <a16:rowId xmlns:a16="http://schemas.microsoft.com/office/drawing/2014/main" val="629566286"/>
                  </a:ext>
                </a:extLst>
              </a:tr>
              <a:tr h="1412328">
                <a:tc>
                  <a:txBody>
                    <a:bodyPr/>
                    <a:lstStyle/>
                    <a:p>
                      <a:pPr fontAlgn="base" hangingPunct="0">
                        <a:lnSpc>
                          <a:spcPct val="115000"/>
                        </a:lnSpc>
                        <a:spcAft>
                          <a:spcPts val="1000"/>
                        </a:spcAft>
                        <a:tabLst>
                          <a:tab pos="457200" algn="l"/>
                          <a:tab pos="914400" algn="l"/>
                        </a:tabLst>
                      </a:pPr>
                      <a:r>
                        <a:rPr lang="en-GB" sz="1200">
                          <a:effectLst/>
                        </a:rPr>
                        <a:t>Further</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58842" marR="58842" marT="0" marB="0" anchor="ctr"/>
                </a:tc>
                <a:tc>
                  <a:txBody>
                    <a:bodyPr/>
                    <a:lstStyle/>
                    <a:p>
                      <a:pPr marL="2286000" indent="-2286000" fontAlgn="base" hangingPunct="0">
                        <a:lnSpc>
                          <a:spcPct val="115000"/>
                        </a:lnSpc>
                        <a:spcAft>
                          <a:spcPts val="1000"/>
                        </a:spcAft>
                        <a:tabLst>
                          <a:tab pos="457200" algn="l"/>
                          <a:tab pos="914400" algn="l"/>
                          <a:tab pos="1371600" algn="l"/>
                          <a:tab pos="1828800" algn="l"/>
                        </a:tabLst>
                      </a:pPr>
                      <a:r>
                        <a:rPr lang="en-GB" sz="1200" dirty="0">
                          <a:effectLst/>
                        </a:rPr>
                        <a:t>Journals</a:t>
                      </a:r>
                    </a:p>
                    <a:p>
                      <a:pPr marL="2286000" indent="-2286000" fontAlgn="base" hangingPunct="0">
                        <a:lnSpc>
                          <a:spcPct val="115000"/>
                        </a:lnSpc>
                        <a:spcAft>
                          <a:spcPts val="1000"/>
                        </a:spcAft>
                      </a:pPr>
                      <a:r>
                        <a:rPr lang="en-GB" sz="1200" dirty="0" err="1">
                          <a:effectLst/>
                        </a:rPr>
                        <a:t>Elektor</a:t>
                      </a:r>
                      <a:endParaRPr lang="en-GB" sz="1200" dirty="0">
                        <a:effectLst/>
                      </a:endParaRPr>
                    </a:p>
                    <a:p>
                      <a:pPr marL="2286000" indent="-2286000" fontAlgn="base" hangingPunct="0">
                        <a:lnSpc>
                          <a:spcPct val="115000"/>
                        </a:lnSpc>
                        <a:spcAft>
                          <a:spcPts val="1000"/>
                        </a:spcAft>
                        <a:tabLst>
                          <a:tab pos="457200" algn="l"/>
                          <a:tab pos="914400" algn="l"/>
                          <a:tab pos="1371600" algn="l"/>
                          <a:tab pos="1828800" algn="l"/>
                        </a:tabLst>
                      </a:pPr>
                      <a:r>
                        <a:rPr lang="en-GB" sz="1200" dirty="0">
                          <a:effectLst/>
                        </a:rPr>
                        <a:t>Electronics World</a:t>
                      </a:r>
                    </a:p>
                    <a:p>
                      <a:pPr fontAlgn="base" hangingPunct="0">
                        <a:lnSpc>
                          <a:spcPct val="115000"/>
                        </a:lnSpc>
                        <a:spcAft>
                          <a:spcPts val="1000"/>
                        </a:spcAft>
                      </a:pPr>
                      <a:r>
                        <a:rPr lang="en-GB" sz="1200" dirty="0">
                          <a:effectLst/>
                        </a:rPr>
                        <a:t>IEEE Xplore</a:t>
                      </a:r>
                    </a:p>
                    <a:p>
                      <a:pPr fontAlgn="base" hangingPunct="0">
                        <a:lnSpc>
                          <a:spcPct val="115000"/>
                        </a:lnSpc>
                        <a:spcAft>
                          <a:spcPts val="1000"/>
                        </a:spcAft>
                      </a:pPr>
                      <a:r>
                        <a:rPr lang="en-GB" sz="1200" dirty="0">
                          <a:effectLst/>
                        </a:rPr>
                        <a:t>ACM Digital Library</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58842" marR="58842" marT="0" marB="0" anchor="ctr"/>
                </a:tc>
                <a:tc>
                  <a:txBody>
                    <a:bodyPr/>
                    <a:lstStyle/>
                    <a:p>
                      <a:pPr algn="ctr" fontAlgn="base" hangingPunct="0">
                        <a:lnSpc>
                          <a:spcPct val="115000"/>
                        </a:lnSpc>
                        <a:spcAft>
                          <a:spcPts val="1000"/>
                        </a:spcAft>
                      </a:pPr>
                      <a:r>
                        <a:rPr lang="en-GB" sz="1200">
                          <a:effectLst/>
                        </a:rPr>
                        <a:t>☒</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58842" marR="58842" marT="0" marB="0" anchor="ctr"/>
                </a:tc>
                <a:extLst>
                  <a:ext uri="{0D108BD9-81ED-4DB2-BD59-A6C34878D82A}">
                    <a16:rowId xmlns:a16="http://schemas.microsoft.com/office/drawing/2014/main" val="2651081112"/>
                  </a:ext>
                </a:extLst>
              </a:tr>
              <a:tr h="1412328">
                <a:tc>
                  <a:txBody>
                    <a:bodyPr/>
                    <a:lstStyle/>
                    <a:p>
                      <a:pPr fontAlgn="base" hangingPunct="0">
                        <a:lnSpc>
                          <a:spcPct val="115000"/>
                        </a:lnSpc>
                        <a:spcAft>
                          <a:spcPts val="1000"/>
                        </a:spcAft>
                        <a:tabLst>
                          <a:tab pos="457200" algn="l"/>
                          <a:tab pos="914400" algn="l"/>
                        </a:tabLst>
                      </a:pPr>
                      <a:r>
                        <a:rPr lang="en-GB" sz="1200">
                          <a:effectLst/>
                        </a:rPr>
                        <a:t>Further</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58842" marR="58842" marT="0" marB="0" anchor="ctr"/>
                </a:tc>
                <a:tc>
                  <a:txBody>
                    <a:bodyPr/>
                    <a:lstStyle/>
                    <a:p>
                      <a:pPr marL="2286000" indent="-2286000" fontAlgn="base" hangingPunct="0">
                        <a:lnSpc>
                          <a:spcPct val="115000"/>
                        </a:lnSpc>
                        <a:spcAft>
                          <a:spcPts val="1000"/>
                        </a:spcAft>
                        <a:tabLst>
                          <a:tab pos="457200" algn="l"/>
                          <a:tab pos="914400" algn="l"/>
                          <a:tab pos="1371600" algn="l"/>
                          <a:tab pos="1828800" algn="l"/>
                        </a:tabLst>
                      </a:pPr>
                      <a:r>
                        <a:rPr lang="en-GB" sz="1200">
                          <a:effectLst/>
                        </a:rPr>
                        <a:t>Websites </a:t>
                      </a:r>
                    </a:p>
                    <a:p>
                      <a:pPr marL="2286000" indent="-2286000" fontAlgn="base" hangingPunct="0">
                        <a:lnSpc>
                          <a:spcPct val="115000"/>
                        </a:lnSpc>
                        <a:spcAft>
                          <a:spcPts val="1000"/>
                        </a:spcAft>
                        <a:tabLst>
                          <a:tab pos="457200" algn="l"/>
                          <a:tab pos="914400" algn="l"/>
                          <a:tab pos="1371600" algn="l"/>
                          <a:tab pos="1828800" algn="l"/>
                        </a:tabLst>
                      </a:pPr>
                      <a:r>
                        <a:rPr lang="en-GB" sz="1200">
                          <a:effectLst/>
                        </a:rPr>
                        <a:t>Various on-line video lectures</a:t>
                      </a:r>
                    </a:p>
                    <a:p>
                      <a:pPr fontAlgn="base" hangingPunct="0">
                        <a:lnSpc>
                          <a:spcPct val="115000"/>
                        </a:lnSpc>
                        <a:spcAft>
                          <a:spcPts val="1000"/>
                        </a:spcAft>
                      </a:pPr>
                      <a:r>
                        <a:rPr lang="en-GB" sz="1200">
                          <a:effectLst/>
                        </a:rPr>
                        <a:t>MIT Open Courseware </a:t>
                      </a:r>
                      <a:r>
                        <a:rPr lang="en-GB" sz="1200" u="sng">
                          <a:effectLst/>
                          <a:hlinkClick r:id="rId2"/>
                        </a:rPr>
                        <a:t>http://vl.fmnet.info/safety/</a:t>
                      </a:r>
                      <a:r>
                        <a:rPr lang="en-GB" sz="1200">
                          <a:effectLst/>
                        </a:rPr>
                        <a:t> </a:t>
                      </a:r>
                    </a:p>
                    <a:p>
                      <a:pPr fontAlgn="base" hangingPunct="0">
                        <a:lnSpc>
                          <a:spcPct val="115000"/>
                        </a:lnSpc>
                        <a:spcAft>
                          <a:spcPts val="1000"/>
                        </a:spcAft>
                      </a:pPr>
                      <a:r>
                        <a:rPr lang="en-GB" sz="1200" u="sng">
                          <a:effectLst/>
                          <a:hlinkClick r:id="rId3"/>
                        </a:rPr>
                        <a:t>http://mingo.info-science.uiowa.edu/soft-eng/</a:t>
                      </a:r>
                      <a:r>
                        <a:rPr lang="en-GB" sz="1200">
                          <a:effectLst/>
                        </a:rPr>
                        <a:t> </a:t>
                      </a:r>
                    </a:p>
                    <a:p>
                      <a:pPr fontAlgn="base" hangingPunct="0">
                        <a:lnSpc>
                          <a:spcPct val="115000"/>
                        </a:lnSpc>
                        <a:spcAft>
                          <a:spcPts val="1000"/>
                        </a:spcAft>
                        <a:tabLst>
                          <a:tab pos="457200" algn="l"/>
                          <a:tab pos="914400" algn="l"/>
                        </a:tabLst>
                      </a:pPr>
                      <a:r>
                        <a:rPr lang="en-GB" sz="1200" u="sng">
                          <a:effectLst/>
                          <a:hlinkClick r:id="rId4"/>
                        </a:rPr>
                        <a:t>http://www.fmeurope.org/</a:t>
                      </a:r>
                      <a:r>
                        <a:rPr lang="en-GB" sz="12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58842" marR="58842" marT="0" marB="0" anchor="ctr"/>
                </a:tc>
                <a:tc>
                  <a:txBody>
                    <a:bodyPr/>
                    <a:lstStyle/>
                    <a:p>
                      <a:pPr algn="ctr" fontAlgn="base" hangingPunct="0">
                        <a:lnSpc>
                          <a:spcPct val="115000"/>
                        </a:lnSpc>
                        <a:spcAft>
                          <a:spcPts val="1000"/>
                        </a:spcAft>
                      </a:pPr>
                      <a:r>
                        <a:rPr lang="en-GB" sz="1200" dirty="0">
                          <a:effectLst/>
                        </a:rPr>
                        <a: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58842" marR="58842" marT="0" marB="0"/>
                </a:tc>
                <a:extLst>
                  <a:ext uri="{0D108BD9-81ED-4DB2-BD59-A6C34878D82A}">
                    <a16:rowId xmlns:a16="http://schemas.microsoft.com/office/drawing/2014/main" val="878513496"/>
                  </a:ext>
                </a:extLst>
              </a:tr>
            </a:tbl>
          </a:graphicData>
        </a:graphic>
      </p:graphicFrame>
      <p:sp>
        <p:nvSpPr>
          <p:cNvPr id="12" name="Footer Placeholder 3">
            <a:extLst>
              <a:ext uri="{FF2B5EF4-FFF2-40B4-BE49-F238E27FC236}">
                <a16:creationId xmlns:a16="http://schemas.microsoft.com/office/drawing/2014/main" id="{A9FCA41E-9A30-8003-2AAE-AF69E4DE1BBD}"/>
              </a:ext>
            </a:extLst>
          </p:cNvPr>
          <p:cNvSpPr>
            <a:spLocks noGrp="1"/>
          </p:cNvSpPr>
          <p:nvPr>
            <p:ph type="ftr" sz="quarter" idx="11"/>
          </p:nvPr>
        </p:nvSpPr>
        <p:spPr>
          <a:xfrm>
            <a:off x="140390" y="6601216"/>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Tree>
    <p:extLst>
      <p:ext uri="{BB962C8B-B14F-4D97-AF65-F5344CB8AC3E}">
        <p14:creationId xmlns:p14="http://schemas.microsoft.com/office/powerpoint/2010/main" val="42944623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85F1C62E-CBE3-AAD6-224D-041DA5CB031B}"/>
              </a:ext>
            </a:extLst>
          </p:cNvPr>
          <p:cNvSpPr>
            <a:spLocks noGrp="1"/>
          </p:cNvSpPr>
          <p:nvPr>
            <p:ph type="sldNum" sz="quarter" idx="12"/>
          </p:nvPr>
        </p:nvSpPr>
        <p:spPr/>
        <p:txBody>
          <a:bodyPr/>
          <a:lstStyle/>
          <a:p>
            <a:fld id="{AC82685A-BD3A-4230-8D85-804689F67293}" type="slidenum">
              <a:rPr lang="en-GB" smtClean="0"/>
              <a:t>12</a:t>
            </a:fld>
            <a:endParaRPr lang="en-GB"/>
          </a:p>
        </p:txBody>
      </p:sp>
      <p:sp>
        <p:nvSpPr>
          <p:cNvPr id="6" name="TextBox 5">
            <a:extLst>
              <a:ext uri="{FF2B5EF4-FFF2-40B4-BE49-F238E27FC236}">
                <a16:creationId xmlns:a16="http://schemas.microsoft.com/office/drawing/2014/main" id="{E6B2941E-39A0-2227-3283-83C555707E75}"/>
              </a:ext>
            </a:extLst>
          </p:cNvPr>
          <p:cNvSpPr txBox="1"/>
          <p:nvPr/>
        </p:nvSpPr>
        <p:spPr>
          <a:xfrm>
            <a:off x="438912" y="1743456"/>
            <a:ext cx="9912096" cy="3231654"/>
          </a:xfrm>
          <a:prstGeom prst="rect">
            <a:avLst/>
          </a:prstGeom>
          <a:noFill/>
        </p:spPr>
        <p:txBody>
          <a:bodyPr wrap="square" lIns="91440" tIns="45720" rIns="91440" bIns="45720" rtlCol="0" anchor="t">
            <a:spAutoFit/>
          </a:bodyPr>
          <a:lstStyle/>
          <a:p>
            <a:r>
              <a:rPr lang="en-US" sz="2800" dirty="0">
                <a:latin typeface="Cambria" panose="02040503050406030204" pitchFamily="18" charset="0"/>
                <a:ea typeface="Cambria" panose="02040503050406030204" pitchFamily="18" charset="0"/>
              </a:rPr>
              <a:t>Electronics Fundamentals</a:t>
            </a:r>
          </a:p>
          <a:p>
            <a:endParaRPr lang="en-US" sz="2800" b="1" dirty="0">
              <a:latin typeface="Cambria" panose="02040503050406030204" pitchFamily="18" charset="0"/>
              <a:ea typeface="Cambria" panose="02040503050406030204" pitchFamily="18" charset="0"/>
            </a:endParaRPr>
          </a:p>
          <a:p>
            <a:pPr marL="682625" indent="-340995">
              <a:buFont typeface="Arial" panose="020B0604020202020204" pitchFamily="34" charset="0"/>
              <a:buChar char="•"/>
            </a:pPr>
            <a:r>
              <a:rPr lang="en-US" sz="2800" b="1" dirty="0">
                <a:latin typeface="Cambria" panose="02040503050406030204" pitchFamily="18" charset="0"/>
                <a:ea typeface="Cambria" panose="02040503050406030204" pitchFamily="18" charset="0"/>
                <a:hlinkClick r:id="rId2" action="ppaction://hlinksldjump"/>
              </a:rPr>
              <a:t>Current</a:t>
            </a:r>
            <a:endParaRPr lang="en-US" sz="2800" b="1" dirty="0">
              <a:latin typeface="Cambria" panose="02040503050406030204" pitchFamily="18" charset="0"/>
              <a:ea typeface="Cambria" panose="02040503050406030204" pitchFamily="18" charset="0"/>
              <a:cs typeface="Calibri" panose="020F0502020204030204"/>
            </a:endParaRPr>
          </a:p>
          <a:p>
            <a:pPr marL="682625" indent="-340995">
              <a:buFont typeface="Arial" panose="020B0604020202020204" pitchFamily="34" charset="0"/>
              <a:buChar char="•"/>
            </a:pPr>
            <a:r>
              <a:rPr lang="en-US" sz="2800" b="1" dirty="0">
                <a:latin typeface="Cambria" panose="02040503050406030204" pitchFamily="18" charset="0"/>
                <a:ea typeface="Cambria" panose="02040503050406030204" pitchFamily="18" charset="0"/>
                <a:hlinkClick r:id="rId3" action="ppaction://hlinksldjump"/>
              </a:rPr>
              <a:t>Voltage</a:t>
            </a:r>
            <a:endParaRPr lang="en-US" sz="2800" b="1" dirty="0">
              <a:latin typeface="Cambria" panose="02040503050406030204" pitchFamily="18" charset="0"/>
              <a:ea typeface="Cambria" panose="02040503050406030204" pitchFamily="18" charset="0"/>
              <a:cs typeface="Calibri" panose="020F0502020204030204"/>
            </a:endParaRPr>
          </a:p>
          <a:p>
            <a:pPr marL="682625" indent="-340995">
              <a:buFont typeface="Arial" panose="020B0604020202020204" pitchFamily="34" charset="0"/>
              <a:buChar char="•"/>
            </a:pPr>
            <a:r>
              <a:rPr lang="en-US" sz="2800" b="1" dirty="0">
                <a:latin typeface="Cambria" panose="02040503050406030204" pitchFamily="18" charset="0"/>
                <a:ea typeface="Cambria" panose="02040503050406030204" pitchFamily="18" charset="0"/>
                <a:hlinkClick r:id="rId4" action="ppaction://hlinksldjump"/>
              </a:rPr>
              <a:t>Power</a:t>
            </a:r>
            <a:endParaRPr lang="en-US" sz="2800" b="1" dirty="0">
              <a:latin typeface="Cambria" panose="02040503050406030204" pitchFamily="18" charset="0"/>
              <a:ea typeface="Cambria" panose="02040503050406030204" pitchFamily="18" charset="0"/>
              <a:cs typeface="Calibri" panose="020F0502020204030204"/>
            </a:endParaRPr>
          </a:p>
          <a:p>
            <a:pPr marL="682625" indent="-340995">
              <a:buFont typeface="Arial" panose="020B0604020202020204" pitchFamily="34" charset="0"/>
              <a:buChar char="•"/>
            </a:pPr>
            <a:r>
              <a:rPr lang="en-US" sz="2800" b="1" dirty="0">
                <a:latin typeface="Cambria" panose="02040503050406030204" pitchFamily="18" charset="0"/>
                <a:ea typeface="Cambria" panose="02040503050406030204" pitchFamily="18" charset="0"/>
                <a:hlinkClick r:id="rId5" action="ppaction://hlinksldjump"/>
              </a:rPr>
              <a:t>Energy</a:t>
            </a:r>
            <a:endParaRPr lang="en-US" sz="2800" b="1" dirty="0">
              <a:latin typeface="Cambria" panose="02040503050406030204" pitchFamily="18" charset="0"/>
              <a:ea typeface="Cambria" panose="02040503050406030204" pitchFamily="18" charset="0"/>
              <a:cs typeface="Calibri" panose="020F0502020204030204"/>
            </a:endParaRPr>
          </a:p>
          <a:p>
            <a:endParaRPr lang="en-US" dirty="0"/>
          </a:p>
          <a:p>
            <a:pPr marL="285750" indent="-285750">
              <a:buFont typeface="Arial" panose="020B0604020202020204" pitchFamily="34" charset="0"/>
              <a:buChar char="•"/>
            </a:pPr>
            <a:endParaRPr lang="en-US" dirty="0"/>
          </a:p>
        </p:txBody>
      </p:sp>
      <p:sp>
        <p:nvSpPr>
          <p:cNvPr id="3" name="TextBox 2">
            <a:extLst>
              <a:ext uri="{FF2B5EF4-FFF2-40B4-BE49-F238E27FC236}">
                <a16:creationId xmlns:a16="http://schemas.microsoft.com/office/drawing/2014/main" id="{5B172D25-5EF8-8011-258F-ECAD6B51D7AC}"/>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2" name="Footer Placeholder 3">
            <a:extLst>
              <a:ext uri="{FF2B5EF4-FFF2-40B4-BE49-F238E27FC236}">
                <a16:creationId xmlns:a16="http://schemas.microsoft.com/office/drawing/2014/main" id="{739F6173-E13D-F162-27AA-C16608A4BB3F}"/>
              </a:ext>
            </a:extLst>
          </p:cNvPr>
          <p:cNvSpPr>
            <a:spLocks noGrp="1"/>
          </p:cNvSpPr>
          <p:nvPr>
            <p:ph type="ftr" sz="quarter" idx="11"/>
          </p:nvPr>
        </p:nvSpPr>
        <p:spPr>
          <a:xfrm>
            <a:off x="140390" y="6601216"/>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Tree>
    <p:extLst>
      <p:ext uri="{BB962C8B-B14F-4D97-AF65-F5344CB8AC3E}">
        <p14:creationId xmlns:p14="http://schemas.microsoft.com/office/powerpoint/2010/main" val="32081197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03041-DBA5-293E-0725-4400D749F301}"/>
              </a:ext>
            </a:extLst>
          </p:cNvPr>
          <p:cNvSpPr>
            <a:spLocks noGrp="1"/>
          </p:cNvSpPr>
          <p:nvPr>
            <p:ph type="title"/>
          </p:nvPr>
        </p:nvSpPr>
        <p:spPr>
          <a:xfrm>
            <a:off x="81096" y="829548"/>
            <a:ext cx="11594969" cy="1325563"/>
          </a:xfrm>
        </p:spPr>
        <p:txBody>
          <a:bodyPr>
            <a:normAutofit/>
          </a:bodyPr>
          <a:lstStyle/>
          <a:p>
            <a:r>
              <a:rPr lang="en-US" sz="3200" b="1" dirty="0">
                <a:latin typeface="Cambria" panose="02040503050406030204" pitchFamily="18" charset="0"/>
                <a:ea typeface="Cambria" panose="02040503050406030204" pitchFamily="18" charset="0"/>
              </a:rPr>
              <a:t>Current</a:t>
            </a:r>
          </a:p>
        </p:txBody>
      </p:sp>
      <p:sp>
        <p:nvSpPr>
          <p:cNvPr id="3" name="Content Placeholder 2">
            <a:extLst>
              <a:ext uri="{FF2B5EF4-FFF2-40B4-BE49-F238E27FC236}">
                <a16:creationId xmlns:a16="http://schemas.microsoft.com/office/drawing/2014/main" id="{41BCDD2D-55EC-92DE-4C77-A6FB05C2748B}"/>
              </a:ext>
            </a:extLst>
          </p:cNvPr>
          <p:cNvSpPr>
            <a:spLocks noGrp="1"/>
          </p:cNvSpPr>
          <p:nvPr>
            <p:ph idx="1"/>
          </p:nvPr>
        </p:nvSpPr>
        <p:spPr>
          <a:xfrm>
            <a:off x="392180" y="1825664"/>
            <a:ext cx="10972800" cy="3917032"/>
          </a:xfrm>
        </p:spPr>
        <p:txBody>
          <a:bodyPr>
            <a:normAutofit/>
          </a:bodyPr>
          <a:lstStyle/>
          <a:p>
            <a:pPr algn="just">
              <a:lnSpc>
                <a:spcPct val="150000"/>
              </a:lnSpc>
            </a:pPr>
            <a:r>
              <a:rPr lang="en-US" sz="2600" b="0" i="0" dirty="0">
                <a:solidFill>
                  <a:srgbClr val="111111"/>
                </a:solidFill>
                <a:effectLst/>
                <a:latin typeface="Cambria" panose="02040503050406030204" pitchFamily="18" charset="0"/>
                <a:ea typeface="Cambria" panose="02040503050406030204" pitchFamily="18" charset="0"/>
              </a:rPr>
              <a:t>An electric current is a</a:t>
            </a:r>
            <a:r>
              <a:rPr lang="en-US" sz="2600" b="1" i="0" dirty="0">
                <a:solidFill>
                  <a:srgbClr val="111111"/>
                </a:solidFill>
                <a:effectLst/>
                <a:latin typeface="Cambria" panose="02040503050406030204" pitchFamily="18" charset="0"/>
                <a:ea typeface="Cambria" panose="02040503050406030204" pitchFamily="18" charset="0"/>
              </a:rPr>
              <a:t> stream of charged particles</a:t>
            </a:r>
            <a:r>
              <a:rPr lang="en-US" sz="2600" b="0" i="0" dirty="0">
                <a:solidFill>
                  <a:srgbClr val="111111"/>
                </a:solidFill>
                <a:effectLst/>
                <a:latin typeface="Cambria" panose="02040503050406030204" pitchFamily="18" charset="0"/>
                <a:ea typeface="Cambria" panose="02040503050406030204" pitchFamily="18" charset="0"/>
              </a:rPr>
              <a:t>, such as electrons or ions, moving through an electrical conductor or space.</a:t>
            </a:r>
          </a:p>
          <a:p>
            <a:pPr algn="just">
              <a:lnSpc>
                <a:spcPct val="150000"/>
              </a:lnSpc>
            </a:pPr>
            <a:r>
              <a:rPr lang="en-US" sz="2600" b="0" i="0" dirty="0">
                <a:solidFill>
                  <a:srgbClr val="111111"/>
                </a:solidFill>
                <a:effectLst/>
                <a:latin typeface="Cambria" panose="02040503050406030204" pitchFamily="18" charset="0"/>
                <a:ea typeface="Cambria" panose="02040503050406030204" pitchFamily="18" charset="0"/>
              </a:rPr>
              <a:t> It is measured as the </a:t>
            </a:r>
            <a:r>
              <a:rPr lang="en-US" sz="2600" b="1" i="0" dirty="0">
                <a:solidFill>
                  <a:srgbClr val="111111"/>
                </a:solidFill>
                <a:effectLst/>
                <a:latin typeface="Cambria" panose="02040503050406030204" pitchFamily="18" charset="0"/>
                <a:ea typeface="Cambria" panose="02040503050406030204" pitchFamily="18" charset="0"/>
              </a:rPr>
              <a:t>rate of flow of electric charge </a:t>
            </a:r>
            <a:r>
              <a:rPr lang="en-US" sz="2600" b="0" i="0" dirty="0">
                <a:solidFill>
                  <a:srgbClr val="111111"/>
                </a:solidFill>
                <a:effectLst/>
                <a:latin typeface="Cambria" panose="02040503050406030204" pitchFamily="18" charset="0"/>
                <a:ea typeface="Cambria" panose="02040503050406030204" pitchFamily="18" charset="0"/>
              </a:rPr>
              <a:t>through a surface. </a:t>
            </a:r>
          </a:p>
          <a:p>
            <a:pPr algn="just">
              <a:lnSpc>
                <a:spcPct val="150000"/>
              </a:lnSpc>
            </a:pPr>
            <a:r>
              <a:rPr lang="en-US" sz="2600" b="0" i="0" dirty="0">
                <a:solidFill>
                  <a:srgbClr val="111111"/>
                </a:solidFill>
                <a:effectLst/>
                <a:latin typeface="Cambria" panose="02040503050406030204" pitchFamily="18" charset="0"/>
                <a:ea typeface="Cambria" panose="02040503050406030204" pitchFamily="18" charset="0"/>
              </a:rPr>
              <a:t>The unit of Current is Ampere.</a:t>
            </a:r>
            <a:endParaRPr lang="en-US" sz="2600" dirty="0">
              <a:latin typeface="Cambria" panose="020405030504060302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8E1ABB1C-77D4-3569-C011-4FCBDF163491}"/>
              </a:ext>
            </a:extLst>
          </p:cNvPr>
          <p:cNvSpPr>
            <a:spLocks noGrp="1"/>
          </p:cNvSpPr>
          <p:nvPr>
            <p:ph type="sldNum" sz="quarter" idx="12"/>
          </p:nvPr>
        </p:nvSpPr>
        <p:spPr/>
        <p:txBody>
          <a:bodyPr/>
          <a:lstStyle/>
          <a:p>
            <a:fld id="{AC82685A-BD3A-4230-8D85-804689F67293}" type="slidenum">
              <a:rPr lang="en-GB" smtClean="0"/>
              <a:t>13</a:t>
            </a:fld>
            <a:endParaRPr lang="en-GB"/>
          </a:p>
        </p:txBody>
      </p:sp>
      <p:pic>
        <p:nvPicPr>
          <p:cNvPr id="7" name="Picture 6" descr="A screenshot of a video game&#10;&#10;Description automatically generated with medium confidence">
            <a:extLst>
              <a:ext uri="{FF2B5EF4-FFF2-40B4-BE49-F238E27FC236}">
                <a16:creationId xmlns:a16="http://schemas.microsoft.com/office/drawing/2014/main" id="{E820BB7F-68B4-D6E9-6E61-6A35408809AC}"/>
              </a:ext>
            </a:extLst>
          </p:cNvPr>
          <p:cNvPicPr>
            <a:picLocks noChangeAspect="1"/>
          </p:cNvPicPr>
          <p:nvPr/>
        </p:nvPicPr>
        <p:blipFill>
          <a:blip r:embed="rId2"/>
          <a:stretch>
            <a:fillRect/>
          </a:stretch>
        </p:blipFill>
        <p:spPr>
          <a:xfrm>
            <a:off x="2605454" y="4702890"/>
            <a:ext cx="5214636" cy="1609862"/>
          </a:xfrm>
          <a:prstGeom prst="rect">
            <a:avLst/>
          </a:prstGeom>
        </p:spPr>
      </p:pic>
      <p:pic>
        <p:nvPicPr>
          <p:cNvPr id="10" name="Picture 9" descr="Icon&#10;&#10;Description automatically generated">
            <a:hlinkClick r:id="rId3" action="ppaction://hlinksldjump"/>
            <a:extLst>
              <a:ext uri="{FF2B5EF4-FFF2-40B4-BE49-F238E27FC236}">
                <a16:creationId xmlns:a16="http://schemas.microsoft.com/office/drawing/2014/main" id="{E9F46DF5-FD3C-75BC-14B1-80D4D0DBCC09}"/>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0690933" y="5413248"/>
            <a:ext cx="369332" cy="369332"/>
          </a:xfrm>
          <a:prstGeom prst="rect">
            <a:avLst/>
          </a:prstGeom>
        </p:spPr>
      </p:pic>
      <p:sp>
        <p:nvSpPr>
          <p:cNvPr id="6" name="TextBox 5">
            <a:extLst>
              <a:ext uri="{FF2B5EF4-FFF2-40B4-BE49-F238E27FC236}">
                <a16:creationId xmlns:a16="http://schemas.microsoft.com/office/drawing/2014/main" id="{B3159C96-C4C2-9DB9-9C52-997E7E688F24}"/>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8" name="Footer Placeholder 3">
            <a:extLst>
              <a:ext uri="{FF2B5EF4-FFF2-40B4-BE49-F238E27FC236}">
                <a16:creationId xmlns:a16="http://schemas.microsoft.com/office/drawing/2014/main" id="{1175EB5D-E679-D955-36F7-A37E0394CF8F}"/>
              </a:ext>
            </a:extLst>
          </p:cNvPr>
          <p:cNvSpPr>
            <a:spLocks noGrp="1"/>
          </p:cNvSpPr>
          <p:nvPr>
            <p:ph type="ftr" sz="quarter" idx="11"/>
          </p:nvPr>
        </p:nvSpPr>
        <p:spPr>
          <a:xfrm>
            <a:off x="140390" y="6601216"/>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Tree>
    <p:extLst>
      <p:ext uri="{BB962C8B-B14F-4D97-AF65-F5344CB8AC3E}">
        <p14:creationId xmlns:p14="http://schemas.microsoft.com/office/powerpoint/2010/main" val="20320480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BFC34-E402-4D6E-BA97-509E50265B26}"/>
              </a:ext>
            </a:extLst>
          </p:cNvPr>
          <p:cNvSpPr>
            <a:spLocks noGrp="1"/>
          </p:cNvSpPr>
          <p:nvPr>
            <p:ph type="title"/>
          </p:nvPr>
        </p:nvSpPr>
        <p:spPr>
          <a:xfrm>
            <a:off x="295374" y="1219185"/>
            <a:ext cx="11594969" cy="1325563"/>
          </a:xfrm>
        </p:spPr>
        <p:txBody>
          <a:bodyPr>
            <a:normAutofit/>
          </a:bodyPr>
          <a:lstStyle/>
          <a:p>
            <a:r>
              <a:rPr lang="en-US" sz="3200" b="1" dirty="0">
                <a:latin typeface="Cambria" panose="02040503050406030204" pitchFamily="18" charset="0"/>
                <a:ea typeface="Cambria" panose="02040503050406030204" pitchFamily="18" charset="0"/>
              </a:rPr>
              <a:t>How?</a:t>
            </a:r>
          </a:p>
        </p:txBody>
      </p:sp>
      <p:sp>
        <p:nvSpPr>
          <p:cNvPr id="5" name="Slide Number Placeholder 4">
            <a:extLst>
              <a:ext uri="{FF2B5EF4-FFF2-40B4-BE49-F238E27FC236}">
                <a16:creationId xmlns:a16="http://schemas.microsoft.com/office/drawing/2014/main" id="{C765A4D2-DFF0-E40E-A590-3D9DEEB0AF22}"/>
              </a:ext>
            </a:extLst>
          </p:cNvPr>
          <p:cNvSpPr>
            <a:spLocks noGrp="1"/>
          </p:cNvSpPr>
          <p:nvPr>
            <p:ph type="sldNum" sz="quarter" idx="12"/>
          </p:nvPr>
        </p:nvSpPr>
        <p:spPr/>
        <p:txBody>
          <a:bodyPr/>
          <a:lstStyle/>
          <a:p>
            <a:fld id="{AC82685A-BD3A-4230-8D85-804689F67293}" type="slidenum">
              <a:rPr lang="en-GB" smtClean="0"/>
              <a:t>14</a:t>
            </a:fld>
            <a:endParaRPr lang="en-GB"/>
          </a:p>
        </p:txBody>
      </p:sp>
      <p:pic>
        <p:nvPicPr>
          <p:cNvPr id="7" name="electronsh">
            <a:hlinkClick r:id="" action="ppaction://media"/>
            <a:extLst>
              <a:ext uri="{FF2B5EF4-FFF2-40B4-BE49-F238E27FC236}">
                <a16:creationId xmlns:a16="http://schemas.microsoft.com/office/drawing/2014/main" id="{C606A7AD-F3D8-88C3-E42F-E565CBF10B6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653861" y="1450882"/>
            <a:ext cx="8855481" cy="4688686"/>
          </a:xfrm>
          <a:prstGeom prst="rect">
            <a:avLst/>
          </a:prstGeom>
        </p:spPr>
      </p:pic>
      <p:pic>
        <p:nvPicPr>
          <p:cNvPr id="8" name="Picture 7" descr="Icon&#10;&#10;Description automatically generated">
            <a:hlinkClick r:id="rId5" action="ppaction://hlinksldjump"/>
            <a:extLst>
              <a:ext uri="{FF2B5EF4-FFF2-40B4-BE49-F238E27FC236}">
                <a16:creationId xmlns:a16="http://schemas.microsoft.com/office/drawing/2014/main" id="{020DDB89-C682-72EE-96D2-45C5FF645264}"/>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10690933" y="5413248"/>
            <a:ext cx="369332" cy="369332"/>
          </a:xfrm>
          <a:prstGeom prst="rect">
            <a:avLst/>
          </a:prstGeom>
        </p:spPr>
      </p:pic>
      <p:sp>
        <p:nvSpPr>
          <p:cNvPr id="3" name="TextBox 2">
            <a:extLst>
              <a:ext uri="{FF2B5EF4-FFF2-40B4-BE49-F238E27FC236}">
                <a16:creationId xmlns:a16="http://schemas.microsoft.com/office/drawing/2014/main" id="{9A6D4E1D-1B9C-FFB3-6CF6-97AA5615DF21}"/>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6" name="Footer Placeholder 3">
            <a:extLst>
              <a:ext uri="{FF2B5EF4-FFF2-40B4-BE49-F238E27FC236}">
                <a16:creationId xmlns:a16="http://schemas.microsoft.com/office/drawing/2014/main" id="{3006496E-5BE8-882D-1219-A17AEE2AED60}"/>
              </a:ext>
            </a:extLst>
          </p:cNvPr>
          <p:cNvSpPr>
            <a:spLocks noGrp="1"/>
          </p:cNvSpPr>
          <p:nvPr>
            <p:ph type="ftr" sz="quarter" idx="11"/>
          </p:nvPr>
        </p:nvSpPr>
        <p:spPr>
          <a:xfrm>
            <a:off x="140390" y="6601216"/>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Tree>
    <p:extLst>
      <p:ext uri="{BB962C8B-B14F-4D97-AF65-F5344CB8AC3E}">
        <p14:creationId xmlns:p14="http://schemas.microsoft.com/office/powerpoint/2010/main" val="795064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905"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AD7D5-6C7C-947A-5B97-A798E05F7B4F}"/>
              </a:ext>
            </a:extLst>
          </p:cNvPr>
          <p:cNvSpPr>
            <a:spLocks noGrp="1"/>
          </p:cNvSpPr>
          <p:nvPr>
            <p:ph type="title"/>
          </p:nvPr>
        </p:nvSpPr>
        <p:spPr>
          <a:xfrm>
            <a:off x="506659" y="1877518"/>
            <a:ext cx="5131007" cy="1325563"/>
          </a:xfrm>
        </p:spPr>
        <p:txBody>
          <a:bodyPr>
            <a:normAutofit fontScale="90000"/>
          </a:bodyPr>
          <a:lstStyle/>
          <a:p>
            <a:pPr rtl="0" fontAlgn="base">
              <a:lnSpc>
                <a:spcPct val="150000"/>
              </a:lnSpc>
              <a:spcBef>
                <a:spcPts val="558"/>
              </a:spcBef>
              <a:spcAft>
                <a:spcPts val="0"/>
              </a:spcAft>
            </a:pPr>
            <a:r>
              <a:rPr lang="en-GB" sz="3600" b="1" i="0" u="none" strike="noStrike" dirty="0">
                <a:solidFill>
                  <a:srgbClr val="000000"/>
                </a:solidFill>
                <a:effectLst/>
                <a:latin typeface="Calibri" panose="020F0502020204030204" pitchFamily="34" charset="0"/>
              </a:rPr>
              <a:t>Types of Current</a:t>
            </a:r>
            <a:br>
              <a:rPr lang="en-GB" sz="3100" b="1" i="0" u="none" strike="noStrike" dirty="0">
                <a:solidFill>
                  <a:srgbClr val="000000"/>
                </a:solidFill>
                <a:effectLst/>
                <a:latin typeface="Calibri" panose="020F0502020204030204" pitchFamily="34" charset="0"/>
              </a:rPr>
            </a:br>
            <a:r>
              <a:rPr lang="en-GB" sz="2700" b="1" i="0" u="none" strike="noStrike" dirty="0">
                <a:solidFill>
                  <a:srgbClr val="000000"/>
                </a:solidFill>
                <a:effectLst/>
                <a:latin typeface="Cambria" panose="02040503050406030204" pitchFamily="18" charset="0"/>
                <a:ea typeface="Cambria" panose="02040503050406030204" pitchFamily="18" charset="0"/>
              </a:rPr>
              <a:t>- </a:t>
            </a:r>
            <a:r>
              <a:rPr lang="en-GB" sz="2700" b="0" i="0" u="none" strike="noStrike" dirty="0">
                <a:solidFill>
                  <a:srgbClr val="000000"/>
                </a:solidFill>
                <a:effectLst/>
                <a:latin typeface="Cambria" panose="02040503050406030204" pitchFamily="18" charset="0"/>
                <a:ea typeface="Cambria" panose="02040503050406030204" pitchFamily="18" charset="0"/>
              </a:rPr>
              <a:t>AC current (Alternating current)</a:t>
            </a:r>
            <a:br>
              <a:rPr lang="en-GB" sz="2700" b="0" i="0" u="none" strike="noStrike" dirty="0">
                <a:solidFill>
                  <a:srgbClr val="000000"/>
                </a:solidFill>
                <a:effectLst/>
                <a:latin typeface="Cambria" panose="02040503050406030204" pitchFamily="18" charset="0"/>
                <a:ea typeface="Cambria" panose="02040503050406030204" pitchFamily="18" charset="0"/>
              </a:rPr>
            </a:br>
            <a:r>
              <a:rPr lang="en-GB" sz="2700" b="0" i="0" u="none" strike="noStrike" dirty="0">
                <a:solidFill>
                  <a:srgbClr val="000000"/>
                </a:solidFill>
                <a:effectLst/>
                <a:latin typeface="Cambria" panose="02040503050406030204" pitchFamily="18" charset="0"/>
                <a:ea typeface="Cambria" panose="02040503050406030204" pitchFamily="18" charset="0"/>
              </a:rPr>
              <a:t>- DC current (Direct current)</a:t>
            </a:r>
            <a:br>
              <a:rPr lang="en-GB" sz="2700" b="0" i="0" u="none" strike="noStrike" dirty="0">
                <a:solidFill>
                  <a:srgbClr val="000000"/>
                </a:solidFill>
                <a:effectLst/>
                <a:latin typeface="Noto Sans Symbols"/>
              </a:rPr>
            </a:br>
            <a:endParaRPr lang="en-GB" sz="2700" dirty="0"/>
          </a:p>
        </p:txBody>
      </p:sp>
      <p:sp>
        <p:nvSpPr>
          <p:cNvPr id="5" name="Slide Number Placeholder 4">
            <a:extLst>
              <a:ext uri="{FF2B5EF4-FFF2-40B4-BE49-F238E27FC236}">
                <a16:creationId xmlns:a16="http://schemas.microsoft.com/office/drawing/2014/main" id="{E73E0B2A-5C33-1BFE-2C55-1C82C761E352}"/>
              </a:ext>
            </a:extLst>
          </p:cNvPr>
          <p:cNvSpPr>
            <a:spLocks noGrp="1"/>
          </p:cNvSpPr>
          <p:nvPr>
            <p:ph type="sldNum" sz="quarter" idx="12"/>
          </p:nvPr>
        </p:nvSpPr>
        <p:spPr/>
        <p:txBody>
          <a:bodyPr/>
          <a:lstStyle/>
          <a:p>
            <a:fld id="{AC82685A-BD3A-4230-8D85-804689F67293}" type="slidenum">
              <a:rPr lang="en-GB" smtClean="0"/>
              <a:t>15</a:t>
            </a:fld>
            <a:endParaRPr lang="en-GB"/>
          </a:p>
        </p:txBody>
      </p:sp>
      <p:sp>
        <p:nvSpPr>
          <p:cNvPr id="7" name="TextBox 6">
            <a:extLst>
              <a:ext uri="{FF2B5EF4-FFF2-40B4-BE49-F238E27FC236}">
                <a16:creationId xmlns:a16="http://schemas.microsoft.com/office/drawing/2014/main" id="{08061E38-6E55-0B56-2D54-C6E0BA5E2239}"/>
              </a:ext>
            </a:extLst>
          </p:cNvPr>
          <p:cNvSpPr txBox="1"/>
          <p:nvPr/>
        </p:nvSpPr>
        <p:spPr>
          <a:xfrm>
            <a:off x="413558" y="3533361"/>
            <a:ext cx="11146035" cy="2332113"/>
          </a:xfrm>
          <a:prstGeom prst="rect">
            <a:avLst/>
          </a:prstGeom>
          <a:noFill/>
        </p:spPr>
        <p:txBody>
          <a:bodyPr wrap="square">
            <a:spAutoFit/>
          </a:bodyPr>
          <a:lstStyle/>
          <a:p>
            <a:pPr algn="justLow" rtl="0">
              <a:spcBef>
                <a:spcPts val="558"/>
              </a:spcBef>
              <a:spcAft>
                <a:spcPts val="0"/>
              </a:spcAft>
            </a:pPr>
            <a:r>
              <a:rPr lang="en-GB" sz="3200" b="1" i="0" u="none" strike="noStrike" dirty="0">
                <a:solidFill>
                  <a:srgbClr val="000000"/>
                </a:solidFill>
                <a:effectLst/>
                <a:latin typeface="Calibri" panose="020F0502020204030204" pitchFamily="34" charset="0"/>
              </a:rPr>
              <a:t>Alternating current (AC)</a:t>
            </a:r>
          </a:p>
          <a:p>
            <a:pPr marL="285750" indent="-285750" algn="justLow" rtl="0" fontAlgn="base">
              <a:lnSpc>
                <a:spcPct val="150000"/>
              </a:lnSpc>
              <a:spcBef>
                <a:spcPts val="558"/>
              </a:spcBef>
              <a:spcAft>
                <a:spcPts val="0"/>
              </a:spcAft>
              <a:buFont typeface="Arial" panose="020B0604020202020204" pitchFamily="34" charset="0"/>
              <a:buChar char="•"/>
            </a:pPr>
            <a:r>
              <a:rPr lang="en-GB" sz="2400" b="0" i="0" u="none" strike="noStrike" dirty="0">
                <a:solidFill>
                  <a:srgbClr val="000000"/>
                </a:solidFill>
                <a:effectLst/>
                <a:latin typeface="Cambria" panose="02040503050406030204" pitchFamily="18" charset="0"/>
                <a:ea typeface="Cambria" panose="02040503050406030204" pitchFamily="18" charset="0"/>
              </a:rPr>
              <a:t>Alternating current is an electric current in which </a:t>
            </a:r>
            <a:r>
              <a:rPr lang="en-GB" sz="2400" b="1" i="0" u="none" strike="noStrike" dirty="0">
                <a:solidFill>
                  <a:srgbClr val="000000"/>
                </a:solidFill>
                <a:effectLst/>
                <a:latin typeface="Cambria" panose="02040503050406030204" pitchFamily="18" charset="0"/>
                <a:ea typeface="Cambria" panose="02040503050406030204" pitchFamily="18" charset="0"/>
              </a:rPr>
              <a:t>the flow of electric charge </a:t>
            </a:r>
            <a:r>
              <a:rPr lang="en-GB" sz="2400" b="0" i="0" u="none" strike="noStrike" dirty="0">
                <a:solidFill>
                  <a:srgbClr val="000000"/>
                </a:solidFill>
                <a:effectLst/>
                <a:latin typeface="Cambria" panose="02040503050406030204" pitchFamily="18" charset="0"/>
                <a:ea typeface="Cambria" panose="02040503050406030204" pitchFamily="18" charset="0"/>
              </a:rPr>
              <a:t>periodically reverses its direction.</a:t>
            </a:r>
          </a:p>
          <a:p>
            <a:pPr marL="285750" indent="-285750" algn="justLow" rtl="0" fontAlgn="base">
              <a:lnSpc>
                <a:spcPct val="150000"/>
              </a:lnSpc>
              <a:spcBef>
                <a:spcPts val="558"/>
              </a:spcBef>
              <a:spcAft>
                <a:spcPts val="0"/>
              </a:spcAft>
              <a:buFont typeface="Arial" panose="020B0604020202020204" pitchFamily="34" charset="0"/>
              <a:buChar char="•"/>
            </a:pPr>
            <a:r>
              <a:rPr lang="en-GB" sz="2400" dirty="0">
                <a:solidFill>
                  <a:srgbClr val="000000"/>
                </a:solidFill>
                <a:latin typeface="Cambria" panose="02040503050406030204" pitchFamily="18" charset="0"/>
                <a:ea typeface="Cambria" panose="02040503050406030204" pitchFamily="18" charset="0"/>
              </a:rPr>
              <a:t>E</a:t>
            </a:r>
            <a:r>
              <a:rPr lang="en-GB" sz="2400" b="0" i="0" u="none" strike="noStrike" dirty="0">
                <a:solidFill>
                  <a:srgbClr val="000000"/>
                </a:solidFill>
                <a:effectLst/>
                <a:latin typeface="Cambria" panose="02040503050406030204" pitchFamily="18" charset="0"/>
                <a:ea typeface="Cambria" panose="02040503050406030204" pitchFamily="18" charset="0"/>
              </a:rPr>
              <a:t>xample is the common household utility current.</a:t>
            </a:r>
          </a:p>
        </p:txBody>
      </p:sp>
      <p:pic>
        <p:nvPicPr>
          <p:cNvPr id="13" name="Picture 12" descr="A picture containing lamp&#10;&#10;Description automatically generated">
            <a:extLst>
              <a:ext uri="{FF2B5EF4-FFF2-40B4-BE49-F238E27FC236}">
                <a16:creationId xmlns:a16="http://schemas.microsoft.com/office/drawing/2014/main" id="{4E8DC92F-7704-6FE5-28D3-B031222F672C}"/>
              </a:ext>
            </a:extLst>
          </p:cNvPr>
          <p:cNvPicPr>
            <a:picLocks noChangeAspect="1"/>
          </p:cNvPicPr>
          <p:nvPr/>
        </p:nvPicPr>
        <p:blipFill>
          <a:blip r:embed="rId2"/>
          <a:stretch>
            <a:fillRect/>
          </a:stretch>
        </p:blipFill>
        <p:spPr>
          <a:xfrm>
            <a:off x="6394236" y="1450135"/>
            <a:ext cx="4053522" cy="1838684"/>
          </a:xfrm>
          <a:prstGeom prst="rect">
            <a:avLst/>
          </a:prstGeom>
          <a:ln w="38100" cap="sq">
            <a:solidFill>
              <a:schemeClr val="bg2"/>
            </a:solidFill>
            <a:prstDash val="solid"/>
            <a:miter lim="800000"/>
          </a:ln>
          <a:effectLst>
            <a:outerShdw blurRad="50800" dist="38100" dir="2700000" algn="tl" rotWithShape="0">
              <a:srgbClr val="000000">
                <a:alpha val="43000"/>
              </a:srgbClr>
            </a:outerShdw>
          </a:effectLst>
        </p:spPr>
      </p:pic>
      <p:sp>
        <p:nvSpPr>
          <p:cNvPr id="3" name="TextBox 2">
            <a:extLst>
              <a:ext uri="{FF2B5EF4-FFF2-40B4-BE49-F238E27FC236}">
                <a16:creationId xmlns:a16="http://schemas.microsoft.com/office/drawing/2014/main" id="{86B78D90-E88A-CEB1-C623-2C932B7639F4}"/>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6" name="Footer Placeholder 3">
            <a:extLst>
              <a:ext uri="{FF2B5EF4-FFF2-40B4-BE49-F238E27FC236}">
                <a16:creationId xmlns:a16="http://schemas.microsoft.com/office/drawing/2014/main" id="{A6B0677F-FD6D-68D1-48F9-110A8D608B98}"/>
              </a:ext>
            </a:extLst>
          </p:cNvPr>
          <p:cNvSpPr>
            <a:spLocks noGrp="1"/>
          </p:cNvSpPr>
          <p:nvPr>
            <p:ph type="ftr" sz="quarter" idx="11"/>
          </p:nvPr>
        </p:nvSpPr>
        <p:spPr>
          <a:xfrm>
            <a:off x="140390" y="6601216"/>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Tree>
    <p:extLst>
      <p:ext uri="{BB962C8B-B14F-4D97-AF65-F5344CB8AC3E}">
        <p14:creationId xmlns:p14="http://schemas.microsoft.com/office/powerpoint/2010/main" val="11974240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A3F5B-5D1C-1FE1-B1D5-7F60F09CE2AC}"/>
              </a:ext>
            </a:extLst>
          </p:cNvPr>
          <p:cNvSpPr>
            <a:spLocks noGrp="1"/>
          </p:cNvSpPr>
          <p:nvPr>
            <p:ph type="title"/>
          </p:nvPr>
        </p:nvSpPr>
        <p:spPr>
          <a:xfrm>
            <a:off x="183874" y="4523802"/>
            <a:ext cx="12097578" cy="1152815"/>
          </a:xfrm>
        </p:spPr>
        <p:txBody>
          <a:bodyPr>
            <a:normAutofit fontScale="90000"/>
          </a:bodyPr>
          <a:lstStyle/>
          <a:p>
            <a:pPr rtl="0">
              <a:lnSpc>
                <a:spcPct val="150000"/>
              </a:lnSpc>
              <a:spcBef>
                <a:spcPts val="0"/>
              </a:spcBef>
              <a:spcAft>
                <a:spcPts val="0"/>
              </a:spcAft>
            </a:pPr>
            <a:br>
              <a:rPr lang="en-GB" sz="2700" b="0" dirty="0">
                <a:effectLst/>
                <a:latin typeface="Cambria" panose="02040503050406030204" pitchFamily="18" charset="0"/>
                <a:ea typeface="Cambria" panose="02040503050406030204" pitchFamily="18" charset="0"/>
              </a:rPr>
            </a:br>
            <a:br>
              <a:rPr lang="en-GB" sz="2700" b="0" i="0" u="none" strike="noStrike" dirty="0">
                <a:solidFill>
                  <a:srgbClr val="000000"/>
                </a:solidFill>
                <a:effectLst/>
                <a:latin typeface="Cambria" panose="02040503050406030204" pitchFamily="18" charset="0"/>
                <a:ea typeface="Cambria" panose="02040503050406030204" pitchFamily="18" charset="0"/>
              </a:rPr>
            </a:br>
            <a:r>
              <a:rPr lang="en-GB" sz="2700" b="0" i="0" u="none" strike="noStrike" dirty="0">
                <a:solidFill>
                  <a:srgbClr val="000000"/>
                </a:solidFill>
                <a:effectLst/>
                <a:latin typeface="Cambria" panose="02040503050406030204" pitchFamily="18" charset="0"/>
                <a:ea typeface="Cambria" panose="02040503050406030204" pitchFamily="18" charset="0"/>
              </a:rPr>
              <a:t>The intensity of the current can vary with time, but the general direction of movement stays the same at all times.</a:t>
            </a:r>
            <a:br>
              <a:rPr lang="en-GB" sz="1800" b="0" i="0" u="none" strike="noStrike" dirty="0">
                <a:solidFill>
                  <a:srgbClr val="000000"/>
                </a:solidFill>
                <a:effectLst/>
                <a:latin typeface="Arial" panose="020B0604020202020204" pitchFamily="34" charset="0"/>
              </a:rPr>
            </a:br>
            <a:endParaRPr lang="en-GB" dirty="0"/>
          </a:p>
        </p:txBody>
      </p:sp>
      <p:sp>
        <p:nvSpPr>
          <p:cNvPr id="5" name="Slide Number Placeholder 4">
            <a:extLst>
              <a:ext uri="{FF2B5EF4-FFF2-40B4-BE49-F238E27FC236}">
                <a16:creationId xmlns:a16="http://schemas.microsoft.com/office/drawing/2014/main" id="{FD8BA2DC-A44C-9F7F-CB57-102316C46DD6}"/>
              </a:ext>
            </a:extLst>
          </p:cNvPr>
          <p:cNvSpPr>
            <a:spLocks noGrp="1"/>
          </p:cNvSpPr>
          <p:nvPr>
            <p:ph type="sldNum" sz="quarter" idx="12"/>
          </p:nvPr>
        </p:nvSpPr>
        <p:spPr/>
        <p:txBody>
          <a:bodyPr/>
          <a:lstStyle/>
          <a:p>
            <a:fld id="{AC82685A-BD3A-4230-8D85-804689F67293}" type="slidenum">
              <a:rPr lang="en-GB" smtClean="0"/>
              <a:t>16</a:t>
            </a:fld>
            <a:endParaRPr lang="en-GB"/>
          </a:p>
        </p:txBody>
      </p:sp>
      <p:pic>
        <p:nvPicPr>
          <p:cNvPr id="4098" name="Picture 2">
            <a:extLst>
              <a:ext uri="{FF2B5EF4-FFF2-40B4-BE49-F238E27FC236}">
                <a16:creationId xmlns:a16="http://schemas.microsoft.com/office/drawing/2014/main" id="{94116BDC-7188-8FE7-2EA1-845C324F6BD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21295" y="1850850"/>
            <a:ext cx="5276706" cy="263835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B7C7F00-523C-1238-CA49-B75E849AA48B}"/>
              </a:ext>
            </a:extLst>
          </p:cNvPr>
          <p:cNvSpPr txBox="1"/>
          <p:nvPr/>
        </p:nvSpPr>
        <p:spPr>
          <a:xfrm>
            <a:off x="350388" y="1181383"/>
            <a:ext cx="6226864" cy="584775"/>
          </a:xfrm>
          <a:prstGeom prst="rect">
            <a:avLst/>
          </a:prstGeom>
          <a:noFill/>
        </p:spPr>
        <p:txBody>
          <a:bodyPr wrap="square">
            <a:spAutoFit/>
          </a:bodyPr>
          <a:lstStyle/>
          <a:p>
            <a:r>
              <a:rPr lang="en-GB" sz="3200" b="1" i="0" u="none" strike="noStrike" dirty="0">
                <a:solidFill>
                  <a:srgbClr val="000000"/>
                </a:solidFill>
                <a:effectLst/>
                <a:latin typeface="Cambria" panose="02040503050406030204" pitchFamily="18" charset="0"/>
                <a:ea typeface="Cambria" panose="02040503050406030204" pitchFamily="18" charset="0"/>
              </a:rPr>
              <a:t>Direct Current (DC)</a:t>
            </a:r>
            <a:endParaRPr lang="en-GB" sz="3200" dirty="0"/>
          </a:p>
        </p:txBody>
      </p:sp>
      <p:sp>
        <p:nvSpPr>
          <p:cNvPr id="3" name="TextBox 2">
            <a:extLst>
              <a:ext uri="{FF2B5EF4-FFF2-40B4-BE49-F238E27FC236}">
                <a16:creationId xmlns:a16="http://schemas.microsoft.com/office/drawing/2014/main" id="{53F96AE6-7162-9FB6-0E48-F87C653DA195}"/>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7" name="Footer Placeholder 3">
            <a:extLst>
              <a:ext uri="{FF2B5EF4-FFF2-40B4-BE49-F238E27FC236}">
                <a16:creationId xmlns:a16="http://schemas.microsoft.com/office/drawing/2014/main" id="{476B0097-5E2B-B133-54F1-35BDC75F0DC9}"/>
              </a:ext>
            </a:extLst>
          </p:cNvPr>
          <p:cNvSpPr>
            <a:spLocks noGrp="1"/>
          </p:cNvSpPr>
          <p:nvPr>
            <p:ph type="ftr" sz="quarter" idx="11"/>
          </p:nvPr>
        </p:nvSpPr>
        <p:spPr>
          <a:xfrm>
            <a:off x="140390" y="6601216"/>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Tree>
    <p:extLst>
      <p:ext uri="{BB962C8B-B14F-4D97-AF65-F5344CB8AC3E}">
        <p14:creationId xmlns:p14="http://schemas.microsoft.com/office/powerpoint/2010/main" val="2411187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58D03F8-86A9-C8A7-34C9-1AF84DBBF3CC}"/>
              </a:ext>
            </a:extLst>
          </p:cNvPr>
          <p:cNvSpPr>
            <a:spLocks noGrp="1"/>
          </p:cNvSpPr>
          <p:nvPr>
            <p:ph idx="1"/>
          </p:nvPr>
        </p:nvSpPr>
        <p:spPr>
          <a:xfrm>
            <a:off x="246505" y="1075420"/>
            <a:ext cx="12018107" cy="3399264"/>
          </a:xfrm>
        </p:spPr>
        <p:txBody>
          <a:bodyPr vert="horz" lIns="91440" tIns="45720" rIns="91440" bIns="45720" rtlCol="0" anchor="t">
            <a:noAutofit/>
          </a:bodyPr>
          <a:lstStyle/>
          <a:p>
            <a:pPr marL="0" indent="0" algn="just">
              <a:lnSpc>
                <a:spcPct val="150000"/>
              </a:lnSpc>
              <a:buNone/>
            </a:pPr>
            <a:r>
              <a:rPr lang="en-US" sz="3200" b="1" i="0" dirty="0">
                <a:solidFill>
                  <a:srgbClr val="202124"/>
                </a:solidFill>
                <a:effectLst/>
                <a:latin typeface="Cambria" panose="02040503050406030204" pitchFamily="18" charset="0"/>
                <a:ea typeface="Cambria" panose="02040503050406030204" pitchFamily="18" charset="0"/>
                <a:cs typeface="Arial"/>
              </a:rPr>
              <a:t>AC-DC Converter</a:t>
            </a:r>
          </a:p>
        </p:txBody>
      </p:sp>
      <p:sp>
        <p:nvSpPr>
          <p:cNvPr id="5" name="Slide Number Placeholder 4">
            <a:extLst>
              <a:ext uri="{FF2B5EF4-FFF2-40B4-BE49-F238E27FC236}">
                <a16:creationId xmlns:a16="http://schemas.microsoft.com/office/drawing/2014/main" id="{E1469AA2-0488-453D-C680-805F24F40859}"/>
              </a:ext>
            </a:extLst>
          </p:cNvPr>
          <p:cNvSpPr>
            <a:spLocks noGrp="1"/>
          </p:cNvSpPr>
          <p:nvPr>
            <p:ph type="sldNum" sz="quarter" idx="12"/>
          </p:nvPr>
        </p:nvSpPr>
        <p:spPr/>
        <p:txBody>
          <a:bodyPr/>
          <a:lstStyle/>
          <a:p>
            <a:fld id="{AC82685A-BD3A-4230-8D85-804689F67293}" type="slidenum">
              <a:rPr lang="en-GB" smtClean="0"/>
              <a:t>17</a:t>
            </a:fld>
            <a:endParaRPr lang="en-GB"/>
          </a:p>
        </p:txBody>
      </p:sp>
      <p:pic>
        <p:nvPicPr>
          <p:cNvPr id="6" name="Picture 5" descr="Icon&#10;&#10;Description automatically generated">
            <a:hlinkClick r:id="rId2" action="ppaction://hlinksldjump"/>
            <a:extLst>
              <a:ext uri="{FF2B5EF4-FFF2-40B4-BE49-F238E27FC236}">
                <a16:creationId xmlns:a16="http://schemas.microsoft.com/office/drawing/2014/main" id="{12BFBAA5-7A33-B25E-FD48-FB9809A9E73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690933" y="5413248"/>
            <a:ext cx="369332" cy="369332"/>
          </a:xfrm>
          <a:prstGeom prst="rect">
            <a:avLst/>
          </a:prstGeom>
        </p:spPr>
      </p:pic>
      <p:sp>
        <p:nvSpPr>
          <p:cNvPr id="2" name="TextBox 1">
            <a:extLst>
              <a:ext uri="{FF2B5EF4-FFF2-40B4-BE49-F238E27FC236}">
                <a16:creationId xmlns:a16="http://schemas.microsoft.com/office/drawing/2014/main" id="{D29CF6D4-8E3B-C316-AE77-7C9379F1776E}"/>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pic>
        <p:nvPicPr>
          <p:cNvPr id="8" name="Picture 7">
            <a:extLst>
              <a:ext uri="{FF2B5EF4-FFF2-40B4-BE49-F238E27FC236}">
                <a16:creationId xmlns:a16="http://schemas.microsoft.com/office/drawing/2014/main" id="{9815386B-7A7F-74AD-8F1C-19825E12F816}"/>
              </a:ext>
            </a:extLst>
          </p:cNvPr>
          <p:cNvPicPr>
            <a:picLocks noChangeAspect="1"/>
          </p:cNvPicPr>
          <p:nvPr/>
        </p:nvPicPr>
        <p:blipFill>
          <a:blip r:embed="rId5"/>
          <a:stretch>
            <a:fillRect/>
          </a:stretch>
        </p:blipFill>
        <p:spPr>
          <a:xfrm>
            <a:off x="464591" y="1836305"/>
            <a:ext cx="9063155" cy="1954184"/>
          </a:xfrm>
          <a:prstGeom prst="rect">
            <a:avLst/>
          </a:prstGeom>
        </p:spPr>
      </p:pic>
      <p:sp>
        <p:nvSpPr>
          <p:cNvPr id="10" name="TextBox 9">
            <a:extLst>
              <a:ext uri="{FF2B5EF4-FFF2-40B4-BE49-F238E27FC236}">
                <a16:creationId xmlns:a16="http://schemas.microsoft.com/office/drawing/2014/main" id="{3B536DE6-030F-736A-9D1C-4132AEE1E5FF}"/>
              </a:ext>
            </a:extLst>
          </p:cNvPr>
          <p:cNvSpPr txBox="1"/>
          <p:nvPr/>
        </p:nvSpPr>
        <p:spPr>
          <a:xfrm>
            <a:off x="785192" y="3996009"/>
            <a:ext cx="9183756" cy="1881925"/>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000" b="0" i="0" dirty="0">
                <a:solidFill>
                  <a:srgbClr val="474747"/>
                </a:solidFill>
                <a:effectLst/>
                <a:latin typeface="Cambria" panose="02040503050406030204" pitchFamily="18" charset="0"/>
                <a:ea typeface="Cambria" panose="02040503050406030204" pitchFamily="18" charset="0"/>
              </a:rPr>
              <a:t>An AC-DC Converter is a device that converts an AC voltage to DC voltage.</a:t>
            </a:r>
          </a:p>
          <a:p>
            <a:pPr marL="285750" indent="-285750" algn="just">
              <a:lnSpc>
                <a:spcPct val="150000"/>
              </a:lnSpc>
              <a:buFont typeface="Arial" panose="020B0604020202020204" pitchFamily="34" charset="0"/>
              <a:buChar char="•"/>
            </a:pPr>
            <a:r>
              <a:rPr lang="en-GB" sz="2000" b="0" i="0" dirty="0">
                <a:solidFill>
                  <a:srgbClr val="474747"/>
                </a:solidFill>
                <a:effectLst/>
                <a:latin typeface="Cambria" panose="02040503050406030204" pitchFamily="18" charset="0"/>
                <a:ea typeface="Cambria" panose="02040503050406030204" pitchFamily="18" charset="0"/>
              </a:rPr>
              <a:t>Electricity supplied to homes is typically 100V or 200V AC.</a:t>
            </a:r>
          </a:p>
          <a:p>
            <a:pPr marL="285750" indent="-285750" algn="just">
              <a:lnSpc>
                <a:spcPct val="150000"/>
              </a:lnSpc>
              <a:buFont typeface="Arial" panose="020B0604020202020204" pitchFamily="34" charset="0"/>
              <a:buChar char="•"/>
            </a:pPr>
            <a:r>
              <a:rPr lang="en-GB" sz="2000" b="0" i="0" dirty="0">
                <a:solidFill>
                  <a:srgbClr val="474747"/>
                </a:solidFill>
                <a:effectLst/>
                <a:latin typeface="Cambria" panose="02040503050406030204" pitchFamily="18" charset="0"/>
                <a:ea typeface="Cambria" panose="02040503050406030204" pitchFamily="18" charset="0"/>
              </a:rPr>
              <a:t>On the other hand, most electronic devices operate at 3.3V or 5V DC.</a:t>
            </a:r>
          </a:p>
          <a:p>
            <a:pPr marL="285750" indent="-285750" algn="just">
              <a:lnSpc>
                <a:spcPct val="150000"/>
              </a:lnSpc>
              <a:buFont typeface="Arial" panose="020B0604020202020204" pitchFamily="34" charset="0"/>
              <a:buChar char="•"/>
            </a:pPr>
            <a:r>
              <a:rPr lang="en-GB" sz="2000" b="0" i="0" dirty="0">
                <a:solidFill>
                  <a:srgbClr val="474747"/>
                </a:solidFill>
                <a:effectLst/>
                <a:latin typeface="Cambria" panose="02040503050406030204" pitchFamily="18" charset="0"/>
                <a:ea typeface="Cambria" panose="02040503050406030204" pitchFamily="18" charset="0"/>
              </a:rPr>
              <a:t>Consequently, it is necessary to convert from AC to DC voltage.</a:t>
            </a:r>
            <a:endParaRPr lang="en-US" sz="2000" b="1" i="0" dirty="0">
              <a:solidFill>
                <a:srgbClr val="202124"/>
              </a:solidFill>
              <a:effectLst/>
              <a:latin typeface="Cambria" panose="02040503050406030204" pitchFamily="18" charset="0"/>
              <a:ea typeface="Cambria" panose="02040503050406030204" pitchFamily="18" charset="0"/>
              <a:cs typeface="Arial"/>
            </a:endParaRPr>
          </a:p>
        </p:txBody>
      </p:sp>
      <p:sp>
        <p:nvSpPr>
          <p:cNvPr id="7" name="Footer Placeholder 3">
            <a:extLst>
              <a:ext uri="{FF2B5EF4-FFF2-40B4-BE49-F238E27FC236}">
                <a16:creationId xmlns:a16="http://schemas.microsoft.com/office/drawing/2014/main" id="{158485D1-51BD-3514-F8D1-660DA4F4B905}"/>
              </a:ext>
            </a:extLst>
          </p:cNvPr>
          <p:cNvSpPr>
            <a:spLocks noGrp="1"/>
          </p:cNvSpPr>
          <p:nvPr>
            <p:ph type="ftr" sz="quarter" idx="11"/>
          </p:nvPr>
        </p:nvSpPr>
        <p:spPr>
          <a:xfrm>
            <a:off x="140390" y="6601216"/>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Tree>
    <p:extLst>
      <p:ext uri="{BB962C8B-B14F-4D97-AF65-F5344CB8AC3E}">
        <p14:creationId xmlns:p14="http://schemas.microsoft.com/office/powerpoint/2010/main" val="17130810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58D03F8-86A9-C8A7-34C9-1AF84DBBF3CC}"/>
              </a:ext>
            </a:extLst>
          </p:cNvPr>
          <p:cNvSpPr>
            <a:spLocks noGrp="1"/>
          </p:cNvSpPr>
          <p:nvPr>
            <p:ph idx="1"/>
          </p:nvPr>
        </p:nvSpPr>
        <p:spPr>
          <a:xfrm>
            <a:off x="86946" y="1024622"/>
            <a:ext cx="12018107" cy="3399264"/>
          </a:xfrm>
        </p:spPr>
        <p:txBody>
          <a:bodyPr vert="horz" lIns="91440" tIns="45720" rIns="91440" bIns="45720" rtlCol="0" anchor="t">
            <a:noAutofit/>
          </a:bodyPr>
          <a:lstStyle/>
          <a:p>
            <a:pPr marL="0" indent="0" algn="just">
              <a:lnSpc>
                <a:spcPct val="150000"/>
              </a:lnSpc>
              <a:buNone/>
            </a:pPr>
            <a:r>
              <a:rPr lang="en-US" sz="3200" b="1" i="0" dirty="0">
                <a:solidFill>
                  <a:srgbClr val="202124"/>
                </a:solidFill>
                <a:effectLst/>
                <a:latin typeface="Cambria" panose="02040503050406030204" pitchFamily="18" charset="0"/>
                <a:ea typeface="Cambria" panose="02040503050406030204" pitchFamily="18" charset="0"/>
                <a:cs typeface="Arial"/>
              </a:rPr>
              <a:t>Voltage</a:t>
            </a:r>
            <a:r>
              <a:rPr lang="en-US" sz="3200" b="1" dirty="0">
                <a:solidFill>
                  <a:srgbClr val="202124"/>
                </a:solidFill>
                <a:latin typeface="Cambria" panose="02040503050406030204" pitchFamily="18" charset="0"/>
                <a:ea typeface="Cambria" panose="02040503050406030204" pitchFamily="18" charset="0"/>
                <a:cs typeface="Arial"/>
              </a:rPr>
              <a:t> </a:t>
            </a:r>
            <a:endParaRPr lang="en-US" sz="3200" b="1" i="0" dirty="0">
              <a:solidFill>
                <a:srgbClr val="202124"/>
              </a:solidFill>
              <a:effectLst/>
              <a:latin typeface="Cambria" panose="02040503050406030204" pitchFamily="18" charset="0"/>
              <a:ea typeface="Cambria" panose="02040503050406030204" pitchFamily="18" charset="0"/>
              <a:cs typeface="Arial" panose="020B0604020202020204" pitchFamily="34" charset="0"/>
            </a:endParaRPr>
          </a:p>
          <a:p>
            <a:pPr marL="0" indent="0" algn="just">
              <a:lnSpc>
                <a:spcPct val="150000"/>
              </a:lnSpc>
              <a:spcBef>
                <a:spcPts val="0"/>
              </a:spcBef>
              <a:buNone/>
            </a:pPr>
            <a:r>
              <a:rPr lang="en-US" sz="2400" b="0" i="0" dirty="0">
                <a:solidFill>
                  <a:srgbClr val="202124"/>
                </a:solidFill>
                <a:effectLst/>
                <a:latin typeface="Cambria" panose="02040503050406030204" pitchFamily="18" charset="0"/>
                <a:ea typeface="Cambria" panose="02040503050406030204" pitchFamily="18" charset="0"/>
                <a:cs typeface="Arial"/>
              </a:rPr>
              <a:t>Voltage is </a:t>
            </a:r>
            <a:r>
              <a:rPr lang="en-US" sz="2400" b="1" i="0" dirty="0">
                <a:solidFill>
                  <a:srgbClr val="202124"/>
                </a:solidFill>
                <a:effectLst/>
                <a:latin typeface="Cambria" panose="02040503050406030204" pitchFamily="18" charset="0"/>
                <a:ea typeface="Cambria" panose="02040503050406030204" pitchFamily="18" charset="0"/>
                <a:cs typeface="Arial"/>
              </a:rPr>
              <a:t>the pressure from an electrical circuit's power source that pushes charged electrons (current) through a conducting loop</a:t>
            </a:r>
            <a:r>
              <a:rPr lang="en-US" sz="2400" b="0" i="0" dirty="0">
                <a:solidFill>
                  <a:srgbClr val="202124"/>
                </a:solidFill>
                <a:effectLst/>
                <a:latin typeface="Cambria" panose="02040503050406030204" pitchFamily="18" charset="0"/>
                <a:ea typeface="Cambria" panose="02040503050406030204" pitchFamily="18" charset="0"/>
                <a:cs typeface="Arial"/>
              </a:rPr>
              <a:t>, enabling them to do work such as illuminating light. It is measured in volts (V).</a:t>
            </a:r>
            <a:r>
              <a:rPr lang="en-US" sz="2400" dirty="0">
                <a:solidFill>
                  <a:srgbClr val="202124"/>
                </a:solidFill>
                <a:latin typeface="Cambria" panose="02040503050406030204" pitchFamily="18" charset="0"/>
                <a:ea typeface="Cambria" panose="02040503050406030204" pitchFamily="18" charset="0"/>
                <a:cs typeface="Arial"/>
              </a:rPr>
              <a:t> </a:t>
            </a:r>
            <a:endParaRPr lang="en-US" sz="2400" b="0" i="0" dirty="0">
              <a:solidFill>
                <a:srgbClr val="202124"/>
              </a:solidFill>
              <a:effectLst/>
              <a:latin typeface="Cambria" panose="02040503050406030204" pitchFamily="18" charset="0"/>
              <a:ea typeface="Cambria" panose="02040503050406030204" pitchFamily="18" charset="0"/>
              <a:cs typeface="Arial"/>
            </a:endParaRPr>
          </a:p>
          <a:p>
            <a:pPr marL="0" indent="0" algn="just">
              <a:lnSpc>
                <a:spcPct val="100000"/>
              </a:lnSpc>
              <a:spcBef>
                <a:spcPts val="0"/>
              </a:spcBef>
              <a:buNone/>
            </a:pPr>
            <a:r>
              <a:rPr lang="en-US" sz="2400" dirty="0">
                <a:solidFill>
                  <a:srgbClr val="202124"/>
                </a:solidFill>
                <a:latin typeface="Cambria" panose="02040503050406030204" pitchFamily="18" charset="0"/>
                <a:ea typeface="Cambria" panose="02040503050406030204" pitchFamily="18" charset="0"/>
                <a:cs typeface="Arial"/>
              </a:rPr>
              <a:t>                                                                                 (OR)</a:t>
            </a:r>
          </a:p>
          <a:p>
            <a:pPr marL="0" indent="0" algn="just">
              <a:lnSpc>
                <a:spcPct val="150000"/>
              </a:lnSpc>
              <a:spcBef>
                <a:spcPts val="0"/>
              </a:spcBef>
              <a:buNone/>
            </a:pPr>
            <a:r>
              <a:rPr lang="en-US" sz="2400" b="0" i="0" dirty="0">
                <a:effectLst/>
                <a:latin typeface="Cambria" panose="02040503050406030204" pitchFamily="18" charset="0"/>
                <a:ea typeface="Cambria" panose="02040503050406030204" pitchFamily="18" charset="0"/>
              </a:rPr>
              <a:t>Voltage is defined as the electric potential difference per unit </a:t>
            </a:r>
            <a:r>
              <a:rPr lang="en-US" sz="2400" b="0" i="0" strike="noStrike" dirty="0">
                <a:effectLst/>
                <a:latin typeface="Cambria" panose="02040503050406030204" pitchFamily="18" charset="0"/>
                <a:ea typeface="Cambria" panose="02040503050406030204" pitchFamily="18" charset="0"/>
              </a:rPr>
              <a:t>charge</a:t>
            </a:r>
            <a:r>
              <a:rPr lang="en-US" sz="2400" b="0" i="0" dirty="0">
                <a:effectLst/>
                <a:latin typeface="Cambria" panose="02040503050406030204" pitchFamily="18" charset="0"/>
                <a:ea typeface="Cambria" panose="02040503050406030204" pitchFamily="18" charset="0"/>
              </a:rPr>
              <a:t> between two points in an </a:t>
            </a:r>
            <a:r>
              <a:rPr lang="en-US" sz="2400" b="0" i="0" strike="noStrike" dirty="0">
                <a:effectLst/>
                <a:latin typeface="Cambria" panose="02040503050406030204" pitchFamily="18" charset="0"/>
                <a:ea typeface="Cambria" panose="02040503050406030204" pitchFamily="18" charset="0"/>
              </a:rPr>
              <a:t>electric field</a:t>
            </a:r>
            <a:r>
              <a:rPr lang="en-US" sz="2400" b="0" i="0" dirty="0">
                <a:effectLst/>
                <a:latin typeface="Cambria" panose="02040503050406030204" pitchFamily="18" charset="0"/>
                <a:ea typeface="Cambria" panose="02040503050406030204" pitchFamily="18" charset="0"/>
              </a:rPr>
              <a:t>. Voltage is expressed mathematically (e.g. in formulas) using the symbol “V” or “E</a:t>
            </a:r>
            <a:endParaRPr lang="en-US" sz="2400" dirty="0">
              <a:latin typeface="Cambria" panose="02040503050406030204" pitchFamily="18" charset="0"/>
              <a:ea typeface="Cambria" panose="02040503050406030204" pitchFamily="18" charset="0"/>
              <a:cs typeface="Arial" panose="020B0604020202020204" pitchFamily="34" charset="0"/>
            </a:endParaRPr>
          </a:p>
        </p:txBody>
      </p:sp>
      <p:sp>
        <p:nvSpPr>
          <p:cNvPr id="5" name="Slide Number Placeholder 4">
            <a:extLst>
              <a:ext uri="{FF2B5EF4-FFF2-40B4-BE49-F238E27FC236}">
                <a16:creationId xmlns:a16="http://schemas.microsoft.com/office/drawing/2014/main" id="{E1469AA2-0488-453D-C680-805F24F40859}"/>
              </a:ext>
            </a:extLst>
          </p:cNvPr>
          <p:cNvSpPr>
            <a:spLocks noGrp="1"/>
          </p:cNvSpPr>
          <p:nvPr>
            <p:ph type="sldNum" sz="quarter" idx="12"/>
          </p:nvPr>
        </p:nvSpPr>
        <p:spPr/>
        <p:txBody>
          <a:bodyPr/>
          <a:lstStyle/>
          <a:p>
            <a:fld id="{AC82685A-BD3A-4230-8D85-804689F67293}" type="slidenum">
              <a:rPr lang="en-GB" smtClean="0"/>
              <a:t>18</a:t>
            </a:fld>
            <a:endParaRPr lang="en-GB"/>
          </a:p>
        </p:txBody>
      </p:sp>
      <p:pic>
        <p:nvPicPr>
          <p:cNvPr id="6" name="Picture 5" descr="Icon&#10;&#10;Description automatically generated">
            <a:hlinkClick r:id="rId2" action="ppaction://hlinksldjump"/>
            <a:extLst>
              <a:ext uri="{FF2B5EF4-FFF2-40B4-BE49-F238E27FC236}">
                <a16:creationId xmlns:a16="http://schemas.microsoft.com/office/drawing/2014/main" id="{12BFBAA5-7A33-B25E-FD48-FB9809A9E73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690933" y="5413248"/>
            <a:ext cx="369332" cy="369332"/>
          </a:xfrm>
          <a:prstGeom prst="rect">
            <a:avLst/>
          </a:prstGeom>
        </p:spPr>
      </p:pic>
      <p:sp>
        <p:nvSpPr>
          <p:cNvPr id="2" name="TextBox 1">
            <a:extLst>
              <a:ext uri="{FF2B5EF4-FFF2-40B4-BE49-F238E27FC236}">
                <a16:creationId xmlns:a16="http://schemas.microsoft.com/office/drawing/2014/main" id="{D29CF6D4-8E3B-C316-AE77-7C9379F1776E}"/>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7" name="Footer Placeholder 3">
            <a:extLst>
              <a:ext uri="{FF2B5EF4-FFF2-40B4-BE49-F238E27FC236}">
                <a16:creationId xmlns:a16="http://schemas.microsoft.com/office/drawing/2014/main" id="{E7CF4309-1597-581D-BB44-FC1BF5BA9A40}"/>
              </a:ext>
            </a:extLst>
          </p:cNvPr>
          <p:cNvSpPr>
            <a:spLocks noGrp="1"/>
          </p:cNvSpPr>
          <p:nvPr>
            <p:ph type="ftr" sz="quarter" idx="11"/>
          </p:nvPr>
        </p:nvSpPr>
        <p:spPr>
          <a:xfrm>
            <a:off x="140390" y="6601216"/>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Tree>
    <p:extLst>
      <p:ext uri="{BB962C8B-B14F-4D97-AF65-F5344CB8AC3E}">
        <p14:creationId xmlns:p14="http://schemas.microsoft.com/office/powerpoint/2010/main" val="22204708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BADB645-E48E-13CF-B072-6AC02EF94838}"/>
              </a:ext>
            </a:extLst>
          </p:cNvPr>
          <p:cNvSpPr>
            <a:spLocks noGrp="1"/>
          </p:cNvSpPr>
          <p:nvPr>
            <p:ph type="sldNum" sz="quarter" idx="12"/>
          </p:nvPr>
        </p:nvSpPr>
        <p:spPr/>
        <p:txBody>
          <a:bodyPr/>
          <a:lstStyle/>
          <a:p>
            <a:fld id="{AC82685A-BD3A-4230-8D85-804689F67293}" type="slidenum">
              <a:rPr lang="en-GB" smtClean="0"/>
              <a:t>19</a:t>
            </a:fld>
            <a:endParaRPr lang="en-GB"/>
          </a:p>
        </p:txBody>
      </p:sp>
      <p:pic>
        <p:nvPicPr>
          <p:cNvPr id="18" name="Picture 17" descr="Icon&#10;&#10;Description automatically generated">
            <a:hlinkClick r:id="rId2" action="ppaction://hlinksldjump"/>
            <a:extLst>
              <a:ext uri="{FF2B5EF4-FFF2-40B4-BE49-F238E27FC236}">
                <a16:creationId xmlns:a16="http://schemas.microsoft.com/office/drawing/2014/main" id="{F2A92B56-56C9-620B-6AE6-DF7172DC113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690933" y="5413248"/>
            <a:ext cx="369332" cy="369332"/>
          </a:xfrm>
          <a:prstGeom prst="rect">
            <a:avLst/>
          </a:prstGeom>
        </p:spPr>
      </p:pic>
      <p:sp>
        <p:nvSpPr>
          <p:cNvPr id="6" name="TextBox 5">
            <a:extLst>
              <a:ext uri="{FF2B5EF4-FFF2-40B4-BE49-F238E27FC236}">
                <a16:creationId xmlns:a16="http://schemas.microsoft.com/office/drawing/2014/main" id="{F720E430-187F-1C55-9905-21F9F3E85DAC}"/>
              </a:ext>
            </a:extLst>
          </p:cNvPr>
          <p:cNvSpPr txBox="1"/>
          <p:nvPr/>
        </p:nvSpPr>
        <p:spPr>
          <a:xfrm>
            <a:off x="59635" y="1583662"/>
            <a:ext cx="11837503" cy="4600042"/>
          </a:xfrm>
          <a:prstGeom prst="rect">
            <a:avLst/>
          </a:prstGeom>
          <a:noFill/>
        </p:spPr>
        <p:txBody>
          <a:bodyPr wrap="square">
            <a:spAutoFit/>
          </a:bodyPr>
          <a:lstStyle/>
          <a:p>
            <a:pPr marL="342900" indent="-342900" algn="just" fontAlgn="base">
              <a:lnSpc>
                <a:spcPct val="150000"/>
              </a:lnSpc>
              <a:buFont typeface="Arial" panose="020B0604020202020204" pitchFamily="34" charset="0"/>
              <a:buChar char="•"/>
            </a:pPr>
            <a:r>
              <a:rPr lang="en-GB" sz="2200" b="0" i="0" dirty="0">
                <a:solidFill>
                  <a:srgbClr val="282828"/>
                </a:solidFill>
                <a:effectLst/>
                <a:latin typeface="Cambria" panose="02040503050406030204" pitchFamily="18" charset="0"/>
                <a:ea typeface="Cambria" panose="02040503050406030204" pitchFamily="18" charset="0"/>
              </a:rPr>
              <a:t>A more concrete example of voltage from real life is a water tank with a hose extending from the bottom.</a:t>
            </a:r>
          </a:p>
          <a:p>
            <a:pPr marL="342900" indent="-342900" algn="just" fontAlgn="base">
              <a:lnSpc>
                <a:spcPct val="150000"/>
              </a:lnSpc>
              <a:buFont typeface="Arial" panose="020B0604020202020204" pitchFamily="34" charset="0"/>
              <a:buChar char="•"/>
            </a:pPr>
            <a:r>
              <a:rPr lang="en-GB" sz="2200" b="0" i="0" dirty="0">
                <a:solidFill>
                  <a:srgbClr val="282828"/>
                </a:solidFill>
                <a:effectLst/>
                <a:latin typeface="Cambria" panose="02040503050406030204" pitchFamily="18" charset="0"/>
                <a:ea typeface="Cambria" panose="02040503050406030204" pitchFamily="18" charset="0"/>
              </a:rPr>
              <a:t>Water in the tank represents stored charge. It takes work to fill the tank with water. </a:t>
            </a:r>
          </a:p>
          <a:p>
            <a:pPr marL="342900" indent="-342900" algn="just" fontAlgn="base">
              <a:lnSpc>
                <a:spcPct val="150000"/>
              </a:lnSpc>
              <a:buFont typeface="Arial" panose="020B0604020202020204" pitchFamily="34" charset="0"/>
              <a:buChar char="•"/>
            </a:pPr>
            <a:r>
              <a:rPr lang="en-GB" sz="2200" b="0" i="0" dirty="0">
                <a:solidFill>
                  <a:srgbClr val="282828"/>
                </a:solidFill>
                <a:effectLst/>
                <a:latin typeface="Cambria" panose="02040503050406030204" pitchFamily="18" charset="0"/>
                <a:ea typeface="Cambria" panose="02040503050406030204" pitchFamily="18" charset="0"/>
              </a:rPr>
              <a:t>This creates a store of water, as separating charge does in a battery. </a:t>
            </a:r>
          </a:p>
          <a:p>
            <a:pPr marL="342900" indent="-342900" algn="just" fontAlgn="base">
              <a:lnSpc>
                <a:spcPct val="150000"/>
              </a:lnSpc>
              <a:buFont typeface="Arial" panose="020B0604020202020204" pitchFamily="34" charset="0"/>
              <a:buChar char="•"/>
            </a:pPr>
            <a:r>
              <a:rPr lang="en-GB" sz="2200" b="0" i="0" dirty="0">
                <a:solidFill>
                  <a:srgbClr val="282828"/>
                </a:solidFill>
                <a:effectLst/>
                <a:latin typeface="Cambria" panose="02040503050406030204" pitchFamily="18" charset="0"/>
                <a:ea typeface="Cambria" panose="02040503050406030204" pitchFamily="18" charset="0"/>
              </a:rPr>
              <a:t>The more water in the tank, the more pressure there is and the water can exit through the hose with more energy. </a:t>
            </a:r>
          </a:p>
          <a:p>
            <a:pPr marL="342900" indent="-342900" algn="just" fontAlgn="base">
              <a:lnSpc>
                <a:spcPct val="150000"/>
              </a:lnSpc>
              <a:buFont typeface="Arial" panose="020B0604020202020204" pitchFamily="34" charset="0"/>
              <a:buChar char="•"/>
            </a:pPr>
            <a:r>
              <a:rPr lang="en-GB" sz="2200" b="0" i="0" dirty="0">
                <a:solidFill>
                  <a:srgbClr val="282828"/>
                </a:solidFill>
                <a:effectLst/>
                <a:latin typeface="Cambria" panose="02040503050406030204" pitchFamily="18" charset="0"/>
                <a:ea typeface="Cambria" panose="02040503050406030204" pitchFamily="18" charset="0"/>
              </a:rPr>
              <a:t>If there were less water in the tank, it would exit with less energy.</a:t>
            </a:r>
          </a:p>
          <a:p>
            <a:pPr marL="342900" indent="-342900" algn="just" fontAlgn="base">
              <a:lnSpc>
                <a:spcPct val="150000"/>
              </a:lnSpc>
              <a:buFont typeface="Arial" panose="020B0604020202020204" pitchFamily="34" charset="0"/>
              <a:buChar char="•"/>
            </a:pPr>
            <a:r>
              <a:rPr lang="en-GB" sz="2200" b="0" i="0" dirty="0">
                <a:solidFill>
                  <a:srgbClr val="282828"/>
                </a:solidFill>
                <a:effectLst/>
                <a:latin typeface="Cambria" panose="02040503050406030204" pitchFamily="18" charset="0"/>
                <a:ea typeface="Cambria" panose="02040503050406030204" pitchFamily="18" charset="0"/>
              </a:rPr>
              <a:t>This pressure potential is equivalent to voltage. The more water in the tank, the more pressure. The more charge stored in a battery, the more voltage.</a:t>
            </a:r>
          </a:p>
        </p:txBody>
      </p:sp>
      <p:sp>
        <p:nvSpPr>
          <p:cNvPr id="8" name="TextBox 7">
            <a:extLst>
              <a:ext uri="{FF2B5EF4-FFF2-40B4-BE49-F238E27FC236}">
                <a16:creationId xmlns:a16="http://schemas.microsoft.com/office/drawing/2014/main" id="{155F4457-C402-4436-48AC-DF6F9DDAE02F}"/>
              </a:ext>
            </a:extLst>
          </p:cNvPr>
          <p:cNvSpPr txBox="1"/>
          <p:nvPr/>
        </p:nvSpPr>
        <p:spPr>
          <a:xfrm>
            <a:off x="59635" y="1050644"/>
            <a:ext cx="6164744" cy="584775"/>
          </a:xfrm>
          <a:prstGeom prst="rect">
            <a:avLst/>
          </a:prstGeom>
          <a:noFill/>
        </p:spPr>
        <p:txBody>
          <a:bodyPr wrap="square">
            <a:spAutoFit/>
          </a:bodyPr>
          <a:lstStyle/>
          <a:p>
            <a:r>
              <a:rPr lang="en-GB" sz="3200" b="1" dirty="0">
                <a:solidFill>
                  <a:srgbClr val="282828"/>
                </a:solidFill>
                <a:latin typeface="Cambria" panose="02040503050406030204" pitchFamily="18" charset="0"/>
                <a:ea typeface="Cambria" panose="02040503050406030204" pitchFamily="18" charset="0"/>
              </a:rPr>
              <a:t>E</a:t>
            </a:r>
            <a:r>
              <a:rPr lang="en-GB" sz="3200" b="1" i="0" dirty="0">
                <a:solidFill>
                  <a:srgbClr val="282828"/>
                </a:solidFill>
                <a:effectLst/>
                <a:latin typeface="Cambria" panose="02040503050406030204" pitchFamily="18" charset="0"/>
                <a:ea typeface="Cambria" panose="02040503050406030204" pitchFamily="18" charset="0"/>
              </a:rPr>
              <a:t>xample of voltage </a:t>
            </a:r>
            <a:endParaRPr lang="en-GB" sz="3200" b="1" dirty="0">
              <a:latin typeface="Cambria" panose="02040503050406030204" pitchFamily="18" charset="0"/>
              <a:ea typeface="Cambria" panose="02040503050406030204" pitchFamily="18" charset="0"/>
            </a:endParaRPr>
          </a:p>
        </p:txBody>
      </p:sp>
      <p:sp>
        <p:nvSpPr>
          <p:cNvPr id="9" name="TextBox 8">
            <a:extLst>
              <a:ext uri="{FF2B5EF4-FFF2-40B4-BE49-F238E27FC236}">
                <a16:creationId xmlns:a16="http://schemas.microsoft.com/office/drawing/2014/main" id="{D30E321B-DC91-AC7A-50D4-710F72D42A64}"/>
              </a:ext>
            </a:extLst>
          </p:cNvPr>
          <p:cNvSpPr txBox="1"/>
          <p:nvPr/>
        </p:nvSpPr>
        <p:spPr>
          <a:xfrm>
            <a:off x="3773143" y="326830"/>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2" name="Footer Placeholder 3">
            <a:extLst>
              <a:ext uri="{FF2B5EF4-FFF2-40B4-BE49-F238E27FC236}">
                <a16:creationId xmlns:a16="http://schemas.microsoft.com/office/drawing/2014/main" id="{C81F34D9-A96A-16D3-9DA9-AF261AFD42D4}"/>
              </a:ext>
            </a:extLst>
          </p:cNvPr>
          <p:cNvSpPr>
            <a:spLocks noGrp="1"/>
          </p:cNvSpPr>
          <p:nvPr>
            <p:ph type="ftr" sz="quarter" idx="11"/>
          </p:nvPr>
        </p:nvSpPr>
        <p:spPr>
          <a:xfrm>
            <a:off x="140390" y="6601216"/>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Tree>
    <p:extLst>
      <p:ext uri="{BB962C8B-B14F-4D97-AF65-F5344CB8AC3E}">
        <p14:creationId xmlns:p14="http://schemas.microsoft.com/office/powerpoint/2010/main" val="31399008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BADB645-E48E-13CF-B072-6AC02EF94838}"/>
              </a:ext>
            </a:extLst>
          </p:cNvPr>
          <p:cNvSpPr>
            <a:spLocks noGrp="1"/>
          </p:cNvSpPr>
          <p:nvPr>
            <p:ph type="sldNum" sz="quarter" idx="12"/>
          </p:nvPr>
        </p:nvSpPr>
        <p:spPr/>
        <p:txBody>
          <a:bodyPr/>
          <a:lstStyle/>
          <a:p>
            <a:fld id="{AC82685A-BD3A-4230-8D85-804689F67293}" type="slidenum">
              <a:rPr lang="en-GB" smtClean="0"/>
              <a:t>20</a:t>
            </a:fld>
            <a:endParaRPr lang="en-GB"/>
          </a:p>
        </p:txBody>
      </p:sp>
      <p:pic>
        <p:nvPicPr>
          <p:cNvPr id="18" name="Picture 17" descr="Icon&#10;&#10;Description automatically generated">
            <a:hlinkClick r:id="rId2" action="ppaction://hlinksldjump"/>
            <a:extLst>
              <a:ext uri="{FF2B5EF4-FFF2-40B4-BE49-F238E27FC236}">
                <a16:creationId xmlns:a16="http://schemas.microsoft.com/office/drawing/2014/main" id="{F2A92B56-56C9-620B-6AE6-DF7172DC113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690933" y="5413248"/>
            <a:ext cx="369332" cy="369332"/>
          </a:xfrm>
          <a:prstGeom prst="rect">
            <a:avLst/>
          </a:prstGeom>
        </p:spPr>
      </p:pic>
      <p:sp>
        <p:nvSpPr>
          <p:cNvPr id="8" name="TextBox 7">
            <a:extLst>
              <a:ext uri="{FF2B5EF4-FFF2-40B4-BE49-F238E27FC236}">
                <a16:creationId xmlns:a16="http://schemas.microsoft.com/office/drawing/2014/main" id="{155F4457-C402-4436-48AC-DF6F9DDAE02F}"/>
              </a:ext>
            </a:extLst>
          </p:cNvPr>
          <p:cNvSpPr txBox="1"/>
          <p:nvPr/>
        </p:nvSpPr>
        <p:spPr>
          <a:xfrm>
            <a:off x="59635" y="1050644"/>
            <a:ext cx="6164744" cy="584775"/>
          </a:xfrm>
          <a:prstGeom prst="rect">
            <a:avLst/>
          </a:prstGeom>
          <a:noFill/>
        </p:spPr>
        <p:txBody>
          <a:bodyPr wrap="square">
            <a:spAutoFit/>
          </a:bodyPr>
          <a:lstStyle/>
          <a:p>
            <a:r>
              <a:rPr lang="en-GB" sz="3200" b="1" dirty="0">
                <a:solidFill>
                  <a:srgbClr val="282828"/>
                </a:solidFill>
                <a:latin typeface="Cambria" panose="02040503050406030204" pitchFamily="18" charset="0"/>
                <a:ea typeface="Cambria" panose="02040503050406030204" pitchFamily="18" charset="0"/>
              </a:rPr>
              <a:t>E</a:t>
            </a:r>
            <a:r>
              <a:rPr lang="en-GB" sz="3200" b="1" i="0" dirty="0">
                <a:solidFill>
                  <a:srgbClr val="282828"/>
                </a:solidFill>
                <a:effectLst/>
                <a:latin typeface="Cambria" panose="02040503050406030204" pitchFamily="18" charset="0"/>
                <a:ea typeface="Cambria" panose="02040503050406030204" pitchFamily="18" charset="0"/>
              </a:rPr>
              <a:t>xample of voltage </a:t>
            </a:r>
            <a:endParaRPr lang="en-GB" sz="3200" b="1" dirty="0">
              <a:latin typeface="Cambria" panose="02040503050406030204" pitchFamily="18" charset="0"/>
              <a:ea typeface="Cambria" panose="02040503050406030204" pitchFamily="18" charset="0"/>
            </a:endParaRPr>
          </a:p>
        </p:txBody>
      </p:sp>
      <p:pic>
        <p:nvPicPr>
          <p:cNvPr id="7" name="Picture 6">
            <a:extLst>
              <a:ext uri="{FF2B5EF4-FFF2-40B4-BE49-F238E27FC236}">
                <a16:creationId xmlns:a16="http://schemas.microsoft.com/office/drawing/2014/main" id="{B6316266-F3D9-1C4E-FFA0-F4C5DD77CA3F}"/>
              </a:ext>
            </a:extLst>
          </p:cNvPr>
          <p:cNvPicPr>
            <a:picLocks noChangeAspect="1"/>
          </p:cNvPicPr>
          <p:nvPr/>
        </p:nvPicPr>
        <p:blipFill>
          <a:blip r:embed="rId5"/>
          <a:stretch>
            <a:fillRect/>
          </a:stretch>
        </p:blipFill>
        <p:spPr>
          <a:xfrm>
            <a:off x="614362" y="2166937"/>
            <a:ext cx="10963275" cy="2524125"/>
          </a:xfrm>
          <a:prstGeom prst="rect">
            <a:avLst/>
          </a:prstGeom>
        </p:spPr>
      </p:pic>
      <p:sp>
        <p:nvSpPr>
          <p:cNvPr id="9" name="TextBox 8">
            <a:extLst>
              <a:ext uri="{FF2B5EF4-FFF2-40B4-BE49-F238E27FC236}">
                <a16:creationId xmlns:a16="http://schemas.microsoft.com/office/drawing/2014/main" id="{BC2F953E-4BBD-8BCC-3408-BE82D0763071}"/>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2" name="Footer Placeholder 3">
            <a:extLst>
              <a:ext uri="{FF2B5EF4-FFF2-40B4-BE49-F238E27FC236}">
                <a16:creationId xmlns:a16="http://schemas.microsoft.com/office/drawing/2014/main" id="{34D9441C-D6CA-7100-6B18-CB8B5EC2F8B9}"/>
              </a:ext>
            </a:extLst>
          </p:cNvPr>
          <p:cNvSpPr>
            <a:spLocks noGrp="1"/>
          </p:cNvSpPr>
          <p:nvPr>
            <p:ph type="ftr" sz="quarter" idx="11"/>
          </p:nvPr>
        </p:nvSpPr>
        <p:spPr>
          <a:xfrm>
            <a:off x="140390" y="6601216"/>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Tree>
    <p:extLst>
      <p:ext uri="{BB962C8B-B14F-4D97-AF65-F5344CB8AC3E}">
        <p14:creationId xmlns:p14="http://schemas.microsoft.com/office/powerpoint/2010/main" val="7977627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BADB645-E48E-13CF-B072-6AC02EF94838}"/>
              </a:ext>
            </a:extLst>
          </p:cNvPr>
          <p:cNvSpPr>
            <a:spLocks noGrp="1"/>
          </p:cNvSpPr>
          <p:nvPr>
            <p:ph type="sldNum" sz="quarter" idx="12"/>
          </p:nvPr>
        </p:nvSpPr>
        <p:spPr/>
        <p:txBody>
          <a:bodyPr/>
          <a:lstStyle/>
          <a:p>
            <a:fld id="{AC82685A-BD3A-4230-8D85-804689F67293}" type="slidenum">
              <a:rPr lang="en-GB" smtClean="0"/>
              <a:t>21</a:t>
            </a:fld>
            <a:endParaRPr lang="en-GB"/>
          </a:p>
        </p:txBody>
      </p:sp>
      <p:pic>
        <p:nvPicPr>
          <p:cNvPr id="18" name="Picture 17" descr="Icon&#10;&#10;Description automatically generated">
            <a:hlinkClick r:id="rId2" action="ppaction://hlinksldjump"/>
            <a:extLst>
              <a:ext uri="{FF2B5EF4-FFF2-40B4-BE49-F238E27FC236}">
                <a16:creationId xmlns:a16="http://schemas.microsoft.com/office/drawing/2014/main" id="{F2A92B56-56C9-620B-6AE6-DF7172DC113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690933" y="5413248"/>
            <a:ext cx="369332" cy="369332"/>
          </a:xfrm>
          <a:prstGeom prst="rect">
            <a:avLst/>
          </a:prstGeom>
        </p:spPr>
      </p:pic>
      <p:sp>
        <p:nvSpPr>
          <p:cNvPr id="6" name="TextBox 5">
            <a:extLst>
              <a:ext uri="{FF2B5EF4-FFF2-40B4-BE49-F238E27FC236}">
                <a16:creationId xmlns:a16="http://schemas.microsoft.com/office/drawing/2014/main" id="{F720E430-187F-1C55-9905-21F9F3E85DAC}"/>
              </a:ext>
            </a:extLst>
          </p:cNvPr>
          <p:cNvSpPr txBox="1"/>
          <p:nvPr/>
        </p:nvSpPr>
        <p:spPr>
          <a:xfrm>
            <a:off x="104361" y="1616015"/>
            <a:ext cx="11837503" cy="2793778"/>
          </a:xfrm>
          <a:prstGeom prst="rect">
            <a:avLst/>
          </a:prstGeom>
          <a:noFill/>
        </p:spPr>
        <p:txBody>
          <a:bodyPr wrap="square">
            <a:spAutoFit/>
          </a:bodyPr>
          <a:lstStyle/>
          <a:p>
            <a:pPr marL="342900" indent="-342900" algn="just" fontAlgn="base">
              <a:lnSpc>
                <a:spcPct val="150000"/>
              </a:lnSpc>
              <a:buFont typeface="Arial" panose="020B0604020202020204" pitchFamily="34" charset="0"/>
              <a:buChar char="•"/>
            </a:pPr>
            <a:r>
              <a:rPr lang="en-GB" sz="2400" b="0" i="0" dirty="0">
                <a:solidFill>
                  <a:srgbClr val="282828"/>
                </a:solidFill>
                <a:effectLst/>
                <a:latin typeface="Cambria" panose="02040503050406030204" pitchFamily="18" charset="0"/>
                <a:ea typeface="Cambria" panose="02040503050406030204" pitchFamily="18" charset="0"/>
              </a:rPr>
              <a:t>When you open the hose, the current of water then flows. The pressure in the tank determines how fast it flows out of the hose. </a:t>
            </a:r>
          </a:p>
          <a:p>
            <a:pPr marL="342900" indent="-342900" algn="just" fontAlgn="base">
              <a:lnSpc>
                <a:spcPct val="150000"/>
              </a:lnSpc>
              <a:buFont typeface="Arial" panose="020B0604020202020204" pitchFamily="34" charset="0"/>
              <a:buChar char="•"/>
            </a:pPr>
            <a:r>
              <a:rPr lang="en-GB" sz="2400" b="0" i="0" u="none" strike="noStrike" dirty="0">
                <a:solidFill>
                  <a:srgbClr val="282828"/>
                </a:solidFill>
                <a:effectLst/>
                <a:latin typeface="Cambria" panose="02040503050406030204" pitchFamily="18" charset="0"/>
                <a:ea typeface="Cambria" panose="02040503050406030204" pitchFamily="18" charset="0"/>
                <a:hlinkClick r:id="rId5"/>
              </a:rPr>
              <a:t>Electrical current</a:t>
            </a:r>
            <a:r>
              <a:rPr lang="en-GB" sz="2400" b="0" i="0" dirty="0">
                <a:solidFill>
                  <a:srgbClr val="282828"/>
                </a:solidFill>
                <a:effectLst/>
                <a:latin typeface="Cambria" panose="02040503050406030204" pitchFamily="18" charset="0"/>
                <a:ea typeface="Cambria" panose="02040503050406030204" pitchFamily="18" charset="0"/>
              </a:rPr>
              <a:t> is measured in Amperes or Amps. The more volts you have, the more amps for the current, same as the more water pressure you have, the faster the water will flow out of the tank.</a:t>
            </a:r>
          </a:p>
        </p:txBody>
      </p:sp>
      <p:sp>
        <p:nvSpPr>
          <p:cNvPr id="8" name="TextBox 7">
            <a:extLst>
              <a:ext uri="{FF2B5EF4-FFF2-40B4-BE49-F238E27FC236}">
                <a16:creationId xmlns:a16="http://schemas.microsoft.com/office/drawing/2014/main" id="{155F4457-C402-4436-48AC-DF6F9DDAE02F}"/>
              </a:ext>
            </a:extLst>
          </p:cNvPr>
          <p:cNvSpPr txBox="1"/>
          <p:nvPr/>
        </p:nvSpPr>
        <p:spPr>
          <a:xfrm>
            <a:off x="0" y="1050644"/>
            <a:ext cx="6164744" cy="584775"/>
          </a:xfrm>
          <a:prstGeom prst="rect">
            <a:avLst/>
          </a:prstGeom>
          <a:noFill/>
        </p:spPr>
        <p:txBody>
          <a:bodyPr wrap="square">
            <a:spAutoFit/>
          </a:bodyPr>
          <a:lstStyle/>
          <a:p>
            <a:r>
              <a:rPr lang="en-GB" sz="3200" b="1" dirty="0">
                <a:solidFill>
                  <a:srgbClr val="282828"/>
                </a:solidFill>
                <a:latin typeface="Cambria" panose="02040503050406030204" pitchFamily="18" charset="0"/>
                <a:ea typeface="Cambria" panose="02040503050406030204" pitchFamily="18" charset="0"/>
              </a:rPr>
              <a:t>E</a:t>
            </a:r>
            <a:r>
              <a:rPr lang="en-GB" sz="3200" b="1" i="0" dirty="0">
                <a:solidFill>
                  <a:srgbClr val="282828"/>
                </a:solidFill>
                <a:effectLst/>
                <a:latin typeface="Cambria" panose="02040503050406030204" pitchFamily="18" charset="0"/>
                <a:ea typeface="Cambria" panose="02040503050406030204" pitchFamily="18" charset="0"/>
              </a:rPr>
              <a:t>xample of voltage </a:t>
            </a:r>
            <a:endParaRPr lang="en-GB" sz="3200" b="1" dirty="0">
              <a:latin typeface="Cambria" panose="02040503050406030204" pitchFamily="18" charset="0"/>
              <a:ea typeface="Cambria" panose="02040503050406030204" pitchFamily="18" charset="0"/>
            </a:endParaRPr>
          </a:p>
        </p:txBody>
      </p:sp>
      <p:sp>
        <p:nvSpPr>
          <p:cNvPr id="2" name="TextBox 1">
            <a:extLst>
              <a:ext uri="{FF2B5EF4-FFF2-40B4-BE49-F238E27FC236}">
                <a16:creationId xmlns:a16="http://schemas.microsoft.com/office/drawing/2014/main" id="{7367343F-4602-4FA2-F924-BFC49B4D9D8D}"/>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3" name="Footer Placeholder 3">
            <a:extLst>
              <a:ext uri="{FF2B5EF4-FFF2-40B4-BE49-F238E27FC236}">
                <a16:creationId xmlns:a16="http://schemas.microsoft.com/office/drawing/2014/main" id="{47200B47-2466-E60F-CD3E-E6BAE6BE5101}"/>
              </a:ext>
            </a:extLst>
          </p:cNvPr>
          <p:cNvSpPr>
            <a:spLocks noGrp="1"/>
          </p:cNvSpPr>
          <p:nvPr>
            <p:ph type="ftr" sz="quarter" idx="11"/>
          </p:nvPr>
        </p:nvSpPr>
        <p:spPr>
          <a:xfrm>
            <a:off x="140390" y="6601216"/>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Tree>
    <p:extLst>
      <p:ext uri="{BB962C8B-B14F-4D97-AF65-F5344CB8AC3E}">
        <p14:creationId xmlns:p14="http://schemas.microsoft.com/office/powerpoint/2010/main" val="37000075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BADB645-E48E-13CF-B072-6AC02EF94838}"/>
              </a:ext>
            </a:extLst>
          </p:cNvPr>
          <p:cNvSpPr>
            <a:spLocks noGrp="1"/>
          </p:cNvSpPr>
          <p:nvPr>
            <p:ph type="sldNum" sz="quarter" idx="12"/>
          </p:nvPr>
        </p:nvSpPr>
        <p:spPr/>
        <p:txBody>
          <a:bodyPr/>
          <a:lstStyle/>
          <a:p>
            <a:fld id="{AC82685A-BD3A-4230-8D85-804689F67293}" type="slidenum">
              <a:rPr lang="en-GB" smtClean="0"/>
              <a:t>22</a:t>
            </a:fld>
            <a:endParaRPr lang="en-GB"/>
          </a:p>
        </p:txBody>
      </p:sp>
      <p:pic>
        <p:nvPicPr>
          <p:cNvPr id="18" name="Picture 17" descr="Icon&#10;&#10;Description automatically generated">
            <a:hlinkClick r:id="rId2" action="ppaction://hlinksldjump"/>
            <a:extLst>
              <a:ext uri="{FF2B5EF4-FFF2-40B4-BE49-F238E27FC236}">
                <a16:creationId xmlns:a16="http://schemas.microsoft.com/office/drawing/2014/main" id="{F2A92B56-56C9-620B-6AE6-DF7172DC113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690933" y="5413248"/>
            <a:ext cx="369332" cy="369332"/>
          </a:xfrm>
          <a:prstGeom prst="rect">
            <a:avLst/>
          </a:prstGeom>
        </p:spPr>
      </p:pic>
      <p:sp>
        <p:nvSpPr>
          <p:cNvPr id="6" name="TextBox 5">
            <a:extLst>
              <a:ext uri="{FF2B5EF4-FFF2-40B4-BE49-F238E27FC236}">
                <a16:creationId xmlns:a16="http://schemas.microsoft.com/office/drawing/2014/main" id="{F720E430-187F-1C55-9905-21F9F3E85DAC}"/>
              </a:ext>
            </a:extLst>
          </p:cNvPr>
          <p:cNvSpPr txBox="1"/>
          <p:nvPr/>
        </p:nvSpPr>
        <p:spPr>
          <a:xfrm>
            <a:off x="104361" y="1616015"/>
            <a:ext cx="11837503" cy="4455772"/>
          </a:xfrm>
          <a:prstGeom prst="rect">
            <a:avLst/>
          </a:prstGeom>
          <a:noFill/>
        </p:spPr>
        <p:txBody>
          <a:bodyPr wrap="square">
            <a:spAutoFit/>
          </a:bodyPr>
          <a:lstStyle/>
          <a:p>
            <a:pPr marL="342900" indent="-342900" algn="just" fontAlgn="base">
              <a:lnSpc>
                <a:spcPct val="150000"/>
              </a:lnSpc>
              <a:buFont typeface="Arial" panose="020B0604020202020204" pitchFamily="34" charset="0"/>
              <a:buChar char="•"/>
            </a:pPr>
            <a:r>
              <a:rPr lang="en-GB" sz="2400" dirty="0">
                <a:solidFill>
                  <a:srgbClr val="282828"/>
                </a:solidFill>
                <a:latin typeface="Cambria" panose="02040503050406030204" pitchFamily="18" charset="0"/>
                <a:ea typeface="Cambria" panose="02040503050406030204" pitchFamily="18" charset="0"/>
              </a:rPr>
              <a:t>T</a:t>
            </a:r>
            <a:r>
              <a:rPr lang="en-GB" sz="2400" b="0" i="0" dirty="0">
                <a:solidFill>
                  <a:srgbClr val="282828"/>
                </a:solidFill>
                <a:effectLst/>
                <a:latin typeface="Cambria" panose="02040503050406030204" pitchFamily="18" charset="0"/>
                <a:ea typeface="Cambria" panose="02040503050406030204" pitchFamily="18" charset="0"/>
              </a:rPr>
              <a:t>he current is also affected by resistance. In the case of the hose, it is how wide the hose is. </a:t>
            </a:r>
          </a:p>
          <a:p>
            <a:pPr marL="342900" indent="-342900" algn="just" fontAlgn="base">
              <a:lnSpc>
                <a:spcPct val="150000"/>
              </a:lnSpc>
              <a:buFont typeface="Arial" panose="020B0604020202020204" pitchFamily="34" charset="0"/>
              <a:buChar char="•"/>
            </a:pPr>
            <a:r>
              <a:rPr lang="en-GB" sz="2400" b="0" i="0" dirty="0">
                <a:solidFill>
                  <a:srgbClr val="282828"/>
                </a:solidFill>
                <a:effectLst/>
                <a:latin typeface="Cambria" panose="02040503050406030204" pitchFamily="18" charset="0"/>
                <a:ea typeface="Cambria" panose="02040503050406030204" pitchFamily="18" charset="0"/>
              </a:rPr>
              <a:t>A wide hose allows more water to pass in less time, while a narrow hose resists the water flow. With an electrical current, there can also be resistance, measured in ohms.</a:t>
            </a:r>
          </a:p>
          <a:p>
            <a:pPr marL="342900" indent="-342900" algn="just" fontAlgn="base">
              <a:lnSpc>
                <a:spcPct val="150000"/>
              </a:lnSpc>
              <a:buFont typeface="Arial" panose="020B0604020202020204" pitchFamily="34" charset="0"/>
              <a:buChar char="•"/>
            </a:pPr>
            <a:r>
              <a:rPr lang="en-GB" sz="2400" b="0" i="0" u="none" strike="noStrike" dirty="0">
                <a:solidFill>
                  <a:srgbClr val="282828"/>
                </a:solidFill>
                <a:effectLst/>
                <a:latin typeface="Cambria" panose="02040503050406030204" pitchFamily="18" charset="0"/>
                <a:ea typeface="Cambria" panose="02040503050406030204" pitchFamily="18" charset="0"/>
                <a:hlinkClick r:id="rId5"/>
              </a:rPr>
              <a:t>Ohm's Law</a:t>
            </a:r>
            <a:r>
              <a:rPr lang="en-GB" sz="2400" b="0" i="0" dirty="0">
                <a:solidFill>
                  <a:srgbClr val="282828"/>
                </a:solidFill>
                <a:effectLst/>
                <a:latin typeface="Cambria" panose="02040503050406030204" pitchFamily="18" charset="0"/>
                <a:ea typeface="Cambria" panose="02040503050406030204" pitchFamily="18" charset="0"/>
              </a:rPr>
              <a:t> says voltage equals current times resistance.</a:t>
            </a:r>
          </a:p>
          <a:p>
            <a:pPr marL="342900" indent="-342900" algn="just" fontAlgn="base">
              <a:lnSpc>
                <a:spcPct val="150000"/>
              </a:lnSpc>
              <a:buFont typeface="Arial" panose="020B0604020202020204" pitchFamily="34" charset="0"/>
              <a:buChar char="•"/>
            </a:pPr>
            <a:r>
              <a:rPr lang="en-GB" sz="2400" b="0" i="0" dirty="0">
                <a:solidFill>
                  <a:srgbClr val="282828"/>
                </a:solidFill>
                <a:effectLst/>
                <a:latin typeface="Cambria" panose="02040503050406030204" pitchFamily="18" charset="0"/>
                <a:ea typeface="Cambria" panose="02040503050406030204" pitchFamily="18" charset="0"/>
              </a:rPr>
              <a:t> V = I * R. If you have a 12-volt battery but your resistance is two ohms, your current will be six amps. </a:t>
            </a:r>
          </a:p>
          <a:p>
            <a:pPr marL="342900" indent="-342900" algn="just" fontAlgn="base">
              <a:lnSpc>
                <a:spcPct val="150000"/>
              </a:lnSpc>
              <a:buFont typeface="Arial" panose="020B0604020202020204" pitchFamily="34" charset="0"/>
              <a:buChar char="•"/>
            </a:pPr>
            <a:r>
              <a:rPr lang="en-GB" sz="2400" b="0" i="0" dirty="0">
                <a:solidFill>
                  <a:srgbClr val="282828"/>
                </a:solidFill>
                <a:effectLst/>
                <a:latin typeface="Cambria" panose="02040503050406030204" pitchFamily="18" charset="0"/>
                <a:ea typeface="Cambria" panose="02040503050406030204" pitchFamily="18" charset="0"/>
              </a:rPr>
              <a:t>If the resistance were one ohm, your current would be 12 amps.</a:t>
            </a:r>
          </a:p>
        </p:txBody>
      </p:sp>
      <p:sp>
        <p:nvSpPr>
          <p:cNvPr id="8" name="TextBox 7">
            <a:extLst>
              <a:ext uri="{FF2B5EF4-FFF2-40B4-BE49-F238E27FC236}">
                <a16:creationId xmlns:a16="http://schemas.microsoft.com/office/drawing/2014/main" id="{155F4457-C402-4436-48AC-DF6F9DDAE02F}"/>
              </a:ext>
            </a:extLst>
          </p:cNvPr>
          <p:cNvSpPr txBox="1"/>
          <p:nvPr/>
        </p:nvSpPr>
        <p:spPr>
          <a:xfrm>
            <a:off x="0" y="1050644"/>
            <a:ext cx="6164744" cy="584775"/>
          </a:xfrm>
          <a:prstGeom prst="rect">
            <a:avLst/>
          </a:prstGeom>
          <a:noFill/>
        </p:spPr>
        <p:txBody>
          <a:bodyPr wrap="square">
            <a:spAutoFit/>
          </a:bodyPr>
          <a:lstStyle/>
          <a:p>
            <a:r>
              <a:rPr lang="en-GB" sz="3200" b="1" dirty="0">
                <a:solidFill>
                  <a:srgbClr val="282828"/>
                </a:solidFill>
                <a:latin typeface="Cambria" panose="02040503050406030204" pitchFamily="18" charset="0"/>
                <a:ea typeface="Cambria" panose="02040503050406030204" pitchFamily="18" charset="0"/>
              </a:rPr>
              <a:t>E</a:t>
            </a:r>
            <a:r>
              <a:rPr lang="en-GB" sz="3200" b="1" i="0" dirty="0">
                <a:solidFill>
                  <a:srgbClr val="282828"/>
                </a:solidFill>
                <a:effectLst/>
                <a:latin typeface="Cambria" panose="02040503050406030204" pitchFamily="18" charset="0"/>
                <a:ea typeface="Cambria" panose="02040503050406030204" pitchFamily="18" charset="0"/>
              </a:rPr>
              <a:t>xample of voltage </a:t>
            </a:r>
            <a:endParaRPr lang="en-GB" sz="3200" b="1" dirty="0">
              <a:latin typeface="Cambria" panose="02040503050406030204" pitchFamily="18" charset="0"/>
              <a:ea typeface="Cambria" panose="02040503050406030204" pitchFamily="18" charset="0"/>
            </a:endParaRPr>
          </a:p>
        </p:txBody>
      </p:sp>
      <p:sp>
        <p:nvSpPr>
          <p:cNvPr id="2" name="TextBox 1">
            <a:extLst>
              <a:ext uri="{FF2B5EF4-FFF2-40B4-BE49-F238E27FC236}">
                <a16:creationId xmlns:a16="http://schemas.microsoft.com/office/drawing/2014/main" id="{24C66209-B4AA-FC19-DDC0-957920A9C785}"/>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3" name="Footer Placeholder 3">
            <a:extLst>
              <a:ext uri="{FF2B5EF4-FFF2-40B4-BE49-F238E27FC236}">
                <a16:creationId xmlns:a16="http://schemas.microsoft.com/office/drawing/2014/main" id="{01D7DA89-F1EA-2CD8-4A23-F41B7412DA28}"/>
              </a:ext>
            </a:extLst>
          </p:cNvPr>
          <p:cNvSpPr>
            <a:spLocks noGrp="1"/>
          </p:cNvSpPr>
          <p:nvPr>
            <p:ph type="ftr" sz="quarter" idx="11"/>
          </p:nvPr>
        </p:nvSpPr>
        <p:spPr>
          <a:xfrm>
            <a:off x="140390" y="6601216"/>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Tree>
    <p:extLst>
      <p:ext uri="{BB962C8B-B14F-4D97-AF65-F5344CB8AC3E}">
        <p14:creationId xmlns:p14="http://schemas.microsoft.com/office/powerpoint/2010/main" val="13671456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8CBA4C7-7999-0315-9134-994A287446BE}"/>
              </a:ext>
            </a:extLst>
          </p:cNvPr>
          <p:cNvSpPr>
            <a:spLocks noGrp="1"/>
          </p:cNvSpPr>
          <p:nvPr>
            <p:ph idx="1"/>
          </p:nvPr>
        </p:nvSpPr>
        <p:spPr>
          <a:xfrm>
            <a:off x="127552" y="1075420"/>
            <a:ext cx="11936896" cy="4805569"/>
          </a:xfrm>
        </p:spPr>
        <p:txBody>
          <a:bodyPr>
            <a:noAutofit/>
          </a:bodyPr>
          <a:lstStyle/>
          <a:p>
            <a:pPr marL="0" indent="0">
              <a:lnSpc>
                <a:spcPct val="150000"/>
              </a:lnSpc>
              <a:spcBef>
                <a:spcPts val="0"/>
              </a:spcBef>
              <a:buNone/>
            </a:pPr>
            <a:r>
              <a:rPr lang="en-US" sz="3200" b="1" dirty="0">
                <a:latin typeface="Cambria" panose="02040503050406030204" pitchFamily="18" charset="0"/>
                <a:ea typeface="Cambria" panose="02040503050406030204" pitchFamily="18" charset="0"/>
              </a:rPr>
              <a:t>Power</a:t>
            </a:r>
          </a:p>
          <a:p>
            <a:pPr algn="just">
              <a:lnSpc>
                <a:spcPct val="150000"/>
              </a:lnSpc>
              <a:spcBef>
                <a:spcPts val="0"/>
              </a:spcBef>
            </a:pPr>
            <a:r>
              <a:rPr lang="en-US" sz="2400" dirty="0">
                <a:solidFill>
                  <a:srgbClr val="202124"/>
                </a:solidFill>
                <a:latin typeface="Cambria" panose="02040503050406030204" pitchFamily="18" charset="0"/>
                <a:ea typeface="Cambria" panose="02040503050406030204" pitchFamily="18" charset="0"/>
              </a:rPr>
              <a:t>P</a:t>
            </a:r>
            <a:r>
              <a:rPr lang="en-US" sz="2400" b="0" i="0" dirty="0">
                <a:solidFill>
                  <a:srgbClr val="202124"/>
                </a:solidFill>
                <a:effectLst/>
                <a:latin typeface="Cambria" panose="02040503050406030204" pitchFamily="18" charset="0"/>
                <a:ea typeface="Cambria" panose="02040503050406030204" pitchFamily="18" charset="0"/>
              </a:rPr>
              <a:t>ower is </a:t>
            </a:r>
            <a:r>
              <a:rPr lang="en-US" sz="2400" b="1" i="0" dirty="0">
                <a:solidFill>
                  <a:srgbClr val="202124"/>
                </a:solidFill>
                <a:effectLst/>
                <a:latin typeface="Cambria" panose="02040503050406030204" pitchFamily="18" charset="0"/>
                <a:ea typeface="Cambria" panose="02040503050406030204" pitchFamily="18" charset="0"/>
              </a:rPr>
              <a:t>the rate at which electrical energy is converted to another form, such as motion, heat, or an electromagnetic field</a:t>
            </a:r>
            <a:r>
              <a:rPr lang="en-US" sz="2400" b="0" i="0" dirty="0">
                <a:solidFill>
                  <a:srgbClr val="202124"/>
                </a:solidFill>
                <a:effectLst/>
                <a:latin typeface="Cambria" panose="02040503050406030204" pitchFamily="18" charset="0"/>
                <a:ea typeface="Cambria" panose="02040503050406030204" pitchFamily="18" charset="0"/>
              </a:rPr>
              <a:t>. </a:t>
            </a:r>
          </a:p>
          <a:p>
            <a:pPr algn="just">
              <a:lnSpc>
                <a:spcPct val="150000"/>
              </a:lnSpc>
            </a:pPr>
            <a:r>
              <a:rPr lang="en-US" sz="2400" b="0" i="0" dirty="0">
                <a:solidFill>
                  <a:srgbClr val="202124"/>
                </a:solidFill>
                <a:effectLst/>
                <a:latin typeface="Cambria" panose="02040503050406030204" pitchFamily="18" charset="0"/>
                <a:ea typeface="Cambria" panose="02040503050406030204" pitchFamily="18" charset="0"/>
              </a:rPr>
              <a:t>The common symbol for power is the uppercase letter P. </a:t>
            </a:r>
          </a:p>
          <a:p>
            <a:pPr algn="just">
              <a:lnSpc>
                <a:spcPct val="150000"/>
              </a:lnSpc>
            </a:pPr>
            <a:r>
              <a:rPr lang="en-US" sz="2400" b="0" i="0" dirty="0">
                <a:solidFill>
                  <a:srgbClr val="202124"/>
                </a:solidFill>
                <a:effectLst/>
                <a:latin typeface="Cambria" panose="02040503050406030204" pitchFamily="18" charset="0"/>
                <a:ea typeface="Cambria" panose="02040503050406030204" pitchFamily="18" charset="0"/>
              </a:rPr>
              <a:t>The standard unit is the watt, symbolized by W. In utility circuits, the kilowatt (kW) is often specified instead;1 kW = 1000 W.</a:t>
            </a:r>
          </a:p>
          <a:p>
            <a:pPr marL="0" indent="0" algn="just">
              <a:lnSpc>
                <a:spcPct val="150000"/>
              </a:lnSpc>
              <a:buNone/>
            </a:pPr>
            <a:r>
              <a:rPr lang="en-US" sz="2400" dirty="0">
                <a:solidFill>
                  <a:srgbClr val="202124"/>
                </a:solidFill>
                <a:latin typeface="Cambria" panose="02040503050406030204" pitchFamily="18" charset="0"/>
                <a:ea typeface="Cambria" panose="02040503050406030204" pitchFamily="18" charset="0"/>
              </a:rPr>
              <a:t>					(OR)</a:t>
            </a:r>
          </a:p>
          <a:p>
            <a:pPr algn="just">
              <a:lnSpc>
                <a:spcPct val="150000"/>
              </a:lnSpc>
            </a:pPr>
            <a:r>
              <a:rPr lang="en-US" sz="2400" dirty="0">
                <a:solidFill>
                  <a:srgbClr val="202124"/>
                </a:solidFill>
                <a:latin typeface="Cambria" panose="02040503050406030204" pitchFamily="18" charset="0"/>
                <a:ea typeface="Cambria" panose="02040503050406030204" pitchFamily="18" charset="0"/>
              </a:rPr>
              <a:t>The rate of transferred energy is per unit time.</a:t>
            </a:r>
            <a:endParaRPr lang="en-US" sz="2400" dirty="0">
              <a:latin typeface="Cambria" panose="020405030504060302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02F1A552-E9DA-0B61-F351-7179B20755F6}"/>
              </a:ext>
            </a:extLst>
          </p:cNvPr>
          <p:cNvSpPr>
            <a:spLocks noGrp="1"/>
          </p:cNvSpPr>
          <p:nvPr>
            <p:ph type="sldNum" sz="quarter" idx="12"/>
          </p:nvPr>
        </p:nvSpPr>
        <p:spPr/>
        <p:txBody>
          <a:bodyPr/>
          <a:lstStyle/>
          <a:p>
            <a:fld id="{AC82685A-BD3A-4230-8D85-804689F67293}" type="slidenum">
              <a:rPr lang="en-GB" smtClean="0"/>
              <a:t>23</a:t>
            </a:fld>
            <a:endParaRPr lang="en-GB"/>
          </a:p>
        </p:txBody>
      </p:sp>
      <p:pic>
        <p:nvPicPr>
          <p:cNvPr id="6" name="Picture 5" descr="Icon&#10;&#10;Description automatically generated">
            <a:hlinkClick r:id="rId2" action="ppaction://hlinksldjump"/>
            <a:extLst>
              <a:ext uri="{FF2B5EF4-FFF2-40B4-BE49-F238E27FC236}">
                <a16:creationId xmlns:a16="http://schemas.microsoft.com/office/drawing/2014/main" id="{F2DCC502-57D7-9246-FEDC-E37674F7B45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690933" y="5413248"/>
            <a:ext cx="369332" cy="369332"/>
          </a:xfrm>
          <a:prstGeom prst="rect">
            <a:avLst/>
          </a:prstGeom>
        </p:spPr>
      </p:pic>
      <p:sp>
        <p:nvSpPr>
          <p:cNvPr id="2" name="TextBox 1">
            <a:extLst>
              <a:ext uri="{FF2B5EF4-FFF2-40B4-BE49-F238E27FC236}">
                <a16:creationId xmlns:a16="http://schemas.microsoft.com/office/drawing/2014/main" id="{A77F66CA-1F56-0CF9-01F9-2053BCA361C7}"/>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7" name="Footer Placeholder 3">
            <a:extLst>
              <a:ext uri="{FF2B5EF4-FFF2-40B4-BE49-F238E27FC236}">
                <a16:creationId xmlns:a16="http://schemas.microsoft.com/office/drawing/2014/main" id="{A47A395B-6A93-10EC-7C1E-60299666C374}"/>
              </a:ext>
            </a:extLst>
          </p:cNvPr>
          <p:cNvSpPr>
            <a:spLocks noGrp="1"/>
          </p:cNvSpPr>
          <p:nvPr>
            <p:ph type="ftr" sz="quarter" idx="11"/>
          </p:nvPr>
        </p:nvSpPr>
        <p:spPr>
          <a:xfrm>
            <a:off x="140390" y="6601216"/>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Tree>
    <p:extLst>
      <p:ext uri="{BB962C8B-B14F-4D97-AF65-F5344CB8AC3E}">
        <p14:creationId xmlns:p14="http://schemas.microsoft.com/office/powerpoint/2010/main" val="23306257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56808E9-E962-0653-E1B8-EEA3C3D6AFCB}"/>
              </a:ext>
            </a:extLst>
          </p:cNvPr>
          <p:cNvSpPr>
            <a:spLocks noGrp="1"/>
          </p:cNvSpPr>
          <p:nvPr>
            <p:ph idx="1"/>
          </p:nvPr>
        </p:nvSpPr>
        <p:spPr>
          <a:xfrm>
            <a:off x="178905" y="1075420"/>
            <a:ext cx="11383617" cy="2172195"/>
          </a:xfrm>
        </p:spPr>
        <p:txBody>
          <a:bodyPr>
            <a:normAutofit fontScale="92500" lnSpcReduction="20000"/>
          </a:bodyPr>
          <a:lstStyle/>
          <a:p>
            <a:pPr marL="0" indent="0">
              <a:lnSpc>
                <a:spcPct val="100000"/>
              </a:lnSpc>
              <a:spcBef>
                <a:spcPts val="0"/>
              </a:spcBef>
              <a:buNone/>
            </a:pPr>
            <a:r>
              <a:rPr lang="en-US" sz="3200" b="1" dirty="0">
                <a:latin typeface="Cambria" panose="02040503050406030204" pitchFamily="18" charset="0"/>
                <a:ea typeface="Cambria" panose="02040503050406030204" pitchFamily="18" charset="0"/>
              </a:rPr>
              <a:t>Energy</a:t>
            </a:r>
          </a:p>
          <a:p>
            <a:pPr>
              <a:lnSpc>
                <a:spcPct val="160000"/>
              </a:lnSpc>
            </a:pPr>
            <a:r>
              <a:rPr lang="en-US" sz="2200" dirty="0">
                <a:latin typeface="Cambria" panose="02040503050406030204" pitchFamily="18" charset="0"/>
                <a:ea typeface="Cambria" panose="02040503050406030204" pitchFamily="18" charset="0"/>
              </a:rPr>
              <a:t>The total amount of work done to force the current to flow through an electric circuit. </a:t>
            </a:r>
          </a:p>
          <a:p>
            <a:pPr>
              <a:lnSpc>
                <a:spcPct val="160000"/>
              </a:lnSpc>
            </a:pPr>
            <a:r>
              <a:rPr lang="en-US" sz="2200" dirty="0">
                <a:latin typeface="Cambria" panose="02040503050406030204" pitchFamily="18" charset="0"/>
                <a:ea typeface="Cambria" panose="02040503050406030204" pitchFamily="18" charset="0"/>
              </a:rPr>
              <a:t>It is </a:t>
            </a:r>
            <a:r>
              <a:rPr lang="en-US" sz="2200" b="1" i="1" dirty="0">
                <a:latin typeface="Cambria" panose="02040503050406030204" pitchFamily="18" charset="0"/>
                <a:ea typeface="Cambria" panose="02040503050406030204" pitchFamily="18" charset="0"/>
              </a:rPr>
              <a:t>the accumulation of power over time</a:t>
            </a:r>
            <a:r>
              <a:rPr lang="en-US" sz="2200" dirty="0">
                <a:latin typeface="Cambria" panose="02040503050406030204" pitchFamily="18" charset="0"/>
                <a:ea typeface="Cambria" panose="02040503050406030204" pitchFamily="18" charset="0"/>
              </a:rPr>
              <a:t>.</a:t>
            </a:r>
          </a:p>
          <a:p>
            <a:pPr>
              <a:lnSpc>
                <a:spcPct val="160000"/>
              </a:lnSpc>
            </a:pPr>
            <a:r>
              <a:rPr lang="en-GB" sz="2200" dirty="0">
                <a:latin typeface="Cambria" panose="02040503050406030204" pitchFamily="18" charset="0"/>
                <a:ea typeface="Cambria" panose="02040503050406030204" pitchFamily="18" charset="0"/>
              </a:rPr>
              <a:t> “Energy can neither be created or destroyed, it can only be converted from one form into another.”</a:t>
            </a:r>
            <a:endParaRPr lang="en-US" sz="2200" dirty="0">
              <a:latin typeface="Cambria" panose="02040503050406030204" pitchFamily="18" charset="0"/>
              <a:ea typeface="Cambria" panose="02040503050406030204" pitchFamily="18" charset="0"/>
            </a:endParaRPr>
          </a:p>
          <a:p>
            <a:pPr marL="0" indent="0">
              <a:lnSpc>
                <a:spcPct val="100000"/>
              </a:lnSpc>
              <a:buNone/>
            </a:pPr>
            <a:endParaRPr lang="en-US" sz="2400" dirty="0">
              <a:latin typeface="Cambria" panose="02040503050406030204" pitchFamily="18" charset="0"/>
              <a:ea typeface="Cambria" panose="02040503050406030204" pitchFamily="18" charset="0"/>
            </a:endParaRPr>
          </a:p>
          <a:p>
            <a:pPr marL="0" indent="0">
              <a:lnSpc>
                <a:spcPct val="100000"/>
              </a:lnSpc>
              <a:buNone/>
            </a:pPr>
            <a:endParaRPr lang="en-US" sz="2400" dirty="0">
              <a:latin typeface="Cambria" panose="020405030504060302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D849D812-24DA-9FA1-21BE-411BEBB5BB24}"/>
              </a:ext>
            </a:extLst>
          </p:cNvPr>
          <p:cNvSpPr>
            <a:spLocks noGrp="1"/>
          </p:cNvSpPr>
          <p:nvPr>
            <p:ph type="sldNum" sz="quarter" idx="12"/>
          </p:nvPr>
        </p:nvSpPr>
        <p:spPr/>
        <p:txBody>
          <a:bodyPr/>
          <a:lstStyle/>
          <a:p>
            <a:fld id="{AC82685A-BD3A-4230-8D85-804689F67293}" type="slidenum">
              <a:rPr lang="en-GB" smtClean="0"/>
              <a:t>24</a:t>
            </a:fld>
            <a:endParaRPr lang="en-GB"/>
          </a:p>
        </p:txBody>
      </p:sp>
      <p:pic>
        <p:nvPicPr>
          <p:cNvPr id="7" name="Picture 6" descr="Diagram, schematic&#10;&#10;Description automatically generated">
            <a:extLst>
              <a:ext uri="{FF2B5EF4-FFF2-40B4-BE49-F238E27FC236}">
                <a16:creationId xmlns:a16="http://schemas.microsoft.com/office/drawing/2014/main" id="{86CCBFA4-72D7-1FB1-A838-DEB25C7E0B9D}"/>
              </a:ext>
            </a:extLst>
          </p:cNvPr>
          <p:cNvPicPr>
            <a:picLocks noChangeAspect="1"/>
          </p:cNvPicPr>
          <p:nvPr/>
        </p:nvPicPr>
        <p:blipFill>
          <a:blip r:embed="rId2"/>
          <a:stretch>
            <a:fillRect/>
          </a:stretch>
        </p:blipFill>
        <p:spPr>
          <a:xfrm>
            <a:off x="8105360" y="3429000"/>
            <a:ext cx="3971923" cy="2881897"/>
          </a:xfrm>
          <a:prstGeom prst="rect">
            <a:avLst/>
          </a:prstGeom>
        </p:spPr>
      </p:pic>
      <p:sp>
        <p:nvSpPr>
          <p:cNvPr id="8" name="TextBox 7">
            <a:extLst>
              <a:ext uri="{FF2B5EF4-FFF2-40B4-BE49-F238E27FC236}">
                <a16:creationId xmlns:a16="http://schemas.microsoft.com/office/drawing/2014/main" id="{82FE4A3D-73A9-CDE5-8797-4599F946B829}"/>
              </a:ext>
            </a:extLst>
          </p:cNvPr>
          <p:cNvSpPr txBox="1"/>
          <p:nvPr/>
        </p:nvSpPr>
        <p:spPr>
          <a:xfrm>
            <a:off x="621196" y="3315659"/>
            <a:ext cx="7322721" cy="3076548"/>
          </a:xfrm>
          <a:prstGeom prst="rect">
            <a:avLst/>
          </a:prstGeom>
          <a:noFill/>
        </p:spPr>
        <p:txBody>
          <a:bodyPr wrap="square" rtlCol="0">
            <a:spAutoFit/>
          </a:bodyPr>
          <a:lstStyle/>
          <a:p>
            <a:pPr marL="285750" indent="-285750" algn="just">
              <a:lnSpc>
                <a:spcPct val="150000"/>
              </a:lnSpc>
              <a:buFontTx/>
              <a:buChar char="-"/>
            </a:pPr>
            <a:r>
              <a:rPr lang="en-US" sz="2200" dirty="0">
                <a:latin typeface="Cambria" panose="02040503050406030204" pitchFamily="18" charset="0"/>
                <a:ea typeface="Cambria" panose="02040503050406030204" pitchFamily="18" charset="0"/>
              </a:rPr>
              <a:t>Electric Energy is converted into light energy in this example.</a:t>
            </a:r>
          </a:p>
          <a:p>
            <a:pPr marL="285750" indent="-285750" algn="just">
              <a:lnSpc>
                <a:spcPct val="150000"/>
              </a:lnSpc>
              <a:buFontTx/>
              <a:buChar char="-"/>
            </a:pPr>
            <a:r>
              <a:rPr lang="en-US" sz="2200" dirty="0">
                <a:latin typeface="Cambria" panose="02040503050406030204" pitchFamily="18" charset="0"/>
                <a:ea typeface="Cambria" panose="02040503050406030204" pitchFamily="18" charset="0"/>
              </a:rPr>
              <a:t>When voltage is increased, the amount of work also increases which will cause more electrons to flow further increasing the amount of transferred energy. </a:t>
            </a:r>
          </a:p>
          <a:p>
            <a:pPr marL="285750" indent="-285750" algn="just">
              <a:lnSpc>
                <a:spcPct val="150000"/>
              </a:lnSpc>
              <a:buFontTx/>
              <a:buChar char="-"/>
            </a:pPr>
            <a:r>
              <a:rPr lang="en-US" sz="2200" dirty="0">
                <a:latin typeface="Cambria" panose="02040503050406030204" pitchFamily="18" charset="0"/>
                <a:ea typeface="Cambria" panose="02040503050406030204" pitchFamily="18" charset="0"/>
              </a:rPr>
              <a:t>It is measured in Joule.</a:t>
            </a:r>
          </a:p>
        </p:txBody>
      </p:sp>
      <p:pic>
        <p:nvPicPr>
          <p:cNvPr id="9" name="Picture 8" descr="Icon&#10;&#10;Description automatically generated">
            <a:hlinkClick r:id="rId3" action="ppaction://hlinksldjump"/>
            <a:extLst>
              <a:ext uri="{FF2B5EF4-FFF2-40B4-BE49-F238E27FC236}">
                <a16:creationId xmlns:a16="http://schemas.microsoft.com/office/drawing/2014/main" id="{60821C3D-23A2-7706-B873-22208B54A55F}"/>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0690933" y="5413248"/>
            <a:ext cx="369332" cy="369332"/>
          </a:xfrm>
          <a:prstGeom prst="rect">
            <a:avLst/>
          </a:prstGeom>
        </p:spPr>
      </p:pic>
      <p:sp>
        <p:nvSpPr>
          <p:cNvPr id="2" name="TextBox 1">
            <a:extLst>
              <a:ext uri="{FF2B5EF4-FFF2-40B4-BE49-F238E27FC236}">
                <a16:creationId xmlns:a16="http://schemas.microsoft.com/office/drawing/2014/main" id="{1CF05EF6-B9D3-DBAC-C76A-0F1A44DFE584}"/>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6" name="Footer Placeholder 3">
            <a:extLst>
              <a:ext uri="{FF2B5EF4-FFF2-40B4-BE49-F238E27FC236}">
                <a16:creationId xmlns:a16="http://schemas.microsoft.com/office/drawing/2014/main" id="{45CE71F0-1FBB-E21F-4AAF-2349E5ADC5E4}"/>
              </a:ext>
            </a:extLst>
          </p:cNvPr>
          <p:cNvSpPr>
            <a:spLocks noGrp="1"/>
          </p:cNvSpPr>
          <p:nvPr>
            <p:ph type="ftr" sz="quarter" idx="11"/>
          </p:nvPr>
        </p:nvSpPr>
        <p:spPr>
          <a:xfrm>
            <a:off x="140390" y="6601216"/>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Tree>
    <p:extLst>
      <p:ext uri="{BB962C8B-B14F-4D97-AF65-F5344CB8AC3E}">
        <p14:creationId xmlns:p14="http://schemas.microsoft.com/office/powerpoint/2010/main" val="33675842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F611D1-77CE-4697-C6B6-18CD374956E6}"/>
              </a:ext>
            </a:extLst>
          </p:cNvPr>
          <p:cNvSpPr>
            <a:spLocks noGrp="1"/>
          </p:cNvSpPr>
          <p:nvPr>
            <p:ph idx="1"/>
          </p:nvPr>
        </p:nvSpPr>
        <p:spPr>
          <a:xfrm>
            <a:off x="213095" y="1364775"/>
            <a:ext cx="10960608" cy="4349495"/>
          </a:xfrm>
        </p:spPr>
        <p:txBody>
          <a:bodyPr>
            <a:normAutofit/>
          </a:bodyPr>
          <a:lstStyle/>
          <a:p>
            <a:pPr marL="0" indent="0">
              <a:buNone/>
            </a:pPr>
            <a:r>
              <a:rPr lang="en-US" sz="2400" b="1" dirty="0">
                <a:latin typeface="Cambria" panose="02040503050406030204" pitchFamily="18" charset="0"/>
                <a:ea typeface="Cambria" panose="02040503050406030204" pitchFamily="18" charset="0"/>
              </a:rPr>
              <a:t>Example of Power Vs Energy</a:t>
            </a:r>
          </a:p>
          <a:p>
            <a:pPr marL="0" indent="0">
              <a:buNone/>
            </a:pPr>
            <a:r>
              <a:rPr lang="en-US" sz="2400" dirty="0">
                <a:latin typeface="Cambria" panose="02040503050406030204" pitchFamily="18" charset="0"/>
                <a:ea typeface="Cambria" panose="02040503050406030204" pitchFamily="18" charset="0"/>
              </a:rPr>
              <a:t>Let’s assume a TV that has a rated power of 150 Watt</a:t>
            </a:r>
          </a:p>
          <a:p>
            <a:pPr marL="0" indent="0">
              <a:buNone/>
            </a:pPr>
            <a:r>
              <a:rPr lang="en-US" sz="2400" dirty="0">
                <a:latin typeface="Cambria" panose="02040503050406030204" pitchFamily="18" charset="0"/>
                <a:ea typeface="Cambria" panose="02040503050406030204" pitchFamily="18" charset="0"/>
              </a:rPr>
              <a:t>Here, </a:t>
            </a:r>
          </a:p>
          <a:p>
            <a:pPr marL="1316038"/>
            <a:r>
              <a:rPr lang="en-US" sz="2400" dirty="0">
                <a:latin typeface="Cambria" panose="02040503050406030204" pitchFamily="18" charset="0"/>
                <a:ea typeface="Cambria" panose="02040503050406030204" pitchFamily="18" charset="0"/>
              </a:rPr>
              <a:t>Power – the TV will consume 150 W when it is turned ON. </a:t>
            </a:r>
          </a:p>
          <a:p>
            <a:pPr marL="1316038"/>
            <a:r>
              <a:rPr lang="en-US" sz="2400" dirty="0">
                <a:latin typeface="Cambria" panose="02040503050406030204" pitchFamily="18" charset="0"/>
                <a:ea typeface="Cambria" panose="02040503050406030204" pitchFamily="18" charset="0"/>
              </a:rPr>
              <a:t>Energy-  how much time this TV is going to be ON?</a:t>
            </a:r>
          </a:p>
          <a:p>
            <a:pPr marL="1889125" lvl="1"/>
            <a:r>
              <a:rPr lang="en-US" dirty="0" err="1">
                <a:latin typeface="Cambria" panose="02040503050406030204" pitchFamily="18" charset="0"/>
                <a:ea typeface="Cambria" panose="02040503050406030204" pitchFamily="18" charset="0"/>
              </a:rPr>
              <a:t>ie</a:t>
            </a:r>
            <a:r>
              <a:rPr lang="en-US" dirty="0">
                <a:latin typeface="Cambria" panose="02040503050406030204" pitchFamily="18" charset="0"/>
                <a:ea typeface="Cambria" panose="02040503050406030204" pitchFamily="18" charset="0"/>
              </a:rPr>
              <a:t>., Energy = Power X Time</a:t>
            </a:r>
          </a:p>
          <a:p>
            <a:pPr marL="457200" lvl="1" indent="0">
              <a:buNone/>
            </a:pPr>
            <a:endParaRPr lang="en-US" dirty="0">
              <a:latin typeface="Cambria" panose="02040503050406030204" pitchFamily="18" charset="0"/>
              <a:ea typeface="Cambria" panose="02040503050406030204" pitchFamily="18" charset="0"/>
            </a:endParaRPr>
          </a:p>
          <a:p>
            <a:pPr marL="1938338" lvl="1"/>
            <a:r>
              <a:rPr lang="en-US" dirty="0">
                <a:latin typeface="Cambria" panose="02040503050406030204" pitchFamily="18" charset="0"/>
                <a:ea typeface="Cambria" panose="02040503050406030204" pitchFamily="18" charset="0"/>
              </a:rPr>
              <a:t> If Time          = 3 Hours </a:t>
            </a:r>
          </a:p>
          <a:p>
            <a:pPr marL="1938338" lvl="1"/>
            <a:r>
              <a:rPr lang="en-US" dirty="0">
                <a:latin typeface="Cambria" panose="02040503050406030204" pitchFamily="18" charset="0"/>
                <a:ea typeface="Cambria" panose="02040503050406030204" pitchFamily="18" charset="0"/>
              </a:rPr>
              <a:t>Then Energy = 150X 3</a:t>
            </a:r>
          </a:p>
          <a:p>
            <a:pPr marL="1709738" lvl="1" indent="0">
              <a:buNone/>
            </a:pPr>
            <a:r>
              <a:rPr lang="en-US" dirty="0">
                <a:latin typeface="Cambria" panose="02040503050406030204" pitchFamily="18" charset="0"/>
                <a:ea typeface="Cambria" panose="02040503050406030204" pitchFamily="18" charset="0"/>
              </a:rPr>
              <a:t>                          = 450 Watt- Hours  which is the consumed energy</a:t>
            </a:r>
          </a:p>
          <a:p>
            <a:endParaRPr lang="en-US" sz="2400" dirty="0">
              <a:latin typeface="Cambria" panose="020405030504060302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E9042FD8-F272-14EB-69BB-1105B98B9BED}"/>
              </a:ext>
            </a:extLst>
          </p:cNvPr>
          <p:cNvSpPr>
            <a:spLocks noGrp="1"/>
          </p:cNvSpPr>
          <p:nvPr>
            <p:ph type="sldNum" sz="quarter" idx="12"/>
          </p:nvPr>
        </p:nvSpPr>
        <p:spPr/>
        <p:txBody>
          <a:bodyPr/>
          <a:lstStyle/>
          <a:p>
            <a:fld id="{AC82685A-BD3A-4230-8D85-804689F67293}" type="slidenum">
              <a:rPr lang="en-GB" smtClean="0"/>
              <a:t>25</a:t>
            </a:fld>
            <a:endParaRPr lang="en-GB"/>
          </a:p>
        </p:txBody>
      </p:sp>
      <p:pic>
        <p:nvPicPr>
          <p:cNvPr id="6" name="Picture 5" descr="Icon&#10;&#10;Description automatically generated">
            <a:hlinkClick r:id="rId2" action="ppaction://hlinksldjump"/>
            <a:extLst>
              <a:ext uri="{FF2B5EF4-FFF2-40B4-BE49-F238E27FC236}">
                <a16:creationId xmlns:a16="http://schemas.microsoft.com/office/drawing/2014/main" id="{A2BD0F87-4E68-50F3-BE6C-DF70170AC7E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690933" y="5413248"/>
            <a:ext cx="369332" cy="369332"/>
          </a:xfrm>
          <a:prstGeom prst="rect">
            <a:avLst/>
          </a:prstGeom>
        </p:spPr>
      </p:pic>
      <p:sp>
        <p:nvSpPr>
          <p:cNvPr id="2" name="TextBox 1">
            <a:extLst>
              <a:ext uri="{FF2B5EF4-FFF2-40B4-BE49-F238E27FC236}">
                <a16:creationId xmlns:a16="http://schemas.microsoft.com/office/drawing/2014/main" id="{F7DCC2F7-56D8-9577-6524-DB5DD4AABE94}"/>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7" name="Footer Placeholder 3">
            <a:extLst>
              <a:ext uri="{FF2B5EF4-FFF2-40B4-BE49-F238E27FC236}">
                <a16:creationId xmlns:a16="http://schemas.microsoft.com/office/drawing/2014/main" id="{DE39A6D5-0636-2E17-0901-9B34143D4FE1}"/>
              </a:ext>
            </a:extLst>
          </p:cNvPr>
          <p:cNvSpPr>
            <a:spLocks noGrp="1"/>
          </p:cNvSpPr>
          <p:nvPr>
            <p:ph type="ftr" sz="quarter" idx="11"/>
          </p:nvPr>
        </p:nvSpPr>
        <p:spPr>
          <a:xfrm>
            <a:off x="140390" y="6601216"/>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Tree>
    <p:extLst>
      <p:ext uri="{BB962C8B-B14F-4D97-AF65-F5344CB8AC3E}">
        <p14:creationId xmlns:p14="http://schemas.microsoft.com/office/powerpoint/2010/main" val="21331135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448D93B2-C069-1839-3BD9-2ACFB46CFB80}"/>
              </a:ext>
            </a:extLst>
          </p:cNvPr>
          <p:cNvSpPr>
            <a:spLocks noGrp="1"/>
          </p:cNvSpPr>
          <p:nvPr>
            <p:ph type="sldNum" sz="quarter" idx="12"/>
          </p:nvPr>
        </p:nvSpPr>
        <p:spPr/>
        <p:txBody>
          <a:bodyPr/>
          <a:lstStyle/>
          <a:p>
            <a:fld id="{AC82685A-BD3A-4230-8D85-804689F67293}" type="slidenum">
              <a:rPr lang="en-GB" smtClean="0">
                <a:latin typeface="Cambria" panose="02040503050406030204" pitchFamily="18" charset="0"/>
                <a:ea typeface="Cambria" panose="02040503050406030204" pitchFamily="18" charset="0"/>
              </a:rPr>
              <a:t>26</a:t>
            </a:fld>
            <a:endParaRPr lang="en-GB">
              <a:latin typeface="Cambria" panose="02040503050406030204" pitchFamily="18" charset="0"/>
              <a:ea typeface="Cambria" panose="02040503050406030204" pitchFamily="18" charset="0"/>
            </a:endParaRPr>
          </a:p>
        </p:txBody>
      </p:sp>
      <p:graphicFrame>
        <p:nvGraphicFramePr>
          <p:cNvPr id="9" name="Diagram 8">
            <a:extLst>
              <a:ext uri="{FF2B5EF4-FFF2-40B4-BE49-F238E27FC236}">
                <a16:creationId xmlns:a16="http://schemas.microsoft.com/office/drawing/2014/main" id="{D0E41B16-6978-BA79-2D27-3DB95A8EA927}"/>
              </a:ext>
            </a:extLst>
          </p:cNvPr>
          <p:cNvGraphicFramePr/>
          <p:nvPr/>
        </p:nvGraphicFramePr>
        <p:xfrm>
          <a:off x="-793774" y="1329928"/>
          <a:ext cx="6683010" cy="45106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0" name="Picture 39">
            <a:extLst>
              <a:ext uri="{FF2B5EF4-FFF2-40B4-BE49-F238E27FC236}">
                <a16:creationId xmlns:a16="http://schemas.microsoft.com/office/drawing/2014/main" id="{4DF50AD0-7CCE-80BD-7FB6-4B5D5BDB4CDE}"/>
              </a:ext>
            </a:extLst>
          </p:cNvPr>
          <p:cNvPicPr>
            <a:picLocks noChangeAspect="1"/>
          </p:cNvPicPr>
          <p:nvPr/>
        </p:nvPicPr>
        <p:blipFill>
          <a:blip r:embed="rId7"/>
          <a:stretch>
            <a:fillRect/>
          </a:stretch>
        </p:blipFill>
        <p:spPr>
          <a:xfrm>
            <a:off x="3119564" y="5714698"/>
            <a:ext cx="655183" cy="575613"/>
          </a:xfrm>
          <a:prstGeom prst="rect">
            <a:avLst/>
          </a:prstGeom>
        </p:spPr>
      </p:pic>
      <p:pic>
        <p:nvPicPr>
          <p:cNvPr id="44" name="Picture 43">
            <a:extLst>
              <a:ext uri="{FF2B5EF4-FFF2-40B4-BE49-F238E27FC236}">
                <a16:creationId xmlns:a16="http://schemas.microsoft.com/office/drawing/2014/main" id="{77610193-0D60-5915-80C5-E702C48B32B5}"/>
              </a:ext>
            </a:extLst>
          </p:cNvPr>
          <p:cNvPicPr>
            <a:picLocks noChangeAspect="1"/>
          </p:cNvPicPr>
          <p:nvPr/>
        </p:nvPicPr>
        <p:blipFill>
          <a:blip r:embed="rId8"/>
          <a:stretch>
            <a:fillRect/>
          </a:stretch>
        </p:blipFill>
        <p:spPr>
          <a:xfrm>
            <a:off x="4806087" y="3146249"/>
            <a:ext cx="837673" cy="267515"/>
          </a:xfrm>
          <a:prstGeom prst="rect">
            <a:avLst/>
          </a:prstGeom>
        </p:spPr>
      </p:pic>
      <p:sp>
        <p:nvSpPr>
          <p:cNvPr id="46" name="TextBox 45">
            <a:extLst>
              <a:ext uri="{FF2B5EF4-FFF2-40B4-BE49-F238E27FC236}">
                <a16:creationId xmlns:a16="http://schemas.microsoft.com/office/drawing/2014/main" id="{F96BC0A9-60A6-0266-CB6F-089FF080B125}"/>
              </a:ext>
            </a:extLst>
          </p:cNvPr>
          <p:cNvSpPr txBox="1"/>
          <p:nvPr/>
        </p:nvSpPr>
        <p:spPr>
          <a:xfrm>
            <a:off x="1855878" y="2094398"/>
            <a:ext cx="5205874" cy="830997"/>
          </a:xfrm>
          <a:prstGeom prst="rect">
            <a:avLst/>
          </a:prstGeom>
          <a:noFill/>
        </p:spPr>
        <p:txBody>
          <a:bodyPr wrap="square">
            <a:spAutoFit/>
          </a:bodyPr>
          <a:lstStyle/>
          <a:p>
            <a:pPr algn="just"/>
            <a:r>
              <a:rPr lang="en-US" sz="2400" dirty="0">
                <a:solidFill>
                  <a:srgbClr val="000000"/>
                </a:solidFill>
                <a:latin typeface="Cambria" panose="02040503050406030204" pitchFamily="18" charset="0"/>
                <a:ea typeface="Cambria" panose="02040503050406030204" pitchFamily="18" charset="0"/>
              </a:rPr>
              <a:t> - use different property to control the electrical signal and not electricity.</a:t>
            </a:r>
            <a:endParaRPr lang="en-US" sz="2400" dirty="0">
              <a:latin typeface="Cambria" panose="02040503050406030204" pitchFamily="18" charset="0"/>
              <a:ea typeface="Cambria" panose="02040503050406030204" pitchFamily="18" charset="0"/>
            </a:endParaRPr>
          </a:p>
        </p:txBody>
      </p:sp>
      <p:pic>
        <p:nvPicPr>
          <p:cNvPr id="53" name="Picture 52" descr="A close-up of a sword&#10;&#10;Description automatically generated with low confidence">
            <a:extLst>
              <a:ext uri="{FF2B5EF4-FFF2-40B4-BE49-F238E27FC236}">
                <a16:creationId xmlns:a16="http://schemas.microsoft.com/office/drawing/2014/main" id="{FF4FCD1B-EA73-6531-A64C-8EC41A5B83C6}"/>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2094547" y="5749784"/>
            <a:ext cx="681316" cy="510560"/>
          </a:xfrm>
          <a:prstGeom prst="rect">
            <a:avLst/>
          </a:prstGeom>
        </p:spPr>
      </p:pic>
      <p:sp>
        <p:nvSpPr>
          <p:cNvPr id="56" name="TextBox 55">
            <a:extLst>
              <a:ext uri="{FF2B5EF4-FFF2-40B4-BE49-F238E27FC236}">
                <a16:creationId xmlns:a16="http://schemas.microsoft.com/office/drawing/2014/main" id="{F5F17FB9-18B7-F5CF-F084-5528165D590D}"/>
              </a:ext>
            </a:extLst>
          </p:cNvPr>
          <p:cNvSpPr txBox="1"/>
          <p:nvPr/>
        </p:nvSpPr>
        <p:spPr>
          <a:xfrm>
            <a:off x="1855878" y="4522351"/>
            <a:ext cx="5205874" cy="1200329"/>
          </a:xfrm>
          <a:prstGeom prst="rect">
            <a:avLst/>
          </a:prstGeom>
          <a:noFill/>
        </p:spPr>
        <p:txBody>
          <a:bodyPr wrap="square">
            <a:spAutoFit/>
          </a:bodyPr>
          <a:lstStyle/>
          <a:p>
            <a:pPr algn="just"/>
            <a:r>
              <a:rPr lang="en-US" sz="2400" dirty="0">
                <a:solidFill>
                  <a:srgbClr val="000000"/>
                </a:solidFill>
                <a:latin typeface="Cambria" panose="02040503050406030204" pitchFamily="18" charset="0"/>
                <a:ea typeface="Cambria" panose="02040503050406030204" pitchFamily="18" charset="0"/>
              </a:rPr>
              <a:t>Parts of a circuit that rely on an external power source to control or modify electrical signals. </a:t>
            </a:r>
            <a:endParaRPr lang="en-US" sz="2400" dirty="0">
              <a:latin typeface="Cambria" panose="02040503050406030204" pitchFamily="18" charset="0"/>
              <a:ea typeface="Cambria" panose="02040503050406030204" pitchFamily="18" charset="0"/>
            </a:endParaRPr>
          </a:p>
        </p:txBody>
      </p:sp>
      <p:sp>
        <p:nvSpPr>
          <p:cNvPr id="57" name="TextBox 56">
            <a:extLst>
              <a:ext uri="{FF2B5EF4-FFF2-40B4-BE49-F238E27FC236}">
                <a16:creationId xmlns:a16="http://schemas.microsoft.com/office/drawing/2014/main" id="{16B8DC07-4C62-F236-C53F-307554AE9C3A}"/>
              </a:ext>
            </a:extLst>
          </p:cNvPr>
          <p:cNvSpPr txBox="1"/>
          <p:nvPr/>
        </p:nvSpPr>
        <p:spPr>
          <a:xfrm>
            <a:off x="7158762" y="1438669"/>
            <a:ext cx="3406533" cy="461665"/>
          </a:xfrm>
          <a:prstGeom prst="rect">
            <a:avLst/>
          </a:prstGeom>
          <a:noFill/>
        </p:spPr>
        <p:txBody>
          <a:bodyPr wrap="square" rtlCol="0">
            <a:spAutoFit/>
          </a:bodyPr>
          <a:lstStyle/>
          <a:p>
            <a:r>
              <a:rPr lang="en-US" sz="2400" dirty="0">
                <a:highlight>
                  <a:srgbClr val="FFFF00"/>
                </a:highlight>
                <a:latin typeface="Cambria" panose="02040503050406030204" pitchFamily="18" charset="0"/>
                <a:ea typeface="Cambria" panose="02040503050406030204" pitchFamily="18" charset="0"/>
              </a:rPr>
              <a:t>Basic Passive Circuits</a:t>
            </a:r>
          </a:p>
        </p:txBody>
      </p:sp>
      <p:sp>
        <p:nvSpPr>
          <p:cNvPr id="58" name="TextBox 57">
            <a:extLst>
              <a:ext uri="{FF2B5EF4-FFF2-40B4-BE49-F238E27FC236}">
                <a16:creationId xmlns:a16="http://schemas.microsoft.com/office/drawing/2014/main" id="{5D95AD3E-DA2F-A209-FAA0-2448B548F8C0}"/>
              </a:ext>
            </a:extLst>
          </p:cNvPr>
          <p:cNvSpPr txBox="1"/>
          <p:nvPr/>
        </p:nvSpPr>
        <p:spPr>
          <a:xfrm>
            <a:off x="7158763" y="3848526"/>
            <a:ext cx="2865120" cy="461665"/>
          </a:xfrm>
          <a:prstGeom prst="rect">
            <a:avLst/>
          </a:prstGeom>
          <a:noFill/>
        </p:spPr>
        <p:txBody>
          <a:bodyPr wrap="square" rtlCol="0">
            <a:spAutoFit/>
          </a:bodyPr>
          <a:lstStyle/>
          <a:p>
            <a:r>
              <a:rPr lang="en-US" sz="2400" dirty="0">
                <a:highlight>
                  <a:srgbClr val="FFFF00"/>
                </a:highlight>
                <a:latin typeface="Cambria" panose="02040503050406030204" pitchFamily="18" charset="0"/>
                <a:ea typeface="Cambria" panose="02040503050406030204" pitchFamily="18" charset="0"/>
              </a:rPr>
              <a:t>Discrete Circuits</a:t>
            </a:r>
          </a:p>
        </p:txBody>
      </p:sp>
      <p:sp>
        <p:nvSpPr>
          <p:cNvPr id="62" name="Arrow: Right 61">
            <a:extLst>
              <a:ext uri="{FF2B5EF4-FFF2-40B4-BE49-F238E27FC236}">
                <a16:creationId xmlns:a16="http://schemas.microsoft.com/office/drawing/2014/main" id="{4CE9CB54-CF67-843F-BC11-28821BBB7847}"/>
              </a:ext>
            </a:extLst>
          </p:cNvPr>
          <p:cNvSpPr/>
          <p:nvPr/>
        </p:nvSpPr>
        <p:spPr>
          <a:xfrm>
            <a:off x="5022103" y="1438669"/>
            <a:ext cx="1073897" cy="36412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Cambria" panose="02040503050406030204" pitchFamily="18" charset="0"/>
              <a:ea typeface="Cambria" panose="02040503050406030204" pitchFamily="18" charset="0"/>
            </a:endParaRPr>
          </a:p>
        </p:txBody>
      </p:sp>
      <p:sp>
        <p:nvSpPr>
          <p:cNvPr id="63" name="Arrow: Right 62">
            <a:extLst>
              <a:ext uri="{FF2B5EF4-FFF2-40B4-BE49-F238E27FC236}">
                <a16:creationId xmlns:a16="http://schemas.microsoft.com/office/drawing/2014/main" id="{2C40F645-E8C2-EF5C-2757-993FA85CA5C2}"/>
              </a:ext>
            </a:extLst>
          </p:cNvPr>
          <p:cNvSpPr/>
          <p:nvPr/>
        </p:nvSpPr>
        <p:spPr>
          <a:xfrm>
            <a:off x="5162060" y="3850273"/>
            <a:ext cx="1073897" cy="36412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Cambria" panose="02040503050406030204" pitchFamily="18" charset="0"/>
              <a:ea typeface="Cambria" panose="02040503050406030204" pitchFamily="18" charset="0"/>
            </a:endParaRPr>
          </a:p>
        </p:txBody>
      </p:sp>
      <p:sp>
        <p:nvSpPr>
          <p:cNvPr id="64" name="TextBox 63">
            <a:extLst>
              <a:ext uri="{FF2B5EF4-FFF2-40B4-BE49-F238E27FC236}">
                <a16:creationId xmlns:a16="http://schemas.microsoft.com/office/drawing/2014/main" id="{09B95F0C-8DC4-001F-6634-E2A0217D3D37}"/>
              </a:ext>
            </a:extLst>
          </p:cNvPr>
          <p:cNvSpPr txBox="1"/>
          <p:nvPr/>
        </p:nvSpPr>
        <p:spPr>
          <a:xfrm>
            <a:off x="7331011" y="2032843"/>
            <a:ext cx="5035160" cy="1446550"/>
          </a:xfrm>
          <a:prstGeom prst="rect">
            <a:avLst/>
          </a:prstGeom>
          <a:noFill/>
        </p:spPr>
        <p:txBody>
          <a:bodyPr wrap="square" lIns="91440" tIns="45720" rIns="91440" bIns="45720" rtlCol="0" anchor="t">
            <a:spAutoFit/>
          </a:bodyPr>
          <a:lstStyle/>
          <a:p>
            <a:pPr marL="285750" indent="-285750">
              <a:buFontTx/>
              <a:buChar char="-"/>
            </a:pPr>
            <a:r>
              <a:rPr lang="en-US" sz="2200" dirty="0">
                <a:latin typeface="Cambria" panose="02040503050406030204" pitchFamily="18" charset="0"/>
                <a:ea typeface="Cambria" panose="02040503050406030204" pitchFamily="18" charset="0"/>
              </a:rPr>
              <a:t>Current &amp; Voltage dividers</a:t>
            </a:r>
          </a:p>
          <a:p>
            <a:pPr marL="285750" indent="-285750">
              <a:buFontTx/>
              <a:buChar char="-"/>
            </a:pPr>
            <a:r>
              <a:rPr lang="en-US" sz="2200" dirty="0">
                <a:latin typeface="Cambria" panose="02040503050406030204" pitchFamily="18" charset="0"/>
                <a:ea typeface="Cambria" panose="02040503050406030204" pitchFamily="18" charset="0"/>
              </a:rPr>
              <a:t> Oscillators using Passive components</a:t>
            </a:r>
          </a:p>
          <a:p>
            <a:pPr marL="285750" indent="-285750">
              <a:buFontTx/>
              <a:buChar char="-"/>
            </a:pPr>
            <a:r>
              <a:rPr lang="en-US" sz="2200" dirty="0">
                <a:latin typeface="Cambria"/>
                <a:ea typeface="Cambria"/>
              </a:rPr>
              <a:t> Filters, </a:t>
            </a:r>
            <a:r>
              <a:rPr lang="en-US" sz="2200" dirty="0" err="1">
                <a:latin typeface="Cambria"/>
                <a:ea typeface="Cambria"/>
              </a:rPr>
              <a:t>etc</a:t>
            </a:r>
            <a:endParaRPr lang="en-US" sz="2200" dirty="0">
              <a:latin typeface="Cambria"/>
              <a:ea typeface="Cambria"/>
            </a:endParaRPr>
          </a:p>
          <a:p>
            <a:pPr marL="285750" indent="-285750">
              <a:buFontTx/>
              <a:buChar char="-"/>
            </a:pPr>
            <a:r>
              <a:rPr lang="en-US" sz="2200" dirty="0">
                <a:latin typeface="Cambria"/>
                <a:ea typeface="Cambria"/>
              </a:rPr>
              <a:t>Rectifiers using Diodes</a:t>
            </a:r>
            <a:endParaRPr lang="en-US" sz="2200" dirty="0">
              <a:latin typeface="Cambria" panose="02040503050406030204" pitchFamily="18" charset="0"/>
              <a:ea typeface="Cambria" panose="02040503050406030204" pitchFamily="18" charset="0"/>
            </a:endParaRPr>
          </a:p>
        </p:txBody>
      </p:sp>
      <p:sp>
        <p:nvSpPr>
          <p:cNvPr id="66" name="TextBox 65">
            <a:extLst>
              <a:ext uri="{FF2B5EF4-FFF2-40B4-BE49-F238E27FC236}">
                <a16:creationId xmlns:a16="http://schemas.microsoft.com/office/drawing/2014/main" id="{5A4A9DA3-DA52-DD52-594C-1C025D6B682B}"/>
              </a:ext>
            </a:extLst>
          </p:cNvPr>
          <p:cNvSpPr txBox="1"/>
          <p:nvPr/>
        </p:nvSpPr>
        <p:spPr>
          <a:xfrm>
            <a:off x="7645104" y="4549061"/>
            <a:ext cx="3962588" cy="1107996"/>
          </a:xfrm>
          <a:prstGeom prst="rect">
            <a:avLst/>
          </a:prstGeom>
          <a:noFill/>
        </p:spPr>
        <p:txBody>
          <a:bodyPr wrap="square" lIns="91440" tIns="45720" rIns="91440" bIns="45720" rtlCol="0" anchor="t">
            <a:spAutoFit/>
          </a:bodyPr>
          <a:lstStyle/>
          <a:p>
            <a:pPr marL="285750" indent="-285750">
              <a:buFontTx/>
              <a:buChar char="-"/>
            </a:pPr>
            <a:r>
              <a:rPr lang="en-US" sz="2200" dirty="0">
                <a:latin typeface="Cambria"/>
                <a:ea typeface="Cambria"/>
              </a:rPr>
              <a:t>Rectifiers using Op Amp</a:t>
            </a:r>
            <a:endParaRPr lang="en-US" sz="2200" dirty="0">
              <a:latin typeface="Cambria" panose="02040503050406030204" pitchFamily="18" charset="0"/>
              <a:ea typeface="Cambria" panose="02040503050406030204" pitchFamily="18" charset="0"/>
            </a:endParaRPr>
          </a:p>
          <a:p>
            <a:pPr marL="285750" indent="-285750">
              <a:buFontTx/>
              <a:buChar char="-"/>
            </a:pPr>
            <a:r>
              <a:rPr lang="en-US" sz="2200" dirty="0">
                <a:latin typeface="Cambria" panose="02040503050406030204" pitchFamily="18" charset="0"/>
                <a:ea typeface="Cambria" panose="02040503050406030204" pitchFamily="18" charset="0"/>
              </a:rPr>
              <a:t>Oscillators using Transistors</a:t>
            </a:r>
          </a:p>
          <a:p>
            <a:pPr marL="285750" indent="-285750">
              <a:buFontTx/>
              <a:buChar char="-"/>
            </a:pPr>
            <a:r>
              <a:rPr lang="en-US" sz="2200" dirty="0">
                <a:latin typeface="Cambria" panose="02040503050406030204" pitchFamily="18" charset="0"/>
                <a:ea typeface="Cambria" panose="02040503050406030204" pitchFamily="18" charset="0"/>
              </a:rPr>
              <a:t>Amplifiers, </a:t>
            </a:r>
            <a:r>
              <a:rPr lang="en-US" sz="2200" dirty="0" err="1">
                <a:latin typeface="Cambria" panose="02040503050406030204" pitchFamily="18" charset="0"/>
                <a:ea typeface="Cambria" panose="02040503050406030204" pitchFamily="18" charset="0"/>
              </a:rPr>
              <a:t>etc</a:t>
            </a:r>
            <a:endParaRPr lang="en-US" sz="2200" dirty="0">
              <a:latin typeface="Cambria" panose="02040503050406030204" pitchFamily="18" charset="0"/>
              <a:ea typeface="Cambria" panose="02040503050406030204" pitchFamily="18" charset="0"/>
            </a:endParaRPr>
          </a:p>
        </p:txBody>
      </p:sp>
      <p:pic>
        <p:nvPicPr>
          <p:cNvPr id="72" name="Picture 71" descr="A close-up of a snail&#10;&#10;Description automatically generated with medium confidence">
            <a:extLst>
              <a:ext uri="{FF2B5EF4-FFF2-40B4-BE49-F238E27FC236}">
                <a16:creationId xmlns:a16="http://schemas.microsoft.com/office/drawing/2014/main" id="{061BCF84-F852-1A60-B506-16EB875DFDFE}"/>
              </a:ext>
            </a:extLst>
          </p:cNvPr>
          <p:cNvPicPr>
            <a:picLocks noChangeAspect="1"/>
          </p:cNvPicPr>
          <p:nvPr/>
        </p:nvPicPr>
        <p:blipFill>
          <a:blip r:embed="rId11">
            <a:extLst>
              <a:ext uri="{837473B0-CC2E-450A-ABE3-18F120FF3D39}">
                <a1611:picAttrSrcUrl xmlns:a1611="http://schemas.microsoft.com/office/drawing/2016/11/main" r:id="rId12"/>
              </a:ext>
            </a:extLst>
          </a:blip>
          <a:stretch>
            <a:fillRect/>
          </a:stretch>
        </p:blipFill>
        <p:spPr>
          <a:xfrm>
            <a:off x="3677535" y="2976342"/>
            <a:ext cx="837672" cy="558448"/>
          </a:xfrm>
          <a:prstGeom prst="rect">
            <a:avLst/>
          </a:prstGeom>
        </p:spPr>
      </p:pic>
      <p:pic>
        <p:nvPicPr>
          <p:cNvPr id="73" name="Picture 72" descr="A close-up of a sword&#10;&#10;Description automatically generated with low confidence">
            <a:extLst>
              <a:ext uri="{FF2B5EF4-FFF2-40B4-BE49-F238E27FC236}">
                <a16:creationId xmlns:a16="http://schemas.microsoft.com/office/drawing/2014/main" id="{9F57899F-6942-E081-78CD-73C374BAB834}"/>
              </a:ext>
            </a:extLst>
          </p:cNvPr>
          <p:cNvPicPr>
            <a:picLocks noChangeAspect="1"/>
          </p:cNvPicPr>
          <p:nvPr/>
        </p:nvPicPr>
        <p:blipFill>
          <a:blip r:embed="rId13">
            <a:extLst>
              <a:ext uri="{837473B0-CC2E-450A-ABE3-18F120FF3D39}">
                <a1611:picAttrSrcUrl xmlns:a1611="http://schemas.microsoft.com/office/drawing/2016/11/main" r:id="rId14"/>
              </a:ext>
            </a:extLst>
          </a:blip>
          <a:stretch>
            <a:fillRect/>
          </a:stretch>
        </p:blipFill>
        <p:spPr>
          <a:xfrm>
            <a:off x="2760901" y="2989197"/>
            <a:ext cx="569913" cy="545593"/>
          </a:xfrm>
          <a:prstGeom prst="rect">
            <a:avLst/>
          </a:prstGeom>
        </p:spPr>
      </p:pic>
      <p:pic>
        <p:nvPicPr>
          <p:cNvPr id="74" name="Picture 73">
            <a:extLst>
              <a:ext uri="{FF2B5EF4-FFF2-40B4-BE49-F238E27FC236}">
                <a16:creationId xmlns:a16="http://schemas.microsoft.com/office/drawing/2014/main" id="{DA821437-F4E3-0C18-81D5-F8C4B73E3307}"/>
              </a:ext>
            </a:extLst>
          </p:cNvPr>
          <p:cNvPicPr>
            <a:picLocks noChangeAspect="1"/>
          </p:cNvPicPr>
          <p:nvPr/>
        </p:nvPicPr>
        <p:blipFill>
          <a:blip r:embed="rId15">
            <a:extLst>
              <a:ext uri="{837473B0-CC2E-450A-ABE3-18F120FF3D39}">
                <a1611:picAttrSrcUrl xmlns:a1611="http://schemas.microsoft.com/office/drawing/2016/11/main" r:id="rId16"/>
              </a:ext>
            </a:extLst>
          </a:blip>
          <a:stretch>
            <a:fillRect/>
          </a:stretch>
        </p:blipFill>
        <p:spPr>
          <a:xfrm>
            <a:off x="2034669" y="3074541"/>
            <a:ext cx="460249" cy="460249"/>
          </a:xfrm>
          <a:prstGeom prst="rect">
            <a:avLst/>
          </a:prstGeom>
        </p:spPr>
      </p:pic>
      <p:pic>
        <p:nvPicPr>
          <p:cNvPr id="3" name="Picture 2" descr="A picture containing metalware&#10;&#10;Description automatically generated">
            <a:extLst>
              <a:ext uri="{FF2B5EF4-FFF2-40B4-BE49-F238E27FC236}">
                <a16:creationId xmlns:a16="http://schemas.microsoft.com/office/drawing/2014/main" id="{FCFB09F3-6E28-B4F1-C5D8-B82001C24BC3}"/>
              </a:ext>
            </a:extLst>
          </p:cNvPr>
          <p:cNvPicPr>
            <a:picLocks noChangeAspect="1"/>
          </p:cNvPicPr>
          <p:nvPr/>
        </p:nvPicPr>
        <p:blipFill>
          <a:blip r:embed="rId17">
            <a:extLst>
              <a:ext uri="{837473B0-CC2E-450A-ABE3-18F120FF3D39}">
                <a1611:picAttrSrcUrl xmlns:a1611="http://schemas.microsoft.com/office/drawing/2016/11/main" r:id="rId18"/>
              </a:ext>
            </a:extLst>
          </a:blip>
          <a:stretch>
            <a:fillRect/>
          </a:stretch>
        </p:blipFill>
        <p:spPr>
          <a:xfrm>
            <a:off x="4036739" y="5868366"/>
            <a:ext cx="364221" cy="364221"/>
          </a:xfrm>
          <a:prstGeom prst="rect">
            <a:avLst/>
          </a:prstGeom>
        </p:spPr>
      </p:pic>
      <p:sp>
        <p:nvSpPr>
          <p:cNvPr id="6" name="TextBox 5">
            <a:extLst>
              <a:ext uri="{FF2B5EF4-FFF2-40B4-BE49-F238E27FC236}">
                <a16:creationId xmlns:a16="http://schemas.microsoft.com/office/drawing/2014/main" id="{C4C21BCC-0825-4322-3A85-FA5DA4165952}"/>
              </a:ext>
            </a:extLst>
          </p:cNvPr>
          <p:cNvSpPr txBox="1"/>
          <p:nvPr/>
        </p:nvSpPr>
        <p:spPr>
          <a:xfrm>
            <a:off x="5739518" y="12390588"/>
            <a:ext cx="330844" cy="3554819"/>
          </a:xfrm>
          <a:prstGeom prst="rect">
            <a:avLst/>
          </a:prstGeom>
          <a:noFill/>
        </p:spPr>
        <p:txBody>
          <a:bodyPr wrap="square" rtlCol="0">
            <a:spAutoFit/>
          </a:bodyPr>
          <a:lstStyle/>
          <a:p>
            <a:r>
              <a:rPr lang="en-GB" sz="900">
                <a:hlinkClick r:id="rId18" tooltip="http://electronics.stackexchange.com/questions/173921/what-difference-between-sensors-and-intelligent-sensors"/>
              </a:rPr>
              <a:t>This Photo</a:t>
            </a:r>
            <a:r>
              <a:rPr lang="en-GB" sz="900"/>
              <a:t> by Unknown Author is licensed under </a:t>
            </a:r>
            <a:r>
              <a:rPr lang="en-GB" sz="900">
                <a:hlinkClick r:id="rId19" tooltip="https://creativecommons.org/licenses/by-sa/3.0/"/>
              </a:rPr>
              <a:t>CC BY-SA</a:t>
            </a:r>
            <a:endParaRPr lang="en-GB" sz="900"/>
          </a:p>
        </p:txBody>
      </p:sp>
      <p:sp>
        <p:nvSpPr>
          <p:cNvPr id="2" name="TextBox 1">
            <a:extLst>
              <a:ext uri="{FF2B5EF4-FFF2-40B4-BE49-F238E27FC236}">
                <a16:creationId xmlns:a16="http://schemas.microsoft.com/office/drawing/2014/main" id="{A0721CCF-8670-0618-A4F7-41D7BBA6D2D7}"/>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7" name="Footer Placeholder 3">
            <a:extLst>
              <a:ext uri="{FF2B5EF4-FFF2-40B4-BE49-F238E27FC236}">
                <a16:creationId xmlns:a16="http://schemas.microsoft.com/office/drawing/2014/main" id="{6282568E-9838-7BA3-9686-709A5F24A478}"/>
              </a:ext>
            </a:extLst>
          </p:cNvPr>
          <p:cNvSpPr txBox="1">
            <a:spLocks/>
          </p:cNvSpPr>
          <p:nvPr/>
        </p:nvSpPr>
        <p:spPr>
          <a:xfrm>
            <a:off x="140390" y="6601216"/>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ACDA4006 - </a:t>
            </a:r>
            <a:r>
              <a:rPr lang="en-GB" sz="800" b="1" i="1" kern="0">
                <a:latin typeface="Arial" panose="020B0604020202020204" pitchFamily="34" charset="0"/>
                <a:ea typeface="Calibri" panose="020F0502020204030204" pitchFamily="34" charset="0"/>
              </a:rPr>
              <a:t>Electrical and Electronic Principles</a:t>
            </a:r>
          </a:p>
          <a:p>
            <a:r>
              <a:rPr lang="en-GB" sz="800" b="1" i="1"/>
              <a:t> </a:t>
            </a:r>
            <a:endParaRPr lang="en-GB" sz="800" b="1" i="1" dirty="0"/>
          </a:p>
        </p:txBody>
      </p:sp>
    </p:spTree>
    <p:extLst>
      <p:ext uri="{BB962C8B-B14F-4D97-AF65-F5344CB8AC3E}">
        <p14:creationId xmlns:p14="http://schemas.microsoft.com/office/powerpoint/2010/main" val="24415516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3CB06-2E52-2C60-9AA4-328D0D2A1598}"/>
              </a:ext>
            </a:extLst>
          </p:cNvPr>
          <p:cNvSpPr>
            <a:spLocks noGrp="1"/>
          </p:cNvSpPr>
          <p:nvPr>
            <p:ph type="title"/>
          </p:nvPr>
        </p:nvSpPr>
        <p:spPr>
          <a:xfrm>
            <a:off x="252028" y="1194298"/>
            <a:ext cx="11594969" cy="1325563"/>
          </a:xfrm>
        </p:spPr>
        <p:txBody>
          <a:bodyPr/>
          <a:lstStyle/>
          <a:p>
            <a:r>
              <a:rPr lang="en-GB" sz="3200" b="1" i="0" u="none" strike="noStrike" dirty="0">
                <a:solidFill>
                  <a:srgbClr val="000000"/>
                </a:solidFill>
                <a:effectLst/>
                <a:latin typeface="Cambria" panose="02040503050406030204" pitchFamily="18" charset="0"/>
                <a:ea typeface="Cambria" panose="02040503050406030204" pitchFamily="18" charset="0"/>
              </a:rPr>
              <a:t>Passive </a:t>
            </a:r>
            <a:r>
              <a:rPr lang="en-GB" sz="3200" b="1" dirty="0">
                <a:solidFill>
                  <a:srgbClr val="000000"/>
                </a:solidFill>
                <a:latin typeface="Cambria" panose="02040503050406030204" pitchFamily="18" charset="0"/>
                <a:ea typeface="Cambria" panose="02040503050406030204" pitchFamily="18" charset="0"/>
              </a:rPr>
              <a:t>Components</a:t>
            </a:r>
            <a:br>
              <a:rPr lang="en-GB" b="0" dirty="0">
                <a:effectLst/>
              </a:rPr>
            </a:br>
            <a:endParaRPr lang="en-GB" dirty="0"/>
          </a:p>
        </p:txBody>
      </p:sp>
      <p:sp>
        <p:nvSpPr>
          <p:cNvPr id="5" name="Slide Number Placeholder 4">
            <a:extLst>
              <a:ext uri="{FF2B5EF4-FFF2-40B4-BE49-F238E27FC236}">
                <a16:creationId xmlns:a16="http://schemas.microsoft.com/office/drawing/2014/main" id="{1E3E6E09-713A-EDC1-0F8D-B08C64B4934E}"/>
              </a:ext>
            </a:extLst>
          </p:cNvPr>
          <p:cNvSpPr>
            <a:spLocks noGrp="1"/>
          </p:cNvSpPr>
          <p:nvPr>
            <p:ph type="sldNum" sz="quarter" idx="12"/>
          </p:nvPr>
        </p:nvSpPr>
        <p:spPr/>
        <p:txBody>
          <a:bodyPr/>
          <a:lstStyle/>
          <a:p>
            <a:fld id="{AC82685A-BD3A-4230-8D85-804689F67293}" type="slidenum">
              <a:rPr lang="en-GB" smtClean="0"/>
              <a:t>27</a:t>
            </a:fld>
            <a:endParaRPr lang="en-GB"/>
          </a:p>
        </p:txBody>
      </p:sp>
      <p:sp>
        <p:nvSpPr>
          <p:cNvPr id="7" name="TextBox 6">
            <a:extLst>
              <a:ext uri="{FF2B5EF4-FFF2-40B4-BE49-F238E27FC236}">
                <a16:creationId xmlns:a16="http://schemas.microsoft.com/office/drawing/2014/main" id="{C9F1B3A6-6DA4-BB3E-7627-D05FD1AC850C}"/>
              </a:ext>
            </a:extLst>
          </p:cNvPr>
          <p:cNvSpPr txBox="1"/>
          <p:nvPr/>
        </p:nvSpPr>
        <p:spPr>
          <a:xfrm>
            <a:off x="252028" y="1762104"/>
            <a:ext cx="11481620" cy="1818575"/>
          </a:xfrm>
          <a:prstGeom prst="rect">
            <a:avLst/>
          </a:prstGeom>
          <a:noFill/>
        </p:spPr>
        <p:txBody>
          <a:bodyPr wrap="square">
            <a:spAutoFit/>
          </a:bodyPr>
          <a:lstStyle/>
          <a:p>
            <a:pPr rtl="0" fontAlgn="base">
              <a:lnSpc>
                <a:spcPct val="150000"/>
              </a:lnSpc>
              <a:spcBef>
                <a:spcPts val="720"/>
              </a:spcBef>
              <a:spcAft>
                <a:spcPts val="0"/>
              </a:spcAft>
            </a:pPr>
            <a:r>
              <a:rPr lang="en-GB" sz="2600" b="0" i="0" u="none" strike="noStrike" dirty="0">
                <a:solidFill>
                  <a:srgbClr val="000000"/>
                </a:solidFill>
                <a:effectLst/>
                <a:latin typeface="Cambria" panose="02040503050406030204" pitchFamily="18" charset="0"/>
                <a:ea typeface="Cambria" panose="02040503050406030204" pitchFamily="18" charset="0"/>
              </a:rPr>
              <a:t>Components which </a:t>
            </a:r>
            <a:r>
              <a:rPr lang="en-GB" sz="2600" b="1" i="0" u="none" strike="noStrike" dirty="0">
                <a:solidFill>
                  <a:srgbClr val="000000"/>
                </a:solidFill>
                <a:effectLst/>
                <a:latin typeface="Cambria" panose="02040503050406030204" pitchFamily="18" charset="0"/>
                <a:ea typeface="Cambria" panose="02040503050406030204" pitchFamily="18" charset="0"/>
              </a:rPr>
              <a:t>does not </a:t>
            </a:r>
            <a:r>
              <a:rPr lang="en-GB" sz="2600" b="0" i="0" u="none" strike="noStrike" dirty="0">
                <a:solidFill>
                  <a:srgbClr val="000000"/>
                </a:solidFill>
                <a:effectLst/>
                <a:latin typeface="Cambria" panose="02040503050406030204" pitchFamily="18" charset="0"/>
                <a:ea typeface="Cambria" panose="02040503050406030204" pitchFamily="18" charset="0"/>
              </a:rPr>
              <a:t>require electricity to control the flow of current is called passive device. </a:t>
            </a:r>
          </a:p>
          <a:p>
            <a:pPr>
              <a:lnSpc>
                <a:spcPct val="150000"/>
              </a:lnSpc>
            </a:pPr>
            <a:r>
              <a:rPr lang="en-GB" sz="2600" b="1" i="0" u="none" strike="noStrike" dirty="0" err="1">
                <a:solidFill>
                  <a:srgbClr val="000000"/>
                </a:solidFill>
                <a:effectLst/>
                <a:latin typeface="Cambria" panose="02040503050406030204" pitchFamily="18" charset="0"/>
                <a:ea typeface="Cambria" panose="02040503050406030204" pitchFamily="18" charset="0"/>
              </a:rPr>
              <a:t>Eg</a:t>
            </a:r>
            <a:r>
              <a:rPr lang="en-GB" sz="2600" b="1" i="0" u="none" strike="noStrike" dirty="0">
                <a:solidFill>
                  <a:srgbClr val="000000"/>
                </a:solidFill>
                <a:effectLst/>
                <a:latin typeface="Cambria" panose="02040503050406030204" pitchFamily="18" charset="0"/>
                <a:ea typeface="Cambria" panose="02040503050406030204" pitchFamily="18" charset="0"/>
              </a:rPr>
              <a:t>: </a:t>
            </a:r>
            <a:r>
              <a:rPr lang="en-GB" sz="2600" b="0" i="0" u="none" strike="noStrike" dirty="0">
                <a:solidFill>
                  <a:srgbClr val="000000"/>
                </a:solidFill>
                <a:effectLst/>
                <a:latin typeface="Cambria" panose="02040503050406030204" pitchFamily="18" charset="0"/>
                <a:ea typeface="Cambria" panose="02040503050406030204" pitchFamily="18" charset="0"/>
              </a:rPr>
              <a:t>Resistors, capacitors, inductors, etc..</a:t>
            </a:r>
          </a:p>
        </p:txBody>
      </p:sp>
      <p:sp>
        <p:nvSpPr>
          <p:cNvPr id="9" name="TextBox 8">
            <a:extLst>
              <a:ext uri="{FF2B5EF4-FFF2-40B4-BE49-F238E27FC236}">
                <a16:creationId xmlns:a16="http://schemas.microsoft.com/office/drawing/2014/main" id="{999BB6A8-4952-7C7D-9090-FE883764046A}"/>
              </a:ext>
            </a:extLst>
          </p:cNvPr>
          <p:cNvSpPr txBox="1"/>
          <p:nvPr/>
        </p:nvSpPr>
        <p:spPr>
          <a:xfrm>
            <a:off x="293077" y="3781839"/>
            <a:ext cx="6167774" cy="1692771"/>
          </a:xfrm>
          <a:prstGeom prst="rect">
            <a:avLst/>
          </a:prstGeom>
          <a:noFill/>
        </p:spPr>
        <p:txBody>
          <a:bodyPr wrap="square">
            <a:spAutoFit/>
          </a:bodyPr>
          <a:lstStyle/>
          <a:p>
            <a:r>
              <a:rPr lang="en-GB" sz="2600" dirty="0">
                <a:solidFill>
                  <a:srgbClr val="000000"/>
                </a:solidFill>
                <a:latin typeface="Cambria" panose="02040503050406030204" pitchFamily="18" charset="0"/>
                <a:ea typeface="Cambria" panose="02040503050406030204" pitchFamily="18" charset="0"/>
              </a:rPr>
              <a:t>Concepts of Passive components</a:t>
            </a:r>
          </a:p>
          <a:p>
            <a:pPr marL="803275" indent="-285750">
              <a:buFontTx/>
              <a:buChar char="-"/>
            </a:pPr>
            <a:r>
              <a:rPr lang="en-GB" sz="2600" dirty="0">
                <a:solidFill>
                  <a:srgbClr val="000000"/>
                </a:solidFill>
                <a:latin typeface="Cambria" panose="02040503050406030204" pitchFamily="18" charset="0"/>
                <a:ea typeface="Cambria" panose="02040503050406030204" pitchFamily="18" charset="0"/>
                <a:hlinkClick r:id="rId2" action="ppaction://hlinksldjump"/>
              </a:rPr>
              <a:t>Resistance </a:t>
            </a:r>
            <a:endParaRPr lang="en-GB" sz="2600" dirty="0">
              <a:solidFill>
                <a:srgbClr val="000000"/>
              </a:solidFill>
              <a:latin typeface="Cambria" panose="02040503050406030204" pitchFamily="18" charset="0"/>
              <a:ea typeface="Cambria" panose="02040503050406030204" pitchFamily="18" charset="0"/>
            </a:endParaRPr>
          </a:p>
          <a:p>
            <a:pPr marL="803275" indent="-285750">
              <a:buFontTx/>
              <a:buChar char="-"/>
            </a:pPr>
            <a:r>
              <a:rPr lang="en-GB" sz="2600" dirty="0">
                <a:solidFill>
                  <a:srgbClr val="000000"/>
                </a:solidFill>
                <a:latin typeface="Cambria" panose="02040503050406030204" pitchFamily="18" charset="0"/>
                <a:ea typeface="Cambria" panose="02040503050406030204" pitchFamily="18" charset="0"/>
                <a:hlinkClick r:id="rId3" action="ppaction://hlinksldjump"/>
              </a:rPr>
              <a:t>Inductance</a:t>
            </a:r>
            <a:endParaRPr lang="en-GB" sz="2600" dirty="0">
              <a:solidFill>
                <a:srgbClr val="000000"/>
              </a:solidFill>
              <a:latin typeface="Cambria" panose="02040503050406030204" pitchFamily="18" charset="0"/>
              <a:ea typeface="Cambria" panose="02040503050406030204" pitchFamily="18" charset="0"/>
            </a:endParaRPr>
          </a:p>
          <a:p>
            <a:pPr marL="803275" indent="-285750">
              <a:buFontTx/>
              <a:buChar char="-"/>
            </a:pPr>
            <a:r>
              <a:rPr lang="en-GB" sz="2600" dirty="0">
                <a:solidFill>
                  <a:srgbClr val="000000"/>
                </a:solidFill>
                <a:latin typeface="Cambria" panose="02040503050406030204" pitchFamily="18" charset="0"/>
                <a:ea typeface="Cambria" panose="02040503050406030204" pitchFamily="18" charset="0"/>
                <a:hlinkClick r:id="rId4" action="ppaction://hlinksldjump"/>
              </a:rPr>
              <a:t>Capacitance</a:t>
            </a:r>
            <a:endParaRPr lang="en-GB" sz="2600" dirty="0">
              <a:latin typeface="Cambria" panose="02040503050406030204" pitchFamily="18" charset="0"/>
              <a:ea typeface="Cambria" panose="02040503050406030204" pitchFamily="18" charset="0"/>
            </a:endParaRPr>
          </a:p>
        </p:txBody>
      </p:sp>
      <p:sp>
        <p:nvSpPr>
          <p:cNvPr id="10" name="TextBox 9">
            <a:extLst>
              <a:ext uri="{FF2B5EF4-FFF2-40B4-BE49-F238E27FC236}">
                <a16:creationId xmlns:a16="http://schemas.microsoft.com/office/drawing/2014/main" id="{8C76FDB8-D204-AE96-4055-B9373F57FA9A}"/>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11" name="Footer Placeholder 3">
            <a:extLst>
              <a:ext uri="{FF2B5EF4-FFF2-40B4-BE49-F238E27FC236}">
                <a16:creationId xmlns:a16="http://schemas.microsoft.com/office/drawing/2014/main" id="{78B6AAAF-F910-D201-5826-7BF77214D5B7}"/>
              </a:ext>
            </a:extLst>
          </p:cNvPr>
          <p:cNvSpPr txBox="1">
            <a:spLocks/>
          </p:cNvSpPr>
          <p:nvPr/>
        </p:nvSpPr>
        <p:spPr>
          <a:xfrm>
            <a:off x="140390" y="6601216"/>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a:t>UWTSD Lectures / ACDA4006 - </a:t>
            </a:r>
            <a:r>
              <a:rPr lang="en-GB" sz="800" b="1" i="1" kern="0">
                <a:latin typeface="Arial" panose="020B0604020202020204" pitchFamily="34" charset="0"/>
                <a:ea typeface="Calibri" panose="020F0502020204030204" pitchFamily="34" charset="0"/>
              </a:rPr>
              <a:t>Electrical and Electronic Principles</a:t>
            </a:r>
          </a:p>
          <a:p>
            <a:r>
              <a:rPr lang="en-GB" sz="800" b="1" i="1"/>
              <a:t> </a:t>
            </a:r>
            <a:endParaRPr lang="en-GB" sz="800" b="1" i="1" dirty="0"/>
          </a:p>
        </p:txBody>
      </p:sp>
    </p:spTree>
    <p:extLst>
      <p:ext uri="{BB962C8B-B14F-4D97-AF65-F5344CB8AC3E}">
        <p14:creationId xmlns:p14="http://schemas.microsoft.com/office/powerpoint/2010/main" val="28855882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029447-62AB-484E-AEA4-45A5EBEFAF85}"/>
              </a:ext>
            </a:extLst>
          </p:cNvPr>
          <p:cNvSpPr>
            <a:spLocks noGrp="1"/>
          </p:cNvSpPr>
          <p:nvPr>
            <p:ph idx="1"/>
          </p:nvPr>
        </p:nvSpPr>
        <p:spPr>
          <a:xfrm>
            <a:off x="0" y="1379471"/>
            <a:ext cx="12010205" cy="4852364"/>
          </a:xfrm>
        </p:spPr>
        <p:txBody>
          <a:bodyPr>
            <a:normAutofit fontScale="40000" lnSpcReduction="20000"/>
          </a:bodyPr>
          <a:lstStyle/>
          <a:p>
            <a:pPr marL="0" indent="0" algn="just" rtl="0">
              <a:spcBef>
                <a:spcPts val="0"/>
              </a:spcBef>
              <a:spcAft>
                <a:spcPts val="0"/>
              </a:spcAft>
              <a:buNone/>
            </a:pPr>
            <a:r>
              <a:rPr lang="en-GB" sz="12800" b="1" i="0" u="none" strike="noStrike" dirty="0">
                <a:solidFill>
                  <a:srgbClr val="000000"/>
                </a:solidFill>
                <a:effectLst/>
                <a:latin typeface="Cambria" panose="02040503050406030204" pitchFamily="18" charset="0"/>
                <a:ea typeface="Cambria" panose="02040503050406030204" pitchFamily="18" charset="0"/>
              </a:rPr>
              <a:t>Resistance (R)</a:t>
            </a:r>
          </a:p>
          <a:p>
            <a:pPr marL="0" indent="0" algn="just" rtl="0">
              <a:spcBef>
                <a:spcPts val="0"/>
              </a:spcBef>
              <a:spcAft>
                <a:spcPts val="0"/>
              </a:spcAft>
              <a:buNone/>
            </a:pPr>
            <a:endParaRPr lang="en-GB" sz="6800" b="0" dirty="0">
              <a:effectLst/>
              <a:latin typeface="Cambria" panose="02040503050406030204" pitchFamily="18" charset="0"/>
              <a:ea typeface="Cambria" panose="02040503050406030204" pitchFamily="18" charset="0"/>
            </a:endParaRPr>
          </a:p>
          <a:p>
            <a:pPr marL="717550" indent="-269875" algn="just" rtl="0" fontAlgn="base">
              <a:lnSpc>
                <a:spcPct val="170000"/>
              </a:lnSpc>
              <a:spcBef>
                <a:spcPts val="720"/>
              </a:spcBef>
              <a:spcAft>
                <a:spcPts val="0"/>
              </a:spcAft>
              <a:buFont typeface="Arial" panose="020B0604020202020204" pitchFamily="34" charset="0"/>
              <a:buChar char="•"/>
            </a:pPr>
            <a:r>
              <a:rPr lang="en-GB" sz="7400" b="0" i="0" u="none" strike="noStrike" dirty="0">
                <a:solidFill>
                  <a:srgbClr val="000000"/>
                </a:solidFill>
                <a:effectLst/>
                <a:latin typeface="Cambria" panose="02040503050406030204" pitchFamily="18" charset="0"/>
                <a:ea typeface="Cambria" panose="02040503050406030204" pitchFamily="18" charset="0"/>
              </a:rPr>
              <a:t>Resistance is the </a:t>
            </a:r>
            <a:r>
              <a:rPr lang="en-GB" sz="7400" b="1" i="0" u="none" strike="noStrike" dirty="0">
                <a:solidFill>
                  <a:srgbClr val="000000"/>
                </a:solidFill>
                <a:effectLst/>
                <a:latin typeface="Cambria" panose="02040503050406030204" pitchFamily="18" charset="0"/>
                <a:ea typeface="Cambria" panose="02040503050406030204" pitchFamily="18" charset="0"/>
              </a:rPr>
              <a:t>opposition</a:t>
            </a:r>
            <a:r>
              <a:rPr lang="en-GB" sz="7400" b="0" i="0" u="none" strike="noStrike" dirty="0">
                <a:solidFill>
                  <a:srgbClr val="000000"/>
                </a:solidFill>
                <a:effectLst/>
                <a:latin typeface="Cambria" panose="02040503050406030204" pitchFamily="18" charset="0"/>
                <a:ea typeface="Cambria" panose="02040503050406030204" pitchFamily="18" charset="0"/>
              </a:rPr>
              <a:t> that a substance offers to the flow of electric current.  </a:t>
            </a:r>
          </a:p>
          <a:p>
            <a:pPr marL="717550" indent="-269875" algn="just" rtl="0" fontAlgn="base">
              <a:lnSpc>
                <a:spcPct val="170000"/>
              </a:lnSpc>
              <a:spcBef>
                <a:spcPts val="720"/>
              </a:spcBef>
              <a:spcAft>
                <a:spcPts val="0"/>
              </a:spcAft>
              <a:buFont typeface="Arial" panose="020B0604020202020204" pitchFamily="34" charset="0"/>
              <a:buChar char="•"/>
            </a:pPr>
            <a:r>
              <a:rPr lang="en-GB" sz="7400" b="0" i="0" u="none" strike="noStrike" dirty="0">
                <a:solidFill>
                  <a:srgbClr val="000000"/>
                </a:solidFill>
                <a:effectLst/>
                <a:latin typeface="Cambria" panose="02040503050406030204" pitchFamily="18" charset="0"/>
                <a:ea typeface="Cambria" panose="02040503050406030204" pitchFamily="18" charset="0"/>
              </a:rPr>
              <a:t>It is represented by the uppercase letter </a:t>
            </a:r>
            <a:r>
              <a:rPr lang="en-GB" sz="7400" b="1" i="0" u="none" strike="noStrike" dirty="0">
                <a:solidFill>
                  <a:srgbClr val="000000"/>
                </a:solidFill>
                <a:effectLst/>
                <a:latin typeface="Cambria" panose="02040503050406030204" pitchFamily="18" charset="0"/>
                <a:ea typeface="Cambria" panose="02040503050406030204" pitchFamily="18" charset="0"/>
              </a:rPr>
              <a:t>R</a:t>
            </a:r>
            <a:r>
              <a:rPr lang="en-GB" sz="7400" b="0" i="0" u="none" strike="noStrike" dirty="0">
                <a:solidFill>
                  <a:srgbClr val="000000"/>
                </a:solidFill>
                <a:effectLst/>
                <a:latin typeface="Cambria" panose="02040503050406030204" pitchFamily="18" charset="0"/>
                <a:ea typeface="Cambria" panose="02040503050406030204" pitchFamily="18" charset="0"/>
              </a:rPr>
              <a:t>.  </a:t>
            </a:r>
          </a:p>
          <a:p>
            <a:pPr marL="717550" indent="-269875" algn="just" rtl="0" fontAlgn="base">
              <a:lnSpc>
                <a:spcPct val="170000"/>
              </a:lnSpc>
              <a:spcBef>
                <a:spcPts val="720"/>
              </a:spcBef>
              <a:spcAft>
                <a:spcPts val="0"/>
              </a:spcAft>
              <a:buFont typeface="Arial" panose="020B0604020202020204" pitchFamily="34" charset="0"/>
              <a:buChar char="•"/>
            </a:pPr>
            <a:r>
              <a:rPr lang="en-GB" sz="7400" b="0" i="0" u="none" strike="noStrike" dirty="0">
                <a:solidFill>
                  <a:srgbClr val="000000"/>
                </a:solidFill>
                <a:effectLst/>
                <a:latin typeface="Cambria" panose="02040503050406030204" pitchFamily="18" charset="0"/>
                <a:ea typeface="Cambria" panose="02040503050406030204" pitchFamily="18" charset="0"/>
              </a:rPr>
              <a:t>The standard unit of resistance is the </a:t>
            </a:r>
            <a:r>
              <a:rPr lang="en-GB" sz="7400" b="1" i="0" u="none" strike="noStrike" dirty="0">
                <a:solidFill>
                  <a:srgbClr val="000000"/>
                </a:solidFill>
                <a:effectLst/>
                <a:latin typeface="Cambria" panose="02040503050406030204" pitchFamily="18" charset="0"/>
                <a:ea typeface="Cambria" panose="02040503050406030204" pitchFamily="18" charset="0"/>
              </a:rPr>
              <a:t>ohm</a:t>
            </a:r>
            <a:r>
              <a:rPr lang="en-GB" sz="7400" b="0" i="0" u="none" strike="noStrike" dirty="0">
                <a:solidFill>
                  <a:srgbClr val="000000"/>
                </a:solidFill>
                <a:effectLst/>
                <a:latin typeface="Cambria" panose="02040503050406030204" pitchFamily="18" charset="0"/>
                <a:ea typeface="Cambria" panose="02040503050406030204" pitchFamily="18" charset="0"/>
              </a:rPr>
              <a:t>.</a:t>
            </a:r>
          </a:p>
          <a:p>
            <a:pPr marL="0" indent="0">
              <a:buNone/>
            </a:pPr>
            <a:br>
              <a:rPr lang="en-GB" b="0" dirty="0">
                <a:effectLst/>
                <a:latin typeface="Cambria" panose="02040503050406030204" pitchFamily="18" charset="0"/>
                <a:ea typeface="Cambria" panose="02040503050406030204" pitchFamily="18" charset="0"/>
              </a:rPr>
            </a:br>
            <a:endParaRPr lang="en-GB" b="0" dirty="0">
              <a:effectLst/>
              <a:latin typeface="Cambria" panose="020405030504060302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9EE67FAB-4056-B977-428D-2562743F08F6}"/>
              </a:ext>
            </a:extLst>
          </p:cNvPr>
          <p:cNvSpPr>
            <a:spLocks noGrp="1"/>
          </p:cNvSpPr>
          <p:nvPr>
            <p:ph type="sldNum" sz="quarter" idx="12"/>
          </p:nvPr>
        </p:nvSpPr>
        <p:spPr/>
        <p:txBody>
          <a:bodyPr/>
          <a:lstStyle/>
          <a:p>
            <a:fld id="{AC82685A-BD3A-4230-8D85-804689F67293}" type="slidenum">
              <a:rPr lang="en-GB" smtClean="0"/>
              <a:t>28</a:t>
            </a:fld>
            <a:endParaRPr lang="en-GB"/>
          </a:p>
        </p:txBody>
      </p:sp>
      <p:pic>
        <p:nvPicPr>
          <p:cNvPr id="6" name="Picture 5" descr="Icon&#10;&#10;Description automatically generated">
            <a:hlinkClick r:id="rId2" action="ppaction://hlinksldjump"/>
            <a:extLst>
              <a:ext uri="{FF2B5EF4-FFF2-40B4-BE49-F238E27FC236}">
                <a16:creationId xmlns:a16="http://schemas.microsoft.com/office/drawing/2014/main" id="{7D64B2AE-1F82-6CF3-565C-906FB3F5E975}"/>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690933" y="5413248"/>
            <a:ext cx="369332" cy="369332"/>
          </a:xfrm>
          <a:prstGeom prst="rect">
            <a:avLst/>
          </a:prstGeom>
        </p:spPr>
      </p:pic>
      <p:sp>
        <p:nvSpPr>
          <p:cNvPr id="7" name="TextBox 6">
            <a:extLst>
              <a:ext uri="{FF2B5EF4-FFF2-40B4-BE49-F238E27FC236}">
                <a16:creationId xmlns:a16="http://schemas.microsoft.com/office/drawing/2014/main" id="{9E258646-DD92-3EF2-0ABF-683B2239DC20}"/>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8" name="Footer Placeholder 3">
            <a:extLst>
              <a:ext uri="{FF2B5EF4-FFF2-40B4-BE49-F238E27FC236}">
                <a16:creationId xmlns:a16="http://schemas.microsoft.com/office/drawing/2014/main" id="{35A52A49-F226-D4BD-0CCE-BDF98D89BC8A}"/>
              </a:ext>
            </a:extLst>
          </p:cNvPr>
          <p:cNvSpPr>
            <a:spLocks noGrp="1"/>
          </p:cNvSpPr>
          <p:nvPr>
            <p:ph type="ftr" sz="quarter" idx="11"/>
          </p:nvPr>
        </p:nvSpPr>
        <p:spPr>
          <a:xfrm>
            <a:off x="140390" y="6601216"/>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Tree>
    <p:extLst>
      <p:ext uri="{BB962C8B-B14F-4D97-AF65-F5344CB8AC3E}">
        <p14:creationId xmlns:p14="http://schemas.microsoft.com/office/powerpoint/2010/main" val="26578678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645ED-45EC-AC0A-8DF5-2478437C7E62}"/>
              </a:ext>
            </a:extLst>
          </p:cNvPr>
          <p:cNvSpPr>
            <a:spLocks noGrp="1"/>
          </p:cNvSpPr>
          <p:nvPr>
            <p:ph type="title"/>
          </p:nvPr>
        </p:nvSpPr>
        <p:spPr/>
        <p:txBody>
          <a:bodyPr>
            <a:normAutofit/>
          </a:bodyPr>
          <a:lstStyle/>
          <a:p>
            <a:r>
              <a:rPr lang="en-GB" sz="3200" b="1" u="none" strike="noStrike" dirty="0">
                <a:solidFill>
                  <a:srgbClr val="000000"/>
                </a:solidFill>
                <a:effectLst/>
                <a:latin typeface="Cambria" panose="02040503050406030204" pitchFamily="18" charset="0"/>
                <a:ea typeface="Cambria" panose="02040503050406030204" pitchFamily="18" charset="0"/>
              </a:rPr>
              <a:t>Resistor (R)</a:t>
            </a:r>
            <a:br>
              <a:rPr lang="en-GB" sz="3200" b="0" dirty="0">
                <a:effectLst/>
                <a:latin typeface="Cambria" panose="02040503050406030204" pitchFamily="18" charset="0"/>
                <a:ea typeface="Cambria" panose="02040503050406030204" pitchFamily="18" charset="0"/>
              </a:rPr>
            </a:br>
            <a:endParaRPr lang="en-GB" sz="3200" dirty="0">
              <a:latin typeface="Cambria" panose="020405030504060302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E27D03EB-7957-A0DC-A050-808C71EB59BE}"/>
              </a:ext>
            </a:extLst>
          </p:cNvPr>
          <p:cNvSpPr>
            <a:spLocks noGrp="1"/>
          </p:cNvSpPr>
          <p:nvPr>
            <p:ph type="sldNum" sz="quarter" idx="12"/>
          </p:nvPr>
        </p:nvSpPr>
        <p:spPr/>
        <p:txBody>
          <a:bodyPr/>
          <a:lstStyle/>
          <a:p>
            <a:fld id="{AC82685A-BD3A-4230-8D85-804689F67293}" type="slidenum">
              <a:rPr lang="en-GB" smtClean="0"/>
              <a:t>29</a:t>
            </a:fld>
            <a:endParaRPr lang="en-GB"/>
          </a:p>
        </p:txBody>
      </p:sp>
      <p:sp>
        <p:nvSpPr>
          <p:cNvPr id="7" name="TextBox 6">
            <a:extLst>
              <a:ext uri="{FF2B5EF4-FFF2-40B4-BE49-F238E27FC236}">
                <a16:creationId xmlns:a16="http://schemas.microsoft.com/office/drawing/2014/main" id="{F29D5614-B57C-A7B1-CD80-6C3D0558C425}"/>
              </a:ext>
            </a:extLst>
          </p:cNvPr>
          <p:cNvSpPr txBox="1"/>
          <p:nvPr/>
        </p:nvSpPr>
        <p:spPr>
          <a:xfrm>
            <a:off x="220390" y="2083707"/>
            <a:ext cx="9820100" cy="4222374"/>
          </a:xfrm>
          <a:prstGeom prst="rect">
            <a:avLst/>
          </a:prstGeom>
          <a:noFill/>
        </p:spPr>
        <p:txBody>
          <a:bodyPr wrap="square">
            <a:spAutoFit/>
          </a:bodyPr>
          <a:lstStyle/>
          <a:p>
            <a:pPr marL="357188" indent="-357188" algn="just" rtl="0" fontAlgn="base">
              <a:lnSpc>
                <a:spcPct val="150000"/>
              </a:lnSpc>
              <a:spcBef>
                <a:spcPts val="504"/>
              </a:spcBef>
              <a:spcAft>
                <a:spcPts val="0"/>
              </a:spcAft>
              <a:buFont typeface="Arial" panose="020B0604020202020204" pitchFamily="34" charset="0"/>
              <a:buChar char="•"/>
            </a:pPr>
            <a:r>
              <a:rPr lang="en-GB" sz="2400" b="0" i="0" u="none" strike="noStrike" dirty="0">
                <a:solidFill>
                  <a:srgbClr val="000000"/>
                </a:solidFill>
                <a:effectLst/>
                <a:latin typeface="Cambria" panose="02040503050406030204" pitchFamily="18" charset="0"/>
                <a:ea typeface="Cambria" panose="02040503050406030204" pitchFamily="18" charset="0"/>
              </a:rPr>
              <a:t>A resistor is a Passive device, which is a two terminal component, that limits or regulates the flow of electrical current in an electronic circuit.</a:t>
            </a:r>
          </a:p>
          <a:p>
            <a:pPr marL="357188" indent="-357188" algn="just" rtl="0" fontAlgn="base">
              <a:lnSpc>
                <a:spcPct val="150000"/>
              </a:lnSpc>
              <a:spcBef>
                <a:spcPts val="504"/>
              </a:spcBef>
              <a:spcAft>
                <a:spcPts val="0"/>
              </a:spcAft>
              <a:buFont typeface="Arial" panose="020B0604020202020204" pitchFamily="34" charset="0"/>
              <a:buChar char="•"/>
            </a:pPr>
            <a:r>
              <a:rPr lang="en-GB" sz="2400" b="0" i="0" u="none" strike="noStrike" dirty="0">
                <a:solidFill>
                  <a:srgbClr val="000000"/>
                </a:solidFill>
                <a:effectLst/>
                <a:latin typeface="Cambria" panose="02040503050406030204" pitchFamily="18" charset="0"/>
                <a:ea typeface="Cambria" panose="02040503050406030204" pitchFamily="18" charset="0"/>
              </a:rPr>
              <a:t>Resistor can be either fixed or variable in nature.</a:t>
            </a:r>
          </a:p>
          <a:p>
            <a:pPr marL="357188" indent="-357188" algn="just" rtl="0" fontAlgn="base">
              <a:lnSpc>
                <a:spcPct val="150000"/>
              </a:lnSpc>
              <a:spcBef>
                <a:spcPts val="504"/>
              </a:spcBef>
              <a:spcAft>
                <a:spcPts val="0"/>
              </a:spcAft>
              <a:buFont typeface="Arial" panose="020B0604020202020204" pitchFamily="34" charset="0"/>
              <a:buChar char="•"/>
            </a:pPr>
            <a:r>
              <a:rPr lang="en-GB" sz="2400" b="0" i="0" u="none" strike="noStrike" dirty="0">
                <a:solidFill>
                  <a:srgbClr val="000000"/>
                </a:solidFill>
                <a:effectLst/>
                <a:latin typeface="Cambria" panose="02040503050406030204" pitchFamily="18" charset="0"/>
                <a:ea typeface="Cambria" panose="02040503050406030204" pitchFamily="18" charset="0"/>
              </a:rPr>
              <a:t>Variable resistors are called as potentiometers.</a:t>
            </a:r>
          </a:p>
          <a:p>
            <a:pPr algn="just" rtl="0" fontAlgn="base">
              <a:lnSpc>
                <a:spcPct val="150000"/>
              </a:lnSpc>
              <a:spcBef>
                <a:spcPts val="504"/>
              </a:spcBef>
              <a:spcAft>
                <a:spcPts val="0"/>
              </a:spcAft>
            </a:pPr>
            <a:endParaRPr lang="en-GB" sz="2400" b="0" i="0" u="none" strike="noStrike" dirty="0">
              <a:solidFill>
                <a:srgbClr val="000000"/>
              </a:solidFill>
              <a:effectLst/>
              <a:latin typeface="Cambria" panose="02040503050406030204" pitchFamily="18" charset="0"/>
              <a:ea typeface="Cambria" panose="02040503050406030204" pitchFamily="18" charset="0"/>
            </a:endParaRPr>
          </a:p>
          <a:p>
            <a:pPr algn="just" rtl="0" fontAlgn="base">
              <a:lnSpc>
                <a:spcPct val="150000"/>
              </a:lnSpc>
              <a:spcBef>
                <a:spcPts val="504"/>
              </a:spcBef>
              <a:spcAft>
                <a:spcPts val="0"/>
              </a:spcAft>
            </a:pPr>
            <a:endParaRPr lang="en-GB" sz="2400" b="0" i="0" u="none" strike="noStrike" dirty="0">
              <a:solidFill>
                <a:srgbClr val="000000"/>
              </a:solidFill>
              <a:effectLst/>
              <a:latin typeface="Cambria" panose="02040503050406030204" pitchFamily="18" charset="0"/>
              <a:ea typeface="Cambria" panose="02040503050406030204" pitchFamily="18" charset="0"/>
            </a:endParaRPr>
          </a:p>
          <a:p>
            <a:pPr algn="just" rtl="0" fontAlgn="base">
              <a:lnSpc>
                <a:spcPct val="150000"/>
              </a:lnSpc>
              <a:spcBef>
                <a:spcPts val="504"/>
              </a:spcBef>
              <a:spcAft>
                <a:spcPts val="0"/>
              </a:spcAft>
            </a:pPr>
            <a:r>
              <a:rPr lang="en-GB" sz="2400" b="0" i="0" u="none" strike="noStrike" dirty="0">
                <a:solidFill>
                  <a:srgbClr val="000000"/>
                </a:solidFill>
                <a:effectLst/>
                <a:latin typeface="Cambria" panose="02040503050406030204" pitchFamily="18" charset="0"/>
                <a:ea typeface="Cambria" panose="02040503050406030204" pitchFamily="18" charset="0"/>
              </a:rPr>
              <a:t>Symbol of fixed resistor</a:t>
            </a:r>
            <a:r>
              <a:rPr lang="en-GB" sz="2400" dirty="0">
                <a:solidFill>
                  <a:srgbClr val="000000"/>
                </a:solidFill>
                <a:latin typeface="Cambria" panose="02040503050406030204" pitchFamily="18" charset="0"/>
                <a:ea typeface="Cambria" panose="02040503050406030204" pitchFamily="18" charset="0"/>
              </a:rPr>
              <a:t>                                       </a:t>
            </a:r>
            <a:r>
              <a:rPr lang="en-GB" sz="2400" b="0" i="0" u="none" strike="noStrike" dirty="0">
                <a:solidFill>
                  <a:srgbClr val="000000"/>
                </a:solidFill>
                <a:effectLst/>
                <a:latin typeface="Cambria" panose="02040503050406030204" pitchFamily="18" charset="0"/>
                <a:ea typeface="Cambria" panose="02040503050406030204" pitchFamily="18" charset="0"/>
              </a:rPr>
              <a:t>Symbol of variable resistor </a:t>
            </a:r>
          </a:p>
        </p:txBody>
      </p:sp>
      <p:pic>
        <p:nvPicPr>
          <p:cNvPr id="5122" name="Picture 2">
            <a:extLst>
              <a:ext uri="{FF2B5EF4-FFF2-40B4-BE49-F238E27FC236}">
                <a16:creationId xmlns:a16="http://schemas.microsoft.com/office/drawing/2014/main" id="{8E33E08C-0F00-86BE-B803-54A4DFA7F6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8550" y="4931209"/>
            <a:ext cx="2133600" cy="586038"/>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a:extLst>
              <a:ext uri="{FF2B5EF4-FFF2-40B4-BE49-F238E27FC236}">
                <a16:creationId xmlns:a16="http://schemas.microsoft.com/office/drawing/2014/main" id="{5E06162B-92FB-1FCA-849E-C0FD05366F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71032" y="4573141"/>
            <a:ext cx="2133600" cy="1209439"/>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a:extLst>
              <a:ext uri="{FF2B5EF4-FFF2-40B4-BE49-F238E27FC236}">
                <a16:creationId xmlns:a16="http://schemas.microsoft.com/office/drawing/2014/main" id="{81CC1816-2391-AD20-0451-C15D560A76C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34928" y="3445126"/>
            <a:ext cx="2481341" cy="911629"/>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Icon&#10;&#10;Description automatically generated">
            <a:hlinkClick r:id="rId5" action="ppaction://hlinksldjump"/>
            <a:extLst>
              <a:ext uri="{FF2B5EF4-FFF2-40B4-BE49-F238E27FC236}">
                <a16:creationId xmlns:a16="http://schemas.microsoft.com/office/drawing/2014/main" id="{016C8F83-D589-C526-F5CE-DF0B96043706}"/>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10690933" y="5413248"/>
            <a:ext cx="369332" cy="369332"/>
          </a:xfrm>
          <a:prstGeom prst="rect">
            <a:avLst/>
          </a:prstGeom>
        </p:spPr>
      </p:pic>
      <p:sp>
        <p:nvSpPr>
          <p:cNvPr id="6" name="TextBox 5">
            <a:extLst>
              <a:ext uri="{FF2B5EF4-FFF2-40B4-BE49-F238E27FC236}">
                <a16:creationId xmlns:a16="http://schemas.microsoft.com/office/drawing/2014/main" id="{13C043AA-2D46-B680-3109-13539B8F0710}"/>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9" name="Footer Placeholder 3">
            <a:extLst>
              <a:ext uri="{FF2B5EF4-FFF2-40B4-BE49-F238E27FC236}">
                <a16:creationId xmlns:a16="http://schemas.microsoft.com/office/drawing/2014/main" id="{E09A3A4C-8082-1E38-3B63-41DEFD251B7A}"/>
              </a:ext>
            </a:extLst>
          </p:cNvPr>
          <p:cNvSpPr>
            <a:spLocks noGrp="1"/>
          </p:cNvSpPr>
          <p:nvPr>
            <p:ph type="ftr" sz="quarter" idx="11"/>
          </p:nvPr>
        </p:nvSpPr>
        <p:spPr>
          <a:xfrm>
            <a:off x="140390" y="6601216"/>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Tree>
    <p:extLst>
      <p:ext uri="{BB962C8B-B14F-4D97-AF65-F5344CB8AC3E}">
        <p14:creationId xmlns:p14="http://schemas.microsoft.com/office/powerpoint/2010/main" val="38503532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189D3-2E45-83F8-C6D7-415151443819}"/>
              </a:ext>
            </a:extLst>
          </p:cNvPr>
          <p:cNvSpPr>
            <a:spLocks noGrp="1"/>
          </p:cNvSpPr>
          <p:nvPr>
            <p:ph type="title"/>
          </p:nvPr>
        </p:nvSpPr>
        <p:spPr>
          <a:xfrm>
            <a:off x="53179" y="1075420"/>
            <a:ext cx="11594969" cy="1325563"/>
          </a:xfrm>
        </p:spPr>
        <p:txBody>
          <a:bodyPr>
            <a:normAutofit/>
          </a:bodyPr>
          <a:lstStyle/>
          <a:p>
            <a:r>
              <a:rPr lang="en-GB" sz="3200" b="1" i="0" u="none" strike="noStrike" dirty="0">
                <a:solidFill>
                  <a:srgbClr val="000000"/>
                </a:solidFill>
                <a:effectLst/>
                <a:latin typeface="Calibri" panose="020F0502020204030204" pitchFamily="34" charset="0"/>
              </a:rPr>
              <a:t>Inductance (L)</a:t>
            </a:r>
            <a:br>
              <a:rPr lang="en-GB" sz="3200" b="0" dirty="0">
                <a:effectLst/>
              </a:rPr>
            </a:br>
            <a:endParaRPr lang="en-GB" sz="3200" dirty="0"/>
          </a:p>
        </p:txBody>
      </p:sp>
      <p:sp>
        <p:nvSpPr>
          <p:cNvPr id="3" name="Content Placeholder 2">
            <a:extLst>
              <a:ext uri="{FF2B5EF4-FFF2-40B4-BE49-F238E27FC236}">
                <a16:creationId xmlns:a16="http://schemas.microsoft.com/office/drawing/2014/main" id="{5188690A-914C-B6B5-289F-9FF8448E5C22}"/>
              </a:ext>
            </a:extLst>
          </p:cNvPr>
          <p:cNvSpPr>
            <a:spLocks noGrp="1"/>
          </p:cNvSpPr>
          <p:nvPr>
            <p:ph idx="1"/>
          </p:nvPr>
        </p:nvSpPr>
        <p:spPr>
          <a:xfrm>
            <a:off x="195364" y="1825279"/>
            <a:ext cx="10972800" cy="4588971"/>
          </a:xfrm>
        </p:spPr>
        <p:txBody>
          <a:bodyPr>
            <a:normAutofit/>
          </a:bodyPr>
          <a:lstStyle/>
          <a:p>
            <a:pPr algn="just" rtl="0" fontAlgn="base">
              <a:lnSpc>
                <a:spcPct val="160000"/>
              </a:lnSpc>
              <a:spcBef>
                <a:spcPts val="612"/>
              </a:spcBef>
              <a:spcAft>
                <a:spcPts val="0"/>
              </a:spcAft>
              <a:buFont typeface="Arial" panose="020B0604020202020204" pitchFamily="34" charset="0"/>
              <a:buChar char="•"/>
            </a:pPr>
            <a:r>
              <a:rPr lang="en-GB" sz="2400" b="1" i="0" u="none" strike="noStrike" dirty="0">
                <a:solidFill>
                  <a:srgbClr val="000000"/>
                </a:solidFill>
                <a:effectLst/>
                <a:latin typeface="Cambria" panose="02040503050406030204" pitchFamily="18" charset="0"/>
                <a:ea typeface="Cambria" panose="02040503050406030204" pitchFamily="18" charset="0"/>
              </a:rPr>
              <a:t>Inductance</a:t>
            </a:r>
            <a:r>
              <a:rPr lang="en-GB" sz="2400" b="0" i="0" u="none" strike="noStrike" dirty="0">
                <a:solidFill>
                  <a:srgbClr val="000000"/>
                </a:solidFill>
                <a:effectLst/>
                <a:latin typeface="Cambria" panose="02040503050406030204" pitchFamily="18" charset="0"/>
                <a:ea typeface="Cambria" panose="02040503050406030204" pitchFamily="18" charset="0"/>
              </a:rPr>
              <a:t> is the property  of </a:t>
            </a:r>
            <a:r>
              <a:rPr lang="en-GB" sz="2400" b="1" i="0" u="none" strike="noStrike" dirty="0">
                <a:solidFill>
                  <a:srgbClr val="000000"/>
                </a:solidFill>
                <a:effectLst/>
                <a:latin typeface="Cambria" panose="02040503050406030204" pitchFamily="18" charset="0"/>
                <a:ea typeface="Cambria" panose="02040503050406030204" pitchFamily="18" charset="0"/>
              </a:rPr>
              <a:t>Current flowing through a conductor induces an electromotive force in the same  and neighbouring conductor. </a:t>
            </a:r>
          </a:p>
          <a:p>
            <a:pPr algn="just" rtl="0" fontAlgn="base">
              <a:lnSpc>
                <a:spcPct val="160000"/>
              </a:lnSpc>
              <a:spcBef>
                <a:spcPts val="612"/>
              </a:spcBef>
              <a:spcAft>
                <a:spcPts val="0"/>
              </a:spcAft>
              <a:buFont typeface="Arial" panose="020B0604020202020204" pitchFamily="34" charset="0"/>
              <a:buChar char="•"/>
            </a:pPr>
            <a:r>
              <a:rPr lang="en-GB" sz="2400" b="0" i="0" u="none" strike="noStrike" dirty="0">
                <a:solidFill>
                  <a:srgbClr val="000000"/>
                </a:solidFill>
                <a:effectLst/>
                <a:latin typeface="Cambria" panose="02040503050406030204" pitchFamily="18" charset="0"/>
                <a:ea typeface="Cambria" panose="02040503050406030204" pitchFamily="18" charset="0"/>
              </a:rPr>
              <a:t>The inductance is directly proportional </a:t>
            </a:r>
            <a:r>
              <a:rPr lang="en-GB" sz="2400" b="1" i="0" u="none" strike="noStrike" dirty="0">
                <a:solidFill>
                  <a:srgbClr val="000000"/>
                </a:solidFill>
                <a:effectLst/>
                <a:latin typeface="Cambria" panose="02040503050406030204" pitchFamily="18" charset="0"/>
                <a:ea typeface="Cambria" panose="02040503050406030204" pitchFamily="18" charset="0"/>
              </a:rPr>
              <a:t>to the number of turns in the coil. </a:t>
            </a:r>
          </a:p>
          <a:p>
            <a:pPr algn="just" rtl="0" fontAlgn="base">
              <a:lnSpc>
                <a:spcPct val="160000"/>
              </a:lnSpc>
              <a:spcBef>
                <a:spcPts val="612"/>
              </a:spcBef>
              <a:spcAft>
                <a:spcPts val="0"/>
              </a:spcAft>
              <a:buFont typeface="Arial" panose="020B0604020202020204" pitchFamily="34" charset="0"/>
              <a:buChar char="•"/>
            </a:pPr>
            <a:r>
              <a:rPr lang="en-GB" sz="2400" b="0" i="0" u="none" strike="noStrike" dirty="0">
                <a:solidFill>
                  <a:srgbClr val="000000"/>
                </a:solidFill>
                <a:effectLst/>
                <a:latin typeface="Cambria" panose="02040503050406030204" pitchFamily="18" charset="0"/>
                <a:ea typeface="Cambria" panose="02040503050406030204" pitchFamily="18" charset="0"/>
              </a:rPr>
              <a:t>Inductance also depends on the </a:t>
            </a:r>
            <a:r>
              <a:rPr lang="en-GB" sz="2400" b="1" i="0" u="none" strike="noStrike" dirty="0">
                <a:solidFill>
                  <a:srgbClr val="000000"/>
                </a:solidFill>
                <a:effectLst/>
                <a:latin typeface="Cambria" panose="02040503050406030204" pitchFamily="18" charset="0"/>
                <a:ea typeface="Cambria" panose="02040503050406030204" pitchFamily="18" charset="0"/>
              </a:rPr>
              <a:t>radius of the coil </a:t>
            </a:r>
            <a:r>
              <a:rPr lang="en-GB" sz="2400" b="0" i="0" u="none" strike="noStrike" dirty="0">
                <a:solidFill>
                  <a:srgbClr val="000000"/>
                </a:solidFill>
                <a:effectLst/>
                <a:latin typeface="Cambria" panose="02040503050406030204" pitchFamily="18" charset="0"/>
                <a:ea typeface="Cambria" panose="02040503050406030204" pitchFamily="18" charset="0"/>
              </a:rPr>
              <a:t>and on the type of material around which the coil is wound.</a:t>
            </a:r>
          </a:p>
          <a:p>
            <a:pPr algn="just">
              <a:lnSpc>
                <a:spcPct val="160000"/>
              </a:lnSpc>
            </a:pPr>
            <a:r>
              <a:rPr lang="en-GB" sz="2400" b="0" i="0" u="none" strike="noStrike" dirty="0">
                <a:solidFill>
                  <a:srgbClr val="000000"/>
                </a:solidFill>
                <a:effectLst/>
                <a:latin typeface="Cambria" panose="02040503050406030204" pitchFamily="18" charset="0"/>
                <a:ea typeface="Cambria" panose="02040503050406030204" pitchFamily="18" charset="0"/>
              </a:rPr>
              <a:t>Unit of inductance is </a:t>
            </a:r>
            <a:r>
              <a:rPr lang="en-GB" sz="2400" b="1" i="0" u="none" strike="noStrike" dirty="0">
                <a:solidFill>
                  <a:srgbClr val="000000"/>
                </a:solidFill>
                <a:effectLst/>
                <a:latin typeface="Cambria" panose="02040503050406030204" pitchFamily="18" charset="0"/>
                <a:ea typeface="Cambria" panose="02040503050406030204" pitchFamily="18" charset="0"/>
              </a:rPr>
              <a:t>Henry.</a:t>
            </a:r>
            <a:endParaRPr lang="en-GB" sz="2400" dirty="0">
              <a:latin typeface="Cambria" panose="020405030504060302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78DDF966-12A2-D8C9-3BFB-CA41B22CF46F}"/>
              </a:ext>
            </a:extLst>
          </p:cNvPr>
          <p:cNvSpPr>
            <a:spLocks noGrp="1"/>
          </p:cNvSpPr>
          <p:nvPr>
            <p:ph type="sldNum" sz="quarter" idx="12"/>
          </p:nvPr>
        </p:nvSpPr>
        <p:spPr/>
        <p:txBody>
          <a:bodyPr/>
          <a:lstStyle/>
          <a:p>
            <a:fld id="{AC82685A-BD3A-4230-8D85-804689F67293}" type="slidenum">
              <a:rPr lang="en-GB" smtClean="0"/>
              <a:t>30</a:t>
            </a:fld>
            <a:endParaRPr lang="en-GB"/>
          </a:p>
        </p:txBody>
      </p:sp>
      <p:pic>
        <p:nvPicPr>
          <p:cNvPr id="6" name="Picture 5" descr="Icon&#10;&#10;Description automatically generated">
            <a:hlinkClick r:id="rId2" action="ppaction://hlinksldjump"/>
            <a:extLst>
              <a:ext uri="{FF2B5EF4-FFF2-40B4-BE49-F238E27FC236}">
                <a16:creationId xmlns:a16="http://schemas.microsoft.com/office/drawing/2014/main" id="{807DAEF7-BC0A-3D46-4321-43ABAD3EEA8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690933" y="5413248"/>
            <a:ext cx="369332" cy="369332"/>
          </a:xfrm>
          <a:prstGeom prst="rect">
            <a:avLst/>
          </a:prstGeom>
        </p:spPr>
      </p:pic>
      <p:sp>
        <p:nvSpPr>
          <p:cNvPr id="8" name="TextBox 7">
            <a:extLst>
              <a:ext uri="{FF2B5EF4-FFF2-40B4-BE49-F238E27FC236}">
                <a16:creationId xmlns:a16="http://schemas.microsoft.com/office/drawing/2014/main" id="{D3459B58-F97F-F3A4-DB4C-A25A899414D5}"/>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9" name="Footer Placeholder 3">
            <a:extLst>
              <a:ext uri="{FF2B5EF4-FFF2-40B4-BE49-F238E27FC236}">
                <a16:creationId xmlns:a16="http://schemas.microsoft.com/office/drawing/2014/main" id="{A6DD63B4-EF07-E292-1AEF-567244558B22}"/>
              </a:ext>
            </a:extLst>
          </p:cNvPr>
          <p:cNvSpPr>
            <a:spLocks noGrp="1"/>
          </p:cNvSpPr>
          <p:nvPr>
            <p:ph type="ftr" sz="quarter" idx="11"/>
          </p:nvPr>
        </p:nvSpPr>
        <p:spPr>
          <a:xfrm>
            <a:off x="140390" y="6601216"/>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Tree>
    <p:extLst>
      <p:ext uri="{BB962C8B-B14F-4D97-AF65-F5344CB8AC3E}">
        <p14:creationId xmlns:p14="http://schemas.microsoft.com/office/powerpoint/2010/main" val="6879464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189D3-2E45-83F8-C6D7-415151443819}"/>
              </a:ext>
            </a:extLst>
          </p:cNvPr>
          <p:cNvSpPr>
            <a:spLocks noGrp="1"/>
          </p:cNvSpPr>
          <p:nvPr>
            <p:ph type="title"/>
          </p:nvPr>
        </p:nvSpPr>
        <p:spPr>
          <a:xfrm>
            <a:off x="53179" y="1075420"/>
            <a:ext cx="11594969" cy="1325563"/>
          </a:xfrm>
        </p:spPr>
        <p:txBody>
          <a:bodyPr>
            <a:normAutofit/>
          </a:bodyPr>
          <a:lstStyle/>
          <a:p>
            <a:r>
              <a:rPr lang="en-GB" sz="3200" b="1" i="0" u="none" strike="noStrike" dirty="0">
                <a:solidFill>
                  <a:srgbClr val="000000"/>
                </a:solidFill>
                <a:effectLst/>
                <a:latin typeface="Calibri" panose="020F0502020204030204" pitchFamily="34" charset="0"/>
              </a:rPr>
              <a:t>Inductance (L)</a:t>
            </a:r>
            <a:br>
              <a:rPr lang="en-GB" sz="3200" b="0" dirty="0">
                <a:effectLst/>
              </a:rPr>
            </a:br>
            <a:endParaRPr lang="en-GB" sz="3200" dirty="0"/>
          </a:p>
        </p:txBody>
      </p:sp>
      <p:sp>
        <p:nvSpPr>
          <p:cNvPr id="5" name="Slide Number Placeholder 4">
            <a:extLst>
              <a:ext uri="{FF2B5EF4-FFF2-40B4-BE49-F238E27FC236}">
                <a16:creationId xmlns:a16="http://schemas.microsoft.com/office/drawing/2014/main" id="{78DDF966-12A2-D8C9-3BFB-CA41B22CF46F}"/>
              </a:ext>
            </a:extLst>
          </p:cNvPr>
          <p:cNvSpPr>
            <a:spLocks noGrp="1"/>
          </p:cNvSpPr>
          <p:nvPr>
            <p:ph type="sldNum" sz="quarter" idx="12"/>
          </p:nvPr>
        </p:nvSpPr>
        <p:spPr/>
        <p:txBody>
          <a:bodyPr/>
          <a:lstStyle/>
          <a:p>
            <a:fld id="{AC82685A-BD3A-4230-8D85-804689F67293}" type="slidenum">
              <a:rPr lang="en-GB" smtClean="0"/>
              <a:t>31</a:t>
            </a:fld>
            <a:endParaRPr lang="en-GB"/>
          </a:p>
        </p:txBody>
      </p:sp>
      <p:pic>
        <p:nvPicPr>
          <p:cNvPr id="6" name="Picture 5" descr="Icon&#10;&#10;Description automatically generated">
            <a:hlinkClick r:id="rId2" action="ppaction://hlinksldjump"/>
            <a:extLst>
              <a:ext uri="{FF2B5EF4-FFF2-40B4-BE49-F238E27FC236}">
                <a16:creationId xmlns:a16="http://schemas.microsoft.com/office/drawing/2014/main" id="{807DAEF7-BC0A-3D46-4321-43ABAD3EEA8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690933" y="5413248"/>
            <a:ext cx="369332" cy="369332"/>
          </a:xfrm>
          <a:prstGeom prst="rect">
            <a:avLst/>
          </a:prstGeom>
        </p:spPr>
      </p:pic>
      <p:pic>
        <p:nvPicPr>
          <p:cNvPr id="9" name="Picture 8">
            <a:extLst>
              <a:ext uri="{FF2B5EF4-FFF2-40B4-BE49-F238E27FC236}">
                <a16:creationId xmlns:a16="http://schemas.microsoft.com/office/drawing/2014/main" id="{7B5BE59B-EC4E-D411-03D9-723330B5BF70}"/>
              </a:ext>
            </a:extLst>
          </p:cNvPr>
          <p:cNvPicPr>
            <a:picLocks noChangeAspect="1"/>
          </p:cNvPicPr>
          <p:nvPr/>
        </p:nvPicPr>
        <p:blipFill>
          <a:blip r:embed="rId5"/>
          <a:stretch>
            <a:fillRect/>
          </a:stretch>
        </p:blipFill>
        <p:spPr>
          <a:xfrm>
            <a:off x="4123789" y="1227880"/>
            <a:ext cx="1381125" cy="1362075"/>
          </a:xfrm>
          <a:prstGeom prst="rect">
            <a:avLst/>
          </a:prstGeom>
        </p:spPr>
      </p:pic>
      <p:pic>
        <p:nvPicPr>
          <p:cNvPr id="12" name="Picture 11">
            <a:extLst>
              <a:ext uri="{FF2B5EF4-FFF2-40B4-BE49-F238E27FC236}">
                <a16:creationId xmlns:a16="http://schemas.microsoft.com/office/drawing/2014/main" id="{C718E478-BE0C-E89A-C473-DA3F81F7A0EA}"/>
              </a:ext>
            </a:extLst>
          </p:cNvPr>
          <p:cNvPicPr>
            <a:picLocks noChangeAspect="1"/>
          </p:cNvPicPr>
          <p:nvPr/>
        </p:nvPicPr>
        <p:blipFill>
          <a:blip r:embed="rId6"/>
          <a:stretch>
            <a:fillRect/>
          </a:stretch>
        </p:blipFill>
        <p:spPr>
          <a:xfrm>
            <a:off x="2492455" y="2493204"/>
            <a:ext cx="6716415" cy="2731072"/>
          </a:xfrm>
          <a:prstGeom prst="rect">
            <a:avLst/>
          </a:prstGeom>
        </p:spPr>
      </p:pic>
      <p:sp>
        <p:nvSpPr>
          <p:cNvPr id="14" name="TextBox 13">
            <a:extLst>
              <a:ext uri="{FF2B5EF4-FFF2-40B4-BE49-F238E27FC236}">
                <a16:creationId xmlns:a16="http://schemas.microsoft.com/office/drawing/2014/main" id="{4D745FF8-C261-765E-DA27-24623ACFEC55}"/>
              </a:ext>
            </a:extLst>
          </p:cNvPr>
          <p:cNvSpPr txBox="1"/>
          <p:nvPr/>
        </p:nvSpPr>
        <p:spPr>
          <a:xfrm>
            <a:off x="441779" y="5213193"/>
            <a:ext cx="11206369" cy="830997"/>
          </a:xfrm>
          <a:prstGeom prst="rect">
            <a:avLst/>
          </a:prstGeom>
          <a:noFill/>
        </p:spPr>
        <p:txBody>
          <a:bodyPr wrap="square">
            <a:spAutoFit/>
          </a:bodyPr>
          <a:lstStyle/>
          <a:p>
            <a:r>
              <a:rPr lang="en-GB" sz="2400" b="0" i="0" dirty="0">
                <a:solidFill>
                  <a:srgbClr val="202124"/>
                </a:solidFill>
                <a:effectLst/>
                <a:latin typeface="Cambria" panose="02040503050406030204" pitchFamily="18" charset="0"/>
                <a:ea typeface="Cambria" panose="02040503050406030204" pitchFamily="18" charset="0"/>
              </a:rPr>
              <a:t>Permeability is a measure of the ability of a material to support the formation of a magnetic field within the material.</a:t>
            </a:r>
            <a:endParaRPr lang="en-GB" sz="2200" dirty="0">
              <a:latin typeface="Cambria" panose="02040503050406030204" pitchFamily="18" charset="0"/>
              <a:ea typeface="Cambria" panose="02040503050406030204" pitchFamily="18" charset="0"/>
            </a:endParaRPr>
          </a:p>
        </p:txBody>
      </p:sp>
      <p:sp>
        <p:nvSpPr>
          <p:cNvPr id="3" name="TextBox 2">
            <a:extLst>
              <a:ext uri="{FF2B5EF4-FFF2-40B4-BE49-F238E27FC236}">
                <a16:creationId xmlns:a16="http://schemas.microsoft.com/office/drawing/2014/main" id="{A19E6785-96B0-F91E-8117-ABA7071FB892}"/>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8" name="Footer Placeholder 3">
            <a:extLst>
              <a:ext uri="{FF2B5EF4-FFF2-40B4-BE49-F238E27FC236}">
                <a16:creationId xmlns:a16="http://schemas.microsoft.com/office/drawing/2014/main" id="{C88374E9-161D-D6D4-1F0B-EB616C648EC7}"/>
              </a:ext>
            </a:extLst>
          </p:cNvPr>
          <p:cNvSpPr>
            <a:spLocks noGrp="1"/>
          </p:cNvSpPr>
          <p:nvPr>
            <p:ph type="ftr" sz="quarter" idx="11"/>
          </p:nvPr>
        </p:nvSpPr>
        <p:spPr>
          <a:xfrm>
            <a:off x="140390" y="6601216"/>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Tree>
    <p:extLst>
      <p:ext uri="{BB962C8B-B14F-4D97-AF65-F5344CB8AC3E}">
        <p14:creationId xmlns:p14="http://schemas.microsoft.com/office/powerpoint/2010/main" val="34094069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E5564-FDAC-956C-8AE8-AE25F1930B9E}"/>
              </a:ext>
            </a:extLst>
          </p:cNvPr>
          <p:cNvSpPr>
            <a:spLocks noGrp="1"/>
          </p:cNvSpPr>
          <p:nvPr>
            <p:ph type="title"/>
          </p:nvPr>
        </p:nvSpPr>
        <p:spPr>
          <a:xfrm>
            <a:off x="87966" y="1127476"/>
            <a:ext cx="11594969" cy="1325563"/>
          </a:xfrm>
        </p:spPr>
        <p:txBody>
          <a:bodyPr>
            <a:normAutofit/>
          </a:bodyPr>
          <a:lstStyle/>
          <a:p>
            <a:r>
              <a:rPr lang="en-GB" sz="3200" b="1" i="0" u="none" strike="noStrike" dirty="0">
                <a:solidFill>
                  <a:srgbClr val="000000"/>
                </a:solidFill>
                <a:effectLst/>
                <a:latin typeface="Cambria" panose="02040503050406030204" pitchFamily="18" charset="0"/>
                <a:ea typeface="Cambria" panose="02040503050406030204" pitchFamily="18" charset="0"/>
              </a:rPr>
              <a:t>Inductor (L)</a:t>
            </a:r>
            <a:br>
              <a:rPr lang="en-GB" sz="3200" b="0" dirty="0">
                <a:effectLst/>
                <a:latin typeface="Cambria" panose="02040503050406030204" pitchFamily="18" charset="0"/>
                <a:ea typeface="Cambria" panose="02040503050406030204" pitchFamily="18" charset="0"/>
              </a:rPr>
            </a:br>
            <a:endParaRPr lang="en-GB" sz="3200" dirty="0">
              <a:latin typeface="Cambria" panose="020405030504060302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1C4F79B1-9310-CAEF-C306-9976427E3349}"/>
              </a:ext>
            </a:extLst>
          </p:cNvPr>
          <p:cNvSpPr>
            <a:spLocks noGrp="1"/>
          </p:cNvSpPr>
          <p:nvPr>
            <p:ph type="sldNum" sz="quarter" idx="12"/>
          </p:nvPr>
        </p:nvSpPr>
        <p:spPr/>
        <p:txBody>
          <a:bodyPr/>
          <a:lstStyle/>
          <a:p>
            <a:fld id="{AC82685A-BD3A-4230-8D85-804689F67293}" type="slidenum">
              <a:rPr lang="en-GB" smtClean="0"/>
              <a:t>32</a:t>
            </a:fld>
            <a:endParaRPr lang="en-GB"/>
          </a:p>
        </p:txBody>
      </p:sp>
      <p:sp>
        <p:nvSpPr>
          <p:cNvPr id="7" name="TextBox 6">
            <a:extLst>
              <a:ext uri="{FF2B5EF4-FFF2-40B4-BE49-F238E27FC236}">
                <a16:creationId xmlns:a16="http://schemas.microsoft.com/office/drawing/2014/main" id="{90B272D7-4290-0789-CF84-D7FF39F08A27}"/>
              </a:ext>
            </a:extLst>
          </p:cNvPr>
          <p:cNvSpPr txBox="1"/>
          <p:nvPr/>
        </p:nvSpPr>
        <p:spPr>
          <a:xfrm>
            <a:off x="140817" y="1875059"/>
            <a:ext cx="8606092" cy="2385268"/>
          </a:xfrm>
          <a:prstGeom prst="rect">
            <a:avLst/>
          </a:prstGeom>
          <a:noFill/>
        </p:spPr>
        <p:txBody>
          <a:bodyPr wrap="square">
            <a:spAutoFit/>
          </a:bodyPr>
          <a:lstStyle/>
          <a:p>
            <a:pPr marL="268288" indent="-268288" algn="just" rtl="0" fontAlgn="base">
              <a:lnSpc>
                <a:spcPct val="150000"/>
              </a:lnSpc>
              <a:spcBef>
                <a:spcPts val="592"/>
              </a:spcBef>
              <a:spcAft>
                <a:spcPts val="0"/>
              </a:spcAft>
              <a:buFont typeface="Arial" panose="020B0604020202020204" pitchFamily="34" charset="0"/>
              <a:buChar char="•"/>
            </a:pPr>
            <a:r>
              <a:rPr lang="en-GB" sz="2400" b="0" i="0" u="none" strike="noStrike" dirty="0">
                <a:solidFill>
                  <a:srgbClr val="000000"/>
                </a:solidFill>
                <a:effectLst/>
                <a:latin typeface="Cambria" panose="02040503050406030204" pitchFamily="18" charset="0"/>
                <a:ea typeface="Cambria" panose="02040503050406030204" pitchFamily="18" charset="0"/>
              </a:rPr>
              <a:t>An inductor is a passive electronic component that stores energy in the form of a magnetic field.</a:t>
            </a:r>
          </a:p>
          <a:p>
            <a:pPr rtl="0">
              <a:spcBef>
                <a:spcPts val="592"/>
              </a:spcBef>
              <a:spcAft>
                <a:spcPts val="0"/>
              </a:spcAft>
            </a:pPr>
            <a:br>
              <a:rPr lang="en-GB" b="0" dirty="0">
                <a:effectLst/>
              </a:rPr>
            </a:br>
            <a:r>
              <a:rPr lang="en-GB" sz="1800" b="0" i="0" u="none" strike="noStrike" dirty="0">
                <a:solidFill>
                  <a:srgbClr val="000000"/>
                </a:solidFill>
                <a:effectLst/>
                <a:latin typeface="Calibri" panose="020F0502020204030204" pitchFamily="34" charset="0"/>
              </a:rPr>
              <a:t> </a:t>
            </a:r>
            <a:endParaRPr lang="en-GB" b="0" dirty="0">
              <a:effectLst/>
            </a:endParaRPr>
          </a:p>
          <a:p>
            <a:br>
              <a:rPr lang="en-GB" dirty="0"/>
            </a:br>
            <a:endParaRPr lang="en-GB" dirty="0"/>
          </a:p>
        </p:txBody>
      </p:sp>
      <p:pic>
        <p:nvPicPr>
          <p:cNvPr id="6146" name="Picture 2">
            <a:extLst>
              <a:ext uri="{FF2B5EF4-FFF2-40B4-BE49-F238E27FC236}">
                <a16:creationId xmlns:a16="http://schemas.microsoft.com/office/drawing/2014/main" id="{31C890DA-B82B-A277-1655-48BBE991E6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30132" y="1790257"/>
            <a:ext cx="2936026" cy="209439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A67F3E57-12C3-021B-DDFB-334A6EEB1EA7}"/>
              </a:ext>
            </a:extLst>
          </p:cNvPr>
          <p:cNvSpPr txBox="1"/>
          <p:nvPr/>
        </p:nvSpPr>
        <p:spPr>
          <a:xfrm>
            <a:off x="262818" y="3564460"/>
            <a:ext cx="6164744" cy="461665"/>
          </a:xfrm>
          <a:prstGeom prst="rect">
            <a:avLst/>
          </a:prstGeom>
          <a:noFill/>
        </p:spPr>
        <p:txBody>
          <a:bodyPr wrap="square">
            <a:spAutoFit/>
          </a:bodyPr>
          <a:lstStyle/>
          <a:p>
            <a:pPr rtl="0" fontAlgn="base">
              <a:spcBef>
                <a:spcPts val="592"/>
              </a:spcBef>
              <a:spcAft>
                <a:spcPts val="0"/>
              </a:spcAft>
            </a:pPr>
            <a:r>
              <a:rPr lang="en-GB" sz="2400" b="1" i="0" u="none" strike="noStrike" dirty="0">
                <a:solidFill>
                  <a:srgbClr val="000000"/>
                </a:solidFill>
                <a:effectLst/>
                <a:latin typeface="Cambria" panose="02040503050406030204" pitchFamily="18" charset="0"/>
                <a:ea typeface="Cambria" panose="02040503050406030204" pitchFamily="18" charset="0"/>
              </a:rPr>
              <a:t>Symbol of inductor</a:t>
            </a:r>
          </a:p>
        </p:txBody>
      </p:sp>
      <p:sp>
        <p:nvSpPr>
          <p:cNvPr id="11" name="TextBox 10">
            <a:extLst>
              <a:ext uri="{FF2B5EF4-FFF2-40B4-BE49-F238E27FC236}">
                <a16:creationId xmlns:a16="http://schemas.microsoft.com/office/drawing/2014/main" id="{DB1AD130-2016-99DC-1D1A-61690F2C35ED}"/>
              </a:ext>
            </a:extLst>
          </p:cNvPr>
          <p:cNvSpPr txBox="1"/>
          <p:nvPr/>
        </p:nvSpPr>
        <p:spPr>
          <a:xfrm>
            <a:off x="2943225" y="3294029"/>
            <a:ext cx="6164744" cy="369332"/>
          </a:xfrm>
          <a:prstGeom prst="rect">
            <a:avLst/>
          </a:prstGeom>
          <a:noFill/>
        </p:spPr>
        <p:txBody>
          <a:bodyPr wrap="square">
            <a:spAutoFit/>
          </a:bodyPr>
          <a:lstStyle/>
          <a:p>
            <a:r>
              <a:rPr lang="en-GB" b="0" dirty="0">
                <a:effectLst/>
              </a:rPr>
              <a:t> </a:t>
            </a:r>
            <a:endParaRPr lang="en-GB" dirty="0"/>
          </a:p>
        </p:txBody>
      </p:sp>
      <p:pic>
        <p:nvPicPr>
          <p:cNvPr id="13" name="Picture 12" descr="A picture containing shape&#10;&#10;Description automatically generated">
            <a:extLst>
              <a:ext uri="{FF2B5EF4-FFF2-40B4-BE49-F238E27FC236}">
                <a16:creationId xmlns:a16="http://schemas.microsoft.com/office/drawing/2014/main" id="{4E9543D0-CB83-D501-7E2E-6FAEB1EDF3D0}"/>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2699619" y="4425243"/>
            <a:ext cx="1808848" cy="1128985"/>
          </a:xfrm>
          <a:prstGeom prst="rect">
            <a:avLst/>
          </a:prstGeom>
        </p:spPr>
      </p:pic>
      <p:pic>
        <p:nvPicPr>
          <p:cNvPr id="15" name="Picture 14" descr="Icon&#10;&#10;Description automatically generated">
            <a:hlinkClick r:id="rId6" action="ppaction://hlinksldjump"/>
            <a:extLst>
              <a:ext uri="{FF2B5EF4-FFF2-40B4-BE49-F238E27FC236}">
                <a16:creationId xmlns:a16="http://schemas.microsoft.com/office/drawing/2014/main" id="{73A88C42-B9DA-752D-11FD-A00AD433A91A}"/>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10690933" y="5413248"/>
            <a:ext cx="369332" cy="369332"/>
          </a:xfrm>
          <a:prstGeom prst="rect">
            <a:avLst/>
          </a:prstGeom>
        </p:spPr>
      </p:pic>
      <p:sp>
        <p:nvSpPr>
          <p:cNvPr id="6" name="TextBox 5">
            <a:extLst>
              <a:ext uri="{FF2B5EF4-FFF2-40B4-BE49-F238E27FC236}">
                <a16:creationId xmlns:a16="http://schemas.microsoft.com/office/drawing/2014/main" id="{DDA78A8D-A434-45C9-0E43-84F3F90E7120}"/>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8" name="Footer Placeholder 3">
            <a:extLst>
              <a:ext uri="{FF2B5EF4-FFF2-40B4-BE49-F238E27FC236}">
                <a16:creationId xmlns:a16="http://schemas.microsoft.com/office/drawing/2014/main" id="{EA5F4884-60DD-E51D-F0CB-0C6C7E1C88F9}"/>
              </a:ext>
            </a:extLst>
          </p:cNvPr>
          <p:cNvSpPr>
            <a:spLocks noGrp="1"/>
          </p:cNvSpPr>
          <p:nvPr>
            <p:ph type="ftr" sz="quarter" idx="11"/>
          </p:nvPr>
        </p:nvSpPr>
        <p:spPr>
          <a:xfrm>
            <a:off x="140390" y="6601216"/>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Tree>
    <p:extLst>
      <p:ext uri="{BB962C8B-B14F-4D97-AF65-F5344CB8AC3E}">
        <p14:creationId xmlns:p14="http://schemas.microsoft.com/office/powerpoint/2010/main" val="4179526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81024-06F6-301F-B49E-5865337ABE11}"/>
              </a:ext>
            </a:extLst>
          </p:cNvPr>
          <p:cNvSpPr>
            <a:spLocks noGrp="1"/>
          </p:cNvSpPr>
          <p:nvPr>
            <p:ph type="title"/>
          </p:nvPr>
        </p:nvSpPr>
        <p:spPr/>
        <p:txBody>
          <a:bodyPr>
            <a:normAutofit/>
          </a:bodyPr>
          <a:lstStyle/>
          <a:p>
            <a:r>
              <a:rPr lang="en-GB" sz="3200" b="1" i="0" u="none" strike="noStrike" dirty="0">
                <a:solidFill>
                  <a:srgbClr val="000000"/>
                </a:solidFill>
                <a:effectLst/>
                <a:latin typeface="Cambria" panose="02040503050406030204" pitchFamily="18" charset="0"/>
                <a:ea typeface="Cambria" panose="02040503050406030204" pitchFamily="18" charset="0"/>
              </a:rPr>
              <a:t>Capacitance (C)</a:t>
            </a:r>
            <a:br>
              <a:rPr lang="en-GB" sz="3200" b="0" dirty="0">
                <a:effectLst/>
                <a:latin typeface="Cambria" panose="02040503050406030204" pitchFamily="18" charset="0"/>
                <a:ea typeface="Cambria" panose="02040503050406030204" pitchFamily="18" charset="0"/>
              </a:rPr>
            </a:br>
            <a:endParaRPr lang="en-GB" sz="3200" dirty="0">
              <a:latin typeface="Cambria" panose="020405030504060302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4939DF3D-9D3D-930A-CE0B-3235F9DECEA5}"/>
              </a:ext>
            </a:extLst>
          </p:cNvPr>
          <p:cNvSpPr>
            <a:spLocks noGrp="1"/>
          </p:cNvSpPr>
          <p:nvPr>
            <p:ph type="sldNum" sz="quarter" idx="12"/>
          </p:nvPr>
        </p:nvSpPr>
        <p:spPr/>
        <p:txBody>
          <a:bodyPr/>
          <a:lstStyle/>
          <a:p>
            <a:fld id="{AC82685A-BD3A-4230-8D85-804689F67293}" type="slidenum">
              <a:rPr lang="en-GB" smtClean="0"/>
              <a:t>33</a:t>
            </a:fld>
            <a:endParaRPr lang="en-GB"/>
          </a:p>
        </p:txBody>
      </p:sp>
      <p:sp>
        <p:nvSpPr>
          <p:cNvPr id="7" name="TextBox 6">
            <a:extLst>
              <a:ext uri="{FF2B5EF4-FFF2-40B4-BE49-F238E27FC236}">
                <a16:creationId xmlns:a16="http://schemas.microsoft.com/office/drawing/2014/main" id="{4A09E2BD-D12B-28BF-365A-33AB8F3DBC05}"/>
              </a:ext>
            </a:extLst>
          </p:cNvPr>
          <p:cNvSpPr txBox="1"/>
          <p:nvPr/>
        </p:nvSpPr>
        <p:spPr>
          <a:xfrm>
            <a:off x="433594" y="2083707"/>
            <a:ext cx="11594969" cy="3698873"/>
          </a:xfrm>
          <a:prstGeom prst="rect">
            <a:avLst/>
          </a:prstGeom>
          <a:noFill/>
        </p:spPr>
        <p:txBody>
          <a:bodyPr wrap="square">
            <a:spAutoFit/>
          </a:bodyPr>
          <a:lstStyle/>
          <a:p>
            <a:pPr algn="just" rtl="0" fontAlgn="base">
              <a:lnSpc>
                <a:spcPct val="150000"/>
              </a:lnSpc>
              <a:spcBef>
                <a:spcPts val="666"/>
              </a:spcBef>
              <a:spcAft>
                <a:spcPts val="0"/>
              </a:spcAft>
              <a:buFont typeface="Arial" panose="020B0604020202020204" pitchFamily="34" charset="0"/>
              <a:buChar char="•"/>
            </a:pPr>
            <a:r>
              <a:rPr lang="en-GB" sz="2400" b="0" i="0" u="none" strike="noStrike" dirty="0">
                <a:solidFill>
                  <a:srgbClr val="000000"/>
                </a:solidFill>
                <a:effectLst/>
                <a:latin typeface="Cambria" panose="02040503050406030204" pitchFamily="18" charset="0"/>
                <a:ea typeface="Cambria" panose="02040503050406030204" pitchFamily="18" charset="0"/>
              </a:rPr>
              <a:t>Capacitance is defined as the ability of a system to </a:t>
            </a:r>
            <a:r>
              <a:rPr lang="en-GB" sz="2400" b="1" i="0" u="none" strike="noStrike" dirty="0">
                <a:solidFill>
                  <a:srgbClr val="000000"/>
                </a:solidFill>
                <a:effectLst/>
                <a:latin typeface="Cambria" panose="02040503050406030204" pitchFamily="18" charset="0"/>
                <a:ea typeface="Cambria" panose="02040503050406030204" pitchFamily="18" charset="0"/>
              </a:rPr>
              <a:t>store electric charge</a:t>
            </a:r>
            <a:r>
              <a:rPr lang="en-GB" sz="2400" b="0" i="0" u="none" strike="noStrike" dirty="0">
                <a:solidFill>
                  <a:srgbClr val="000000"/>
                </a:solidFill>
                <a:effectLst/>
                <a:latin typeface="Cambria" panose="02040503050406030204" pitchFamily="18" charset="0"/>
                <a:ea typeface="Cambria" panose="02040503050406030204" pitchFamily="18" charset="0"/>
              </a:rPr>
              <a:t>.</a:t>
            </a:r>
          </a:p>
          <a:p>
            <a:pPr algn="just" rtl="0" fontAlgn="base">
              <a:lnSpc>
                <a:spcPct val="150000"/>
              </a:lnSpc>
              <a:spcBef>
                <a:spcPts val="666"/>
              </a:spcBef>
              <a:spcAft>
                <a:spcPts val="0"/>
              </a:spcAft>
              <a:buFont typeface="Arial" panose="020B0604020202020204" pitchFamily="34" charset="0"/>
              <a:buChar char="•"/>
            </a:pPr>
            <a:r>
              <a:rPr lang="en-GB" sz="2400" b="0" i="0" u="none" strike="noStrike" dirty="0">
                <a:solidFill>
                  <a:srgbClr val="000000"/>
                </a:solidFill>
                <a:effectLst/>
                <a:latin typeface="Cambria" panose="02040503050406030204" pitchFamily="18" charset="0"/>
                <a:ea typeface="Cambria" panose="02040503050406030204" pitchFamily="18" charset="0"/>
              </a:rPr>
              <a:t>The capacitance is </a:t>
            </a:r>
            <a:r>
              <a:rPr lang="en-GB" sz="2400" b="1" i="0" u="none" strike="noStrike" dirty="0">
                <a:solidFill>
                  <a:srgbClr val="000000"/>
                </a:solidFill>
                <a:effectLst/>
                <a:latin typeface="Cambria" panose="02040503050406030204" pitchFamily="18" charset="0"/>
                <a:ea typeface="Cambria" panose="02040503050406030204" pitchFamily="18" charset="0"/>
              </a:rPr>
              <a:t>directly proportional </a:t>
            </a:r>
            <a:r>
              <a:rPr lang="en-GB" sz="2400" b="0" i="0" u="none" strike="noStrike" dirty="0">
                <a:solidFill>
                  <a:srgbClr val="000000"/>
                </a:solidFill>
                <a:effectLst/>
                <a:latin typeface="Cambria" panose="02040503050406030204" pitchFamily="18" charset="0"/>
                <a:ea typeface="Cambria" panose="02040503050406030204" pitchFamily="18" charset="0"/>
              </a:rPr>
              <a:t>to the </a:t>
            </a:r>
            <a:r>
              <a:rPr lang="en-GB" sz="2400" b="1" i="0" u="none" strike="noStrike" dirty="0">
                <a:solidFill>
                  <a:srgbClr val="000000"/>
                </a:solidFill>
                <a:effectLst/>
                <a:latin typeface="Cambria" panose="02040503050406030204" pitchFamily="18" charset="0"/>
                <a:ea typeface="Cambria" panose="02040503050406030204" pitchFamily="18" charset="0"/>
              </a:rPr>
              <a:t>surface areas of the plates</a:t>
            </a:r>
            <a:r>
              <a:rPr lang="en-GB" sz="2400" b="0" i="0" u="none" strike="noStrike" dirty="0">
                <a:solidFill>
                  <a:srgbClr val="000000"/>
                </a:solidFill>
                <a:effectLst/>
                <a:latin typeface="Cambria" panose="02040503050406030204" pitchFamily="18" charset="0"/>
                <a:ea typeface="Cambria" panose="02040503050406030204" pitchFamily="18" charset="0"/>
              </a:rPr>
              <a:t>, and is </a:t>
            </a:r>
            <a:r>
              <a:rPr lang="en-GB" sz="2400" b="1" i="0" u="none" strike="noStrike" dirty="0">
                <a:solidFill>
                  <a:srgbClr val="000000"/>
                </a:solidFill>
                <a:effectLst/>
                <a:latin typeface="Cambria" panose="02040503050406030204" pitchFamily="18" charset="0"/>
                <a:ea typeface="Cambria" panose="02040503050406030204" pitchFamily="18" charset="0"/>
              </a:rPr>
              <a:t>inversely proportional </a:t>
            </a:r>
            <a:r>
              <a:rPr lang="en-GB" sz="2400" b="0" i="0" u="none" strike="noStrike" dirty="0">
                <a:solidFill>
                  <a:srgbClr val="000000"/>
                </a:solidFill>
                <a:effectLst/>
                <a:latin typeface="Cambria" panose="02040503050406030204" pitchFamily="18" charset="0"/>
                <a:ea typeface="Cambria" panose="02040503050406030204" pitchFamily="18" charset="0"/>
              </a:rPr>
              <a:t>to the </a:t>
            </a:r>
            <a:r>
              <a:rPr lang="en-GB" sz="2400" b="1" i="0" u="none" strike="noStrike" dirty="0">
                <a:solidFill>
                  <a:srgbClr val="000000"/>
                </a:solidFill>
                <a:effectLst/>
                <a:latin typeface="Cambria" panose="02040503050406030204" pitchFamily="18" charset="0"/>
                <a:ea typeface="Cambria" panose="02040503050406030204" pitchFamily="18" charset="0"/>
              </a:rPr>
              <a:t>separation</a:t>
            </a:r>
            <a:r>
              <a:rPr lang="en-GB" sz="2400" b="0" i="0" u="none" strike="noStrike" dirty="0">
                <a:solidFill>
                  <a:srgbClr val="000000"/>
                </a:solidFill>
                <a:effectLst/>
                <a:latin typeface="Cambria" panose="02040503050406030204" pitchFamily="18" charset="0"/>
                <a:ea typeface="Cambria" panose="02040503050406030204" pitchFamily="18" charset="0"/>
              </a:rPr>
              <a:t> between the </a:t>
            </a:r>
            <a:r>
              <a:rPr lang="en-GB" sz="2400" b="1" i="0" u="none" strike="noStrike" dirty="0">
                <a:solidFill>
                  <a:srgbClr val="000000"/>
                </a:solidFill>
                <a:effectLst/>
                <a:latin typeface="Cambria" panose="02040503050406030204" pitchFamily="18" charset="0"/>
                <a:ea typeface="Cambria" panose="02040503050406030204" pitchFamily="18" charset="0"/>
              </a:rPr>
              <a:t>plates</a:t>
            </a:r>
            <a:r>
              <a:rPr lang="en-GB" sz="2400" b="0" i="0" u="none" strike="noStrike" dirty="0">
                <a:solidFill>
                  <a:srgbClr val="000000"/>
                </a:solidFill>
                <a:effectLst/>
                <a:latin typeface="Cambria" panose="02040503050406030204" pitchFamily="18" charset="0"/>
                <a:ea typeface="Cambria" panose="02040503050406030204" pitchFamily="18" charset="0"/>
              </a:rPr>
              <a:t>. </a:t>
            </a:r>
          </a:p>
          <a:p>
            <a:pPr algn="just" rtl="0" fontAlgn="base">
              <a:lnSpc>
                <a:spcPct val="150000"/>
              </a:lnSpc>
              <a:spcBef>
                <a:spcPts val="666"/>
              </a:spcBef>
              <a:spcAft>
                <a:spcPts val="0"/>
              </a:spcAft>
              <a:buFont typeface="Arial" panose="020B0604020202020204" pitchFamily="34" charset="0"/>
              <a:buChar char="•"/>
            </a:pPr>
            <a:r>
              <a:rPr lang="en-GB" sz="2400" b="0" i="0" u="none" strike="noStrike" dirty="0">
                <a:solidFill>
                  <a:srgbClr val="000000"/>
                </a:solidFill>
                <a:effectLst/>
                <a:latin typeface="Cambria" panose="02040503050406030204" pitchFamily="18" charset="0"/>
                <a:ea typeface="Cambria" panose="02040503050406030204" pitchFamily="18" charset="0"/>
              </a:rPr>
              <a:t>Capacitance also depends on the </a:t>
            </a:r>
            <a:r>
              <a:rPr lang="en-GB" sz="2400" b="1" i="0" u="none" strike="noStrike" dirty="0">
                <a:solidFill>
                  <a:srgbClr val="000000"/>
                </a:solidFill>
                <a:effectLst/>
                <a:latin typeface="Cambria" panose="02040503050406030204" pitchFamily="18" charset="0"/>
                <a:ea typeface="Cambria" panose="02040503050406030204" pitchFamily="18" charset="0"/>
              </a:rPr>
              <a:t>dielectric constant </a:t>
            </a:r>
            <a:r>
              <a:rPr lang="en-GB" sz="2400" b="0" i="0" u="none" strike="noStrike" dirty="0">
                <a:solidFill>
                  <a:srgbClr val="000000"/>
                </a:solidFill>
                <a:effectLst/>
                <a:latin typeface="Cambria" panose="02040503050406030204" pitchFamily="18" charset="0"/>
                <a:ea typeface="Cambria" panose="02040503050406030204" pitchFamily="18" charset="0"/>
              </a:rPr>
              <a:t>of the substance separating the plates.</a:t>
            </a:r>
          </a:p>
          <a:p>
            <a:pPr algn="just" rtl="0" fontAlgn="base">
              <a:lnSpc>
                <a:spcPct val="150000"/>
              </a:lnSpc>
              <a:spcBef>
                <a:spcPts val="666"/>
              </a:spcBef>
              <a:spcAft>
                <a:spcPts val="0"/>
              </a:spcAft>
              <a:buFont typeface="Arial" panose="020B0604020202020204" pitchFamily="34" charset="0"/>
              <a:buChar char="•"/>
            </a:pPr>
            <a:r>
              <a:rPr lang="en-GB" sz="2400" b="0" i="0" u="none" strike="noStrike" dirty="0">
                <a:solidFill>
                  <a:srgbClr val="000000"/>
                </a:solidFill>
                <a:effectLst/>
                <a:latin typeface="Cambria" panose="02040503050406030204" pitchFamily="18" charset="0"/>
                <a:ea typeface="Cambria" panose="02040503050406030204" pitchFamily="18" charset="0"/>
              </a:rPr>
              <a:t>The standard unit of capacitance is the </a:t>
            </a:r>
            <a:r>
              <a:rPr lang="en-GB" sz="2400" b="1" i="0" u="none" strike="noStrike" dirty="0">
                <a:solidFill>
                  <a:srgbClr val="000000"/>
                </a:solidFill>
                <a:effectLst/>
                <a:latin typeface="Cambria" panose="02040503050406030204" pitchFamily="18" charset="0"/>
                <a:ea typeface="Cambria" panose="02040503050406030204" pitchFamily="18" charset="0"/>
              </a:rPr>
              <a:t>Farad.</a:t>
            </a:r>
            <a:endParaRPr lang="en-GB" sz="2400" b="0" i="0" u="none" strike="noStrike" dirty="0">
              <a:solidFill>
                <a:srgbClr val="000000"/>
              </a:solidFill>
              <a:effectLst/>
              <a:latin typeface="Cambria" panose="02040503050406030204" pitchFamily="18" charset="0"/>
              <a:ea typeface="Cambria" panose="02040503050406030204" pitchFamily="18" charset="0"/>
            </a:endParaRPr>
          </a:p>
        </p:txBody>
      </p:sp>
      <p:pic>
        <p:nvPicPr>
          <p:cNvPr id="8" name="Picture 7" descr="Icon&#10;&#10;Description automatically generated">
            <a:hlinkClick r:id="rId2" action="ppaction://hlinksldjump"/>
            <a:extLst>
              <a:ext uri="{FF2B5EF4-FFF2-40B4-BE49-F238E27FC236}">
                <a16:creationId xmlns:a16="http://schemas.microsoft.com/office/drawing/2014/main" id="{FB1FDEED-740F-66AA-1191-1FD32EDC123F}"/>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690933" y="5413248"/>
            <a:ext cx="369332" cy="369332"/>
          </a:xfrm>
          <a:prstGeom prst="rect">
            <a:avLst/>
          </a:prstGeom>
        </p:spPr>
      </p:pic>
      <p:sp>
        <p:nvSpPr>
          <p:cNvPr id="6" name="TextBox 5">
            <a:extLst>
              <a:ext uri="{FF2B5EF4-FFF2-40B4-BE49-F238E27FC236}">
                <a16:creationId xmlns:a16="http://schemas.microsoft.com/office/drawing/2014/main" id="{17706DBA-3F51-7D31-507C-45AF7F6B7A19}"/>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9" name="Footer Placeholder 3">
            <a:extLst>
              <a:ext uri="{FF2B5EF4-FFF2-40B4-BE49-F238E27FC236}">
                <a16:creationId xmlns:a16="http://schemas.microsoft.com/office/drawing/2014/main" id="{7AD9FA89-A9E6-398A-BFA7-8E748E8487FA}"/>
              </a:ext>
            </a:extLst>
          </p:cNvPr>
          <p:cNvSpPr>
            <a:spLocks noGrp="1"/>
          </p:cNvSpPr>
          <p:nvPr>
            <p:ph type="ftr" sz="quarter" idx="11"/>
          </p:nvPr>
        </p:nvSpPr>
        <p:spPr>
          <a:xfrm>
            <a:off x="140390" y="6601216"/>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Tree>
    <p:extLst>
      <p:ext uri="{BB962C8B-B14F-4D97-AF65-F5344CB8AC3E}">
        <p14:creationId xmlns:p14="http://schemas.microsoft.com/office/powerpoint/2010/main" val="17648962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81024-06F6-301F-B49E-5865337ABE11}"/>
              </a:ext>
            </a:extLst>
          </p:cNvPr>
          <p:cNvSpPr>
            <a:spLocks noGrp="1"/>
          </p:cNvSpPr>
          <p:nvPr>
            <p:ph type="title"/>
          </p:nvPr>
        </p:nvSpPr>
        <p:spPr/>
        <p:txBody>
          <a:bodyPr>
            <a:normAutofit/>
          </a:bodyPr>
          <a:lstStyle/>
          <a:p>
            <a:r>
              <a:rPr lang="en-GB" sz="3200" b="1" i="0" u="none" strike="noStrike" dirty="0">
                <a:solidFill>
                  <a:srgbClr val="000000"/>
                </a:solidFill>
                <a:effectLst/>
                <a:latin typeface="Cambria" panose="02040503050406030204" pitchFamily="18" charset="0"/>
                <a:ea typeface="Cambria" panose="02040503050406030204" pitchFamily="18" charset="0"/>
              </a:rPr>
              <a:t>Capacitance (C)</a:t>
            </a:r>
            <a:br>
              <a:rPr lang="en-GB" sz="3200" b="0" dirty="0">
                <a:effectLst/>
                <a:latin typeface="Cambria" panose="02040503050406030204" pitchFamily="18" charset="0"/>
                <a:ea typeface="Cambria" panose="02040503050406030204" pitchFamily="18" charset="0"/>
              </a:rPr>
            </a:br>
            <a:endParaRPr lang="en-GB" sz="3200" dirty="0">
              <a:latin typeface="Cambria" panose="020405030504060302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4939DF3D-9D3D-930A-CE0B-3235F9DECEA5}"/>
              </a:ext>
            </a:extLst>
          </p:cNvPr>
          <p:cNvSpPr>
            <a:spLocks noGrp="1"/>
          </p:cNvSpPr>
          <p:nvPr>
            <p:ph type="sldNum" sz="quarter" idx="12"/>
          </p:nvPr>
        </p:nvSpPr>
        <p:spPr/>
        <p:txBody>
          <a:bodyPr/>
          <a:lstStyle/>
          <a:p>
            <a:fld id="{AC82685A-BD3A-4230-8D85-804689F67293}" type="slidenum">
              <a:rPr lang="en-GB" smtClean="0"/>
              <a:t>34</a:t>
            </a:fld>
            <a:endParaRPr lang="en-GB"/>
          </a:p>
        </p:txBody>
      </p:sp>
      <p:pic>
        <p:nvPicPr>
          <p:cNvPr id="8" name="Picture 7" descr="Icon&#10;&#10;Description automatically generated">
            <a:hlinkClick r:id="rId2" action="ppaction://hlinksldjump"/>
            <a:extLst>
              <a:ext uri="{FF2B5EF4-FFF2-40B4-BE49-F238E27FC236}">
                <a16:creationId xmlns:a16="http://schemas.microsoft.com/office/drawing/2014/main" id="{FB1FDEED-740F-66AA-1191-1FD32EDC123F}"/>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690933" y="5413248"/>
            <a:ext cx="369332" cy="369332"/>
          </a:xfrm>
          <a:prstGeom prst="rect">
            <a:avLst/>
          </a:prstGeom>
        </p:spPr>
      </p:pic>
      <p:pic>
        <p:nvPicPr>
          <p:cNvPr id="9" name="Picture 8">
            <a:extLst>
              <a:ext uri="{FF2B5EF4-FFF2-40B4-BE49-F238E27FC236}">
                <a16:creationId xmlns:a16="http://schemas.microsoft.com/office/drawing/2014/main" id="{61DC8193-3870-865E-4B23-080C29AF98E4}"/>
              </a:ext>
            </a:extLst>
          </p:cNvPr>
          <p:cNvPicPr>
            <a:picLocks noChangeAspect="1"/>
          </p:cNvPicPr>
          <p:nvPr/>
        </p:nvPicPr>
        <p:blipFill>
          <a:blip r:embed="rId5"/>
          <a:stretch>
            <a:fillRect/>
          </a:stretch>
        </p:blipFill>
        <p:spPr>
          <a:xfrm>
            <a:off x="3995054" y="1867117"/>
            <a:ext cx="4201892" cy="3823639"/>
          </a:xfrm>
          <a:prstGeom prst="rect">
            <a:avLst/>
          </a:prstGeom>
        </p:spPr>
      </p:pic>
      <p:sp>
        <p:nvSpPr>
          <p:cNvPr id="11" name="TextBox 10">
            <a:extLst>
              <a:ext uri="{FF2B5EF4-FFF2-40B4-BE49-F238E27FC236}">
                <a16:creationId xmlns:a16="http://schemas.microsoft.com/office/drawing/2014/main" id="{574697BC-2B23-9445-8A1F-908ACB89A890}"/>
              </a:ext>
            </a:extLst>
          </p:cNvPr>
          <p:cNvSpPr txBox="1"/>
          <p:nvPr/>
        </p:nvSpPr>
        <p:spPr>
          <a:xfrm>
            <a:off x="950428" y="5822193"/>
            <a:ext cx="9401175" cy="369332"/>
          </a:xfrm>
          <a:prstGeom prst="rect">
            <a:avLst/>
          </a:prstGeom>
          <a:noFill/>
        </p:spPr>
        <p:txBody>
          <a:bodyPr wrap="square">
            <a:spAutoFit/>
          </a:bodyPr>
          <a:lstStyle/>
          <a:p>
            <a:r>
              <a:rPr lang="en-GB" b="0" i="0" dirty="0">
                <a:solidFill>
                  <a:srgbClr val="202124"/>
                </a:solidFill>
                <a:effectLst/>
                <a:latin typeface="arial" panose="020B0604020202020204" pitchFamily="34" charset="0"/>
              </a:rPr>
              <a:t>Permittivity measures the ability of a material to store energy within the material.</a:t>
            </a:r>
            <a:endParaRPr lang="en-GB" dirty="0"/>
          </a:p>
        </p:txBody>
      </p:sp>
      <p:sp>
        <p:nvSpPr>
          <p:cNvPr id="6" name="TextBox 5">
            <a:extLst>
              <a:ext uri="{FF2B5EF4-FFF2-40B4-BE49-F238E27FC236}">
                <a16:creationId xmlns:a16="http://schemas.microsoft.com/office/drawing/2014/main" id="{5889C046-9BB7-1FAC-E31E-3761063011C6}"/>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7" name="Footer Placeholder 3">
            <a:extLst>
              <a:ext uri="{FF2B5EF4-FFF2-40B4-BE49-F238E27FC236}">
                <a16:creationId xmlns:a16="http://schemas.microsoft.com/office/drawing/2014/main" id="{E397F794-5A9F-F22E-3855-F6AF0C4F9928}"/>
              </a:ext>
            </a:extLst>
          </p:cNvPr>
          <p:cNvSpPr>
            <a:spLocks noGrp="1"/>
          </p:cNvSpPr>
          <p:nvPr>
            <p:ph type="ftr" sz="quarter" idx="11"/>
          </p:nvPr>
        </p:nvSpPr>
        <p:spPr>
          <a:xfrm>
            <a:off x="140390" y="6601216"/>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Tree>
    <p:extLst>
      <p:ext uri="{BB962C8B-B14F-4D97-AF65-F5344CB8AC3E}">
        <p14:creationId xmlns:p14="http://schemas.microsoft.com/office/powerpoint/2010/main" val="385261549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38AA1-3250-245F-D4BE-1C8F05594763}"/>
              </a:ext>
            </a:extLst>
          </p:cNvPr>
          <p:cNvSpPr>
            <a:spLocks noGrp="1"/>
          </p:cNvSpPr>
          <p:nvPr>
            <p:ph type="title"/>
          </p:nvPr>
        </p:nvSpPr>
        <p:spPr/>
        <p:txBody>
          <a:bodyPr/>
          <a:lstStyle/>
          <a:p>
            <a:r>
              <a:rPr lang="en-GB" sz="4400" b="1" i="0" u="none" strike="noStrike" dirty="0">
                <a:solidFill>
                  <a:srgbClr val="000000"/>
                </a:solidFill>
                <a:effectLst/>
                <a:latin typeface="Calibri" panose="020F0502020204030204" pitchFamily="34" charset="0"/>
              </a:rPr>
              <a:t>Capacitor (C)</a:t>
            </a:r>
            <a:br>
              <a:rPr lang="en-GB" b="0" dirty="0">
                <a:effectLst/>
              </a:rPr>
            </a:br>
            <a:endParaRPr lang="en-GB" dirty="0"/>
          </a:p>
        </p:txBody>
      </p:sp>
      <p:sp>
        <p:nvSpPr>
          <p:cNvPr id="5" name="Slide Number Placeholder 4">
            <a:extLst>
              <a:ext uri="{FF2B5EF4-FFF2-40B4-BE49-F238E27FC236}">
                <a16:creationId xmlns:a16="http://schemas.microsoft.com/office/drawing/2014/main" id="{F5DA5068-6D42-7ACA-1B30-8B8BB03C1337}"/>
              </a:ext>
            </a:extLst>
          </p:cNvPr>
          <p:cNvSpPr>
            <a:spLocks noGrp="1"/>
          </p:cNvSpPr>
          <p:nvPr>
            <p:ph type="sldNum" sz="quarter" idx="12"/>
          </p:nvPr>
        </p:nvSpPr>
        <p:spPr/>
        <p:txBody>
          <a:bodyPr/>
          <a:lstStyle/>
          <a:p>
            <a:fld id="{AC82685A-BD3A-4230-8D85-804689F67293}" type="slidenum">
              <a:rPr lang="en-GB" smtClean="0"/>
              <a:t>35</a:t>
            </a:fld>
            <a:endParaRPr lang="en-GB"/>
          </a:p>
        </p:txBody>
      </p:sp>
      <p:sp>
        <p:nvSpPr>
          <p:cNvPr id="7" name="TextBox 6">
            <a:extLst>
              <a:ext uri="{FF2B5EF4-FFF2-40B4-BE49-F238E27FC236}">
                <a16:creationId xmlns:a16="http://schemas.microsoft.com/office/drawing/2014/main" id="{57D0C172-4C6E-8943-8BC4-08517D04B8FC}"/>
              </a:ext>
            </a:extLst>
          </p:cNvPr>
          <p:cNvSpPr txBox="1"/>
          <p:nvPr/>
        </p:nvSpPr>
        <p:spPr>
          <a:xfrm>
            <a:off x="505752" y="2217431"/>
            <a:ext cx="11686248" cy="4124206"/>
          </a:xfrm>
          <a:prstGeom prst="rect">
            <a:avLst/>
          </a:prstGeom>
          <a:noFill/>
        </p:spPr>
        <p:txBody>
          <a:bodyPr wrap="square">
            <a:spAutoFit/>
          </a:bodyPr>
          <a:lstStyle/>
          <a:p>
            <a:pPr algn="just" rtl="0" fontAlgn="base">
              <a:lnSpc>
                <a:spcPct val="150000"/>
              </a:lnSpc>
              <a:spcBef>
                <a:spcPts val="592"/>
              </a:spcBef>
              <a:spcAft>
                <a:spcPts val="0"/>
              </a:spcAft>
              <a:buFont typeface="Arial" panose="020B0604020202020204" pitchFamily="34" charset="0"/>
              <a:buChar char="•"/>
            </a:pPr>
            <a:r>
              <a:rPr lang="en-GB" sz="2400" b="0" i="0" u="none" strike="noStrike" dirty="0">
                <a:solidFill>
                  <a:srgbClr val="000000"/>
                </a:solidFill>
                <a:effectLst/>
                <a:latin typeface="Calibri" panose="020F0502020204030204" pitchFamily="34" charset="0"/>
              </a:rPr>
              <a:t>A capacitor is a passive electronic component that stores energy in the form of an electrostatic field. </a:t>
            </a:r>
            <a:endParaRPr lang="en-GB" sz="2400" b="0" i="0" u="none" strike="noStrike" dirty="0">
              <a:solidFill>
                <a:srgbClr val="000000"/>
              </a:solidFill>
              <a:effectLst/>
              <a:latin typeface="Arial" panose="020B0604020202020204" pitchFamily="34" charset="0"/>
            </a:endParaRPr>
          </a:p>
          <a:p>
            <a:pPr algn="just" rtl="0" fontAlgn="base">
              <a:lnSpc>
                <a:spcPct val="150000"/>
              </a:lnSpc>
              <a:spcBef>
                <a:spcPts val="592"/>
              </a:spcBef>
              <a:spcAft>
                <a:spcPts val="0"/>
              </a:spcAft>
              <a:buFont typeface="Arial" panose="020B0604020202020204" pitchFamily="34" charset="0"/>
              <a:buChar char="•"/>
            </a:pPr>
            <a:r>
              <a:rPr lang="en-GB" sz="2400" b="0" i="0" u="none" strike="noStrike" dirty="0">
                <a:solidFill>
                  <a:srgbClr val="000000"/>
                </a:solidFill>
                <a:effectLst/>
                <a:latin typeface="Calibri" panose="020F0502020204030204" pitchFamily="34" charset="0"/>
              </a:rPr>
              <a:t>In its simplest form, a capacitor consists of two conducting plates separated by an insulating material called the dielectric.</a:t>
            </a:r>
            <a:endParaRPr lang="en-GB" sz="2400" b="0" i="0" u="none" strike="noStrike" dirty="0">
              <a:solidFill>
                <a:srgbClr val="000000"/>
              </a:solidFill>
              <a:effectLst/>
              <a:latin typeface="Arial" panose="020B0604020202020204" pitchFamily="34" charset="0"/>
            </a:endParaRPr>
          </a:p>
          <a:p>
            <a:pPr algn="just" rtl="0" fontAlgn="base">
              <a:lnSpc>
                <a:spcPct val="150000"/>
              </a:lnSpc>
              <a:spcBef>
                <a:spcPts val="592"/>
              </a:spcBef>
              <a:spcAft>
                <a:spcPts val="0"/>
              </a:spcAft>
            </a:pPr>
            <a:r>
              <a:rPr lang="en-GB" sz="2400" b="0" i="0" u="none" strike="noStrike" dirty="0">
                <a:solidFill>
                  <a:srgbClr val="000000"/>
                </a:solidFill>
                <a:effectLst/>
                <a:latin typeface="Calibri" panose="020F0502020204030204" pitchFamily="34" charset="0"/>
              </a:rPr>
              <a:t>Symbol of capacitor</a:t>
            </a:r>
            <a:endParaRPr lang="en-GB" sz="2400" b="0" i="0" u="none" strike="noStrike" dirty="0">
              <a:solidFill>
                <a:srgbClr val="000000"/>
              </a:solidFill>
              <a:effectLst/>
              <a:latin typeface="Arial" panose="020B0604020202020204" pitchFamily="34" charset="0"/>
            </a:endParaRPr>
          </a:p>
          <a:p>
            <a:br>
              <a:rPr lang="en-GB" b="0" dirty="0">
                <a:effectLst/>
              </a:rPr>
            </a:br>
            <a:br>
              <a:rPr lang="en-GB" b="0" dirty="0">
                <a:effectLst/>
              </a:rPr>
            </a:br>
            <a:br>
              <a:rPr lang="en-GB" b="0" dirty="0">
                <a:effectLst/>
              </a:rPr>
            </a:br>
            <a:endParaRPr lang="en-GB" dirty="0"/>
          </a:p>
        </p:txBody>
      </p:sp>
      <p:pic>
        <p:nvPicPr>
          <p:cNvPr id="7170" name="Picture 2">
            <a:extLst>
              <a:ext uri="{FF2B5EF4-FFF2-40B4-BE49-F238E27FC236}">
                <a16:creationId xmlns:a16="http://schemas.microsoft.com/office/drawing/2014/main" id="{1CF80636-04CA-E419-BCC6-3DE95FCE8C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6040" y="5255787"/>
            <a:ext cx="2181225" cy="108585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90734D41-7FFF-82CE-CC96-7527FCD07116}"/>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181082" y="4111512"/>
            <a:ext cx="1711009" cy="1711009"/>
          </a:xfrm>
          <a:prstGeom prst="rect">
            <a:avLst/>
          </a:prstGeom>
        </p:spPr>
      </p:pic>
      <p:pic>
        <p:nvPicPr>
          <p:cNvPr id="9" name="Picture 8" descr="Icon&#10;&#10;Description automatically generated">
            <a:hlinkClick r:id="rId5" action="ppaction://hlinksldjump"/>
            <a:extLst>
              <a:ext uri="{FF2B5EF4-FFF2-40B4-BE49-F238E27FC236}">
                <a16:creationId xmlns:a16="http://schemas.microsoft.com/office/drawing/2014/main" id="{1654E0B8-BBE3-00DE-A246-58B7A0962872}"/>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10690933" y="5413248"/>
            <a:ext cx="369332" cy="369332"/>
          </a:xfrm>
          <a:prstGeom prst="rect">
            <a:avLst/>
          </a:prstGeom>
        </p:spPr>
      </p:pic>
      <p:sp>
        <p:nvSpPr>
          <p:cNvPr id="6" name="TextBox 5">
            <a:extLst>
              <a:ext uri="{FF2B5EF4-FFF2-40B4-BE49-F238E27FC236}">
                <a16:creationId xmlns:a16="http://schemas.microsoft.com/office/drawing/2014/main" id="{4D606F6D-7402-29E0-8525-7A2F08C9C1B8}"/>
              </a:ext>
            </a:extLst>
          </p:cNvPr>
          <p:cNvSpPr txBox="1"/>
          <p:nvPr/>
        </p:nvSpPr>
        <p:spPr>
          <a:xfrm>
            <a:off x="3688660" y="256784"/>
            <a:ext cx="6164744" cy="584775"/>
          </a:xfrm>
          <a:prstGeom prst="rect">
            <a:avLst/>
          </a:prstGeom>
          <a:noFill/>
        </p:spPr>
        <p:txBody>
          <a:bodyPr wrap="square">
            <a:spAutoFit/>
          </a:bodyPr>
          <a:lstStyle/>
          <a:p>
            <a:r>
              <a:rPr lang="en-US" sz="3200" b="1" dirty="0">
                <a:solidFill>
                  <a:schemeClr val="bg1"/>
                </a:solidFill>
                <a:latin typeface="Cambria" panose="02040503050406030204" pitchFamily="18" charset="0"/>
                <a:ea typeface="Cambria" panose="02040503050406030204" pitchFamily="18" charset="0"/>
              </a:rPr>
              <a:t>Electronics Fundamentals</a:t>
            </a:r>
          </a:p>
        </p:txBody>
      </p:sp>
      <p:sp>
        <p:nvSpPr>
          <p:cNvPr id="10" name="Footer Placeholder 3">
            <a:extLst>
              <a:ext uri="{FF2B5EF4-FFF2-40B4-BE49-F238E27FC236}">
                <a16:creationId xmlns:a16="http://schemas.microsoft.com/office/drawing/2014/main" id="{8EE1F63E-2616-5857-AA08-4B9AFA054814}"/>
              </a:ext>
            </a:extLst>
          </p:cNvPr>
          <p:cNvSpPr>
            <a:spLocks noGrp="1"/>
          </p:cNvSpPr>
          <p:nvPr>
            <p:ph type="ftr" sz="quarter" idx="11"/>
          </p:nvPr>
        </p:nvSpPr>
        <p:spPr>
          <a:xfrm>
            <a:off x="140390" y="6601216"/>
            <a:ext cx="7096539" cy="480701"/>
          </a:xfrm>
        </p:spPr>
        <p:txBody>
          <a:bodyPr/>
          <a:lstStyle/>
          <a:p>
            <a:r>
              <a:rPr lang="en-GB" sz="800" b="1" i="1" dirty="0"/>
              <a:t>UWTSD Lectures / ACDA4006 - </a:t>
            </a:r>
            <a:r>
              <a:rPr lang="en-GB" sz="800" b="1" i="1" kern="0" dirty="0">
                <a:effectLst/>
                <a:latin typeface="Arial" panose="020B0604020202020204" pitchFamily="34" charset="0"/>
                <a:ea typeface="Calibri" panose="020F0502020204030204" pitchFamily="34" charset="0"/>
              </a:rPr>
              <a:t>Electrical and Electronic Principles</a:t>
            </a:r>
          </a:p>
          <a:p>
            <a:r>
              <a:rPr lang="en-GB" sz="800" b="1" i="1" dirty="0"/>
              <a:t> </a:t>
            </a:r>
          </a:p>
        </p:txBody>
      </p:sp>
    </p:spTree>
    <p:extLst>
      <p:ext uri="{BB962C8B-B14F-4D97-AF65-F5344CB8AC3E}">
        <p14:creationId xmlns:p14="http://schemas.microsoft.com/office/powerpoint/2010/main" val="1355745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AA205271-8453-0C56-CE04-6289558BCEE4}"/>
              </a:ext>
            </a:extLst>
          </p:cNvPr>
          <p:cNvSpPr txBox="1">
            <a:spLocks/>
          </p:cNvSpPr>
          <p:nvPr/>
        </p:nvSpPr>
        <p:spPr>
          <a:xfrm>
            <a:off x="4979378" y="3161142"/>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latin typeface="Cambria" panose="02040503050406030204" pitchFamily="18" charset="0"/>
                <a:ea typeface="Cambria" panose="02040503050406030204" pitchFamily="18" charset="0"/>
              </a:rPr>
              <a:t>Thank you</a:t>
            </a:r>
            <a:endParaRPr lang="en-GB" b="1" dirty="0">
              <a:latin typeface="Cambria" panose="02040503050406030204" pitchFamily="18" charset="0"/>
              <a:ea typeface="Cambria" panose="02040503050406030204" pitchFamily="18" charset="0"/>
              <a:cs typeface="Arial"/>
            </a:endParaRPr>
          </a:p>
        </p:txBody>
      </p:sp>
    </p:spTree>
    <p:extLst>
      <p:ext uri="{BB962C8B-B14F-4D97-AF65-F5344CB8AC3E}">
        <p14:creationId xmlns:p14="http://schemas.microsoft.com/office/powerpoint/2010/main" val="3432152194"/>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customXml/itemProps3.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2267</Words>
  <Application>Microsoft Office PowerPoint</Application>
  <PresentationFormat>Widescreen</PresentationFormat>
  <Paragraphs>432</Paragraphs>
  <Slides>36</Slides>
  <Notes>1</Notes>
  <HiddenSlides>0</HiddenSlides>
  <MMClips>1</MMClips>
  <ScaleCrop>false</ScaleCrop>
  <HeadingPairs>
    <vt:vector size="6" baseType="variant">
      <vt:variant>
        <vt:lpstr>Fonts Used</vt:lpstr>
      </vt:variant>
      <vt:variant>
        <vt:i4>6</vt:i4>
      </vt:variant>
      <vt:variant>
        <vt:lpstr>Theme</vt:lpstr>
      </vt:variant>
      <vt:variant>
        <vt:i4>20</vt:i4>
      </vt:variant>
      <vt:variant>
        <vt:lpstr>Slide Titles</vt:lpstr>
      </vt:variant>
      <vt:variant>
        <vt:i4>36</vt:i4>
      </vt:variant>
    </vt:vector>
  </HeadingPairs>
  <TitlesOfParts>
    <vt:vector size="62" baseType="lpstr">
      <vt:lpstr>Noto Sans Symbols</vt:lpstr>
      <vt:lpstr>Arial</vt:lpstr>
      <vt:lpstr>Arial</vt:lpstr>
      <vt:lpstr>Calibri</vt:lpstr>
      <vt:lpstr>Calibri Light</vt:lpstr>
      <vt:lpstr>Cambria</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Current</vt:lpstr>
      <vt:lpstr>How?</vt:lpstr>
      <vt:lpstr>Types of Current - AC current (Alternating current) - DC current (Direct current) </vt:lpstr>
      <vt:lpstr>  The intensity of the current can vary with time, but the general direction of movement stays the same at all times.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Passive Components </vt:lpstr>
      <vt:lpstr>PowerPoint Presentation</vt:lpstr>
      <vt:lpstr>Resistor (R) </vt:lpstr>
      <vt:lpstr>Inductance (L) </vt:lpstr>
      <vt:lpstr>Inductance (L) </vt:lpstr>
      <vt:lpstr>Inductor (L) </vt:lpstr>
      <vt:lpstr>Capacitance (C) </vt:lpstr>
      <vt:lpstr>Capacitance (C) </vt:lpstr>
      <vt:lpstr>Capacitor (C)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322</cp:revision>
  <dcterms:created xsi:type="dcterms:W3CDTF">2021-03-09T15:35:42Z</dcterms:created>
  <dcterms:modified xsi:type="dcterms:W3CDTF">2023-10-02T08:13:06Z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