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76032-D792-2285-81A2-7734C625E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481D63-052E-B7DD-B654-2F2FBA2811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F20B6-B10D-B4C6-DE0F-AE2EEC32F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505B1-6F6B-16C0-53D6-F93BB992E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51A1E-1B3C-8623-9395-57413618D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504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C9A1D-D38E-C51B-DDB0-4CF0424E3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5B78B-3940-DB20-6D68-26BD5D29BD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CFE01-1DA4-5A14-F575-68733CFBA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4FE2D4-F053-B7E4-6D01-9456E18B1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567D2-2307-9699-CECD-1B8D60BBC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381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02B26-D24D-C089-39CF-DB34D068E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BA2D2-A27E-23AA-11A6-FDC180BE3F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CA1C7-5BE6-8A4B-84A7-C29186080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2DE75-4975-DE25-E8F9-2C9B06582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01646-750E-DCEC-C7F0-0D98C575C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30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339A6-041E-FD84-B7F1-3FC4C770A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82D02-5102-4694-75CC-7833FD8C2B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E9F6DF-8DD6-E172-6700-AA6F0D57E9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E12BD4-387D-A8B8-564F-1B42374DD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CE0BA-6FD8-7870-D2D7-998734B7F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DBA78C-4963-29C7-EF4D-FC2D29905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28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AF2A6-7E63-2D65-4F3C-8E6BE2383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5028B-CACF-22A4-2358-2F355D94E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DCC73A-D4C9-D383-D0AE-CE803CE3FE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5A205D-97D0-0E68-82FC-B2C4F3819A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DB8976-ABC0-3660-B770-E4A9E61213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27B8B2-714F-48D3-DB8F-81B347A3B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34085B-7A45-F320-87DD-B6E8ED9A7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EFB4AB-E7A4-E0D0-2FF8-727F08621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21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238DC-90AF-FD20-F7ED-C14093667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C460BD-4BCC-A544-5B36-57A9B59AB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B332FE-C5BD-7E4E-2220-6F714F048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002240-60AA-50E6-ED30-60FDF038B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081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433390-DEA1-56E1-A5D2-25FDB3801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54D4BE-F02B-1163-853C-93E18C67B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70836A-202A-D4D1-CB35-A1CA9063B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916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89D85-FB0B-2FEF-6F2B-255F707F0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6E1C6-D097-E973-07DF-E891689FA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A36E7D-B514-2E27-BED5-F968EA8F37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829249-BB18-687F-85F2-67F01D695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C32478-1086-DAC9-F899-8CB5F1973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8E1C44-4378-5FF1-1F11-162820695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12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C7E30-6342-FBF7-1E03-D76F93490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BDB3AD-52B4-ABFA-61AF-CF69C6F4AA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8DE985-B43E-FBA1-FCCB-96C3EAC530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BDD32-6D1B-0BC8-DED3-8B5FD044D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E71134-6D32-C4FD-837B-76C6EA3B9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107D00-4499-25FD-9675-ADC68B2C0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112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60005-7E94-C0C4-065B-242E0C2EA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DF0518-2A8E-8DB5-988A-E489314869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E7E72-F159-BDB2-C8F8-DD6F164F1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4AB3D-B5AC-4F93-645E-44681230D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B3E40-5FBE-4CFC-4F1A-42A014A95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850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CC8DE9-8509-241A-09C0-83F5130121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62B63B-42AC-B4C2-B4B2-5B5238E49C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3BDB0A-E74E-490F-AF41-ADF19A43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7CF4E-2190-B376-62D5-EC306835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BD923-8AB6-FAB5-5DC2-466160EAD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757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F7FD4-8B62-EA0B-74AF-A3DF1ABAC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B760D-CCF3-C883-263C-DFFF86AEDC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314E3-6281-0FD2-A75B-0D74A18ADA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9C7F61-4490-4826-80E1-B24D79F7414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81D41-6195-3FD7-8E61-DBD4A8B91E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9C204-B802-D631-033B-55FB1EB095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119731-A56A-476D-8591-FF0FF262C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01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92A83C-F658-3E50-91D1-F21E12026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030603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Angels Best Fast Food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Plan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3FE23E8-AD20-78B2-168A-8057A7378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720" y="2855120"/>
            <a:ext cx="10515600" cy="12139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Iulian Nastase</a:t>
            </a:r>
          </a:p>
          <a:p>
            <a:pPr marL="0" indent="0" algn="ctr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2240310</a:t>
            </a:r>
          </a:p>
        </p:txBody>
      </p:sp>
    </p:spTree>
    <p:extLst>
      <p:ext uri="{BB962C8B-B14F-4D97-AF65-F5344CB8AC3E}">
        <p14:creationId xmlns:p14="http://schemas.microsoft.com/office/powerpoint/2010/main" val="904419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C262E2-D9D1-CC51-08BE-8A08A500C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EEA1041-B2AD-C4BD-B3D5-F2737DEC3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8546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Idea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F3F617-7FA9-6AB2-B1AD-3327F328D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3681"/>
            <a:ext cx="7226808" cy="310299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Angels Best Fast-Food concept.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burgers, fries, grilled fish.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young consumers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Fast food experience in terms of quality.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E36A15-1EC1-1712-BEF4-DBE58D099A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1325" y="2034304"/>
            <a:ext cx="5228082" cy="231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670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EB0C97-55BA-DAD2-20D1-4C52820C04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16E5AA-34C5-3C36-EF86-2BDB15019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149CED-B964-23F2-4005-11B7AB8A61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10676"/>
            <a:ext cx="7427976" cy="30556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demand in the fast-food industry.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Busy urban lifestyle trends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Well-developed youth customer base.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Fresh-inventory opportunity.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8FA4C4-30EF-C3B5-96DB-3FAF55B35C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235"/>
          <a:stretch>
            <a:fillRect/>
          </a:stretch>
        </p:blipFill>
        <p:spPr>
          <a:xfrm>
            <a:off x="8841587" y="790543"/>
            <a:ext cx="276938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016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B4CF49-CA81-18D4-9B9C-8E906DDD7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287E95F-1F5B-4F8A-B8AA-720191CCF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371833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409D08-A6BC-686D-453C-8AC507369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8545"/>
            <a:ext cx="7553325" cy="2764663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Young professionals and students.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Sixteen to thirty-five years.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Convenience needs of a busy lifestyle.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Preference for affordable and fast meals.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555217-B193-6A30-0779-8C197FC43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3300" y="1907779"/>
            <a:ext cx="4762500" cy="267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749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4613EC-87DE-0E3A-622E-96A663D8C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EB37BAC-F405-670C-C07D-94D424072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 (4Ps)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EA973B-83DA-FB63-4FEC-FF21EB853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77584" cy="293839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Hand-made fries and fresh burgers.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Pricing Competitiveness.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Birmingham physical outlet location.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Advertisement through social media.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B83FD5E-7225-3411-CBDF-9F31C8B8F8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999"/>
          <a:stretch>
            <a:fillRect/>
          </a:stretch>
        </p:blipFill>
        <p:spPr bwMode="auto">
          <a:xfrm>
            <a:off x="7349109" y="1825625"/>
            <a:ext cx="4421998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3139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92F5D-EC3B-F16A-5EE7-3ECC39B730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40664C-629F-07A5-96AB-E30EE60FB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Overview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E14E8F-BEDD-E0BF-5735-7C814158A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305675" cy="435133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Start-up cost is five thousand pounds.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Costs of equipment and kitchen setup.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and Web development.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Primary financing through personal savings.</a:t>
            </a:r>
          </a:p>
        </p:txBody>
      </p:sp>
      <p:pic>
        <p:nvPicPr>
          <p:cNvPr id="2050" name="Picture 2" descr="The Role of Financial Analysis in Business Decisions - Al-Mithaq Institute  Blog">
            <a:extLst>
              <a:ext uri="{FF2B5EF4-FFF2-40B4-BE49-F238E27FC236}">
                <a16:creationId xmlns:a16="http://schemas.microsoft.com/office/drawing/2014/main" id="{88B76EB9-A1C2-47B8-BDC3-76E2E86D48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1" r="6333"/>
          <a:stretch>
            <a:fillRect/>
          </a:stretch>
        </p:blipFill>
        <p:spPr bwMode="auto">
          <a:xfrm>
            <a:off x="7286624" y="2133600"/>
            <a:ext cx="4810125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793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09E24-0B50-EDA8-58B6-05CD5E70C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6F7F087-5758-C86F-C199-53FBAD88B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Future Growth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3956A5-C637-867C-5EDF-63411B0FF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543800" cy="435133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Cater to two hundred clients per day.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Establish effective domestic brand image.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Expand the second location’s future.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 a dedicated customer base.</a:t>
            </a:r>
          </a:p>
        </p:txBody>
      </p:sp>
      <p:pic>
        <p:nvPicPr>
          <p:cNvPr id="3074" name="Picture 2" descr="Growth Plan for the Future: Prepare Your Business in 5 Steps - Salesforce">
            <a:extLst>
              <a:ext uri="{FF2B5EF4-FFF2-40B4-BE49-F238E27FC236}">
                <a16:creationId xmlns:a16="http://schemas.microsoft.com/office/drawing/2014/main" id="{268A4BDF-0A1F-3134-687D-D4B08171D1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0" y="3300413"/>
            <a:ext cx="4762500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195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518FAE-1379-74E0-4223-8418319575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41AD0F-9B90-982F-27BC-33B6C7ABA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35A93CF-4B82-B5BD-BC30-3D0B94C31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072" y="1690688"/>
            <a:ext cx="7885176" cy="435133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potential in the fast-food market.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Fresh quality food competitive advantage.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Obvious target market: youthful customers.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success with social media.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Simple management and a cheap start-up.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Second location expansion.</a:t>
            </a:r>
          </a:p>
        </p:txBody>
      </p:sp>
    </p:spTree>
    <p:extLst>
      <p:ext uri="{BB962C8B-B14F-4D97-AF65-F5344CB8AC3E}">
        <p14:creationId xmlns:p14="http://schemas.microsoft.com/office/powerpoint/2010/main" val="2852230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7D332-ED3F-758A-373B-CE20D5B80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58CAE9-0921-1EB7-2F90-DF2303CBC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4813"/>
            <a:ext cx="10515600" cy="915035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E15F92-18B9-F1A8-83C7-DA53CCFB5A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" y="1069848"/>
            <a:ext cx="11320272" cy="518464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Barringer, B.R. and Ireland, R.D. (2019) Entrepreneurship: Successfully Launching New Ventures. 6th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Burns, P. (2020) Entrepreneurship and Small Business: Start-up, Growth and Maturity. 5th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Kotler, P. and Keller, K.L. (2016) Marketing Management. 15th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Kuratko, D.F. (2020) Entrepreneurship: Theory, Process and Practice. 11th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Boston: Cengage Learning.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Scarborough, N.M. and Cornwall, J.R. (2019) Essentials of Entrepreneurship and Small Business Management. 9th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</p:txBody>
      </p:sp>
    </p:spTree>
    <p:extLst>
      <p:ext uri="{BB962C8B-B14F-4D97-AF65-F5344CB8AC3E}">
        <p14:creationId xmlns:p14="http://schemas.microsoft.com/office/powerpoint/2010/main" val="2161577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344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Angels Best Fast Food Business Plan Presentation</vt:lpstr>
      <vt:lpstr>Business Idea</vt:lpstr>
      <vt:lpstr>Market Opportunity</vt:lpstr>
      <vt:lpstr>Target Market</vt:lpstr>
      <vt:lpstr>Marketing Strategy (4Ps)</vt:lpstr>
      <vt:lpstr>Financial Overview</vt:lpstr>
      <vt:lpstr>Future Growth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2026-03-09T14:04:15Z</dcterms:created>
  <dcterms:modified xsi:type="dcterms:W3CDTF">2026-03-09T14:48:15Z</dcterms:modified>
</cp:coreProperties>
</file>