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FF3685-0D6B-C9CB-457C-C45588EDD797}" v="232" dt="2026-03-12T12:46:59.416"/>
    <p1510:client id="{52BBF623-DC85-FC5E-BD1E-1249F59AACCF}" v="939" dt="2026-03-11T12:20:35.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us Brown Hamilton (2433379)" userId="S::2433379@student.uwtsd.ac.uk::a2aa554c-23b2-468a-b6f6-4a615c76a893" providerId="AD" clId="Web-{52BBF623-DC85-FC5E-BD1E-1249F59AACCF}"/>
    <pc:docChg chg="modSld">
      <pc:chgData name="Darius Brown Hamilton (2433379)" userId="S::2433379@student.uwtsd.ac.uk::a2aa554c-23b2-468a-b6f6-4a615c76a893" providerId="AD" clId="Web-{52BBF623-DC85-FC5E-BD1E-1249F59AACCF}" dt="2026-03-11T12:20:35.072" v="503" actId="1076"/>
      <pc:docMkLst>
        <pc:docMk/>
      </pc:docMkLst>
      <pc:sldChg chg="modSp">
        <pc:chgData name="Darius Brown Hamilton (2433379)" userId="S::2433379@student.uwtsd.ac.uk::a2aa554c-23b2-468a-b6f6-4a615c76a893" providerId="AD" clId="Web-{52BBF623-DC85-FC5E-BD1E-1249F59AACCF}" dt="2026-03-11T12:20:35.072" v="503" actId="1076"/>
        <pc:sldMkLst>
          <pc:docMk/>
          <pc:sldMk cId="109857222" sldId="256"/>
        </pc:sldMkLst>
        <pc:spChg chg="mod">
          <ac:chgData name="Darius Brown Hamilton (2433379)" userId="S::2433379@student.uwtsd.ac.uk::a2aa554c-23b2-468a-b6f6-4a615c76a893" providerId="AD" clId="Web-{52BBF623-DC85-FC5E-BD1E-1249F59AACCF}" dt="2026-03-11T12:20:35.072" v="503" actId="1076"/>
          <ac:spMkLst>
            <pc:docMk/>
            <pc:sldMk cId="109857222" sldId="256"/>
            <ac:spMk id="2" creationId="{00000000-0000-0000-0000-000000000000}"/>
          </ac:spMkLst>
        </pc:spChg>
      </pc:sldChg>
      <pc:sldChg chg="modSp">
        <pc:chgData name="Darius Brown Hamilton (2433379)" userId="S::2433379@student.uwtsd.ac.uk::a2aa554c-23b2-468a-b6f6-4a615c76a893" providerId="AD" clId="Web-{52BBF623-DC85-FC5E-BD1E-1249F59AACCF}" dt="2026-03-11T12:14:32.971" v="422" actId="1076"/>
        <pc:sldMkLst>
          <pc:docMk/>
          <pc:sldMk cId="4220290314" sldId="260"/>
        </pc:sldMkLst>
        <pc:spChg chg="mod">
          <ac:chgData name="Darius Brown Hamilton (2433379)" userId="S::2433379@student.uwtsd.ac.uk::a2aa554c-23b2-468a-b6f6-4a615c76a893" providerId="AD" clId="Web-{52BBF623-DC85-FC5E-BD1E-1249F59AACCF}" dt="2026-03-11T12:14:32.971" v="422" actId="1076"/>
          <ac:spMkLst>
            <pc:docMk/>
            <pc:sldMk cId="4220290314" sldId="260"/>
            <ac:spMk id="4" creationId="{9B2FE450-C3A0-9680-B02C-DB04D75F757C}"/>
          </ac:spMkLst>
        </pc:spChg>
      </pc:sldChg>
      <pc:sldChg chg="modSp">
        <pc:chgData name="Darius Brown Hamilton (2433379)" userId="S::2433379@student.uwtsd.ac.uk::a2aa554c-23b2-468a-b6f6-4a615c76a893" providerId="AD" clId="Web-{52BBF623-DC85-FC5E-BD1E-1249F59AACCF}" dt="2026-03-11T12:19:30.289" v="501" actId="20577"/>
        <pc:sldMkLst>
          <pc:docMk/>
          <pc:sldMk cId="36305173" sldId="261"/>
        </pc:sldMkLst>
        <pc:spChg chg="mod">
          <ac:chgData name="Darius Brown Hamilton (2433379)" userId="S::2433379@student.uwtsd.ac.uk::a2aa554c-23b2-468a-b6f6-4a615c76a893" providerId="AD" clId="Web-{52BBF623-DC85-FC5E-BD1E-1249F59AACCF}" dt="2026-03-11T12:19:30.289" v="501" actId="20577"/>
          <ac:spMkLst>
            <pc:docMk/>
            <pc:sldMk cId="36305173" sldId="261"/>
            <ac:spMk id="3" creationId="{FB38444A-4EA3-B948-2E83-FED7CC7787B7}"/>
          </ac:spMkLst>
        </pc:spChg>
      </pc:sldChg>
    </pc:docChg>
  </pc:docChgLst>
  <pc:docChgLst>
    <pc:chgData name="Darius Brown Hamilton (2433379)" userId="S::2433379@student.uwtsd.ac.uk::a2aa554c-23b2-468a-b6f6-4a615c76a893" providerId="AD" clId="Web-{48FF3685-0D6B-C9CB-457C-C45588EDD797}"/>
    <pc:docChg chg="addSld modSld">
      <pc:chgData name="Darius Brown Hamilton (2433379)" userId="S::2433379@student.uwtsd.ac.uk::a2aa554c-23b2-468a-b6f6-4a615c76a893" providerId="AD" clId="Web-{48FF3685-0D6B-C9CB-457C-C45588EDD797}" dt="2026-03-12T12:46:59.416" v="233" actId="1076"/>
      <pc:docMkLst>
        <pc:docMk/>
      </pc:docMkLst>
      <pc:sldChg chg="modSp">
        <pc:chgData name="Darius Brown Hamilton (2433379)" userId="S::2433379@student.uwtsd.ac.uk::a2aa554c-23b2-468a-b6f6-4a615c76a893" providerId="AD" clId="Web-{48FF3685-0D6B-C9CB-457C-C45588EDD797}" dt="2026-03-12T12:23:27.036" v="3" actId="20577"/>
        <pc:sldMkLst>
          <pc:docMk/>
          <pc:sldMk cId="109857222" sldId="256"/>
        </pc:sldMkLst>
        <pc:spChg chg="mod">
          <ac:chgData name="Darius Brown Hamilton (2433379)" userId="S::2433379@student.uwtsd.ac.uk::a2aa554c-23b2-468a-b6f6-4a615c76a893" providerId="AD" clId="Web-{48FF3685-0D6B-C9CB-457C-C45588EDD797}" dt="2026-03-12T12:23:27.036" v="3" actId="20577"/>
          <ac:spMkLst>
            <pc:docMk/>
            <pc:sldMk cId="109857222" sldId="256"/>
            <ac:spMk id="3" creationId="{00000000-0000-0000-0000-000000000000}"/>
          </ac:spMkLst>
        </pc:spChg>
      </pc:sldChg>
      <pc:sldChg chg="modSp">
        <pc:chgData name="Darius Brown Hamilton (2433379)" userId="S::2433379@student.uwtsd.ac.uk::a2aa554c-23b2-468a-b6f6-4a615c76a893" providerId="AD" clId="Web-{48FF3685-0D6B-C9CB-457C-C45588EDD797}" dt="2026-03-12T12:24:33.179" v="4" actId="20577"/>
        <pc:sldMkLst>
          <pc:docMk/>
          <pc:sldMk cId="820447310" sldId="258"/>
        </pc:sldMkLst>
        <pc:spChg chg="mod">
          <ac:chgData name="Darius Brown Hamilton (2433379)" userId="S::2433379@student.uwtsd.ac.uk::a2aa554c-23b2-468a-b6f6-4a615c76a893" providerId="AD" clId="Web-{48FF3685-0D6B-C9CB-457C-C45588EDD797}" dt="2026-03-12T12:24:33.179" v="4" actId="20577"/>
          <ac:spMkLst>
            <pc:docMk/>
            <pc:sldMk cId="820447310" sldId="258"/>
            <ac:spMk id="3" creationId="{D1433B79-61DB-0B96-180E-51FF3ADBB7B0}"/>
          </ac:spMkLst>
        </pc:spChg>
      </pc:sldChg>
      <pc:sldChg chg="modSp">
        <pc:chgData name="Darius Brown Hamilton (2433379)" userId="S::2433379@student.uwtsd.ac.uk::a2aa554c-23b2-468a-b6f6-4a615c76a893" providerId="AD" clId="Web-{48FF3685-0D6B-C9CB-457C-C45588EDD797}" dt="2026-03-12T12:33:30.001" v="22" actId="20577"/>
        <pc:sldMkLst>
          <pc:docMk/>
          <pc:sldMk cId="4216822764" sldId="259"/>
        </pc:sldMkLst>
        <pc:spChg chg="mod">
          <ac:chgData name="Darius Brown Hamilton (2433379)" userId="S::2433379@student.uwtsd.ac.uk::a2aa554c-23b2-468a-b6f6-4a615c76a893" providerId="AD" clId="Web-{48FF3685-0D6B-C9CB-457C-C45588EDD797}" dt="2026-03-12T12:33:30.001" v="22" actId="20577"/>
          <ac:spMkLst>
            <pc:docMk/>
            <pc:sldMk cId="4216822764" sldId="259"/>
            <ac:spMk id="17" creationId="{8B73E3EA-A67B-0477-0DBF-AA2B4D3AABE4}"/>
          </ac:spMkLst>
        </pc:spChg>
      </pc:sldChg>
      <pc:sldChg chg="addSp delSp modSp new mod setBg">
        <pc:chgData name="Darius Brown Hamilton (2433379)" userId="S::2433379@student.uwtsd.ac.uk::a2aa554c-23b2-468a-b6f6-4a615c76a893" providerId="AD" clId="Web-{48FF3685-0D6B-C9CB-457C-C45588EDD797}" dt="2026-03-12T12:46:59.416" v="233" actId="1076"/>
        <pc:sldMkLst>
          <pc:docMk/>
          <pc:sldMk cId="1997461588" sldId="262"/>
        </pc:sldMkLst>
        <pc:spChg chg="mod">
          <ac:chgData name="Darius Brown Hamilton (2433379)" userId="S::2433379@student.uwtsd.ac.uk::a2aa554c-23b2-468a-b6f6-4a615c76a893" providerId="AD" clId="Web-{48FF3685-0D6B-C9CB-457C-C45588EDD797}" dt="2026-03-12T12:31:50.969" v="17"/>
          <ac:spMkLst>
            <pc:docMk/>
            <pc:sldMk cId="1997461588" sldId="262"/>
            <ac:spMk id="2" creationId="{51B167E7-AA0C-9EDD-4418-C415665710F8}"/>
          </ac:spMkLst>
        </pc:spChg>
        <pc:spChg chg="del">
          <ac:chgData name="Darius Brown Hamilton (2433379)" userId="S::2433379@student.uwtsd.ac.uk::a2aa554c-23b2-468a-b6f6-4a615c76a893" providerId="AD" clId="Web-{48FF3685-0D6B-C9CB-457C-C45588EDD797}" dt="2026-03-12T12:31:34.140" v="14"/>
          <ac:spMkLst>
            <pc:docMk/>
            <pc:sldMk cId="1997461588" sldId="262"/>
            <ac:spMk id="3" creationId="{FA0F34E6-091C-6B60-8BBE-2EFB56639504}"/>
          </ac:spMkLst>
        </pc:spChg>
        <pc:spChg chg="add del">
          <ac:chgData name="Darius Brown Hamilton (2433379)" userId="S::2433379@student.uwtsd.ac.uk::a2aa554c-23b2-468a-b6f6-4a615c76a893" providerId="AD" clId="Web-{48FF3685-0D6B-C9CB-457C-C45588EDD797}" dt="2026-03-12T12:31:50.953" v="16"/>
          <ac:spMkLst>
            <pc:docMk/>
            <pc:sldMk cId="1997461588" sldId="262"/>
            <ac:spMk id="8" creationId="{62C6F394-1807-308F-1E7E-8D7CB7E6233B}"/>
          </ac:spMkLst>
        </pc:spChg>
        <pc:spChg chg="add del">
          <ac:chgData name="Darius Brown Hamilton (2433379)" userId="S::2433379@student.uwtsd.ac.uk::a2aa554c-23b2-468a-b6f6-4a615c76a893" providerId="AD" clId="Web-{48FF3685-0D6B-C9CB-457C-C45588EDD797}" dt="2026-03-12T12:31:50.953" v="16"/>
          <ac:spMkLst>
            <pc:docMk/>
            <pc:sldMk cId="1997461588" sldId="262"/>
            <ac:spMk id="11" creationId="{2C61293E-6EBE-43EF-A52C-9BEBFD7679D4}"/>
          </ac:spMkLst>
        </pc:spChg>
        <pc:spChg chg="add del">
          <ac:chgData name="Darius Brown Hamilton (2433379)" userId="S::2433379@student.uwtsd.ac.uk::a2aa554c-23b2-468a-b6f6-4a615c76a893" providerId="AD" clId="Web-{48FF3685-0D6B-C9CB-457C-C45588EDD797}" dt="2026-03-12T12:31:50.953" v="16"/>
          <ac:spMkLst>
            <pc:docMk/>
            <pc:sldMk cId="1997461588" sldId="262"/>
            <ac:spMk id="13" creationId="{3FCFB1DE-0B7E-48CC-BA90-B2AB0889F9D6}"/>
          </ac:spMkLst>
        </pc:spChg>
        <pc:spChg chg="add">
          <ac:chgData name="Darius Brown Hamilton (2433379)" userId="S::2433379@student.uwtsd.ac.uk::a2aa554c-23b2-468a-b6f6-4a615c76a893" providerId="AD" clId="Web-{48FF3685-0D6B-C9CB-457C-C45588EDD797}" dt="2026-03-12T12:31:50.969" v="17"/>
          <ac:spMkLst>
            <pc:docMk/>
            <pc:sldMk cId="1997461588" sldId="262"/>
            <ac:spMk id="15" creationId="{F13C74B1-5B17-4795-BED0-7140497B445A}"/>
          </ac:spMkLst>
        </pc:spChg>
        <pc:spChg chg="add">
          <ac:chgData name="Darius Brown Hamilton (2433379)" userId="S::2433379@student.uwtsd.ac.uk::a2aa554c-23b2-468a-b6f6-4a615c76a893" providerId="AD" clId="Web-{48FF3685-0D6B-C9CB-457C-C45588EDD797}" dt="2026-03-12T12:31:50.969" v="17"/>
          <ac:spMkLst>
            <pc:docMk/>
            <pc:sldMk cId="1997461588" sldId="262"/>
            <ac:spMk id="16" creationId="{3FCFB1DE-0B7E-48CC-BA90-B2AB0889F9D6}"/>
          </ac:spMkLst>
        </pc:spChg>
        <pc:spChg chg="add mod">
          <ac:chgData name="Darius Brown Hamilton (2433379)" userId="S::2433379@student.uwtsd.ac.uk::a2aa554c-23b2-468a-b6f6-4a615c76a893" providerId="AD" clId="Web-{48FF3685-0D6B-C9CB-457C-C45588EDD797}" dt="2026-03-12T12:46:59.416" v="233" actId="1076"/>
          <ac:spMkLst>
            <pc:docMk/>
            <pc:sldMk cId="1997461588" sldId="262"/>
            <ac:spMk id="17" creationId="{6B6FD3F1-593C-B353-D2D4-016EE53E7254}"/>
          </ac:spMkLst>
        </pc:spChg>
        <pc:picChg chg="add mod ord">
          <ac:chgData name="Darius Brown Hamilton (2433379)" userId="S::2433379@student.uwtsd.ac.uk::a2aa554c-23b2-468a-b6f6-4a615c76a893" providerId="AD" clId="Web-{48FF3685-0D6B-C9CB-457C-C45588EDD797}" dt="2026-03-12T12:32:16.266" v="18" actId="14100"/>
          <ac:picMkLst>
            <pc:docMk/>
            <pc:sldMk cId="1997461588" sldId="262"/>
            <ac:picMk id="4" creationId="{4C5FE600-2F51-6715-B6BB-E6EB846249FB}"/>
          </ac:picMkLst>
        </pc:picChg>
      </pc:sldChg>
    </pc:docChg>
  </pc:docChgLst>
  <pc:docChgLst>
    <pc:chgData name="Darius Brown Hamilton (2433379)" userId="S::2433379@student.uwtsd.ac.uk::a2aa554c-23b2-468a-b6f6-4a615c76a893" providerId="AD" clId="Web-{10E7EECC-1B2B-A96A-BB5D-EE671AEE29E3}"/>
    <pc:docChg chg="addSld modSld">
      <pc:chgData name="Darius Brown Hamilton (2433379)" userId="S::2433379@student.uwtsd.ac.uk::a2aa554c-23b2-468a-b6f6-4a615c76a893" providerId="AD" clId="Web-{10E7EECC-1B2B-A96A-BB5D-EE671AEE29E3}" dt="2026-03-05T13:05:35.820" v="672" actId="20577"/>
      <pc:docMkLst>
        <pc:docMk/>
      </pc:docMkLst>
      <pc:sldChg chg="modSp">
        <pc:chgData name="Darius Brown Hamilton (2433379)" userId="S::2433379@student.uwtsd.ac.uk::a2aa554c-23b2-468a-b6f6-4a615c76a893" providerId="AD" clId="Web-{10E7EECC-1B2B-A96A-BB5D-EE671AEE29E3}" dt="2026-03-05T12:45:01.544" v="241"/>
        <pc:sldMkLst>
          <pc:docMk/>
          <pc:sldMk cId="109857222" sldId="256"/>
        </pc:sldMkLst>
        <pc:spChg chg="mod">
          <ac:chgData name="Darius Brown Hamilton (2433379)" userId="S::2433379@student.uwtsd.ac.uk::a2aa554c-23b2-468a-b6f6-4a615c76a893" providerId="AD" clId="Web-{10E7EECC-1B2B-A96A-BB5D-EE671AEE29E3}" dt="2026-03-05T12:31:41.804" v="142" actId="20577"/>
          <ac:spMkLst>
            <pc:docMk/>
            <pc:sldMk cId="109857222" sldId="256"/>
            <ac:spMk id="3" creationId="{00000000-0000-0000-0000-000000000000}"/>
          </ac:spMkLst>
        </pc:spChg>
        <pc:picChg chg="mod">
          <ac:chgData name="Darius Brown Hamilton (2433379)" userId="S::2433379@student.uwtsd.ac.uk::a2aa554c-23b2-468a-b6f6-4a615c76a893" providerId="AD" clId="Web-{10E7EECC-1B2B-A96A-BB5D-EE671AEE29E3}" dt="2026-03-05T12:45:01.544" v="241"/>
          <ac:picMkLst>
            <pc:docMk/>
            <pc:sldMk cId="109857222" sldId="256"/>
            <ac:picMk id="4" creationId="{71A8F2BC-5D8C-3A5C-B707-89FC705FDBBC}"/>
          </ac:picMkLst>
        </pc:picChg>
      </pc:sldChg>
      <pc:sldChg chg="modSp">
        <pc:chgData name="Darius Brown Hamilton (2433379)" userId="S::2433379@student.uwtsd.ac.uk::a2aa554c-23b2-468a-b6f6-4a615c76a893" providerId="AD" clId="Web-{10E7EECC-1B2B-A96A-BB5D-EE671AEE29E3}" dt="2026-03-05T12:43:25.620" v="239" actId="20577"/>
        <pc:sldMkLst>
          <pc:docMk/>
          <pc:sldMk cId="2891202787" sldId="257"/>
        </pc:sldMkLst>
        <pc:spChg chg="mod">
          <ac:chgData name="Darius Brown Hamilton (2433379)" userId="S::2433379@student.uwtsd.ac.uk::a2aa554c-23b2-468a-b6f6-4a615c76a893" providerId="AD" clId="Web-{10E7EECC-1B2B-A96A-BB5D-EE671AEE29E3}" dt="2026-03-05T12:43:25.620" v="239" actId="20577"/>
          <ac:spMkLst>
            <pc:docMk/>
            <pc:sldMk cId="2891202787" sldId="257"/>
            <ac:spMk id="3" creationId="{BB5DF754-8802-1CDD-ACFA-B8560BEAC138}"/>
          </ac:spMkLst>
        </pc:spChg>
      </pc:sldChg>
      <pc:sldChg chg="addSp delSp modSp">
        <pc:chgData name="Darius Brown Hamilton (2433379)" userId="S::2433379@student.uwtsd.ac.uk::a2aa554c-23b2-468a-b6f6-4a615c76a893" providerId="AD" clId="Web-{10E7EECC-1B2B-A96A-BB5D-EE671AEE29E3}" dt="2026-03-05T12:40:12.255" v="227" actId="20577"/>
        <pc:sldMkLst>
          <pc:docMk/>
          <pc:sldMk cId="820447310" sldId="258"/>
        </pc:sldMkLst>
        <pc:spChg chg="mod">
          <ac:chgData name="Darius Brown Hamilton (2433379)" userId="S::2433379@student.uwtsd.ac.uk::a2aa554c-23b2-468a-b6f6-4a615c76a893" providerId="AD" clId="Web-{10E7EECC-1B2B-A96A-BB5D-EE671AEE29E3}" dt="2026-03-05T12:26:48.800" v="88"/>
          <ac:spMkLst>
            <pc:docMk/>
            <pc:sldMk cId="820447310" sldId="258"/>
            <ac:spMk id="2" creationId="{3EC14F02-173C-99A5-D234-6448BCA46577}"/>
          </ac:spMkLst>
        </pc:spChg>
        <pc:spChg chg="mod">
          <ac:chgData name="Darius Brown Hamilton (2433379)" userId="S::2433379@student.uwtsd.ac.uk::a2aa554c-23b2-468a-b6f6-4a615c76a893" providerId="AD" clId="Web-{10E7EECC-1B2B-A96A-BB5D-EE671AEE29E3}" dt="2026-03-05T12:40:12.255" v="227" actId="20577"/>
          <ac:spMkLst>
            <pc:docMk/>
            <pc:sldMk cId="820447310" sldId="258"/>
            <ac:spMk id="3" creationId="{D1433B79-61DB-0B96-180E-51FF3ADBB7B0}"/>
          </ac:spMkLst>
        </pc:spChg>
        <pc:spChg chg="add">
          <ac:chgData name="Darius Brown Hamilton (2433379)" userId="S::2433379@student.uwtsd.ac.uk::a2aa554c-23b2-468a-b6f6-4a615c76a893" providerId="AD" clId="Web-{10E7EECC-1B2B-A96A-BB5D-EE671AEE29E3}" dt="2026-03-05T12:26:48.800" v="88"/>
          <ac:spMkLst>
            <pc:docMk/>
            <pc:sldMk cId="820447310" sldId="258"/>
            <ac:spMk id="16" creationId="{F13C74B1-5B17-4795-BED0-7140497B445A}"/>
          </ac:spMkLst>
        </pc:spChg>
        <pc:spChg chg="add">
          <ac:chgData name="Darius Brown Hamilton (2433379)" userId="S::2433379@student.uwtsd.ac.uk::a2aa554c-23b2-468a-b6f6-4a615c76a893" providerId="AD" clId="Web-{10E7EECC-1B2B-A96A-BB5D-EE671AEE29E3}" dt="2026-03-05T12:26:48.800" v="88"/>
          <ac:spMkLst>
            <pc:docMk/>
            <pc:sldMk cId="820447310" sldId="258"/>
            <ac:spMk id="18" creationId="{3FCFB1DE-0B7E-48CC-BA90-B2AB0889F9D6}"/>
          </ac:spMkLst>
        </pc:spChg>
        <pc:picChg chg="mod">
          <ac:chgData name="Darius Brown Hamilton (2433379)" userId="S::2433379@student.uwtsd.ac.uk::a2aa554c-23b2-468a-b6f6-4a615c76a893" providerId="AD" clId="Web-{10E7EECC-1B2B-A96A-BB5D-EE671AEE29E3}" dt="2026-03-05T12:26:59.394" v="89" actId="14100"/>
          <ac:picMkLst>
            <pc:docMk/>
            <pc:sldMk cId="820447310" sldId="258"/>
            <ac:picMk id="5" creationId="{2F95E8EC-F91F-D9DA-ACDC-A56068D0F02B}"/>
          </ac:picMkLst>
        </pc:picChg>
      </pc:sldChg>
      <pc:sldChg chg="addSp delSp modSp new mod setBg">
        <pc:chgData name="Darius Brown Hamilton (2433379)" userId="S::2433379@student.uwtsd.ac.uk::a2aa554c-23b2-468a-b6f6-4a615c76a893" providerId="AD" clId="Web-{10E7EECC-1B2B-A96A-BB5D-EE671AEE29E3}" dt="2026-03-05T13:05:35.820" v="672" actId="20577"/>
        <pc:sldMkLst>
          <pc:docMk/>
          <pc:sldMk cId="4216822764" sldId="259"/>
        </pc:sldMkLst>
        <pc:spChg chg="mod">
          <ac:chgData name="Darius Brown Hamilton (2433379)" userId="S::2433379@student.uwtsd.ac.uk::a2aa554c-23b2-468a-b6f6-4a615c76a893" providerId="AD" clId="Web-{10E7EECC-1B2B-A96A-BB5D-EE671AEE29E3}" dt="2026-03-05T12:48:29.421" v="258"/>
          <ac:spMkLst>
            <pc:docMk/>
            <pc:sldMk cId="4216822764" sldId="259"/>
            <ac:spMk id="2" creationId="{B4881B5E-2A51-C0C9-CCB3-74018574087C}"/>
          </ac:spMkLst>
        </pc:spChg>
        <pc:spChg chg="add mod">
          <ac:chgData name="Darius Brown Hamilton (2433379)" userId="S::2433379@student.uwtsd.ac.uk::a2aa554c-23b2-468a-b6f6-4a615c76a893" providerId="AD" clId="Web-{10E7EECC-1B2B-A96A-BB5D-EE671AEE29E3}" dt="2026-03-05T13:05:35.820" v="672" actId="20577"/>
          <ac:spMkLst>
            <pc:docMk/>
            <pc:sldMk cId="4216822764" sldId="259"/>
            <ac:spMk id="17" creationId="{8B73E3EA-A67B-0477-0DBF-AA2B4D3AABE4}"/>
          </ac:spMkLst>
        </pc:spChg>
        <pc:spChg chg="add">
          <ac:chgData name="Darius Brown Hamilton (2433379)" userId="S::2433379@student.uwtsd.ac.uk::a2aa554c-23b2-468a-b6f6-4a615c76a893" providerId="AD" clId="Web-{10E7EECC-1B2B-A96A-BB5D-EE671AEE29E3}" dt="2026-03-05T12:48:29.421" v="258"/>
          <ac:spMkLst>
            <pc:docMk/>
            <pc:sldMk cId="4216822764" sldId="259"/>
            <ac:spMk id="20" creationId="{2C61293E-6EBE-43EF-A52C-9BEBFD7679D4}"/>
          </ac:spMkLst>
        </pc:spChg>
        <pc:spChg chg="add">
          <ac:chgData name="Darius Brown Hamilton (2433379)" userId="S::2433379@student.uwtsd.ac.uk::a2aa554c-23b2-468a-b6f6-4a615c76a893" providerId="AD" clId="Web-{10E7EECC-1B2B-A96A-BB5D-EE671AEE29E3}" dt="2026-03-05T12:48:29.421" v="258"/>
          <ac:spMkLst>
            <pc:docMk/>
            <pc:sldMk cId="4216822764" sldId="259"/>
            <ac:spMk id="22" creationId="{3FCFB1DE-0B7E-48CC-BA90-B2AB0889F9D6}"/>
          </ac:spMkLst>
        </pc:spChg>
        <pc:picChg chg="add mod ord">
          <ac:chgData name="Darius Brown Hamilton (2433379)" userId="S::2433379@student.uwtsd.ac.uk::a2aa554c-23b2-468a-b6f6-4a615c76a893" providerId="AD" clId="Web-{10E7EECC-1B2B-A96A-BB5D-EE671AEE29E3}" dt="2026-03-05T12:49:11.453" v="260" actId="14100"/>
          <ac:picMkLst>
            <pc:docMk/>
            <pc:sldMk cId="4216822764" sldId="259"/>
            <ac:picMk id="4" creationId="{A61548CA-6516-8CB5-FB75-E82489E33752}"/>
          </ac:picMkLst>
        </pc:picChg>
      </pc:sldChg>
    </pc:docChg>
  </pc:docChgLst>
  <pc:docChgLst>
    <pc:chgData name="Darius Brown Hamilton (2433379)" userId="S::2433379@student.uwtsd.ac.uk::a2aa554c-23b2-468a-b6f6-4a615c76a893" providerId="AD" clId="Web-{A328774A-EC96-247F-884B-C6E275AE7530}"/>
    <pc:docChg chg="addSld modSld addMainMaster delMainMaster">
      <pc:chgData name="Darius Brown Hamilton (2433379)" userId="S::2433379@student.uwtsd.ac.uk::a2aa554c-23b2-468a-b6f6-4a615c76a893" providerId="AD" clId="Web-{A328774A-EC96-247F-884B-C6E275AE7530}" dt="2026-03-05T11:47:37.272" v="563" actId="20577"/>
      <pc:docMkLst>
        <pc:docMk/>
      </pc:docMkLst>
      <pc:sldChg chg="addSp modSp mod setBg modClrScheme chgLayout">
        <pc:chgData name="Darius Brown Hamilton (2433379)" userId="S::2433379@student.uwtsd.ac.uk::a2aa554c-23b2-468a-b6f6-4a615c76a893" providerId="AD" clId="Web-{A328774A-EC96-247F-884B-C6E275AE7530}" dt="2026-03-05T09:22:18.754" v="101" actId="20577"/>
        <pc:sldMkLst>
          <pc:docMk/>
          <pc:sldMk cId="109857222" sldId="256"/>
        </pc:sldMkLst>
        <pc:spChg chg="mod">
          <ac:chgData name="Darius Brown Hamilton (2433379)" userId="S::2433379@student.uwtsd.ac.uk::a2aa554c-23b2-468a-b6f6-4a615c76a893" providerId="AD" clId="Web-{A328774A-EC96-247F-884B-C6E275AE7530}" dt="2026-03-05T09:21:40.644" v="93" actId="20577"/>
          <ac:spMkLst>
            <pc:docMk/>
            <pc:sldMk cId="109857222" sldId="256"/>
            <ac:spMk id="2" creationId="{00000000-0000-0000-0000-000000000000}"/>
          </ac:spMkLst>
        </pc:spChg>
        <pc:spChg chg="mod">
          <ac:chgData name="Darius Brown Hamilton (2433379)" userId="S::2433379@student.uwtsd.ac.uk::a2aa554c-23b2-468a-b6f6-4a615c76a893" providerId="AD" clId="Web-{A328774A-EC96-247F-884B-C6E275AE7530}" dt="2026-03-05T09:22:18.754" v="101" actId="20577"/>
          <ac:spMkLst>
            <pc:docMk/>
            <pc:sldMk cId="109857222" sldId="256"/>
            <ac:spMk id="3" creationId="{00000000-0000-0000-0000-000000000000}"/>
          </ac:spMkLst>
        </pc:spChg>
        <pc:spChg chg="add">
          <ac:chgData name="Darius Brown Hamilton (2433379)" userId="S::2433379@student.uwtsd.ac.uk::a2aa554c-23b2-468a-b6f6-4a615c76a893" providerId="AD" clId="Web-{A328774A-EC96-247F-884B-C6E275AE7530}" dt="2026-03-05T09:09:26.695" v="0"/>
          <ac:spMkLst>
            <pc:docMk/>
            <pc:sldMk cId="109857222" sldId="256"/>
            <ac:spMk id="9" creationId="{9B7AD9F6-8CE7-4299-8FC6-328F4DCD3FF9}"/>
          </ac:spMkLst>
        </pc:spChg>
        <pc:spChg chg="add">
          <ac:chgData name="Darius Brown Hamilton (2433379)" userId="S::2433379@student.uwtsd.ac.uk::a2aa554c-23b2-468a-b6f6-4a615c76a893" providerId="AD" clId="Web-{A328774A-EC96-247F-884B-C6E275AE7530}" dt="2026-03-05T09:09:26.695" v="0"/>
          <ac:spMkLst>
            <pc:docMk/>
            <pc:sldMk cId="109857222" sldId="256"/>
            <ac:spMk id="11" creationId="{F49775AF-8896-43EE-92C6-83497D6DC56F}"/>
          </ac:spMkLst>
        </pc:spChg>
        <pc:picChg chg="add">
          <ac:chgData name="Darius Brown Hamilton (2433379)" userId="S::2433379@student.uwtsd.ac.uk::a2aa554c-23b2-468a-b6f6-4a615c76a893" providerId="AD" clId="Web-{A328774A-EC96-247F-884B-C6E275AE7530}" dt="2026-03-05T09:09:26.695" v="0"/>
          <ac:picMkLst>
            <pc:docMk/>
            <pc:sldMk cId="109857222" sldId="256"/>
            <ac:picMk id="4" creationId="{71A8F2BC-5D8C-3A5C-B707-89FC705FDBBC}"/>
          </ac:picMkLst>
        </pc:picChg>
      </pc:sldChg>
      <pc:sldChg chg="addSp delSp modSp new mod setBg setClrOvrMap">
        <pc:chgData name="Darius Brown Hamilton (2433379)" userId="S::2433379@student.uwtsd.ac.uk::a2aa554c-23b2-468a-b6f6-4a615c76a893" providerId="AD" clId="Web-{A328774A-EC96-247F-884B-C6E275AE7530}" dt="2026-03-05T11:16:06.225" v="460" actId="20577"/>
        <pc:sldMkLst>
          <pc:docMk/>
          <pc:sldMk cId="2891202787" sldId="257"/>
        </pc:sldMkLst>
        <pc:spChg chg="mod">
          <ac:chgData name="Darius Brown Hamilton (2433379)" userId="S::2433379@student.uwtsd.ac.uk::a2aa554c-23b2-468a-b6f6-4a615c76a893" providerId="AD" clId="Web-{A328774A-EC96-247F-884B-C6E275AE7530}" dt="2026-03-05T10:10:58.657" v="263"/>
          <ac:spMkLst>
            <pc:docMk/>
            <pc:sldMk cId="2891202787" sldId="257"/>
            <ac:spMk id="2" creationId="{509415A7-D418-A87F-7C07-14BD97387E8A}"/>
          </ac:spMkLst>
        </pc:spChg>
        <pc:spChg chg="mod">
          <ac:chgData name="Darius Brown Hamilton (2433379)" userId="S::2433379@student.uwtsd.ac.uk::a2aa554c-23b2-468a-b6f6-4a615c76a893" providerId="AD" clId="Web-{A328774A-EC96-247F-884B-C6E275AE7530}" dt="2026-03-05T11:16:06.225" v="460" actId="20577"/>
          <ac:spMkLst>
            <pc:docMk/>
            <pc:sldMk cId="2891202787" sldId="257"/>
            <ac:spMk id="3" creationId="{BB5DF754-8802-1CDD-ACFA-B8560BEAC138}"/>
          </ac:spMkLst>
        </pc:spChg>
        <pc:spChg chg="add">
          <ac:chgData name="Darius Brown Hamilton (2433379)" userId="S::2433379@student.uwtsd.ac.uk::a2aa554c-23b2-468a-b6f6-4a615c76a893" providerId="AD" clId="Web-{A328774A-EC96-247F-884B-C6E275AE7530}" dt="2026-03-05T10:10:58.657" v="263"/>
          <ac:spMkLst>
            <pc:docMk/>
            <pc:sldMk cId="2891202787" sldId="257"/>
            <ac:spMk id="13" creationId="{A9D2268A-D939-4E78-91B6-6C7E46406788}"/>
          </ac:spMkLst>
        </pc:spChg>
        <pc:spChg chg="add">
          <ac:chgData name="Darius Brown Hamilton (2433379)" userId="S::2433379@student.uwtsd.ac.uk::a2aa554c-23b2-468a-b6f6-4a615c76a893" providerId="AD" clId="Web-{A328774A-EC96-247F-884B-C6E275AE7530}" dt="2026-03-05T10:10:58.657" v="263"/>
          <ac:spMkLst>
            <pc:docMk/>
            <pc:sldMk cId="2891202787" sldId="257"/>
            <ac:spMk id="14" creationId="{E0C43A58-225D-452D-8185-0D89D1EED861}"/>
          </ac:spMkLst>
        </pc:spChg>
        <pc:picChg chg="add mod ord">
          <ac:chgData name="Darius Brown Hamilton (2433379)" userId="S::2433379@student.uwtsd.ac.uk::a2aa554c-23b2-468a-b6f6-4a615c76a893" providerId="AD" clId="Web-{A328774A-EC96-247F-884B-C6E275AE7530}" dt="2026-03-05T10:10:58.657" v="263"/>
          <ac:picMkLst>
            <pc:docMk/>
            <pc:sldMk cId="2891202787" sldId="257"/>
            <ac:picMk id="4" creationId="{A65ACABD-3E2D-1DC0-6DC2-CC7C36E93731}"/>
          </ac:picMkLst>
        </pc:picChg>
      </pc:sldChg>
      <pc:sldChg chg="addSp modSp new mod setBg">
        <pc:chgData name="Darius Brown Hamilton (2433379)" userId="S::2433379@student.uwtsd.ac.uk::a2aa554c-23b2-468a-b6f6-4a615c76a893" providerId="AD" clId="Web-{A328774A-EC96-247F-884B-C6E275AE7530}" dt="2026-03-05T11:47:37.272" v="563" actId="20577"/>
        <pc:sldMkLst>
          <pc:docMk/>
          <pc:sldMk cId="820447310" sldId="258"/>
        </pc:sldMkLst>
        <pc:spChg chg="mod">
          <ac:chgData name="Darius Brown Hamilton (2433379)" userId="S::2433379@student.uwtsd.ac.uk::a2aa554c-23b2-468a-b6f6-4a615c76a893" providerId="AD" clId="Web-{A328774A-EC96-247F-884B-C6E275AE7530}" dt="2026-03-05T11:32:41.005" v="518" actId="14100"/>
          <ac:spMkLst>
            <pc:docMk/>
            <pc:sldMk cId="820447310" sldId="258"/>
            <ac:spMk id="2" creationId="{3EC14F02-173C-99A5-D234-6448BCA46577}"/>
          </ac:spMkLst>
        </pc:spChg>
        <pc:spChg chg="mod">
          <ac:chgData name="Darius Brown Hamilton (2433379)" userId="S::2433379@student.uwtsd.ac.uk::a2aa554c-23b2-468a-b6f6-4a615c76a893" providerId="AD" clId="Web-{A328774A-EC96-247F-884B-C6E275AE7530}" dt="2026-03-05T11:47:37.272" v="563" actId="20577"/>
          <ac:spMkLst>
            <pc:docMk/>
            <pc:sldMk cId="820447310" sldId="258"/>
            <ac:spMk id="3" creationId="{D1433B79-61DB-0B96-180E-51FF3ADBB7B0}"/>
          </ac:spMkLst>
        </pc:spChg>
        <pc:picChg chg="add mod">
          <ac:chgData name="Darius Brown Hamilton (2433379)" userId="S::2433379@student.uwtsd.ac.uk::a2aa554c-23b2-468a-b6f6-4a615c76a893" providerId="AD" clId="Web-{A328774A-EC96-247F-884B-C6E275AE7530}" dt="2026-03-05T11:47:06.975" v="560" actId="14100"/>
          <ac:picMkLst>
            <pc:docMk/>
            <pc:sldMk cId="820447310" sldId="258"/>
            <ac:picMk id="5" creationId="{2F95E8EC-F91F-D9DA-ACDC-A56068D0F02B}"/>
          </ac:picMkLst>
        </pc:picChg>
      </pc:sldChg>
      <pc:sldMasterChg chg="add addSldLayout">
        <pc:chgData name="Darius Brown Hamilton (2433379)" userId="S::2433379@student.uwtsd.ac.uk::a2aa554c-23b2-468a-b6f6-4a615c76a893" providerId="AD" clId="Web-{A328774A-EC96-247F-884B-C6E275AE7530}" dt="2026-03-05T09:09:26.695" v="0"/>
        <pc:sldMasterMkLst>
          <pc:docMk/>
          <pc:sldMasterMk cId="3020268980" sldId="2147483734"/>
        </pc:sldMasterMkLst>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3357850357" sldId="2147483723"/>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1626515633" sldId="2147483724"/>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2657122843" sldId="2147483725"/>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2880403678" sldId="2147483726"/>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670994692" sldId="2147483727"/>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326809894" sldId="2147483728"/>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2435774059" sldId="2147483729"/>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1432071389" sldId="2147483730"/>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3543530258" sldId="2147483731"/>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1716640920" sldId="2147483732"/>
          </pc:sldLayoutMkLst>
        </pc:sldLayoutChg>
        <pc:sldLayoutChg chg="add">
          <pc:chgData name="Darius Brown Hamilton (2433379)" userId="S::2433379@student.uwtsd.ac.uk::a2aa554c-23b2-468a-b6f6-4a615c76a893" providerId="AD" clId="Web-{A328774A-EC96-247F-884B-C6E275AE7530}" dt="2026-03-05T09:09:26.695" v="0"/>
          <pc:sldLayoutMkLst>
            <pc:docMk/>
            <pc:sldMasterMk cId="3020268980" sldId="2147483734"/>
            <pc:sldLayoutMk cId="3901507591" sldId="2147483733"/>
          </pc:sldLayoutMkLst>
        </pc:sldLayoutChg>
      </pc:sldMasterChg>
    </pc:docChg>
  </pc:docChgLst>
  <pc:docChgLst>
    <pc:chgData name="Darius Brown Hamilton (2433379)" userId="S::2433379@student.uwtsd.ac.uk::a2aa554c-23b2-468a-b6f6-4a615c76a893" providerId="AD" clId="Web-{4BC5FA4E-E138-30EF-538D-D43CC924D5BB}"/>
    <pc:docChg chg="addSld modSld">
      <pc:chgData name="Darius Brown Hamilton (2433379)" userId="S::2433379@student.uwtsd.ac.uk::a2aa554c-23b2-468a-b6f6-4a615c76a893" providerId="AD" clId="Web-{4BC5FA4E-E138-30EF-538D-D43CC924D5BB}" dt="2026-03-09T12:00:50.772" v="437" actId="20577"/>
      <pc:docMkLst>
        <pc:docMk/>
      </pc:docMkLst>
      <pc:sldChg chg="modSp">
        <pc:chgData name="Darius Brown Hamilton (2433379)" userId="S::2433379@student.uwtsd.ac.uk::a2aa554c-23b2-468a-b6f6-4a615c76a893" providerId="AD" clId="Web-{4BC5FA4E-E138-30EF-538D-D43CC924D5BB}" dt="2026-03-09T11:07:59.369" v="138" actId="20577"/>
        <pc:sldMkLst>
          <pc:docMk/>
          <pc:sldMk cId="4216822764" sldId="259"/>
        </pc:sldMkLst>
        <pc:spChg chg="mod">
          <ac:chgData name="Darius Brown Hamilton (2433379)" userId="S::2433379@student.uwtsd.ac.uk::a2aa554c-23b2-468a-b6f6-4a615c76a893" providerId="AD" clId="Web-{4BC5FA4E-E138-30EF-538D-D43CC924D5BB}" dt="2026-03-09T11:07:59.369" v="138" actId="20577"/>
          <ac:spMkLst>
            <pc:docMk/>
            <pc:sldMk cId="4216822764" sldId="259"/>
            <ac:spMk id="17" creationId="{8B73E3EA-A67B-0477-0DBF-AA2B4D3AABE4}"/>
          </ac:spMkLst>
        </pc:spChg>
      </pc:sldChg>
      <pc:sldChg chg="addSp delSp modSp new mod setBg">
        <pc:chgData name="Darius Brown Hamilton (2433379)" userId="S::2433379@student.uwtsd.ac.uk::a2aa554c-23b2-468a-b6f6-4a615c76a893" providerId="AD" clId="Web-{4BC5FA4E-E138-30EF-538D-D43CC924D5BB}" dt="2026-03-09T11:50:55.376" v="373" actId="20577"/>
        <pc:sldMkLst>
          <pc:docMk/>
          <pc:sldMk cId="4220290314" sldId="260"/>
        </pc:sldMkLst>
        <pc:spChg chg="mod">
          <ac:chgData name="Darius Brown Hamilton (2433379)" userId="S::2433379@student.uwtsd.ac.uk::a2aa554c-23b2-468a-b6f6-4a615c76a893" providerId="AD" clId="Web-{4BC5FA4E-E138-30EF-538D-D43CC924D5BB}" dt="2026-03-09T11:10:08.722" v="148"/>
          <ac:spMkLst>
            <pc:docMk/>
            <pc:sldMk cId="4220290314" sldId="260"/>
            <ac:spMk id="2" creationId="{42BAA3C1-1AA7-EAAD-2155-81BA6DC5BAEB}"/>
          </ac:spMkLst>
        </pc:spChg>
        <pc:spChg chg="add mod">
          <ac:chgData name="Darius Brown Hamilton (2433379)" userId="S::2433379@student.uwtsd.ac.uk::a2aa554c-23b2-468a-b6f6-4a615c76a893" providerId="AD" clId="Web-{4BC5FA4E-E138-30EF-538D-D43CC924D5BB}" dt="2026-03-09T11:50:55.376" v="373" actId="20577"/>
          <ac:spMkLst>
            <pc:docMk/>
            <pc:sldMk cId="4220290314" sldId="260"/>
            <ac:spMk id="4" creationId="{9B2FE450-C3A0-9680-B02C-DB04D75F757C}"/>
          </ac:spMkLst>
        </pc:spChg>
        <pc:spChg chg="add">
          <ac:chgData name="Darius Brown Hamilton (2433379)" userId="S::2433379@student.uwtsd.ac.uk::a2aa554c-23b2-468a-b6f6-4a615c76a893" providerId="AD" clId="Web-{4BC5FA4E-E138-30EF-538D-D43CC924D5BB}" dt="2026-03-09T11:10:08.722" v="148"/>
          <ac:spMkLst>
            <pc:docMk/>
            <pc:sldMk cId="4220290314" sldId="260"/>
            <ac:spMk id="26" creationId="{DA381740-063A-41A4-836D-85D14980EEF0}"/>
          </ac:spMkLst>
        </pc:spChg>
        <pc:spChg chg="add">
          <ac:chgData name="Darius Brown Hamilton (2433379)" userId="S::2433379@student.uwtsd.ac.uk::a2aa554c-23b2-468a-b6f6-4a615c76a893" providerId="AD" clId="Web-{4BC5FA4E-E138-30EF-538D-D43CC924D5BB}" dt="2026-03-09T11:10:08.722" v="148"/>
          <ac:spMkLst>
            <pc:docMk/>
            <pc:sldMk cId="4220290314" sldId="260"/>
            <ac:spMk id="27" creationId="{9B7AD9F6-8CE7-4299-8FC6-328F4DCD3FF9}"/>
          </ac:spMkLst>
        </pc:spChg>
        <pc:spChg chg="add">
          <ac:chgData name="Darius Brown Hamilton (2433379)" userId="S::2433379@student.uwtsd.ac.uk::a2aa554c-23b2-468a-b6f6-4a615c76a893" providerId="AD" clId="Web-{4BC5FA4E-E138-30EF-538D-D43CC924D5BB}" dt="2026-03-09T11:10:08.722" v="148"/>
          <ac:spMkLst>
            <pc:docMk/>
            <pc:sldMk cId="4220290314" sldId="260"/>
            <ac:spMk id="28" creationId="{F49775AF-8896-43EE-92C6-83497D6DC56F}"/>
          </ac:spMkLst>
        </pc:spChg>
        <pc:picChg chg="add mod ord">
          <ac:chgData name="Darius Brown Hamilton (2433379)" userId="S::2433379@student.uwtsd.ac.uk::a2aa554c-23b2-468a-b6f6-4a615c76a893" providerId="AD" clId="Web-{4BC5FA4E-E138-30EF-538D-D43CC924D5BB}" dt="2026-03-09T11:10:08.722" v="148"/>
          <ac:picMkLst>
            <pc:docMk/>
            <pc:sldMk cId="4220290314" sldId="260"/>
            <ac:picMk id="5" creationId="{86B71BB3-E45C-5C55-DBD5-85554FFAC380}"/>
          </ac:picMkLst>
        </pc:picChg>
      </pc:sldChg>
      <pc:sldChg chg="modSp new">
        <pc:chgData name="Darius Brown Hamilton (2433379)" userId="S::2433379@student.uwtsd.ac.uk::a2aa554c-23b2-468a-b6f6-4a615c76a893" providerId="AD" clId="Web-{4BC5FA4E-E138-30EF-538D-D43CC924D5BB}" dt="2026-03-09T12:00:50.772" v="437" actId="20577"/>
        <pc:sldMkLst>
          <pc:docMk/>
          <pc:sldMk cId="36305173" sldId="261"/>
        </pc:sldMkLst>
        <pc:spChg chg="mod">
          <ac:chgData name="Darius Brown Hamilton (2433379)" userId="S::2433379@student.uwtsd.ac.uk::a2aa554c-23b2-468a-b6f6-4a615c76a893" providerId="AD" clId="Web-{4BC5FA4E-E138-30EF-538D-D43CC924D5BB}" dt="2026-03-09T11:55:58.366" v="379" actId="20577"/>
          <ac:spMkLst>
            <pc:docMk/>
            <pc:sldMk cId="36305173" sldId="261"/>
            <ac:spMk id="2" creationId="{C5F96761-034A-439B-167D-935CC6D94D77}"/>
          </ac:spMkLst>
        </pc:spChg>
        <pc:spChg chg="mod">
          <ac:chgData name="Darius Brown Hamilton (2433379)" userId="S::2433379@student.uwtsd.ac.uk::a2aa554c-23b2-468a-b6f6-4a615c76a893" providerId="AD" clId="Web-{4BC5FA4E-E138-30EF-538D-D43CC924D5BB}" dt="2026-03-09T12:00:50.772" v="437" actId="20577"/>
          <ac:spMkLst>
            <pc:docMk/>
            <pc:sldMk cId="36305173" sldId="261"/>
            <ac:spMk id="3" creationId="{FB38444A-4EA3-B948-2E83-FED7CC7787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3/12/2026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35774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32071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43530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16640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01507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70994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57850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651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7122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80403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6809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3/12/2026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2026898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tarburstmagazine.com/features/the-rise-of-streaming-services-how-they-are-changing-the-film-industry/" TargetMode="External"/><Relationship Id="rId2" Type="http://schemas.openxmlformats.org/officeDocument/2006/relationships/hyperlink" Target="https://www.mackrell.com/legal-news/compliance-with-uk-employment-law-why-its-vital-for-film-and-television-production-companies/" TargetMode="External"/><Relationship Id="rId1" Type="http://schemas.openxmlformats.org/officeDocument/2006/relationships/slideLayout" Target="../slideLayouts/slideLayout2.xml"/><Relationship Id="rId4" Type="http://schemas.openxmlformats.org/officeDocument/2006/relationships/hyperlink" Target="https://online.hbs.edu/blog/post/what-is-the-triple-bottom-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7922" y="610392"/>
            <a:ext cx="3734014" cy="3566160"/>
          </a:xfrm>
        </p:spPr>
        <p:txBody>
          <a:bodyPr anchor="b">
            <a:normAutofit/>
          </a:bodyPr>
          <a:lstStyle/>
          <a:p>
            <a:r>
              <a:rPr lang="en-US" sz="8000" dirty="0"/>
              <a:t>3Minded Productions</a:t>
            </a:r>
          </a:p>
        </p:txBody>
      </p:sp>
      <p:sp>
        <p:nvSpPr>
          <p:cNvPr id="3" name="Subtitle 2"/>
          <p:cNvSpPr>
            <a:spLocks noGrp="1"/>
          </p:cNvSpPr>
          <p:nvPr>
            <p:ph type="subTitle" idx="1"/>
          </p:nvPr>
        </p:nvSpPr>
        <p:spPr>
          <a:xfrm>
            <a:off x="167924" y="4636008"/>
            <a:ext cx="4989829" cy="1572768"/>
          </a:xfrm>
        </p:spPr>
        <p:txBody>
          <a:bodyPr vert="horz" lIns="91440" tIns="45720" rIns="91440" bIns="45720" rtlCol="0" anchor="t">
            <a:normAutofit fontScale="77500" lnSpcReduction="20000"/>
          </a:bodyPr>
          <a:lstStyle/>
          <a:p>
            <a:r>
              <a:rPr lang="en-US" dirty="0">
                <a:latin typeface="Arial Nova"/>
              </a:rPr>
              <a:t>Darius Brown-Hamilton  LCLM4006</a:t>
            </a:r>
          </a:p>
          <a:p>
            <a:r>
              <a:rPr lang="en-US" dirty="0">
                <a:latin typeface="Arial Nova"/>
              </a:rPr>
              <a:t>2433379                        Enterprise &amp;                                     Entrepreneurship</a:t>
            </a:r>
            <a:endParaRPr lang="en-US" dirty="0"/>
          </a:p>
          <a:p>
            <a:r>
              <a:rPr lang="en-US" dirty="0">
                <a:latin typeface="Arial Nova"/>
              </a:rPr>
              <a:t>Dr Ejike </a:t>
            </a:r>
            <a:r>
              <a:rPr lang="en-US" dirty="0" err="1">
                <a:latin typeface="Arial Nova"/>
              </a:rPr>
              <a:t>Udeogu</a:t>
            </a:r>
            <a:r>
              <a:rPr lang="en-US" dirty="0">
                <a:latin typeface="Arial Nova"/>
              </a:rPr>
              <a:t>              Component 2</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38EA6B"/>
          </a:solidFill>
          <a:ln w="38100" cap="rnd">
            <a:solidFill>
              <a:srgbClr val="38EA6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A8F2BC-5D8C-3A5C-B707-89FC705FDBBC}"/>
              </a:ext>
            </a:extLst>
          </p:cNvPr>
          <p:cNvPicPr>
            <a:picLocks noChangeAspect="1"/>
          </p:cNvPicPr>
          <p:nvPr/>
        </p:nvPicPr>
        <p:blipFill>
          <a:blip r:embed="rId2"/>
          <a:srcRect l="17939" r="21868"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camera lens&#10;&#10;AI-generated content may be incorrect.">
            <a:extLst>
              <a:ext uri="{FF2B5EF4-FFF2-40B4-BE49-F238E27FC236}">
                <a16:creationId xmlns:a16="http://schemas.microsoft.com/office/drawing/2014/main" id="{A65ACABD-3E2D-1DC0-6DC2-CC7C36E93731}"/>
              </a:ext>
            </a:extLst>
          </p:cNvPr>
          <p:cNvPicPr>
            <a:picLocks noChangeAspect="1"/>
          </p:cNvPicPr>
          <p:nvPr/>
        </p:nvPicPr>
        <p:blipFill>
          <a:blip r:embed="rId2">
            <a:alphaModFix amt="40000"/>
          </a:blip>
          <a:srcRect t="5457" b="10273"/>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509415A7-D418-A87F-7C07-14BD97387E8A}"/>
              </a:ext>
            </a:extLst>
          </p:cNvPr>
          <p:cNvSpPr>
            <a:spLocks noGrp="1"/>
          </p:cNvSpPr>
          <p:nvPr>
            <p:ph type="title"/>
          </p:nvPr>
        </p:nvSpPr>
        <p:spPr>
          <a:xfrm>
            <a:off x="640080" y="853673"/>
            <a:ext cx="4023360" cy="5004794"/>
          </a:xfrm>
        </p:spPr>
        <p:txBody>
          <a:bodyPr>
            <a:normAutofit/>
          </a:bodyPr>
          <a:lstStyle/>
          <a:p>
            <a:r>
              <a:rPr lang="en-US" sz="7200"/>
              <a:t>Overview</a:t>
            </a:r>
          </a:p>
        </p:txBody>
      </p:sp>
      <p:sp>
        <p:nvSpPr>
          <p:cNvPr id="3" name="Content Placeholder 2">
            <a:extLst>
              <a:ext uri="{FF2B5EF4-FFF2-40B4-BE49-F238E27FC236}">
                <a16:creationId xmlns:a16="http://schemas.microsoft.com/office/drawing/2014/main" id="{BB5DF754-8802-1CDD-ACFA-B8560BEAC138}"/>
              </a:ext>
            </a:extLst>
          </p:cNvPr>
          <p:cNvSpPr>
            <a:spLocks noGrp="1"/>
          </p:cNvSpPr>
          <p:nvPr>
            <p:ph idx="1"/>
          </p:nvPr>
        </p:nvSpPr>
        <p:spPr>
          <a:xfrm>
            <a:off x="5401162" y="-323963"/>
            <a:ext cx="6061362" cy="6459520"/>
          </a:xfrm>
        </p:spPr>
        <p:txBody>
          <a:bodyPr vert="horz" lIns="91440" tIns="45720" rIns="91440" bIns="45720" rtlCol="0" anchor="ctr">
            <a:normAutofit/>
          </a:bodyPr>
          <a:lstStyle/>
          <a:p>
            <a:pPr marL="0" indent="0">
              <a:buNone/>
            </a:pPr>
            <a:r>
              <a:rPr lang="en-US" sz="2400" dirty="0"/>
              <a:t>3Minded Productions is a film supporting production company, with the assisting services of rental equipment hiring. The main things we do is help create a movie with any director and rent the equipment to whoever has a film project, whilst providing lots of services from film score music to having a mobile vehicle shooting crew. The management structure will be I as the main executive Producer/Director then there will be made of different departments such as costume, camera, sound, editor etc. 3Minded will be a limited </a:t>
            </a:r>
            <a:r>
              <a:rPr lang="en-US" sz="2400"/>
              <a:t>company &amp; licensed under Companies House.</a:t>
            </a:r>
            <a:endParaRPr lang="en-US" sz="2400" dirty="0"/>
          </a:p>
        </p:txBody>
      </p:sp>
      <p:sp>
        <p:nvSpPr>
          <p:cNvPr id="14"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sX0" fmla="*/ 0 w 6229604"/>
              <a:gd name="csY0" fmla="*/ 0 h 5722227"/>
              <a:gd name="csX1" fmla="*/ 629882 w 6229604"/>
              <a:gd name="csY1" fmla="*/ 0 h 5722227"/>
              <a:gd name="csX2" fmla="*/ 1135172 w 6229604"/>
              <a:gd name="csY2" fmla="*/ 0 h 5722227"/>
              <a:gd name="csX3" fmla="*/ 1951943 w 6229604"/>
              <a:gd name="csY3" fmla="*/ 0 h 5722227"/>
              <a:gd name="csX4" fmla="*/ 2581825 w 6229604"/>
              <a:gd name="csY4" fmla="*/ 0 h 5722227"/>
              <a:gd name="csX5" fmla="*/ 3211707 w 6229604"/>
              <a:gd name="csY5" fmla="*/ 0 h 5722227"/>
              <a:gd name="csX6" fmla="*/ 4028477 w 6229604"/>
              <a:gd name="csY6" fmla="*/ 0 h 5722227"/>
              <a:gd name="csX7" fmla="*/ 4596063 w 6229604"/>
              <a:gd name="csY7" fmla="*/ 0 h 5722227"/>
              <a:gd name="csX8" fmla="*/ 5412834 w 6229604"/>
              <a:gd name="csY8" fmla="*/ 0 h 5722227"/>
              <a:gd name="csX9" fmla="*/ 6229604 w 6229604"/>
              <a:gd name="csY9" fmla="*/ 0 h 5722227"/>
              <a:gd name="csX10" fmla="*/ 6229604 w 6229604"/>
              <a:gd name="csY10" fmla="*/ 635803 h 5722227"/>
              <a:gd name="csX11" fmla="*/ 6229604 w 6229604"/>
              <a:gd name="csY11" fmla="*/ 1271606 h 5722227"/>
              <a:gd name="csX12" fmla="*/ 6229604 w 6229604"/>
              <a:gd name="csY12" fmla="*/ 1964631 h 5722227"/>
              <a:gd name="csX13" fmla="*/ 6229604 w 6229604"/>
              <a:gd name="csY13" fmla="*/ 2428767 h 5722227"/>
              <a:gd name="csX14" fmla="*/ 6229604 w 6229604"/>
              <a:gd name="csY14" fmla="*/ 3064570 h 5722227"/>
              <a:gd name="csX15" fmla="*/ 6229604 w 6229604"/>
              <a:gd name="csY15" fmla="*/ 3700373 h 5722227"/>
              <a:gd name="csX16" fmla="*/ 6229604 w 6229604"/>
              <a:gd name="csY16" fmla="*/ 4336176 h 5722227"/>
              <a:gd name="csX17" fmla="*/ 6229604 w 6229604"/>
              <a:gd name="csY17" fmla="*/ 5029202 h 5722227"/>
              <a:gd name="csX18" fmla="*/ 6229604 w 6229604"/>
              <a:gd name="csY18" fmla="*/ 5722227 h 5722227"/>
              <a:gd name="csX19" fmla="*/ 5475130 w 6229604"/>
              <a:gd name="csY19" fmla="*/ 5722227 h 5722227"/>
              <a:gd name="csX20" fmla="*/ 4907544 w 6229604"/>
              <a:gd name="csY20" fmla="*/ 5722227 h 5722227"/>
              <a:gd name="csX21" fmla="*/ 4090773 w 6229604"/>
              <a:gd name="csY21" fmla="*/ 5722227 h 5722227"/>
              <a:gd name="csX22" fmla="*/ 3398595 w 6229604"/>
              <a:gd name="csY22" fmla="*/ 5722227 h 5722227"/>
              <a:gd name="csX23" fmla="*/ 2831009 w 6229604"/>
              <a:gd name="csY23" fmla="*/ 5722227 h 5722227"/>
              <a:gd name="csX24" fmla="*/ 2138831 w 6229604"/>
              <a:gd name="csY24" fmla="*/ 5722227 h 5722227"/>
              <a:gd name="csX25" fmla="*/ 1633541 w 6229604"/>
              <a:gd name="csY25" fmla="*/ 5722227 h 5722227"/>
              <a:gd name="csX26" fmla="*/ 1128251 w 6229604"/>
              <a:gd name="csY26" fmla="*/ 5722227 h 5722227"/>
              <a:gd name="csX27" fmla="*/ 0 w 6229604"/>
              <a:gd name="csY27" fmla="*/ 5722227 h 5722227"/>
              <a:gd name="csX28" fmla="*/ 0 w 6229604"/>
              <a:gd name="csY28" fmla="*/ 5200869 h 5722227"/>
              <a:gd name="csX29" fmla="*/ 0 w 6229604"/>
              <a:gd name="csY29" fmla="*/ 4450621 h 5722227"/>
              <a:gd name="csX30" fmla="*/ 0 w 6229604"/>
              <a:gd name="csY30" fmla="*/ 3872040 h 5722227"/>
              <a:gd name="csX31" fmla="*/ 0 w 6229604"/>
              <a:gd name="csY31" fmla="*/ 3407904 h 5722227"/>
              <a:gd name="csX32" fmla="*/ 0 w 6229604"/>
              <a:gd name="csY32" fmla="*/ 2714879 h 5722227"/>
              <a:gd name="csX33" fmla="*/ 0 w 6229604"/>
              <a:gd name="csY33" fmla="*/ 2193520 h 5722227"/>
              <a:gd name="csX34" fmla="*/ 0 w 6229604"/>
              <a:gd name="csY34" fmla="*/ 1500495 h 5722227"/>
              <a:gd name="csX35" fmla="*/ 0 w 6229604"/>
              <a:gd name="csY35" fmla="*/ 750248 h 5722227"/>
              <a:gd name="csX36" fmla="*/ 0 w 6229604"/>
              <a:gd name="csY36" fmla="*/ 0 h 57222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12027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4F02-173C-99A5-D234-6448BCA46577}"/>
              </a:ext>
            </a:extLst>
          </p:cNvPr>
          <p:cNvSpPr>
            <a:spLocks noGrp="1"/>
          </p:cNvSpPr>
          <p:nvPr>
            <p:ph type="title"/>
          </p:nvPr>
        </p:nvSpPr>
        <p:spPr>
          <a:xfrm>
            <a:off x="640080" y="325369"/>
            <a:ext cx="4368602" cy="1956841"/>
          </a:xfrm>
        </p:spPr>
        <p:txBody>
          <a:bodyPr anchor="b">
            <a:normAutofit/>
          </a:bodyPr>
          <a:lstStyle/>
          <a:p>
            <a:r>
              <a:rPr lang="en-US" sz="6600"/>
              <a:t>Pestel Analysis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82D02"/>
          </a:solidFill>
          <a:ln w="38100" cap="rnd">
            <a:solidFill>
              <a:srgbClr val="D82D0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433B79-61DB-0B96-180E-51FF3ADBB7B0}"/>
              </a:ext>
            </a:extLst>
          </p:cNvPr>
          <p:cNvSpPr>
            <a:spLocks noGrp="1"/>
          </p:cNvSpPr>
          <p:nvPr>
            <p:ph idx="1"/>
          </p:nvPr>
        </p:nvSpPr>
        <p:spPr>
          <a:xfrm>
            <a:off x="196735" y="2706645"/>
            <a:ext cx="6363334" cy="3819431"/>
          </a:xfrm>
        </p:spPr>
        <p:txBody>
          <a:bodyPr vert="horz" lIns="91440" tIns="45720" rIns="91440" bIns="45720" rtlCol="0" anchor="t">
            <a:normAutofit/>
          </a:bodyPr>
          <a:lstStyle/>
          <a:p>
            <a:pPr marL="0" indent="0">
              <a:lnSpc>
                <a:spcPct val="100000"/>
              </a:lnSpc>
              <a:buNone/>
            </a:pPr>
            <a:r>
              <a:rPr lang="en-US" sz="2200"/>
              <a:t>The legal external factor is that i</a:t>
            </a:r>
            <a:r>
              <a:rPr lang="en-US" sz="2200" dirty="0">
                <a:latin typeface="The Hand Bold"/>
                <a:cs typeface="Poppins"/>
              </a:rPr>
              <a:t>n an industry as tightly knit as film and television, reputation matters. Non-compliance with employment law not only opens a company up to legal challenges but can also harm its relationships with workers, unions, industry bodies, and clients. (Mackrell, 2025). </a:t>
            </a:r>
          </a:p>
          <a:p>
            <a:pPr marL="0" indent="0">
              <a:lnSpc>
                <a:spcPct val="100000"/>
              </a:lnSpc>
              <a:buNone/>
            </a:pPr>
            <a:r>
              <a:rPr lang="en-US" sz="2200" dirty="0">
                <a:latin typeface="The Hand Bold"/>
                <a:cs typeface="Poppins"/>
              </a:rPr>
              <a:t>The technological factor is i</a:t>
            </a:r>
            <a:r>
              <a:rPr lang="en-US" sz="2200" dirty="0">
                <a:highlight>
                  <a:srgbClr val="FFFFFF"/>
                </a:highlight>
                <a:latin typeface="The Hand Bold"/>
                <a:ea typeface="Roboto"/>
                <a:cs typeface="Roboto"/>
              </a:rPr>
              <a:t>n response to these changes, some studios have adopted hybrid release models, where films are released simultaneously in theaters and on streaming </a:t>
            </a:r>
            <a:r>
              <a:rPr lang="en-US" sz="2200">
                <a:highlight>
                  <a:srgbClr val="FFFFFF"/>
                </a:highlight>
                <a:latin typeface="The Hand Bold"/>
                <a:ea typeface="Roboto"/>
                <a:cs typeface="Roboto"/>
              </a:rPr>
              <a:t>platforms. (Bradley, 2023). </a:t>
            </a:r>
          </a:p>
          <a:p>
            <a:pPr marL="0" indent="0">
              <a:lnSpc>
                <a:spcPct val="100000"/>
              </a:lnSpc>
              <a:buNone/>
            </a:pPr>
            <a:r>
              <a:rPr lang="en-US" sz="2200" dirty="0">
                <a:highlight>
                  <a:srgbClr val="FFFFFF"/>
                </a:highlight>
                <a:latin typeface="The Hand Bold"/>
                <a:ea typeface="Roboto"/>
                <a:cs typeface="Roboto"/>
              </a:rPr>
              <a:t>The social external factor is the change of viewing habits which is hybrid release models. This dual-release strategy reflects a broader shift in the industry towards embracing digital </a:t>
            </a:r>
            <a:r>
              <a:rPr lang="en-US" sz="2200">
                <a:highlight>
                  <a:srgbClr val="FFFFFF"/>
                </a:highlight>
                <a:latin typeface="The Hand Bold"/>
                <a:ea typeface="Roboto"/>
                <a:cs typeface="Roboto"/>
              </a:rPr>
              <a:t>platforms and catering to the diverse needs of modern audiences. (Bradley, 2023)</a:t>
            </a:r>
          </a:p>
        </p:txBody>
      </p:sp>
      <p:pic>
        <p:nvPicPr>
          <p:cNvPr id="5" name="Picture 4" descr="Empty red chairs in cinema with popcorn and drinks">
            <a:extLst>
              <a:ext uri="{FF2B5EF4-FFF2-40B4-BE49-F238E27FC236}">
                <a16:creationId xmlns:a16="http://schemas.microsoft.com/office/drawing/2014/main" id="{2F95E8EC-F91F-D9DA-ACDC-A56068D0F02B}"/>
              </a:ext>
            </a:extLst>
          </p:cNvPr>
          <p:cNvPicPr>
            <a:picLocks noChangeAspect="1"/>
          </p:cNvPicPr>
          <p:nvPr/>
        </p:nvPicPr>
        <p:blipFill>
          <a:blip r:embed="rId2"/>
          <a:srcRect l="15771" r="15772" b="1"/>
          <a:stretch>
            <a:fillRect/>
          </a:stretch>
        </p:blipFill>
        <p:spPr>
          <a:xfrm>
            <a:off x="6655592" y="10"/>
            <a:ext cx="553488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20447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81B5E-2A51-C0C9-CCB3-74018574087C}"/>
              </a:ext>
            </a:extLst>
          </p:cNvPr>
          <p:cNvSpPr>
            <a:spLocks noGrp="1"/>
          </p:cNvSpPr>
          <p:nvPr>
            <p:ph type="title"/>
          </p:nvPr>
        </p:nvSpPr>
        <p:spPr>
          <a:xfrm>
            <a:off x="5297762" y="329184"/>
            <a:ext cx="6251110" cy="1783080"/>
          </a:xfrm>
        </p:spPr>
        <p:txBody>
          <a:bodyPr anchor="b">
            <a:normAutofit/>
          </a:bodyPr>
          <a:lstStyle/>
          <a:p>
            <a:r>
              <a:rPr lang="en-US" sz="7200"/>
              <a:t>Marketing Strategies</a:t>
            </a:r>
          </a:p>
        </p:txBody>
      </p:sp>
      <p:sp>
        <p:nvSpPr>
          <p:cNvPr id="2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DF264"/>
          </a:solidFill>
          <a:ln w="38100" cap="rnd">
            <a:solidFill>
              <a:srgbClr val="FDF26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16">
            <a:extLst>
              <a:ext uri="{FF2B5EF4-FFF2-40B4-BE49-F238E27FC236}">
                <a16:creationId xmlns:a16="http://schemas.microsoft.com/office/drawing/2014/main" id="{8B73E3EA-A67B-0477-0DBF-AA2B4D3AABE4}"/>
              </a:ext>
            </a:extLst>
          </p:cNvPr>
          <p:cNvSpPr>
            <a:spLocks noGrp="1"/>
          </p:cNvSpPr>
          <p:nvPr>
            <p:ph idx="1"/>
          </p:nvPr>
        </p:nvSpPr>
        <p:spPr>
          <a:xfrm>
            <a:off x="4655505" y="2706624"/>
            <a:ext cx="7448538" cy="3821321"/>
          </a:xfrm>
        </p:spPr>
        <p:txBody>
          <a:bodyPr vert="horz" lIns="91440" tIns="45720" rIns="91440" bIns="45720" rtlCol="0" anchor="t">
            <a:normAutofit/>
          </a:bodyPr>
          <a:lstStyle/>
          <a:p>
            <a:pPr marL="0" indent="0">
              <a:buNone/>
            </a:pPr>
            <a:r>
              <a:rPr lang="en-US" sz="2400" dirty="0"/>
              <a:t>The marketing approach I will be using is mostly on social media which will consist of advertisements in short form content reels through Instagram, TikTok, Snapchat and Facebook. Whilst also, curate advertisements with any collaborating streaming platform like Netflix for example. I will be curating another set of advertisements for the service of equipment rental for hire which will directed at future filmmakers. There will be deals and discounts for customers who are regular cinema goers. It will be in the format of a QR code that will be scannable or a discount code they can type in. The other marketing approach I will be using as well is attending film festivals to communicate with other film directors and potential clients that would like to work with myself, whether it is they want to rent my equipment or collaborate with filming a project. </a:t>
            </a:r>
          </a:p>
        </p:txBody>
      </p:sp>
      <p:pic>
        <p:nvPicPr>
          <p:cNvPr id="4" name="Content Placeholder 3" descr="A sign with lights on it&#10;&#10;AI-generated content may be incorrect.">
            <a:extLst>
              <a:ext uri="{FF2B5EF4-FFF2-40B4-BE49-F238E27FC236}">
                <a16:creationId xmlns:a16="http://schemas.microsoft.com/office/drawing/2014/main" id="{A61548CA-6516-8CB5-FB75-E82489E33752}"/>
              </a:ext>
            </a:extLst>
          </p:cNvPr>
          <p:cNvPicPr>
            <a:picLocks noChangeAspect="1"/>
          </p:cNvPicPr>
          <p:nvPr/>
        </p:nvPicPr>
        <p:blipFill>
          <a:blip r:embed="rId2"/>
          <a:srcRect l="26534" r="35266"/>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216822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167E7-AA0C-9EDD-4418-C415665710F8}"/>
              </a:ext>
            </a:extLst>
          </p:cNvPr>
          <p:cNvSpPr>
            <a:spLocks noGrp="1"/>
          </p:cNvSpPr>
          <p:nvPr>
            <p:ph type="title"/>
          </p:nvPr>
        </p:nvSpPr>
        <p:spPr>
          <a:xfrm>
            <a:off x="640080" y="325369"/>
            <a:ext cx="4368602" cy="1956841"/>
          </a:xfrm>
        </p:spPr>
        <p:txBody>
          <a:bodyPr anchor="b">
            <a:normAutofit/>
          </a:bodyPr>
          <a:lstStyle/>
          <a:p>
            <a:pPr>
              <a:lnSpc>
                <a:spcPct val="90000"/>
              </a:lnSpc>
            </a:pPr>
            <a:r>
              <a:rPr lang="en-US" sz="6600"/>
              <a:t>Competitor analysis</a:t>
            </a:r>
          </a:p>
        </p:txBody>
      </p:sp>
      <p:sp>
        <p:nvSpPr>
          <p:cNvPr id="1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07740"/>
          </a:solidFill>
          <a:ln w="38100" cap="rnd">
            <a:solidFill>
              <a:srgbClr val="B0774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7">
            <a:extLst>
              <a:ext uri="{FF2B5EF4-FFF2-40B4-BE49-F238E27FC236}">
                <a16:creationId xmlns:a16="http://schemas.microsoft.com/office/drawing/2014/main" id="{6B6FD3F1-593C-B353-D2D4-016EE53E7254}"/>
              </a:ext>
            </a:extLst>
          </p:cNvPr>
          <p:cNvSpPr>
            <a:spLocks noGrp="1"/>
          </p:cNvSpPr>
          <p:nvPr>
            <p:ph idx="1"/>
          </p:nvPr>
        </p:nvSpPr>
        <p:spPr>
          <a:xfrm>
            <a:off x="241496" y="2908068"/>
            <a:ext cx="5608794" cy="3215161"/>
          </a:xfrm>
        </p:spPr>
        <p:txBody>
          <a:bodyPr vert="horz" lIns="91440" tIns="45720" rIns="91440" bIns="45720" rtlCol="0" anchor="t">
            <a:normAutofit/>
          </a:bodyPr>
          <a:lstStyle/>
          <a:p>
            <a:pPr marL="0" indent="0">
              <a:buNone/>
            </a:pPr>
            <a:r>
              <a:rPr lang="en-US" sz="2400" dirty="0">
                <a:latin typeface="The Hand Bold"/>
                <a:ea typeface="Calibri"/>
                <a:cs typeface="Calibri"/>
              </a:rPr>
              <a:t>The competitors that I will be dealing with, in the same industry are Netflix, Hulu, Prime Video and Disney Plus. Also, with where the location is of the warehouse I will be competing with Warner Brother Studios and many other film production companies. The main objective with our competitors is that we want to work with them not against them.</a:t>
            </a:r>
          </a:p>
          <a:p>
            <a:pPr marL="0" indent="0">
              <a:buNone/>
            </a:pPr>
            <a:endParaRPr lang="en-US" sz="2400" dirty="0">
              <a:latin typeface="The Hand Bold"/>
              <a:ea typeface="Calibri"/>
              <a:cs typeface="Calibri"/>
            </a:endParaRPr>
          </a:p>
        </p:txBody>
      </p:sp>
      <p:pic>
        <p:nvPicPr>
          <p:cNvPr id="4" name="Content Placeholder 3" descr="A couple of women sitting on a red couch eating popcorn&#10;&#10;AI-generated content may be incorrect.">
            <a:extLst>
              <a:ext uri="{FF2B5EF4-FFF2-40B4-BE49-F238E27FC236}">
                <a16:creationId xmlns:a16="http://schemas.microsoft.com/office/drawing/2014/main" id="{4C5FE600-2F51-6715-B6BB-E6EB846249FB}"/>
              </a:ext>
            </a:extLst>
          </p:cNvPr>
          <p:cNvPicPr>
            <a:picLocks noChangeAspect="1"/>
          </p:cNvPicPr>
          <p:nvPr/>
        </p:nvPicPr>
        <p:blipFill>
          <a:blip r:embed="rId2"/>
          <a:srcRect l="14564" r="18482" b="-1"/>
          <a:stretch>
            <a:fillRect/>
          </a:stretch>
        </p:blipFill>
        <p:spPr>
          <a:xfrm>
            <a:off x="6101411" y="10"/>
            <a:ext cx="608906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97461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AA3C1-1AA7-EAAD-2155-81BA6DC5BAE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8000"/>
              <a:t>Funding</a:t>
            </a:r>
          </a:p>
        </p:txBody>
      </p:sp>
      <p:sp>
        <p:nvSpPr>
          <p:cNvPr id="28"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934628"/>
          </a:solidFill>
          <a:ln w="38100" cap="rnd">
            <a:solidFill>
              <a:srgbClr val="93462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B71BB3-E45C-5C55-DBD5-85554FFAC380}"/>
              </a:ext>
            </a:extLst>
          </p:cNvPr>
          <p:cNvPicPr>
            <a:picLocks noChangeAspect="1"/>
          </p:cNvPicPr>
          <p:nvPr/>
        </p:nvPicPr>
        <p:blipFill>
          <a:blip r:embed="rId2"/>
          <a:srcRect l="18665" r="2491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9B2FE450-C3A0-9680-B02C-DB04D75F757C}"/>
              </a:ext>
            </a:extLst>
          </p:cNvPr>
          <p:cNvSpPr txBox="1"/>
          <p:nvPr/>
        </p:nvSpPr>
        <p:spPr>
          <a:xfrm>
            <a:off x="2759033" y="498762"/>
            <a:ext cx="695894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The funding that I require is £100,000 which will be allocated through, personal funding and angel investors. The initial costs for everything is over £10,000 which includes the rent of the building and utilities. I have fronted most of the money investing into buying the equipment which I will be using and for rental hire. This money is to pay for advertising costs and the workers in all relevant departments. Also, with implementing the Triple Bottom Line will be important as well. Profit –  Maintaining the financial return an organizations generates for the shareholders. People – The organizations commitment to positively impacting society through different genres of films. Planet – the effect on the environment will be good because using mobile hybrid vehicles instead of air travel. (Miller, K 2020)</a:t>
            </a:r>
          </a:p>
          <a:p>
            <a:endParaRPr lang="en-US" sz="2000" dirty="0"/>
          </a:p>
          <a:p>
            <a:endParaRPr lang="en-US" sz="2000" dirty="0"/>
          </a:p>
        </p:txBody>
      </p:sp>
    </p:spTree>
    <p:extLst>
      <p:ext uri="{BB962C8B-B14F-4D97-AF65-F5344CB8AC3E}">
        <p14:creationId xmlns:p14="http://schemas.microsoft.com/office/powerpoint/2010/main" val="4220290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96761-034A-439B-167D-935CC6D94D7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FB38444A-4EA3-B948-2E83-FED7CC7787B7}"/>
              </a:ext>
            </a:extLst>
          </p:cNvPr>
          <p:cNvSpPr>
            <a:spLocks noGrp="1"/>
          </p:cNvSpPr>
          <p:nvPr>
            <p:ph idx="1"/>
          </p:nvPr>
        </p:nvSpPr>
        <p:spPr>
          <a:xfrm>
            <a:off x="838200" y="1929384"/>
            <a:ext cx="10515600" cy="4796245"/>
          </a:xfrm>
        </p:spPr>
        <p:txBody>
          <a:bodyPr vert="horz" lIns="91440" tIns="45720" rIns="91440" bIns="45720" rtlCol="0" anchor="t">
            <a:normAutofit/>
          </a:bodyPr>
          <a:lstStyle/>
          <a:p>
            <a:r>
              <a:rPr lang="en-US" sz="1800" dirty="0">
                <a:latin typeface="Calibri"/>
                <a:ea typeface="Calibri"/>
                <a:cs typeface="Calibri"/>
              </a:rPr>
              <a:t>Mackrell (2025) </a:t>
            </a:r>
            <a:r>
              <a:rPr lang="en-US" sz="1800" i="1" dirty="0">
                <a:latin typeface="Calibri"/>
                <a:ea typeface="Calibri"/>
                <a:cs typeface="Calibri"/>
              </a:rPr>
              <a:t>Compliance with UK Employment Law: Why it’s vital for film and television production companies </a:t>
            </a:r>
            <a:r>
              <a:rPr lang="en-US" sz="1800" dirty="0">
                <a:latin typeface="Calibri"/>
                <a:ea typeface="Calibri"/>
                <a:cs typeface="Calibri"/>
              </a:rPr>
              <a:t>available at </a:t>
            </a:r>
            <a:r>
              <a:rPr lang="en-US" sz="1800" u="sng" dirty="0">
                <a:latin typeface="Calibri"/>
                <a:ea typeface="Calibri"/>
                <a:cs typeface="Calibri"/>
                <a:hlinkClick r:id="rId2"/>
              </a:rPr>
              <a:t>https://www.mackrell.com/legal-news/compliance-with-uk-employment-law-why-its-vital-for-film-and-television-production-companies/</a:t>
            </a:r>
            <a:r>
              <a:rPr lang="en-US" sz="1800" dirty="0">
                <a:latin typeface="Calibri"/>
                <a:ea typeface="Calibri"/>
                <a:cs typeface="Calibri"/>
              </a:rPr>
              <a:t> accessed on 26 February 2026</a:t>
            </a:r>
          </a:p>
          <a:p>
            <a:r>
              <a:rPr lang="en-US" sz="1800">
                <a:highlight>
                  <a:srgbClr val="FFFFFF"/>
                </a:highlight>
                <a:latin typeface="Calibri"/>
                <a:ea typeface="Calibri"/>
                <a:cs typeface="Calibri"/>
              </a:rPr>
              <a:t>Bradley. B (2023) </a:t>
            </a:r>
            <a:r>
              <a:rPr lang="en-US" sz="1800" i="1">
                <a:highlight>
                  <a:srgbClr val="FFFFFF"/>
                </a:highlight>
                <a:latin typeface="Calibri"/>
                <a:ea typeface="Calibri"/>
                <a:cs typeface="Calibri"/>
              </a:rPr>
              <a:t>The Rise of Streaming Services: How they changed the Film Industry available</a:t>
            </a:r>
            <a:r>
              <a:rPr lang="en-US" sz="1800">
                <a:highlight>
                  <a:srgbClr val="FFFFFF"/>
                </a:highlight>
                <a:latin typeface="Calibri"/>
                <a:ea typeface="Calibri"/>
                <a:cs typeface="Calibri"/>
              </a:rPr>
              <a:t> at </a:t>
            </a:r>
            <a:r>
              <a:rPr lang="en-US" sz="1800" u="sng" dirty="0">
                <a:highlight>
                  <a:srgbClr val="FFFFFF"/>
                </a:highlight>
                <a:latin typeface="Calibri"/>
                <a:ea typeface="Calibri"/>
                <a:cs typeface="Calibri"/>
                <a:hlinkClick r:id="rId3"/>
              </a:rPr>
              <a:t>https://www.starburstmagazine.com/features/the-rise-of-streaming-services-how-they-are-changing-the-film-industry/</a:t>
            </a:r>
            <a:r>
              <a:rPr lang="en-US" sz="1800">
                <a:highlight>
                  <a:srgbClr val="FFFFFF"/>
                </a:highlight>
                <a:latin typeface="Calibri"/>
                <a:ea typeface="Calibri"/>
                <a:cs typeface="Calibri"/>
              </a:rPr>
              <a:t> access on 26 February 2026</a:t>
            </a:r>
          </a:p>
          <a:p>
            <a:r>
              <a:rPr lang="en-US" sz="1800">
                <a:highlight>
                  <a:srgbClr val="FFFFFF"/>
                </a:highlight>
                <a:latin typeface="Calibri"/>
                <a:ea typeface="Calibri"/>
                <a:cs typeface="Calibri"/>
              </a:rPr>
              <a:t>Bradley. B (2023) </a:t>
            </a:r>
            <a:r>
              <a:rPr lang="en-US" sz="1800" i="1">
                <a:highlight>
                  <a:srgbClr val="FFFFFF"/>
                </a:highlight>
                <a:latin typeface="Calibri"/>
                <a:ea typeface="Calibri"/>
                <a:cs typeface="Calibri"/>
              </a:rPr>
              <a:t>The Rise of Streaming Services: How they changed the Film Industry available</a:t>
            </a:r>
            <a:r>
              <a:rPr lang="en-US" sz="1800">
                <a:highlight>
                  <a:srgbClr val="FFFFFF"/>
                </a:highlight>
                <a:latin typeface="Calibri"/>
                <a:ea typeface="Calibri"/>
                <a:cs typeface="Calibri"/>
              </a:rPr>
              <a:t> at </a:t>
            </a:r>
            <a:r>
              <a:rPr lang="en-US" sz="1800" u="sng" dirty="0">
                <a:highlight>
                  <a:srgbClr val="FFFFFF"/>
                </a:highlight>
                <a:latin typeface="Calibri"/>
                <a:ea typeface="Calibri"/>
                <a:cs typeface="Calibri"/>
                <a:hlinkClick r:id="rId3"/>
              </a:rPr>
              <a:t>https://www.starburstmagazine.com/features/the-rise-of-streaming-services-how-they-are-changing-the-film-industry/</a:t>
            </a:r>
            <a:r>
              <a:rPr lang="en-US" sz="1800">
                <a:highlight>
                  <a:srgbClr val="FFFFFF"/>
                </a:highlight>
                <a:latin typeface="Calibri"/>
                <a:ea typeface="Calibri"/>
                <a:cs typeface="Calibri"/>
              </a:rPr>
              <a:t> access on 26 February 2026</a:t>
            </a:r>
          </a:p>
          <a:p>
            <a:r>
              <a:rPr lang="en-US" sz="1800" dirty="0">
                <a:highlight>
                  <a:srgbClr val="FFFFFF"/>
                </a:highlight>
                <a:latin typeface="Calibri"/>
                <a:ea typeface="Calibri"/>
                <a:cs typeface="Calibri"/>
              </a:rPr>
              <a:t>Miller, K (2020) </a:t>
            </a:r>
            <a:r>
              <a:rPr lang="en-US" sz="1800" i="1" dirty="0">
                <a:highlight>
                  <a:srgbClr val="FFFFFF"/>
                </a:highlight>
                <a:latin typeface="Calibri"/>
                <a:ea typeface="Calibri"/>
                <a:cs typeface="Calibri"/>
              </a:rPr>
              <a:t>The Triple Bottom Line: What it is &amp; Why it's important </a:t>
            </a:r>
            <a:r>
              <a:rPr lang="en-US" sz="1800" dirty="0">
                <a:highlight>
                  <a:srgbClr val="FFFFFF"/>
                </a:highlight>
                <a:latin typeface="Calibri"/>
                <a:ea typeface="Calibri"/>
                <a:cs typeface="Calibri"/>
              </a:rPr>
              <a:t>available at </a:t>
            </a:r>
            <a:r>
              <a:rPr lang="en-US" sz="1800" dirty="0">
                <a:highlight>
                  <a:srgbClr val="FFFFFF"/>
                </a:highlight>
                <a:ea typeface="+mn-lt"/>
                <a:cs typeface="+mn-lt"/>
                <a:hlinkClick r:id="rId4"/>
              </a:rPr>
              <a:t>The Triple Bottom Line: What It Is &amp; Why It’s Important</a:t>
            </a:r>
            <a:r>
              <a:rPr lang="en-US" sz="1800" dirty="0">
                <a:highlight>
                  <a:srgbClr val="FFFFFF"/>
                </a:highlight>
                <a:latin typeface="Calibri"/>
                <a:ea typeface="Calibri"/>
                <a:cs typeface="Calibri"/>
              </a:rPr>
              <a:t> access on 11 March 2026</a:t>
            </a:r>
          </a:p>
        </p:txBody>
      </p:sp>
    </p:spTree>
    <p:extLst>
      <p:ext uri="{BB962C8B-B14F-4D97-AF65-F5344CB8AC3E}">
        <p14:creationId xmlns:p14="http://schemas.microsoft.com/office/powerpoint/2010/main" val="3630517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SketchyVTI</vt:lpstr>
      <vt:lpstr>3Minded Productions</vt:lpstr>
      <vt:lpstr>Overview</vt:lpstr>
      <vt:lpstr>Pestel Analysis</vt:lpstr>
      <vt:lpstr>Marketing Strategies</vt:lpstr>
      <vt:lpstr>Competitor analysis</vt:lpstr>
      <vt:lpstr>Funding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747</cp:revision>
  <dcterms:created xsi:type="dcterms:W3CDTF">2026-03-05T09:09:02Z</dcterms:created>
  <dcterms:modified xsi:type="dcterms:W3CDTF">2026-03-12T12:47:07Z</dcterms:modified>
</cp:coreProperties>
</file>