
<file path=[Content_Types].xml><?xml version="1.0" encoding="utf-8"?>
<Types xmlns="http://schemas.openxmlformats.org/package/2006/content-types">
  <Default ContentType="image/jpeg" Extension="jpg"/>
  <Default ContentType="application/x-fontdata" Extension="fntdata"/>
  <Default ContentType="image/gif" Extension="gif"/>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60" r:id="rId4"/>
    <p:sldMasterId id="2147483661"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Lst>
  <p:sldSz cy="6858000" cx="12192000"/>
  <p:notesSz cx="6858000" cy="9144000"/>
  <p:embeddedFontLst>
    <p:embeddedFont>
      <p:font typeface="Gill Sans"/>
      <p:regular r:id="rId17"/>
      <p:bold r:id="rId1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F3F1AD6B-1934-41D7-B23E-C3EE38EDBFB2}">
  <a:tblStyle styleId="{F3F1AD6B-1934-41D7-B23E-C3EE38EDBFB2}" styleName="Table_0">
    <a:wholeTbl>
      <a:tcTxStyle b="off" i="off">
        <a:font>
          <a:latin typeface="Gill Sans MT"/>
          <a:ea typeface="Gill Sans MT"/>
          <a:cs typeface="Gill Sans MT"/>
        </a:font>
        <a:schemeClr val="dk1"/>
      </a:tcTxStyle>
      <a:tcStyle>
        <a:tcBdr>
          <a:left>
            <a:ln cap="flat" cmpd="sng" w="9525">
              <a:solidFill>
                <a:schemeClr val="accent5"/>
              </a:solidFill>
              <a:prstDash val="solid"/>
              <a:round/>
              <a:headEnd len="sm" w="sm" type="none"/>
              <a:tailEnd len="sm" w="sm" type="none"/>
            </a:ln>
          </a:left>
          <a:right>
            <a:ln cap="flat" cmpd="sng" w="9525">
              <a:solidFill>
                <a:schemeClr val="accent5"/>
              </a:solidFill>
              <a:prstDash val="solid"/>
              <a:round/>
              <a:headEnd len="sm" w="sm" type="none"/>
              <a:tailEnd len="sm" w="sm" type="none"/>
            </a:ln>
          </a:right>
          <a:top>
            <a:ln cap="flat" cmpd="sng" w="9525">
              <a:solidFill>
                <a:schemeClr val="accent5"/>
              </a:solidFill>
              <a:prstDash val="solid"/>
              <a:round/>
              <a:headEnd len="sm" w="sm" type="none"/>
              <a:tailEnd len="sm" w="sm" type="none"/>
            </a:ln>
          </a:top>
          <a:bottom>
            <a:ln cap="flat" cmpd="sng" w="9525">
              <a:solidFill>
                <a:schemeClr val="accent5"/>
              </a:solidFill>
              <a:prstDash val="solid"/>
              <a:round/>
              <a:headEnd len="sm" w="sm" type="none"/>
              <a:tailEnd len="sm" w="sm" type="none"/>
            </a:ln>
          </a:bottom>
          <a:insideH>
            <a:ln cap="flat" cmpd="sng" w="9525">
              <a:solidFill>
                <a:schemeClr val="accent5"/>
              </a:solidFill>
              <a:prstDash val="solid"/>
              <a:round/>
              <a:headEnd len="sm" w="sm" type="none"/>
              <a:tailEnd len="sm" w="sm" type="none"/>
            </a:ln>
          </a:insideH>
          <a:insideV>
            <a:ln cap="flat" cmpd="sng" w="9525">
              <a:solidFill>
                <a:schemeClr val="accent5"/>
              </a:solidFill>
              <a:prstDash val="solid"/>
              <a:round/>
              <a:headEnd len="sm" w="sm" type="none"/>
              <a:tailEnd len="sm" w="sm" type="none"/>
            </a:ln>
          </a:insideV>
        </a:tcBdr>
        <a:fill>
          <a:solidFill>
            <a:srgbClr val="FFFFFF">
              <a:alpha val="0"/>
            </a:srgbClr>
          </a:solidFill>
        </a:fill>
      </a:tcStyle>
    </a:wholeTbl>
    <a:band1H>
      <a:tcTxStyle b="off" i="off"/>
      <a:tcStyle>
        <a:fill>
          <a:solidFill>
            <a:schemeClr val="accent5">
              <a:alpha val="40000"/>
            </a:schemeClr>
          </a:solidFill>
        </a:fill>
      </a:tcStyle>
    </a:band1H>
    <a:band2H>
      <a:tcTxStyle b="off" i="off"/>
    </a:band2H>
    <a:band1V>
      <a:tcTxStyle b="off" i="off"/>
      <a:tcStyle>
        <a:tcBdr>
          <a:top>
            <a:ln cap="flat" cmpd="sng" w="9525">
              <a:solidFill>
                <a:schemeClr val="accent5"/>
              </a:solidFill>
              <a:prstDash val="solid"/>
              <a:round/>
              <a:headEnd len="sm" w="sm" type="none"/>
              <a:tailEnd len="sm" w="sm" type="none"/>
            </a:ln>
          </a:top>
          <a:bottom>
            <a:ln cap="flat" cmpd="sng" w="9525">
              <a:solidFill>
                <a:schemeClr val="accent5"/>
              </a:solidFill>
              <a:prstDash val="solid"/>
              <a:round/>
              <a:headEnd len="sm" w="sm" type="none"/>
              <a:tailEnd len="sm" w="sm" type="none"/>
            </a:ln>
          </a:bottom>
        </a:tcBdr>
        <a:fill>
          <a:solidFill>
            <a:schemeClr val="accent5">
              <a:alpha val="40000"/>
            </a:schemeClr>
          </a:solidFill>
        </a:fill>
      </a:tcStyle>
    </a:band1V>
    <a:band2V>
      <a:tcTxStyle b="off" i="off"/>
    </a:band2V>
    <a:lastCol>
      <a:tcTxStyle b="on" i="off"/>
      <a:tcStyle>
        <a:tcBdr>
          <a:left>
            <a:ln cap="flat" cmpd="sng" w="9525">
              <a:solidFill>
                <a:schemeClr val="accent5"/>
              </a:solidFill>
              <a:prstDash val="solid"/>
              <a:round/>
              <a:headEnd len="sm" w="sm" type="none"/>
              <a:tailEnd len="sm" w="sm" type="none"/>
            </a:ln>
          </a:left>
          <a:right>
            <a:ln cap="flat" cmpd="sng" w="9525">
              <a:solidFill>
                <a:schemeClr val="accent5"/>
              </a:solidFill>
              <a:prstDash val="solid"/>
              <a:round/>
              <a:headEnd len="sm" w="sm" type="none"/>
              <a:tailEnd len="sm" w="sm" type="none"/>
            </a:ln>
          </a:right>
          <a:top>
            <a:ln cap="flat" cmpd="sng" w="9525">
              <a:solidFill>
                <a:schemeClr val="accent5"/>
              </a:solidFill>
              <a:prstDash val="solid"/>
              <a:round/>
              <a:headEnd len="sm" w="sm" type="none"/>
              <a:tailEnd len="sm" w="sm" type="none"/>
            </a:ln>
          </a:top>
          <a:bottom>
            <a:ln cap="flat" cmpd="sng" w="9525">
              <a:solidFill>
                <a:schemeClr val="accent5"/>
              </a:solidFill>
              <a:prstDash val="solid"/>
              <a:round/>
              <a:headEnd len="sm" w="sm" type="none"/>
              <a:tailEnd len="sm" w="sm" type="none"/>
            </a:ln>
          </a:bottom>
          <a:insideH>
            <a:ln cap="flat" cmpd="sng" w="9525">
              <a:solidFill>
                <a:schemeClr val="accent5"/>
              </a:solidFill>
              <a:prstDash val="solid"/>
              <a:round/>
              <a:headEnd len="sm" w="sm" type="none"/>
              <a:tailEnd len="sm" w="sm" type="none"/>
            </a:ln>
          </a:insideH>
          <a:insideV>
            <a:ln cap="flat" cmpd="sng" w="9525">
              <a:solidFill>
                <a:srgbClr val="000000">
                  <a:alpha val="0"/>
                </a:srgbClr>
              </a:solidFill>
              <a:prstDash val="solid"/>
              <a:round/>
              <a:headEnd len="sm" w="sm" type="none"/>
              <a:tailEnd len="sm" w="sm" type="none"/>
            </a:ln>
          </a:insideV>
        </a:tcBdr>
      </a:tcStyle>
    </a:lastCol>
    <a:firstCol>
      <a:tcTxStyle b="on" i="off"/>
      <a:tcStyle>
        <a:tcBdr>
          <a:left>
            <a:ln cap="flat" cmpd="sng" w="9525">
              <a:solidFill>
                <a:schemeClr val="accent5"/>
              </a:solidFill>
              <a:prstDash val="solid"/>
              <a:round/>
              <a:headEnd len="sm" w="sm" type="none"/>
              <a:tailEnd len="sm" w="sm" type="none"/>
            </a:ln>
          </a:left>
          <a:right>
            <a:ln cap="flat" cmpd="sng" w="9525">
              <a:solidFill>
                <a:schemeClr val="accent5"/>
              </a:solidFill>
              <a:prstDash val="solid"/>
              <a:round/>
              <a:headEnd len="sm" w="sm" type="none"/>
              <a:tailEnd len="sm" w="sm" type="none"/>
            </a:ln>
          </a:right>
          <a:top>
            <a:ln cap="flat" cmpd="sng" w="9525">
              <a:solidFill>
                <a:schemeClr val="accent5"/>
              </a:solidFill>
              <a:prstDash val="solid"/>
              <a:round/>
              <a:headEnd len="sm" w="sm" type="none"/>
              <a:tailEnd len="sm" w="sm" type="none"/>
            </a:ln>
          </a:top>
          <a:bottom>
            <a:ln cap="flat" cmpd="sng" w="9525">
              <a:solidFill>
                <a:schemeClr val="accent5"/>
              </a:solidFill>
              <a:prstDash val="solid"/>
              <a:round/>
              <a:headEnd len="sm" w="sm" type="none"/>
              <a:tailEnd len="sm" w="sm" type="none"/>
            </a:ln>
          </a:bottom>
          <a:insideH>
            <a:ln cap="flat" cmpd="sng" w="9525">
              <a:solidFill>
                <a:schemeClr val="accent5"/>
              </a:solidFill>
              <a:prstDash val="solid"/>
              <a:round/>
              <a:headEnd len="sm" w="sm" type="none"/>
              <a:tailEnd len="sm" w="sm" type="none"/>
            </a:ln>
          </a:insideH>
          <a:insideV>
            <a:ln cap="flat" cmpd="sng" w="9525">
              <a:solidFill>
                <a:srgbClr val="000000">
                  <a:alpha val="0"/>
                </a:srgbClr>
              </a:solidFill>
              <a:prstDash val="solid"/>
              <a:round/>
              <a:headEnd len="sm" w="sm" type="none"/>
              <a:tailEnd len="sm" w="sm" type="none"/>
            </a:ln>
          </a:insideV>
        </a:tcBdr>
      </a:tcStyle>
    </a:firstCol>
    <a:lastRow>
      <a:tcTxStyle b="on" i="off"/>
      <a:tcStyle>
        <a:tcBdr>
          <a:left>
            <a:ln cap="flat" cmpd="sng" w="9525">
              <a:solidFill>
                <a:schemeClr val="accent5"/>
              </a:solidFill>
              <a:prstDash val="solid"/>
              <a:round/>
              <a:headEnd len="sm" w="sm" type="none"/>
              <a:tailEnd len="sm" w="sm" type="none"/>
            </a:ln>
          </a:left>
          <a:right>
            <a:ln cap="flat" cmpd="sng" w="9525">
              <a:solidFill>
                <a:schemeClr val="accent5"/>
              </a:solidFill>
              <a:prstDash val="solid"/>
              <a:round/>
              <a:headEnd len="sm" w="sm" type="none"/>
              <a:tailEnd len="sm" w="sm" type="none"/>
            </a:ln>
          </a:right>
          <a:top>
            <a:ln cap="flat" cmpd="sng" w="9525">
              <a:solidFill>
                <a:schemeClr val="accent5"/>
              </a:solidFill>
              <a:prstDash val="solid"/>
              <a:round/>
              <a:headEnd len="sm" w="sm" type="none"/>
              <a:tailEnd len="sm" w="sm" type="none"/>
            </a:ln>
          </a:top>
          <a:bottom>
            <a:ln cap="flat" cmpd="sng" w="9525">
              <a:solidFill>
                <a:schemeClr val="accent5"/>
              </a:solidFill>
              <a:prstDash val="solid"/>
              <a:round/>
              <a:headEnd len="sm" w="sm" type="none"/>
              <a:tailEnd len="sm" w="sm" type="none"/>
            </a:ln>
          </a:bottom>
          <a:insideH>
            <a:ln cap="flat" cmpd="sng" w="9525">
              <a:solidFill>
                <a:srgbClr val="000000">
                  <a:alpha val="0"/>
                </a:srgbClr>
              </a:solidFill>
              <a:prstDash val="solid"/>
              <a:round/>
              <a:headEnd len="sm" w="sm" type="none"/>
              <a:tailEnd len="sm" w="sm" type="none"/>
            </a:ln>
          </a:insideH>
          <a:insideV>
            <a:ln cap="flat" cmpd="sng" w="9525">
              <a:solidFill>
                <a:srgbClr val="000000">
                  <a:alpha val="0"/>
                </a:srgbClr>
              </a:solidFill>
              <a:prstDash val="solid"/>
              <a:round/>
              <a:headEnd len="sm" w="sm" type="none"/>
              <a:tailEnd len="sm" w="sm" type="none"/>
            </a:ln>
          </a:insideV>
        </a:tcBdr>
        <a:fill>
          <a:solidFill>
            <a:srgbClr val="FFFFFF">
              <a:alpha val="0"/>
            </a:srgbClr>
          </a:solidFill>
        </a:fill>
      </a:tcStyle>
    </a:lastRow>
    <a:seCell>
      <a:tcTxStyle b="off" i="off"/>
    </a:seCell>
    <a:swCell>
      <a:tcTxStyle b="off" i="off"/>
    </a:swCell>
    <a:firstRow>
      <a:tcTxStyle b="on" i="off">
        <a:font>
          <a:latin typeface="Gill Sans MT"/>
          <a:ea typeface="Gill Sans MT"/>
          <a:cs typeface="Gill Sans MT"/>
        </a:font>
        <a:schemeClr val="lt1"/>
      </a:tcTxStyle>
      <a:tcStyle>
        <a:tcBdr>
          <a:left>
            <a:ln cap="flat" cmpd="sng" w="9525">
              <a:solidFill>
                <a:schemeClr val="accent5"/>
              </a:solidFill>
              <a:prstDash val="solid"/>
              <a:round/>
              <a:headEnd len="sm" w="sm" type="none"/>
              <a:tailEnd len="sm" w="sm" type="none"/>
            </a:ln>
          </a:left>
          <a:right>
            <a:ln cap="flat" cmpd="sng" w="9525">
              <a:solidFill>
                <a:schemeClr val="accent5"/>
              </a:solidFill>
              <a:prstDash val="solid"/>
              <a:round/>
              <a:headEnd len="sm" w="sm" type="none"/>
              <a:tailEnd len="sm" w="sm" type="none"/>
            </a:ln>
          </a:right>
          <a:top>
            <a:ln cap="flat" cmpd="sng" w="9525">
              <a:solidFill>
                <a:schemeClr val="accent5"/>
              </a:solidFill>
              <a:prstDash val="solid"/>
              <a:round/>
              <a:headEnd len="sm" w="sm" type="none"/>
              <a:tailEnd len="sm" w="sm" type="none"/>
            </a:ln>
          </a:top>
          <a:bottom>
            <a:ln cap="flat" cmpd="sng" w="9525">
              <a:solidFill>
                <a:schemeClr val="lt1"/>
              </a:solidFill>
              <a:prstDash val="solid"/>
              <a:round/>
              <a:headEnd len="sm" w="sm" type="none"/>
              <a:tailEnd len="sm" w="sm" type="none"/>
            </a:ln>
          </a:bottom>
          <a:insideH>
            <a:ln cap="flat" cmpd="sng" w="9525">
              <a:solidFill>
                <a:srgbClr val="000000">
                  <a:alpha val="0"/>
                </a:srgbClr>
              </a:solidFill>
              <a:prstDash val="solid"/>
              <a:round/>
              <a:headEnd len="sm" w="sm" type="none"/>
              <a:tailEnd len="sm" w="sm" type="none"/>
            </a:ln>
          </a:insideH>
          <a:insideV>
            <a:ln cap="flat" cmpd="sng" w="9525">
              <a:solidFill>
                <a:srgbClr val="000000">
                  <a:alpha val="0"/>
                </a:srgbClr>
              </a:solidFill>
              <a:prstDash val="solid"/>
              <a:round/>
              <a:headEnd len="sm" w="sm" type="none"/>
              <a:tailEnd len="sm" w="sm" type="none"/>
            </a:ln>
          </a:insideV>
        </a:tcBdr>
        <a:fill>
          <a:solidFill>
            <a:schemeClr val="accent5"/>
          </a:solidFill>
        </a:fill>
      </a:tcStyle>
    </a:firstRow>
    <a:neCell>
      <a:tcTxStyle b="off" i="off"/>
    </a:neCell>
    <a:nwCell>
      <a:tcTxStyle b="off" i="off"/>
    </a:nwCell>
  </a:tblStyle>
</a:tblStyleLst>
</file>

<file path=ppt/_rels/presentation.xml.rels><?xml version="1.0" encoding="UTF-8" standalone="yes"?><Relationships xmlns="http://schemas.openxmlformats.org/package/2006/relationships"><Relationship Id="rId11" Type="http://schemas.openxmlformats.org/officeDocument/2006/relationships/slide" Target="slides/slide5.xml"/><Relationship Id="rId10" Type="http://schemas.openxmlformats.org/officeDocument/2006/relationships/slide" Target="slides/slide4.xml"/><Relationship Id="rId13" Type="http://schemas.openxmlformats.org/officeDocument/2006/relationships/slide" Target="slides/slide7.xml"/><Relationship Id="rId12" Type="http://schemas.openxmlformats.org/officeDocument/2006/relationships/slide" Target="slides/slide6.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font" Target="fonts/GillSans-regular.fntdata"/><Relationship Id="rId16" Type="http://schemas.openxmlformats.org/officeDocument/2006/relationships/slide" Target="slides/slide10.xml"/><Relationship Id="rId5" Type="http://schemas.openxmlformats.org/officeDocument/2006/relationships/slideMaster" Target="slideMasters/slideMaster2.xml"/><Relationship Id="rId6" Type="http://schemas.openxmlformats.org/officeDocument/2006/relationships/notesMaster" Target="notesMasters/notesMaster1.xml"/><Relationship Id="rId18" Type="http://schemas.openxmlformats.org/officeDocument/2006/relationships/font" Target="fonts/GillSans-bold.fntdata"/><Relationship Id="rId7" Type="http://schemas.openxmlformats.org/officeDocument/2006/relationships/slide" Target="slides/slide1.xml"/><Relationship Id="rId8"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 name="Shape 94"/>
        <p:cNvGrpSpPr/>
        <p:nvPr/>
      </p:nvGrpSpPr>
      <p:grpSpPr>
        <a:xfrm>
          <a:off x="0" y="0"/>
          <a:ext cx="0" cy="0"/>
          <a:chOff x="0" y="0"/>
          <a:chExt cx="0" cy="0"/>
        </a:xfrm>
      </p:grpSpPr>
      <p:sp>
        <p:nvSpPr>
          <p:cNvPr id="95" name="Google Shape;95;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96" name="Google Shape;96;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 name="Shape 101"/>
        <p:cNvGrpSpPr/>
        <p:nvPr/>
      </p:nvGrpSpPr>
      <p:grpSpPr>
        <a:xfrm>
          <a:off x="0" y="0"/>
          <a:ext cx="0" cy="0"/>
          <a:chOff x="0" y="0"/>
          <a:chExt cx="0" cy="0"/>
        </a:xfrm>
      </p:grpSpPr>
      <p:sp>
        <p:nvSpPr>
          <p:cNvPr id="102" name="Google Shape;102;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03" name="Google Shape;103;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3" name="Shape 123"/>
        <p:cNvGrpSpPr/>
        <p:nvPr/>
      </p:nvGrpSpPr>
      <p:grpSpPr>
        <a:xfrm>
          <a:off x="0" y="0"/>
          <a:ext cx="0" cy="0"/>
          <a:chOff x="0" y="0"/>
          <a:chExt cx="0" cy="0"/>
        </a:xfrm>
      </p:grpSpPr>
      <p:sp>
        <p:nvSpPr>
          <p:cNvPr id="124" name="Google Shape;124;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25" name="Google Shape;125;p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0" name="Shape 150"/>
        <p:cNvGrpSpPr/>
        <p:nvPr/>
      </p:nvGrpSpPr>
      <p:grpSpPr>
        <a:xfrm>
          <a:off x="0" y="0"/>
          <a:ext cx="0" cy="0"/>
          <a:chOff x="0" y="0"/>
          <a:chExt cx="0" cy="0"/>
        </a:xfrm>
      </p:grpSpPr>
      <p:sp>
        <p:nvSpPr>
          <p:cNvPr id="151" name="Google Shape;151;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52" name="Google Shape;152;p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7" name="Shape 157"/>
        <p:cNvGrpSpPr/>
        <p:nvPr/>
      </p:nvGrpSpPr>
      <p:grpSpPr>
        <a:xfrm>
          <a:off x="0" y="0"/>
          <a:ext cx="0" cy="0"/>
          <a:chOff x="0" y="0"/>
          <a:chExt cx="0" cy="0"/>
        </a:xfrm>
      </p:grpSpPr>
      <p:sp>
        <p:nvSpPr>
          <p:cNvPr id="158" name="Google Shape;158;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59" name="Google Shape;159;p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4" name="Shape 164"/>
        <p:cNvGrpSpPr/>
        <p:nvPr/>
      </p:nvGrpSpPr>
      <p:grpSpPr>
        <a:xfrm>
          <a:off x="0" y="0"/>
          <a:ext cx="0" cy="0"/>
          <a:chOff x="0" y="0"/>
          <a:chExt cx="0" cy="0"/>
        </a:xfrm>
      </p:grpSpPr>
      <p:sp>
        <p:nvSpPr>
          <p:cNvPr id="165" name="Google Shape;165;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66" name="Google Shape;166;p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9" name="Shape 189"/>
        <p:cNvGrpSpPr/>
        <p:nvPr/>
      </p:nvGrpSpPr>
      <p:grpSpPr>
        <a:xfrm>
          <a:off x="0" y="0"/>
          <a:ext cx="0" cy="0"/>
          <a:chOff x="0" y="0"/>
          <a:chExt cx="0" cy="0"/>
        </a:xfrm>
      </p:grpSpPr>
      <p:sp>
        <p:nvSpPr>
          <p:cNvPr id="190" name="Google Shape;190;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91" name="Google Shape;191;p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8" name="Shape 198"/>
        <p:cNvGrpSpPr/>
        <p:nvPr/>
      </p:nvGrpSpPr>
      <p:grpSpPr>
        <a:xfrm>
          <a:off x="0" y="0"/>
          <a:ext cx="0" cy="0"/>
          <a:chOff x="0" y="0"/>
          <a:chExt cx="0" cy="0"/>
        </a:xfrm>
      </p:grpSpPr>
      <p:sp>
        <p:nvSpPr>
          <p:cNvPr id="199" name="Google Shape;199;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200" name="Google Shape;200;p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6" name="Shape 216"/>
        <p:cNvGrpSpPr/>
        <p:nvPr/>
      </p:nvGrpSpPr>
      <p:grpSpPr>
        <a:xfrm>
          <a:off x="0" y="0"/>
          <a:ext cx="0" cy="0"/>
          <a:chOff x="0" y="0"/>
          <a:chExt cx="0" cy="0"/>
        </a:xfrm>
      </p:grpSpPr>
      <p:sp>
        <p:nvSpPr>
          <p:cNvPr id="217" name="Google Shape;217;p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218" name="Google Shape;218;p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1" name="Shape 231"/>
        <p:cNvGrpSpPr/>
        <p:nvPr/>
      </p:nvGrpSpPr>
      <p:grpSpPr>
        <a:xfrm>
          <a:off x="0" y="0"/>
          <a:ext cx="0" cy="0"/>
          <a:chOff x="0" y="0"/>
          <a:chExt cx="0" cy="0"/>
        </a:xfrm>
      </p:grpSpPr>
      <p:sp>
        <p:nvSpPr>
          <p:cNvPr id="232" name="Google Shape;232;p1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233" name="Google Shape;233;p1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accent2"/>
        </a:solidFill>
      </p:bgPr>
    </p:bg>
    <p:spTree>
      <p:nvGrpSpPr>
        <p:cNvPr id="11" name="Shape 11"/>
        <p:cNvGrpSpPr/>
        <p:nvPr/>
      </p:nvGrpSpPr>
      <p:grpSpPr>
        <a:xfrm>
          <a:off x="0" y="0"/>
          <a:ext cx="0" cy="0"/>
          <a:chOff x="0" y="0"/>
          <a:chExt cx="0" cy="0"/>
        </a:xfrm>
      </p:grpSpPr>
      <p:sp>
        <p:nvSpPr>
          <p:cNvPr id="12" name="Google Shape;12;p2"/>
          <p:cNvSpPr txBox="1"/>
          <p:nvPr>
            <p:ph type="ctrTitle"/>
          </p:nvPr>
        </p:nvSpPr>
        <p:spPr>
          <a:xfrm>
            <a:off x="1600200" y="2386744"/>
            <a:ext cx="8991600" cy="1645920"/>
          </a:xfrm>
          <a:prstGeom prst="rect">
            <a:avLst/>
          </a:prstGeom>
          <a:solidFill>
            <a:srgbClr val="FFFFFF"/>
          </a:solidFill>
          <a:ln cap="flat" cmpd="sng" w="38100">
            <a:solidFill>
              <a:srgbClr val="404040"/>
            </a:solidFill>
            <a:prstDash val="solid"/>
            <a:round/>
            <a:headEnd len="sm" w="sm" type="none"/>
            <a:tailEnd len="sm" w="sm" type="none"/>
          </a:ln>
        </p:spPr>
        <p:txBody>
          <a:bodyPr anchorCtr="1" anchor="ctr" bIns="182875" lIns="274300" spcFirstLastPara="1" rIns="274300" wrap="square" tIns="182875">
            <a:normAutofit/>
          </a:bodyPr>
          <a:lstStyle>
            <a:lvl1pPr lvl="0" algn="ctr">
              <a:lnSpc>
                <a:spcPct val="90000"/>
              </a:lnSpc>
              <a:spcBef>
                <a:spcPts val="0"/>
              </a:spcBef>
              <a:spcAft>
                <a:spcPts val="0"/>
              </a:spcAft>
              <a:buClr>
                <a:srgbClr val="262626"/>
              </a:buClr>
              <a:buSzPts val="3800"/>
              <a:buFont typeface="Gill Sans"/>
              <a:buNone/>
              <a:defRPr sz="3800">
                <a:solidFill>
                  <a:srgbClr val="262626"/>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3" name="Google Shape;13;p2"/>
          <p:cNvSpPr txBox="1"/>
          <p:nvPr>
            <p:ph idx="1" type="subTitle"/>
          </p:nvPr>
        </p:nvSpPr>
        <p:spPr>
          <a:xfrm>
            <a:off x="2695194" y="4352544"/>
            <a:ext cx="6801612" cy="1239894"/>
          </a:xfrm>
          <a:prstGeom prst="rect">
            <a:avLst/>
          </a:prstGeom>
          <a:noFill/>
          <a:ln>
            <a:noFill/>
          </a:ln>
        </p:spPr>
        <p:txBody>
          <a:bodyPr anchorCtr="0" anchor="t" bIns="45700" lIns="91425" spcFirstLastPara="1" rIns="91425" wrap="square" tIns="45700">
            <a:normAutofit/>
          </a:bodyPr>
          <a:lstStyle>
            <a:lvl1pPr lvl="0" algn="ctr">
              <a:lnSpc>
                <a:spcPct val="100000"/>
              </a:lnSpc>
              <a:spcBef>
                <a:spcPts val="1000"/>
              </a:spcBef>
              <a:spcAft>
                <a:spcPts val="0"/>
              </a:spcAft>
              <a:buSzPts val="2000"/>
              <a:buNone/>
              <a:defRPr sz="2000">
                <a:solidFill>
                  <a:srgbClr val="FEFEFE"/>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100000"/>
              </a:lnSpc>
              <a:spcBef>
                <a:spcPts val="1000"/>
              </a:spcBef>
              <a:spcAft>
                <a:spcPts val="0"/>
              </a:spcAft>
              <a:buSzPts val="1600"/>
              <a:buNone/>
              <a:defRPr sz="1600"/>
            </a:lvl6pPr>
            <a:lvl7pPr lvl="6" algn="ctr">
              <a:lnSpc>
                <a:spcPct val="100000"/>
              </a:lnSpc>
              <a:spcBef>
                <a:spcPts val="1000"/>
              </a:spcBef>
              <a:spcAft>
                <a:spcPts val="0"/>
              </a:spcAft>
              <a:buSzPts val="1600"/>
              <a:buNone/>
              <a:defRPr sz="1600"/>
            </a:lvl7pPr>
            <a:lvl8pPr lvl="7" algn="ctr">
              <a:lnSpc>
                <a:spcPct val="100000"/>
              </a:lnSpc>
              <a:spcBef>
                <a:spcPts val="1000"/>
              </a:spcBef>
              <a:spcAft>
                <a:spcPts val="0"/>
              </a:spcAft>
              <a:buSzPts val="1600"/>
              <a:buNone/>
              <a:defRPr sz="1600"/>
            </a:lvl8pPr>
            <a:lvl9pPr lvl="8" algn="ctr">
              <a:lnSpc>
                <a:spcPct val="100000"/>
              </a:lnSpc>
              <a:spcBef>
                <a:spcPts val="1000"/>
              </a:spcBef>
              <a:spcAft>
                <a:spcPts val="0"/>
              </a:spcAft>
              <a:buSzPts val="1600"/>
              <a:buNone/>
              <a:defRPr sz="1600"/>
            </a:lvl9pPr>
          </a:lstStyle>
          <a:p/>
        </p:txBody>
      </p:sp>
      <p:sp>
        <p:nvSpPr>
          <p:cNvPr id="14" name="Google Shape;14;p2"/>
          <p:cNvSpPr txBox="1"/>
          <p:nvPr>
            <p:ph idx="10" type="dt"/>
          </p:nvPr>
        </p:nvSpPr>
        <p:spPr>
          <a:xfrm>
            <a:off x="7821429" y="6238816"/>
            <a:ext cx="2753746" cy="323968"/>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5" name="Google Shape;15;p2"/>
          <p:cNvSpPr txBox="1"/>
          <p:nvPr>
            <p:ph idx="11" type="ftr"/>
          </p:nvPr>
        </p:nvSpPr>
        <p:spPr>
          <a:xfrm>
            <a:off x="1600200" y="6236208"/>
            <a:ext cx="5901189" cy="320040"/>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6" name="Google Shape;16;p2"/>
          <p:cNvSpPr/>
          <p:nvPr>
            <p:ph idx="12" type="sldNum"/>
          </p:nvPr>
        </p:nvSpPr>
        <p:spPr>
          <a:xfrm>
            <a:off x="10758922" y="6217920"/>
            <a:ext cx="365760" cy="365760"/>
          </a:xfrm>
          <a:prstGeom prst="ellipse">
            <a:avLst/>
          </a:prstGeom>
          <a:solidFill>
            <a:srgbClr val="1D1D1D">
              <a:alpha val="69411"/>
            </a:srgbClr>
          </a:solidFill>
          <a:ln>
            <a:noFill/>
          </a:ln>
        </p:spPr>
        <p:txBody>
          <a:bodyPr anchorCtr="0" anchor="ctr" bIns="45700" lIns="18275" spcFirstLastPara="1" rIns="18275" wrap="square" tIns="45700">
            <a:noAutofit/>
          </a:bodyPr>
          <a:lstStyle>
            <a:lvl1pPr indent="0" lvl="0"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1pPr>
            <a:lvl2pPr indent="0" lvl="1"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2pPr>
            <a:lvl3pPr indent="0" lvl="2"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3pPr>
            <a:lvl4pPr indent="0" lvl="3"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4pPr>
            <a:lvl5pPr indent="0" lvl="4"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5pPr>
            <a:lvl6pPr indent="0" lvl="5"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6pPr>
            <a:lvl7pPr indent="0" lvl="6"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7pPr>
            <a:lvl8pPr indent="0" lvl="7"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8pPr>
            <a:lvl9pPr indent="0" lvl="8"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3" name="Shape 23"/>
        <p:cNvGrpSpPr/>
        <p:nvPr/>
      </p:nvGrpSpPr>
      <p:grpSpPr>
        <a:xfrm>
          <a:off x="0" y="0"/>
          <a:ext cx="0" cy="0"/>
          <a:chOff x="0" y="0"/>
          <a:chExt cx="0" cy="0"/>
        </a:xfrm>
      </p:grpSpPr>
      <p:sp>
        <p:nvSpPr>
          <p:cNvPr id="24" name="Google Shape;24;p4"/>
          <p:cNvSpPr txBox="1"/>
          <p:nvPr>
            <p:ph type="title"/>
          </p:nvPr>
        </p:nvSpPr>
        <p:spPr>
          <a:xfrm>
            <a:off x="2231136" y="964692"/>
            <a:ext cx="7729728" cy="1188720"/>
          </a:xfrm>
          <a:prstGeom prst="rect">
            <a:avLst/>
          </a:prstGeom>
          <a:solidFill>
            <a:schemeClr val="lt1"/>
          </a:solidFill>
          <a:ln cap="sq" cmpd="sng" w="31750">
            <a:solidFill>
              <a:srgbClr val="3F3F3F"/>
            </a:solidFill>
            <a:prstDash val="solid"/>
            <a:miter lim="800000"/>
            <a:headEnd len="sm" w="sm" type="none"/>
            <a:tailEnd len="sm" w="sm" type="none"/>
          </a:ln>
        </p:spPr>
        <p:txBody>
          <a:bodyPr anchorCtr="0" anchor="ctr" bIns="182875" lIns="182875" spcFirstLastPara="1" rIns="182875" wrap="square" tIns="182875">
            <a:normAutofit/>
          </a:bodyPr>
          <a:lstStyle>
            <a:lvl1pPr lvl="0" algn="ctr">
              <a:lnSpc>
                <a:spcPct val="90000"/>
              </a:lnSpc>
              <a:spcBef>
                <a:spcPts val="0"/>
              </a:spcBef>
              <a:spcAft>
                <a:spcPts val="0"/>
              </a:spcAft>
              <a:buClr>
                <a:srgbClr val="262626"/>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5" name="Google Shape;25;p4"/>
          <p:cNvSpPr txBox="1"/>
          <p:nvPr>
            <p:ph idx="1" type="body"/>
          </p:nvPr>
        </p:nvSpPr>
        <p:spPr>
          <a:xfrm>
            <a:off x="2231136" y="2638044"/>
            <a:ext cx="7729728" cy="3101983"/>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1000"/>
              </a:spcBef>
              <a:spcAft>
                <a:spcPts val="0"/>
              </a:spcAft>
              <a:buSzPts val="1800"/>
              <a:buChar char="•"/>
              <a:defRPr/>
            </a:lvl1pPr>
            <a:lvl2pPr indent="-342900" lvl="1" marL="914400" algn="l">
              <a:lnSpc>
                <a:spcPct val="100000"/>
              </a:lnSpc>
              <a:spcBef>
                <a:spcPts val="1000"/>
              </a:spcBef>
              <a:spcAft>
                <a:spcPts val="0"/>
              </a:spcAft>
              <a:buSzPts val="1800"/>
              <a:buChar char="•"/>
              <a:defRPr/>
            </a:lvl2pPr>
            <a:lvl3pPr indent="-342900" lvl="2" marL="1371600" algn="l">
              <a:lnSpc>
                <a:spcPct val="100000"/>
              </a:lnSpc>
              <a:spcBef>
                <a:spcPts val="1000"/>
              </a:spcBef>
              <a:spcAft>
                <a:spcPts val="0"/>
              </a:spcAft>
              <a:buSzPts val="1800"/>
              <a:buChar char="•"/>
              <a:defRPr/>
            </a:lvl3pPr>
            <a:lvl4pPr indent="-342900" lvl="3" marL="1828800" algn="l">
              <a:lnSpc>
                <a:spcPct val="100000"/>
              </a:lnSpc>
              <a:spcBef>
                <a:spcPts val="1000"/>
              </a:spcBef>
              <a:spcAft>
                <a:spcPts val="0"/>
              </a:spcAft>
              <a:buSzPts val="1800"/>
              <a:buChar char="•"/>
              <a:defRPr/>
            </a:lvl4pPr>
            <a:lvl5pPr indent="-342900" lvl="4" marL="2286000" algn="l">
              <a:lnSpc>
                <a:spcPct val="100000"/>
              </a:lnSpc>
              <a:spcBef>
                <a:spcPts val="1000"/>
              </a:spcBef>
              <a:spcAft>
                <a:spcPts val="0"/>
              </a:spcAft>
              <a:buSzPts val="1800"/>
              <a:buChar char="•"/>
              <a:defRPr/>
            </a:lvl5pPr>
            <a:lvl6pPr indent="-342900" lvl="5" marL="2743200" algn="l">
              <a:lnSpc>
                <a:spcPct val="100000"/>
              </a:lnSpc>
              <a:spcBef>
                <a:spcPts val="1000"/>
              </a:spcBef>
              <a:spcAft>
                <a:spcPts val="0"/>
              </a:spcAft>
              <a:buSzPts val="1800"/>
              <a:buChar char="•"/>
              <a:defRPr/>
            </a:lvl6pPr>
            <a:lvl7pPr indent="-342900" lvl="6" marL="3200400" algn="l">
              <a:lnSpc>
                <a:spcPct val="100000"/>
              </a:lnSpc>
              <a:spcBef>
                <a:spcPts val="1000"/>
              </a:spcBef>
              <a:spcAft>
                <a:spcPts val="0"/>
              </a:spcAft>
              <a:buSzPts val="1800"/>
              <a:buChar char="•"/>
              <a:defRPr/>
            </a:lvl7pPr>
            <a:lvl8pPr indent="-342900" lvl="7" marL="3657600" algn="l">
              <a:lnSpc>
                <a:spcPct val="100000"/>
              </a:lnSpc>
              <a:spcBef>
                <a:spcPts val="1000"/>
              </a:spcBef>
              <a:spcAft>
                <a:spcPts val="0"/>
              </a:spcAft>
              <a:buSzPts val="1800"/>
              <a:buChar char="•"/>
              <a:defRPr/>
            </a:lvl8pPr>
            <a:lvl9pPr indent="-342900" lvl="8" marL="4114800" algn="l">
              <a:lnSpc>
                <a:spcPct val="100000"/>
              </a:lnSpc>
              <a:spcBef>
                <a:spcPts val="1000"/>
              </a:spcBef>
              <a:spcAft>
                <a:spcPts val="0"/>
              </a:spcAft>
              <a:buSzPts val="1800"/>
              <a:buChar char="•"/>
              <a:defRPr/>
            </a:lvl9pPr>
          </a:lstStyle>
          <a:p/>
        </p:txBody>
      </p:sp>
      <p:sp>
        <p:nvSpPr>
          <p:cNvPr id="26" name="Google Shape;26;p4"/>
          <p:cNvSpPr txBox="1"/>
          <p:nvPr>
            <p:ph idx="10" type="dt"/>
          </p:nvPr>
        </p:nvSpPr>
        <p:spPr>
          <a:xfrm>
            <a:off x="7821429" y="6238816"/>
            <a:ext cx="2753746" cy="323968"/>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7" name="Google Shape;27;p4"/>
          <p:cNvSpPr txBox="1"/>
          <p:nvPr>
            <p:ph idx="11" type="ftr"/>
          </p:nvPr>
        </p:nvSpPr>
        <p:spPr>
          <a:xfrm>
            <a:off x="1600200" y="6236208"/>
            <a:ext cx="5901189" cy="320040"/>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8" name="Google Shape;28;p4"/>
          <p:cNvSpPr/>
          <p:nvPr>
            <p:ph idx="12" type="sldNum"/>
          </p:nvPr>
        </p:nvSpPr>
        <p:spPr>
          <a:xfrm>
            <a:off x="10758922" y="6217920"/>
            <a:ext cx="365760" cy="365760"/>
          </a:xfrm>
          <a:prstGeom prst="ellipse">
            <a:avLst/>
          </a:prstGeom>
          <a:solidFill>
            <a:srgbClr val="1D1D1D">
              <a:alpha val="69411"/>
            </a:srgbClr>
          </a:solidFill>
          <a:ln>
            <a:noFill/>
          </a:ln>
        </p:spPr>
        <p:txBody>
          <a:bodyPr anchorCtr="0" anchor="ctr" bIns="45700" lIns="18275" spcFirstLastPara="1" rIns="18275" wrap="square" tIns="45700">
            <a:noAutofit/>
          </a:bodyPr>
          <a:lstStyle>
            <a:lvl1pPr indent="0" lvl="0"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1pPr>
            <a:lvl2pPr indent="0" lvl="1"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2pPr>
            <a:lvl3pPr indent="0" lvl="2"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3pPr>
            <a:lvl4pPr indent="0" lvl="3"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4pPr>
            <a:lvl5pPr indent="0" lvl="4"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5pPr>
            <a:lvl6pPr indent="0" lvl="5"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6pPr>
            <a:lvl7pPr indent="0" lvl="6"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7pPr>
            <a:lvl8pPr indent="0" lvl="7"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8pPr>
            <a:lvl9pPr indent="0" lvl="8"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29" name="Shape 29"/>
        <p:cNvGrpSpPr/>
        <p:nvPr/>
      </p:nvGrpSpPr>
      <p:grpSpPr>
        <a:xfrm>
          <a:off x="0" y="0"/>
          <a:ext cx="0" cy="0"/>
          <a:chOff x="0" y="0"/>
          <a:chExt cx="0" cy="0"/>
        </a:xfrm>
      </p:grpSpPr>
      <p:sp>
        <p:nvSpPr>
          <p:cNvPr id="30" name="Google Shape;30;p5"/>
          <p:cNvSpPr txBox="1"/>
          <p:nvPr>
            <p:ph idx="10" type="dt"/>
          </p:nvPr>
        </p:nvSpPr>
        <p:spPr>
          <a:xfrm>
            <a:off x="7821429" y="6238816"/>
            <a:ext cx="2753746" cy="323968"/>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1" name="Google Shape;31;p5"/>
          <p:cNvSpPr txBox="1"/>
          <p:nvPr>
            <p:ph idx="11" type="ftr"/>
          </p:nvPr>
        </p:nvSpPr>
        <p:spPr>
          <a:xfrm>
            <a:off x="1600200" y="6236208"/>
            <a:ext cx="5901189" cy="320040"/>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2" name="Google Shape;32;p5"/>
          <p:cNvSpPr/>
          <p:nvPr>
            <p:ph idx="12" type="sldNum"/>
          </p:nvPr>
        </p:nvSpPr>
        <p:spPr>
          <a:xfrm>
            <a:off x="10758922" y="6217920"/>
            <a:ext cx="365760" cy="365760"/>
          </a:xfrm>
          <a:prstGeom prst="ellipse">
            <a:avLst/>
          </a:prstGeom>
          <a:solidFill>
            <a:srgbClr val="1D1D1D">
              <a:alpha val="69411"/>
            </a:srgbClr>
          </a:solidFill>
          <a:ln>
            <a:noFill/>
          </a:ln>
        </p:spPr>
        <p:txBody>
          <a:bodyPr anchorCtr="0" anchor="ctr" bIns="45700" lIns="18275" spcFirstLastPara="1" rIns="18275" wrap="square" tIns="45700">
            <a:noAutofit/>
          </a:bodyPr>
          <a:lstStyle>
            <a:lvl1pPr indent="0" lvl="0"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1pPr>
            <a:lvl2pPr indent="0" lvl="1"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2pPr>
            <a:lvl3pPr indent="0" lvl="2"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3pPr>
            <a:lvl4pPr indent="0" lvl="3"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4pPr>
            <a:lvl5pPr indent="0" lvl="4"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5pPr>
            <a:lvl6pPr indent="0" lvl="5"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6pPr>
            <a:lvl7pPr indent="0" lvl="6"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7pPr>
            <a:lvl8pPr indent="0" lvl="7"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8pPr>
            <a:lvl9pPr indent="0" lvl="8"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accent2"/>
        </a:solidFill>
      </p:bgPr>
    </p:bg>
    <p:spTree>
      <p:nvGrpSpPr>
        <p:cNvPr id="33" name="Shape 33"/>
        <p:cNvGrpSpPr/>
        <p:nvPr/>
      </p:nvGrpSpPr>
      <p:grpSpPr>
        <a:xfrm>
          <a:off x="0" y="0"/>
          <a:ext cx="0" cy="0"/>
          <a:chOff x="0" y="0"/>
          <a:chExt cx="0" cy="0"/>
        </a:xfrm>
      </p:grpSpPr>
      <p:sp>
        <p:nvSpPr>
          <p:cNvPr id="34" name="Google Shape;34;p6"/>
          <p:cNvSpPr txBox="1"/>
          <p:nvPr>
            <p:ph type="ctrTitle"/>
          </p:nvPr>
        </p:nvSpPr>
        <p:spPr>
          <a:xfrm>
            <a:off x="1600200" y="2386744"/>
            <a:ext cx="8991600" cy="1645920"/>
          </a:xfrm>
          <a:prstGeom prst="rect">
            <a:avLst/>
          </a:prstGeom>
          <a:solidFill>
            <a:srgbClr val="FFFFFF"/>
          </a:solidFill>
          <a:ln cap="flat" cmpd="sng" w="38100">
            <a:solidFill>
              <a:srgbClr val="404040"/>
            </a:solidFill>
            <a:prstDash val="solid"/>
            <a:round/>
            <a:headEnd len="sm" w="sm" type="none"/>
            <a:tailEnd len="sm" w="sm" type="none"/>
          </a:ln>
        </p:spPr>
        <p:txBody>
          <a:bodyPr anchorCtr="1" anchor="ctr" bIns="182875" lIns="274300" spcFirstLastPara="1" rIns="274300" wrap="square" tIns="182875">
            <a:normAutofit/>
          </a:bodyPr>
          <a:lstStyle>
            <a:lvl1pPr lvl="0" algn="ctr">
              <a:lnSpc>
                <a:spcPct val="90000"/>
              </a:lnSpc>
              <a:spcBef>
                <a:spcPts val="0"/>
              </a:spcBef>
              <a:spcAft>
                <a:spcPts val="0"/>
              </a:spcAft>
              <a:buClr>
                <a:srgbClr val="262626"/>
              </a:buClr>
              <a:buSzPts val="3800"/>
              <a:buFont typeface="Gill Sans"/>
              <a:buNone/>
              <a:defRPr sz="3800">
                <a:solidFill>
                  <a:srgbClr val="262626"/>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5" name="Google Shape;35;p6"/>
          <p:cNvSpPr txBox="1"/>
          <p:nvPr>
            <p:ph idx="1" type="subTitle"/>
          </p:nvPr>
        </p:nvSpPr>
        <p:spPr>
          <a:xfrm>
            <a:off x="2695194" y="4352544"/>
            <a:ext cx="6801612" cy="1239894"/>
          </a:xfrm>
          <a:prstGeom prst="rect">
            <a:avLst/>
          </a:prstGeom>
          <a:noFill/>
          <a:ln>
            <a:noFill/>
          </a:ln>
        </p:spPr>
        <p:txBody>
          <a:bodyPr anchorCtr="0" anchor="t" bIns="45700" lIns="91425" spcFirstLastPara="1" rIns="91425" wrap="square" tIns="45700">
            <a:normAutofit/>
          </a:bodyPr>
          <a:lstStyle>
            <a:lvl1pPr lvl="0" algn="ctr">
              <a:lnSpc>
                <a:spcPct val="100000"/>
              </a:lnSpc>
              <a:spcBef>
                <a:spcPts val="1000"/>
              </a:spcBef>
              <a:spcAft>
                <a:spcPts val="0"/>
              </a:spcAft>
              <a:buSzPts val="2000"/>
              <a:buNone/>
              <a:defRPr sz="2000">
                <a:solidFill>
                  <a:srgbClr val="FEFEFE"/>
                </a:solidFill>
              </a:defRPr>
            </a:lvl1pPr>
            <a:lvl2pPr lvl="1" algn="ctr">
              <a:lnSpc>
                <a:spcPct val="100000"/>
              </a:lnSpc>
              <a:spcBef>
                <a:spcPts val="1000"/>
              </a:spcBef>
              <a:spcAft>
                <a:spcPts val="0"/>
              </a:spcAft>
              <a:buSzPts val="2000"/>
              <a:buNone/>
              <a:defRPr sz="2000"/>
            </a:lvl2pPr>
            <a:lvl3pPr lvl="2" algn="ctr">
              <a:lnSpc>
                <a:spcPct val="100000"/>
              </a:lnSpc>
              <a:spcBef>
                <a:spcPts val="1000"/>
              </a:spcBef>
              <a:spcAft>
                <a:spcPts val="0"/>
              </a:spcAft>
              <a:buSzPts val="1800"/>
              <a:buNone/>
              <a:defRPr sz="1800"/>
            </a:lvl3pPr>
            <a:lvl4pPr lvl="3" algn="ctr">
              <a:lnSpc>
                <a:spcPct val="100000"/>
              </a:lnSpc>
              <a:spcBef>
                <a:spcPts val="1000"/>
              </a:spcBef>
              <a:spcAft>
                <a:spcPts val="0"/>
              </a:spcAft>
              <a:buSzPts val="1600"/>
              <a:buNone/>
              <a:defRPr sz="1600"/>
            </a:lvl4pPr>
            <a:lvl5pPr lvl="4" algn="ctr">
              <a:lnSpc>
                <a:spcPct val="100000"/>
              </a:lnSpc>
              <a:spcBef>
                <a:spcPts val="1000"/>
              </a:spcBef>
              <a:spcAft>
                <a:spcPts val="0"/>
              </a:spcAft>
              <a:buSzPts val="1600"/>
              <a:buNone/>
              <a:defRPr sz="1600"/>
            </a:lvl5pPr>
            <a:lvl6pPr lvl="5" algn="ctr">
              <a:lnSpc>
                <a:spcPct val="100000"/>
              </a:lnSpc>
              <a:spcBef>
                <a:spcPts val="1000"/>
              </a:spcBef>
              <a:spcAft>
                <a:spcPts val="0"/>
              </a:spcAft>
              <a:buSzPts val="1600"/>
              <a:buNone/>
              <a:defRPr sz="1600"/>
            </a:lvl6pPr>
            <a:lvl7pPr lvl="6" algn="ctr">
              <a:lnSpc>
                <a:spcPct val="100000"/>
              </a:lnSpc>
              <a:spcBef>
                <a:spcPts val="1000"/>
              </a:spcBef>
              <a:spcAft>
                <a:spcPts val="0"/>
              </a:spcAft>
              <a:buSzPts val="1600"/>
              <a:buNone/>
              <a:defRPr sz="1600"/>
            </a:lvl7pPr>
            <a:lvl8pPr lvl="7" algn="ctr">
              <a:lnSpc>
                <a:spcPct val="100000"/>
              </a:lnSpc>
              <a:spcBef>
                <a:spcPts val="1000"/>
              </a:spcBef>
              <a:spcAft>
                <a:spcPts val="0"/>
              </a:spcAft>
              <a:buSzPts val="1600"/>
              <a:buNone/>
              <a:defRPr sz="1600"/>
            </a:lvl8pPr>
            <a:lvl9pPr lvl="8" algn="ctr">
              <a:lnSpc>
                <a:spcPct val="100000"/>
              </a:lnSpc>
              <a:spcBef>
                <a:spcPts val="1000"/>
              </a:spcBef>
              <a:spcAft>
                <a:spcPts val="0"/>
              </a:spcAft>
              <a:buSzPts val="1600"/>
              <a:buNone/>
              <a:defRPr sz="1600"/>
            </a:lvl9pPr>
          </a:lstStyle>
          <a:p/>
        </p:txBody>
      </p:sp>
      <p:sp>
        <p:nvSpPr>
          <p:cNvPr id="36" name="Google Shape;36;p6"/>
          <p:cNvSpPr txBox="1"/>
          <p:nvPr>
            <p:ph idx="10" type="dt"/>
          </p:nvPr>
        </p:nvSpPr>
        <p:spPr>
          <a:xfrm>
            <a:off x="7821429" y="6238816"/>
            <a:ext cx="2753746" cy="323968"/>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7" name="Google Shape;37;p6"/>
          <p:cNvSpPr txBox="1"/>
          <p:nvPr>
            <p:ph idx="11" type="ftr"/>
          </p:nvPr>
        </p:nvSpPr>
        <p:spPr>
          <a:xfrm>
            <a:off x="1600200" y="6236208"/>
            <a:ext cx="5901189" cy="320040"/>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8" name="Google Shape;38;p6"/>
          <p:cNvSpPr/>
          <p:nvPr>
            <p:ph idx="12" type="sldNum"/>
          </p:nvPr>
        </p:nvSpPr>
        <p:spPr>
          <a:xfrm>
            <a:off x="10758922" y="6217920"/>
            <a:ext cx="365760" cy="365760"/>
          </a:xfrm>
          <a:prstGeom prst="ellipse">
            <a:avLst/>
          </a:prstGeom>
          <a:solidFill>
            <a:srgbClr val="1D1D1D">
              <a:alpha val="69411"/>
            </a:srgbClr>
          </a:solidFill>
          <a:ln>
            <a:noFill/>
          </a:ln>
        </p:spPr>
        <p:txBody>
          <a:bodyPr anchorCtr="0" anchor="ctr" bIns="45700" lIns="18275" spcFirstLastPara="1" rIns="18275" wrap="square" tIns="45700">
            <a:noAutofit/>
          </a:bodyPr>
          <a:lstStyle>
            <a:lvl1pPr indent="0" lvl="0"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1pPr>
            <a:lvl2pPr indent="0" lvl="1"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2pPr>
            <a:lvl3pPr indent="0" lvl="2"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3pPr>
            <a:lvl4pPr indent="0" lvl="3"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4pPr>
            <a:lvl5pPr indent="0" lvl="4"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5pPr>
            <a:lvl6pPr indent="0" lvl="5"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6pPr>
            <a:lvl7pPr indent="0" lvl="6"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7pPr>
            <a:lvl8pPr indent="0" lvl="7"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8pPr>
            <a:lvl9pPr indent="0" lvl="8"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accent1"/>
        </a:solidFill>
      </p:bgPr>
    </p:bg>
    <p:spTree>
      <p:nvGrpSpPr>
        <p:cNvPr id="39" name="Shape 39"/>
        <p:cNvGrpSpPr/>
        <p:nvPr/>
      </p:nvGrpSpPr>
      <p:grpSpPr>
        <a:xfrm>
          <a:off x="0" y="0"/>
          <a:ext cx="0" cy="0"/>
          <a:chOff x="0" y="0"/>
          <a:chExt cx="0" cy="0"/>
        </a:xfrm>
      </p:grpSpPr>
      <p:sp>
        <p:nvSpPr>
          <p:cNvPr id="40" name="Google Shape;40;p7"/>
          <p:cNvSpPr txBox="1"/>
          <p:nvPr>
            <p:ph type="title"/>
          </p:nvPr>
        </p:nvSpPr>
        <p:spPr>
          <a:xfrm>
            <a:off x="1600200" y="2386744"/>
            <a:ext cx="8991600" cy="1645920"/>
          </a:xfrm>
          <a:prstGeom prst="rect">
            <a:avLst/>
          </a:prstGeom>
          <a:solidFill>
            <a:srgbClr val="FFFFFF"/>
          </a:solidFill>
          <a:ln cap="flat" cmpd="sng" w="38100">
            <a:solidFill>
              <a:srgbClr val="404040"/>
            </a:solidFill>
            <a:prstDash val="solid"/>
            <a:round/>
            <a:headEnd len="sm" w="sm" type="none"/>
            <a:tailEnd len="sm" w="sm" type="none"/>
          </a:ln>
        </p:spPr>
        <p:txBody>
          <a:bodyPr anchorCtr="1" anchor="ctr" bIns="182875" lIns="274300" spcFirstLastPara="1" rIns="274300" wrap="square" tIns="182875">
            <a:normAutofit/>
          </a:bodyPr>
          <a:lstStyle>
            <a:lvl1pPr lvl="0" algn="ctr">
              <a:lnSpc>
                <a:spcPct val="90000"/>
              </a:lnSpc>
              <a:spcBef>
                <a:spcPts val="0"/>
              </a:spcBef>
              <a:spcAft>
                <a:spcPts val="0"/>
              </a:spcAft>
              <a:buClr>
                <a:srgbClr val="262626"/>
              </a:buClr>
              <a:buSzPts val="3800"/>
              <a:buFont typeface="Gill Sans"/>
              <a:buNone/>
              <a:defRPr sz="3800">
                <a:solidFill>
                  <a:srgbClr val="262626"/>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1" name="Google Shape;41;p7"/>
          <p:cNvSpPr txBox="1"/>
          <p:nvPr>
            <p:ph idx="1" type="body"/>
          </p:nvPr>
        </p:nvSpPr>
        <p:spPr>
          <a:xfrm>
            <a:off x="2695194" y="4352465"/>
            <a:ext cx="6801612" cy="1265082"/>
          </a:xfrm>
          <a:prstGeom prst="rect">
            <a:avLst/>
          </a:prstGeom>
          <a:noFill/>
          <a:ln>
            <a:noFill/>
          </a:ln>
        </p:spPr>
        <p:txBody>
          <a:bodyPr anchorCtr="1" anchor="t" bIns="45700" lIns="91425" spcFirstLastPara="1" rIns="91425" wrap="square" tIns="45700">
            <a:normAutofit/>
          </a:bodyPr>
          <a:lstStyle>
            <a:lvl1pPr indent="-228600" lvl="0" marL="457200" algn="l">
              <a:lnSpc>
                <a:spcPct val="100000"/>
              </a:lnSpc>
              <a:spcBef>
                <a:spcPts val="1000"/>
              </a:spcBef>
              <a:spcAft>
                <a:spcPts val="0"/>
              </a:spcAft>
              <a:buSzPts val="2000"/>
              <a:buNone/>
              <a:defRPr sz="2000">
                <a:solidFill>
                  <a:schemeClr val="lt1"/>
                </a:solidFill>
              </a:defRPr>
            </a:lvl1pPr>
            <a:lvl2pPr indent="-228600" lvl="1" marL="914400" algn="l">
              <a:lnSpc>
                <a:spcPct val="100000"/>
              </a:lnSpc>
              <a:spcBef>
                <a:spcPts val="1000"/>
              </a:spcBef>
              <a:spcAft>
                <a:spcPts val="0"/>
              </a:spcAft>
              <a:buSzPts val="2000"/>
              <a:buNone/>
              <a:defRPr sz="2000">
                <a:solidFill>
                  <a:schemeClr val="lt1"/>
                </a:solidFill>
              </a:defRPr>
            </a:lvl2pPr>
            <a:lvl3pPr indent="-228600" lvl="2" marL="1371600" algn="l">
              <a:lnSpc>
                <a:spcPct val="100000"/>
              </a:lnSpc>
              <a:spcBef>
                <a:spcPts val="1000"/>
              </a:spcBef>
              <a:spcAft>
                <a:spcPts val="0"/>
              </a:spcAft>
              <a:buSzPts val="1800"/>
              <a:buNone/>
              <a:defRPr sz="1800">
                <a:solidFill>
                  <a:schemeClr val="lt1"/>
                </a:solidFill>
              </a:defRPr>
            </a:lvl3pPr>
            <a:lvl4pPr indent="-228600" lvl="3" marL="1828800" algn="l">
              <a:lnSpc>
                <a:spcPct val="100000"/>
              </a:lnSpc>
              <a:spcBef>
                <a:spcPts val="1000"/>
              </a:spcBef>
              <a:spcAft>
                <a:spcPts val="0"/>
              </a:spcAft>
              <a:buSzPts val="1600"/>
              <a:buNone/>
              <a:defRPr sz="1600">
                <a:solidFill>
                  <a:schemeClr val="lt1"/>
                </a:solidFill>
              </a:defRPr>
            </a:lvl4pPr>
            <a:lvl5pPr indent="-228600" lvl="4" marL="2286000" algn="l">
              <a:lnSpc>
                <a:spcPct val="100000"/>
              </a:lnSpc>
              <a:spcBef>
                <a:spcPts val="1000"/>
              </a:spcBef>
              <a:spcAft>
                <a:spcPts val="0"/>
              </a:spcAft>
              <a:buSzPts val="1600"/>
              <a:buNone/>
              <a:defRPr sz="1600">
                <a:solidFill>
                  <a:schemeClr val="lt1"/>
                </a:solidFill>
              </a:defRPr>
            </a:lvl5pPr>
            <a:lvl6pPr indent="-228600" lvl="5" marL="2743200" algn="l">
              <a:lnSpc>
                <a:spcPct val="100000"/>
              </a:lnSpc>
              <a:spcBef>
                <a:spcPts val="1000"/>
              </a:spcBef>
              <a:spcAft>
                <a:spcPts val="0"/>
              </a:spcAft>
              <a:buSzPts val="1600"/>
              <a:buNone/>
              <a:defRPr sz="1600">
                <a:solidFill>
                  <a:schemeClr val="lt1"/>
                </a:solidFill>
              </a:defRPr>
            </a:lvl6pPr>
            <a:lvl7pPr indent="-228600" lvl="6" marL="3200400" algn="l">
              <a:lnSpc>
                <a:spcPct val="100000"/>
              </a:lnSpc>
              <a:spcBef>
                <a:spcPts val="1000"/>
              </a:spcBef>
              <a:spcAft>
                <a:spcPts val="0"/>
              </a:spcAft>
              <a:buSzPts val="1600"/>
              <a:buNone/>
              <a:defRPr sz="1600">
                <a:solidFill>
                  <a:schemeClr val="lt1"/>
                </a:solidFill>
              </a:defRPr>
            </a:lvl7pPr>
            <a:lvl8pPr indent="-228600" lvl="7" marL="3657600" algn="l">
              <a:lnSpc>
                <a:spcPct val="100000"/>
              </a:lnSpc>
              <a:spcBef>
                <a:spcPts val="1000"/>
              </a:spcBef>
              <a:spcAft>
                <a:spcPts val="0"/>
              </a:spcAft>
              <a:buSzPts val="1600"/>
              <a:buNone/>
              <a:defRPr sz="1600">
                <a:solidFill>
                  <a:schemeClr val="lt1"/>
                </a:solidFill>
              </a:defRPr>
            </a:lvl8pPr>
            <a:lvl9pPr indent="-228600" lvl="8" marL="4114800" algn="l">
              <a:lnSpc>
                <a:spcPct val="100000"/>
              </a:lnSpc>
              <a:spcBef>
                <a:spcPts val="1000"/>
              </a:spcBef>
              <a:spcAft>
                <a:spcPts val="0"/>
              </a:spcAft>
              <a:buSzPts val="1600"/>
              <a:buNone/>
              <a:defRPr sz="1600">
                <a:solidFill>
                  <a:schemeClr val="lt1"/>
                </a:solidFill>
              </a:defRPr>
            </a:lvl9pPr>
          </a:lstStyle>
          <a:p/>
        </p:txBody>
      </p:sp>
      <p:sp>
        <p:nvSpPr>
          <p:cNvPr id="42" name="Google Shape;42;p7"/>
          <p:cNvSpPr txBox="1"/>
          <p:nvPr>
            <p:ph idx="10" type="dt"/>
          </p:nvPr>
        </p:nvSpPr>
        <p:spPr>
          <a:xfrm>
            <a:off x="7821429" y="6238816"/>
            <a:ext cx="2753746" cy="323968"/>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3" name="Google Shape;43;p7"/>
          <p:cNvSpPr txBox="1"/>
          <p:nvPr>
            <p:ph idx="11" type="ftr"/>
          </p:nvPr>
        </p:nvSpPr>
        <p:spPr>
          <a:xfrm>
            <a:off x="1600200" y="6236208"/>
            <a:ext cx="5901189" cy="320040"/>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4" name="Google Shape;44;p7"/>
          <p:cNvSpPr/>
          <p:nvPr>
            <p:ph idx="12" type="sldNum"/>
          </p:nvPr>
        </p:nvSpPr>
        <p:spPr>
          <a:xfrm>
            <a:off x="10758922" y="6217920"/>
            <a:ext cx="365760" cy="365760"/>
          </a:xfrm>
          <a:prstGeom prst="ellipse">
            <a:avLst/>
          </a:prstGeom>
          <a:solidFill>
            <a:srgbClr val="1D1D1D">
              <a:alpha val="69411"/>
            </a:srgbClr>
          </a:solidFill>
          <a:ln>
            <a:noFill/>
          </a:ln>
        </p:spPr>
        <p:txBody>
          <a:bodyPr anchorCtr="0" anchor="ctr" bIns="45700" lIns="18275" spcFirstLastPara="1" rIns="18275" wrap="square" tIns="45700">
            <a:noAutofit/>
          </a:bodyPr>
          <a:lstStyle>
            <a:lvl1pPr indent="0" lvl="0"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1pPr>
            <a:lvl2pPr indent="0" lvl="1"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2pPr>
            <a:lvl3pPr indent="0" lvl="2"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3pPr>
            <a:lvl4pPr indent="0" lvl="3"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4pPr>
            <a:lvl5pPr indent="0" lvl="4"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5pPr>
            <a:lvl6pPr indent="0" lvl="5"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6pPr>
            <a:lvl7pPr indent="0" lvl="6"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7pPr>
            <a:lvl8pPr indent="0" lvl="7"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8pPr>
            <a:lvl9pPr indent="0" lvl="8"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45" name="Shape 45"/>
        <p:cNvGrpSpPr/>
        <p:nvPr/>
      </p:nvGrpSpPr>
      <p:grpSpPr>
        <a:xfrm>
          <a:off x="0" y="0"/>
          <a:ext cx="0" cy="0"/>
          <a:chOff x="0" y="0"/>
          <a:chExt cx="0" cy="0"/>
        </a:xfrm>
      </p:grpSpPr>
      <p:sp>
        <p:nvSpPr>
          <p:cNvPr id="46" name="Google Shape;46;p8"/>
          <p:cNvSpPr txBox="1"/>
          <p:nvPr>
            <p:ph type="title"/>
          </p:nvPr>
        </p:nvSpPr>
        <p:spPr>
          <a:xfrm>
            <a:off x="2231136" y="964692"/>
            <a:ext cx="7729728" cy="1188720"/>
          </a:xfrm>
          <a:prstGeom prst="rect">
            <a:avLst/>
          </a:prstGeom>
          <a:solidFill>
            <a:schemeClr val="lt1"/>
          </a:solidFill>
          <a:ln cap="sq" cmpd="sng" w="31750">
            <a:solidFill>
              <a:srgbClr val="3F3F3F"/>
            </a:solidFill>
            <a:prstDash val="solid"/>
            <a:miter lim="800000"/>
            <a:headEnd len="sm" w="sm" type="none"/>
            <a:tailEnd len="sm" w="sm" type="none"/>
          </a:ln>
        </p:spPr>
        <p:txBody>
          <a:bodyPr anchorCtr="0" anchor="ctr" bIns="182875" lIns="182875" spcFirstLastPara="1" rIns="182875" wrap="square" tIns="182875">
            <a:normAutofit/>
          </a:bodyPr>
          <a:lstStyle>
            <a:lvl1pPr lvl="0" algn="ctr">
              <a:lnSpc>
                <a:spcPct val="90000"/>
              </a:lnSpc>
              <a:spcBef>
                <a:spcPts val="0"/>
              </a:spcBef>
              <a:spcAft>
                <a:spcPts val="0"/>
              </a:spcAft>
              <a:buClr>
                <a:srgbClr val="262626"/>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7" name="Google Shape;47;p8"/>
          <p:cNvSpPr txBox="1"/>
          <p:nvPr>
            <p:ph idx="1" type="body"/>
          </p:nvPr>
        </p:nvSpPr>
        <p:spPr>
          <a:xfrm>
            <a:off x="1581912" y="2638044"/>
            <a:ext cx="4271771" cy="3101982"/>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1000"/>
              </a:spcBef>
              <a:spcAft>
                <a:spcPts val="0"/>
              </a:spcAft>
              <a:buSzPts val="1800"/>
              <a:buChar char="•"/>
              <a:defRPr/>
            </a:lvl1pPr>
            <a:lvl2pPr indent="-342900" lvl="1" marL="914400" algn="l">
              <a:lnSpc>
                <a:spcPct val="100000"/>
              </a:lnSpc>
              <a:spcBef>
                <a:spcPts val="1000"/>
              </a:spcBef>
              <a:spcAft>
                <a:spcPts val="0"/>
              </a:spcAft>
              <a:buSzPts val="1800"/>
              <a:buChar char="•"/>
              <a:defRPr/>
            </a:lvl2pPr>
            <a:lvl3pPr indent="-342900" lvl="2" marL="1371600" algn="l">
              <a:lnSpc>
                <a:spcPct val="100000"/>
              </a:lnSpc>
              <a:spcBef>
                <a:spcPts val="1000"/>
              </a:spcBef>
              <a:spcAft>
                <a:spcPts val="0"/>
              </a:spcAft>
              <a:buSzPts val="1800"/>
              <a:buChar char="•"/>
              <a:defRPr/>
            </a:lvl3pPr>
            <a:lvl4pPr indent="-342900" lvl="3" marL="1828800" algn="l">
              <a:lnSpc>
                <a:spcPct val="100000"/>
              </a:lnSpc>
              <a:spcBef>
                <a:spcPts val="1000"/>
              </a:spcBef>
              <a:spcAft>
                <a:spcPts val="0"/>
              </a:spcAft>
              <a:buSzPts val="1800"/>
              <a:buChar char="•"/>
              <a:defRPr/>
            </a:lvl4pPr>
            <a:lvl5pPr indent="-342900" lvl="4" marL="2286000" algn="l">
              <a:lnSpc>
                <a:spcPct val="100000"/>
              </a:lnSpc>
              <a:spcBef>
                <a:spcPts val="1000"/>
              </a:spcBef>
              <a:spcAft>
                <a:spcPts val="0"/>
              </a:spcAft>
              <a:buSzPts val="1800"/>
              <a:buChar char="•"/>
              <a:defRPr/>
            </a:lvl5pPr>
            <a:lvl6pPr indent="-342900" lvl="5" marL="2743200" algn="l">
              <a:lnSpc>
                <a:spcPct val="100000"/>
              </a:lnSpc>
              <a:spcBef>
                <a:spcPts val="1000"/>
              </a:spcBef>
              <a:spcAft>
                <a:spcPts val="0"/>
              </a:spcAft>
              <a:buSzPts val="1800"/>
              <a:buChar char="•"/>
              <a:defRPr/>
            </a:lvl6pPr>
            <a:lvl7pPr indent="-342900" lvl="6" marL="3200400" algn="l">
              <a:lnSpc>
                <a:spcPct val="100000"/>
              </a:lnSpc>
              <a:spcBef>
                <a:spcPts val="1000"/>
              </a:spcBef>
              <a:spcAft>
                <a:spcPts val="0"/>
              </a:spcAft>
              <a:buSzPts val="1800"/>
              <a:buChar char="•"/>
              <a:defRPr/>
            </a:lvl7pPr>
            <a:lvl8pPr indent="-342900" lvl="7" marL="3657600" algn="l">
              <a:lnSpc>
                <a:spcPct val="100000"/>
              </a:lnSpc>
              <a:spcBef>
                <a:spcPts val="1000"/>
              </a:spcBef>
              <a:spcAft>
                <a:spcPts val="0"/>
              </a:spcAft>
              <a:buSzPts val="1800"/>
              <a:buChar char="•"/>
              <a:defRPr/>
            </a:lvl8pPr>
            <a:lvl9pPr indent="-342900" lvl="8" marL="4114800" algn="l">
              <a:lnSpc>
                <a:spcPct val="100000"/>
              </a:lnSpc>
              <a:spcBef>
                <a:spcPts val="1000"/>
              </a:spcBef>
              <a:spcAft>
                <a:spcPts val="0"/>
              </a:spcAft>
              <a:buSzPts val="1800"/>
              <a:buChar char="•"/>
              <a:defRPr/>
            </a:lvl9pPr>
          </a:lstStyle>
          <a:p/>
        </p:txBody>
      </p:sp>
      <p:sp>
        <p:nvSpPr>
          <p:cNvPr id="48" name="Google Shape;48;p8"/>
          <p:cNvSpPr txBox="1"/>
          <p:nvPr>
            <p:ph idx="2" type="body"/>
          </p:nvPr>
        </p:nvSpPr>
        <p:spPr>
          <a:xfrm>
            <a:off x="6338315" y="2638044"/>
            <a:ext cx="4270247" cy="3101982"/>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1000"/>
              </a:spcBef>
              <a:spcAft>
                <a:spcPts val="0"/>
              </a:spcAft>
              <a:buSzPts val="1800"/>
              <a:buChar char="•"/>
              <a:defRPr/>
            </a:lvl1pPr>
            <a:lvl2pPr indent="-342900" lvl="1" marL="914400" algn="l">
              <a:lnSpc>
                <a:spcPct val="100000"/>
              </a:lnSpc>
              <a:spcBef>
                <a:spcPts val="1000"/>
              </a:spcBef>
              <a:spcAft>
                <a:spcPts val="0"/>
              </a:spcAft>
              <a:buSzPts val="1800"/>
              <a:buChar char="•"/>
              <a:defRPr/>
            </a:lvl2pPr>
            <a:lvl3pPr indent="-342900" lvl="2" marL="1371600" algn="l">
              <a:lnSpc>
                <a:spcPct val="100000"/>
              </a:lnSpc>
              <a:spcBef>
                <a:spcPts val="1000"/>
              </a:spcBef>
              <a:spcAft>
                <a:spcPts val="0"/>
              </a:spcAft>
              <a:buSzPts val="1800"/>
              <a:buChar char="•"/>
              <a:defRPr/>
            </a:lvl3pPr>
            <a:lvl4pPr indent="-342900" lvl="3" marL="1828800" algn="l">
              <a:lnSpc>
                <a:spcPct val="100000"/>
              </a:lnSpc>
              <a:spcBef>
                <a:spcPts val="1000"/>
              </a:spcBef>
              <a:spcAft>
                <a:spcPts val="0"/>
              </a:spcAft>
              <a:buSzPts val="1800"/>
              <a:buChar char="•"/>
              <a:defRPr/>
            </a:lvl4pPr>
            <a:lvl5pPr indent="-342900" lvl="4" marL="2286000" algn="l">
              <a:lnSpc>
                <a:spcPct val="100000"/>
              </a:lnSpc>
              <a:spcBef>
                <a:spcPts val="1000"/>
              </a:spcBef>
              <a:spcAft>
                <a:spcPts val="0"/>
              </a:spcAft>
              <a:buSzPts val="1800"/>
              <a:buChar char="•"/>
              <a:defRPr/>
            </a:lvl5pPr>
            <a:lvl6pPr indent="-342900" lvl="5" marL="2743200" algn="l">
              <a:lnSpc>
                <a:spcPct val="100000"/>
              </a:lnSpc>
              <a:spcBef>
                <a:spcPts val="1000"/>
              </a:spcBef>
              <a:spcAft>
                <a:spcPts val="0"/>
              </a:spcAft>
              <a:buSzPts val="1800"/>
              <a:buChar char="•"/>
              <a:defRPr/>
            </a:lvl6pPr>
            <a:lvl7pPr indent="-342900" lvl="6" marL="3200400" algn="l">
              <a:lnSpc>
                <a:spcPct val="100000"/>
              </a:lnSpc>
              <a:spcBef>
                <a:spcPts val="1000"/>
              </a:spcBef>
              <a:spcAft>
                <a:spcPts val="0"/>
              </a:spcAft>
              <a:buSzPts val="1800"/>
              <a:buChar char="•"/>
              <a:defRPr/>
            </a:lvl7pPr>
            <a:lvl8pPr indent="-342900" lvl="7" marL="3657600" algn="l">
              <a:lnSpc>
                <a:spcPct val="100000"/>
              </a:lnSpc>
              <a:spcBef>
                <a:spcPts val="1000"/>
              </a:spcBef>
              <a:spcAft>
                <a:spcPts val="0"/>
              </a:spcAft>
              <a:buSzPts val="1800"/>
              <a:buChar char="•"/>
              <a:defRPr/>
            </a:lvl8pPr>
            <a:lvl9pPr indent="-342900" lvl="8" marL="4114800" algn="l">
              <a:lnSpc>
                <a:spcPct val="100000"/>
              </a:lnSpc>
              <a:spcBef>
                <a:spcPts val="1000"/>
              </a:spcBef>
              <a:spcAft>
                <a:spcPts val="0"/>
              </a:spcAft>
              <a:buSzPts val="1800"/>
              <a:buChar char="•"/>
              <a:defRPr/>
            </a:lvl9pPr>
          </a:lstStyle>
          <a:p/>
        </p:txBody>
      </p:sp>
      <p:sp>
        <p:nvSpPr>
          <p:cNvPr id="49" name="Google Shape;49;p8"/>
          <p:cNvSpPr txBox="1"/>
          <p:nvPr>
            <p:ph idx="10" type="dt"/>
          </p:nvPr>
        </p:nvSpPr>
        <p:spPr>
          <a:xfrm>
            <a:off x="7821429" y="6238816"/>
            <a:ext cx="2753746" cy="323968"/>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0" name="Google Shape;50;p8"/>
          <p:cNvSpPr txBox="1"/>
          <p:nvPr>
            <p:ph idx="11" type="ftr"/>
          </p:nvPr>
        </p:nvSpPr>
        <p:spPr>
          <a:xfrm>
            <a:off x="1600200" y="6236208"/>
            <a:ext cx="5901189" cy="320040"/>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1" name="Google Shape;51;p8"/>
          <p:cNvSpPr/>
          <p:nvPr>
            <p:ph idx="12" type="sldNum"/>
          </p:nvPr>
        </p:nvSpPr>
        <p:spPr>
          <a:xfrm>
            <a:off x="10758922" y="6217920"/>
            <a:ext cx="365760" cy="365760"/>
          </a:xfrm>
          <a:prstGeom prst="ellipse">
            <a:avLst/>
          </a:prstGeom>
          <a:solidFill>
            <a:srgbClr val="1D1D1D">
              <a:alpha val="69411"/>
            </a:srgbClr>
          </a:solidFill>
          <a:ln>
            <a:noFill/>
          </a:ln>
        </p:spPr>
        <p:txBody>
          <a:bodyPr anchorCtr="0" anchor="ctr" bIns="45700" lIns="18275" spcFirstLastPara="1" rIns="18275" wrap="square" tIns="45700">
            <a:noAutofit/>
          </a:bodyPr>
          <a:lstStyle>
            <a:lvl1pPr indent="0" lvl="0"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1pPr>
            <a:lvl2pPr indent="0" lvl="1"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2pPr>
            <a:lvl3pPr indent="0" lvl="2"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3pPr>
            <a:lvl4pPr indent="0" lvl="3"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4pPr>
            <a:lvl5pPr indent="0" lvl="4"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5pPr>
            <a:lvl6pPr indent="0" lvl="5"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6pPr>
            <a:lvl7pPr indent="0" lvl="6"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7pPr>
            <a:lvl8pPr indent="0" lvl="7"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8pPr>
            <a:lvl9pPr indent="0" lvl="8"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52" name="Shape 52"/>
        <p:cNvGrpSpPr/>
        <p:nvPr/>
      </p:nvGrpSpPr>
      <p:grpSpPr>
        <a:xfrm>
          <a:off x="0" y="0"/>
          <a:ext cx="0" cy="0"/>
          <a:chOff x="0" y="0"/>
          <a:chExt cx="0" cy="0"/>
        </a:xfrm>
      </p:grpSpPr>
      <p:sp>
        <p:nvSpPr>
          <p:cNvPr id="53" name="Google Shape;53;p9"/>
          <p:cNvSpPr txBox="1"/>
          <p:nvPr>
            <p:ph idx="1" type="body"/>
          </p:nvPr>
        </p:nvSpPr>
        <p:spPr>
          <a:xfrm>
            <a:off x="1583436" y="2313433"/>
            <a:ext cx="4270248" cy="704087"/>
          </a:xfrm>
          <a:prstGeom prst="rect">
            <a:avLst/>
          </a:prstGeom>
          <a:noFill/>
          <a:ln>
            <a:noFill/>
          </a:ln>
        </p:spPr>
        <p:txBody>
          <a:bodyPr anchorCtr="1" anchor="b" bIns="45700" lIns="91425" spcFirstLastPara="1" rIns="91425" wrap="square" tIns="45700">
            <a:normAutofit/>
          </a:bodyPr>
          <a:lstStyle>
            <a:lvl1pPr indent="-228600" lvl="0" marL="457200" algn="ctr">
              <a:lnSpc>
                <a:spcPct val="100000"/>
              </a:lnSpc>
              <a:spcBef>
                <a:spcPts val="1000"/>
              </a:spcBef>
              <a:spcAft>
                <a:spcPts val="0"/>
              </a:spcAft>
              <a:buSzPts val="1900"/>
              <a:buNone/>
              <a:defRPr b="0" sz="1900" cap="none">
                <a:solidFill>
                  <a:schemeClr val="accent2"/>
                </a:solidFill>
              </a:defRPr>
            </a:lvl1pPr>
            <a:lvl2pPr indent="-228600" lvl="1" marL="914400" algn="l">
              <a:lnSpc>
                <a:spcPct val="100000"/>
              </a:lnSpc>
              <a:spcBef>
                <a:spcPts val="1000"/>
              </a:spcBef>
              <a:spcAft>
                <a:spcPts val="0"/>
              </a:spcAft>
              <a:buSzPts val="1900"/>
              <a:buNone/>
              <a:defRPr b="1" sz="1900"/>
            </a:lvl2pPr>
            <a:lvl3pPr indent="-228600" lvl="2" marL="1371600" algn="l">
              <a:lnSpc>
                <a:spcPct val="100000"/>
              </a:lnSpc>
              <a:spcBef>
                <a:spcPts val="1000"/>
              </a:spcBef>
              <a:spcAft>
                <a:spcPts val="0"/>
              </a:spcAft>
              <a:buSzPts val="1800"/>
              <a:buNone/>
              <a:defRPr b="1" sz="1800"/>
            </a:lvl3pPr>
            <a:lvl4pPr indent="-228600" lvl="3" marL="1828800" algn="l">
              <a:lnSpc>
                <a:spcPct val="100000"/>
              </a:lnSpc>
              <a:spcBef>
                <a:spcPts val="1000"/>
              </a:spcBef>
              <a:spcAft>
                <a:spcPts val="0"/>
              </a:spcAft>
              <a:buSzPts val="1600"/>
              <a:buNone/>
              <a:defRPr b="1" sz="1600"/>
            </a:lvl4pPr>
            <a:lvl5pPr indent="-228600" lvl="4" marL="2286000" algn="l">
              <a:lnSpc>
                <a:spcPct val="100000"/>
              </a:lnSpc>
              <a:spcBef>
                <a:spcPts val="1000"/>
              </a:spcBef>
              <a:spcAft>
                <a:spcPts val="0"/>
              </a:spcAft>
              <a:buSzPts val="1600"/>
              <a:buNone/>
              <a:defRPr b="1" sz="1600"/>
            </a:lvl5pPr>
            <a:lvl6pPr indent="-228600" lvl="5" marL="2743200" algn="l">
              <a:lnSpc>
                <a:spcPct val="100000"/>
              </a:lnSpc>
              <a:spcBef>
                <a:spcPts val="1000"/>
              </a:spcBef>
              <a:spcAft>
                <a:spcPts val="0"/>
              </a:spcAft>
              <a:buSzPts val="1600"/>
              <a:buNone/>
              <a:defRPr b="1" sz="1600"/>
            </a:lvl6pPr>
            <a:lvl7pPr indent="-228600" lvl="6" marL="3200400" algn="l">
              <a:lnSpc>
                <a:spcPct val="100000"/>
              </a:lnSpc>
              <a:spcBef>
                <a:spcPts val="1000"/>
              </a:spcBef>
              <a:spcAft>
                <a:spcPts val="0"/>
              </a:spcAft>
              <a:buSzPts val="1600"/>
              <a:buNone/>
              <a:defRPr b="1" sz="1600"/>
            </a:lvl7pPr>
            <a:lvl8pPr indent="-228600" lvl="7" marL="3657600" algn="l">
              <a:lnSpc>
                <a:spcPct val="100000"/>
              </a:lnSpc>
              <a:spcBef>
                <a:spcPts val="1000"/>
              </a:spcBef>
              <a:spcAft>
                <a:spcPts val="0"/>
              </a:spcAft>
              <a:buSzPts val="1600"/>
              <a:buNone/>
              <a:defRPr b="1" sz="1600"/>
            </a:lvl8pPr>
            <a:lvl9pPr indent="-228600" lvl="8" marL="4114800" algn="l">
              <a:lnSpc>
                <a:spcPct val="100000"/>
              </a:lnSpc>
              <a:spcBef>
                <a:spcPts val="1000"/>
              </a:spcBef>
              <a:spcAft>
                <a:spcPts val="0"/>
              </a:spcAft>
              <a:buSzPts val="1600"/>
              <a:buNone/>
              <a:defRPr b="1" sz="1600"/>
            </a:lvl9pPr>
          </a:lstStyle>
          <a:p/>
        </p:txBody>
      </p:sp>
      <p:sp>
        <p:nvSpPr>
          <p:cNvPr id="54" name="Google Shape;54;p9"/>
          <p:cNvSpPr txBox="1"/>
          <p:nvPr>
            <p:ph idx="2" type="body"/>
          </p:nvPr>
        </p:nvSpPr>
        <p:spPr>
          <a:xfrm>
            <a:off x="1583436" y="3143250"/>
            <a:ext cx="4270248" cy="2596776"/>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1000"/>
              </a:spcBef>
              <a:spcAft>
                <a:spcPts val="0"/>
              </a:spcAft>
              <a:buSzPts val="1800"/>
              <a:buChar char="•"/>
              <a:defRPr/>
            </a:lvl1pPr>
            <a:lvl2pPr indent="-342900" lvl="1" marL="914400" algn="l">
              <a:lnSpc>
                <a:spcPct val="100000"/>
              </a:lnSpc>
              <a:spcBef>
                <a:spcPts val="1000"/>
              </a:spcBef>
              <a:spcAft>
                <a:spcPts val="0"/>
              </a:spcAft>
              <a:buSzPts val="1800"/>
              <a:buChar char="•"/>
              <a:defRPr/>
            </a:lvl2pPr>
            <a:lvl3pPr indent="-342900" lvl="2" marL="1371600" algn="l">
              <a:lnSpc>
                <a:spcPct val="100000"/>
              </a:lnSpc>
              <a:spcBef>
                <a:spcPts val="1000"/>
              </a:spcBef>
              <a:spcAft>
                <a:spcPts val="0"/>
              </a:spcAft>
              <a:buSzPts val="1800"/>
              <a:buChar char="•"/>
              <a:defRPr/>
            </a:lvl3pPr>
            <a:lvl4pPr indent="-342900" lvl="3" marL="1828800" algn="l">
              <a:lnSpc>
                <a:spcPct val="100000"/>
              </a:lnSpc>
              <a:spcBef>
                <a:spcPts val="1000"/>
              </a:spcBef>
              <a:spcAft>
                <a:spcPts val="0"/>
              </a:spcAft>
              <a:buSzPts val="1800"/>
              <a:buChar char="•"/>
              <a:defRPr/>
            </a:lvl4pPr>
            <a:lvl5pPr indent="-342900" lvl="4" marL="2286000" algn="l">
              <a:lnSpc>
                <a:spcPct val="100000"/>
              </a:lnSpc>
              <a:spcBef>
                <a:spcPts val="1000"/>
              </a:spcBef>
              <a:spcAft>
                <a:spcPts val="0"/>
              </a:spcAft>
              <a:buSzPts val="1800"/>
              <a:buChar char="•"/>
              <a:defRPr/>
            </a:lvl5pPr>
            <a:lvl6pPr indent="-342900" lvl="5" marL="2743200" algn="l">
              <a:lnSpc>
                <a:spcPct val="100000"/>
              </a:lnSpc>
              <a:spcBef>
                <a:spcPts val="1000"/>
              </a:spcBef>
              <a:spcAft>
                <a:spcPts val="0"/>
              </a:spcAft>
              <a:buSzPts val="1800"/>
              <a:buChar char="•"/>
              <a:defRPr/>
            </a:lvl6pPr>
            <a:lvl7pPr indent="-342900" lvl="6" marL="3200400" algn="l">
              <a:lnSpc>
                <a:spcPct val="100000"/>
              </a:lnSpc>
              <a:spcBef>
                <a:spcPts val="1000"/>
              </a:spcBef>
              <a:spcAft>
                <a:spcPts val="0"/>
              </a:spcAft>
              <a:buSzPts val="1800"/>
              <a:buChar char="•"/>
              <a:defRPr/>
            </a:lvl7pPr>
            <a:lvl8pPr indent="-342900" lvl="7" marL="3657600" algn="l">
              <a:lnSpc>
                <a:spcPct val="100000"/>
              </a:lnSpc>
              <a:spcBef>
                <a:spcPts val="1000"/>
              </a:spcBef>
              <a:spcAft>
                <a:spcPts val="0"/>
              </a:spcAft>
              <a:buSzPts val="1800"/>
              <a:buChar char="•"/>
              <a:defRPr/>
            </a:lvl8pPr>
            <a:lvl9pPr indent="-342900" lvl="8" marL="4114800" algn="l">
              <a:lnSpc>
                <a:spcPct val="100000"/>
              </a:lnSpc>
              <a:spcBef>
                <a:spcPts val="1000"/>
              </a:spcBef>
              <a:spcAft>
                <a:spcPts val="0"/>
              </a:spcAft>
              <a:buSzPts val="1800"/>
              <a:buChar char="•"/>
              <a:defRPr/>
            </a:lvl9pPr>
          </a:lstStyle>
          <a:p/>
        </p:txBody>
      </p:sp>
      <p:sp>
        <p:nvSpPr>
          <p:cNvPr id="55" name="Google Shape;55;p9"/>
          <p:cNvSpPr txBox="1"/>
          <p:nvPr>
            <p:ph idx="3" type="body"/>
          </p:nvPr>
        </p:nvSpPr>
        <p:spPr>
          <a:xfrm>
            <a:off x="6338316" y="3143250"/>
            <a:ext cx="4253484" cy="2596776"/>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1000"/>
              </a:spcBef>
              <a:spcAft>
                <a:spcPts val="0"/>
              </a:spcAft>
              <a:buSzPts val="1800"/>
              <a:buChar char="•"/>
              <a:defRPr/>
            </a:lvl1pPr>
            <a:lvl2pPr indent="-342900" lvl="1" marL="914400" algn="l">
              <a:lnSpc>
                <a:spcPct val="100000"/>
              </a:lnSpc>
              <a:spcBef>
                <a:spcPts val="1000"/>
              </a:spcBef>
              <a:spcAft>
                <a:spcPts val="0"/>
              </a:spcAft>
              <a:buSzPts val="1800"/>
              <a:buChar char="•"/>
              <a:defRPr/>
            </a:lvl2pPr>
            <a:lvl3pPr indent="-342900" lvl="2" marL="1371600" algn="l">
              <a:lnSpc>
                <a:spcPct val="100000"/>
              </a:lnSpc>
              <a:spcBef>
                <a:spcPts val="1000"/>
              </a:spcBef>
              <a:spcAft>
                <a:spcPts val="0"/>
              </a:spcAft>
              <a:buSzPts val="1800"/>
              <a:buChar char="•"/>
              <a:defRPr/>
            </a:lvl3pPr>
            <a:lvl4pPr indent="-342900" lvl="3" marL="1828800" algn="l">
              <a:lnSpc>
                <a:spcPct val="100000"/>
              </a:lnSpc>
              <a:spcBef>
                <a:spcPts val="1000"/>
              </a:spcBef>
              <a:spcAft>
                <a:spcPts val="0"/>
              </a:spcAft>
              <a:buSzPts val="1800"/>
              <a:buChar char="•"/>
              <a:defRPr/>
            </a:lvl4pPr>
            <a:lvl5pPr indent="-330200" lvl="4" marL="2286000" algn="l">
              <a:lnSpc>
                <a:spcPct val="100000"/>
              </a:lnSpc>
              <a:spcBef>
                <a:spcPts val="1000"/>
              </a:spcBef>
              <a:spcAft>
                <a:spcPts val="0"/>
              </a:spcAft>
              <a:buSzPts val="1600"/>
              <a:buChar char="•"/>
              <a:defRPr/>
            </a:lvl5pPr>
            <a:lvl6pPr indent="-342900" lvl="5" marL="2743200" algn="l">
              <a:lnSpc>
                <a:spcPct val="100000"/>
              </a:lnSpc>
              <a:spcBef>
                <a:spcPts val="1000"/>
              </a:spcBef>
              <a:spcAft>
                <a:spcPts val="0"/>
              </a:spcAft>
              <a:buSzPts val="1800"/>
              <a:buChar char="•"/>
              <a:defRPr/>
            </a:lvl6pPr>
            <a:lvl7pPr indent="-342900" lvl="6" marL="3200400" algn="l">
              <a:lnSpc>
                <a:spcPct val="100000"/>
              </a:lnSpc>
              <a:spcBef>
                <a:spcPts val="1000"/>
              </a:spcBef>
              <a:spcAft>
                <a:spcPts val="0"/>
              </a:spcAft>
              <a:buSzPts val="1800"/>
              <a:buChar char="•"/>
              <a:defRPr/>
            </a:lvl7pPr>
            <a:lvl8pPr indent="-342900" lvl="7" marL="3657600" algn="l">
              <a:lnSpc>
                <a:spcPct val="100000"/>
              </a:lnSpc>
              <a:spcBef>
                <a:spcPts val="1000"/>
              </a:spcBef>
              <a:spcAft>
                <a:spcPts val="0"/>
              </a:spcAft>
              <a:buSzPts val="1800"/>
              <a:buChar char="•"/>
              <a:defRPr/>
            </a:lvl8pPr>
            <a:lvl9pPr indent="-342900" lvl="8" marL="4114800" algn="l">
              <a:lnSpc>
                <a:spcPct val="100000"/>
              </a:lnSpc>
              <a:spcBef>
                <a:spcPts val="1000"/>
              </a:spcBef>
              <a:spcAft>
                <a:spcPts val="0"/>
              </a:spcAft>
              <a:buSzPts val="1800"/>
              <a:buChar char="•"/>
              <a:defRPr/>
            </a:lvl9pPr>
          </a:lstStyle>
          <a:p/>
        </p:txBody>
      </p:sp>
      <p:sp>
        <p:nvSpPr>
          <p:cNvPr id="56" name="Google Shape;56;p9"/>
          <p:cNvSpPr txBox="1"/>
          <p:nvPr>
            <p:ph idx="4" type="body"/>
          </p:nvPr>
        </p:nvSpPr>
        <p:spPr>
          <a:xfrm>
            <a:off x="6338316" y="2313433"/>
            <a:ext cx="4270248" cy="704087"/>
          </a:xfrm>
          <a:prstGeom prst="rect">
            <a:avLst/>
          </a:prstGeom>
          <a:noFill/>
          <a:ln>
            <a:noFill/>
          </a:ln>
        </p:spPr>
        <p:txBody>
          <a:bodyPr anchorCtr="1" anchor="b" bIns="45700" lIns="91425" spcFirstLastPara="1" rIns="91425" wrap="square" tIns="45700">
            <a:normAutofit/>
          </a:bodyPr>
          <a:lstStyle>
            <a:lvl1pPr indent="-228600" lvl="0" marL="457200" algn="ctr">
              <a:lnSpc>
                <a:spcPct val="100000"/>
              </a:lnSpc>
              <a:spcBef>
                <a:spcPts val="1000"/>
              </a:spcBef>
              <a:spcAft>
                <a:spcPts val="0"/>
              </a:spcAft>
              <a:buSzPts val="1900"/>
              <a:buNone/>
              <a:defRPr b="0" sz="1900" cap="none">
                <a:solidFill>
                  <a:schemeClr val="accent2"/>
                </a:solidFill>
              </a:defRPr>
            </a:lvl1pPr>
            <a:lvl2pPr indent="-228600" lvl="1" marL="914400" algn="l">
              <a:lnSpc>
                <a:spcPct val="100000"/>
              </a:lnSpc>
              <a:spcBef>
                <a:spcPts val="1000"/>
              </a:spcBef>
              <a:spcAft>
                <a:spcPts val="0"/>
              </a:spcAft>
              <a:buSzPts val="1900"/>
              <a:buNone/>
              <a:defRPr b="1" sz="1900"/>
            </a:lvl2pPr>
            <a:lvl3pPr indent="-228600" lvl="2" marL="1371600" algn="l">
              <a:lnSpc>
                <a:spcPct val="100000"/>
              </a:lnSpc>
              <a:spcBef>
                <a:spcPts val="1000"/>
              </a:spcBef>
              <a:spcAft>
                <a:spcPts val="0"/>
              </a:spcAft>
              <a:buSzPts val="1800"/>
              <a:buNone/>
              <a:defRPr b="1" sz="1800"/>
            </a:lvl3pPr>
            <a:lvl4pPr indent="-228600" lvl="3" marL="1828800" algn="l">
              <a:lnSpc>
                <a:spcPct val="100000"/>
              </a:lnSpc>
              <a:spcBef>
                <a:spcPts val="1000"/>
              </a:spcBef>
              <a:spcAft>
                <a:spcPts val="0"/>
              </a:spcAft>
              <a:buSzPts val="1600"/>
              <a:buNone/>
              <a:defRPr b="1" sz="1600"/>
            </a:lvl4pPr>
            <a:lvl5pPr indent="-228600" lvl="4" marL="2286000" algn="l">
              <a:lnSpc>
                <a:spcPct val="100000"/>
              </a:lnSpc>
              <a:spcBef>
                <a:spcPts val="1000"/>
              </a:spcBef>
              <a:spcAft>
                <a:spcPts val="0"/>
              </a:spcAft>
              <a:buSzPts val="1600"/>
              <a:buNone/>
              <a:defRPr b="1" sz="1600"/>
            </a:lvl5pPr>
            <a:lvl6pPr indent="-228600" lvl="5" marL="2743200" algn="l">
              <a:lnSpc>
                <a:spcPct val="100000"/>
              </a:lnSpc>
              <a:spcBef>
                <a:spcPts val="1000"/>
              </a:spcBef>
              <a:spcAft>
                <a:spcPts val="0"/>
              </a:spcAft>
              <a:buSzPts val="1600"/>
              <a:buNone/>
              <a:defRPr b="1" sz="1600"/>
            </a:lvl6pPr>
            <a:lvl7pPr indent="-228600" lvl="6" marL="3200400" algn="l">
              <a:lnSpc>
                <a:spcPct val="100000"/>
              </a:lnSpc>
              <a:spcBef>
                <a:spcPts val="1000"/>
              </a:spcBef>
              <a:spcAft>
                <a:spcPts val="0"/>
              </a:spcAft>
              <a:buSzPts val="1600"/>
              <a:buNone/>
              <a:defRPr b="1" sz="1600"/>
            </a:lvl7pPr>
            <a:lvl8pPr indent="-228600" lvl="7" marL="3657600" algn="l">
              <a:lnSpc>
                <a:spcPct val="100000"/>
              </a:lnSpc>
              <a:spcBef>
                <a:spcPts val="1000"/>
              </a:spcBef>
              <a:spcAft>
                <a:spcPts val="0"/>
              </a:spcAft>
              <a:buSzPts val="1600"/>
              <a:buNone/>
              <a:defRPr b="1" sz="1600"/>
            </a:lvl8pPr>
            <a:lvl9pPr indent="-228600" lvl="8" marL="4114800" algn="l">
              <a:lnSpc>
                <a:spcPct val="100000"/>
              </a:lnSpc>
              <a:spcBef>
                <a:spcPts val="1000"/>
              </a:spcBef>
              <a:spcAft>
                <a:spcPts val="0"/>
              </a:spcAft>
              <a:buSzPts val="1600"/>
              <a:buNone/>
              <a:defRPr b="1" sz="1600"/>
            </a:lvl9pPr>
          </a:lstStyle>
          <a:p/>
        </p:txBody>
      </p:sp>
      <p:sp>
        <p:nvSpPr>
          <p:cNvPr id="57" name="Google Shape;57;p9"/>
          <p:cNvSpPr txBox="1"/>
          <p:nvPr>
            <p:ph idx="10" type="dt"/>
          </p:nvPr>
        </p:nvSpPr>
        <p:spPr>
          <a:xfrm>
            <a:off x="7821429" y="6238816"/>
            <a:ext cx="2753746" cy="323968"/>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8" name="Google Shape;58;p9"/>
          <p:cNvSpPr txBox="1"/>
          <p:nvPr>
            <p:ph idx="11" type="ftr"/>
          </p:nvPr>
        </p:nvSpPr>
        <p:spPr>
          <a:xfrm>
            <a:off x="1600200" y="6236208"/>
            <a:ext cx="5901189" cy="320040"/>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9" name="Google Shape;59;p9"/>
          <p:cNvSpPr/>
          <p:nvPr>
            <p:ph idx="12" type="sldNum"/>
          </p:nvPr>
        </p:nvSpPr>
        <p:spPr>
          <a:xfrm>
            <a:off x="10758922" y="6217920"/>
            <a:ext cx="365760" cy="365760"/>
          </a:xfrm>
          <a:prstGeom prst="ellipse">
            <a:avLst/>
          </a:prstGeom>
          <a:solidFill>
            <a:srgbClr val="1D1D1D">
              <a:alpha val="69411"/>
            </a:srgbClr>
          </a:solidFill>
          <a:ln>
            <a:noFill/>
          </a:ln>
        </p:spPr>
        <p:txBody>
          <a:bodyPr anchorCtr="0" anchor="ctr" bIns="45700" lIns="18275" spcFirstLastPara="1" rIns="18275" wrap="square" tIns="45700">
            <a:noAutofit/>
          </a:bodyPr>
          <a:lstStyle>
            <a:lvl1pPr indent="0" lvl="0"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1pPr>
            <a:lvl2pPr indent="0" lvl="1"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2pPr>
            <a:lvl3pPr indent="0" lvl="2"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3pPr>
            <a:lvl4pPr indent="0" lvl="3"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4pPr>
            <a:lvl5pPr indent="0" lvl="4"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5pPr>
            <a:lvl6pPr indent="0" lvl="5"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6pPr>
            <a:lvl7pPr indent="0" lvl="6"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7pPr>
            <a:lvl8pPr indent="0" lvl="7"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8pPr>
            <a:lvl9pPr indent="0" lvl="8"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9pPr>
          </a:lstStyle>
          <a:p>
            <a:pPr indent="0" lvl="0" marL="0" rtl="0" algn="ctr">
              <a:spcBef>
                <a:spcPts val="0"/>
              </a:spcBef>
              <a:spcAft>
                <a:spcPts val="0"/>
              </a:spcAft>
              <a:buNone/>
            </a:pPr>
            <a:fld id="{00000000-1234-1234-1234-123412341234}" type="slidenum">
              <a:rPr lang="en-US"/>
              <a:t>‹#›</a:t>
            </a:fld>
            <a:endParaRPr/>
          </a:p>
        </p:txBody>
      </p:sp>
      <p:sp>
        <p:nvSpPr>
          <p:cNvPr id="60" name="Google Shape;60;p9"/>
          <p:cNvSpPr txBox="1"/>
          <p:nvPr>
            <p:ph type="title"/>
          </p:nvPr>
        </p:nvSpPr>
        <p:spPr>
          <a:xfrm>
            <a:off x="2231136" y="964692"/>
            <a:ext cx="7729728" cy="1188720"/>
          </a:xfrm>
          <a:prstGeom prst="rect">
            <a:avLst/>
          </a:prstGeom>
          <a:solidFill>
            <a:schemeClr val="lt1"/>
          </a:solidFill>
          <a:ln cap="sq" cmpd="sng" w="31750">
            <a:solidFill>
              <a:srgbClr val="3F3F3F"/>
            </a:solidFill>
            <a:prstDash val="solid"/>
            <a:miter lim="800000"/>
            <a:headEnd len="sm" w="sm" type="none"/>
            <a:tailEnd len="sm" w="sm" type="none"/>
          </a:ln>
        </p:spPr>
        <p:txBody>
          <a:bodyPr anchorCtr="0" anchor="ctr" bIns="182875" lIns="182875" spcFirstLastPara="1" rIns="182875" wrap="square" tIns="182875">
            <a:normAutofit/>
          </a:bodyPr>
          <a:lstStyle>
            <a:lvl1pPr lvl="0" algn="ctr">
              <a:lnSpc>
                <a:spcPct val="90000"/>
              </a:lnSpc>
              <a:spcBef>
                <a:spcPts val="0"/>
              </a:spcBef>
              <a:spcAft>
                <a:spcPts val="0"/>
              </a:spcAft>
              <a:buClr>
                <a:srgbClr val="262626"/>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61" name="Shape 61"/>
        <p:cNvGrpSpPr/>
        <p:nvPr/>
      </p:nvGrpSpPr>
      <p:grpSpPr>
        <a:xfrm>
          <a:off x="0" y="0"/>
          <a:ext cx="0" cy="0"/>
          <a:chOff x="0" y="0"/>
          <a:chExt cx="0" cy="0"/>
        </a:xfrm>
      </p:grpSpPr>
      <p:sp>
        <p:nvSpPr>
          <p:cNvPr id="62" name="Google Shape;62;p10"/>
          <p:cNvSpPr txBox="1"/>
          <p:nvPr>
            <p:ph type="title"/>
          </p:nvPr>
        </p:nvSpPr>
        <p:spPr>
          <a:xfrm>
            <a:off x="2231136" y="964692"/>
            <a:ext cx="7729728" cy="1188720"/>
          </a:xfrm>
          <a:prstGeom prst="rect">
            <a:avLst/>
          </a:prstGeom>
          <a:solidFill>
            <a:schemeClr val="lt1"/>
          </a:solidFill>
          <a:ln cap="sq" cmpd="sng" w="31750">
            <a:solidFill>
              <a:srgbClr val="3F3F3F"/>
            </a:solidFill>
            <a:prstDash val="solid"/>
            <a:miter lim="800000"/>
            <a:headEnd len="sm" w="sm" type="none"/>
            <a:tailEnd len="sm" w="sm" type="none"/>
          </a:ln>
        </p:spPr>
        <p:txBody>
          <a:bodyPr anchorCtr="0" anchor="ctr" bIns="182875" lIns="182875" spcFirstLastPara="1" rIns="182875" wrap="square" tIns="182875">
            <a:normAutofit/>
          </a:bodyPr>
          <a:lstStyle>
            <a:lvl1pPr lvl="0" algn="ctr">
              <a:lnSpc>
                <a:spcPct val="90000"/>
              </a:lnSpc>
              <a:spcBef>
                <a:spcPts val="0"/>
              </a:spcBef>
              <a:spcAft>
                <a:spcPts val="0"/>
              </a:spcAft>
              <a:buClr>
                <a:srgbClr val="262626"/>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3" name="Google Shape;63;p10"/>
          <p:cNvSpPr txBox="1"/>
          <p:nvPr>
            <p:ph idx="10" type="dt"/>
          </p:nvPr>
        </p:nvSpPr>
        <p:spPr>
          <a:xfrm>
            <a:off x="7821429" y="6238816"/>
            <a:ext cx="2753746" cy="323968"/>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4" name="Google Shape;64;p10"/>
          <p:cNvSpPr txBox="1"/>
          <p:nvPr>
            <p:ph idx="11" type="ftr"/>
          </p:nvPr>
        </p:nvSpPr>
        <p:spPr>
          <a:xfrm>
            <a:off x="1600200" y="6236208"/>
            <a:ext cx="5901189" cy="320040"/>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5" name="Google Shape;65;p10"/>
          <p:cNvSpPr/>
          <p:nvPr>
            <p:ph idx="12" type="sldNum"/>
          </p:nvPr>
        </p:nvSpPr>
        <p:spPr>
          <a:xfrm>
            <a:off x="10758922" y="6217920"/>
            <a:ext cx="365760" cy="365760"/>
          </a:xfrm>
          <a:prstGeom prst="ellipse">
            <a:avLst/>
          </a:prstGeom>
          <a:solidFill>
            <a:srgbClr val="1D1D1D">
              <a:alpha val="69411"/>
            </a:srgbClr>
          </a:solidFill>
          <a:ln>
            <a:noFill/>
          </a:ln>
        </p:spPr>
        <p:txBody>
          <a:bodyPr anchorCtr="0" anchor="ctr" bIns="45700" lIns="18275" spcFirstLastPara="1" rIns="18275" wrap="square" tIns="45700">
            <a:noAutofit/>
          </a:bodyPr>
          <a:lstStyle>
            <a:lvl1pPr indent="0" lvl="0"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1pPr>
            <a:lvl2pPr indent="0" lvl="1"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2pPr>
            <a:lvl3pPr indent="0" lvl="2"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3pPr>
            <a:lvl4pPr indent="0" lvl="3"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4pPr>
            <a:lvl5pPr indent="0" lvl="4"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5pPr>
            <a:lvl6pPr indent="0" lvl="5"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6pPr>
            <a:lvl7pPr indent="0" lvl="6"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7pPr>
            <a:lvl8pPr indent="0" lvl="7"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8pPr>
            <a:lvl9pPr indent="0" lvl="8"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66" name="Shape 66"/>
        <p:cNvGrpSpPr/>
        <p:nvPr/>
      </p:nvGrpSpPr>
      <p:grpSpPr>
        <a:xfrm>
          <a:off x="0" y="0"/>
          <a:ext cx="0" cy="0"/>
          <a:chOff x="0" y="0"/>
          <a:chExt cx="0" cy="0"/>
        </a:xfrm>
      </p:grpSpPr>
      <p:sp>
        <p:nvSpPr>
          <p:cNvPr id="67" name="Google Shape;67;p11"/>
          <p:cNvSpPr/>
          <p:nvPr/>
        </p:nvSpPr>
        <p:spPr>
          <a:xfrm>
            <a:off x="0" y="0"/>
            <a:ext cx="6096000" cy="6858000"/>
          </a:xfrm>
          <a:prstGeom prst="rect">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8" name="Google Shape;68;p11"/>
          <p:cNvSpPr txBox="1"/>
          <p:nvPr>
            <p:ph type="title"/>
          </p:nvPr>
        </p:nvSpPr>
        <p:spPr>
          <a:xfrm>
            <a:off x="804672" y="2243828"/>
            <a:ext cx="4486656" cy="1141497"/>
          </a:xfrm>
          <a:prstGeom prst="rect">
            <a:avLst/>
          </a:prstGeom>
          <a:solidFill>
            <a:srgbClr val="FFFFFF"/>
          </a:solidFill>
          <a:ln cap="flat" cmpd="sng" w="9525">
            <a:solidFill>
              <a:srgbClr val="404040"/>
            </a:solidFill>
            <a:prstDash val="solid"/>
            <a:round/>
            <a:headEnd len="sm" w="sm" type="none"/>
            <a:tailEnd len="sm" w="sm" type="none"/>
          </a:ln>
        </p:spPr>
        <p:txBody>
          <a:bodyPr anchorCtr="1" anchor="ctr" bIns="182875" lIns="182875" spcFirstLastPara="1" rIns="182875" wrap="square" tIns="182875">
            <a:normAutofit/>
          </a:bodyPr>
          <a:lstStyle>
            <a:lvl1pPr lvl="0" algn="ctr">
              <a:lnSpc>
                <a:spcPct val="90000"/>
              </a:lnSpc>
              <a:spcBef>
                <a:spcPts val="0"/>
              </a:spcBef>
              <a:spcAft>
                <a:spcPts val="0"/>
              </a:spcAft>
              <a:buClr>
                <a:srgbClr val="262626"/>
              </a:buClr>
              <a:buSzPts val="2200"/>
              <a:buFont typeface="Gill Sans"/>
              <a:buNone/>
              <a:defRPr sz="2200">
                <a:solidFill>
                  <a:srgbClr val="262626"/>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9" name="Google Shape;69;p11"/>
          <p:cNvSpPr txBox="1"/>
          <p:nvPr>
            <p:ph idx="1" type="body"/>
          </p:nvPr>
        </p:nvSpPr>
        <p:spPr>
          <a:xfrm>
            <a:off x="6736080" y="804672"/>
            <a:ext cx="4815840" cy="5248656"/>
          </a:xfrm>
          <a:prstGeom prst="rect">
            <a:avLst/>
          </a:prstGeom>
          <a:noFill/>
          <a:ln>
            <a:noFill/>
          </a:ln>
        </p:spPr>
        <p:txBody>
          <a:bodyPr anchorCtr="0" anchor="t" bIns="45700" lIns="91425" spcFirstLastPara="1" rIns="91425" wrap="square" tIns="45700">
            <a:normAutofit/>
          </a:bodyPr>
          <a:lstStyle>
            <a:lvl1pPr indent="-349250" lvl="0" marL="457200" algn="l">
              <a:lnSpc>
                <a:spcPct val="100000"/>
              </a:lnSpc>
              <a:spcBef>
                <a:spcPts val="1000"/>
              </a:spcBef>
              <a:spcAft>
                <a:spcPts val="0"/>
              </a:spcAft>
              <a:buSzPts val="1900"/>
              <a:buChar char="•"/>
              <a:defRPr sz="1900">
                <a:solidFill>
                  <a:schemeClr val="dk1"/>
                </a:solidFill>
              </a:defRPr>
            </a:lvl1pPr>
            <a:lvl2pPr indent="-330200" lvl="1" marL="914400" algn="l">
              <a:lnSpc>
                <a:spcPct val="100000"/>
              </a:lnSpc>
              <a:spcBef>
                <a:spcPts val="1000"/>
              </a:spcBef>
              <a:spcAft>
                <a:spcPts val="0"/>
              </a:spcAft>
              <a:buSzPts val="1600"/>
              <a:buChar char="•"/>
              <a:defRPr sz="1600">
                <a:solidFill>
                  <a:schemeClr val="dk1"/>
                </a:solidFill>
              </a:defRPr>
            </a:lvl2pPr>
            <a:lvl3pPr indent="-330200" lvl="2" marL="1371600" algn="l">
              <a:lnSpc>
                <a:spcPct val="100000"/>
              </a:lnSpc>
              <a:spcBef>
                <a:spcPts val="1000"/>
              </a:spcBef>
              <a:spcAft>
                <a:spcPts val="0"/>
              </a:spcAft>
              <a:buSzPts val="1600"/>
              <a:buChar char="•"/>
              <a:defRPr sz="1600">
                <a:solidFill>
                  <a:schemeClr val="dk1"/>
                </a:solidFill>
              </a:defRPr>
            </a:lvl3pPr>
            <a:lvl4pPr indent="-330200" lvl="3" marL="1828800" algn="l">
              <a:lnSpc>
                <a:spcPct val="100000"/>
              </a:lnSpc>
              <a:spcBef>
                <a:spcPts val="1000"/>
              </a:spcBef>
              <a:spcAft>
                <a:spcPts val="0"/>
              </a:spcAft>
              <a:buSzPts val="1600"/>
              <a:buChar char="•"/>
              <a:defRPr sz="1600">
                <a:solidFill>
                  <a:schemeClr val="dk1"/>
                </a:solidFill>
              </a:defRPr>
            </a:lvl4pPr>
            <a:lvl5pPr indent="-330200" lvl="4" marL="2286000" algn="l">
              <a:lnSpc>
                <a:spcPct val="100000"/>
              </a:lnSpc>
              <a:spcBef>
                <a:spcPts val="1000"/>
              </a:spcBef>
              <a:spcAft>
                <a:spcPts val="0"/>
              </a:spcAft>
              <a:buSzPts val="1600"/>
              <a:buChar char="•"/>
              <a:defRPr sz="1600">
                <a:solidFill>
                  <a:schemeClr val="dk1"/>
                </a:solidFill>
              </a:defRPr>
            </a:lvl5pPr>
            <a:lvl6pPr indent="-330200" lvl="5" marL="2743200" algn="l">
              <a:lnSpc>
                <a:spcPct val="100000"/>
              </a:lnSpc>
              <a:spcBef>
                <a:spcPts val="1000"/>
              </a:spcBef>
              <a:spcAft>
                <a:spcPts val="0"/>
              </a:spcAft>
              <a:buSzPts val="1600"/>
              <a:buChar char="•"/>
              <a:defRPr sz="1600"/>
            </a:lvl6pPr>
            <a:lvl7pPr indent="-330200" lvl="6" marL="3200400" algn="l">
              <a:lnSpc>
                <a:spcPct val="100000"/>
              </a:lnSpc>
              <a:spcBef>
                <a:spcPts val="1000"/>
              </a:spcBef>
              <a:spcAft>
                <a:spcPts val="0"/>
              </a:spcAft>
              <a:buSzPts val="1600"/>
              <a:buChar char="•"/>
              <a:defRPr sz="1600"/>
            </a:lvl7pPr>
            <a:lvl8pPr indent="-330200" lvl="7" marL="3657600" algn="l">
              <a:lnSpc>
                <a:spcPct val="100000"/>
              </a:lnSpc>
              <a:spcBef>
                <a:spcPts val="1000"/>
              </a:spcBef>
              <a:spcAft>
                <a:spcPts val="0"/>
              </a:spcAft>
              <a:buSzPts val="1600"/>
              <a:buChar char="•"/>
              <a:defRPr sz="1600"/>
            </a:lvl8pPr>
            <a:lvl9pPr indent="-330200" lvl="8" marL="4114800" algn="l">
              <a:lnSpc>
                <a:spcPct val="100000"/>
              </a:lnSpc>
              <a:spcBef>
                <a:spcPts val="1000"/>
              </a:spcBef>
              <a:spcAft>
                <a:spcPts val="0"/>
              </a:spcAft>
              <a:buSzPts val="1600"/>
              <a:buChar char="•"/>
              <a:defRPr sz="1600"/>
            </a:lvl9pPr>
          </a:lstStyle>
          <a:p/>
        </p:txBody>
      </p:sp>
      <p:sp>
        <p:nvSpPr>
          <p:cNvPr id="70" name="Google Shape;70;p11"/>
          <p:cNvSpPr txBox="1"/>
          <p:nvPr>
            <p:ph idx="2" type="body"/>
          </p:nvPr>
        </p:nvSpPr>
        <p:spPr>
          <a:xfrm>
            <a:off x="1115568" y="3549918"/>
            <a:ext cx="3794760" cy="2194036"/>
          </a:xfrm>
          <a:prstGeom prst="rect">
            <a:avLst/>
          </a:prstGeom>
          <a:noFill/>
          <a:ln>
            <a:noFill/>
          </a:ln>
        </p:spPr>
        <p:txBody>
          <a:bodyPr anchorCtr="1" anchor="t" bIns="45700" lIns="91425" spcFirstLastPara="1" rIns="91425" wrap="square" tIns="45700">
            <a:normAutofit/>
          </a:bodyPr>
          <a:lstStyle>
            <a:lvl1pPr indent="-228600" lvl="0" marL="457200" algn="ctr">
              <a:lnSpc>
                <a:spcPct val="100000"/>
              </a:lnSpc>
              <a:spcBef>
                <a:spcPts val="1000"/>
              </a:spcBef>
              <a:spcAft>
                <a:spcPts val="0"/>
              </a:spcAft>
              <a:buSzPts val="1500"/>
              <a:buNone/>
              <a:defRPr sz="1500">
                <a:solidFill>
                  <a:srgbClr val="FFFFFF"/>
                </a:solidFill>
              </a:defRPr>
            </a:lvl1pPr>
            <a:lvl2pPr indent="-228600" lvl="1" marL="914400" algn="l">
              <a:lnSpc>
                <a:spcPct val="100000"/>
              </a:lnSpc>
              <a:spcBef>
                <a:spcPts val="1000"/>
              </a:spcBef>
              <a:spcAft>
                <a:spcPts val="0"/>
              </a:spcAft>
              <a:buSzPts val="1400"/>
              <a:buNone/>
              <a:defRPr sz="1400"/>
            </a:lvl2pPr>
            <a:lvl3pPr indent="-228600" lvl="2" marL="1371600" algn="l">
              <a:lnSpc>
                <a:spcPct val="100000"/>
              </a:lnSpc>
              <a:spcBef>
                <a:spcPts val="1000"/>
              </a:spcBef>
              <a:spcAft>
                <a:spcPts val="0"/>
              </a:spcAft>
              <a:buSzPts val="1200"/>
              <a:buNone/>
              <a:defRPr sz="1200"/>
            </a:lvl3pPr>
            <a:lvl4pPr indent="-228600" lvl="3" marL="1828800" algn="l">
              <a:lnSpc>
                <a:spcPct val="100000"/>
              </a:lnSpc>
              <a:spcBef>
                <a:spcPts val="1000"/>
              </a:spcBef>
              <a:spcAft>
                <a:spcPts val="0"/>
              </a:spcAft>
              <a:buSzPts val="1000"/>
              <a:buNone/>
              <a:defRPr sz="1000"/>
            </a:lvl4pPr>
            <a:lvl5pPr indent="-228600" lvl="4" marL="2286000" algn="l">
              <a:lnSpc>
                <a:spcPct val="100000"/>
              </a:lnSpc>
              <a:spcBef>
                <a:spcPts val="1000"/>
              </a:spcBef>
              <a:spcAft>
                <a:spcPts val="0"/>
              </a:spcAft>
              <a:buSzPts val="1000"/>
              <a:buNone/>
              <a:defRPr sz="1000"/>
            </a:lvl5pPr>
            <a:lvl6pPr indent="-228600" lvl="5" marL="2743200" algn="l">
              <a:lnSpc>
                <a:spcPct val="100000"/>
              </a:lnSpc>
              <a:spcBef>
                <a:spcPts val="1000"/>
              </a:spcBef>
              <a:spcAft>
                <a:spcPts val="0"/>
              </a:spcAft>
              <a:buSzPts val="1000"/>
              <a:buNone/>
              <a:defRPr sz="1000"/>
            </a:lvl6pPr>
            <a:lvl7pPr indent="-228600" lvl="6" marL="3200400" algn="l">
              <a:lnSpc>
                <a:spcPct val="100000"/>
              </a:lnSpc>
              <a:spcBef>
                <a:spcPts val="1000"/>
              </a:spcBef>
              <a:spcAft>
                <a:spcPts val="0"/>
              </a:spcAft>
              <a:buSzPts val="1000"/>
              <a:buNone/>
              <a:defRPr sz="1000"/>
            </a:lvl7pPr>
            <a:lvl8pPr indent="-228600" lvl="7" marL="3657600" algn="l">
              <a:lnSpc>
                <a:spcPct val="100000"/>
              </a:lnSpc>
              <a:spcBef>
                <a:spcPts val="1000"/>
              </a:spcBef>
              <a:spcAft>
                <a:spcPts val="0"/>
              </a:spcAft>
              <a:buSzPts val="1000"/>
              <a:buNone/>
              <a:defRPr sz="1000"/>
            </a:lvl8pPr>
            <a:lvl9pPr indent="-228600" lvl="8" marL="4114800" algn="l">
              <a:lnSpc>
                <a:spcPct val="100000"/>
              </a:lnSpc>
              <a:spcBef>
                <a:spcPts val="1000"/>
              </a:spcBef>
              <a:spcAft>
                <a:spcPts val="0"/>
              </a:spcAft>
              <a:buSzPts val="1000"/>
              <a:buNone/>
              <a:defRPr sz="1000"/>
            </a:lvl9pPr>
          </a:lstStyle>
          <a:p/>
        </p:txBody>
      </p:sp>
      <p:sp>
        <p:nvSpPr>
          <p:cNvPr id="71" name="Google Shape;71;p11"/>
          <p:cNvSpPr txBox="1"/>
          <p:nvPr>
            <p:ph idx="10" type="dt"/>
          </p:nvPr>
        </p:nvSpPr>
        <p:spPr>
          <a:xfrm>
            <a:off x="7821429" y="6238816"/>
            <a:ext cx="2753746" cy="323968"/>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2" name="Google Shape;72;p11"/>
          <p:cNvSpPr txBox="1"/>
          <p:nvPr>
            <p:ph idx="11" type="ftr"/>
          </p:nvPr>
        </p:nvSpPr>
        <p:spPr>
          <a:xfrm>
            <a:off x="804672" y="6236208"/>
            <a:ext cx="5167503" cy="320040"/>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solidFill>
                  <a:srgbClr val="FFFFFF"/>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3" name="Google Shape;73;p11"/>
          <p:cNvSpPr/>
          <p:nvPr>
            <p:ph idx="12" type="sldNum"/>
          </p:nvPr>
        </p:nvSpPr>
        <p:spPr>
          <a:xfrm>
            <a:off x="10758922" y="6217920"/>
            <a:ext cx="365760" cy="365760"/>
          </a:xfrm>
          <a:prstGeom prst="ellipse">
            <a:avLst/>
          </a:prstGeom>
          <a:solidFill>
            <a:srgbClr val="1D1D1D">
              <a:alpha val="69411"/>
            </a:srgbClr>
          </a:solidFill>
          <a:ln>
            <a:noFill/>
          </a:ln>
        </p:spPr>
        <p:txBody>
          <a:bodyPr anchorCtr="0" anchor="ctr" bIns="45700" lIns="18275" spcFirstLastPara="1" rIns="18275" wrap="square" tIns="45700">
            <a:noAutofit/>
          </a:bodyPr>
          <a:lstStyle>
            <a:lvl1pPr indent="0" lvl="0"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1pPr>
            <a:lvl2pPr indent="0" lvl="1"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2pPr>
            <a:lvl3pPr indent="0" lvl="2"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3pPr>
            <a:lvl4pPr indent="0" lvl="3"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4pPr>
            <a:lvl5pPr indent="0" lvl="4"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5pPr>
            <a:lvl6pPr indent="0" lvl="5"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6pPr>
            <a:lvl7pPr indent="0" lvl="6"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7pPr>
            <a:lvl8pPr indent="0" lvl="7"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8pPr>
            <a:lvl9pPr indent="0" lvl="8"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74" name="Shape 74"/>
        <p:cNvGrpSpPr/>
        <p:nvPr/>
      </p:nvGrpSpPr>
      <p:grpSpPr>
        <a:xfrm>
          <a:off x="0" y="0"/>
          <a:ext cx="0" cy="0"/>
          <a:chOff x="0" y="0"/>
          <a:chExt cx="0" cy="0"/>
        </a:xfrm>
      </p:grpSpPr>
      <p:sp>
        <p:nvSpPr>
          <p:cNvPr id="75" name="Google Shape;75;p12"/>
          <p:cNvSpPr/>
          <p:nvPr/>
        </p:nvSpPr>
        <p:spPr>
          <a:xfrm>
            <a:off x="0" y="0"/>
            <a:ext cx="6095999" cy="6858000"/>
          </a:xfrm>
          <a:prstGeom prst="rect">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6" name="Google Shape;76;p12"/>
          <p:cNvSpPr txBox="1"/>
          <p:nvPr>
            <p:ph type="title"/>
          </p:nvPr>
        </p:nvSpPr>
        <p:spPr>
          <a:xfrm>
            <a:off x="808523" y="2243828"/>
            <a:ext cx="4494998" cy="1134640"/>
          </a:xfrm>
          <a:prstGeom prst="rect">
            <a:avLst/>
          </a:prstGeom>
          <a:solidFill>
            <a:srgbClr val="FFFFFF"/>
          </a:solidFill>
          <a:ln cap="flat" cmpd="sng" w="9525">
            <a:solidFill>
              <a:srgbClr val="404040"/>
            </a:solidFill>
            <a:prstDash val="solid"/>
            <a:round/>
            <a:headEnd len="sm" w="sm" type="none"/>
            <a:tailEnd len="sm" w="sm" type="none"/>
          </a:ln>
        </p:spPr>
        <p:txBody>
          <a:bodyPr anchorCtr="1" anchor="ctr" bIns="182875" lIns="182875" spcFirstLastPara="1" rIns="182875" wrap="square" tIns="182875">
            <a:noAutofit/>
          </a:bodyPr>
          <a:lstStyle>
            <a:lvl1pPr lvl="0" algn="ctr">
              <a:lnSpc>
                <a:spcPct val="90000"/>
              </a:lnSpc>
              <a:spcBef>
                <a:spcPts val="0"/>
              </a:spcBef>
              <a:spcAft>
                <a:spcPts val="0"/>
              </a:spcAft>
              <a:buClr>
                <a:srgbClr val="262626"/>
              </a:buClr>
              <a:buSzPts val="2200"/>
              <a:buFont typeface="Gill Sans"/>
              <a:buNone/>
              <a:defRPr sz="2200">
                <a:solidFill>
                  <a:srgbClr val="262626"/>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7" name="Google Shape;77;p12"/>
          <p:cNvSpPr/>
          <p:nvPr>
            <p:ph idx="2" type="pic"/>
          </p:nvPr>
        </p:nvSpPr>
        <p:spPr>
          <a:xfrm>
            <a:off x="6095999" y="0"/>
            <a:ext cx="6102097" cy="6858000"/>
          </a:xfrm>
          <a:prstGeom prst="rect">
            <a:avLst/>
          </a:prstGeom>
          <a:solidFill>
            <a:srgbClr val="BFBFBF"/>
          </a:solidFill>
          <a:ln>
            <a:noFill/>
          </a:ln>
        </p:spPr>
      </p:sp>
      <p:sp>
        <p:nvSpPr>
          <p:cNvPr id="78" name="Google Shape;78;p12"/>
          <p:cNvSpPr txBox="1"/>
          <p:nvPr>
            <p:ph idx="1" type="body"/>
          </p:nvPr>
        </p:nvSpPr>
        <p:spPr>
          <a:xfrm>
            <a:off x="1115568" y="3549918"/>
            <a:ext cx="3794760" cy="2194037"/>
          </a:xfrm>
          <a:prstGeom prst="rect">
            <a:avLst/>
          </a:prstGeom>
          <a:noFill/>
          <a:ln>
            <a:noFill/>
          </a:ln>
        </p:spPr>
        <p:txBody>
          <a:bodyPr anchorCtr="1" anchor="t" bIns="45700" lIns="91425" spcFirstLastPara="1" rIns="91425" wrap="square" tIns="45700">
            <a:normAutofit/>
          </a:bodyPr>
          <a:lstStyle>
            <a:lvl1pPr indent="-228600" lvl="0" marL="457200" algn="ctr">
              <a:lnSpc>
                <a:spcPct val="100000"/>
              </a:lnSpc>
              <a:spcBef>
                <a:spcPts val="1000"/>
              </a:spcBef>
              <a:spcAft>
                <a:spcPts val="0"/>
              </a:spcAft>
              <a:buSzPts val="1500"/>
              <a:buNone/>
              <a:defRPr sz="1500">
                <a:solidFill>
                  <a:srgbClr val="FFFFFF"/>
                </a:solidFill>
              </a:defRPr>
            </a:lvl1pPr>
            <a:lvl2pPr indent="-228600" lvl="1" marL="914400" algn="l">
              <a:lnSpc>
                <a:spcPct val="100000"/>
              </a:lnSpc>
              <a:spcBef>
                <a:spcPts val="1000"/>
              </a:spcBef>
              <a:spcAft>
                <a:spcPts val="0"/>
              </a:spcAft>
              <a:buSzPts val="1400"/>
              <a:buNone/>
              <a:defRPr sz="1400"/>
            </a:lvl2pPr>
            <a:lvl3pPr indent="-228600" lvl="2" marL="1371600" algn="l">
              <a:lnSpc>
                <a:spcPct val="100000"/>
              </a:lnSpc>
              <a:spcBef>
                <a:spcPts val="1000"/>
              </a:spcBef>
              <a:spcAft>
                <a:spcPts val="0"/>
              </a:spcAft>
              <a:buSzPts val="1200"/>
              <a:buNone/>
              <a:defRPr sz="1200"/>
            </a:lvl3pPr>
            <a:lvl4pPr indent="-228600" lvl="3" marL="1828800" algn="l">
              <a:lnSpc>
                <a:spcPct val="100000"/>
              </a:lnSpc>
              <a:spcBef>
                <a:spcPts val="1000"/>
              </a:spcBef>
              <a:spcAft>
                <a:spcPts val="0"/>
              </a:spcAft>
              <a:buSzPts val="1000"/>
              <a:buNone/>
              <a:defRPr sz="1000"/>
            </a:lvl4pPr>
            <a:lvl5pPr indent="-228600" lvl="4" marL="2286000" algn="l">
              <a:lnSpc>
                <a:spcPct val="100000"/>
              </a:lnSpc>
              <a:spcBef>
                <a:spcPts val="1000"/>
              </a:spcBef>
              <a:spcAft>
                <a:spcPts val="0"/>
              </a:spcAft>
              <a:buSzPts val="1000"/>
              <a:buNone/>
              <a:defRPr sz="1000"/>
            </a:lvl5pPr>
            <a:lvl6pPr indent="-228600" lvl="5" marL="2743200" algn="l">
              <a:lnSpc>
                <a:spcPct val="100000"/>
              </a:lnSpc>
              <a:spcBef>
                <a:spcPts val="1000"/>
              </a:spcBef>
              <a:spcAft>
                <a:spcPts val="0"/>
              </a:spcAft>
              <a:buSzPts val="1000"/>
              <a:buNone/>
              <a:defRPr sz="1000"/>
            </a:lvl6pPr>
            <a:lvl7pPr indent="-228600" lvl="6" marL="3200400" algn="l">
              <a:lnSpc>
                <a:spcPct val="100000"/>
              </a:lnSpc>
              <a:spcBef>
                <a:spcPts val="1000"/>
              </a:spcBef>
              <a:spcAft>
                <a:spcPts val="0"/>
              </a:spcAft>
              <a:buSzPts val="1000"/>
              <a:buNone/>
              <a:defRPr sz="1000"/>
            </a:lvl7pPr>
            <a:lvl8pPr indent="-228600" lvl="7" marL="3657600" algn="l">
              <a:lnSpc>
                <a:spcPct val="100000"/>
              </a:lnSpc>
              <a:spcBef>
                <a:spcPts val="1000"/>
              </a:spcBef>
              <a:spcAft>
                <a:spcPts val="0"/>
              </a:spcAft>
              <a:buSzPts val="1000"/>
              <a:buNone/>
              <a:defRPr sz="1000"/>
            </a:lvl8pPr>
            <a:lvl9pPr indent="-228600" lvl="8" marL="4114800" algn="l">
              <a:lnSpc>
                <a:spcPct val="100000"/>
              </a:lnSpc>
              <a:spcBef>
                <a:spcPts val="1000"/>
              </a:spcBef>
              <a:spcAft>
                <a:spcPts val="0"/>
              </a:spcAft>
              <a:buSzPts val="1000"/>
              <a:buNone/>
              <a:defRPr sz="1000"/>
            </a:lvl9pPr>
          </a:lstStyle>
          <a:p/>
        </p:txBody>
      </p:sp>
      <p:sp>
        <p:nvSpPr>
          <p:cNvPr id="79" name="Google Shape;79;p12"/>
          <p:cNvSpPr txBox="1"/>
          <p:nvPr>
            <p:ph idx="10" type="dt"/>
          </p:nvPr>
        </p:nvSpPr>
        <p:spPr>
          <a:xfrm>
            <a:off x="7821429" y="6238816"/>
            <a:ext cx="2753746" cy="323968"/>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solidFill>
                  <a:srgbClr val="FFFFFF"/>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0" name="Google Shape;80;p12"/>
          <p:cNvSpPr txBox="1"/>
          <p:nvPr>
            <p:ph idx="11" type="ftr"/>
          </p:nvPr>
        </p:nvSpPr>
        <p:spPr>
          <a:xfrm>
            <a:off x="808523" y="6236208"/>
            <a:ext cx="5103729" cy="320040"/>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solidFill>
                  <a:srgbClr val="FFFFFF"/>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1" name="Google Shape;81;p12"/>
          <p:cNvSpPr/>
          <p:nvPr>
            <p:ph idx="12" type="sldNum"/>
          </p:nvPr>
        </p:nvSpPr>
        <p:spPr>
          <a:xfrm>
            <a:off x="10758922" y="6217920"/>
            <a:ext cx="365760" cy="365760"/>
          </a:xfrm>
          <a:prstGeom prst="ellipse">
            <a:avLst/>
          </a:prstGeom>
          <a:solidFill>
            <a:srgbClr val="1D1D1D">
              <a:alpha val="69411"/>
            </a:srgbClr>
          </a:solidFill>
          <a:ln>
            <a:noFill/>
          </a:ln>
        </p:spPr>
        <p:txBody>
          <a:bodyPr anchorCtr="0" anchor="ctr" bIns="45700" lIns="18275" spcFirstLastPara="1" rIns="18275" wrap="square" tIns="45700">
            <a:noAutofit/>
          </a:bodyPr>
          <a:lstStyle>
            <a:lvl1pPr indent="0" lvl="0"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1pPr>
            <a:lvl2pPr indent="0" lvl="1"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2pPr>
            <a:lvl3pPr indent="0" lvl="2"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3pPr>
            <a:lvl4pPr indent="0" lvl="3"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4pPr>
            <a:lvl5pPr indent="0" lvl="4"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5pPr>
            <a:lvl6pPr indent="0" lvl="5"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6pPr>
            <a:lvl7pPr indent="0" lvl="6"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7pPr>
            <a:lvl8pPr indent="0" lvl="7"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8pPr>
            <a:lvl9pPr indent="0" lvl="8"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82" name="Shape 82"/>
        <p:cNvGrpSpPr/>
        <p:nvPr/>
      </p:nvGrpSpPr>
      <p:grpSpPr>
        <a:xfrm>
          <a:off x="0" y="0"/>
          <a:ext cx="0" cy="0"/>
          <a:chOff x="0" y="0"/>
          <a:chExt cx="0" cy="0"/>
        </a:xfrm>
      </p:grpSpPr>
      <p:sp>
        <p:nvSpPr>
          <p:cNvPr id="83" name="Google Shape;83;p13"/>
          <p:cNvSpPr txBox="1"/>
          <p:nvPr>
            <p:ph type="title"/>
          </p:nvPr>
        </p:nvSpPr>
        <p:spPr>
          <a:xfrm>
            <a:off x="2231136" y="964692"/>
            <a:ext cx="7729728" cy="1188720"/>
          </a:xfrm>
          <a:prstGeom prst="rect">
            <a:avLst/>
          </a:prstGeom>
          <a:solidFill>
            <a:schemeClr val="lt1"/>
          </a:solidFill>
          <a:ln cap="sq" cmpd="sng" w="31750">
            <a:solidFill>
              <a:srgbClr val="3F3F3F"/>
            </a:solidFill>
            <a:prstDash val="solid"/>
            <a:miter lim="800000"/>
            <a:headEnd len="sm" w="sm" type="none"/>
            <a:tailEnd len="sm" w="sm" type="none"/>
          </a:ln>
        </p:spPr>
        <p:txBody>
          <a:bodyPr anchorCtr="0" anchor="ctr" bIns="182875" lIns="182875" spcFirstLastPara="1" rIns="182875" wrap="square" tIns="182875">
            <a:normAutofit/>
          </a:bodyPr>
          <a:lstStyle>
            <a:lvl1pPr lvl="0" algn="ctr">
              <a:lnSpc>
                <a:spcPct val="90000"/>
              </a:lnSpc>
              <a:spcBef>
                <a:spcPts val="0"/>
              </a:spcBef>
              <a:spcAft>
                <a:spcPts val="0"/>
              </a:spcAft>
              <a:buClr>
                <a:srgbClr val="262626"/>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4" name="Google Shape;84;p13"/>
          <p:cNvSpPr txBox="1"/>
          <p:nvPr>
            <p:ph idx="1" type="body"/>
          </p:nvPr>
        </p:nvSpPr>
        <p:spPr>
          <a:xfrm rot="5400000">
            <a:off x="4545009" y="324172"/>
            <a:ext cx="3101983" cy="7729728"/>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1000"/>
              </a:spcBef>
              <a:spcAft>
                <a:spcPts val="0"/>
              </a:spcAft>
              <a:buSzPts val="1800"/>
              <a:buChar char="•"/>
              <a:defRPr/>
            </a:lvl1pPr>
            <a:lvl2pPr indent="-342900" lvl="1" marL="914400" algn="l">
              <a:lnSpc>
                <a:spcPct val="100000"/>
              </a:lnSpc>
              <a:spcBef>
                <a:spcPts val="1000"/>
              </a:spcBef>
              <a:spcAft>
                <a:spcPts val="0"/>
              </a:spcAft>
              <a:buSzPts val="1800"/>
              <a:buChar char="•"/>
              <a:defRPr/>
            </a:lvl2pPr>
            <a:lvl3pPr indent="-342900" lvl="2" marL="1371600" algn="l">
              <a:lnSpc>
                <a:spcPct val="100000"/>
              </a:lnSpc>
              <a:spcBef>
                <a:spcPts val="1000"/>
              </a:spcBef>
              <a:spcAft>
                <a:spcPts val="0"/>
              </a:spcAft>
              <a:buSzPts val="1800"/>
              <a:buChar char="•"/>
              <a:defRPr/>
            </a:lvl3pPr>
            <a:lvl4pPr indent="-342900" lvl="3" marL="1828800" algn="l">
              <a:lnSpc>
                <a:spcPct val="100000"/>
              </a:lnSpc>
              <a:spcBef>
                <a:spcPts val="1000"/>
              </a:spcBef>
              <a:spcAft>
                <a:spcPts val="0"/>
              </a:spcAft>
              <a:buSzPts val="1800"/>
              <a:buChar char="•"/>
              <a:defRPr/>
            </a:lvl4pPr>
            <a:lvl5pPr indent="-342900" lvl="4" marL="2286000" algn="l">
              <a:lnSpc>
                <a:spcPct val="100000"/>
              </a:lnSpc>
              <a:spcBef>
                <a:spcPts val="1000"/>
              </a:spcBef>
              <a:spcAft>
                <a:spcPts val="0"/>
              </a:spcAft>
              <a:buSzPts val="1800"/>
              <a:buChar char="•"/>
              <a:defRPr/>
            </a:lvl5pPr>
            <a:lvl6pPr indent="-342900" lvl="5" marL="2743200" algn="l">
              <a:lnSpc>
                <a:spcPct val="100000"/>
              </a:lnSpc>
              <a:spcBef>
                <a:spcPts val="1000"/>
              </a:spcBef>
              <a:spcAft>
                <a:spcPts val="0"/>
              </a:spcAft>
              <a:buSzPts val="1800"/>
              <a:buChar char="•"/>
              <a:defRPr/>
            </a:lvl6pPr>
            <a:lvl7pPr indent="-342900" lvl="6" marL="3200400" algn="l">
              <a:lnSpc>
                <a:spcPct val="100000"/>
              </a:lnSpc>
              <a:spcBef>
                <a:spcPts val="1000"/>
              </a:spcBef>
              <a:spcAft>
                <a:spcPts val="0"/>
              </a:spcAft>
              <a:buSzPts val="1800"/>
              <a:buChar char="•"/>
              <a:defRPr/>
            </a:lvl7pPr>
            <a:lvl8pPr indent="-342900" lvl="7" marL="3657600" algn="l">
              <a:lnSpc>
                <a:spcPct val="100000"/>
              </a:lnSpc>
              <a:spcBef>
                <a:spcPts val="1000"/>
              </a:spcBef>
              <a:spcAft>
                <a:spcPts val="0"/>
              </a:spcAft>
              <a:buSzPts val="1800"/>
              <a:buChar char="•"/>
              <a:defRPr/>
            </a:lvl8pPr>
            <a:lvl9pPr indent="-342900" lvl="8" marL="4114800" algn="l">
              <a:lnSpc>
                <a:spcPct val="100000"/>
              </a:lnSpc>
              <a:spcBef>
                <a:spcPts val="1000"/>
              </a:spcBef>
              <a:spcAft>
                <a:spcPts val="0"/>
              </a:spcAft>
              <a:buSzPts val="1800"/>
              <a:buChar char="•"/>
              <a:defRPr/>
            </a:lvl9pPr>
          </a:lstStyle>
          <a:p/>
        </p:txBody>
      </p:sp>
      <p:sp>
        <p:nvSpPr>
          <p:cNvPr id="85" name="Google Shape;85;p13"/>
          <p:cNvSpPr txBox="1"/>
          <p:nvPr>
            <p:ph idx="10" type="dt"/>
          </p:nvPr>
        </p:nvSpPr>
        <p:spPr>
          <a:xfrm>
            <a:off x="7821429" y="6238816"/>
            <a:ext cx="2753746" cy="323968"/>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6" name="Google Shape;86;p13"/>
          <p:cNvSpPr txBox="1"/>
          <p:nvPr>
            <p:ph idx="11" type="ftr"/>
          </p:nvPr>
        </p:nvSpPr>
        <p:spPr>
          <a:xfrm>
            <a:off x="1600200" y="6236208"/>
            <a:ext cx="5901189" cy="320040"/>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7" name="Google Shape;87;p13"/>
          <p:cNvSpPr/>
          <p:nvPr>
            <p:ph idx="12" type="sldNum"/>
          </p:nvPr>
        </p:nvSpPr>
        <p:spPr>
          <a:xfrm>
            <a:off x="10758922" y="6217920"/>
            <a:ext cx="365760" cy="365760"/>
          </a:xfrm>
          <a:prstGeom prst="ellipse">
            <a:avLst/>
          </a:prstGeom>
          <a:solidFill>
            <a:srgbClr val="1D1D1D">
              <a:alpha val="69411"/>
            </a:srgbClr>
          </a:solidFill>
          <a:ln>
            <a:noFill/>
          </a:ln>
        </p:spPr>
        <p:txBody>
          <a:bodyPr anchorCtr="0" anchor="ctr" bIns="45700" lIns="18275" spcFirstLastPara="1" rIns="18275" wrap="square" tIns="45700">
            <a:noAutofit/>
          </a:bodyPr>
          <a:lstStyle>
            <a:lvl1pPr indent="0" lvl="0"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1pPr>
            <a:lvl2pPr indent="0" lvl="1"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2pPr>
            <a:lvl3pPr indent="0" lvl="2"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3pPr>
            <a:lvl4pPr indent="0" lvl="3"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4pPr>
            <a:lvl5pPr indent="0" lvl="4"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5pPr>
            <a:lvl6pPr indent="0" lvl="5"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6pPr>
            <a:lvl7pPr indent="0" lvl="6"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7pPr>
            <a:lvl8pPr indent="0" lvl="7"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8pPr>
            <a:lvl9pPr indent="0" lvl="8"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88" name="Shape 88"/>
        <p:cNvGrpSpPr/>
        <p:nvPr/>
      </p:nvGrpSpPr>
      <p:grpSpPr>
        <a:xfrm>
          <a:off x="0" y="0"/>
          <a:ext cx="0" cy="0"/>
          <a:chOff x="0" y="0"/>
          <a:chExt cx="0" cy="0"/>
        </a:xfrm>
      </p:grpSpPr>
      <p:sp>
        <p:nvSpPr>
          <p:cNvPr id="89" name="Google Shape;89;p14"/>
          <p:cNvSpPr txBox="1"/>
          <p:nvPr>
            <p:ph type="title"/>
          </p:nvPr>
        </p:nvSpPr>
        <p:spPr>
          <a:xfrm rot="5400000">
            <a:off x="6810676" y="2779696"/>
            <a:ext cx="4983480" cy="1298608"/>
          </a:xfrm>
          <a:prstGeom prst="rect">
            <a:avLst/>
          </a:prstGeom>
          <a:solidFill>
            <a:schemeClr val="lt1"/>
          </a:solidFill>
          <a:ln cap="sq" cmpd="sng" w="31750">
            <a:solidFill>
              <a:srgbClr val="3F3F3F"/>
            </a:solidFill>
            <a:prstDash val="solid"/>
            <a:miter lim="800000"/>
            <a:headEnd len="sm" w="sm" type="none"/>
            <a:tailEnd len="sm" w="sm" type="none"/>
          </a:ln>
        </p:spPr>
        <p:txBody>
          <a:bodyPr anchorCtr="0" anchor="ctr" bIns="182875" lIns="182875" spcFirstLastPara="1" rIns="182875" wrap="square" tIns="182875">
            <a:normAutofit/>
          </a:bodyPr>
          <a:lstStyle>
            <a:lvl1pPr lvl="0" algn="ctr">
              <a:lnSpc>
                <a:spcPct val="90000"/>
              </a:lnSpc>
              <a:spcBef>
                <a:spcPts val="0"/>
              </a:spcBef>
              <a:spcAft>
                <a:spcPts val="0"/>
              </a:spcAft>
              <a:buClr>
                <a:srgbClr val="262626"/>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0" name="Google Shape;90;p14"/>
          <p:cNvSpPr txBox="1"/>
          <p:nvPr>
            <p:ph idx="1" type="body"/>
          </p:nvPr>
        </p:nvSpPr>
        <p:spPr>
          <a:xfrm rot="5400000">
            <a:off x="2838641" y="329756"/>
            <a:ext cx="4983480" cy="6198489"/>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1000"/>
              </a:spcBef>
              <a:spcAft>
                <a:spcPts val="0"/>
              </a:spcAft>
              <a:buSzPts val="1800"/>
              <a:buChar char="•"/>
              <a:defRPr/>
            </a:lvl1pPr>
            <a:lvl2pPr indent="-342900" lvl="1" marL="914400" algn="l">
              <a:lnSpc>
                <a:spcPct val="100000"/>
              </a:lnSpc>
              <a:spcBef>
                <a:spcPts val="1000"/>
              </a:spcBef>
              <a:spcAft>
                <a:spcPts val="0"/>
              </a:spcAft>
              <a:buSzPts val="1800"/>
              <a:buChar char="•"/>
              <a:defRPr/>
            </a:lvl2pPr>
            <a:lvl3pPr indent="-342900" lvl="2" marL="1371600" algn="l">
              <a:lnSpc>
                <a:spcPct val="100000"/>
              </a:lnSpc>
              <a:spcBef>
                <a:spcPts val="1000"/>
              </a:spcBef>
              <a:spcAft>
                <a:spcPts val="0"/>
              </a:spcAft>
              <a:buSzPts val="1800"/>
              <a:buChar char="•"/>
              <a:defRPr/>
            </a:lvl3pPr>
            <a:lvl4pPr indent="-342900" lvl="3" marL="1828800" algn="l">
              <a:lnSpc>
                <a:spcPct val="100000"/>
              </a:lnSpc>
              <a:spcBef>
                <a:spcPts val="1000"/>
              </a:spcBef>
              <a:spcAft>
                <a:spcPts val="0"/>
              </a:spcAft>
              <a:buSzPts val="1800"/>
              <a:buChar char="•"/>
              <a:defRPr/>
            </a:lvl4pPr>
            <a:lvl5pPr indent="-342900" lvl="4" marL="2286000" algn="l">
              <a:lnSpc>
                <a:spcPct val="100000"/>
              </a:lnSpc>
              <a:spcBef>
                <a:spcPts val="1000"/>
              </a:spcBef>
              <a:spcAft>
                <a:spcPts val="0"/>
              </a:spcAft>
              <a:buSzPts val="1800"/>
              <a:buChar char="•"/>
              <a:defRPr/>
            </a:lvl5pPr>
            <a:lvl6pPr indent="-342900" lvl="5" marL="2743200" algn="l">
              <a:lnSpc>
                <a:spcPct val="100000"/>
              </a:lnSpc>
              <a:spcBef>
                <a:spcPts val="1000"/>
              </a:spcBef>
              <a:spcAft>
                <a:spcPts val="0"/>
              </a:spcAft>
              <a:buSzPts val="1800"/>
              <a:buChar char="•"/>
              <a:defRPr/>
            </a:lvl6pPr>
            <a:lvl7pPr indent="-342900" lvl="6" marL="3200400" algn="l">
              <a:lnSpc>
                <a:spcPct val="100000"/>
              </a:lnSpc>
              <a:spcBef>
                <a:spcPts val="1000"/>
              </a:spcBef>
              <a:spcAft>
                <a:spcPts val="0"/>
              </a:spcAft>
              <a:buSzPts val="1800"/>
              <a:buChar char="•"/>
              <a:defRPr/>
            </a:lvl7pPr>
            <a:lvl8pPr indent="-342900" lvl="7" marL="3657600" algn="l">
              <a:lnSpc>
                <a:spcPct val="100000"/>
              </a:lnSpc>
              <a:spcBef>
                <a:spcPts val="1000"/>
              </a:spcBef>
              <a:spcAft>
                <a:spcPts val="0"/>
              </a:spcAft>
              <a:buSzPts val="1800"/>
              <a:buChar char="•"/>
              <a:defRPr/>
            </a:lvl8pPr>
            <a:lvl9pPr indent="-342900" lvl="8" marL="4114800" algn="l">
              <a:lnSpc>
                <a:spcPct val="100000"/>
              </a:lnSpc>
              <a:spcBef>
                <a:spcPts val="1000"/>
              </a:spcBef>
              <a:spcAft>
                <a:spcPts val="0"/>
              </a:spcAft>
              <a:buSzPts val="1800"/>
              <a:buChar char="•"/>
              <a:defRPr/>
            </a:lvl9pPr>
          </a:lstStyle>
          <a:p/>
        </p:txBody>
      </p:sp>
      <p:sp>
        <p:nvSpPr>
          <p:cNvPr id="91" name="Google Shape;91;p14"/>
          <p:cNvSpPr txBox="1"/>
          <p:nvPr>
            <p:ph idx="10" type="dt"/>
          </p:nvPr>
        </p:nvSpPr>
        <p:spPr>
          <a:xfrm>
            <a:off x="7821429" y="6238816"/>
            <a:ext cx="2753746" cy="323968"/>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2" name="Google Shape;92;p14"/>
          <p:cNvSpPr txBox="1"/>
          <p:nvPr>
            <p:ph idx="11" type="ftr"/>
          </p:nvPr>
        </p:nvSpPr>
        <p:spPr>
          <a:xfrm>
            <a:off x="1600200" y="6236208"/>
            <a:ext cx="5901189" cy="320040"/>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3" name="Google Shape;93;p14"/>
          <p:cNvSpPr/>
          <p:nvPr>
            <p:ph idx="12" type="sldNum"/>
          </p:nvPr>
        </p:nvSpPr>
        <p:spPr>
          <a:xfrm>
            <a:off x="10758922" y="6217920"/>
            <a:ext cx="365760" cy="365760"/>
          </a:xfrm>
          <a:prstGeom prst="ellipse">
            <a:avLst/>
          </a:prstGeom>
          <a:solidFill>
            <a:srgbClr val="1D1D1D">
              <a:alpha val="69411"/>
            </a:srgbClr>
          </a:solidFill>
          <a:ln>
            <a:noFill/>
          </a:ln>
        </p:spPr>
        <p:txBody>
          <a:bodyPr anchorCtr="0" anchor="ctr" bIns="45700" lIns="18275" spcFirstLastPara="1" rIns="18275" wrap="square" tIns="45700">
            <a:noAutofit/>
          </a:bodyPr>
          <a:lstStyle>
            <a:lvl1pPr indent="0" lvl="0"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1pPr>
            <a:lvl2pPr indent="0" lvl="1"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2pPr>
            <a:lvl3pPr indent="0" lvl="2"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3pPr>
            <a:lvl4pPr indent="0" lvl="3"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4pPr>
            <a:lvl5pPr indent="0" lvl="4"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5pPr>
            <a:lvl6pPr indent="0" lvl="5"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6pPr>
            <a:lvl7pPr indent="0" lvl="6"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7pPr>
            <a:lvl8pPr indent="0" lvl="7"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8pPr>
            <a:lvl9pPr indent="0" lvl="8" marL="0" marR="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2.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slideLayout" Target="../slideLayouts/slideLayout3.xml"/><Relationship Id="rId3" Type="http://schemas.openxmlformats.org/officeDocument/2006/relationships/slideLayout" Target="../slideLayouts/slideLayout4.xml"/><Relationship Id="rId4" Type="http://schemas.openxmlformats.org/officeDocument/2006/relationships/slideLayout" Target="../slideLayouts/slideLayout5.xml"/><Relationship Id="rId11" Type="http://schemas.openxmlformats.org/officeDocument/2006/relationships/slideLayout" Target="../slideLayouts/slideLayout12.xml"/><Relationship Id="rId10" Type="http://schemas.openxmlformats.org/officeDocument/2006/relationships/slideLayout" Target="../slideLayouts/slideLayout11.xml"/><Relationship Id="rId12" Type="http://schemas.openxmlformats.org/officeDocument/2006/relationships/theme" Target="../theme/theme3.xml"/><Relationship Id="rId9" Type="http://schemas.openxmlformats.org/officeDocument/2006/relationships/slideLayout" Target="../slideLayouts/slideLayout10.xml"/><Relationship Id="rId5" Type="http://schemas.openxmlformats.org/officeDocument/2006/relationships/slideLayout" Target="../slideLayouts/slideLayout6.xml"/><Relationship Id="rId6" Type="http://schemas.openxmlformats.org/officeDocument/2006/relationships/slideLayout" Target="../slideLayouts/slideLayout7.xml"/><Relationship Id="rId7" Type="http://schemas.openxmlformats.org/officeDocument/2006/relationships/slideLayout" Target="../slideLayouts/slideLayout8.xml"/><Relationship Id="rId8"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2"/>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2231136" y="964692"/>
            <a:ext cx="7729728" cy="1188720"/>
          </a:xfrm>
          <a:prstGeom prst="rect">
            <a:avLst/>
          </a:prstGeom>
          <a:solidFill>
            <a:schemeClr val="dk1"/>
          </a:solidFill>
          <a:ln cap="sq" cmpd="sng" w="31750">
            <a:solidFill>
              <a:srgbClr val="FEFEFE"/>
            </a:solidFill>
            <a:prstDash val="solid"/>
            <a:miter lim="800000"/>
            <a:headEnd len="sm" w="sm" type="none"/>
            <a:tailEnd len="sm" w="sm" type="none"/>
          </a:ln>
        </p:spPr>
        <p:txBody>
          <a:bodyPr anchorCtr="0" anchor="ctr" bIns="182875" lIns="182875" spcFirstLastPara="1" rIns="182875" wrap="square" tIns="182875">
            <a:normAutofit/>
          </a:bodyPr>
          <a:lstStyle>
            <a:lvl1pPr lvl="0" marR="0" rtl="0" algn="ctr">
              <a:lnSpc>
                <a:spcPct val="90000"/>
              </a:lnSpc>
              <a:spcBef>
                <a:spcPts val="0"/>
              </a:spcBef>
              <a:spcAft>
                <a:spcPts val="0"/>
              </a:spcAft>
              <a:buClr>
                <a:srgbClr val="FEFEFE"/>
              </a:buClr>
              <a:buSzPts val="2800"/>
              <a:buFont typeface="Gill Sans"/>
              <a:buNone/>
              <a:defRPr b="0" i="0" sz="2800" u="none" cap="none" strike="noStrike">
                <a:solidFill>
                  <a:srgbClr val="FEFEFE"/>
                </a:solidFill>
                <a:latin typeface="Gill Sans"/>
                <a:ea typeface="Gill Sans"/>
                <a:cs typeface="Gill Sans"/>
                <a:sym typeface="Gill Sans"/>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7" name="Google Shape;7;p1"/>
          <p:cNvSpPr txBox="1"/>
          <p:nvPr>
            <p:ph idx="1" type="body"/>
          </p:nvPr>
        </p:nvSpPr>
        <p:spPr>
          <a:xfrm>
            <a:off x="2231136" y="2638044"/>
            <a:ext cx="7729728" cy="3101983"/>
          </a:xfrm>
          <a:prstGeom prst="rect">
            <a:avLst/>
          </a:prstGeom>
          <a:noFill/>
          <a:ln>
            <a:noFill/>
          </a:ln>
        </p:spPr>
        <p:txBody>
          <a:bodyPr anchorCtr="0" anchor="t" bIns="45700" lIns="91425" spcFirstLastPara="1" rIns="91425" wrap="square" tIns="45700">
            <a:normAutofit/>
          </a:bodyPr>
          <a:lstStyle>
            <a:lvl1pPr indent="-342900" lvl="0" marL="457200" marR="0" rtl="0" algn="l">
              <a:lnSpc>
                <a:spcPct val="100000"/>
              </a:lnSpc>
              <a:spcBef>
                <a:spcPts val="1000"/>
              </a:spcBef>
              <a:spcAft>
                <a:spcPts val="0"/>
              </a:spcAft>
              <a:buClr>
                <a:schemeClr val="accent2"/>
              </a:buClr>
              <a:buSzPts val="1800"/>
              <a:buFont typeface="Arial"/>
              <a:buChar char="•"/>
              <a:defRPr b="0" i="0" sz="1800" u="none" cap="none" strike="noStrike">
                <a:solidFill>
                  <a:srgbClr val="FEFEFE"/>
                </a:solidFill>
                <a:latin typeface="Gill Sans"/>
                <a:ea typeface="Gill Sans"/>
                <a:cs typeface="Gill Sans"/>
                <a:sym typeface="Gill Sans"/>
              </a:defRPr>
            </a:lvl1pPr>
            <a:lvl2pPr indent="-330200" lvl="1" marL="914400" marR="0" rtl="0" algn="l">
              <a:lnSpc>
                <a:spcPct val="100000"/>
              </a:lnSpc>
              <a:spcBef>
                <a:spcPts val="1000"/>
              </a:spcBef>
              <a:spcAft>
                <a:spcPts val="0"/>
              </a:spcAft>
              <a:buClr>
                <a:schemeClr val="accent2"/>
              </a:buClr>
              <a:buSzPts val="1600"/>
              <a:buFont typeface="Arial"/>
              <a:buChar char="•"/>
              <a:defRPr b="0" i="0" sz="1600" u="none" cap="none" strike="noStrike">
                <a:solidFill>
                  <a:srgbClr val="FEFEFE"/>
                </a:solidFill>
                <a:latin typeface="Gill Sans"/>
                <a:ea typeface="Gill Sans"/>
                <a:cs typeface="Gill Sans"/>
                <a:sym typeface="Gill Sans"/>
              </a:defRPr>
            </a:lvl2pPr>
            <a:lvl3pPr indent="-330200" lvl="2" marL="1371600" marR="0" rtl="0" algn="l">
              <a:lnSpc>
                <a:spcPct val="100000"/>
              </a:lnSpc>
              <a:spcBef>
                <a:spcPts val="1000"/>
              </a:spcBef>
              <a:spcAft>
                <a:spcPts val="0"/>
              </a:spcAft>
              <a:buClr>
                <a:schemeClr val="accent2"/>
              </a:buClr>
              <a:buSzPts val="1600"/>
              <a:buFont typeface="Arial"/>
              <a:buChar char="•"/>
              <a:defRPr b="0" i="0" sz="1600" u="none" cap="none" strike="noStrike">
                <a:solidFill>
                  <a:srgbClr val="FEFEFE"/>
                </a:solidFill>
                <a:latin typeface="Gill Sans"/>
                <a:ea typeface="Gill Sans"/>
                <a:cs typeface="Gill Sans"/>
                <a:sym typeface="Gill Sans"/>
              </a:defRPr>
            </a:lvl3pPr>
            <a:lvl4pPr indent="-330200" lvl="3" marL="1828800" marR="0" rtl="0" algn="l">
              <a:lnSpc>
                <a:spcPct val="100000"/>
              </a:lnSpc>
              <a:spcBef>
                <a:spcPts val="1000"/>
              </a:spcBef>
              <a:spcAft>
                <a:spcPts val="0"/>
              </a:spcAft>
              <a:buClr>
                <a:schemeClr val="accent2"/>
              </a:buClr>
              <a:buSzPts val="1600"/>
              <a:buFont typeface="Arial"/>
              <a:buChar char="•"/>
              <a:defRPr b="0" i="0" sz="1600" u="none" cap="none" strike="noStrike">
                <a:solidFill>
                  <a:srgbClr val="FEFEFE"/>
                </a:solidFill>
                <a:latin typeface="Gill Sans"/>
                <a:ea typeface="Gill Sans"/>
                <a:cs typeface="Gill Sans"/>
                <a:sym typeface="Gill Sans"/>
              </a:defRPr>
            </a:lvl4pPr>
            <a:lvl5pPr indent="-330200" lvl="4" marL="2286000" marR="0" rtl="0" algn="l">
              <a:lnSpc>
                <a:spcPct val="100000"/>
              </a:lnSpc>
              <a:spcBef>
                <a:spcPts val="1000"/>
              </a:spcBef>
              <a:spcAft>
                <a:spcPts val="0"/>
              </a:spcAft>
              <a:buClr>
                <a:schemeClr val="accent2"/>
              </a:buClr>
              <a:buSzPts val="1600"/>
              <a:buFont typeface="Arial"/>
              <a:buChar char="•"/>
              <a:defRPr b="0" i="0" sz="1600" u="none" cap="none" strike="noStrike">
                <a:solidFill>
                  <a:srgbClr val="FEFEFE"/>
                </a:solidFill>
                <a:latin typeface="Gill Sans"/>
                <a:ea typeface="Gill Sans"/>
                <a:cs typeface="Gill Sans"/>
                <a:sym typeface="Gill Sans"/>
              </a:defRPr>
            </a:lvl5pPr>
            <a:lvl6pPr indent="-330200" lvl="5" marL="2743200" marR="0" rtl="0" algn="l">
              <a:lnSpc>
                <a:spcPct val="100000"/>
              </a:lnSpc>
              <a:spcBef>
                <a:spcPts val="1000"/>
              </a:spcBef>
              <a:spcAft>
                <a:spcPts val="0"/>
              </a:spcAft>
              <a:buClr>
                <a:schemeClr val="accent2"/>
              </a:buClr>
              <a:buSzPts val="1600"/>
              <a:buFont typeface="Arial"/>
              <a:buChar char="•"/>
              <a:defRPr b="0" i="0" sz="1600" u="none" cap="none" strike="noStrike">
                <a:solidFill>
                  <a:schemeClr val="lt1"/>
                </a:solidFill>
                <a:latin typeface="Gill Sans"/>
                <a:ea typeface="Gill Sans"/>
                <a:cs typeface="Gill Sans"/>
                <a:sym typeface="Gill Sans"/>
              </a:defRPr>
            </a:lvl6pPr>
            <a:lvl7pPr indent="-330200" lvl="6" marL="3200400" marR="0" rtl="0" algn="l">
              <a:lnSpc>
                <a:spcPct val="100000"/>
              </a:lnSpc>
              <a:spcBef>
                <a:spcPts val="1000"/>
              </a:spcBef>
              <a:spcAft>
                <a:spcPts val="0"/>
              </a:spcAft>
              <a:buClr>
                <a:schemeClr val="accent2"/>
              </a:buClr>
              <a:buSzPts val="1600"/>
              <a:buFont typeface="Arial"/>
              <a:buChar char="•"/>
              <a:defRPr b="0" i="0" sz="1600" u="none" cap="none" strike="noStrike">
                <a:solidFill>
                  <a:schemeClr val="lt1"/>
                </a:solidFill>
                <a:latin typeface="Gill Sans"/>
                <a:ea typeface="Gill Sans"/>
                <a:cs typeface="Gill Sans"/>
                <a:sym typeface="Gill Sans"/>
              </a:defRPr>
            </a:lvl7pPr>
            <a:lvl8pPr indent="-330200" lvl="7" marL="3657600" marR="0" rtl="0" algn="l">
              <a:lnSpc>
                <a:spcPct val="100000"/>
              </a:lnSpc>
              <a:spcBef>
                <a:spcPts val="1000"/>
              </a:spcBef>
              <a:spcAft>
                <a:spcPts val="0"/>
              </a:spcAft>
              <a:buClr>
                <a:schemeClr val="accent2"/>
              </a:buClr>
              <a:buSzPts val="1600"/>
              <a:buFont typeface="Arial"/>
              <a:buChar char="•"/>
              <a:defRPr b="0" i="0" sz="1600" u="none" cap="none" strike="noStrike">
                <a:solidFill>
                  <a:schemeClr val="lt1"/>
                </a:solidFill>
                <a:latin typeface="Gill Sans"/>
                <a:ea typeface="Gill Sans"/>
                <a:cs typeface="Gill Sans"/>
                <a:sym typeface="Gill Sans"/>
              </a:defRPr>
            </a:lvl8pPr>
            <a:lvl9pPr indent="-330200" lvl="8" marL="4114800" marR="0" rtl="0" algn="l">
              <a:lnSpc>
                <a:spcPct val="100000"/>
              </a:lnSpc>
              <a:spcBef>
                <a:spcPts val="1000"/>
              </a:spcBef>
              <a:spcAft>
                <a:spcPts val="0"/>
              </a:spcAft>
              <a:buClr>
                <a:schemeClr val="accent2"/>
              </a:buClr>
              <a:buSzPts val="1600"/>
              <a:buFont typeface="Arial"/>
              <a:buChar char="•"/>
              <a:defRPr b="0" i="0" sz="1600" u="none" cap="none" strike="noStrike">
                <a:solidFill>
                  <a:schemeClr val="lt1"/>
                </a:solidFill>
                <a:latin typeface="Gill Sans"/>
                <a:ea typeface="Gill Sans"/>
                <a:cs typeface="Gill Sans"/>
                <a:sym typeface="Gill Sans"/>
              </a:defRPr>
            </a:lvl9pPr>
          </a:lstStyle>
          <a:p/>
        </p:txBody>
      </p:sp>
      <p:sp>
        <p:nvSpPr>
          <p:cNvPr id="8" name="Google Shape;8;p1"/>
          <p:cNvSpPr txBox="1"/>
          <p:nvPr>
            <p:ph idx="10" type="dt"/>
          </p:nvPr>
        </p:nvSpPr>
        <p:spPr>
          <a:xfrm>
            <a:off x="7821429" y="6238816"/>
            <a:ext cx="2753746" cy="323968"/>
          </a:xfrm>
          <a:prstGeom prst="rect">
            <a:avLst/>
          </a:prstGeom>
          <a:noFill/>
          <a:ln>
            <a:noFill/>
          </a:ln>
        </p:spPr>
        <p:txBody>
          <a:bodyPr anchorCtr="0" anchor="ctr" bIns="45700" lIns="91425" spcFirstLastPara="1" rIns="91425" wrap="square" tIns="45700">
            <a:noAutofit/>
          </a:bodyPr>
          <a:lstStyle>
            <a:lvl1pPr lvl="0" marR="0" rtl="0" algn="r">
              <a:lnSpc>
                <a:spcPct val="100000"/>
              </a:lnSpc>
              <a:spcBef>
                <a:spcPts val="0"/>
              </a:spcBef>
              <a:spcAft>
                <a:spcPts val="0"/>
              </a:spcAft>
              <a:buClr>
                <a:srgbClr val="000000"/>
              </a:buClr>
              <a:buSzPts val="1400"/>
              <a:buFont typeface="Arial"/>
              <a:buNone/>
              <a:defRPr b="0" i="0" sz="1050" u="none" cap="none" strike="noStrike">
                <a:solidFill>
                  <a:schemeClr val="lt1"/>
                </a:solidFill>
                <a:latin typeface="Gill Sans"/>
                <a:ea typeface="Gill Sans"/>
                <a:cs typeface="Gill Sans"/>
                <a:sym typeface="Gill Sans"/>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Gill Sans"/>
                <a:ea typeface="Gill Sans"/>
                <a:cs typeface="Gill Sans"/>
                <a:sym typeface="Gill Sans"/>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Gill Sans"/>
                <a:ea typeface="Gill Sans"/>
                <a:cs typeface="Gill Sans"/>
                <a:sym typeface="Gill Sans"/>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Gill Sans"/>
                <a:ea typeface="Gill Sans"/>
                <a:cs typeface="Gill Sans"/>
                <a:sym typeface="Gill Sans"/>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Gill Sans"/>
                <a:ea typeface="Gill Sans"/>
                <a:cs typeface="Gill Sans"/>
                <a:sym typeface="Gill Sans"/>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Gill Sans"/>
                <a:ea typeface="Gill Sans"/>
                <a:cs typeface="Gill Sans"/>
                <a:sym typeface="Gill Sans"/>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Gill Sans"/>
                <a:ea typeface="Gill Sans"/>
                <a:cs typeface="Gill Sans"/>
                <a:sym typeface="Gill Sans"/>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Gill Sans"/>
                <a:ea typeface="Gill Sans"/>
                <a:cs typeface="Gill Sans"/>
                <a:sym typeface="Gill Sans"/>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Gill Sans"/>
                <a:ea typeface="Gill Sans"/>
                <a:cs typeface="Gill Sans"/>
                <a:sym typeface="Gill Sans"/>
              </a:defRPr>
            </a:lvl9pPr>
          </a:lstStyle>
          <a:p/>
        </p:txBody>
      </p:sp>
      <p:sp>
        <p:nvSpPr>
          <p:cNvPr id="9" name="Google Shape;9;p1"/>
          <p:cNvSpPr txBox="1"/>
          <p:nvPr>
            <p:ph idx="11" type="ftr"/>
          </p:nvPr>
        </p:nvSpPr>
        <p:spPr>
          <a:xfrm>
            <a:off x="1600200" y="6236208"/>
            <a:ext cx="5901189" cy="32004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050" u="none" cap="none" strike="noStrike">
                <a:solidFill>
                  <a:schemeClr val="lt1"/>
                </a:solidFill>
                <a:latin typeface="Gill Sans"/>
                <a:ea typeface="Gill Sans"/>
                <a:cs typeface="Gill Sans"/>
                <a:sym typeface="Gill Sans"/>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Gill Sans"/>
                <a:ea typeface="Gill Sans"/>
                <a:cs typeface="Gill Sans"/>
                <a:sym typeface="Gill Sans"/>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Gill Sans"/>
                <a:ea typeface="Gill Sans"/>
                <a:cs typeface="Gill Sans"/>
                <a:sym typeface="Gill Sans"/>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Gill Sans"/>
                <a:ea typeface="Gill Sans"/>
                <a:cs typeface="Gill Sans"/>
                <a:sym typeface="Gill Sans"/>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Gill Sans"/>
                <a:ea typeface="Gill Sans"/>
                <a:cs typeface="Gill Sans"/>
                <a:sym typeface="Gill Sans"/>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Gill Sans"/>
                <a:ea typeface="Gill Sans"/>
                <a:cs typeface="Gill Sans"/>
                <a:sym typeface="Gill Sans"/>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Gill Sans"/>
                <a:ea typeface="Gill Sans"/>
                <a:cs typeface="Gill Sans"/>
                <a:sym typeface="Gill Sans"/>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Gill Sans"/>
                <a:ea typeface="Gill Sans"/>
                <a:cs typeface="Gill Sans"/>
                <a:sym typeface="Gill Sans"/>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Gill Sans"/>
                <a:ea typeface="Gill Sans"/>
                <a:cs typeface="Gill Sans"/>
                <a:sym typeface="Gill Sans"/>
              </a:defRPr>
            </a:lvl9pPr>
          </a:lstStyle>
          <a:p/>
        </p:txBody>
      </p:sp>
      <p:sp>
        <p:nvSpPr>
          <p:cNvPr id="10" name="Google Shape;10;p1"/>
          <p:cNvSpPr/>
          <p:nvPr>
            <p:ph idx="12" type="sldNum"/>
          </p:nvPr>
        </p:nvSpPr>
        <p:spPr>
          <a:xfrm>
            <a:off x="10758922" y="6217920"/>
            <a:ext cx="365760" cy="365760"/>
          </a:xfrm>
          <a:prstGeom prst="ellipse">
            <a:avLst/>
          </a:prstGeom>
          <a:solidFill>
            <a:srgbClr val="1D1D1D">
              <a:alpha val="69411"/>
            </a:srgbClr>
          </a:solidFill>
          <a:ln>
            <a:noFill/>
          </a:ln>
        </p:spPr>
        <p:txBody>
          <a:bodyPr anchorCtr="0" anchor="ctr" bIns="45700" lIns="18275" spcFirstLastPara="1" rIns="18275" wrap="square" tIns="45700">
            <a:noAutofit/>
          </a:bodyPr>
          <a:lstStyle>
            <a:lvl1pPr indent="0" lvl="0" marL="0" marR="0" rtl="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1pPr>
            <a:lvl2pPr indent="0" lvl="1" marL="0" marR="0" rtl="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2pPr>
            <a:lvl3pPr indent="0" lvl="2" marL="0" marR="0" rtl="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3pPr>
            <a:lvl4pPr indent="0" lvl="3" marL="0" marR="0" rtl="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4pPr>
            <a:lvl5pPr indent="0" lvl="4" marL="0" marR="0" rtl="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5pPr>
            <a:lvl6pPr indent="0" lvl="5" marL="0" marR="0" rtl="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6pPr>
            <a:lvl7pPr indent="0" lvl="6" marL="0" marR="0" rtl="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7pPr>
            <a:lvl8pPr indent="0" lvl="7" marL="0" marR="0" rtl="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8pPr>
            <a:lvl9pPr indent="0" lvl="8" marL="0" marR="0" rtl="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9pPr>
          </a:lstStyle>
          <a:p>
            <a:pPr indent="0" lvl="0" marL="0" rtl="0" algn="ct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8" r:id="rId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17" name="Shape 17"/>
        <p:cNvGrpSpPr/>
        <p:nvPr/>
      </p:nvGrpSpPr>
      <p:grpSpPr>
        <a:xfrm>
          <a:off x="0" y="0"/>
          <a:ext cx="0" cy="0"/>
          <a:chOff x="0" y="0"/>
          <a:chExt cx="0" cy="0"/>
        </a:xfrm>
      </p:grpSpPr>
      <p:sp>
        <p:nvSpPr>
          <p:cNvPr id="18" name="Google Shape;18;p3"/>
          <p:cNvSpPr txBox="1"/>
          <p:nvPr>
            <p:ph type="title"/>
          </p:nvPr>
        </p:nvSpPr>
        <p:spPr>
          <a:xfrm>
            <a:off x="2231136" y="964692"/>
            <a:ext cx="7729728" cy="1188720"/>
          </a:xfrm>
          <a:prstGeom prst="rect">
            <a:avLst/>
          </a:prstGeom>
          <a:solidFill>
            <a:schemeClr val="lt1"/>
          </a:solidFill>
          <a:ln cap="sq" cmpd="sng" w="31750">
            <a:solidFill>
              <a:srgbClr val="3F3F3F"/>
            </a:solidFill>
            <a:prstDash val="solid"/>
            <a:miter lim="800000"/>
            <a:headEnd len="sm" w="sm" type="none"/>
            <a:tailEnd len="sm" w="sm" type="none"/>
          </a:ln>
        </p:spPr>
        <p:txBody>
          <a:bodyPr anchorCtr="0" anchor="ctr" bIns="182875" lIns="182875" spcFirstLastPara="1" rIns="182875" wrap="square" tIns="182875">
            <a:normAutofit/>
          </a:bodyPr>
          <a:lstStyle>
            <a:lvl1pPr lvl="0" marR="0" rtl="0" algn="ctr">
              <a:lnSpc>
                <a:spcPct val="90000"/>
              </a:lnSpc>
              <a:spcBef>
                <a:spcPts val="0"/>
              </a:spcBef>
              <a:spcAft>
                <a:spcPts val="0"/>
              </a:spcAft>
              <a:buClr>
                <a:srgbClr val="262626"/>
              </a:buClr>
              <a:buSzPts val="2800"/>
              <a:buFont typeface="Gill Sans"/>
              <a:buNone/>
              <a:defRPr b="0" i="0" sz="2800" u="none" cap="none" strike="noStrike">
                <a:solidFill>
                  <a:srgbClr val="262626"/>
                </a:solidFill>
                <a:latin typeface="Gill Sans"/>
                <a:ea typeface="Gill Sans"/>
                <a:cs typeface="Gill Sans"/>
                <a:sym typeface="Gill Sans"/>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19" name="Google Shape;19;p3"/>
          <p:cNvSpPr txBox="1"/>
          <p:nvPr>
            <p:ph idx="1" type="body"/>
          </p:nvPr>
        </p:nvSpPr>
        <p:spPr>
          <a:xfrm>
            <a:off x="2231136" y="2638044"/>
            <a:ext cx="7729728" cy="3101983"/>
          </a:xfrm>
          <a:prstGeom prst="rect">
            <a:avLst/>
          </a:prstGeom>
          <a:noFill/>
          <a:ln>
            <a:noFill/>
          </a:ln>
        </p:spPr>
        <p:txBody>
          <a:bodyPr anchorCtr="0" anchor="t" bIns="45700" lIns="91425" spcFirstLastPara="1" rIns="91425" wrap="square" tIns="45700">
            <a:normAutofit/>
          </a:bodyPr>
          <a:lstStyle>
            <a:lvl1pPr indent="-342900" lvl="0" marL="457200" marR="0" rtl="0" algn="l">
              <a:lnSpc>
                <a:spcPct val="100000"/>
              </a:lnSpc>
              <a:spcBef>
                <a:spcPts val="1000"/>
              </a:spcBef>
              <a:spcAft>
                <a:spcPts val="0"/>
              </a:spcAft>
              <a:buClr>
                <a:schemeClr val="accent2"/>
              </a:buClr>
              <a:buSzPts val="1800"/>
              <a:buFont typeface="Arial"/>
              <a:buChar char="•"/>
              <a:defRPr b="0" i="0" sz="1800" u="none" cap="none" strike="noStrike">
                <a:solidFill>
                  <a:srgbClr val="262626"/>
                </a:solidFill>
                <a:latin typeface="Gill Sans"/>
                <a:ea typeface="Gill Sans"/>
                <a:cs typeface="Gill Sans"/>
                <a:sym typeface="Gill Sans"/>
              </a:defRPr>
            </a:lvl1pPr>
            <a:lvl2pPr indent="-330200" lvl="1" marL="914400" marR="0" rtl="0" algn="l">
              <a:lnSpc>
                <a:spcPct val="100000"/>
              </a:lnSpc>
              <a:spcBef>
                <a:spcPts val="1000"/>
              </a:spcBef>
              <a:spcAft>
                <a:spcPts val="0"/>
              </a:spcAft>
              <a:buClr>
                <a:schemeClr val="accent2"/>
              </a:buClr>
              <a:buSzPts val="1600"/>
              <a:buFont typeface="Arial"/>
              <a:buChar char="•"/>
              <a:defRPr b="0" i="0" sz="1600" u="none" cap="none" strike="noStrike">
                <a:solidFill>
                  <a:srgbClr val="262626"/>
                </a:solidFill>
                <a:latin typeface="Gill Sans"/>
                <a:ea typeface="Gill Sans"/>
                <a:cs typeface="Gill Sans"/>
                <a:sym typeface="Gill Sans"/>
              </a:defRPr>
            </a:lvl2pPr>
            <a:lvl3pPr indent="-330200" lvl="2" marL="1371600" marR="0" rtl="0" algn="l">
              <a:lnSpc>
                <a:spcPct val="100000"/>
              </a:lnSpc>
              <a:spcBef>
                <a:spcPts val="1000"/>
              </a:spcBef>
              <a:spcAft>
                <a:spcPts val="0"/>
              </a:spcAft>
              <a:buClr>
                <a:schemeClr val="accent2"/>
              </a:buClr>
              <a:buSzPts val="1600"/>
              <a:buFont typeface="Arial"/>
              <a:buChar char="•"/>
              <a:defRPr b="0" i="0" sz="1600" u="none" cap="none" strike="noStrike">
                <a:solidFill>
                  <a:srgbClr val="262626"/>
                </a:solidFill>
                <a:latin typeface="Gill Sans"/>
                <a:ea typeface="Gill Sans"/>
                <a:cs typeface="Gill Sans"/>
                <a:sym typeface="Gill Sans"/>
              </a:defRPr>
            </a:lvl3pPr>
            <a:lvl4pPr indent="-330200" lvl="3" marL="1828800" marR="0" rtl="0" algn="l">
              <a:lnSpc>
                <a:spcPct val="100000"/>
              </a:lnSpc>
              <a:spcBef>
                <a:spcPts val="1000"/>
              </a:spcBef>
              <a:spcAft>
                <a:spcPts val="0"/>
              </a:spcAft>
              <a:buClr>
                <a:schemeClr val="accent2"/>
              </a:buClr>
              <a:buSzPts val="1600"/>
              <a:buFont typeface="Arial"/>
              <a:buChar char="•"/>
              <a:defRPr b="0" i="0" sz="1600" u="none" cap="none" strike="noStrike">
                <a:solidFill>
                  <a:srgbClr val="262626"/>
                </a:solidFill>
                <a:latin typeface="Gill Sans"/>
                <a:ea typeface="Gill Sans"/>
                <a:cs typeface="Gill Sans"/>
                <a:sym typeface="Gill Sans"/>
              </a:defRPr>
            </a:lvl4pPr>
            <a:lvl5pPr indent="-330200" lvl="4" marL="2286000" marR="0" rtl="0" algn="l">
              <a:lnSpc>
                <a:spcPct val="100000"/>
              </a:lnSpc>
              <a:spcBef>
                <a:spcPts val="1000"/>
              </a:spcBef>
              <a:spcAft>
                <a:spcPts val="0"/>
              </a:spcAft>
              <a:buClr>
                <a:schemeClr val="accent2"/>
              </a:buClr>
              <a:buSzPts val="1600"/>
              <a:buFont typeface="Arial"/>
              <a:buChar char="•"/>
              <a:defRPr b="0" i="0" sz="1600" u="none" cap="none" strike="noStrike">
                <a:solidFill>
                  <a:srgbClr val="262626"/>
                </a:solidFill>
                <a:latin typeface="Gill Sans"/>
                <a:ea typeface="Gill Sans"/>
                <a:cs typeface="Gill Sans"/>
                <a:sym typeface="Gill Sans"/>
              </a:defRPr>
            </a:lvl5pPr>
            <a:lvl6pPr indent="-330200" lvl="5" marL="2743200" marR="0" rtl="0" algn="l">
              <a:lnSpc>
                <a:spcPct val="100000"/>
              </a:lnSpc>
              <a:spcBef>
                <a:spcPts val="1000"/>
              </a:spcBef>
              <a:spcAft>
                <a:spcPts val="0"/>
              </a:spcAft>
              <a:buClr>
                <a:schemeClr val="accent2"/>
              </a:buClr>
              <a:buSzPts val="1600"/>
              <a:buFont typeface="Arial"/>
              <a:buChar char="•"/>
              <a:defRPr b="0" i="0" sz="1600" u="none" cap="none" strike="noStrike">
                <a:solidFill>
                  <a:schemeClr val="dk1"/>
                </a:solidFill>
                <a:latin typeface="Gill Sans"/>
                <a:ea typeface="Gill Sans"/>
                <a:cs typeface="Gill Sans"/>
                <a:sym typeface="Gill Sans"/>
              </a:defRPr>
            </a:lvl6pPr>
            <a:lvl7pPr indent="-330200" lvl="6" marL="3200400" marR="0" rtl="0" algn="l">
              <a:lnSpc>
                <a:spcPct val="100000"/>
              </a:lnSpc>
              <a:spcBef>
                <a:spcPts val="1000"/>
              </a:spcBef>
              <a:spcAft>
                <a:spcPts val="0"/>
              </a:spcAft>
              <a:buClr>
                <a:schemeClr val="accent2"/>
              </a:buClr>
              <a:buSzPts val="1600"/>
              <a:buFont typeface="Arial"/>
              <a:buChar char="•"/>
              <a:defRPr b="0" i="0" sz="1600" u="none" cap="none" strike="noStrike">
                <a:solidFill>
                  <a:schemeClr val="dk1"/>
                </a:solidFill>
                <a:latin typeface="Gill Sans"/>
                <a:ea typeface="Gill Sans"/>
                <a:cs typeface="Gill Sans"/>
                <a:sym typeface="Gill Sans"/>
              </a:defRPr>
            </a:lvl7pPr>
            <a:lvl8pPr indent="-330200" lvl="7" marL="3657600" marR="0" rtl="0" algn="l">
              <a:lnSpc>
                <a:spcPct val="100000"/>
              </a:lnSpc>
              <a:spcBef>
                <a:spcPts val="1000"/>
              </a:spcBef>
              <a:spcAft>
                <a:spcPts val="0"/>
              </a:spcAft>
              <a:buClr>
                <a:schemeClr val="accent2"/>
              </a:buClr>
              <a:buSzPts val="1600"/>
              <a:buFont typeface="Arial"/>
              <a:buChar char="•"/>
              <a:defRPr b="0" i="0" sz="1600" u="none" cap="none" strike="noStrike">
                <a:solidFill>
                  <a:schemeClr val="dk1"/>
                </a:solidFill>
                <a:latin typeface="Gill Sans"/>
                <a:ea typeface="Gill Sans"/>
                <a:cs typeface="Gill Sans"/>
                <a:sym typeface="Gill Sans"/>
              </a:defRPr>
            </a:lvl8pPr>
            <a:lvl9pPr indent="-330200" lvl="8" marL="4114800" marR="0" rtl="0" algn="l">
              <a:lnSpc>
                <a:spcPct val="100000"/>
              </a:lnSpc>
              <a:spcBef>
                <a:spcPts val="1000"/>
              </a:spcBef>
              <a:spcAft>
                <a:spcPts val="0"/>
              </a:spcAft>
              <a:buClr>
                <a:schemeClr val="accent2"/>
              </a:buClr>
              <a:buSzPts val="1600"/>
              <a:buFont typeface="Arial"/>
              <a:buChar char="•"/>
              <a:defRPr b="0" i="0" sz="1600" u="none" cap="none" strike="noStrike">
                <a:solidFill>
                  <a:schemeClr val="dk1"/>
                </a:solidFill>
                <a:latin typeface="Gill Sans"/>
                <a:ea typeface="Gill Sans"/>
                <a:cs typeface="Gill Sans"/>
                <a:sym typeface="Gill Sans"/>
              </a:defRPr>
            </a:lvl9pPr>
          </a:lstStyle>
          <a:p/>
        </p:txBody>
      </p:sp>
      <p:sp>
        <p:nvSpPr>
          <p:cNvPr id="20" name="Google Shape;20;p3"/>
          <p:cNvSpPr txBox="1"/>
          <p:nvPr>
            <p:ph idx="10" type="dt"/>
          </p:nvPr>
        </p:nvSpPr>
        <p:spPr>
          <a:xfrm>
            <a:off x="7821429" y="6238816"/>
            <a:ext cx="2753746" cy="323968"/>
          </a:xfrm>
          <a:prstGeom prst="rect">
            <a:avLst/>
          </a:prstGeom>
          <a:noFill/>
          <a:ln>
            <a:noFill/>
          </a:ln>
        </p:spPr>
        <p:txBody>
          <a:bodyPr anchorCtr="0" anchor="ctr" bIns="45700" lIns="91425" spcFirstLastPara="1" rIns="91425" wrap="square" tIns="45700">
            <a:noAutofit/>
          </a:bodyPr>
          <a:lstStyle>
            <a:lvl1pPr lvl="0" marR="0" rtl="0" algn="r">
              <a:lnSpc>
                <a:spcPct val="100000"/>
              </a:lnSpc>
              <a:spcBef>
                <a:spcPts val="0"/>
              </a:spcBef>
              <a:spcAft>
                <a:spcPts val="0"/>
              </a:spcAft>
              <a:buClr>
                <a:srgbClr val="000000"/>
              </a:buClr>
              <a:buSzPts val="1400"/>
              <a:buFont typeface="Arial"/>
              <a:buNone/>
              <a:defRPr b="0" i="0" sz="1050" u="none" cap="none" strike="noStrike">
                <a:solidFill>
                  <a:schemeClr val="dk1"/>
                </a:solidFill>
                <a:latin typeface="Gill Sans"/>
                <a:ea typeface="Gill Sans"/>
                <a:cs typeface="Gill Sans"/>
                <a:sym typeface="Gill Sans"/>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Gill Sans"/>
                <a:ea typeface="Gill Sans"/>
                <a:cs typeface="Gill Sans"/>
                <a:sym typeface="Gill Sans"/>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Gill Sans"/>
                <a:ea typeface="Gill Sans"/>
                <a:cs typeface="Gill Sans"/>
                <a:sym typeface="Gill Sans"/>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Gill Sans"/>
                <a:ea typeface="Gill Sans"/>
                <a:cs typeface="Gill Sans"/>
                <a:sym typeface="Gill Sans"/>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Gill Sans"/>
                <a:ea typeface="Gill Sans"/>
                <a:cs typeface="Gill Sans"/>
                <a:sym typeface="Gill Sans"/>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Gill Sans"/>
                <a:ea typeface="Gill Sans"/>
                <a:cs typeface="Gill Sans"/>
                <a:sym typeface="Gill Sans"/>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Gill Sans"/>
                <a:ea typeface="Gill Sans"/>
                <a:cs typeface="Gill Sans"/>
                <a:sym typeface="Gill Sans"/>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Gill Sans"/>
                <a:ea typeface="Gill Sans"/>
                <a:cs typeface="Gill Sans"/>
                <a:sym typeface="Gill Sans"/>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Gill Sans"/>
                <a:ea typeface="Gill Sans"/>
                <a:cs typeface="Gill Sans"/>
                <a:sym typeface="Gill Sans"/>
              </a:defRPr>
            </a:lvl9pPr>
          </a:lstStyle>
          <a:p/>
        </p:txBody>
      </p:sp>
      <p:sp>
        <p:nvSpPr>
          <p:cNvPr id="21" name="Google Shape;21;p3"/>
          <p:cNvSpPr txBox="1"/>
          <p:nvPr>
            <p:ph idx="11" type="ftr"/>
          </p:nvPr>
        </p:nvSpPr>
        <p:spPr>
          <a:xfrm>
            <a:off x="1600200" y="6236208"/>
            <a:ext cx="5901189" cy="32004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050" u="none" cap="none" strike="noStrike">
                <a:solidFill>
                  <a:schemeClr val="dk1"/>
                </a:solidFill>
                <a:latin typeface="Gill Sans"/>
                <a:ea typeface="Gill Sans"/>
                <a:cs typeface="Gill Sans"/>
                <a:sym typeface="Gill Sans"/>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Gill Sans"/>
                <a:ea typeface="Gill Sans"/>
                <a:cs typeface="Gill Sans"/>
                <a:sym typeface="Gill Sans"/>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Gill Sans"/>
                <a:ea typeface="Gill Sans"/>
                <a:cs typeface="Gill Sans"/>
                <a:sym typeface="Gill Sans"/>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Gill Sans"/>
                <a:ea typeface="Gill Sans"/>
                <a:cs typeface="Gill Sans"/>
                <a:sym typeface="Gill Sans"/>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Gill Sans"/>
                <a:ea typeface="Gill Sans"/>
                <a:cs typeface="Gill Sans"/>
                <a:sym typeface="Gill Sans"/>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Gill Sans"/>
                <a:ea typeface="Gill Sans"/>
                <a:cs typeface="Gill Sans"/>
                <a:sym typeface="Gill Sans"/>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Gill Sans"/>
                <a:ea typeface="Gill Sans"/>
                <a:cs typeface="Gill Sans"/>
                <a:sym typeface="Gill Sans"/>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Gill Sans"/>
                <a:ea typeface="Gill Sans"/>
                <a:cs typeface="Gill Sans"/>
                <a:sym typeface="Gill Sans"/>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Gill Sans"/>
                <a:ea typeface="Gill Sans"/>
                <a:cs typeface="Gill Sans"/>
                <a:sym typeface="Gill Sans"/>
              </a:defRPr>
            </a:lvl9pPr>
          </a:lstStyle>
          <a:p/>
        </p:txBody>
      </p:sp>
      <p:sp>
        <p:nvSpPr>
          <p:cNvPr id="22" name="Google Shape;22;p3"/>
          <p:cNvSpPr/>
          <p:nvPr>
            <p:ph idx="12" type="sldNum"/>
          </p:nvPr>
        </p:nvSpPr>
        <p:spPr>
          <a:xfrm>
            <a:off x="10758922" y="6217920"/>
            <a:ext cx="365760" cy="365760"/>
          </a:xfrm>
          <a:prstGeom prst="ellipse">
            <a:avLst/>
          </a:prstGeom>
          <a:solidFill>
            <a:srgbClr val="1D1D1D">
              <a:alpha val="69411"/>
            </a:srgbClr>
          </a:solidFill>
          <a:ln>
            <a:noFill/>
          </a:ln>
        </p:spPr>
        <p:txBody>
          <a:bodyPr anchorCtr="0" anchor="ctr" bIns="45700" lIns="18275" spcFirstLastPara="1" rIns="18275" wrap="square" tIns="45700">
            <a:noAutofit/>
          </a:bodyPr>
          <a:lstStyle>
            <a:lvl1pPr indent="0" lvl="0" marL="0" marR="0" rtl="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1pPr>
            <a:lvl2pPr indent="0" lvl="1" marL="0" marR="0" rtl="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2pPr>
            <a:lvl3pPr indent="0" lvl="2" marL="0" marR="0" rtl="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3pPr>
            <a:lvl4pPr indent="0" lvl="3" marL="0" marR="0" rtl="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4pPr>
            <a:lvl5pPr indent="0" lvl="4" marL="0" marR="0" rtl="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5pPr>
            <a:lvl6pPr indent="0" lvl="5" marL="0" marR="0" rtl="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6pPr>
            <a:lvl7pPr indent="0" lvl="6" marL="0" marR="0" rtl="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7pPr>
            <a:lvl8pPr indent="0" lvl="7" marL="0" marR="0" rtl="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8pPr>
            <a:lvl9pPr indent="0" lvl="8" marL="0" marR="0" rtl="0" algn="ctr">
              <a:lnSpc>
                <a:spcPct val="100000"/>
              </a:lnSpc>
              <a:spcBef>
                <a:spcPts val="0"/>
              </a:spcBef>
              <a:spcAft>
                <a:spcPts val="0"/>
              </a:spcAft>
              <a:buClr>
                <a:srgbClr val="000000"/>
              </a:buClr>
              <a:buSzPts val="1100"/>
              <a:buFont typeface="Arial"/>
              <a:buNone/>
              <a:defRPr b="0" i="0" sz="1100" u="none" cap="none" strike="noStrike">
                <a:solidFill>
                  <a:srgbClr val="FFFFFF"/>
                </a:solidFill>
                <a:latin typeface="Gill Sans"/>
                <a:ea typeface="Gill Sans"/>
                <a:cs typeface="Gill Sans"/>
                <a:sym typeface="Gill Sans"/>
              </a:defRPr>
            </a:lvl9pPr>
          </a:lstStyle>
          <a:p>
            <a:pPr indent="0" lvl="0" marL="0" rtl="0" algn="ct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8.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7.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1.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3.png"/><Relationship Id="rId4" Type="http://schemas.openxmlformats.org/officeDocument/2006/relationships/image" Target="../media/image6.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hyperlink" Target="https://www.entrepreneur.com/encyclopedia/swot-analysis" TargetMode="External"/><Relationship Id="rId4" Type="http://schemas.openxmlformats.org/officeDocument/2006/relationships/hyperlink" Target="https://www.investopedia.com/terms/t/target-market.asp" TargetMode="External"/><Relationship Id="rId5" Type="http://schemas.openxmlformats.org/officeDocument/2006/relationships/hyperlink" Target="https://www.forbes.com/sites/forbesagencycouncil/2019/04/10/the-rise-of-social-commerce-how-social-media-is-driving-sales-for-online-retailers/?sh=6e27c6ed7f6e"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hyperlink" Target="https://www.simplybusiness.co.uk/start-a-business/how-to-start-an-online-retail-business-in-uk/" TargetMode="External"/><Relationship Id="rId4" Type="http://schemas.openxmlformats.org/officeDocument/2006/relationships/hyperlink" Target="https://www.statista.com/statistics/379046/e-commerce-market-size-forecast-in-the-united-kingdom-uk/"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9.gif"/></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accent2"/>
        </a:solidFill>
      </p:bgPr>
    </p:bg>
    <p:spTree>
      <p:nvGrpSpPr>
        <p:cNvPr id="97" name="Shape 97"/>
        <p:cNvGrpSpPr/>
        <p:nvPr/>
      </p:nvGrpSpPr>
      <p:grpSpPr>
        <a:xfrm>
          <a:off x="0" y="0"/>
          <a:ext cx="0" cy="0"/>
          <a:chOff x="0" y="0"/>
          <a:chExt cx="0" cy="0"/>
        </a:xfrm>
      </p:grpSpPr>
      <p:pic>
        <p:nvPicPr>
          <p:cNvPr descr="The Ultimate Guide to Writing a Nonprofit Business Plan (In 10 Steps)" id="98" name="Google Shape;98;p15"/>
          <p:cNvPicPr preferRelativeResize="0"/>
          <p:nvPr/>
        </p:nvPicPr>
        <p:blipFill rotWithShape="1">
          <a:blip r:embed="rId3">
            <a:alphaModFix amt="40000"/>
          </a:blip>
          <a:srcRect b="0" l="0" r="444" t="0"/>
          <a:stretch/>
        </p:blipFill>
        <p:spPr>
          <a:xfrm>
            <a:off x="20" y="10"/>
            <a:ext cx="12191980" cy="6857990"/>
          </a:xfrm>
          <a:prstGeom prst="rect">
            <a:avLst/>
          </a:prstGeom>
          <a:noFill/>
          <a:ln>
            <a:noFill/>
          </a:ln>
        </p:spPr>
      </p:pic>
      <p:sp>
        <p:nvSpPr>
          <p:cNvPr id="99" name="Google Shape;99;p15"/>
          <p:cNvSpPr txBox="1"/>
          <p:nvPr>
            <p:ph type="ctrTitle"/>
          </p:nvPr>
        </p:nvSpPr>
        <p:spPr>
          <a:xfrm>
            <a:off x="1600200" y="2386744"/>
            <a:ext cx="8991600" cy="1645920"/>
          </a:xfrm>
          <a:prstGeom prst="rect">
            <a:avLst/>
          </a:prstGeom>
          <a:solidFill>
            <a:srgbClr val="FFFFFF"/>
          </a:solidFill>
          <a:ln cap="flat" cmpd="sng" w="38100">
            <a:solidFill>
              <a:srgbClr val="404040"/>
            </a:solidFill>
            <a:prstDash val="solid"/>
            <a:round/>
            <a:headEnd len="sm" w="sm" type="none"/>
            <a:tailEnd len="sm" w="sm" type="none"/>
          </a:ln>
        </p:spPr>
        <p:txBody>
          <a:bodyPr anchorCtr="1" anchor="ctr" bIns="182875" lIns="274300" spcFirstLastPara="1" rIns="274300" wrap="square" tIns="182875">
            <a:normAutofit/>
          </a:bodyPr>
          <a:lstStyle/>
          <a:p>
            <a:pPr indent="0" lvl="0" marL="0" rtl="0" algn="ctr">
              <a:lnSpc>
                <a:spcPct val="90000"/>
              </a:lnSpc>
              <a:spcBef>
                <a:spcPts val="0"/>
              </a:spcBef>
              <a:spcAft>
                <a:spcPts val="0"/>
              </a:spcAft>
              <a:buClr>
                <a:srgbClr val="262626"/>
              </a:buClr>
              <a:buSzPts val="4000"/>
              <a:buFont typeface="Arial"/>
              <a:buNone/>
            </a:pPr>
            <a:r>
              <a:rPr b="1" i="1" lang="en-US" sz="4000">
                <a:latin typeface="Arial"/>
                <a:ea typeface="Arial"/>
                <a:cs typeface="Arial"/>
                <a:sym typeface="Arial"/>
              </a:rPr>
              <a:t>BUSINESS PLAN:</a:t>
            </a:r>
            <a:endParaRPr b="1" i="1"/>
          </a:p>
        </p:txBody>
      </p:sp>
      <p:sp>
        <p:nvSpPr>
          <p:cNvPr id="100" name="Google Shape;100;p15"/>
          <p:cNvSpPr txBox="1"/>
          <p:nvPr>
            <p:ph idx="1" type="subTitle"/>
          </p:nvPr>
        </p:nvSpPr>
        <p:spPr>
          <a:xfrm>
            <a:off x="2695194" y="4352544"/>
            <a:ext cx="6801612" cy="1239894"/>
          </a:xfrm>
          <a:prstGeom prst="rect">
            <a:avLst/>
          </a:prstGeom>
          <a:noFill/>
          <a:ln>
            <a:noFill/>
          </a:ln>
        </p:spPr>
        <p:txBody>
          <a:bodyPr anchorCtr="0" anchor="t" bIns="45700" lIns="91425" spcFirstLastPara="1" rIns="91425" wrap="square" tIns="45700">
            <a:normAutofit lnSpcReduction="10000"/>
          </a:bodyPr>
          <a:lstStyle/>
          <a:p>
            <a:pPr indent="0" lvl="0" marL="0" rtl="0" algn="ctr">
              <a:lnSpc>
                <a:spcPct val="100000"/>
              </a:lnSpc>
              <a:spcBef>
                <a:spcPts val="0"/>
              </a:spcBef>
              <a:spcAft>
                <a:spcPts val="0"/>
              </a:spcAft>
              <a:buSzPts val="2000"/>
              <a:buNone/>
            </a:pPr>
            <a:r>
              <a:rPr lang="en-US">
                <a:solidFill>
                  <a:schemeClr val="dk1"/>
                </a:solidFill>
                <a:latin typeface="Arial"/>
                <a:ea typeface="Arial"/>
                <a:cs typeface="Arial"/>
                <a:sym typeface="Arial"/>
              </a:rPr>
              <a:t>STUDENT NAME: Florina Dobre</a:t>
            </a:r>
            <a:endParaRPr/>
          </a:p>
          <a:p>
            <a:pPr indent="0" lvl="0" marL="0" rtl="0" algn="ctr">
              <a:lnSpc>
                <a:spcPct val="100000"/>
              </a:lnSpc>
              <a:spcBef>
                <a:spcPts val="1000"/>
              </a:spcBef>
              <a:spcAft>
                <a:spcPts val="0"/>
              </a:spcAft>
              <a:buSzPts val="2000"/>
              <a:buNone/>
            </a:pPr>
            <a:r>
              <a:rPr lang="en-US">
                <a:solidFill>
                  <a:schemeClr val="dk1"/>
                </a:solidFill>
                <a:latin typeface="Arial"/>
                <a:ea typeface="Arial"/>
                <a:cs typeface="Arial"/>
                <a:sym typeface="Arial"/>
              </a:rPr>
              <a:t>STUDENT ID:2112018</a:t>
            </a:r>
            <a:endParaRPr/>
          </a:p>
          <a:p>
            <a:pPr indent="0" lvl="0" marL="0" rtl="0" algn="ctr">
              <a:lnSpc>
                <a:spcPct val="100000"/>
              </a:lnSpc>
              <a:spcBef>
                <a:spcPts val="1000"/>
              </a:spcBef>
              <a:spcAft>
                <a:spcPts val="0"/>
              </a:spcAft>
              <a:buSzPts val="2000"/>
              <a:buNone/>
            </a:pPr>
            <a:r>
              <a:rPr b="1" i="1" lang="en-US" u="sng">
                <a:solidFill>
                  <a:schemeClr val="dk1"/>
                </a:solidFill>
                <a:latin typeface="Arial"/>
                <a:ea typeface="Arial"/>
                <a:cs typeface="Arial"/>
                <a:sym typeface="Arial"/>
              </a:rPr>
              <a:t>LECTURER</a:t>
            </a:r>
            <a:r>
              <a:rPr b="1" i="1" lang="en-US" u="sng">
                <a:solidFill>
                  <a:schemeClr val="dk1"/>
                </a:solidFill>
                <a:latin typeface="Arial"/>
                <a:ea typeface="Arial"/>
                <a:cs typeface="Arial"/>
                <a:sym typeface="Arial"/>
              </a:rPr>
              <a:t> NAME: Essa Bah</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104" name="Shape 104"/>
        <p:cNvGrpSpPr/>
        <p:nvPr/>
      </p:nvGrpSpPr>
      <p:grpSpPr>
        <a:xfrm>
          <a:off x="0" y="0"/>
          <a:ext cx="0" cy="0"/>
          <a:chOff x="0" y="0"/>
          <a:chExt cx="0" cy="0"/>
        </a:xfrm>
      </p:grpSpPr>
      <p:sp>
        <p:nvSpPr>
          <p:cNvPr id="105" name="Google Shape;105;p16"/>
          <p:cNvSpPr txBox="1"/>
          <p:nvPr>
            <p:ph type="title"/>
          </p:nvPr>
        </p:nvSpPr>
        <p:spPr>
          <a:xfrm>
            <a:off x="3989986" y="118250"/>
            <a:ext cx="7729800" cy="1188600"/>
          </a:xfrm>
          <a:prstGeom prst="rect">
            <a:avLst/>
          </a:prstGeom>
          <a:solidFill>
            <a:schemeClr val="lt1"/>
          </a:solidFill>
          <a:ln cap="sq" cmpd="sng" w="31750">
            <a:solidFill>
              <a:srgbClr val="3F3F3F"/>
            </a:solidFill>
            <a:prstDash val="solid"/>
            <a:miter lim="800000"/>
            <a:headEnd len="sm" w="sm" type="none"/>
            <a:tailEnd len="sm" w="sm" type="none"/>
          </a:ln>
        </p:spPr>
        <p:txBody>
          <a:bodyPr anchorCtr="0" anchor="ctr" bIns="182875" lIns="182875" spcFirstLastPara="1" rIns="182875" wrap="square" tIns="182875">
            <a:normAutofit fontScale="90000"/>
          </a:bodyPr>
          <a:lstStyle/>
          <a:p>
            <a:pPr indent="0" lvl="0" marL="0" rtl="0" algn="ctr">
              <a:lnSpc>
                <a:spcPct val="90000"/>
              </a:lnSpc>
              <a:spcBef>
                <a:spcPts val="0"/>
              </a:spcBef>
              <a:spcAft>
                <a:spcPts val="0"/>
              </a:spcAft>
              <a:buClr>
                <a:srgbClr val="262626"/>
              </a:buClr>
              <a:buSzPct val="100000"/>
              <a:buFont typeface="Arial"/>
              <a:buNone/>
            </a:pPr>
            <a:r>
              <a:rPr b="1" i="1" lang="en-US" sz="4000">
                <a:latin typeface="Arial"/>
                <a:ea typeface="Arial"/>
                <a:cs typeface="Arial"/>
                <a:sym typeface="Arial"/>
              </a:rPr>
              <a:t>BUSINESS IDEA, PRODUCT/SERVICE</a:t>
            </a:r>
            <a:r>
              <a:rPr b="1" i="1" lang="en-US"/>
              <a:t>:</a:t>
            </a:r>
            <a:endParaRPr b="1" i="1"/>
          </a:p>
        </p:txBody>
      </p:sp>
      <p:pic>
        <p:nvPicPr>
          <p:cNvPr descr="Creștere pentru vânzările online în SUA - Dialog Textil" id="106" name="Google Shape;106;p16"/>
          <p:cNvPicPr preferRelativeResize="0"/>
          <p:nvPr/>
        </p:nvPicPr>
        <p:blipFill rotWithShape="1">
          <a:blip r:embed="rId3">
            <a:alphaModFix/>
          </a:blip>
          <a:srcRect b="0" l="0" r="0" t="0"/>
          <a:stretch/>
        </p:blipFill>
        <p:spPr>
          <a:xfrm>
            <a:off x="0" y="7"/>
            <a:ext cx="3533774" cy="2157411"/>
          </a:xfrm>
          <a:prstGeom prst="rect">
            <a:avLst/>
          </a:prstGeom>
          <a:noFill/>
          <a:ln>
            <a:noFill/>
          </a:ln>
        </p:spPr>
      </p:pic>
      <p:grpSp>
        <p:nvGrpSpPr>
          <p:cNvPr id="107" name="Google Shape;107;p16"/>
          <p:cNvGrpSpPr/>
          <p:nvPr/>
        </p:nvGrpSpPr>
        <p:grpSpPr>
          <a:xfrm>
            <a:off x="1006875" y="2467809"/>
            <a:ext cx="10178238" cy="3872073"/>
            <a:chOff x="2381567" y="471711"/>
            <a:chExt cx="10178238" cy="3005801"/>
          </a:xfrm>
        </p:grpSpPr>
        <p:sp>
          <p:nvSpPr>
            <p:cNvPr id="108" name="Google Shape;108;p16"/>
            <p:cNvSpPr/>
            <p:nvPr/>
          </p:nvSpPr>
          <p:spPr>
            <a:xfrm>
              <a:off x="2486017" y="471711"/>
              <a:ext cx="2256300" cy="1353600"/>
            </a:xfrm>
            <a:prstGeom prst="rect">
              <a:avLst/>
            </a:prstGeom>
            <a:solidFill>
              <a:srgbClr val="3E8AB3"/>
            </a:solidFill>
            <a:ln cap="flat" cmpd="sng" w="317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9" name="Google Shape;109;p16"/>
            <p:cNvSpPr txBox="1"/>
            <p:nvPr/>
          </p:nvSpPr>
          <p:spPr>
            <a:xfrm>
              <a:off x="2381567" y="471711"/>
              <a:ext cx="2256300" cy="1353600"/>
            </a:xfrm>
            <a:prstGeom prst="rect">
              <a:avLst/>
            </a:prstGeom>
            <a:noFill/>
            <a:ln>
              <a:noFill/>
            </a:ln>
          </p:spPr>
          <p:txBody>
            <a:bodyPr anchorCtr="0" anchor="ctr" bIns="60950" lIns="60950" spcFirstLastPara="1" rIns="60950" wrap="square" tIns="60950">
              <a:noAutofit/>
            </a:bodyPr>
            <a:lstStyle/>
            <a:p>
              <a:pPr indent="0" lvl="0" marL="0" marR="0" rtl="0" algn="ctr">
                <a:lnSpc>
                  <a:spcPct val="90000"/>
                </a:lnSpc>
                <a:spcBef>
                  <a:spcPts val="0"/>
                </a:spcBef>
                <a:spcAft>
                  <a:spcPts val="0"/>
                </a:spcAft>
                <a:buClr>
                  <a:schemeClr val="dk1"/>
                </a:buClr>
                <a:buSzPts val="1600"/>
                <a:buFont typeface="Arial"/>
                <a:buNone/>
              </a:pPr>
              <a:r>
                <a:rPr b="0" i="0" lang="en-US" sz="1600" u="none" cap="none" strike="noStrike">
                  <a:solidFill>
                    <a:schemeClr val="dk1"/>
                  </a:solidFill>
                  <a:latin typeface="Arial"/>
                  <a:ea typeface="Arial"/>
                  <a:cs typeface="Arial"/>
                  <a:sym typeface="Arial"/>
                </a:rPr>
                <a:t>An online retail shop will be opened in the UK as part of the business plan. </a:t>
              </a:r>
              <a:endParaRPr b="0" i="0" sz="1600" u="none" cap="none" strike="noStrike">
                <a:solidFill>
                  <a:schemeClr val="dk1"/>
                </a:solidFill>
                <a:latin typeface="Arial"/>
                <a:ea typeface="Arial"/>
                <a:cs typeface="Arial"/>
                <a:sym typeface="Arial"/>
              </a:endParaRPr>
            </a:p>
          </p:txBody>
        </p:sp>
        <p:sp>
          <p:nvSpPr>
            <p:cNvPr id="110" name="Google Shape;110;p16"/>
            <p:cNvSpPr/>
            <p:nvPr/>
          </p:nvSpPr>
          <p:spPr>
            <a:xfrm>
              <a:off x="2486138" y="2123900"/>
              <a:ext cx="2256300" cy="1353600"/>
            </a:xfrm>
            <a:prstGeom prst="rect">
              <a:avLst/>
            </a:prstGeom>
            <a:solidFill>
              <a:schemeClr val="accent3"/>
            </a:solidFill>
            <a:ln cap="flat" cmpd="sng" w="317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1" name="Google Shape;111;p16"/>
            <p:cNvSpPr txBox="1"/>
            <p:nvPr/>
          </p:nvSpPr>
          <p:spPr>
            <a:xfrm>
              <a:off x="2486125" y="2123900"/>
              <a:ext cx="2256300" cy="1353600"/>
            </a:xfrm>
            <a:prstGeom prst="rect">
              <a:avLst/>
            </a:prstGeom>
            <a:noFill/>
            <a:ln>
              <a:noFill/>
            </a:ln>
          </p:spPr>
          <p:txBody>
            <a:bodyPr anchorCtr="0" anchor="ctr" bIns="60950" lIns="60950" spcFirstLastPara="1" rIns="60950" wrap="square" tIns="60950">
              <a:noAutofit/>
            </a:bodyPr>
            <a:lstStyle/>
            <a:p>
              <a:pPr indent="0" lvl="0" marL="0" marR="0" rtl="0" algn="ctr">
                <a:lnSpc>
                  <a:spcPct val="90000"/>
                </a:lnSpc>
                <a:spcBef>
                  <a:spcPts val="0"/>
                </a:spcBef>
                <a:spcAft>
                  <a:spcPts val="0"/>
                </a:spcAft>
                <a:buClr>
                  <a:schemeClr val="dk1"/>
                </a:buClr>
                <a:buSzPts val="1600"/>
                <a:buFont typeface="Arial"/>
                <a:buNone/>
              </a:pPr>
              <a:r>
                <a:rPr b="0" i="0" lang="en-US" sz="1600" u="none" cap="none" strike="noStrike">
                  <a:solidFill>
                    <a:schemeClr val="dk1"/>
                  </a:solidFill>
                  <a:latin typeface="Arial"/>
                  <a:ea typeface="Arial"/>
                  <a:cs typeface="Arial"/>
                  <a:sym typeface="Arial"/>
                </a:rPr>
                <a:t>The online store will sell a variety of goods, including toys, electronics, clothes, and home and personal care product(Chung and Wedel,2016).</a:t>
              </a:r>
              <a:endParaRPr b="0" i="0" sz="1600" u="none" cap="none" strike="noStrike">
                <a:solidFill>
                  <a:schemeClr val="dk1"/>
                </a:solidFill>
                <a:latin typeface="Arial"/>
                <a:ea typeface="Arial"/>
                <a:cs typeface="Arial"/>
                <a:sym typeface="Arial"/>
              </a:endParaRPr>
            </a:p>
          </p:txBody>
        </p:sp>
        <p:sp>
          <p:nvSpPr>
            <p:cNvPr id="112" name="Google Shape;112;p16"/>
            <p:cNvSpPr/>
            <p:nvPr/>
          </p:nvSpPr>
          <p:spPr>
            <a:xfrm>
              <a:off x="4967882" y="471711"/>
              <a:ext cx="2256300" cy="1353600"/>
            </a:xfrm>
            <a:prstGeom prst="rect">
              <a:avLst/>
            </a:prstGeom>
            <a:solidFill>
              <a:schemeClr val="accent4"/>
            </a:solidFill>
            <a:ln cap="flat" cmpd="sng" w="317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3" name="Google Shape;113;p16"/>
            <p:cNvSpPr txBox="1"/>
            <p:nvPr/>
          </p:nvSpPr>
          <p:spPr>
            <a:xfrm>
              <a:off x="4967882" y="471711"/>
              <a:ext cx="2256300" cy="1353600"/>
            </a:xfrm>
            <a:prstGeom prst="rect">
              <a:avLst/>
            </a:prstGeom>
            <a:noFill/>
            <a:ln>
              <a:noFill/>
            </a:ln>
          </p:spPr>
          <p:txBody>
            <a:bodyPr anchorCtr="0" anchor="ctr" bIns="60950" lIns="60950" spcFirstLastPara="1" rIns="60950" wrap="square" tIns="60950">
              <a:noAutofit/>
            </a:bodyPr>
            <a:lstStyle/>
            <a:p>
              <a:pPr indent="0" lvl="0" marL="0" marR="0" rtl="0" algn="ctr">
                <a:lnSpc>
                  <a:spcPct val="90000"/>
                </a:lnSpc>
                <a:spcBef>
                  <a:spcPts val="0"/>
                </a:spcBef>
                <a:spcAft>
                  <a:spcPts val="0"/>
                </a:spcAft>
                <a:buClr>
                  <a:schemeClr val="dk1"/>
                </a:buClr>
                <a:buSzPts val="1600"/>
                <a:buFont typeface="Arial"/>
                <a:buNone/>
              </a:pPr>
              <a:r>
                <a:rPr b="0" i="0" lang="en-US" sz="1600" u="none" cap="none" strike="noStrike">
                  <a:solidFill>
                    <a:schemeClr val="dk1"/>
                  </a:solidFill>
                  <a:latin typeface="Arial"/>
                  <a:ea typeface="Arial"/>
                  <a:cs typeface="Arial"/>
                  <a:sym typeface="Arial"/>
                </a:rPr>
                <a:t>The website will be simple to use, making it simple for users to browse, choose, and buy products. </a:t>
              </a:r>
              <a:endParaRPr b="0" i="0" sz="1600" u="none" cap="none" strike="noStrike">
                <a:solidFill>
                  <a:schemeClr val="dk1"/>
                </a:solidFill>
                <a:latin typeface="Arial"/>
                <a:ea typeface="Arial"/>
                <a:cs typeface="Arial"/>
                <a:sym typeface="Arial"/>
              </a:endParaRPr>
            </a:p>
          </p:txBody>
        </p:sp>
        <p:sp>
          <p:nvSpPr>
            <p:cNvPr id="114" name="Google Shape;114;p16"/>
            <p:cNvSpPr/>
            <p:nvPr/>
          </p:nvSpPr>
          <p:spPr>
            <a:xfrm>
              <a:off x="4967890" y="2123900"/>
              <a:ext cx="2256300" cy="1353600"/>
            </a:xfrm>
            <a:prstGeom prst="rect">
              <a:avLst/>
            </a:prstGeom>
            <a:solidFill>
              <a:schemeClr val="accent5"/>
            </a:solidFill>
            <a:ln cap="flat" cmpd="sng" w="317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5" name="Google Shape;115;p16"/>
            <p:cNvSpPr txBox="1"/>
            <p:nvPr/>
          </p:nvSpPr>
          <p:spPr>
            <a:xfrm>
              <a:off x="4967890" y="2123900"/>
              <a:ext cx="2256300" cy="1353600"/>
            </a:xfrm>
            <a:prstGeom prst="rect">
              <a:avLst/>
            </a:prstGeom>
            <a:noFill/>
            <a:ln>
              <a:noFill/>
            </a:ln>
          </p:spPr>
          <p:txBody>
            <a:bodyPr anchorCtr="0" anchor="ctr" bIns="60950" lIns="60950" spcFirstLastPara="1" rIns="60950" wrap="square" tIns="60950">
              <a:noAutofit/>
            </a:bodyPr>
            <a:lstStyle/>
            <a:p>
              <a:pPr indent="0" lvl="0" marL="0" marR="0" rtl="0" algn="ctr">
                <a:lnSpc>
                  <a:spcPct val="90000"/>
                </a:lnSpc>
                <a:spcBef>
                  <a:spcPts val="0"/>
                </a:spcBef>
                <a:spcAft>
                  <a:spcPts val="0"/>
                </a:spcAft>
                <a:buClr>
                  <a:schemeClr val="dk1"/>
                </a:buClr>
                <a:buSzPts val="1600"/>
                <a:buFont typeface="Arial"/>
                <a:buNone/>
              </a:pPr>
              <a:r>
                <a:rPr b="0" i="0" lang="en-US" sz="1600" u="none" cap="none" strike="noStrike">
                  <a:solidFill>
                    <a:schemeClr val="dk1"/>
                  </a:solidFill>
                  <a:latin typeface="Arial"/>
                  <a:ea typeface="Arial"/>
                  <a:cs typeface="Arial"/>
                  <a:sym typeface="Arial"/>
                </a:rPr>
                <a:t>To guarantee client pleasure, safe payment methods, simple return policies, and effective delivery services will be provided. </a:t>
              </a:r>
              <a:endParaRPr b="0" i="0" sz="1600" u="none" cap="none" strike="noStrike">
                <a:solidFill>
                  <a:schemeClr val="dk1"/>
                </a:solidFill>
                <a:latin typeface="Arial"/>
                <a:ea typeface="Arial"/>
                <a:cs typeface="Arial"/>
                <a:sym typeface="Arial"/>
              </a:endParaRPr>
            </a:p>
          </p:txBody>
        </p:sp>
        <p:sp>
          <p:nvSpPr>
            <p:cNvPr id="116" name="Google Shape;116;p16"/>
            <p:cNvSpPr/>
            <p:nvPr/>
          </p:nvSpPr>
          <p:spPr>
            <a:xfrm>
              <a:off x="7449623" y="2123900"/>
              <a:ext cx="2256300" cy="1353600"/>
            </a:xfrm>
            <a:prstGeom prst="rect">
              <a:avLst/>
            </a:prstGeom>
            <a:solidFill>
              <a:schemeClr val="accent6"/>
            </a:solidFill>
            <a:ln cap="flat" cmpd="sng" w="317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7" name="Google Shape;117;p16"/>
            <p:cNvSpPr txBox="1"/>
            <p:nvPr/>
          </p:nvSpPr>
          <p:spPr>
            <a:xfrm>
              <a:off x="7415811" y="2123900"/>
              <a:ext cx="2256300" cy="1353600"/>
            </a:xfrm>
            <a:prstGeom prst="rect">
              <a:avLst/>
            </a:prstGeom>
            <a:noFill/>
            <a:ln>
              <a:noFill/>
            </a:ln>
          </p:spPr>
          <p:txBody>
            <a:bodyPr anchorCtr="0" anchor="ctr" bIns="60950" lIns="60950" spcFirstLastPara="1" rIns="60950" wrap="square" tIns="60950">
              <a:noAutofit/>
            </a:bodyPr>
            <a:lstStyle/>
            <a:p>
              <a:pPr indent="0" lvl="0" marL="0" marR="0" rtl="0" algn="ctr">
                <a:lnSpc>
                  <a:spcPct val="90000"/>
                </a:lnSpc>
                <a:spcBef>
                  <a:spcPts val="0"/>
                </a:spcBef>
                <a:spcAft>
                  <a:spcPts val="0"/>
                </a:spcAft>
                <a:buClr>
                  <a:schemeClr val="dk1"/>
                </a:buClr>
                <a:buSzPts val="1600"/>
                <a:buFont typeface="Arial"/>
                <a:buNone/>
              </a:pPr>
              <a:r>
                <a:rPr b="0" i="0" lang="en-US" sz="1600" u="none" cap="none" strike="noStrike">
                  <a:solidFill>
                    <a:schemeClr val="dk1"/>
                  </a:solidFill>
                  <a:latin typeface="Arial"/>
                  <a:ea typeface="Arial"/>
                  <a:cs typeface="Arial"/>
                  <a:sym typeface="Arial"/>
                </a:rPr>
                <a:t>The target market will be UK residents who favour online shopping for a range of goods. </a:t>
              </a:r>
              <a:endParaRPr b="0" i="0" sz="1600" u="none" cap="none" strike="noStrike">
                <a:solidFill>
                  <a:schemeClr val="dk1"/>
                </a:solidFill>
                <a:latin typeface="Arial"/>
                <a:ea typeface="Arial"/>
                <a:cs typeface="Arial"/>
                <a:sym typeface="Arial"/>
              </a:endParaRPr>
            </a:p>
          </p:txBody>
        </p:sp>
        <p:sp>
          <p:nvSpPr>
            <p:cNvPr id="118" name="Google Shape;118;p16"/>
            <p:cNvSpPr/>
            <p:nvPr/>
          </p:nvSpPr>
          <p:spPr>
            <a:xfrm>
              <a:off x="10303492" y="1380512"/>
              <a:ext cx="2256300" cy="2097000"/>
            </a:xfrm>
            <a:prstGeom prst="rect">
              <a:avLst/>
            </a:prstGeom>
            <a:solidFill>
              <a:srgbClr val="24D31F"/>
            </a:solidFill>
            <a:ln cap="flat" cmpd="sng" w="317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9" name="Google Shape;119;p16"/>
            <p:cNvSpPr txBox="1"/>
            <p:nvPr/>
          </p:nvSpPr>
          <p:spPr>
            <a:xfrm>
              <a:off x="10303505" y="1380512"/>
              <a:ext cx="2256300" cy="2097000"/>
            </a:xfrm>
            <a:prstGeom prst="rect">
              <a:avLst/>
            </a:prstGeom>
            <a:noFill/>
            <a:ln>
              <a:noFill/>
            </a:ln>
          </p:spPr>
          <p:txBody>
            <a:bodyPr anchorCtr="0" anchor="ctr" bIns="60950" lIns="60950" spcFirstLastPara="1" rIns="60950" wrap="square" tIns="60950">
              <a:noAutofit/>
            </a:bodyPr>
            <a:lstStyle/>
            <a:p>
              <a:pPr indent="0" lvl="0" marL="0" marR="0" rtl="0" algn="ctr">
                <a:lnSpc>
                  <a:spcPct val="90000"/>
                </a:lnSpc>
                <a:spcBef>
                  <a:spcPts val="0"/>
                </a:spcBef>
                <a:spcAft>
                  <a:spcPts val="0"/>
                </a:spcAft>
                <a:buClr>
                  <a:schemeClr val="dk1"/>
                </a:buClr>
                <a:buSzPts val="1600"/>
                <a:buFont typeface="Arial"/>
                <a:buNone/>
              </a:pPr>
              <a:r>
                <a:rPr b="0" i="0" lang="en-US" sz="1600" u="none" cap="none" strike="noStrike">
                  <a:solidFill>
                    <a:schemeClr val="dk1"/>
                  </a:solidFill>
                  <a:latin typeface="Arial"/>
                  <a:ea typeface="Arial"/>
                  <a:cs typeface="Arial"/>
                  <a:sym typeface="Arial"/>
                </a:rPr>
                <a:t>The main goals of the marketing plans are to increase brand awareness for the company through digital platforms and target certain client groups with messaging(Chermack and kasshanna,2007).</a:t>
              </a:r>
              <a:endParaRPr b="0" i="0" sz="1600" u="none" cap="none" strike="noStrike">
                <a:solidFill>
                  <a:schemeClr val="dk1"/>
                </a:solidFill>
                <a:latin typeface="Arial"/>
                <a:ea typeface="Arial"/>
                <a:cs typeface="Arial"/>
                <a:sym typeface="Arial"/>
              </a:endParaRPr>
            </a:p>
          </p:txBody>
        </p:sp>
        <p:sp>
          <p:nvSpPr>
            <p:cNvPr id="120" name="Google Shape;120;p16"/>
            <p:cNvSpPr/>
            <p:nvPr/>
          </p:nvSpPr>
          <p:spPr>
            <a:xfrm>
              <a:off x="7449720" y="471717"/>
              <a:ext cx="2256300" cy="1353600"/>
            </a:xfrm>
            <a:prstGeom prst="rect">
              <a:avLst/>
            </a:prstGeom>
            <a:solidFill>
              <a:srgbClr val="FF00FF"/>
            </a:solidFill>
            <a:ln cap="flat" cmpd="sng" w="317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1" name="Google Shape;121;p16"/>
            <p:cNvSpPr txBox="1"/>
            <p:nvPr/>
          </p:nvSpPr>
          <p:spPr>
            <a:xfrm>
              <a:off x="7449720" y="471717"/>
              <a:ext cx="2256300" cy="1353600"/>
            </a:xfrm>
            <a:prstGeom prst="rect">
              <a:avLst/>
            </a:prstGeom>
            <a:noFill/>
            <a:ln>
              <a:noFill/>
            </a:ln>
          </p:spPr>
          <p:txBody>
            <a:bodyPr anchorCtr="0" anchor="ctr" bIns="60950" lIns="60950" spcFirstLastPara="1" rIns="60950" wrap="square" tIns="60950">
              <a:noAutofit/>
            </a:bodyPr>
            <a:lstStyle/>
            <a:p>
              <a:pPr indent="0" lvl="0" marL="0" marR="0" rtl="0" algn="ctr">
                <a:lnSpc>
                  <a:spcPct val="90000"/>
                </a:lnSpc>
                <a:spcBef>
                  <a:spcPts val="0"/>
                </a:spcBef>
                <a:spcAft>
                  <a:spcPts val="0"/>
                </a:spcAft>
                <a:buClr>
                  <a:schemeClr val="dk1"/>
                </a:buClr>
                <a:buSzPts val="1600"/>
                <a:buFont typeface="Arial"/>
                <a:buNone/>
              </a:pPr>
              <a:r>
                <a:rPr b="0" i="0" lang="en-US" sz="1600" u="none" cap="none" strike="noStrike">
                  <a:solidFill>
                    <a:schemeClr val="dk1"/>
                  </a:solidFill>
                  <a:latin typeface="Arial"/>
                  <a:ea typeface="Arial"/>
                  <a:cs typeface="Arial"/>
                  <a:sym typeface="Arial"/>
                </a:rPr>
                <a:t>The owner will be in charge of all areas of the operations, and the company will be legally regarded as a single proprietorship. </a:t>
              </a:r>
              <a:endParaRPr b="0" i="0" sz="1600" u="none" cap="none" strike="noStrike">
                <a:solidFill>
                  <a:schemeClr val="dk1"/>
                </a:solidFill>
                <a:latin typeface="Arial"/>
                <a:ea typeface="Arial"/>
                <a:cs typeface="Arial"/>
                <a:sym typeface="Arial"/>
              </a:endParaRPr>
            </a:p>
          </p:txBody>
        </p:sp>
        <p:sp>
          <p:nvSpPr>
            <p:cNvPr id="122" name="Google Shape;122;p16"/>
            <p:cNvSpPr txBox="1"/>
            <p:nvPr/>
          </p:nvSpPr>
          <p:spPr>
            <a:xfrm flipH="1" rot="10800000">
              <a:off x="7449730" y="551595"/>
              <a:ext cx="2256300" cy="230700"/>
            </a:xfrm>
            <a:prstGeom prst="rect">
              <a:avLst/>
            </a:prstGeom>
            <a:noFill/>
            <a:ln>
              <a:noFill/>
            </a:ln>
          </p:spPr>
          <p:txBody>
            <a:bodyPr anchorCtr="0" anchor="ctr" bIns="60950" lIns="60950" spcFirstLastPara="1" rIns="60950" wrap="square" tIns="60950">
              <a:noAutofit/>
            </a:bodyPr>
            <a:lstStyle/>
            <a:p>
              <a:pPr indent="0" lvl="0" marL="0" marR="0" rtl="0" algn="l">
                <a:lnSpc>
                  <a:spcPct val="90000"/>
                </a:lnSpc>
                <a:spcBef>
                  <a:spcPts val="0"/>
                </a:spcBef>
                <a:spcAft>
                  <a:spcPts val="0"/>
                </a:spcAft>
                <a:buClr>
                  <a:schemeClr val="dk1"/>
                </a:buClr>
                <a:buSzPts val="1600"/>
                <a:buFont typeface="Arial"/>
                <a:buNone/>
              </a:pPr>
              <a:r>
                <a:t/>
              </a:r>
              <a:endParaRPr b="0" i="0" sz="1600" u="none" cap="none" strike="noStrike">
                <a:solidFill>
                  <a:schemeClr val="dk1"/>
                </a:solidFill>
                <a:latin typeface="Arial"/>
                <a:ea typeface="Arial"/>
                <a:cs typeface="Arial"/>
                <a:sym typeface="Arial"/>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126" name="Shape 126"/>
        <p:cNvGrpSpPr/>
        <p:nvPr/>
      </p:nvGrpSpPr>
      <p:grpSpPr>
        <a:xfrm>
          <a:off x="0" y="0"/>
          <a:ext cx="0" cy="0"/>
          <a:chOff x="0" y="0"/>
          <a:chExt cx="0" cy="0"/>
        </a:xfrm>
      </p:grpSpPr>
      <p:sp>
        <p:nvSpPr>
          <p:cNvPr id="127" name="Google Shape;127;p17"/>
          <p:cNvSpPr txBox="1"/>
          <p:nvPr>
            <p:ph type="title"/>
          </p:nvPr>
        </p:nvSpPr>
        <p:spPr>
          <a:xfrm>
            <a:off x="3148359" y="415024"/>
            <a:ext cx="8275800" cy="1188600"/>
          </a:xfrm>
          <a:prstGeom prst="rect">
            <a:avLst/>
          </a:prstGeom>
          <a:solidFill>
            <a:schemeClr val="lt1"/>
          </a:solidFill>
          <a:ln cap="sq" cmpd="sng" w="31750">
            <a:solidFill>
              <a:srgbClr val="3F3F3F"/>
            </a:solidFill>
            <a:prstDash val="solid"/>
            <a:miter lim="800000"/>
            <a:headEnd len="sm" w="sm" type="none"/>
            <a:tailEnd len="sm" w="sm" type="none"/>
          </a:ln>
        </p:spPr>
        <p:txBody>
          <a:bodyPr anchorCtr="0" anchor="ctr" bIns="182875" lIns="182875" spcFirstLastPara="1" rIns="182875" wrap="square" tIns="182875">
            <a:noAutofit/>
          </a:bodyPr>
          <a:lstStyle/>
          <a:p>
            <a:pPr indent="0" lvl="0" marL="0" rtl="0" algn="ctr">
              <a:lnSpc>
                <a:spcPct val="90000"/>
              </a:lnSpc>
              <a:spcBef>
                <a:spcPts val="0"/>
              </a:spcBef>
              <a:spcAft>
                <a:spcPts val="0"/>
              </a:spcAft>
              <a:buClr>
                <a:srgbClr val="262626"/>
              </a:buClr>
              <a:buSzPts val="3600"/>
              <a:buFont typeface="Arial"/>
              <a:buNone/>
            </a:pPr>
            <a:r>
              <a:rPr b="1" lang="en-US" sz="3300"/>
              <a:t>O</a:t>
            </a:r>
            <a:r>
              <a:rPr b="1" i="0" lang="en-US" sz="3300" u="none" strike="noStrike"/>
              <a:t>WNERSHIP, LEGAL FORMAT AND MANAGEMENT OF THE COMPANY</a:t>
            </a:r>
            <a:endParaRPr b="1" sz="3300"/>
          </a:p>
        </p:txBody>
      </p:sp>
      <p:grpSp>
        <p:nvGrpSpPr>
          <p:cNvPr id="128" name="Google Shape;128;p17"/>
          <p:cNvGrpSpPr/>
          <p:nvPr/>
        </p:nvGrpSpPr>
        <p:grpSpPr>
          <a:xfrm>
            <a:off x="1" y="1948209"/>
            <a:ext cx="12292200" cy="4350414"/>
            <a:chOff x="0" y="1843"/>
            <a:chExt cx="12292200" cy="4350414"/>
          </a:xfrm>
        </p:grpSpPr>
        <p:sp>
          <p:nvSpPr>
            <p:cNvPr id="129" name="Google Shape;129;p17"/>
            <p:cNvSpPr/>
            <p:nvPr/>
          </p:nvSpPr>
          <p:spPr>
            <a:xfrm>
              <a:off x="0" y="1843"/>
              <a:ext cx="12292148" cy="420317"/>
            </a:xfrm>
            <a:prstGeom prst="roundRect">
              <a:avLst>
                <a:gd fmla="val 16667" name="adj"/>
              </a:avLst>
            </a:prstGeom>
            <a:solidFill>
              <a:srgbClr val="3E8AB3"/>
            </a:solidFill>
            <a:ln cap="flat" cmpd="sng" w="317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0" name="Google Shape;130;p17"/>
            <p:cNvSpPr txBox="1"/>
            <p:nvPr/>
          </p:nvSpPr>
          <p:spPr>
            <a:xfrm>
              <a:off x="20518" y="22361"/>
              <a:ext cx="12251112" cy="379281"/>
            </a:xfrm>
            <a:prstGeom prst="rect">
              <a:avLst/>
            </a:prstGeom>
            <a:noFill/>
            <a:ln>
              <a:noFill/>
            </a:ln>
          </p:spPr>
          <p:txBody>
            <a:bodyPr anchorCtr="0" anchor="ctr" bIns="53325" lIns="53325" spcFirstLastPara="1" rIns="53325" wrap="square" tIns="53325">
              <a:noAutofit/>
            </a:bodyPr>
            <a:lstStyle/>
            <a:p>
              <a:pPr indent="-317500" lvl="0" marL="457200" marR="0" rtl="0" algn="l">
                <a:lnSpc>
                  <a:spcPct val="90000"/>
                </a:lnSpc>
                <a:spcBef>
                  <a:spcPts val="0"/>
                </a:spcBef>
                <a:spcAft>
                  <a:spcPts val="0"/>
                </a:spcAft>
                <a:buClr>
                  <a:schemeClr val="dk1"/>
                </a:buClr>
                <a:buSzPts val="1400"/>
                <a:buFont typeface="Arial"/>
                <a:buChar char="❖"/>
              </a:pPr>
              <a:r>
                <a:rPr b="1" i="0" lang="en-US" sz="1400" u="none" cap="none" strike="noStrike">
                  <a:solidFill>
                    <a:schemeClr val="dk1"/>
                  </a:solidFill>
                  <a:latin typeface="Arial"/>
                  <a:ea typeface="Arial"/>
                  <a:cs typeface="Arial"/>
                  <a:sym typeface="Arial"/>
                </a:rPr>
                <a:t>Ownership: </a:t>
              </a:r>
              <a:endParaRPr b="0" i="0" sz="1400" u="none" cap="none" strike="noStrike">
                <a:solidFill>
                  <a:schemeClr val="dk1"/>
                </a:solidFill>
                <a:latin typeface="Arial"/>
                <a:ea typeface="Arial"/>
                <a:cs typeface="Arial"/>
                <a:sym typeface="Arial"/>
              </a:endParaRPr>
            </a:p>
          </p:txBody>
        </p:sp>
        <p:sp>
          <p:nvSpPr>
            <p:cNvPr id="131" name="Google Shape;131;p17"/>
            <p:cNvSpPr/>
            <p:nvPr/>
          </p:nvSpPr>
          <p:spPr>
            <a:xfrm>
              <a:off x="0" y="436237"/>
              <a:ext cx="12292148" cy="420317"/>
            </a:xfrm>
            <a:prstGeom prst="roundRect">
              <a:avLst>
                <a:gd fmla="val 16667" name="adj"/>
              </a:avLst>
            </a:prstGeom>
            <a:solidFill>
              <a:srgbClr val="39AEB9"/>
            </a:solidFill>
            <a:ln cap="flat" cmpd="sng" w="317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2" name="Google Shape;132;p17"/>
            <p:cNvSpPr txBox="1"/>
            <p:nvPr/>
          </p:nvSpPr>
          <p:spPr>
            <a:xfrm>
              <a:off x="20518" y="456755"/>
              <a:ext cx="12251112" cy="379281"/>
            </a:xfrm>
            <a:prstGeom prst="rect">
              <a:avLst/>
            </a:prstGeom>
            <a:noFill/>
            <a:ln>
              <a:noFill/>
            </a:ln>
          </p:spPr>
          <p:txBody>
            <a:bodyPr anchorCtr="0" anchor="ctr" bIns="53325" lIns="53325" spcFirstLastPara="1" rIns="53325" wrap="square" tIns="53325">
              <a:noAutofit/>
            </a:bodyPr>
            <a:lstStyle/>
            <a:p>
              <a:pPr indent="-317500" lvl="0" marL="457200" marR="0" rtl="0" algn="l">
                <a:lnSpc>
                  <a:spcPct val="90000"/>
                </a:lnSpc>
                <a:spcBef>
                  <a:spcPts val="0"/>
                </a:spcBef>
                <a:spcAft>
                  <a:spcPts val="0"/>
                </a:spcAft>
                <a:buClr>
                  <a:schemeClr val="dk1"/>
                </a:buClr>
                <a:buSzPts val="1400"/>
                <a:buFont typeface="Arial"/>
                <a:buChar char="●"/>
              </a:pPr>
              <a:r>
                <a:rPr b="0" i="0" lang="en-US" sz="1400" u="none" cap="none" strike="noStrike">
                  <a:solidFill>
                    <a:schemeClr val="dk1"/>
                  </a:solidFill>
                  <a:latin typeface="Arial"/>
                  <a:ea typeface="Arial"/>
                  <a:cs typeface="Arial"/>
                  <a:sym typeface="Arial"/>
                </a:rPr>
                <a:t>The proposed online retail store will be owned and managed by a sole trader(Entrepreneur,nd).</a:t>
              </a:r>
              <a:endParaRPr b="0" i="0" sz="1400" u="none" cap="none" strike="noStrike">
                <a:solidFill>
                  <a:schemeClr val="dk1"/>
                </a:solidFill>
                <a:latin typeface="Arial"/>
                <a:ea typeface="Arial"/>
                <a:cs typeface="Arial"/>
                <a:sym typeface="Arial"/>
              </a:endParaRPr>
            </a:p>
          </p:txBody>
        </p:sp>
        <p:sp>
          <p:nvSpPr>
            <p:cNvPr id="133" name="Google Shape;133;p17"/>
            <p:cNvSpPr/>
            <p:nvPr/>
          </p:nvSpPr>
          <p:spPr>
            <a:xfrm>
              <a:off x="0" y="870631"/>
              <a:ext cx="12292148" cy="420317"/>
            </a:xfrm>
            <a:prstGeom prst="roundRect">
              <a:avLst>
                <a:gd fmla="val 16667" name="adj"/>
              </a:avLst>
            </a:prstGeom>
            <a:solidFill>
              <a:srgbClr val="33BFA3"/>
            </a:solidFill>
            <a:ln cap="flat" cmpd="sng" w="317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4" name="Google Shape;134;p17"/>
            <p:cNvSpPr txBox="1"/>
            <p:nvPr/>
          </p:nvSpPr>
          <p:spPr>
            <a:xfrm>
              <a:off x="20518" y="891149"/>
              <a:ext cx="12251112" cy="379281"/>
            </a:xfrm>
            <a:prstGeom prst="rect">
              <a:avLst/>
            </a:prstGeom>
            <a:noFill/>
            <a:ln>
              <a:noFill/>
            </a:ln>
          </p:spPr>
          <p:txBody>
            <a:bodyPr anchorCtr="0" anchor="ctr" bIns="53325" lIns="53325" spcFirstLastPara="1" rIns="53325" wrap="square" tIns="53325">
              <a:noAutofit/>
            </a:bodyPr>
            <a:lstStyle/>
            <a:p>
              <a:pPr indent="-317500" lvl="0" marL="457200" marR="0" rtl="0" algn="l">
                <a:lnSpc>
                  <a:spcPct val="90000"/>
                </a:lnSpc>
                <a:spcBef>
                  <a:spcPts val="0"/>
                </a:spcBef>
                <a:spcAft>
                  <a:spcPts val="0"/>
                </a:spcAft>
                <a:buClr>
                  <a:schemeClr val="dk1"/>
                </a:buClr>
                <a:buSzPts val="1400"/>
                <a:buFont typeface="Arial"/>
                <a:buChar char="❖"/>
              </a:pPr>
              <a:r>
                <a:rPr b="1" i="0" lang="en-US" sz="1400" u="none" cap="none" strike="noStrike">
                  <a:solidFill>
                    <a:schemeClr val="dk1"/>
                  </a:solidFill>
                  <a:latin typeface="Arial"/>
                  <a:ea typeface="Arial"/>
                  <a:cs typeface="Arial"/>
                  <a:sym typeface="Arial"/>
                </a:rPr>
                <a:t>Format legally: </a:t>
              </a:r>
              <a:endParaRPr b="0" i="0" sz="1400" u="none" cap="none" strike="noStrike">
                <a:solidFill>
                  <a:schemeClr val="dk1"/>
                </a:solidFill>
                <a:latin typeface="Arial"/>
                <a:ea typeface="Arial"/>
                <a:cs typeface="Arial"/>
                <a:sym typeface="Arial"/>
              </a:endParaRPr>
            </a:p>
          </p:txBody>
        </p:sp>
        <p:sp>
          <p:nvSpPr>
            <p:cNvPr id="135" name="Google Shape;135;p17"/>
            <p:cNvSpPr/>
            <p:nvPr/>
          </p:nvSpPr>
          <p:spPr>
            <a:xfrm>
              <a:off x="0" y="1305024"/>
              <a:ext cx="12292148" cy="420317"/>
            </a:xfrm>
            <a:prstGeom prst="roundRect">
              <a:avLst>
                <a:gd fmla="val 16667" name="adj"/>
              </a:avLst>
            </a:prstGeom>
            <a:solidFill>
              <a:srgbClr val="2CC67E"/>
            </a:solidFill>
            <a:ln cap="flat" cmpd="sng" w="317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6" name="Google Shape;136;p17"/>
            <p:cNvSpPr txBox="1"/>
            <p:nvPr/>
          </p:nvSpPr>
          <p:spPr>
            <a:xfrm>
              <a:off x="20524" y="1325756"/>
              <a:ext cx="12251100" cy="379200"/>
            </a:xfrm>
            <a:prstGeom prst="rect">
              <a:avLst/>
            </a:prstGeom>
            <a:noFill/>
            <a:ln>
              <a:noFill/>
            </a:ln>
          </p:spPr>
          <p:txBody>
            <a:bodyPr anchorCtr="0" anchor="ctr" bIns="53325" lIns="53325" spcFirstLastPara="1" rIns="53325" wrap="square" tIns="53325">
              <a:noAutofit/>
            </a:bodyPr>
            <a:lstStyle/>
            <a:p>
              <a:pPr indent="0" lvl="0" marL="0" marR="0" rtl="0" algn="l">
                <a:lnSpc>
                  <a:spcPct val="90000"/>
                </a:lnSpc>
                <a:spcBef>
                  <a:spcPts val="0"/>
                </a:spcBef>
                <a:spcAft>
                  <a:spcPts val="0"/>
                </a:spcAft>
                <a:buClr>
                  <a:srgbClr val="000000"/>
                </a:buClr>
                <a:buSzPts val="1400"/>
                <a:buFont typeface="Arial"/>
                <a:buNone/>
              </a:pPr>
              <a:r>
                <a:rPr b="0" i="0" lang="en-US" sz="1400" u="none" cap="none" strike="noStrike">
                  <a:solidFill>
                    <a:schemeClr val="dk1"/>
                  </a:solidFill>
                  <a:latin typeface="Arial"/>
                  <a:ea typeface="Arial"/>
                  <a:cs typeface="Arial"/>
                  <a:sym typeface="Arial"/>
                </a:rPr>
                <a:t>The sole trader legal format was selected because it is simple to establish and run, and it provides the owner with full control over the business. The owner will be responsible for all aspects of the business, including purchasing stock, managing finances, marketing, and customer service(Investopedia,nd)</a:t>
              </a:r>
              <a:endParaRPr b="0" i="0" sz="1400" u="none" cap="none" strike="noStrike">
                <a:solidFill>
                  <a:srgbClr val="000000"/>
                </a:solidFill>
                <a:latin typeface="Arial"/>
                <a:ea typeface="Arial"/>
                <a:cs typeface="Arial"/>
                <a:sym typeface="Arial"/>
              </a:endParaRPr>
            </a:p>
          </p:txBody>
        </p:sp>
        <p:sp>
          <p:nvSpPr>
            <p:cNvPr id="137" name="Google Shape;137;p17"/>
            <p:cNvSpPr/>
            <p:nvPr/>
          </p:nvSpPr>
          <p:spPr>
            <a:xfrm>
              <a:off x="0" y="1739418"/>
              <a:ext cx="12292148" cy="420317"/>
            </a:xfrm>
            <a:prstGeom prst="roundRect">
              <a:avLst>
                <a:gd fmla="val 16667" name="adj"/>
              </a:avLst>
            </a:prstGeom>
            <a:solidFill>
              <a:srgbClr val="26CC50"/>
            </a:solidFill>
            <a:ln cap="flat" cmpd="sng" w="317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8" name="Google Shape;138;p17"/>
            <p:cNvSpPr txBox="1"/>
            <p:nvPr/>
          </p:nvSpPr>
          <p:spPr>
            <a:xfrm>
              <a:off x="20518" y="1759936"/>
              <a:ext cx="12251112" cy="379281"/>
            </a:xfrm>
            <a:prstGeom prst="rect">
              <a:avLst/>
            </a:prstGeom>
            <a:noFill/>
            <a:ln>
              <a:noFill/>
            </a:ln>
          </p:spPr>
          <p:txBody>
            <a:bodyPr anchorCtr="0" anchor="ctr" bIns="53325" lIns="53325" spcFirstLastPara="1" rIns="53325" wrap="square" tIns="53325">
              <a:noAutofit/>
            </a:bodyPr>
            <a:lstStyle/>
            <a:p>
              <a:pPr indent="-317500" lvl="0" marL="457200" marR="0" rtl="0" algn="l">
                <a:lnSpc>
                  <a:spcPct val="90000"/>
                </a:lnSpc>
                <a:spcBef>
                  <a:spcPts val="0"/>
                </a:spcBef>
                <a:spcAft>
                  <a:spcPts val="0"/>
                </a:spcAft>
                <a:buClr>
                  <a:schemeClr val="dk1"/>
                </a:buClr>
                <a:buSzPts val="1400"/>
                <a:buFont typeface="Arial"/>
                <a:buChar char="❖"/>
              </a:pPr>
              <a:r>
                <a:rPr b="1" i="0" lang="en-US" sz="1400" u="none" cap="none" strike="noStrike">
                  <a:solidFill>
                    <a:schemeClr val="dk1"/>
                  </a:solidFill>
                  <a:latin typeface="Arial"/>
                  <a:ea typeface="Arial"/>
                  <a:cs typeface="Arial"/>
                  <a:sym typeface="Arial"/>
                </a:rPr>
                <a:t>Management: </a:t>
              </a:r>
              <a:endParaRPr b="0" i="0" sz="1400" u="none" cap="none" strike="noStrike">
                <a:solidFill>
                  <a:schemeClr val="dk1"/>
                </a:solidFill>
                <a:latin typeface="Arial"/>
                <a:ea typeface="Arial"/>
                <a:cs typeface="Arial"/>
                <a:sym typeface="Arial"/>
              </a:endParaRPr>
            </a:p>
          </p:txBody>
        </p:sp>
        <p:sp>
          <p:nvSpPr>
            <p:cNvPr id="139" name="Google Shape;139;p17"/>
            <p:cNvSpPr/>
            <p:nvPr/>
          </p:nvSpPr>
          <p:spPr>
            <a:xfrm>
              <a:off x="0" y="2173812"/>
              <a:ext cx="12292148" cy="420317"/>
            </a:xfrm>
            <a:prstGeom prst="roundRect">
              <a:avLst>
                <a:gd fmla="val 16667" name="adj"/>
              </a:avLst>
            </a:prstGeom>
            <a:solidFill>
              <a:srgbClr val="24D31F"/>
            </a:solidFill>
            <a:ln cap="flat" cmpd="sng" w="317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0" name="Google Shape;140;p17"/>
            <p:cNvSpPr txBox="1"/>
            <p:nvPr/>
          </p:nvSpPr>
          <p:spPr>
            <a:xfrm>
              <a:off x="20518" y="2194330"/>
              <a:ext cx="12251112" cy="379281"/>
            </a:xfrm>
            <a:prstGeom prst="rect">
              <a:avLst/>
            </a:prstGeom>
            <a:noFill/>
            <a:ln>
              <a:noFill/>
            </a:ln>
          </p:spPr>
          <p:txBody>
            <a:bodyPr anchorCtr="0" anchor="ctr" bIns="53325" lIns="53325" spcFirstLastPara="1" rIns="53325" wrap="square" tIns="53325">
              <a:noAutofit/>
            </a:bodyPr>
            <a:lstStyle/>
            <a:p>
              <a:pPr indent="-317500" lvl="0" marL="457200" marR="0" rtl="0" algn="l">
                <a:lnSpc>
                  <a:spcPct val="90000"/>
                </a:lnSpc>
                <a:spcBef>
                  <a:spcPts val="0"/>
                </a:spcBef>
                <a:spcAft>
                  <a:spcPts val="0"/>
                </a:spcAft>
                <a:buClr>
                  <a:schemeClr val="dk1"/>
                </a:buClr>
                <a:buSzPts val="1400"/>
                <a:buFont typeface="Arial"/>
                <a:buChar char="●"/>
              </a:pPr>
              <a:r>
                <a:rPr b="0" i="0" lang="en-US" sz="1400" u="none" cap="none" strike="noStrike">
                  <a:solidFill>
                    <a:schemeClr val="dk1"/>
                  </a:solidFill>
                  <a:latin typeface="Arial"/>
                  <a:ea typeface="Arial"/>
                  <a:cs typeface="Arial"/>
                  <a:sym typeface="Arial"/>
                </a:rPr>
                <a:t>The owner will be in charge of managing all part of the business, including stock purchases, client interactions, and bookkeeping. </a:t>
              </a:r>
              <a:endParaRPr b="0" i="0" sz="1400" u="none" cap="none" strike="noStrike">
                <a:solidFill>
                  <a:srgbClr val="000000"/>
                </a:solidFill>
                <a:latin typeface="Arial"/>
                <a:ea typeface="Arial"/>
                <a:cs typeface="Arial"/>
                <a:sym typeface="Arial"/>
              </a:endParaRPr>
            </a:p>
          </p:txBody>
        </p:sp>
        <p:sp>
          <p:nvSpPr>
            <p:cNvPr id="141" name="Google Shape;141;p17"/>
            <p:cNvSpPr/>
            <p:nvPr/>
          </p:nvSpPr>
          <p:spPr>
            <a:xfrm>
              <a:off x="0" y="2608206"/>
              <a:ext cx="12292148" cy="420317"/>
            </a:xfrm>
            <a:prstGeom prst="roundRect">
              <a:avLst>
                <a:gd fmla="val 16667" name="adj"/>
              </a:avLst>
            </a:prstGeom>
            <a:solidFill>
              <a:srgbClr val="53DA19"/>
            </a:solidFill>
            <a:ln cap="flat" cmpd="sng" w="317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2" name="Google Shape;142;p17"/>
            <p:cNvSpPr txBox="1"/>
            <p:nvPr/>
          </p:nvSpPr>
          <p:spPr>
            <a:xfrm>
              <a:off x="20518" y="2628724"/>
              <a:ext cx="12251112" cy="379281"/>
            </a:xfrm>
            <a:prstGeom prst="rect">
              <a:avLst/>
            </a:prstGeom>
            <a:noFill/>
            <a:ln>
              <a:noFill/>
            </a:ln>
          </p:spPr>
          <p:txBody>
            <a:bodyPr anchorCtr="0" anchor="ctr" bIns="53325" lIns="53325" spcFirstLastPara="1" rIns="53325" wrap="square" tIns="53325">
              <a:noAutofit/>
            </a:bodyPr>
            <a:lstStyle/>
            <a:p>
              <a:pPr indent="-317500" lvl="0" marL="457200" marR="0" rtl="0" algn="l">
                <a:lnSpc>
                  <a:spcPct val="90000"/>
                </a:lnSpc>
                <a:spcBef>
                  <a:spcPts val="0"/>
                </a:spcBef>
                <a:spcAft>
                  <a:spcPts val="0"/>
                </a:spcAft>
                <a:buClr>
                  <a:schemeClr val="dk1"/>
                </a:buClr>
                <a:buSzPts val="1400"/>
                <a:buFont typeface="Arial"/>
                <a:buChar char="●"/>
              </a:pPr>
              <a:r>
                <a:rPr b="0" i="0" lang="en-US" sz="1400" u="none" cap="none" strike="noStrike">
                  <a:solidFill>
                    <a:schemeClr val="dk1"/>
                  </a:solidFill>
                  <a:latin typeface="Arial"/>
                  <a:ea typeface="Arial"/>
                  <a:cs typeface="Arial"/>
                  <a:sym typeface="Arial"/>
                </a:rPr>
                <a:t>Initially, only a small number of employees might be hired; as the business grows, more might be added(Forbes,2019).</a:t>
              </a:r>
              <a:endParaRPr b="0" i="0" sz="1400" u="none" cap="none" strike="noStrike">
                <a:solidFill>
                  <a:srgbClr val="000000"/>
                </a:solidFill>
                <a:latin typeface="Arial"/>
                <a:ea typeface="Arial"/>
                <a:cs typeface="Arial"/>
                <a:sym typeface="Arial"/>
              </a:endParaRPr>
            </a:p>
          </p:txBody>
        </p:sp>
        <p:sp>
          <p:nvSpPr>
            <p:cNvPr id="143" name="Google Shape;143;p17"/>
            <p:cNvSpPr/>
            <p:nvPr/>
          </p:nvSpPr>
          <p:spPr>
            <a:xfrm>
              <a:off x="0" y="3042600"/>
              <a:ext cx="12292148" cy="420317"/>
            </a:xfrm>
            <a:prstGeom prst="roundRect">
              <a:avLst>
                <a:gd fmla="val 16667" name="adj"/>
              </a:avLst>
            </a:prstGeom>
            <a:solidFill>
              <a:srgbClr val="88E112"/>
            </a:solidFill>
            <a:ln cap="flat" cmpd="sng" w="317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4" name="Google Shape;144;p17"/>
            <p:cNvSpPr txBox="1"/>
            <p:nvPr/>
          </p:nvSpPr>
          <p:spPr>
            <a:xfrm>
              <a:off x="20518" y="3063118"/>
              <a:ext cx="12251112" cy="379281"/>
            </a:xfrm>
            <a:prstGeom prst="rect">
              <a:avLst/>
            </a:prstGeom>
            <a:noFill/>
            <a:ln>
              <a:noFill/>
            </a:ln>
          </p:spPr>
          <p:txBody>
            <a:bodyPr anchorCtr="0" anchor="ctr" bIns="53325" lIns="53325" spcFirstLastPara="1" rIns="53325" wrap="square" tIns="53325">
              <a:noAutofit/>
            </a:bodyPr>
            <a:lstStyle/>
            <a:p>
              <a:pPr indent="-317500" lvl="0" marL="457200" marR="0" rtl="0" algn="l">
                <a:lnSpc>
                  <a:spcPct val="90000"/>
                </a:lnSpc>
                <a:spcBef>
                  <a:spcPts val="0"/>
                </a:spcBef>
                <a:spcAft>
                  <a:spcPts val="0"/>
                </a:spcAft>
                <a:buClr>
                  <a:schemeClr val="dk1"/>
                </a:buClr>
                <a:buSzPts val="1400"/>
                <a:buFont typeface="Arial"/>
                <a:buChar char="●"/>
              </a:pPr>
              <a:r>
                <a:rPr b="0" i="0" lang="en-US" sz="1400" u="none" cap="none" strike="noStrike">
                  <a:solidFill>
                    <a:schemeClr val="dk1"/>
                  </a:solidFill>
                  <a:latin typeface="Arial"/>
                  <a:ea typeface="Arial"/>
                  <a:cs typeface="Arial"/>
                  <a:sym typeface="Arial"/>
                </a:rPr>
                <a:t>Jobs like marketing, web design, and accounting may require outside expert aid. </a:t>
              </a:r>
              <a:endParaRPr b="0" i="0" sz="1400" u="none" cap="none" strike="noStrike">
                <a:solidFill>
                  <a:srgbClr val="000000"/>
                </a:solidFill>
                <a:latin typeface="Arial"/>
                <a:ea typeface="Arial"/>
                <a:cs typeface="Arial"/>
                <a:sym typeface="Arial"/>
              </a:endParaRPr>
            </a:p>
          </p:txBody>
        </p:sp>
        <p:sp>
          <p:nvSpPr>
            <p:cNvPr id="145" name="Google Shape;145;p17"/>
            <p:cNvSpPr/>
            <p:nvPr/>
          </p:nvSpPr>
          <p:spPr>
            <a:xfrm>
              <a:off x="0" y="3487275"/>
              <a:ext cx="12292200" cy="420300"/>
            </a:xfrm>
            <a:prstGeom prst="roundRect">
              <a:avLst>
                <a:gd fmla="val 16667" name="adj"/>
              </a:avLst>
            </a:prstGeom>
            <a:solidFill>
              <a:srgbClr val="EED005"/>
            </a:solidFill>
            <a:ln cap="flat" cmpd="sng" w="317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6" name="Google Shape;146;p17"/>
            <p:cNvSpPr txBox="1"/>
            <p:nvPr/>
          </p:nvSpPr>
          <p:spPr>
            <a:xfrm>
              <a:off x="20543" y="3487293"/>
              <a:ext cx="12251100" cy="379200"/>
            </a:xfrm>
            <a:prstGeom prst="rect">
              <a:avLst/>
            </a:prstGeom>
            <a:noFill/>
            <a:ln>
              <a:noFill/>
            </a:ln>
          </p:spPr>
          <p:txBody>
            <a:bodyPr anchorCtr="0" anchor="ctr" bIns="53325" lIns="53325" spcFirstLastPara="1" rIns="53325" wrap="square" tIns="53325">
              <a:noAutofit/>
            </a:bodyPr>
            <a:lstStyle/>
            <a:p>
              <a:pPr indent="-317500" lvl="0" marL="457200" marR="0" rtl="0" algn="l">
                <a:lnSpc>
                  <a:spcPct val="90000"/>
                </a:lnSpc>
                <a:spcBef>
                  <a:spcPts val="0"/>
                </a:spcBef>
                <a:spcAft>
                  <a:spcPts val="0"/>
                </a:spcAft>
                <a:buClr>
                  <a:schemeClr val="dk1"/>
                </a:buClr>
                <a:buSzPts val="1400"/>
                <a:buFont typeface="Arial"/>
                <a:buChar char="●"/>
              </a:pPr>
              <a:r>
                <a:rPr b="0" i="0" lang="en-US" sz="1400" u="none" cap="none" strike="noStrike">
                  <a:solidFill>
                    <a:schemeClr val="dk1"/>
                  </a:solidFill>
                  <a:latin typeface="Arial"/>
                  <a:ea typeface="Arial"/>
                  <a:cs typeface="Arial"/>
                  <a:sym typeface="Arial"/>
                </a:rPr>
                <a:t>In order to maintain their skills and expertise up to date, the owner is dedicated to continuous education and professional development. </a:t>
              </a:r>
              <a:endParaRPr b="0" i="0" sz="1400" u="none" cap="none" strike="noStrike">
                <a:solidFill>
                  <a:srgbClr val="000000"/>
                </a:solidFill>
                <a:latin typeface="Arial"/>
                <a:ea typeface="Arial"/>
                <a:cs typeface="Arial"/>
                <a:sym typeface="Arial"/>
              </a:endParaRPr>
            </a:p>
          </p:txBody>
        </p:sp>
        <p:sp>
          <p:nvSpPr>
            <p:cNvPr id="147" name="Google Shape;147;p17"/>
            <p:cNvSpPr/>
            <p:nvPr/>
          </p:nvSpPr>
          <p:spPr>
            <a:xfrm>
              <a:off x="0" y="3931957"/>
              <a:ext cx="12292200" cy="420300"/>
            </a:xfrm>
            <a:prstGeom prst="roundRect">
              <a:avLst>
                <a:gd fmla="val 16667" name="adj"/>
              </a:avLst>
            </a:prstGeom>
            <a:solidFill>
              <a:srgbClr val="F49000"/>
            </a:solidFill>
            <a:ln cap="flat" cmpd="sng" w="317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8" name="Google Shape;148;p17"/>
            <p:cNvSpPr txBox="1"/>
            <p:nvPr/>
          </p:nvSpPr>
          <p:spPr>
            <a:xfrm>
              <a:off x="20518" y="3916488"/>
              <a:ext cx="12251100" cy="379200"/>
            </a:xfrm>
            <a:prstGeom prst="rect">
              <a:avLst/>
            </a:prstGeom>
            <a:noFill/>
            <a:ln>
              <a:noFill/>
            </a:ln>
          </p:spPr>
          <p:txBody>
            <a:bodyPr anchorCtr="0" anchor="ctr" bIns="53325" lIns="53325" spcFirstLastPara="1" rIns="53325" wrap="square" tIns="53325">
              <a:noAutofit/>
            </a:bodyPr>
            <a:lstStyle/>
            <a:p>
              <a:pPr indent="-317500" lvl="0" marL="457200" marR="0" rtl="0" algn="l">
                <a:lnSpc>
                  <a:spcPct val="90000"/>
                </a:lnSpc>
                <a:spcBef>
                  <a:spcPts val="0"/>
                </a:spcBef>
                <a:spcAft>
                  <a:spcPts val="0"/>
                </a:spcAft>
                <a:buClr>
                  <a:schemeClr val="dk1"/>
                </a:buClr>
                <a:buSzPts val="1400"/>
                <a:buFont typeface="Arial"/>
                <a:buChar char="●"/>
              </a:pPr>
              <a:r>
                <a:rPr b="0" i="0" lang="en-US" sz="1400" u="none" cap="none" strike="noStrike">
                  <a:solidFill>
                    <a:schemeClr val="dk1"/>
                  </a:solidFill>
                  <a:latin typeface="Arial"/>
                  <a:ea typeface="Arial"/>
                  <a:cs typeface="Arial"/>
                  <a:sym typeface="Arial"/>
                </a:rPr>
                <a:t>The objective is to successfully manage the business and make it successful.</a:t>
              </a:r>
              <a:endParaRPr b="0" i="0" sz="1400" u="none" cap="none" strike="noStrike">
                <a:solidFill>
                  <a:srgbClr val="000000"/>
                </a:solidFill>
                <a:latin typeface="Arial"/>
                <a:ea typeface="Arial"/>
                <a:cs typeface="Arial"/>
                <a:sym typeface="Arial"/>
              </a:endParaRPr>
            </a:p>
          </p:txBody>
        </p:sp>
      </p:grpSp>
      <p:pic>
        <p:nvPicPr>
          <p:cNvPr descr="4 Functions of Management Process: Planning, Organizing, Leading,  Controlling" id="149" name="Google Shape;149;p17"/>
          <p:cNvPicPr preferRelativeResize="0"/>
          <p:nvPr/>
        </p:nvPicPr>
        <p:blipFill rotWithShape="1">
          <a:blip r:embed="rId3">
            <a:alphaModFix/>
          </a:blip>
          <a:srcRect b="0" l="0" r="0" t="0"/>
          <a:stretch/>
        </p:blipFill>
        <p:spPr>
          <a:xfrm>
            <a:off x="59136" y="62192"/>
            <a:ext cx="2286000" cy="1894258"/>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153" name="Shape 153"/>
        <p:cNvGrpSpPr/>
        <p:nvPr/>
      </p:nvGrpSpPr>
      <p:grpSpPr>
        <a:xfrm>
          <a:off x="0" y="0"/>
          <a:ext cx="0" cy="0"/>
          <a:chOff x="0" y="0"/>
          <a:chExt cx="0" cy="0"/>
        </a:xfrm>
      </p:grpSpPr>
      <p:sp>
        <p:nvSpPr>
          <p:cNvPr id="154" name="Google Shape;154;p18"/>
          <p:cNvSpPr txBox="1"/>
          <p:nvPr>
            <p:ph type="title"/>
          </p:nvPr>
        </p:nvSpPr>
        <p:spPr>
          <a:xfrm>
            <a:off x="3590911" y="815592"/>
            <a:ext cx="7729800" cy="1188600"/>
          </a:xfrm>
          <a:prstGeom prst="rect">
            <a:avLst/>
          </a:prstGeom>
          <a:solidFill>
            <a:schemeClr val="lt1"/>
          </a:solidFill>
          <a:ln cap="sq" cmpd="sng" w="31750">
            <a:solidFill>
              <a:srgbClr val="3F3F3F"/>
            </a:solidFill>
            <a:prstDash val="solid"/>
            <a:miter lim="800000"/>
            <a:headEnd len="sm" w="sm" type="none"/>
            <a:tailEnd len="sm" w="sm" type="none"/>
          </a:ln>
        </p:spPr>
        <p:txBody>
          <a:bodyPr anchorCtr="0" anchor="ctr" bIns="182875" lIns="182875" spcFirstLastPara="1" rIns="182875" wrap="square" tIns="182875">
            <a:normAutofit/>
          </a:bodyPr>
          <a:lstStyle/>
          <a:p>
            <a:pPr indent="0" lvl="0" marL="0" rtl="0" algn="ctr">
              <a:lnSpc>
                <a:spcPct val="90000"/>
              </a:lnSpc>
              <a:spcBef>
                <a:spcPts val="0"/>
              </a:spcBef>
              <a:spcAft>
                <a:spcPts val="0"/>
              </a:spcAft>
              <a:buClr>
                <a:srgbClr val="262626"/>
              </a:buClr>
              <a:buSzPts val="2800"/>
              <a:buFont typeface="Gill Sans"/>
              <a:buNone/>
            </a:pPr>
            <a:r>
              <a:rPr b="1" lang="en-US"/>
              <a:t>SWOT</a:t>
            </a:r>
            <a:r>
              <a:rPr lang="en-US"/>
              <a:t>:</a:t>
            </a:r>
            <a:endParaRPr/>
          </a:p>
        </p:txBody>
      </p:sp>
      <p:graphicFrame>
        <p:nvGraphicFramePr>
          <p:cNvPr id="155" name="Google Shape;155;p18"/>
          <p:cNvGraphicFramePr/>
          <p:nvPr/>
        </p:nvGraphicFramePr>
        <p:xfrm>
          <a:off x="946984" y="2835782"/>
          <a:ext cx="3000000" cy="3000000"/>
        </p:xfrm>
        <a:graphic>
          <a:graphicData uri="http://schemas.openxmlformats.org/drawingml/2006/table">
            <a:tbl>
              <a:tblPr bandRow="1" firstRow="1">
                <a:gradFill>
                  <a:gsLst>
                    <a:gs pos="0">
                      <a:srgbClr val="FFD581"/>
                    </a:gs>
                    <a:gs pos="100000">
                      <a:srgbClr val="FFD378"/>
                    </a:gs>
                  </a:gsLst>
                  <a:lin ang="5400000" scaled="0"/>
                </a:gradFill>
                <a:tableStyleId>{F3F1AD6B-1934-41D7-B23E-C3EE38EDBFB2}</a:tableStyleId>
              </a:tblPr>
              <a:tblGrid>
                <a:gridCol w="2410625"/>
                <a:gridCol w="2618400"/>
                <a:gridCol w="2347925"/>
                <a:gridCol w="2921100"/>
              </a:tblGrid>
              <a:tr h="341525">
                <a:tc>
                  <a:txBody>
                    <a:bodyPr/>
                    <a:lstStyle/>
                    <a:p>
                      <a:pPr indent="0" lvl="0" marL="0" marR="0" rtl="0" algn="l">
                        <a:lnSpc>
                          <a:spcPct val="100000"/>
                        </a:lnSpc>
                        <a:spcBef>
                          <a:spcPts val="0"/>
                        </a:spcBef>
                        <a:spcAft>
                          <a:spcPts val="0"/>
                        </a:spcAft>
                        <a:buClr>
                          <a:srgbClr val="000000"/>
                        </a:buClr>
                        <a:buSzPts val="1500"/>
                        <a:buFont typeface="Arial"/>
                        <a:buNone/>
                      </a:pPr>
                      <a:r>
                        <a:rPr b="1" lang="en-US" sz="1500" u="none" cap="none" strike="noStrike"/>
                        <a:t>Strengths</a:t>
                      </a:r>
                      <a:endParaRPr sz="1400" u="none" cap="none" strike="noStrike"/>
                    </a:p>
                  </a:txBody>
                  <a:tcPr marT="38350" marB="38350" marR="76700" marL="76700" anchor="b"/>
                </a:tc>
                <a:tc>
                  <a:txBody>
                    <a:bodyPr/>
                    <a:lstStyle/>
                    <a:p>
                      <a:pPr indent="0" lvl="0" marL="0" marR="0" rtl="0" algn="l">
                        <a:lnSpc>
                          <a:spcPct val="100000"/>
                        </a:lnSpc>
                        <a:spcBef>
                          <a:spcPts val="0"/>
                        </a:spcBef>
                        <a:spcAft>
                          <a:spcPts val="0"/>
                        </a:spcAft>
                        <a:buClr>
                          <a:srgbClr val="000000"/>
                        </a:buClr>
                        <a:buSzPts val="1500"/>
                        <a:buFont typeface="Arial"/>
                        <a:buNone/>
                      </a:pPr>
                      <a:r>
                        <a:rPr b="1" lang="en-US" sz="1500" u="none" cap="none" strike="noStrike"/>
                        <a:t>Weaknesses</a:t>
                      </a:r>
                      <a:endParaRPr sz="1400" u="none" cap="none" strike="noStrike"/>
                    </a:p>
                  </a:txBody>
                  <a:tcPr marT="38350" marB="38350" marR="76700" marL="76700" anchor="b"/>
                </a:tc>
                <a:tc>
                  <a:txBody>
                    <a:bodyPr/>
                    <a:lstStyle/>
                    <a:p>
                      <a:pPr indent="0" lvl="0" marL="0" marR="0" rtl="0" algn="l">
                        <a:lnSpc>
                          <a:spcPct val="100000"/>
                        </a:lnSpc>
                        <a:spcBef>
                          <a:spcPts val="0"/>
                        </a:spcBef>
                        <a:spcAft>
                          <a:spcPts val="0"/>
                        </a:spcAft>
                        <a:buClr>
                          <a:srgbClr val="000000"/>
                        </a:buClr>
                        <a:buSzPts val="1500"/>
                        <a:buFont typeface="Arial"/>
                        <a:buNone/>
                      </a:pPr>
                      <a:r>
                        <a:rPr b="1" lang="en-US" sz="1500" u="none" cap="none" strike="noStrike"/>
                        <a:t>Opportunities</a:t>
                      </a:r>
                      <a:endParaRPr sz="1400" u="none" cap="none" strike="noStrike"/>
                    </a:p>
                  </a:txBody>
                  <a:tcPr marT="38350" marB="38350" marR="76700" marL="76700" anchor="b"/>
                </a:tc>
                <a:tc>
                  <a:txBody>
                    <a:bodyPr/>
                    <a:lstStyle/>
                    <a:p>
                      <a:pPr indent="0" lvl="0" marL="0" marR="0" rtl="0" algn="l">
                        <a:lnSpc>
                          <a:spcPct val="100000"/>
                        </a:lnSpc>
                        <a:spcBef>
                          <a:spcPts val="0"/>
                        </a:spcBef>
                        <a:spcAft>
                          <a:spcPts val="0"/>
                        </a:spcAft>
                        <a:buClr>
                          <a:srgbClr val="000000"/>
                        </a:buClr>
                        <a:buSzPts val="1500"/>
                        <a:buFont typeface="Arial"/>
                        <a:buNone/>
                      </a:pPr>
                      <a:r>
                        <a:rPr b="1" lang="en-US" sz="1500" u="none" cap="none" strike="noStrike"/>
                        <a:t>Threats</a:t>
                      </a:r>
                      <a:endParaRPr sz="1400" u="none" cap="none" strike="noStrike"/>
                    </a:p>
                  </a:txBody>
                  <a:tcPr marT="38350" marB="38350" marR="76700" marL="76700" anchor="b"/>
                </a:tc>
              </a:tr>
              <a:tr h="788575">
                <a:tc>
                  <a:txBody>
                    <a:bodyPr/>
                    <a:lstStyle/>
                    <a:p>
                      <a:pPr indent="0" lvl="0" marL="0" marR="0" rtl="0" algn="l">
                        <a:lnSpc>
                          <a:spcPct val="100000"/>
                        </a:lnSpc>
                        <a:spcBef>
                          <a:spcPts val="0"/>
                        </a:spcBef>
                        <a:spcAft>
                          <a:spcPts val="0"/>
                        </a:spcAft>
                        <a:buClr>
                          <a:srgbClr val="000000"/>
                        </a:buClr>
                        <a:buSzPts val="1500"/>
                        <a:buFont typeface="Arial"/>
                        <a:buNone/>
                      </a:pPr>
                      <a:r>
                        <a:rPr lang="en-US" sz="1500" u="none" cap="none" strike="noStrike"/>
                        <a:t>- Wide range of products to cater to diverse customer needs.</a:t>
                      </a:r>
                      <a:endParaRPr sz="1400" u="none" cap="none" strike="noStrike"/>
                    </a:p>
                  </a:txBody>
                  <a:tcPr marT="38350" marB="38350" marR="76700" marL="76700" anchor="ctr"/>
                </a:tc>
                <a:tc>
                  <a:txBody>
                    <a:bodyPr/>
                    <a:lstStyle/>
                    <a:p>
                      <a:pPr indent="0" lvl="0" marL="0" marR="0" rtl="0" algn="l">
                        <a:lnSpc>
                          <a:spcPct val="100000"/>
                        </a:lnSpc>
                        <a:spcBef>
                          <a:spcPts val="0"/>
                        </a:spcBef>
                        <a:spcAft>
                          <a:spcPts val="0"/>
                        </a:spcAft>
                        <a:buClr>
                          <a:srgbClr val="000000"/>
                        </a:buClr>
                        <a:buSzPts val="1500"/>
                        <a:buFont typeface="Arial"/>
                        <a:buNone/>
                      </a:pPr>
                      <a:r>
                        <a:rPr lang="en-US" sz="1500" u="none" cap="none" strike="noStrike"/>
                        <a:t>- Limited brand recognition and customer loyalty.</a:t>
                      </a:r>
                      <a:endParaRPr sz="1400" u="none" cap="none" strike="noStrike"/>
                    </a:p>
                  </a:txBody>
                  <a:tcPr marT="38350" marB="38350" marR="76700" marL="76700" anchor="ctr"/>
                </a:tc>
                <a:tc>
                  <a:txBody>
                    <a:bodyPr/>
                    <a:lstStyle/>
                    <a:p>
                      <a:pPr indent="0" lvl="0" marL="0" marR="0" rtl="0" algn="l">
                        <a:lnSpc>
                          <a:spcPct val="100000"/>
                        </a:lnSpc>
                        <a:spcBef>
                          <a:spcPts val="0"/>
                        </a:spcBef>
                        <a:spcAft>
                          <a:spcPts val="0"/>
                        </a:spcAft>
                        <a:buClr>
                          <a:srgbClr val="000000"/>
                        </a:buClr>
                        <a:buSzPts val="1500"/>
                        <a:buFont typeface="Arial"/>
                        <a:buNone/>
                      </a:pPr>
                      <a:r>
                        <a:rPr lang="en-US" sz="1500" u="none" cap="none" strike="noStrike"/>
                        <a:t>- Growing trend towards online shopping.</a:t>
                      </a:r>
                      <a:endParaRPr sz="1400" u="none" cap="none" strike="noStrike"/>
                    </a:p>
                  </a:txBody>
                  <a:tcPr marT="38350" marB="38350" marR="76700" marL="76700" anchor="ctr"/>
                </a:tc>
                <a:tc>
                  <a:txBody>
                    <a:bodyPr/>
                    <a:lstStyle/>
                    <a:p>
                      <a:pPr indent="0" lvl="0" marL="0" marR="0" rtl="0" algn="l">
                        <a:lnSpc>
                          <a:spcPct val="100000"/>
                        </a:lnSpc>
                        <a:spcBef>
                          <a:spcPts val="0"/>
                        </a:spcBef>
                        <a:spcAft>
                          <a:spcPts val="0"/>
                        </a:spcAft>
                        <a:buClr>
                          <a:srgbClr val="000000"/>
                        </a:buClr>
                        <a:buSzPts val="1500"/>
                        <a:buFont typeface="Arial"/>
                        <a:buNone/>
                      </a:pPr>
                      <a:r>
                        <a:rPr lang="en-US" sz="1500" u="none" cap="none" strike="noStrike"/>
                        <a:t>- Intense competition from other online retailers.</a:t>
                      </a:r>
                      <a:endParaRPr sz="1400" u="none" cap="none" strike="noStrike"/>
                    </a:p>
                  </a:txBody>
                  <a:tcPr marT="38350" marB="38350" marR="76700" marL="76700" anchor="ctr"/>
                </a:tc>
              </a:tr>
              <a:tr h="788575">
                <a:tc>
                  <a:txBody>
                    <a:bodyPr/>
                    <a:lstStyle/>
                    <a:p>
                      <a:pPr indent="0" lvl="0" marL="0" marR="0" rtl="0" algn="l">
                        <a:lnSpc>
                          <a:spcPct val="100000"/>
                        </a:lnSpc>
                        <a:spcBef>
                          <a:spcPts val="0"/>
                        </a:spcBef>
                        <a:spcAft>
                          <a:spcPts val="0"/>
                        </a:spcAft>
                        <a:buClr>
                          <a:srgbClr val="000000"/>
                        </a:buClr>
                        <a:buSzPts val="1500"/>
                        <a:buFont typeface="Arial"/>
                        <a:buNone/>
                      </a:pPr>
                      <a:r>
                        <a:rPr lang="en-US" sz="1500" u="none" cap="none" strike="noStrike"/>
                        <a:t>- Easy accessibility for customers to shop online.</a:t>
                      </a:r>
                      <a:endParaRPr sz="1400" u="none" cap="none" strike="noStrike"/>
                    </a:p>
                  </a:txBody>
                  <a:tcPr marT="38350" marB="38350" marR="76700" marL="76700" anchor="ctr"/>
                </a:tc>
                <a:tc>
                  <a:txBody>
                    <a:bodyPr/>
                    <a:lstStyle/>
                    <a:p>
                      <a:pPr indent="0" lvl="0" marL="0" marR="0" rtl="0" algn="l">
                        <a:lnSpc>
                          <a:spcPct val="100000"/>
                        </a:lnSpc>
                        <a:spcBef>
                          <a:spcPts val="0"/>
                        </a:spcBef>
                        <a:spcAft>
                          <a:spcPts val="0"/>
                        </a:spcAft>
                        <a:buClr>
                          <a:srgbClr val="000000"/>
                        </a:buClr>
                        <a:buSzPts val="1500"/>
                        <a:buFont typeface="Arial"/>
                        <a:buNone/>
                      </a:pPr>
                      <a:r>
                        <a:rPr lang="en-US" sz="1500" u="none" cap="none" strike="noStrike"/>
                        <a:t>- Lack of physical presence may limit customer trust and confidence.</a:t>
                      </a:r>
                      <a:endParaRPr sz="1400" u="none" cap="none" strike="noStrike"/>
                    </a:p>
                  </a:txBody>
                  <a:tcPr marT="38350" marB="38350" marR="76700" marL="76700" anchor="ctr"/>
                </a:tc>
                <a:tc>
                  <a:txBody>
                    <a:bodyPr/>
                    <a:lstStyle/>
                    <a:p>
                      <a:pPr indent="0" lvl="0" marL="0" marR="0" rtl="0" algn="l">
                        <a:lnSpc>
                          <a:spcPct val="100000"/>
                        </a:lnSpc>
                        <a:spcBef>
                          <a:spcPts val="0"/>
                        </a:spcBef>
                        <a:spcAft>
                          <a:spcPts val="0"/>
                        </a:spcAft>
                        <a:buClr>
                          <a:srgbClr val="000000"/>
                        </a:buClr>
                        <a:buSzPts val="1500"/>
                        <a:buFont typeface="Arial"/>
                        <a:buNone/>
                      </a:pPr>
                      <a:r>
                        <a:rPr lang="en-US" sz="1500" u="none" cap="none" strike="noStrike"/>
                        <a:t>- Increased demand for convenience and accessibility in shopping.</a:t>
                      </a:r>
                      <a:endParaRPr sz="1400" u="none" cap="none" strike="noStrike"/>
                    </a:p>
                  </a:txBody>
                  <a:tcPr marT="38350" marB="38350" marR="76700" marL="76700" anchor="ctr"/>
                </a:tc>
                <a:tc>
                  <a:txBody>
                    <a:bodyPr/>
                    <a:lstStyle/>
                    <a:p>
                      <a:pPr indent="0" lvl="0" marL="0" marR="0" rtl="0" algn="l">
                        <a:lnSpc>
                          <a:spcPct val="100000"/>
                        </a:lnSpc>
                        <a:spcBef>
                          <a:spcPts val="0"/>
                        </a:spcBef>
                        <a:spcAft>
                          <a:spcPts val="0"/>
                        </a:spcAft>
                        <a:buClr>
                          <a:srgbClr val="000000"/>
                        </a:buClr>
                        <a:buSzPts val="1500"/>
                        <a:buFont typeface="Arial"/>
                        <a:buNone/>
                      </a:pPr>
                      <a:r>
                        <a:rPr lang="en-US" sz="1500" u="none" cap="none" strike="noStrike"/>
                        <a:t>- Economic downturns that may affect customer spending.</a:t>
                      </a:r>
                      <a:endParaRPr sz="1400" u="none" cap="none" strike="noStrike"/>
                    </a:p>
                  </a:txBody>
                  <a:tcPr marT="38350" marB="38350" marR="76700" marL="76700" anchor="ctr"/>
                </a:tc>
              </a:tr>
              <a:tr h="788575">
                <a:tc>
                  <a:txBody>
                    <a:bodyPr/>
                    <a:lstStyle/>
                    <a:p>
                      <a:pPr indent="0" lvl="0" marL="0" marR="0" rtl="0" algn="l">
                        <a:lnSpc>
                          <a:spcPct val="100000"/>
                        </a:lnSpc>
                        <a:spcBef>
                          <a:spcPts val="0"/>
                        </a:spcBef>
                        <a:spcAft>
                          <a:spcPts val="0"/>
                        </a:spcAft>
                        <a:buClr>
                          <a:srgbClr val="000000"/>
                        </a:buClr>
                        <a:buSzPts val="1500"/>
                        <a:buFont typeface="Arial"/>
                        <a:buNone/>
                      </a:pPr>
                      <a:r>
                        <a:rPr lang="en-US" sz="1500" u="none" cap="none" strike="noStrike"/>
                        <a:t>- Ability to reach customers nationwide.</a:t>
                      </a:r>
                      <a:endParaRPr sz="1400" u="none" cap="none" strike="noStrike"/>
                    </a:p>
                  </a:txBody>
                  <a:tcPr marT="38350" marB="38350" marR="76700" marL="76700" anchor="ctr"/>
                </a:tc>
                <a:tc>
                  <a:txBody>
                    <a:bodyPr/>
                    <a:lstStyle/>
                    <a:p>
                      <a:pPr indent="0" lvl="0" marL="0" marR="0" rtl="0" algn="l">
                        <a:lnSpc>
                          <a:spcPct val="100000"/>
                        </a:lnSpc>
                        <a:spcBef>
                          <a:spcPts val="0"/>
                        </a:spcBef>
                        <a:spcAft>
                          <a:spcPts val="0"/>
                        </a:spcAft>
                        <a:buClr>
                          <a:srgbClr val="000000"/>
                        </a:buClr>
                        <a:buSzPts val="1500"/>
                        <a:buFont typeface="Arial"/>
                        <a:buNone/>
                      </a:pPr>
                      <a:r>
                        <a:rPr lang="en-US" sz="1500" u="none" cap="none" strike="noStrike"/>
                        <a:t>- Competing against well-established online retailers.</a:t>
                      </a:r>
                      <a:endParaRPr sz="1400" u="none" cap="none" strike="noStrike"/>
                    </a:p>
                  </a:txBody>
                  <a:tcPr marT="38350" marB="38350" marR="76700" marL="76700" anchor="ctr"/>
                </a:tc>
                <a:tc>
                  <a:txBody>
                    <a:bodyPr/>
                    <a:lstStyle/>
                    <a:p>
                      <a:pPr indent="0" lvl="0" marL="0" marR="0" rtl="0" algn="l">
                        <a:lnSpc>
                          <a:spcPct val="100000"/>
                        </a:lnSpc>
                        <a:spcBef>
                          <a:spcPts val="0"/>
                        </a:spcBef>
                        <a:spcAft>
                          <a:spcPts val="0"/>
                        </a:spcAft>
                        <a:buClr>
                          <a:srgbClr val="000000"/>
                        </a:buClr>
                        <a:buSzPts val="1500"/>
                        <a:buFont typeface="Arial"/>
                        <a:buNone/>
                      </a:pPr>
                      <a:r>
                        <a:rPr lang="en-US" sz="1500" u="none" cap="none" strike="noStrike"/>
                        <a:t>- Potential to expand into new product categories.</a:t>
                      </a:r>
                      <a:endParaRPr sz="1400" u="none" cap="none" strike="noStrike"/>
                    </a:p>
                  </a:txBody>
                  <a:tcPr marT="38350" marB="38350" marR="76700" marL="76700" anchor="ctr"/>
                </a:tc>
                <a:tc>
                  <a:txBody>
                    <a:bodyPr/>
                    <a:lstStyle/>
                    <a:p>
                      <a:pPr indent="0" lvl="0" marL="0" marR="0" rtl="0" algn="l">
                        <a:lnSpc>
                          <a:spcPct val="100000"/>
                        </a:lnSpc>
                        <a:spcBef>
                          <a:spcPts val="0"/>
                        </a:spcBef>
                        <a:spcAft>
                          <a:spcPts val="0"/>
                        </a:spcAft>
                        <a:buClr>
                          <a:srgbClr val="000000"/>
                        </a:buClr>
                        <a:buSzPts val="1500"/>
                        <a:buFont typeface="Arial"/>
                        <a:buNone/>
                      </a:pPr>
                      <a:r>
                        <a:rPr lang="en-US" sz="1500" u="none" cap="none" strike="noStrike"/>
                        <a:t>- Changes in regulations or consumer preferences that may affect the market.(Chermack and kasshanna,2007).</a:t>
                      </a:r>
                      <a:endParaRPr sz="1400" u="none" cap="none" strike="noStrike"/>
                    </a:p>
                  </a:txBody>
                  <a:tcPr marT="38350" marB="38350" marR="76700" marL="76700" anchor="ctr"/>
                </a:tc>
              </a:tr>
            </a:tbl>
          </a:graphicData>
        </a:graphic>
      </p:graphicFrame>
      <p:pic>
        <p:nvPicPr>
          <p:cNvPr descr="A SWOT Analysis Template For The Overwhelmed Marketer | QuestionPro" id="156" name="Google Shape;156;p18"/>
          <p:cNvPicPr preferRelativeResize="0"/>
          <p:nvPr/>
        </p:nvPicPr>
        <p:blipFill rotWithShape="1">
          <a:blip r:embed="rId3">
            <a:alphaModFix/>
          </a:blip>
          <a:srcRect b="0" l="0" r="0" t="0"/>
          <a:stretch/>
        </p:blipFill>
        <p:spPr>
          <a:xfrm>
            <a:off x="36576" y="56320"/>
            <a:ext cx="3230246" cy="2707263"/>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60" name="Shape 160"/>
        <p:cNvGrpSpPr/>
        <p:nvPr/>
      </p:nvGrpSpPr>
      <p:grpSpPr>
        <a:xfrm>
          <a:off x="0" y="0"/>
          <a:ext cx="0" cy="0"/>
          <a:chOff x="0" y="0"/>
          <a:chExt cx="0" cy="0"/>
        </a:xfrm>
      </p:grpSpPr>
      <p:sp>
        <p:nvSpPr>
          <p:cNvPr id="161" name="Google Shape;161;p19"/>
          <p:cNvSpPr txBox="1"/>
          <p:nvPr>
            <p:ph type="title"/>
          </p:nvPr>
        </p:nvSpPr>
        <p:spPr>
          <a:xfrm>
            <a:off x="1656508" y="0"/>
            <a:ext cx="10509504" cy="1076914"/>
          </a:xfrm>
          <a:prstGeom prst="rect">
            <a:avLst/>
          </a:prstGeom>
          <a:solidFill>
            <a:schemeClr val="lt1"/>
          </a:solidFill>
          <a:ln cap="sq" cmpd="sng" w="31750">
            <a:solidFill>
              <a:srgbClr val="3F3F3F"/>
            </a:solidFill>
            <a:prstDash val="solid"/>
            <a:miter lim="800000"/>
            <a:headEnd len="sm" w="sm" type="none"/>
            <a:tailEnd len="sm" w="sm" type="none"/>
          </a:ln>
        </p:spPr>
        <p:txBody>
          <a:bodyPr anchorCtr="0" anchor="ctr" bIns="182875" lIns="182875" spcFirstLastPara="1" rIns="182875" wrap="square" tIns="182875">
            <a:normAutofit/>
          </a:bodyPr>
          <a:lstStyle/>
          <a:p>
            <a:pPr indent="0" lvl="0" marL="0" rtl="0" algn="ctr">
              <a:lnSpc>
                <a:spcPct val="90000"/>
              </a:lnSpc>
              <a:spcBef>
                <a:spcPts val="0"/>
              </a:spcBef>
              <a:spcAft>
                <a:spcPts val="0"/>
              </a:spcAft>
              <a:buClr>
                <a:srgbClr val="262626"/>
              </a:buClr>
              <a:buSzPts val="4000"/>
              <a:buFont typeface="Arial"/>
              <a:buNone/>
            </a:pPr>
            <a:r>
              <a:rPr lang="en-US" sz="4000">
                <a:latin typeface="Arial"/>
                <a:ea typeface="Arial"/>
                <a:cs typeface="Arial"/>
                <a:sym typeface="Arial"/>
              </a:rPr>
              <a:t>4PS</a:t>
            </a:r>
            <a:r>
              <a:rPr lang="en-US" sz="4000"/>
              <a:t>:</a:t>
            </a:r>
            <a:endParaRPr/>
          </a:p>
        </p:txBody>
      </p:sp>
      <p:pic>
        <p:nvPicPr>
          <p:cNvPr descr="Marketing Mix - Definition, 4 P, 7 P of Marketing, Example, Elements" id="162" name="Google Shape;162;p19"/>
          <p:cNvPicPr preferRelativeResize="0"/>
          <p:nvPr/>
        </p:nvPicPr>
        <p:blipFill rotWithShape="1">
          <a:blip r:embed="rId3">
            <a:alphaModFix/>
          </a:blip>
          <a:srcRect b="0" l="0" r="0" t="0"/>
          <a:stretch/>
        </p:blipFill>
        <p:spPr>
          <a:xfrm>
            <a:off x="7145927" y="1356905"/>
            <a:ext cx="4457700" cy="4457700"/>
          </a:xfrm>
          <a:prstGeom prst="rect">
            <a:avLst/>
          </a:prstGeom>
          <a:noFill/>
          <a:ln>
            <a:noFill/>
          </a:ln>
        </p:spPr>
      </p:pic>
      <p:pic>
        <p:nvPicPr>
          <p:cNvPr descr="Table&#10;&#10;Description automatically generated" id="163" name="Google Shape;163;p19"/>
          <p:cNvPicPr preferRelativeResize="0"/>
          <p:nvPr>
            <p:ph idx="1" type="body"/>
          </p:nvPr>
        </p:nvPicPr>
        <p:blipFill rotWithShape="1">
          <a:blip r:embed="rId4">
            <a:alphaModFix/>
          </a:blip>
          <a:srcRect b="0" l="0" r="0" t="0"/>
          <a:stretch/>
        </p:blipFill>
        <p:spPr>
          <a:xfrm>
            <a:off x="0" y="1356905"/>
            <a:ext cx="5667464" cy="550109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167" name="Shape 167"/>
        <p:cNvGrpSpPr/>
        <p:nvPr/>
      </p:nvGrpSpPr>
      <p:grpSpPr>
        <a:xfrm>
          <a:off x="0" y="0"/>
          <a:ext cx="0" cy="0"/>
          <a:chOff x="0" y="0"/>
          <a:chExt cx="0" cy="0"/>
        </a:xfrm>
      </p:grpSpPr>
      <p:pic>
        <p:nvPicPr>
          <p:cNvPr descr="B2B Digital Marketing Strategies for 2023" id="168" name="Google Shape;168;p20"/>
          <p:cNvPicPr preferRelativeResize="0"/>
          <p:nvPr/>
        </p:nvPicPr>
        <p:blipFill rotWithShape="1">
          <a:blip r:embed="rId3">
            <a:alphaModFix/>
          </a:blip>
          <a:srcRect b="0" l="0" r="0" t="0"/>
          <a:stretch/>
        </p:blipFill>
        <p:spPr>
          <a:xfrm>
            <a:off x="725344" y="3377509"/>
            <a:ext cx="3864373" cy="2734043"/>
          </a:xfrm>
          <a:prstGeom prst="rect">
            <a:avLst/>
          </a:prstGeom>
          <a:noFill/>
          <a:ln>
            <a:noFill/>
          </a:ln>
        </p:spPr>
      </p:pic>
      <p:sp>
        <p:nvSpPr>
          <p:cNvPr id="169" name="Google Shape;169;p20"/>
          <p:cNvSpPr/>
          <p:nvPr/>
        </p:nvSpPr>
        <p:spPr>
          <a:xfrm>
            <a:off x="5315061" y="-2"/>
            <a:ext cx="6876939" cy="6858002"/>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Gill Sans"/>
              <a:ea typeface="Gill Sans"/>
              <a:cs typeface="Gill Sans"/>
              <a:sym typeface="Gill Sans"/>
            </a:endParaRPr>
          </a:p>
        </p:txBody>
      </p:sp>
      <p:sp>
        <p:nvSpPr>
          <p:cNvPr id="170" name="Google Shape;170;p20"/>
          <p:cNvSpPr txBox="1"/>
          <p:nvPr>
            <p:ph type="title"/>
          </p:nvPr>
        </p:nvSpPr>
        <p:spPr>
          <a:xfrm>
            <a:off x="5662532" y="321733"/>
            <a:ext cx="5291327" cy="1188720"/>
          </a:xfrm>
          <a:prstGeom prst="rect">
            <a:avLst/>
          </a:prstGeom>
          <a:solidFill>
            <a:srgbClr val="FFFFFF"/>
          </a:solidFill>
          <a:ln cap="flat" cmpd="sng" w="9525">
            <a:solidFill>
              <a:srgbClr val="404040"/>
            </a:solidFill>
            <a:prstDash val="solid"/>
            <a:round/>
            <a:headEnd len="sm" w="sm" type="none"/>
            <a:tailEnd len="sm" w="sm" type="none"/>
          </a:ln>
        </p:spPr>
        <p:txBody>
          <a:bodyPr anchorCtr="0" anchor="ctr" bIns="182875" lIns="182875" spcFirstLastPara="1" rIns="182875" wrap="square" tIns="182875">
            <a:normAutofit/>
          </a:bodyPr>
          <a:lstStyle/>
          <a:p>
            <a:pPr indent="0" lvl="0" marL="0" rtl="0" algn="ctr">
              <a:lnSpc>
                <a:spcPct val="90000"/>
              </a:lnSpc>
              <a:spcBef>
                <a:spcPts val="0"/>
              </a:spcBef>
              <a:spcAft>
                <a:spcPts val="0"/>
              </a:spcAft>
              <a:buClr>
                <a:srgbClr val="262626"/>
              </a:buClr>
              <a:buSzPts val="2600"/>
              <a:buFont typeface="Arial"/>
              <a:buNone/>
            </a:pPr>
            <a:r>
              <a:rPr lang="en-US" sz="2600">
                <a:solidFill>
                  <a:srgbClr val="262626"/>
                </a:solidFill>
                <a:latin typeface="Arial"/>
                <a:ea typeface="Arial"/>
                <a:cs typeface="Arial"/>
                <a:sym typeface="Arial"/>
              </a:rPr>
              <a:t>TARGET MARKET AND MARKETING STRATEGIES:</a:t>
            </a:r>
            <a:endParaRPr/>
          </a:p>
        </p:txBody>
      </p:sp>
      <p:pic>
        <p:nvPicPr>
          <p:cNvPr descr="7 Types of Online Shoppers (&amp; How to Sell to Each) | Volusion" id="171" name="Google Shape;171;p20"/>
          <p:cNvPicPr preferRelativeResize="0"/>
          <p:nvPr/>
        </p:nvPicPr>
        <p:blipFill rotWithShape="1">
          <a:blip r:embed="rId4">
            <a:alphaModFix/>
          </a:blip>
          <a:srcRect b="0" l="0" r="0" t="0"/>
          <a:stretch/>
        </p:blipFill>
        <p:spPr>
          <a:xfrm>
            <a:off x="557906" y="321733"/>
            <a:ext cx="4199248" cy="2734043"/>
          </a:xfrm>
          <a:prstGeom prst="rect">
            <a:avLst/>
          </a:prstGeom>
          <a:noFill/>
          <a:ln>
            <a:noFill/>
          </a:ln>
        </p:spPr>
      </p:pic>
      <p:grpSp>
        <p:nvGrpSpPr>
          <p:cNvPr id="172" name="Google Shape;172;p20"/>
          <p:cNvGrpSpPr/>
          <p:nvPr/>
        </p:nvGrpSpPr>
        <p:grpSpPr>
          <a:xfrm>
            <a:off x="5315061" y="1646120"/>
            <a:ext cx="6876938" cy="3954675"/>
            <a:chOff x="0" y="5886"/>
            <a:chExt cx="6876938" cy="3954675"/>
          </a:xfrm>
        </p:grpSpPr>
        <p:sp>
          <p:nvSpPr>
            <p:cNvPr id="173" name="Google Shape;173;p20"/>
            <p:cNvSpPr/>
            <p:nvPr/>
          </p:nvSpPr>
          <p:spPr>
            <a:xfrm>
              <a:off x="0" y="5886"/>
              <a:ext cx="6876938" cy="470559"/>
            </a:xfrm>
            <a:prstGeom prst="roundRect">
              <a:avLst>
                <a:gd fmla="val 16667" name="adj"/>
              </a:avLst>
            </a:prstGeom>
            <a:gradFill>
              <a:gsLst>
                <a:gs pos="0">
                  <a:srgbClr val="F69938"/>
                </a:gs>
                <a:gs pos="50000">
                  <a:srgbClr val="F99200"/>
                </a:gs>
                <a:gs pos="100000">
                  <a:srgbClr val="F68D00"/>
                </a:gs>
              </a:gsLst>
              <a:lin ang="5400000" scaled="0"/>
            </a:gradFill>
            <a:ln>
              <a:noFill/>
            </a:ln>
            <a:effectLst>
              <a:outerShdw blurRad="55880" rotWithShape="0" algn="ctr" dir="5400000" dist="15240">
                <a:srgbClr val="000000">
                  <a:alpha val="44313"/>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74" name="Google Shape;174;p20"/>
            <p:cNvSpPr txBox="1"/>
            <p:nvPr/>
          </p:nvSpPr>
          <p:spPr>
            <a:xfrm>
              <a:off x="22971" y="28857"/>
              <a:ext cx="6830996" cy="424617"/>
            </a:xfrm>
            <a:prstGeom prst="rect">
              <a:avLst/>
            </a:prstGeom>
            <a:noFill/>
            <a:ln>
              <a:noFill/>
            </a:ln>
          </p:spPr>
          <p:txBody>
            <a:bodyPr anchorCtr="0" anchor="ctr" bIns="34275" lIns="34275" spcFirstLastPara="1" rIns="34275" wrap="square" tIns="34275">
              <a:noAutofit/>
            </a:bodyPr>
            <a:lstStyle/>
            <a:p>
              <a:pPr indent="-304800" lvl="0" marL="457200" marR="0" rtl="0" algn="l">
                <a:lnSpc>
                  <a:spcPct val="90000"/>
                </a:lnSpc>
                <a:spcBef>
                  <a:spcPts val="0"/>
                </a:spcBef>
                <a:spcAft>
                  <a:spcPts val="0"/>
                </a:spcAft>
                <a:buClr>
                  <a:schemeClr val="dk1"/>
                </a:buClr>
                <a:buSzPts val="1200"/>
                <a:buFont typeface="Gill Sans"/>
                <a:buChar char="❖"/>
              </a:pPr>
              <a:r>
                <a:rPr b="1" i="0" lang="en-US" sz="1200" u="none" cap="none" strike="noStrike">
                  <a:solidFill>
                    <a:schemeClr val="dk1"/>
                  </a:solidFill>
                  <a:latin typeface="Gill Sans"/>
                  <a:ea typeface="Gill Sans"/>
                  <a:cs typeface="Gill Sans"/>
                  <a:sym typeface="Gill Sans"/>
                </a:rPr>
                <a:t>TARGET MARKET:</a:t>
              </a:r>
              <a:endParaRPr b="0" i="0" sz="1200" u="none" cap="none" strike="noStrike">
                <a:solidFill>
                  <a:schemeClr val="dk1"/>
                </a:solidFill>
                <a:latin typeface="Gill Sans"/>
                <a:ea typeface="Gill Sans"/>
                <a:cs typeface="Gill Sans"/>
                <a:sym typeface="Gill Sans"/>
              </a:endParaRPr>
            </a:p>
          </p:txBody>
        </p:sp>
        <p:sp>
          <p:nvSpPr>
            <p:cNvPr id="175" name="Google Shape;175;p20"/>
            <p:cNvSpPr/>
            <p:nvPr/>
          </p:nvSpPr>
          <p:spPr>
            <a:xfrm>
              <a:off x="0" y="505246"/>
              <a:ext cx="6876938" cy="470559"/>
            </a:xfrm>
            <a:prstGeom prst="roundRect">
              <a:avLst>
                <a:gd fmla="val 16667" name="adj"/>
              </a:avLst>
            </a:prstGeom>
            <a:gradFill>
              <a:gsLst>
                <a:gs pos="0">
                  <a:srgbClr val="F69938"/>
                </a:gs>
                <a:gs pos="50000">
                  <a:srgbClr val="F99200"/>
                </a:gs>
                <a:gs pos="100000">
                  <a:srgbClr val="F68D00"/>
                </a:gs>
              </a:gsLst>
              <a:lin ang="5400000" scaled="0"/>
            </a:gradFill>
            <a:ln>
              <a:noFill/>
            </a:ln>
            <a:effectLst>
              <a:outerShdw blurRad="55880" rotWithShape="0" algn="ctr" dir="5400000" dist="15240">
                <a:srgbClr val="000000">
                  <a:alpha val="44313"/>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76" name="Google Shape;176;p20"/>
            <p:cNvSpPr txBox="1"/>
            <p:nvPr/>
          </p:nvSpPr>
          <p:spPr>
            <a:xfrm>
              <a:off x="22971" y="528217"/>
              <a:ext cx="6830996" cy="424617"/>
            </a:xfrm>
            <a:prstGeom prst="rect">
              <a:avLst/>
            </a:prstGeom>
            <a:noFill/>
            <a:ln>
              <a:noFill/>
            </a:ln>
          </p:spPr>
          <p:txBody>
            <a:bodyPr anchorCtr="0" anchor="ctr" bIns="34275" lIns="34275" spcFirstLastPara="1" rIns="34275" wrap="square" tIns="34275">
              <a:noAutofit/>
            </a:bodyPr>
            <a:lstStyle/>
            <a:p>
              <a:pPr indent="-317500" lvl="0" marL="457200" marR="0" rtl="0" algn="l">
                <a:lnSpc>
                  <a:spcPct val="90000"/>
                </a:lnSpc>
                <a:spcBef>
                  <a:spcPts val="0"/>
                </a:spcBef>
                <a:spcAft>
                  <a:spcPts val="0"/>
                </a:spcAft>
                <a:buClr>
                  <a:schemeClr val="dk1"/>
                </a:buClr>
                <a:buSzPts val="1400"/>
                <a:buFont typeface="Gill Sans"/>
                <a:buChar char="●"/>
              </a:pPr>
              <a:r>
                <a:rPr b="0" i="0" lang="en-US" sz="1400" u="none" cap="none" strike="noStrike">
                  <a:solidFill>
                    <a:schemeClr val="dk1"/>
                  </a:solidFill>
                  <a:latin typeface="Gill Sans"/>
                  <a:ea typeface="Gill Sans"/>
                  <a:cs typeface="Gill Sans"/>
                  <a:sym typeface="Gill Sans"/>
                </a:rPr>
                <a:t>The online retail business will target UK residents who purchase online for clothing, electronics, home appliances, beauty and personal care, and toys.(Investopedia,nd)</a:t>
              </a:r>
              <a:endParaRPr b="0" i="0" sz="1900" u="none" cap="none" strike="noStrike">
                <a:solidFill>
                  <a:srgbClr val="000000"/>
                </a:solidFill>
                <a:latin typeface="Gill Sans"/>
                <a:ea typeface="Gill Sans"/>
                <a:cs typeface="Gill Sans"/>
                <a:sym typeface="Gill Sans"/>
              </a:endParaRPr>
            </a:p>
          </p:txBody>
        </p:sp>
        <p:sp>
          <p:nvSpPr>
            <p:cNvPr id="177" name="Google Shape;177;p20"/>
            <p:cNvSpPr/>
            <p:nvPr/>
          </p:nvSpPr>
          <p:spPr>
            <a:xfrm>
              <a:off x="0" y="1004605"/>
              <a:ext cx="6876938" cy="470559"/>
            </a:xfrm>
            <a:prstGeom prst="roundRect">
              <a:avLst>
                <a:gd fmla="val 16667" name="adj"/>
              </a:avLst>
            </a:prstGeom>
            <a:gradFill>
              <a:gsLst>
                <a:gs pos="0">
                  <a:srgbClr val="F69938"/>
                </a:gs>
                <a:gs pos="50000">
                  <a:srgbClr val="F99200"/>
                </a:gs>
                <a:gs pos="100000">
                  <a:srgbClr val="F68D00"/>
                </a:gs>
              </a:gsLst>
              <a:lin ang="5400000" scaled="0"/>
            </a:gradFill>
            <a:ln>
              <a:noFill/>
            </a:ln>
            <a:effectLst>
              <a:outerShdw blurRad="55880" rotWithShape="0" algn="ctr" dir="5400000" dist="15240">
                <a:srgbClr val="000000">
                  <a:alpha val="44313"/>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78" name="Google Shape;178;p20"/>
            <p:cNvSpPr txBox="1"/>
            <p:nvPr/>
          </p:nvSpPr>
          <p:spPr>
            <a:xfrm>
              <a:off x="22971" y="1027576"/>
              <a:ext cx="6830996" cy="424617"/>
            </a:xfrm>
            <a:prstGeom prst="rect">
              <a:avLst/>
            </a:prstGeom>
            <a:noFill/>
            <a:ln>
              <a:noFill/>
            </a:ln>
          </p:spPr>
          <p:txBody>
            <a:bodyPr anchorCtr="0" anchor="ctr" bIns="34275" lIns="34275" spcFirstLastPara="1" rIns="34275" wrap="square" tIns="34275">
              <a:noAutofit/>
            </a:bodyPr>
            <a:lstStyle/>
            <a:p>
              <a:pPr indent="-311150" lvl="0" marL="457200" marR="0" rtl="0" algn="l">
                <a:lnSpc>
                  <a:spcPct val="90000"/>
                </a:lnSpc>
                <a:spcBef>
                  <a:spcPts val="0"/>
                </a:spcBef>
                <a:spcAft>
                  <a:spcPts val="0"/>
                </a:spcAft>
                <a:buClr>
                  <a:schemeClr val="dk1"/>
                </a:buClr>
                <a:buSzPts val="1300"/>
                <a:buFont typeface="Gill Sans"/>
                <a:buChar char="●"/>
              </a:pPr>
              <a:r>
                <a:rPr b="0" i="0" lang="en-US" sz="1300" u="none" cap="none" strike="noStrike">
                  <a:solidFill>
                    <a:schemeClr val="dk1"/>
                  </a:solidFill>
                  <a:latin typeface="Gill Sans"/>
                  <a:ea typeface="Gill Sans"/>
                  <a:cs typeface="Gill Sans"/>
                  <a:sym typeface="Gill Sans"/>
                </a:rPr>
                <a:t>Online shopping and convenience will attract clients of various ages, income levels, and places. </a:t>
              </a:r>
              <a:endParaRPr b="0" i="0" sz="1800" u="none" cap="none" strike="noStrike">
                <a:solidFill>
                  <a:srgbClr val="000000"/>
                </a:solidFill>
                <a:latin typeface="Gill Sans"/>
                <a:ea typeface="Gill Sans"/>
                <a:cs typeface="Gill Sans"/>
                <a:sym typeface="Gill Sans"/>
              </a:endParaRPr>
            </a:p>
          </p:txBody>
        </p:sp>
        <p:sp>
          <p:nvSpPr>
            <p:cNvPr id="179" name="Google Shape;179;p20"/>
            <p:cNvSpPr/>
            <p:nvPr/>
          </p:nvSpPr>
          <p:spPr>
            <a:xfrm>
              <a:off x="0" y="1503964"/>
              <a:ext cx="6876938" cy="470559"/>
            </a:xfrm>
            <a:prstGeom prst="roundRect">
              <a:avLst>
                <a:gd fmla="val 16667" name="adj"/>
              </a:avLst>
            </a:prstGeom>
            <a:gradFill>
              <a:gsLst>
                <a:gs pos="0">
                  <a:srgbClr val="F69938"/>
                </a:gs>
                <a:gs pos="50000">
                  <a:srgbClr val="F99200"/>
                </a:gs>
                <a:gs pos="100000">
                  <a:srgbClr val="F68D00"/>
                </a:gs>
              </a:gsLst>
              <a:lin ang="5400000" scaled="0"/>
            </a:gradFill>
            <a:ln>
              <a:noFill/>
            </a:ln>
            <a:effectLst>
              <a:outerShdw blurRad="55880" rotWithShape="0" algn="ctr" dir="5400000" dist="15240">
                <a:srgbClr val="000000">
                  <a:alpha val="44313"/>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0" name="Google Shape;180;p20"/>
            <p:cNvSpPr txBox="1"/>
            <p:nvPr/>
          </p:nvSpPr>
          <p:spPr>
            <a:xfrm>
              <a:off x="22971" y="1526935"/>
              <a:ext cx="6830996" cy="424617"/>
            </a:xfrm>
            <a:prstGeom prst="rect">
              <a:avLst/>
            </a:prstGeom>
            <a:noFill/>
            <a:ln>
              <a:noFill/>
            </a:ln>
          </p:spPr>
          <p:txBody>
            <a:bodyPr anchorCtr="0" anchor="ctr" bIns="34275" lIns="34275" spcFirstLastPara="1" rIns="34275" wrap="square" tIns="34275">
              <a:noAutofit/>
            </a:bodyPr>
            <a:lstStyle/>
            <a:p>
              <a:pPr indent="-304800" lvl="0" marL="457200" marR="0" rtl="0" algn="l">
                <a:lnSpc>
                  <a:spcPct val="90000"/>
                </a:lnSpc>
                <a:spcBef>
                  <a:spcPts val="0"/>
                </a:spcBef>
                <a:spcAft>
                  <a:spcPts val="0"/>
                </a:spcAft>
                <a:buClr>
                  <a:schemeClr val="dk1"/>
                </a:buClr>
                <a:buSzPts val="1200"/>
                <a:buFont typeface="Gill Sans"/>
                <a:buChar char="❖"/>
              </a:pPr>
              <a:r>
                <a:rPr b="1" i="0" lang="en-US" sz="1200" u="none" cap="none" strike="noStrike">
                  <a:solidFill>
                    <a:schemeClr val="dk1"/>
                  </a:solidFill>
                  <a:latin typeface="Gill Sans"/>
                  <a:ea typeface="Gill Sans"/>
                  <a:cs typeface="Gill Sans"/>
                  <a:sym typeface="Gill Sans"/>
                </a:rPr>
                <a:t>MARKETING STRATEGIES:</a:t>
              </a:r>
              <a:endParaRPr b="0" i="0" sz="1200" u="none" cap="none" strike="noStrike">
                <a:solidFill>
                  <a:schemeClr val="dk1"/>
                </a:solidFill>
                <a:latin typeface="Gill Sans"/>
                <a:ea typeface="Gill Sans"/>
                <a:cs typeface="Gill Sans"/>
                <a:sym typeface="Gill Sans"/>
              </a:endParaRPr>
            </a:p>
          </p:txBody>
        </p:sp>
        <p:sp>
          <p:nvSpPr>
            <p:cNvPr id="181" name="Google Shape;181;p20"/>
            <p:cNvSpPr/>
            <p:nvPr/>
          </p:nvSpPr>
          <p:spPr>
            <a:xfrm>
              <a:off x="0" y="2003324"/>
              <a:ext cx="6876938" cy="470559"/>
            </a:xfrm>
            <a:prstGeom prst="roundRect">
              <a:avLst>
                <a:gd fmla="val 16667" name="adj"/>
              </a:avLst>
            </a:prstGeom>
            <a:gradFill>
              <a:gsLst>
                <a:gs pos="0">
                  <a:srgbClr val="F69938"/>
                </a:gs>
                <a:gs pos="50000">
                  <a:srgbClr val="F99200"/>
                </a:gs>
                <a:gs pos="100000">
                  <a:srgbClr val="F68D00"/>
                </a:gs>
              </a:gsLst>
              <a:lin ang="5400000" scaled="0"/>
            </a:gradFill>
            <a:ln>
              <a:noFill/>
            </a:ln>
            <a:effectLst>
              <a:outerShdw blurRad="55880" rotWithShape="0" algn="ctr" dir="5400000" dist="15240">
                <a:srgbClr val="000000">
                  <a:alpha val="44313"/>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2" name="Google Shape;182;p20"/>
            <p:cNvSpPr txBox="1"/>
            <p:nvPr/>
          </p:nvSpPr>
          <p:spPr>
            <a:xfrm>
              <a:off x="22971" y="2026295"/>
              <a:ext cx="6830996" cy="424617"/>
            </a:xfrm>
            <a:prstGeom prst="rect">
              <a:avLst/>
            </a:prstGeom>
            <a:noFill/>
            <a:ln>
              <a:noFill/>
            </a:ln>
          </p:spPr>
          <p:txBody>
            <a:bodyPr anchorCtr="0" anchor="ctr" bIns="34275" lIns="34275" spcFirstLastPara="1" rIns="34275" wrap="square" tIns="34275">
              <a:noAutofit/>
            </a:bodyPr>
            <a:lstStyle/>
            <a:p>
              <a:pPr indent="-317500" lvl="0" marL="457200" marR="0" rtl="0" algn="l">
                <a:lnSpc>
                  <a:spcPct val="90000"/>
                </a:lnSpc>
                <a:spcBef>
                  <a:spcPts val="0"/>
                </a:spcBef>
                <a:spcAft>
                  <a:spcPts val="0"/>
                </a:spcAft>
                <a:buClr>
                  <a:schemeClr val="dk1"/>
                </a:buClr>
                <a:buSzPts val="1400"/>
                <a:buFont typeface="Gill Sans"/>
                <a:buChar char="●"/>
              </a:pPr>
              <a:r>
                <a:rPr b="0" i="0" lang="en-US" sz="1400" u="none" cap="none" strike="noStrike">
                  <a:solidFill>
                    <a:schemeClr val="dk1"/>
                  </a:solidFill>
                  <a:latin typeface="Gill Sans"/>
                  <a:ea typeface="Gill Sans"/>
                  <a:cs typeface="Gill Sans"/>
                  <a:sym typeface="Gill Sans"/>
                </a:rPr>
                <a:t>Social networking, email, and online advertising will promote the online retail store. </a:t>
              </a:r>
              <a:endParaRPr b="0" i="0" sz="1900" u="none" cap="none" strike="noStrike">
                <a:solidFill>
                  <a:srgbClr val="000000"/>
                </a:solidFill>
                <a:latin typeface="Gill Sans"/>
                <a:ea typeface="Gill Sans"/>
                <a:cs typeface="Gill Sans"/>
                <a:sym typeface="Gill Sans"/>
              </a:endParaRPr>
            </a:p>
          </p:txBody>
        </p:sp>
        <p:sp>
          <p:nvSpPr>
            <p:cNvPr id="183" name="Google Shape;183;p20"/>
            <p:cNvSpPr/>
            <p:nvPr/>
          </p:nvSpPr>
          <p:spPr>
            <a:xfrm>
              <a:off x="25" y="2491118"/>
              <a:ext cx="6876900" cy="470700"/>
            </a:xfrm>
            <a:prstGeom prst="roundRect">
              <a:avLst>
                <a:gd fmla="val 16667" name="adj"/>
              </a:avLst>
            </a:prstGeom>
            <a:gradFill>
              <a:gsLst>
                <a:gs pos="0">
                  <a:srgbClr val="F69938"/>
                </a:gs>
                <a:gs pos="50000">
                  <a:srgbClr val="F99200"/>
                </a:gs>
                <a:gs pos="100000">
                  <a:srgbClr val="F68D00"/>
                </a:gs>
              </a:gsLst>
              <a:lin ang="5400000" scaled="0"/>
            </a:gradFill>
            <a:ln>
              <a:noFill/>
            </a:ln>
            <a:effectLst>
              <a:outerShdw blurRad="55880" rotWithShape="0" algn="ctr" dir="5400000" dist="15240">
                <a:srgbClr val="000000">
                  <a:alpha val="44313"/>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4" name="Google Shape;184;p20"/>
            <p:cNvSpPr txBox="1"/>
            <p:nvPr/>
          </p:nvSpPr>
          <p:spPr>
            <a:xfrm>
              <a:off x="22971" y="2525652"/>
              <a:ext cx="6831000" cy="424500"/>
            </a:xfrm>
            <a:prstGeom prst="rect">
              <a:avLst/>
            </a:prstGeom>
            <a:noFill/>
            <a:ln>
              <a:noFill/>
            </a:ln>
          </p:spPr>
          <p:txBody>
            <a:bodyPr anchorCtr="0" anchor="ctr" bIns="34275" lIns="34275" spcFirstLastPara="1" rIns="34275" wrap="square" tIns="34275">
              <a:noAutofit/>
            </a:bodyPr>
            <a:lstStyle/>
            <a:p>
              <a:pPr indent="-317500" lvl="0" marL="457200" marR="0" rtl="0" algn="l">
                <a:lnSpc>
                  <a:spcPct val="90000"/>
                </a:lnSpc>
                <a:spcBef>
                  <a:spcPts val="0"/>
                </a:spcBef>
                <a:spcAft>
                  <a:spcPts val="0"/>
                </a:spcAft>
                <a:buClr>
                  <a:schemeClr val="dk1"/>
                </a:buClr>
                <a:buSzPts val="1400"/>
                <a:buFont typeface="Gill Sans"/>
                <a:buChar char="●"/>
              </a:pPr>
              <a:r>
                <a:rPr b="0" i="0" lang="en-US" sz="1400" u="none" cap="none" strike="noStrike">
                  <a:solidFill>
                    <a:schemeClr val="dk1"/>
                  </a:solidFill>
                  <a:latin typeface="Gill Sans"/>
                  <a:ea typeface="Gill Sans"/>
                  <a:cs typeface="Gill Sans"/>
                  <a:sym typeface="Gill Sans"/>
                </a:rPr>
                <a:t>Pricing will balance target market affordability with corporate profitability. </a:t>
              </a:r>
              <a:endParaRPr b="0" i="0" sz="1900" u="none" cap="none" strike="noStrike">
                <a:solidFill>
                  <a:srgbClr val="000000"/>
                </a:solidFill>
                <a:latin typeface="Gill Sans"/>
                <a:ea typeface="Gill Sans"/>
                <a:cs typeface="Gill Sans"/>
                <a:sym typeface="Gill Sans"/>
              </a:endParaRPr>
            </a:p>
          </p:txBody>
        </p:sp>
        <p:sp>
          <p:nvSpPr>
            <p:cNvPr id="185" name="Google Shape;185;p20"/>
            <p:cNvSpPr/>
            <p:nvPr/>
          </p:nvSpPr>
          <p:spPr>
            <a:xfrm>
              <a:off x="0" y="2990502"/>
              <a:ext cx="6876900" cy="470700"/>
            </a:xfrm>
            <a:prstGeom prst="roundRect">
              <a:avLst>
                <a:gd fmla="val 16667" name="adj"/>
              </a:avLst>
            </a:prstGeom>
            <a:gradFill>
              <a:gsLst>
                <a:gs pos="0">
                  <a:srgbClr val="F69938"/>
                </a:gs>
                <a:gs pos="50000">
                  <a:srgbClr val="F99200"/>
                </a:gs>
                <a:gs pos="100000">
                  <a:srgbClr val="F68D00"/>
                </a:gs>
              </a:gsLst>
              <a:lin ang="5400000" scaled="0"/>
            </a:gradFill>
            <a:ln>
              <a:noFill/>
            </a:ln>
            <a:effectLst>
              <a:outerShdw blurRad="55880" rotWithShape="0" algn="ctr" dir="5400000" dist="15240">
                <a:srgbClr val="000000">
                  <a:alpha val="44313"/>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6" name="Google Shape;186;p20"/>
            <p:cNvSpPr txBox="1"/>
            <p:nvPr/>
          </p:nvSpPr>
          <p:spPr>
            <a:xfrm>
              <a:off x="22946" y="3002048"/>
              <a:ext cx="6831000" cy="424500"/>
            </a:xfrm>
            <a:prstGeom prst="rect">
              <a:avLst/>
            </a:prstGeom>
            <a:noFill/>
            <a:ln>
              <a:noFill/>
            </a:ln>
          </p:spPr>
          <p:txBody>
            <a:bodyPr anchorCtr="0" anchor="ctr" bIns="34275" lIns="34275" spcFirstLastPara="1" rIns="34275" wrap="square" tIns="34275">
              <a:noAutofit/>
            </a:bodyPr>
            <a:lstStyle/>
            <a:p>
              <a:pPr indent="-317500" lvl="0" marL="457200" marR="0" rtl="0" algn="l">
                <a:lnSpc>
                  <a:spcPct val="90000"/>
                </a:lnSpc>
                <a:spcBef>
                  <a:spcPts val="0"/>
                </a:spcBef>
                <a:spcAft>
                  <a:spcPts val="0"/>
                </a:spcAft>
                <a:buClr>
                  <a:schemeClr val="dk1"/>
                </a:buClr>
                <a:buSzPts val="1400"/>
                <a:buFont typeface="Gill Sans"/>
                <a:buChar char="●"/>
              </a:pPr>
              <a:r>
                <a:rPr b="0" i="0" lang="en-US" sz="1400" u="none" cap="none" strike="noStrike">
                  <a:solidFill>
                    <a:schemeClr val="dk1"/>
                  </a:solidFill>
                  <a:latin typeface="Gill Sans"/>
                  <a:ea typeface="Gill Sans"/>
                  <a:cs typeface="Gill Sans"/>
                  <a:sym typeface="Gill Sans"/>
                </a:rPr>
                <a:t>Effective marketing and customer service will also create brand awareness and loyalty. </a:t>
              </a:r>
              <a:endParaRPr b="0" i="0" sz="1900" u="none" cap="none" strike="noStrike">
                <a:solidFill>
                  <a:srgbClr val="000000"/>
                </a:solidFill>
                <a:latin typeface="Gill Sans"/>
                <a:ea typeface="Gill Sans"/>
                <a:cs typeface="Gill Sans"/>
                <a:sym typeface="Gill Sans"/>
              </a:endParaRPr>
            </a:p>
          </p:txBody>
        </p:sp>
        <p:sp>
          <p:nvSpPr>
            <p:cNvPr id="187" name="Google Shape;187;p20"/>
            <p:cNvSpPr/>
            <p:nvPr/>
          </p:nvSpPr>
          <p:spPr>
            <a:xfrm>
              <a:off x="0" y="3489861"/>
              <a:ext cx="6876900" cy="470700"/>
            </a:xfrm>
            <a:prstGeom prst="roundRect">
              <a:avLst>
                <a:gd fmla="val 16667" name="adj"/>
              </a:avLst>
            </a:prstGeom>
            <a:gradFill>
              <a:gsLst>
                <a:gs pos="0">
                  <a:srgbClr val="F69938"/>
                </a:gs>
                <a:gs pos="50000">
                  <a:srgbClr val="F99200"/>
                </a:gs>
                <a:gs pos="100000">
                  <a:srgbClr val="F68D00"/>
                </a:gs>
              </a:gsLst>
              <a:lin ang="5400000" scaled="0"/>
            </a:gradFill>
            <a:ln>
              <a:noFill/>
            </a:ln>
            <a:effectLst>
              <a:outerShdw blurRad="55880" rotWithShape="0" algn="ctr" dir="5400000" dist="15240">
                <a:srgbClr val="000000">
                  <a:alpha val="44313"/>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8" name="Google Shape;188;p20"/>
            <p:cNvSpPr txBox="1"/>
            <p:nvPr/>
          </p:nvSpPr>
          <p:spPr>
            <a:xfrm>
              <a:off x="22946" y="3501345"/>
              <a:ext cx="6831000" cy="424500"/>
            </a:xfrm>
            <a:prstGeom prst="rect">
              <a:avLst/>
            </a:prstGeom>
            <a:noFill/>
            <a:ln>
              <a:noFill/>
            </a:ln>
          </p:spPr>
          <p:txBody>
            <a:bodyPr anchorCtr="0" anchor="ctr" bIns="34275" lIns="34275" spcFirstLastPara="1" rIns="34275" wrap="square" tIns="34275">
              <a:noAutofit/>
            </a:bodyPr>
            <a:lstStyle/>
            <a:p>
              <a:pPr indent="-311150" lvl="0" marL="457200" marR="0" rtl="0" algn="l">
                <a:lnSpc>
                  <a:spcPct val="90000"/>
                </a:lnSpc>
                <a:spcBef>
                  <a:spcPts val="0"/>
                </a:spcBef>
                <a:spcAft>
                  <a:spcPts val="0"/>
                </a:spcAft>
                <a:buClr>
                  <a:schemeClr val="dk1"/>
                </a:buClr>
                <a:buSzPts val="1300"/>
                <a:buFont typeface="Gill Sans"/>
                <a:buChar char="●"/>
              </a:pPr>
              <a:r>
                <a:rPr b="0" i="0" lang="en-US" sz="1300" u="none" cap="none" strike="noStrike">
                  <a:solidFill>
                    <a:schemeClr val="dk1"/>
                  </a:solidFill>
                  <a:latin typeface="Gill Sans"/>
                  <a:ea typeface="Gill Sans"/>
                  <a:cs typeface="Gill Sans"/>
                  <a:sym typeface="Gill Sans"/>
                </a:rPr>
                <a:t>Discounts, loyalty schemes, and referral programmes may help the online retailer retain customers(Gronorros,1994).</a:t>
              </a:r>
              <a:endParaRPr b="0" i="0" sz="1800" u="none" cap="none" strike="noStrike">
                <a:solidFill>
                  <a:srgbClr val="000000"/>
                </a:solidFill>
                <a:latin typeface="Gill Sans"/>
                <a:ea typeface="Gill Sans"/>
                <a:cs typeface="Gill Sans"/>
                <a:sym typeface="Gill Sans"/>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92" name="Shape 192"/>
        <p:cNvGrpSpPr/>
        <p:nvPr/>
      </p:nvGrpSpPr>
      <p:grpSpPr>
        <a:xfrm>
          <a:off x="0" y="0"/>
          <a:ext cx="0" cy="0"/>
          <a:chOff x="0" y="0"/>
          <a:chExt cx="0" cy="0"/>
        </a:xfrm>
      </p:grpSpPr>
      <p:sp>
        <p:nvSpPr>
          <p:cNvPr id="193" name="Google Shape;193;p21"/>
          <p:cNvSpPr/>
          <p:nvPr/>
        </p:nvSpPr>
        <p:spPr>
          <a:xfrm>
            <a:off x="0" y="0"/>
            <a:ext cx="12192000" cy="6858000"/>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Gill Sans"/>
              <a:ea typeface="Gill Sans"/>
              <a:cs typeface="Gill Sans"/>
              <a:sym typeface="Gill Sans"/>
            </a:endParaRPr>
          </a:p>
        </p:txBody>
      </p:sp>
      <p:sp>
        <p:nvSpPr>
          <p:cNvPr id="194" name="Google Shape;194;p21"/>
          <p:cNvSpPr/>
          <p:nvPr/>
        </p:nvSpPr>
        <p:spPr>
          <a:xfrm>
            <a:off x="1249680" y="1248156"/>
            <a:ext cx="9692640" cy="4361688"/>
          </a:xfrm>
          <a:prstGeom prst="rect">
            <a:avLst/>
          </a:prstGeom>
          <a:solidFill>
            <a:srgbClr val="FFFFF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Gill Sans"/>
              <a:ea typeface="Gill Sans"/>
              <a:cs typeface="Gill Sans"/>
              <a:sym typeface="Gill Sans"/>
            </a:endParaRPr>
          </a:p>
        </p:txBody>
      </p:sp>
      <p:sp>
        <p:nvSpPr>
          <p:cNvPr id="195" name="Google Shape;195;p21"/>
          <p:cNvSpPr/>
          <p:nvPr/>
        </p:nvSpPr>
        <p:spPr>
          <a:xfrm>
            <a:off x="1062228" y="1060704"/>
            <a:ext cx="10067544" cy="4736592"/>
          </a:xfrm>
          <a:prstGeom prst="rect">
            <a:avLst/>
          </a:prstGeom>
          <a:noFill/>
          <a:ln cap="sq" cmpd="sng" w="31750">
            <a:solidFill>
              <a:srgbClr val="FFFFF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Gill Sans"/>
              <a:ea typeface="Gill Sans"/>
              <a:cs typeface="Gill Sans"/>
              <a:sym typeface="Gill Sans"/>
            </a:endParaRPr>
          </a:p>
        </p:txBody>
      </p:sp>
      <p:sp>
        <p:nvSpPr>
          <p:cNvPr id="196" name="Google Shape;196;p21"/>
          <p:cNvSpPr txBox="1"/>
          <p:nvPr>
            <p:ph type="title"/>
          </p:nvPr>
        </p:nvSpPr>
        <p:spPr>
          <a:xfrm>
            <a:off x="2231136" y="467418"/>
            <a:ext cx="7729728" cy="1188720"/>
          </a:xfrm>
          <a:prstGeom prst="rect">
            <a:avLst/>
          </a:prstGeom>
          <a:solidFill>
            <a:schemeClr val="lt1"/>
          </a:solidFill>
          <a:ln cap="sq" cmpd="sng" w="31750">
            <a:solidFill>
              <a:srgbClr val="3F3F3F"/>
            </a:solidFill>
            <a:prstDash val="solid"/>
            <a:miter lim="800000"/>
            <a:headEnd len="sm" w="sm" type="none"/>
            <a:tailEnd len="sm" w="sm" type="none"/>
          </a:ln>
        </p:spPr>
        <p:txBody>
          <a:bodyPr anchorCtr="0" anchor="ctr" bIns="182875" lIns="182875" spcFirstLastPara="1" rIns="182875" wrap="square" tIns="182875">
            <a:normAutofit/>
          </a:bodyPr>
          <a:lstStyle/>
          <a:p>
            <a:pPr indent="0" lvl="0" marL="0" rtl="0" algn="ctr">
              <a:lnSpc>
                <a:spcPct val="90000"/>
              </a:lnSpc>
              <a:spcBef>
                <a:spcPts val="0"/>
              </a:spcBef>
              <a:spcAft>
                <a:spcPts val="0"/>
              </a:spcAft>
              <a:buClr>
                <a:srgbClr val="262626"/>
              </a:buClr>
              <a:buSzPts val="3000"/>
              <a:buFont typeface="Arial"/>
              <a:buNone/>
            </a:pPr>
            <a:r>
              <a:rPr lang="en-US" sz="3000">
                <a:latin typeface="Arial"/>
                <a:ea typeface="Arial"/>
                <a:cs typeface="Arial"/>
                <a:sym typeface="Arial"/>
              </a:rPr>
              <a:t>CONCLUSION:</a:t>
            </a:r>
            <a:endParaRPr/>
          </a:p>
        </p:txBody>
      </p:sp>
      <p:sp>
        <p:nvSpPr>
          <p:cNvPr id="197" name="Google Shape;197;p21"/>
          <p:cNvSpPr txBox="1"/>
          <p:nvPr>
            <p:ph idx="1" type="body"/>
          </p:nvPr>
        </p:nvSpPr>
        <p:spPr>
          <a:xfrm>
            <a:off x="1706062" y="2291262"/>
            <a:ext cx="8779512" cy="2879256"/>
          </a:xfrm>
          <a:prstGeom prst="rect">
            <a:avLst/>
          </a:prstGeom>
          <a:noFill/>
          <a:ln>
            <a:noFill/>
          </a:ln>
        </p:spPr>
        <p:txBody>
          <a:bodyPr anchorCtr="0" anchor="t" bIns="45700" lIns="91425" spcFirstLastPara="1" rIns="91425" wrap="square" tIns="45700">
            <a:normAutofit/>
          </a:bodyPr>
          <a:lstStyle/>
          <a:p>
            <a:pPr indent="-228600" lvl="0" marL="228600" rtl="0" algn="l">
              <a:lnSpc>
                <a:spcPct val="100000"/>
              </a:lnSpc>
              <a:spcBef>
                <a:spcPts val="0"/>
              </a:spcBef>
              <a:spcAft>
                <a:spcPts val="0"/>
              </a:spcAft>
              <a:buSzPts val="2000"/>
              <a:buChar char="•"/>
            </a:pPr>
            <a:r>
              <a:rPr b="0" i="0" lang="en-US" sz="2000" u="none" strike="noStrike">
                <a:solidFill>
                  <a:srgbClr val="404040"/>
                </a:solidFill>
                <a:latin typeface="Arial"/>
                <a:ea typeface="Arial"/>
                <a:cs typeface="Arial"/>
                <a:sym typeface="Arial"/>
              </a:rPr>
              <a:t>In conclusion, the proposed online retail store aims to tap into the growing e-commerce market in the UK by offering a wide range of products, easy accessibility, secure payment options, and efficient delivery services. The legal structure selected for the business is a sole trader, which offers simplicity and total control over the company but also entails personal liability for any debts or legal issues.</a:t>
            </a:r>
            <a:endParaRPr sz="2000">
              <a:solidFill>
                <a:srgbClr val="404040"/>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01" name="Shape 201"/>
        <p:cNvGrpSpPr/>
        <p:nvPr/>
      </p:nvGrpSpPr>
      <p:grpSpPr>
        <a:xfrm>
          <a:off x="0" y="0"/>
          <a:ext cx="0" cy="0"/>
          <a:chOff x="0" y="0"/>
          <a:chExt cx="0" cy="0"/>
        </a:xfrm>
      </p:grpSpPr>
      <p:sp>
        <p:nvSpPr>
          <p:cNvPr id="202" name="Google Shape;202;p22"/>
          <p:cNvSpPr/>
          <p:nvPr/>
        </p:nvSpPr>
        <p:spPr>
          <a:xfrm>
            <a:off x="0" y="0"/>
            <a:ext cx="12191999" cy="6858000"/>
          </a:xfrm>
          <a:prstGeom prst="rect">
            <a:avLst/>
          </a:prstGeom>
          <a:solidFill>
            <a:schemeClr val="dk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Gill Sans"/>
              <a:ea typeface="Gill Sans"/>
              <a:cs typeface="Gill Sans"/>
              <a:sym typeface="Gill Sans"/>
            </a:endParaRPr>
          </a:p>
        </p:txBody>
      </p:sp>
      <p:sp>
        <p:nvSpPr>
          <p:cNvPr id="203" name="Google Shape;203;p22"/>
          <p:cNvSpPr/>
          <p:nvPr/>
        </p:nvSpPr>
        <p:spPr>
          <a:xfrm>
            <a:off x="0" y="0"/>
            <a:ext cx="4654296" cy="6858000"/>
          </a:xfrm>
          <a:prstGeom prst="rect">
            <a:avLst/>
          </a:prstGeom>
          <a:solidFill>
            <a:schemeClr val="dk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Gill Sans"/>
              <a:ea typeface="Gill Sans"/>
              <a:cs typeface="Gill Sans"/>
              <a:sym typeface="Gill Sans"/>
            </a:endParaRPr>
          </a:p>
        </p:txBody>
      </p:sp>
      <p:sp>
        <p:nvSpPr>
          <p:cNvPr id="204" name="Google Shape;204;p22"/>
          <p:cNvSpPr txBox="1"/>
          <p:nvPr>
            <p:ph type="title"/>
          </p:nvPr>
        </p:nvSpPr>
        <p:spPr>
          <a:xfrm>
            <a:off x="643467" y="2681103"/>
            <a:ext cx="3363974" cy="1495794"/>
          </a:xfrm>
          <a:prstGeom prst="rect">
            <a:avLst/>
          </a:prstGeom>
          <a:solidFill>
            <a:srgbClr val="9E9E9E">
              <a:alpha val="14509"/>
            </a:srgbClr>
          </a:solidFill>
          <a:ln cap="flat" cmpd="sng" w="9525">
            <a:solidFill>
              <a:schemeClr val="lt1"/>
            </a:solidFill>
            <a:prstDash val="solid"/>
            <a:round/>
            <a:headEnd len="sm" w="sm" type="none"/>
            <a:tailEnd len="sm" w="sm" type="none"/>
          </a:ln>
        </p:spPr>
        <p:txBody>
          <a:bodyPr anchorCtr="0" anchor="ctr" bIns="182875" lIns="182875" spcFirstLastPara="1" rIns="182875" wrap="square" tIns="182875">
            <a:normAutofit/>
          </a:bodyPr>
          <a:lstStyle/>
          <a:p>
            <a:pPr indent="0" lvl="0" marL="0" rtl="0" algn="ctr">
              <a:lnSpc>
                <a:spcPct val="90000"/>
              </a:lnSpc>
              <a:spcBef>
                <a:spcPts val="0"/>
              </a:spcBef>
              <a:spcAft>
                <a:spcPts val="0"/>
              </a:spcAft>
              <a:buClr>
                <a:schemeClr val="lt1"/>
              </a:buClr>
              <a:buSzPts val="2800"/>
              <a:buFont typeface="Gill Sans"/>
              <a:buNone/>
            </a:pPr>
            <a:r>
              <a:rPr b="1" lang="en-US">
                <a:solidFill>
                  <a:schemeClr val="lt1"/>
                </a:solidFill>
              </a:rPr>
              <a:t>REFERENCES:</a:t>
            </a:r>
            <a:endParaRPr b="1"/>
          </a:p>
        </p:txBody>
      </p:sp>
      <p:grpSp>
        <p:nvGrpSpPr>
          <p:cNvPr id="205" name="Google Shape;205;p22"/>
          <p:cNvGrpSpPr/>
          <p:nvPr/>
        </p:nvGrpSpPr>
        <p:grpSpPr>
          <a:xfrm>
            <a:off x="5619750" y="1769860"/>
            <a:ext cx="5607050" cy="4513590"/>
            <a:chOff x="0" y="1071443"/>
            <a:chExt cx="5607050" cy="3488091"/>
          </a:xfrm>
        </p:grpSpPr>
        <p:sp>
          <p:nvSpPr>
            <p:cNvPr id="206" name="Google Shape;206;p22"/>
            <p:cNvSpPr/>
            <p:nvPr/>
          </p:nvSpPr>
          <p:spPr>
            <a:xfrm>
              <a:off x="0" y="1071443"/>
              <a:ext cx="5607050" cy="674578"/>
            </a:xfrm>
            <a:prstGeom prst="roundRect">
              <a:avLst>
                <a:gd fmla="val 16667" name="adj"/>
              </a:avLst>
            </a:prstGeom>
            <a:gradFill>
              <a:gsLst>
                <a:gs pos="0">
                  <a:srgbClr val="48C2A7"/>
                </a:gs>
                <a:gs pos="50000">
                  <a:srgbClr val="2FC1A3"/>
                </a:gs>
                <a:gs pos="100000">
                  <a:srgbClr val="29BC9F"/>
                </a:gs>
              </a:gsLst>
              <a:lin ang="5400000"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7" name="Google Shape;207;p22"/>
            <p:cNvSpPr txBox="1"/>
            <p:nvPr/>
          </p:nvSpPr>
          <p:spPr>
            <a:xfrm>
              <a:off x="32930" y="1104373"/>
              <a:ext cx="5541190" cy="608718"/>
            </a:xfrm>
            <a:prstGeom prst="rect">
              <a:avLst/>
            </a:prstGeom>
            <a:noFill/>
            <a:ln>
              <a:noFill/>
            </a:ln>
          </p:spPr>
          <p:txBody>
            <a:bodyPr anchorCtr="0" anchor="ctr" bIns="38100" lIns="38100" spcFirstLastPara="1" rIns="38100" wrap="square" tIns="38100">
              <a:noAutofit/>
            </a:bodyPr>
            <a:lstStyle/>
            <a:p>
              <a:pPr indent="0" lvl="0" marL="0" marR="0" rtl="0" algn="l">
                <a:lnSpc>
                  <a:spcPct val="90000"/>
                </a:lnSpc>
                <a:spcBef>
                  <a:spcPts val="0"/>
                </a:spcBef>
                <a:spcAft>
                  <a:spcPts val="0"/>
                </a:spcAft>
                <a:buClr>
                  <a:schemeClr val="dk1"/>
                </a:buClr>
                <a:buSzPts val="1000"/>
                <a:buFont typeface="Arial"/>
                <a:buNone/>
              </a:pPr>
              <a:r>
                <a:rPr b="0" i="0" lang="en-US" sz="1000" u="none" cap="none" strike="noStrike">
                  <a:solidFill>
                    <a:schemeClr val="dk1"/>
                  </a:solidFill>
                  <a:latin typeface="Arial"/>
                  <a:ea typeface="Arial"/>
                  <a:cs typeface="Arial"/>
                  <a:sym typeface="Arial"/>
                </a:rPr>
                <a:t>Chermack, T. J., &amp; Kasshanna, B. K. (2007). The use and misuse of SWOT analysis and implications for HRD professionals. </a:t>
              </a:r>
              <a:r>
                <a:rPr b="0" i="1" lang="en-US" sz="1000" u="none" cap="none" strike="noStrike">
                  <a:solidFill>
                    <a:schemeClr val="dk1"/>
                  </a:solidFill>
                  <a:latin typeface="Arial"/>
                  <a:ea typeface="Arial"/>
                  <a:cs typeface="Arial"/>
                  <a:sym typeface="Arial"/>
                </a:rPr>
                <a:t>Human Resource Development International</a:t>
              </a:r>
              <a:r>
                <a:rPr b="0" i="0" lang="en-US" sz="1000" u="none" cap="none" strike="noStrike">
                  <a:solidFill>
                    <a:schemeClr val="dk1"/>
                  </a:solidFill>
                  <a:latin typeface="Arial"/>
                  <a:ea typeface="Arial"/>
                  <a:cs typeface="Arial"/>
                  <a:sym typeface="Arial"/>
                </a:rPr>
                <a:t>, 10(4), 383-399. doi: 10.1080/13678860701646205</a:t>
              </a:r>
              <a:endParaRPr b="0" i="0" sz="1400" u="none" cap="none" strike="noStrike">
                <a:solidFill>
                  <a:srgbClr val="000000"/>
                </a:solidFill>
                <a:latin typeface="Arial"/>
                <a:ea typeface="Arial"/>
                <a:cs typeface="Arial"/>
                <a:sym typeface="Arial"/>
              </a:endParaRPr>
            </a:p>
          </p:txBody>
        </p:sp>
        <p:sp>
          <p:nvSpPr>
            <p:cNvPr id="208" name="Google Shape;208;p22"/>
            <p:cNvSpPr/>
            <p:nvPr/>
          </p:nvSpPr>
          <p:spPr>
            <a:xfrm>
              <a:off x="0" y="1774821"/>
              <a:ext cx="5607050" cy="674578"/>
            </a:xfrm>
            <a:prstGeom prst="roundRect">
              <a:avLst>
                <a:gd fmla="val 16667" name="adj"/>
              </a:avLst>
            </a:prstGeom>
            <a:gradFill>
              <a:gsLst>
                <a:gs pos="0">
                  <a:srgbClr val="42CE5F"/>
                </a:gs>
                <a:gs pos="50000">
                  <a:srgbClr val="22CE4D"/>
                </a:gs>
                <a:gs pos="100000">
                  <a:srgbClr val="1ACA48"/>
                </a:gs>
              </a:gsLst>
              <a:lin ang="5400000"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9" name="Google Shape;209;p22"/>
            <p:cNvSpPr txBox="1"/>
            <p:nvPr/>
          </p:nvSpPr>
          <p:spPr>
            <a:xfrm>
              <a:off x="32930" y="1807751"/>
              <a:ext cx="5541190" cy="608718"/>
            </a:xfrm>
            <a:prstGeom prst="rect">
              <a:avLst/>
            </a:prstGeom>
            <a:noFill/>
            <a:ln>
              <a:noFill/>
            </a:ln>
          </p:spPr>
          <p:txBody>
            <a:bodyPr anchorCtr="0" anchor="ctr" bIns="38100" lIns="38100" spcFirstLastPara="1" rIns="38100" wrap="square" tIns="38100">
              <a:noAutofit/>
            </a:bodyPr>
            <a:lstStyle/>
            <a:p>
              <a:pPr indent="0" lvl="0" marL="0" marR="0" rtl="0" algn="l">
                <a:lnSpc>
                  <a:spcPct val="90000"/>
                </a:lnSpc>
                <a:spcBef>
                  <a:spcPts val="0"/>
                </a:spcBef>
                <a:spcAft>
                  <a:spcPts val="0"/>
                </a:spcAft>
                <a:buClr>
                  <a:schemeClr val="dk1"/>
                </a:buClr>
                <a:buSzPts val="1000"/>
                <a:buFont typeface="Arial"/>
                <a:buNone/>
              </a:pPr>
              <a:r>
                <a:rPr b="0" i="0" lang="en-US" sz="1000" u="none" cap="none" strike="noStrike">
                  <a:solidFill>
                    <a:schemeClr val="dk1"/>
                  </a:solidFill>
                  <a:latin typeface="Arial"/>
                  <a:ea typeface="Arial"/>
                  <a:cs typeface="Arial"/>
                  <a:sym typeface="Arial"/>
                </a:rPr>
                <a:t>Chung, H., &amp; Wedel, M. (2016). Conceptualizing and measuring consumer-based brand equity in online retail environments. </a:t>
              </a:r>
              <a:r>
                <a:rPr b="0" i="1" lang="en-US" sz="1000" u="none" cap="none" strike="noStrike">
                  <a:solidFill>
                    <a:schemeClr val="dk1"/>
                  </a:solidFill>
                  <a:latin typeface="Arial"/>
                  <a:ea typeface="Arial"/>
                  <a:cs typeface="Arial"/>
                  <a:sym typeface="Arial"/>
                </a:rPr>
                <a:t>Journal of Business Research</a:t>
              </a:r>
              <a:r>
                <a:rPr b="0" i="0" lang="en-US" sz="1000" u="none" cap="none" strike="noStrike">
                  <a:solidFill>
                    <a:schemeClr val="dk1"/>
                  </a:solidFill>
                  <a:latin typeface="Arial"/>
                  <a:ea typeface="Arial"/>
                  <a:cs typeface="Arial"/>
                  <a:sym typeface="Arial"/>
                </a:rPr>
                <a:t>, 69(9), 3341-3350. doi: 10.1016/j.jbusres.2015.12.056</a:t>
              </a:r>
              <a:endParaRPr b="0" i="0" sz="1400" u="none" cap="none" strike="noStrike">
                <a:solidFill>
                  <a:srgbClr val="000000"/>
                </a:solidFill>
                <a:latin typeface="Arial"/>
                <a:ea typeface="Arial"/>
                <a:cs typeface="Arial"/>
                <a:sym typeface="Arial"/>
              </a:endParaRPr>
            </a:p>
          </p:txBody>
        </p:sp>
        <p:sp>
          <p:nvSpPr>
            <p:cNvPr id="210" name="Google Shape;210;p22"/>
            <p:cNvSpPr/>
            <p:nvPr/>
          </p:nvSpPr>
          <p:spPr>
            <a:xfrm>
              <a:off x="0" y="2478199"/>
              <a:ext cx="5607050" cy="674578"/>
            </a:xfrm>
            <a:prstGeom prst="roundRect">
              <a:avLst>
                <a:gd fmla="val 16667" name="adj"/>
              </a:avLst>
            </a:prstGeom>
            <a:gradFill>
              <a:gsLst>
                <a:gs pos="0">
                  <a:srgbClr val="60DA3C"/>
                </a:gs>
                <a:gs pos="50000">
                  <a:srgbClr val="51DB16"/>
                </a:gs>
                <a:gs pos="100000">
                  <a:srgbClr val="4BD80D"/>
                </a:gs>
              </a:gsLst>
              <a:lin ang="5400000"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1" name="Google Shape;211;p22"/>
            <p:cNvSpPr txBox="1"/>
            <p:nvPr/>
          </p:nvSpPr>
          <p:spPr>
            <a:xfrm>
              <a:off x="32930" y="2511129"/>
              <a:ext cx="5541190" cy="608718"/>
            </a:xfrm>
            <a:prstGeom prst="rect">
              <a:avLst/>
            </a:prstGeom>
            <a:noFill/>
            <a:ln>
              <a:noFill/>
            </a:ln>
          </p:spPr>
          <p:txBody>
            <a:bodyPr anchorCtr="0" anchor="ctr" bIns="38100" lIns="38100" spcFirstLastPara="1" rIns="38100" wrap="square" tIns="38100">
              <a:noAutofit/>
            </a:bodyPr>
            <a:lstStyle/>
            <a:p>
              <a:pPr indent="0" lvl="0" marL="0" marR="0" rtl="0" algn="l">
                <a:lnSpc>
                  <a:spcPct val="90000"/>
                </a:lnSpc>
                <a:spcBef>
                  <a:spcPts val="0"/>
                </a:spcBef>
                <a:spcAft>
                  <a:spcPts val="0"/>
                </a:spcAft>
                <a:buClr>
                  <a:schemeClr val="dk1"/>
                </a:buClr>
                <a:buSzPts val="1000"/>
                <a:buFont typeface="Arial"/>
                <a:buNone/>
              </a:pPr>
              <a:r>
                <a:rPr b="0" i="0" lang="en-US" sz="1000" u="none" cap="none" strike="noStrike">
                  <a:solidFill>
                    <a:schemeClr val="dk1"/>
                  </a:solidFill>
                  <a:latin typeface="Arial"/>
                  <a:ea typeface="Arial"/>
                  <a:cs typeface="Arial"/>
                  <a:sym typeface="Arial"/>
                </a:rPr>
                <a:t>Entrepreneur. (n.d.). SWOT analysis. </a:t>
              </a:r>
              <a:r>
                <a:rPr b="0" i="1" lang="en-US" sz="1000" u="none" cap="none" strike="noStrike">
                  <a:solidFill>
                    <a:schemeClr val="dk1"/>
                  </a:solidFill>
                  <a:latin typeface="Arial"/>
                  <a:ea typeface="Arial"/>
                  <a:cs typeface="Arial"/>
                  <a:sym typeface="Arial"/>
                </a:rPr>
                <a:t>Entrepreneur</a:t>
              </a:r>
              <a:r>
                <a:rPr b="0" i="0" lang="en-US" sz="1000" u="none" cap="none" strike="noStrike">
                  <a:solidFill>
                    <a:schemeClr val="dk1"/>
                  </a:solidFill>
                  <a:latin typeface="Arial"/>
                  <a:ea typeface="Arial"/>
                  <a:cs typeface="Arial"/>
                  <a:sym typeface="Arial"/>
                </a:rPr>
                <a:t>. Available at:</a:t>
              </a:r>
              <a:r>
                <a:rPr b="0" i="0" lang="en-US" sz="1000" u="sng" cap="none" strike="noStrike">
                  <a:solidFill>
                    <a:schemeClr val="hlink"/>
                  </a:solidFill>
                  <a:latin typeface="Arial"/>
                  <a:ea typeface="Arial"/>
                  <a:cs typeface="Arial"/>
                  <a:sym typeface="Arial"/>
                  <a:hlinkClick r:id="rId3"/>
                </a:rPr>
                <a:t>https://www.entrepreneur.com/encyclopedia/swot-analysis</a:t>
              </a:r>
              <a:r>
                <a:rPr b="0" i="0" lang="en-US" sz="1000" u="none" cap="none" strike="noStrike">
                  <a:solidFill>
                    <a:schemeClr val="dk1"/>
                  </a:solidFill>
                  <a:latin typeface="Arial"/>
                  <a:ea typeface="Arial"/>
                  <a:cs typeface="Arial"/>
                  <a:sym typeface="Arial"/>
                </a:rPr>
                <a:t>[Accessed at 20 March 2023]</a:t>
              </a:r>
              <a:endParaRPr b="0" i="0" sz="1400" u="none" cap="none" strike="noStrike">
                <a:solidFill>
                  <a:srgbClr val="000000"/>
                </a:solidFill>
                <a:latin typeface="Arial"/>
                <a:ea typeface="Arial"/>
                <a:cs typeface="Arial"/>
                <a:sym typeface="Arial"/>
              </a:endParaRPr>
            </a:p>
          </p:txBody>
        </p:sp>
        <p:sp>
          <p:nvSpPr>
            <p:cNvPr id="212" name="Google Shape;212;p22"/>
            <p:cNvSpPr/>
            <p:nvPr/>
          </p:nvSpPr>
          <p:spPr>
            <a:xfrm>
              <a:off x="0" y="3181578"/>
              <a:ext cx="5607050" cy="674578"/>
            </a:xfrm>
            <a:prstGeom prst="roundRect">
              <a:avLst>
                <a:gd fmla="val 16667" name="adj"/>
              </a:avLst>
            </a:prstGeom>
            <a:gradFill>
              <a:gsLst>
                <a:gs pos="0">
                  <a:srgbClr val="C9E73A"/>
                </a:gs>
                <a:gs pos="50000">
                  <a:srgbClr val="C9EA07"/>
                </a:gs>
                <a:gs pos="100000">
                  <a:srgbClr val="C5E600"/>
                </a:gs>
              </a:gsLst>
              <a:lin ang="5400000"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3" name="Google Shape;213;p22"/>
            <p:cNvSpPr txBox="1"/>
            <p:nvPr/>
          </p:nvSpPr>
          <p:spPr>
            <a:xfrm>
              <a:off x="32930" y="3214508"/>
              <a:ext cx="5541190" cy="608718"/>
            </a:xfrm>
            <a:prstGeom prst="rect">
              <a:avLst/>
            </a:prstGeom>
            <a:noFill/>
            <a:ln>
              <a:noFill/>
            </a:ln>
          </p:spPr>
          <p:txBody>
            <a:bodyPr anchorCtr="0" anchor="ctr" bIns="38100" lIns="38100" spcFirstLastPara="1" rIns="38100" wrap="square" tIns="38100">
              <a:noAutofit/>
            </a:bodyPr>
            <a:lstStyle/>
            <a:p>
              <a:pPr indent="0" lvl="0" marL="0" marR="0" rtl="0" algn="l">
                <a:lnSpc>
                  <a:spcPct val="90000"/>
                </a:lnSpc>
                <a:spcBef>
                  <a:spcPts val="0"/>
                </a:spcBef>
                <a:spcAft>
                  <a:spcPts val="0"/>
                </a:spcAft>
                <a:buClr>
                  <a:schemeClr val="dk1"/>
                </a:buClr>
                <a:buSzPts val="1000"/>
                <a:buFont typeface="Arial"/>
                <a:buNone/>
              </a:pPr>
              <a:r>
                <a:rPr b="0" i="0" lang="en-US" sz="1000" u="none" cap="none" strike="noStrike">
                  <a:solidFill>
                    <a:schemeClr val="dk1"/>
                  </a:solidFill>
                  <a:latin typeface="Arial"/>
                  <a:ea typeface="Arial"/>
                  <a:cs typeface="Arial"/>
                  <a:sym typeface="Arial"/>
                </a:rPr>
                <a:t>Investopedia. (n.d.). Target market definition. Investopedia. </a:t>
              </a:r>
              <a:r>
                <a:rPr b="0" i="0" lang="en-US" sz="1000" u="sng" cap="none" strike="noStrike">
                  <a:solidFill>
                    <a:schemeClr val="hlink"/>
                  </a:solidFill>
                  <a:latin typeface="Arial"/>
                  <a:ea typeface="Arial"/>
                  <a:cs typeface="Arial"/>
                  <a:sym typeface="Arial"/>
                  <a:hlinkClick r:id="rId4"/>
                </a:rPr>
                <a:t>https://www.investopedia.com/terms/t/target-market.asp</a:t>
              </a:r>
              <a:r>
                <a:rPr b="0" i="0" lang="en-US" sz="1000" u="none" cap="none" strike="noStrike">
                  <a:solidFill>
                    <a:schemeClr val="dk1"/>
                  </a:solidFill>
                  <a:latin typeface="Arial"/>
                  <a:ea typeface="Arial"/>
                  <a:cs typeface="Arial"/>
                  <a:sym typeface="Arial"/>
                </a:rPr>
                <a:t>[Accessed at 20 March 2023]</a:t>
              </a:r>
              <a:endParaRPr b="0" i="0" sz="1400" u="none" cap="none" strike="noStrike">
                <a:solidFill>
                  <a:srgbClr val="000000"/>
                </a:solidFill>
                <a:latin typeface="Arial"/>
                <a:ea typeface="Arial"/>
                <a:cs typeface="Arial"/>
                <a:sym typeface="Arial"/>
              </a:endParaRPr>
            </a:p>
          </p:txBody>
        </p:sp>
        <p:sp>
          <p:nvSpPr>
            <p:cNvPr id="214" name="Google Shape;214;p22"/>
            <p:cNvSpPr/>
            <p:nvPr/>
          </p:nvSpPr>
          <p:spPr>
            <a:xfrm>
              <a:off x="0" y="3884956"/>
              <a:ext cx="5607050" cy="674578"/>
            </a:xfrm>
            <a:prstGeom prst="roundRect">
              <a:avLst>
                <a:gd fmla="val 16667" name="adj"/>
              </a:avLst>
            </a:prstGeom>
            <a:gradFill>
              <a:gsLst>
                <a:gs pos="0">
                  <a:srgbClr val="F49739"/>
                </a:gs>
                <a:gs pos="50000">
                  <a:srgbClr val="F79000"/>
                </a:gs>
                <a:gs pos="100000">
                  <a:srgbClr val="F48B00"/>
                </a:gs>
              </a:gsLst>
              <a:lin ang="5400000"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5" name="Google Shape;215;p22"/>
            <p:cNvSpPr txBox="1"/>
            <p:nvPr/>
          </p:nvSpPr>
          <p:spPr>
            <a:xfrm>
              <a:off x="32930" y="3917886"/>
              <a:ext cx="5541190" cy="608718"/>
            </a:xfrm>
            <a:prstGeom prst="rect">
              <a:avLst/>
            </a:prstGeom>
            <a:noFill/>
            <a:ln>
              <a:noFill/>
            </a:ln>
          </p:spPr>
          <p:txBody>
            <a:bodyPr anchorCtr="0" anchor="ctr" bIns="38100" lIns="38100" spcFirstLastPara="1" rIns="38100" wrap="square" tIns="38100">
              <a:noAutofit/>
            </a:bodyPr>
            <a:lstStyle/>
            <a:p>
              <a:pPr indent="0" lvl="0" marL="0" marR="0" rtl="0" algn="l">
                <a:lnSpc>
                  <a:spcPct val="90000"/>
                </a:lnSpc>
                <a:spcBef>
                  <a:spcPts val="0"/>
                </a:spcBef>
                <a:spcAft>
                  <a:spcPts val="0"/>
                </a:spcAft>
                <a:buClr>
                  <a:schemeClr val="dk1"/>
                </a:buClr>
                <a:buSzPts val="1000"/>
                <a:buFont typeface="Arial"/>
                <a:buNone/>
              </a:pPr>
              <a:r>
                <a:rPr b="0" i="0" lang="en-US" sz="1000" u="none" cap="none" strike="noStrike">
                  <a:solidFill>
                    <a:schemeClr val="dk1"/>
                  </a:solidFill>
                  <a:latin typeface="Arial"/>
                  <a:ea typeface="Arial"/>
                  <a:cs typeface="Arial"/>
                  <a:sym typeface="Arial"/>
                </a:rPr>
                <a:t>Forbes. (2019). The rise of social commerce: How social media is driving sales for online retailers. </a:t>
              </a:r>
              <a:r>
                <a:rPr b="0" i="1" lang="en-US" sz="1000" u="none" cap="none" strike="noStrike">
                  <a:solidFill>
                    <a:schemeClr val="dk1"/>
                  </a:solidFill>
                  <a:latin typeface="Arial"/>
                  <a:ea typeface="Arial"/>
                  <a:cs typeface="Arial"/>
                  <a:sym typeface="Arial"/>
                </a:rPr>
                <a:t>Forbes.</a:t>
              </a:r>
              <a:r>
                <a:rPr b="0" i="0" lang="en-US" sz="1000" u="none" cap="none" strike="noStrike">
                  <a:solidFill>
                    <a:schemeClr val="dk1"/>
                  </a:solidFill>
                  <a:latin typeface="Arial"/>
                  <a:ea typeface="Arial"/>
                  <a:cs typeface="Arial"/>
                  <a:sym typeface="Arial"/>
                </a:rPr>
                <a:t>Available at:</a:t>
              </a:r>
              <a:r>
                <a:rPr b="0" i="0" lang="en-US" sz="1000" u="sng" cap="none" strike="noStrike">
                  <a:solidFill>
                    <a:schemeClr val="hlink"/>
                  </a:solidFill>
                  <a:latin typeface="Arial"/>
                  <a:ea typeface="Arial"/>
                  <a:cs typeface="Arial"/>
                  <a:sym typeface="Arial"/>
                  <a:hlinkClick r:id="rId5"/>
                </a:rPr>
                <a:t>https://www.forbes.com/sites/forbesagencycouncil/2019/04/10/the-rise-of-social-commerce-how-social-media-is-driving-sales-for-online-retailers/?sh=6e27c6ed7f6e</a:t>
              </a:r>
              <a:r>
                <a:rPr b="0" i="0" lang="en-US" sz="1000" u="none" cap="none" strike="noStrike">
                  <a:solidFill>
                    <a:schemeClr val="dk1"/>
                  </a:solidFill>
                  <a:latin typeface="Arial"/>
                  <a:ea typeface="Arial"/>
                  <a:cs typeface="Arial"/>
                  <a:sym typeface="Arial"/>
                </a:rPr>
                <a:t>[Accessed at 20 March 2023]</a:t>
              </a:r>
              <a:endParaRPr b="0" i="0" sz="1400" u="none" cap="none" strike="noStrike">
                <a:solidFill>
                  <a:srgbClr val="000000"/>
                </a:solidFill>
                <a:latin typeface="Arial"/>
                <a:ea typeface="Arial"/>
                <a:cs typeface="Arial"/>
                <a:sym typeface="Arial"/>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2"/>
        </a:solidFill>
      </p:bgPr>
    </p:bg>
    <p:spTree>
      <p:nvGrpSpPr>
        <p:cNvPr id="219" name="Shape 219"/>
        <p:cNvGrpSpPr/>
        <p:nvPr/>
      </p:nvGrpSpPr>
      <p:grpSpPr>
        <a:xfrm>
          <a:off x="0" y="0"/>
          <a:ext cx="0" cy="0"/>
          <a:chOff x="0" y="0"/>
          <a:chExt cx="0" cy="0"/>
        </a:xfrm>
      </p:grpSpPr>
      <p:sp>
        <p:nvSpPr>
          <p:cNvPr id="220" name="Google Shape;220;p23"/>
          <p:cNvSpPr txBox="1"/>
          <p:nvPr>
            <p:ph idx="4294967295" type="title"/>
          </p:nvPr>
        </p:nvSpPr>
        <p:spPr>
          <a:xfrm>
            <a:off x="1757645" y="293179"/>
            <a:ext cx="7729728" cy="1188720"/>
          </a:xfrm>
          <a:prstGeom prst="rect">
            <a:avLst/>
          </a:prstGeom>
          <a:solidFill>
            <a:schemeClr val="lt1"/>
          </a:solidFill>
          <a:ln cap="sq" cmpd="sng" w="31750">
            <a:solidFill>
              <a:srgbClr val="3F3F3F"/>
            </a:solidFill>
            <a:prstDash val="solid"/>
            <a:miter lim="800000"/>
            <a:headEnd len="sm" w="sm" type="none"/>
            <a:tailEnd len="sm" w="sm" type="none"/>
          </a:ln>
        </p:spPr>
        <p:txBody>
          <a:bodyPr anchorCtr="0" anchor="ctr" bIns="182875" lIns="182875" spcFirstLastPara="1" rIns="182875" wrap="square" tIns="182875">
            <a:normAutofit/>
          </a:bodyPr>
          <a:lstStyle/>
          <a:p>
            <a:pPr indent="0" lvl="0" marL="0" rtl="0" algn="ctr">
              <a:lnSpc>
                <a:spcPct val="90000"/>
              </a:lnSpc>
              <a:spcBef>
                <a:spcPts val="0"/>
              </a:spcBef>
              <a:spcAft>
                <a:spcPts val="0"/>
              </a:spcAft>
              <a:buClr>
                <a:srgbClr val="262626"/>
              </a:buClr>
              <a:buSzPts val="2800"/>
              <a:buFont typeface="Gill Sans"/>
              <a:buNone/>
            </a:pPr>
            <a:r>
              <a:rPr b="1" lang="en-US"/>
              <a:t>REFERENCES</a:t>
            </a:r>
            <a:r>
              <a:rPr lang="en-US"/>
              <a:t>:</a:t>
            </a:r>
            <a:endParaRPr/>
          </a:p>
        </p:txBody>
      </p:sp>
      <p:grpSp>
        <p:nvGrpSpPr>
          <p:cNvPr id="221" name="Google Shape;221;p23"/>
          <p:cNvGrpSpPr/>
          <p:nvPr/>
        </p:nvGrpSpPr>
        <p:grpSpPr>
          <a:xfrm>
            <a:off x="1359899" y="1338527"/>
            <a:ext cx="9757293" cy="4648031"/>
            <a:chOff x="1219200" y="-407261"/>
            <a:chExt cx="9757293" cy="4433029"/>
          </a:xfrm>
        </p:grpSpPr>
        <p:sp>
          <p:nvSpPr>
            <p:cNvPr id="222" name="Google Shape;222;p23"/>
            <p:cNvSpPr/>
            <p:nvPr/>
          </p:nvSpPr>
          <p:spPr>
            <a:xfrm>
              <a:off x="1219200" y="-51425"/>
              <a:ext cx="8996100" cy="885600"/>
            </a:xfrm>
            <a:prstGeom prst="roundRect">
              <a:avLst>
                <a:gd fmla="val 10000" name="adj"/>
              </a:avLst>
            </a:prstGeom>
            <a:solidFill>
              <a:srgbClr val="3E8AB3"/>
            </a:solidFill>
            <a:ln cap="flat" cmpd="sng" w="317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3" name="Google Shape;223;p23"/>
            <p:cNvSpPr txBox="1"/>
            <p:nvPr/>
          </p:nvSpPr>
          <p:spPr>
            <a:xfrm>
              <a:off x="1499166" y="-25434"/>
              <a:ext cx="7965300" cy="833700"/>
            </a:xfrm>
            <a:prstGeom prst="rect">
              <a:avLst/>
            </a:prstGeom>
            <a:noFill/>
            <a:ln>
              <a:noFill/>
            </a:ln>
          </p:spPr>
          <p:txBody>
            <a:bodyPr anchorCtr="0" anchor="ctr" bIns="64750" lIns="64750" spcFirstLastPara="1" rIns="64750" wrap="square" tIns="64750">
              <a:noAutofit/>
            </a:bodyPr>
            <a:lstStyle/>
            <a:p>
              <a:pPr indent="0" lvl="0" marL="0" marR="0" rtl="0" algn="l">
                <a:lnSpc>
                  <a:spcPct val="90000"/>
                </a:lnSpc>
                <a:spcBef>
                  <a:spcPts val="0"/>
                </a:spcBef>
                <a:spcAft>
                  <a:spcPts val="0"/>
                </a:spcAft>
                <a:buClr>
                  <a:schemeClr val="lt1"/>
                </a:buClr>
                <a:buSzPts val="1700"/>
                <a:buFont typeface="Gill Sans"/>
                <a:buNone/>
              </a:pPr>
              <a:r>
                <a:rPr b="0" i="0" lang="en-US" sz="1700" u="none" cap="none" strike="noStrike">
                  <a:solidFill>
                    <a:schemeClr val="lt1"/>
                  </a:solidFill>
                  <a:latin typeface="Gill Sans"/>
                  <a:ea typeface="Gill Sans"/>
                  <a:cs typeface="Gill Sans"/>
                  <a:sym typeface="Gill Sans"/>
                </a:rPr>
                <a:t>Kotler, P., &amp; Keller, K. L. (2015). </a:t>
              </a:r>
              <a:r>
                <a:rPr b="0" i="1" lang="en-US" sz="1700" u="none" cap="none" strike="noStrike">
                  <a:solidFill>
                    <a:schemeClr val="lt1"/>
                  </a:solidFill>
                  <a:latin typeface="Gill Sans"/>
                  <a:ea typeface="Gill Sans"/>
                  <a:cs typeface="Gill Sans"/>
                  <a:sym typeface="Gill Sans"/>
                </a:rPr>
                <a:t>Marketing management</a:t>
              </a:r>
              <a:r>
                <a:rPr b="0" i="0" lang="en-US" sz="1700" u="none" cap="none" strike="noStrike">
                  <a:solidFill>
                    <a:schemeClr val="lt1"/>
                  </a:solidFill>
                  <a:latin typeface="Gill Sans"/>
                  <a:ea typeface="Gill Sans"/>
                  <a:cs typeface="Gill Sans"/>
                  <a:sym typeface="Gill Sans"/>
                </a:rPr>
                <a:t> (15th ed.). Pearson Education Limited.</a:t>
              </a:r>
              <a:endParaRPr b="0" i="0" sz="1400" u="none" cap="none" strike="noStrike">
                <a:solidFill>
                  <a:srgbClr val="000000"/>
                </a:solidFill>
                <a:latin typeface="Arial"/>
                <a:ea typeface="Arial"/>
                <a:cs typeface="Arial"/>
                <a:sym typeface="Arial"/>
              </a:endParaRPr>
            </a:p>
          </p:txBody>
        </p:sp>
        <p:sp>
          <p:nvSpPr>
            <p:cNvPr id="224" name="Google Shape;224;p23"/>
            <p:cNvSpPr/>
            <p:nvPr/>
          </p:nvSpPr>
          <p:spPr>
            <a:xfrm>
              <a:off x="1219241" y="1033947"/>
              <a:ext cx="8996100" cy="885600"/>
            </a:xfrm>
            <a:prstGeom prst="roundRect">
              <a:avLst>
                <a:gd fmla="val 10000" name="adj"/>
              </a:avLst>
            </a:prstGeom>
            <a:solidFill>
              <a:schemeClr val="accent2"/>
            </a:solidFill>
            <a:ln cap="flat" cmpd="sng" w="317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5" name="Google Shape;225;p23"/>
            <p:cNvSpPr txBox="1"/>
            <p:nvPr/>
          </p:nvSpPr>
          <p:spPr>
            <a:xfrm>
              <a:off x="1342057" y="1033963"/>
              <a:ext cx="7614900" cy="833700"/>
            </a:xfrm>
            <a:prstGeom prst="rect">
              <a:avLst/>
            </a:prstGeom>
            <a:noFill/>
            <a:ln>
              <a:noFill/>
            </a:ln>
          </p:spPr>
          <p:txBody>
            <a:bodyPr anchorCtr="0" anchor="ctr" bIns="64750" lIns="64750" spcFirstLastPara="1" rIns="64750" wrap="square" tIns="64750">
              <a:noAutofit/>
            </a:bodyPr>
            <a:lstStyle/>
            <a:p>
              <a:pPr indent="0" lvl="0" marL="0" marR="0" rtl="0" algn="l">
                <a:lnSpc>
                  <a:spcPct val="90000"/>
                </a:lnSpc>
                <a:spcBef>
                  <a:spcPts val="0"/>
                </a:spcBef>
                <a:spcAft>
                  <a:spcPts val="0"/>
                </a:spcAft>
                <a:buClr>
                  <a:schemeClr val="lt1"/>
                </a:buClr>
                <a:buSzPts val="1700"/>
                <a:buFont typeface="Gill Sans"/>
                <a:buNone/>
              </a:pPr>
              <a:r>
                <a:rPr b="0" i="0" lang="en-US" sz="1700" u="none" cap="none" strike="noStrike">
                  <a:solidFill>
                    <a:schemeClr val="lt1"/>
                  </a:solidFill>
                  <a:latin typeface="Gill Sans"/>
                  <a:ea typeface="Gill Sans"/>
                  <a:cs typeface="Gill Sans"/>
                  <a:sym typeface="Gill Sans"/>
                </a:rPr>
                <a:t>Grönroos, C. (1994). From marketing mix to relationship marketing: Towards a paradigm shift in marketing. </a:t>
              </a:r>
              <a:r>
                <a:rPr b="0" i="1" lang="en-US" sz="1700" u="none" cap="none" strike="noStrike">
                  <a:solidFill>
                    <a:schemeClr val="lt1"/>
                  </a:solidFill>
                  <a:latin typeface="Gill Sans"/>
                  <a:ea typeface="Gill Sans"/>
                  <a:cs typeface="Gill Sans"/>
                  <a:sym typeface="Gill Sans"/>
                </a:rPr>
                <a:t>Management Decision</a:t>
              </a:r>
              <a:r>
                <a:rPr b="0" i="0" lang="en-US" sz="1700" u="none" cap="none" strike="noStrike">
                  <a:solidFill>
                    <a:schemeClr val="lt1"/>
                  </a:solidFill>
                  <a:latin typeface="Gill Sans"/>
                  <a:ea typeface="Gill Sans"/>
                  <a:cs typeface="Gill Sans"/>
                  <a:sym typeface="Gill Sans"/>
                </a:rPr>
                <a:t>, 32(2), 4-20. doi: 10.1108/00251749410054766</a:t>
              </a:r>
              <a:endParaRPr b="0" i="0" sz="1400" u="none" cap="none" strike="noStrike">
                <a:solidFill>
                  <a:srgbClr val="000000"/>
                </a:solidFill>
                <a:latin typeface="Arial"/>
                <a:ea typeface="Arial"/>
                <a:cs typeface="Arial"/>
                <a:sym typeface="Arial"/>
              </a:endParaRPr>
            </a:p>
          </p:txBody>
        </p:sp>
        <p:sp>
          <p:nvSpPr>
            <p:cNvPr id="226" name="Google Shape;226;p23"/>
            <p:cNvSpPr/>
            <p:nvPr/>
          </p:nvSpPr>
          <p:spPr>
            <a:xfrm>
              <a:off x="1219212" y="2087068"/>
              <a:ext cx="8996100" cy="885600"/>
            </a:xfrm>
            <a:prstGeom prst="roundRect">
              <a:avLst>
                <a:gd fmla="val 10000" name="adj"/>
              </a:avLst>
            </a:prstGeom>
            <a:solidFill>
              <a:srgbClr val="24D31F"/>
            </a:solidFill>
            <a:ln cap="flat" cmpd="sng" w="317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7" name="Google Shape;227;p23"/>
            <p:cNvSpPr txBox="1"/>
            <p:nvPr/>
          </p:nvSpPr>
          <p:spPr>
            <a:xfrm>
              <a:off x="1336353" y="2125997"/>
              <a:ext cx="7626300" cy="833700"/>
            </a:xfrm>
            <a:prstGeom prst="rect">
              <a:avLst/>
            </a:prstGeom>
            <a:noFill/>
            <a:ln>
              <a:noFill/>
            </a:ln>
          </p:spPr>
          <p:txBody>
            <a:bodyPr anchorCtr="0" anchor="ctr" bIns="64750" lIns="64750" spcFirstLastPara="1" rIns="64750" wrap="square" tIns="64750">
              <a:noAutofit/>
            </a:bodyPr>
            <a:lstStyle/>
            <a:p>
              <a:pPr indent="0" lvl="0" marL="0" marR="0" rtl="0" algn="l">
                <a:lnSpc>
                  <a:spcPct val="90000"/>
                </a:lnSpc>
                <a:spcBef>
                  <a:spcPts val="0"/>
                </a:spcBef>
                <a:spcAft>
                  <a:spcPts val="0"/>
                </a:spcAft>
                <a:buClr>
                  <a:schemeClr val="lt1"/>
                </a:buClr>
                <a:buSzPts val="1700"/>
                <a:buFont typeface="Gill Sans"/>
                <a:buNone/>
              </a:pPr>
              <a:r>
                <a:rPr b="0" i="0" lang="en-US" sz="1700" u="none" cap="none" strike="noStrike">
                  <a:solidFill>
                    <a:schemeClr val="lt1"/>
                  </a:solidFill>
                  <a:latin typeface="Gill Sans"/>
                  <a:ea typeface="Gill Sans"/>
                  <a:cs typeface="Gill Sans"/>
                  <a:sym typeface="Gill Sans"/>
                </a:rPr>
                <a:t>Walker, T. (2022). How to start an online retail business in the UK. </a:t>
              </a:r>
              <a:r>
                <a:rPr b="0" i="1" lang="en-US" sz="1700" u="none" cap="none" strike="noStrike">
                  <a:solidFill>
                    <a:schemeClr val="lt1"/>
                  </a:solidFill>
                  <a:latin typeface="Gill Sans"/>
                  <a:ea typeface="Gill Sans"/>
                  <a:cs typeface="Gill Sans"/>
                  <a:sym typeface="Gill Sans"/>
                </a:rPr>
                <a:t>Simply Business.</a:t>
              </a:r>
              <a:r>
                <a:rPr b="0" i="0" lang="en-US" sz="1700" u="none" cap="none" strike="noStrike">
                  <a:solidFill>
                    <a:schemeClr val="lt1"/>
                  </a:solidFill>
                  <a:latin typeface="Gill Sans"/>
                  <a:ea typeface="Gill Sans"/>
                  <a:cs typeface="Gill Sans"/>
                  <a:sym typeface="Gill Sans"/>
                </a:rPr>
                <a:t> </a:t>
              </a:r>
              <a:r>
                <a:rPr b="0" i="0" lang="en-US" sz="1700" u="sng" cap="none" strike="noStrike">
                  <a:solidFill>
                    <a:schemeClr val="hlink"/>
                  </a:solidFill>
                  <a:latin typeface="Gill Sans"/>
                  <a:ea typeface="Gill Sans"/>
                  <a:cs typeface="Gill Sans"/>
                  <a:sym typeface="Gill Sans"/>
                  <a:hlinkClick r:id="rId3"/>
                </a:rPr>
                <a:t>https://www.simplybusiness.co.uk/start-a-business/how-to-start-an-online-retail-business-in-uk/</a:t>
              </a:r>
              <a:r>
                <a:rPr b="0" i="0" lang="en-US" sz="1700" u="none" cap="none" strike="noStrike">
                  <a:solidFill>
                    <a:schemeClr val="lt1"/>
                  </a:solidFill>
                  <a:latin typeface="Gill Sans"/>
                  <a:ea typeface="Gill Sans"/>
                  <a:cs typeface="Gill Sans"/>
                  <a:sym typeface="Gill Sans"/>
                </a:rPr>
                <a:t>[Accessed at 20 March 2023]</a:t>
              </a:r>
              <a:endParaRPr b="0" i="0" sz="1400" u="none" cap="none" strike="noStrike">
                <a:solidFill>
                  <a:srgbClr val="000000"/>
                </a:solidFill>
                <a:latin typeface="Arial"/>
                <a:ea typeface="Arial"/>
                <a:cs typeface="Arial"/>
                <a:sym typeface="Arial"/>
              </a:endParaRPr>
            </a:p>
          </p:txBody>
        </p:sp>
        <p:sp>
          <p:nvSpPr>
            <p:cNvPr id="228" name="Google Shape;228;p23"/>
            <p:cNvSpPr/>
            <p:nvPr/>
          </p:nvSpPr>
          <p:spPr>
            <a:xfrm>
              <a:off x="1219253" y="3114352"/>
              <a:ext cx="8996100" cy="885600"/>
            </a:xfrm>
            <a:prstGeom prst="roundRect">
              <a:avLst>
                <a:gd fmla="val 10000" name="adj"/>
              </a:avLst>
            </a:prstGeom>
            <a:solidFill>
              <a:srgbClr val="24D31F"/>
            </a:solidFill>
            <a:ln cap="flat" cmpd="sng" w="317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9" name="Google Shape;229;p23"/>
            <p:cNvSpPr txBox="1"/>
            <p:nvPr/>
          </p:nvSpPr>
          <p:spPr>
            <a:xfrm>
              <a:off x="1341994" y="3192068"/>
              <a:ext cx="7614900" cy="833700"/>
            </a:xfrm>
            <a:prstGeom prst="rect">
              <a:avLst/>
            </a:prstGeom>
            <a:noFill/>
            <a:ln>
              <a:noFill/>
            </a:ln>
          </p:spPr>
          <p:txBody>
            <a:bodyPr anchorCtr="0" anchor="ctr" bIns="64750" lIns="64750" spcFirstLastPara="1" rIns="64750" wrap="square" tIns="64750">
              <a:noAutofit/>
            </a:bodyPr>
            <a:lstStyle/>
            <a:p>
              <a:pPr indent="0" lvl="0" marL="0" marR="0" rtl="0" algn="l">
                <a:lnSpc>
                  <a:spcPct val="90000"/>
                </a:lnSpc>
                <a:spcBef>
                  <a:spcPts val="0"/>
                </a:spcBef>
                <a:spcAft>
                  <a:spcPts val="0"/>
                </a:spcAft>
                <a:buClr>
                  <a:schemeClr val="lt1"/>
                </a:buClr>
                <a:buSzPts val="1700"/>
                <a:buFont typeface="Gill Sans"/>
                <a:buNone/>
              </a:pPr>
              <a:r>
                <a:rPr b="0" i="0" lang="en-US" sz="1700" u="none" cap="none" strike="noStrike">
                  <a:solidFill>
                    <a:schemeClr val="lt1"/>
                  </a:solidFill>
                  <a:latin typeface="Gill Sans"/>
                  <a:ea typeface="Gill Sans"/>
                  <a:cs typeface="Gill Sans"/>
                  <a:sym typeface="Gill Sans"/>
                </a:rPr>
                <a:t>Statista. (2021). United Kingdom e-commerce market size from 2017 to 2023. Statista.Available at:</a:t>
              </a:r>
              <a:r>
                <a:rPr b="0" i="0" lang="en-US" sz="1700" u="sng" cap="none" strike="noStrike">
                  <a:solidFill>
                    <a:schemeClr val="hlink"/>
                  </a:solidFill>
                  <a:latin typeface="Gill Sans"/>
                  <a:ea typeface="Gill Sans"/>
                  <a:cs typeface="Gill Sans"/>
                  <a:sym typeface="Gill Sans"/>
                  <a:hlinkClick r:id="rId4"/>
                </a:rPr>
                <a:t>https://www.statista.com/statistics/379046/e-commerce-market-size-forecast-in-the-united-kingdom-uk/</a:t>
              </a:r>
              <a:r>
                <a:rPr b="0" i="0" lang="en-US" sz="1700" u="none" cap="none" strike="noStrike">
                  <a:solidFill>
                    <a:schemeClr val="lt1"/>
                  </a:solidFill>
                  <a:latin typeface="Gill Sans"/>
                  <a:ea typeface="Gill Sans"/>
                  <a:cs typeface="Gill Sans"/>
                  <a:sym typeface="Gill Sans"/>
                </a:rPr>
                <a:t>[Accessed at 20 March 2023]</a:t>
              </a:r>
              <a:endParaRPr b="0" i="0" sz="1400" u="none" cap="none" strike="noStrike">
                <a:solidFill>
                  <a:srgbClr val="000000"/>
                </a:solidFill>
                <a:latin typeface="Arial"/>
                <a:ea typeface="Arial"/>
                <a:cs typeface="Arial"/>
                <a:sym typeface="Arial"/>
              </a:endParaRPr>
            </a:p>
          </p:txBody>
        </p:sp>
        <p:sp>
          <p:nvSpPr>
            <p:cNvPr id="230" name="Google Shape;230;p23"/>
            <p:cNvSpPr txBox="1"/>
            <p:nvPr/>
          </p:nvSpPr>
          <p:spPr>
            <a:xfrm>
              <a:off x="10659993" y="-407261"/>
              <a:ext cx="316500" cy="433200"/>
            </a:xfrm>
            <a:prstGeom prst="rect">
              <a:avLst/>
            </a:prstGeom>
            <a:noFill/>
            <a:ln>
              <a:noFill/>
            </a:ln>
          </p:spPr>
          <p:txBody>
            <a:bodyPr anchorCtr="0" anchor="ctr" bIns="34275" lIns="34275" spcFirstLastPara="1" rIns="34275" wrap="square" tIns="34275">
              <a:noAutofit/>
            </a:bodyPr>
            <a:lstStyle/>
            <a:p>
              <a:pPr indent="0" lvl="0" marL="0" marR="0" rtl="0" algn="ctr">
                <a:lnSpc>
                  <a:spcPct val="90000"/>
                </a:lnSpc>
                <a:spcBef>
                  <a:spcPts val="0"/>
                </a:spcBef>
                <a:spcAft>
                  <a:spcPts val="0"/>
                </a:spcAft>
                <a:buClr>
                  <a:schemeClr val="dk1"/>
                </a:buClr>
                <a:buSzPts val="2700"/>
                <a:buFont typeface="Gill Sans"/>
                <a:buNone/>
              </a:pPr>
              <a:r>
                <a:t/>
              </a:r>
              <a:endParaRPr b="0" i="0" sz="2700" u="none" cap="none" strike="noStrike">
                <a:solidFill>
                  <a:schemeClr val="dk1"/>
                </a:solidFill>
                <a:latin typeface="Gill Sans"/>
                <a:ea typeface="Gill Sans"/>
                <a:cs typeface="Gill Sans"/>
                <a:sym typeface="Gill Sans"/>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234" name="Shape 234"/>
        <p:cNvGrpSpPr/>
        <p:nvPr/>
      </p:nvGrpSpPr>
      <p:grpSpPr>
        <a:xfrm>
          <a:off x="0" y="0"/>
          <a:ext cx="0" cy="0"/>
          <a:chOff x="0" y="0"/>
          <a:chExt cx="0" cy="0"/>
        </a:xfrm>
      </p:grpSpPr>
      <p:pic>
        <p:nvPicPr>
          <p:cNvPr descr="Beautiful Thank You Animated GIF | SuperbWishes.com" id="235" name="Google Shape;235;p24"/>
          <p:cNvPicPr preferRelativeResize="0"/>
          <p:nvPr/>
        </p:nvPicPr>
        <p:blipFill rotWithShape="1">
          <a:blip r:embed="rId3">
            <a:alphaModFix/>
          </a:blip>
          <a:srcRect b="0" l="0" r="0" t="0"/>
          <a:stretch/>
        </p:blipFill>
        <p:spPr>
          <a:xfrm>
            <a:off x="2667000" y="0"/>
            <a:ext cx="6858000" cy="68580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35"/>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35"/>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Parcel">
  <a:themeElements>
    <a:clrScheme name="Parcel">
      <a:dk1>
        <a:srgbClr val="000000"/>
      </a:dk1>
      <a:lt1>
        <a:srgbClr val="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Parcel">
  <a:themeElements>
    <a:clrScheme name="Parcel">
      <a:dk1>
        <a:srgbClr val="000000"/>
      </a:dk1>
      <a:lt1>
        <a:srgbClr val="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