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1"/>
  </p:notesMasterIdLst>
  <p:sldIdLst>
    <p:sldId id="256" r:id="rId5"/>
    <p:sldId id="260" r:id="rId6"/>
    <p:sldId id="257" r:id="rId7"/>
    <p:sldId id="302" r:id="rId8"/>
    <p:sldId id="319" r:id="rId9"/>
    <p:sldId id="304" r:id="rId10"/>
    <p:sldId id="305" r:id="rId11"/>
    <p:sldId id="306" r:id="rId12"/>
    <p:sldId id="307" r:id="rId13"/>
    <p:sldId id="308" r:id="rId14"/>
    <p:sldId id="271" r:id="rId15"/>
    <p:sldId id="287" r:id="rId16"/>
    <p:sldId id="297" r:id="rId17"/>
    <p:sldId id="309" r:id="rId18"/>
    <p:sldId id="310" r:id="rId19"/>
    <p:sldId id="311" r:id="rId20"/>
    <p:sldId id="312" r:id="rId21"/>
    <p:sldId id="313" r:id="rId22"/>
    <p:sldId id="262" r:id="rId23"/>
    <p:sldId id="314" r:id="rId24"/>
    <p:sldId id="315" r:id="rId25"/>
    <p:sldId id="316" r:id="rId26"/>
    <p:sldId id="317" r:id="rId27"/>
    <p:sldId id="318" r:id="rId28"/>
    <p:sldId id="269" r:id="rId29"/>
    <p:sldId id="270"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9E2905-9B1D-440A-9F39-7299B4E7C64C}" v="147" dt="2021-01-25T20:59:44.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3441" autoAdjust="0"/>
  </p:normalViewPr>
  <p:slideViewPr>
    <p:cSldViewPr snapToGrid="0">
      <p:cViewPr varScale="1">
        <p:scale>
          <a:sx n="48" d="100"/>
          <a:sy n="48" d="100"/>
        </p:scale>
        <p:origin x="22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8E9E2905-9B1D-440A-9F39-7299B4E7C64C}"/>
    <pc:docChg chg="custSel delSld modSld">
      <pc:chgData name="David Williams (SOAC)" userId="d9705ef0-be3d-4927-aab1-9879255c8c5d" providerId="ADAL" clId="{8E9E2905-9B1D-440A-9F39-7299B4E7C64C}" dt="2021-01-25T20:59:55.440" v="79" actId="1076"/>
      <pc:docMkLst>
        <pc:docMk/>
      </pc:docMkLst>
      <pc:sldChg chg="addSp modSp mod">
        <pc:chgData name="David Williams (SOAC)" userId="d9705ef0-be3d-4927-aab1-9879255c8c5d" providerId="ADAL" clId="{8E9E2905-9B1D-440A-9F39-7299B4E7C64C}" dt="2021-01-25T20:59:55.440" v="79" actId="1076"/>
        <pc:sldMkLst>
          <pc:docMk/>
          <pc:sldMk cId="3389638468" sldId="257"/>
        </pc:sldMkLst>
        <pc:spChg chg="mod">
          <ac:chgData name="David Williams (SOAC)" userId="d9705ef0-be3d-4927-aab1-9879255c8c5d" providerId="ADAL" clId="{8E9E2905-9B1D-440A-9F39-7299B4E7C64C}" dt="2021-01-25T20:59:55.440" v="79" actId="1076"/>
          <ac:spMkLst>
            <pc:docMk/>
            <pc:sldMk cId="3389638468" sldId="257"/>
            <ac:spMk id="3" creationId="{D413427D-D21B-42D8-9002-D02A6D4A4779}"/>
          </ac:spMkLst>
        </pc:spChg>
        <pc:picChg chg="add mod">
          <ac:chgData name="David Williams (SOAC)" userId="d9705ef0-be3d-4927-aab1-9879255c8c5d" providerId="ADAL" clId="{8E9E2905-9B1D-440A-9F39-7299B4E7C64C}" dt="2021-01-25T20:59:48.112" v="78" actId="1076"/>
          <ac:picMkLst>
            <pc:docMk/>
            <pc:sldMk cId="3389638468" sldId="257"/>
            <ac:picMk id="4" creationId="{2EB25358-35A7-460F-AEFB-43BA7C310F90}"/>
          </ac:picMkLst>
        </pc:picChg>
      </pc:sldChg>
      <pc:sldChg chg="del">
        <pc:chgData name="David Williams (SOAC)" userId="d9705ef0-be3d-4927-aab1-9879255c8c5d" providerId="ADAL" clId="{8E9E2905-9B1D-440A-9F39-7299B4E7C64C}" dt="2021-01-25T20:01:24.382" v="61" actId="47"/>
        <pc:sldMkLst>
          <pc:docMk/>
          <pc:sldMk cId="1796456923" sldId="258"/>
        </pc:sldMkLst>
      </pc:sldChg>
    </pc:docChg>
  </pc:docChgLst>
  <pc:docChgLst>
    <pc:chgData name="David" userId="d9705ef0-be3d-4927-aab1-9879255c8c5d" providerId="ADAL" clId="{8E9E2905-9B1D-440A-9F39-7299B4E7C64C}"/>
    <pc:docChg chg="undo custSel addSld delSld modSld">
      <pc:chgData name="David" userId="d9705ef0-be3d-4927-aab1-9879255c8c5d" providerId="ADAL" clId="{8E9E2905-9B1D-440A-9F39-7299B4E7C64C}" dt="2021-01-24T13:46:10.732" v="798" actId="20577"/>
      <pc:docMkLst>
        <pc:docMk/>
      </pc:docMkLst>
      <pc:sldChg chg="modSp mod">
        <pc:chgData name="David" userId="d9705ef0-be3d-4927-aab1-9879255c8c5d" providerId="ADAL" clId="{8E9E2905-9B1D-440A-9F39-7299B4E7C64C}" dt="2021-01-24T13:46:10.732" v="798" actId="20577"/>
        <pc:sldMkLst>
          <pc:docMk/>
          <pc:sldMk cId="2752702826" sldId="256"/>
        </pc:sldMkLst>
        <pc:spChg chg="mod">
          <ac:chgData name="David" userId="d9705ef0-be3d-4927-aab1-9879255c8c5d" providerId="ADAL" clId="{8E9E2905-9B1D-440A-9F39-7299B4E7C64C}" dt="2021-01-24T13:46:10.732" v="798" actId="20577"/>
          <ac:spMkLst>
            <pc:docMk/>
            <pc:sldMk cId="2752702826" sldId="256"/>
            <ac:spMk id="3" creationId="{EA59E049-3D9E-410F-BE4A-3827C6B64EFA}"/>
          </ac:spMkLst>
        </pc:spChg>
      </pc:sldChg>
      <pc:sldChg chg="addSp modSp mod">
        <pc:chgData name="David" userId="d9705ef0-be3d-4927-aab1-9879255c8c5d" providerId="ADAL" clId="{8E9E2905-9B1D-440A-9F39-7299B4E7C64C}" dt="2021-01-24T13:05:37.122" v="665" actId="1076"/>
        <pc:sldMkLst>
          <pc:docMk/>
          <pc:sldMk cId="0" sldId="262"/>
        </pc:sldMkLst>
        <pc:spChg chg="mod">
          <ac:chgData name="David" userId="d9705ef0-be3d-4927-aab1-9879255c8c5d" providerId="ADAL" clId="{8E9E2905-9B1D-440A-9F39-7299B4E7C64C}" dt="2021-01-24T13:03:52.770" v="644" actId="1076"/>
          <ac:spMkLst>
            <pc:docMk/>
            <pc:sldMk cId="0" sldId="262"/>
            <ac:spMk id="8194" creationId="{00000000-0000-0000-0000-000000000000}"/>
          </ac:spMkLst>
        </pc:spChg>
        <pc:spChg chg="mod">
          <ac:chgData name="David" userId="d9705ef0-be3d-4927-aab1-9879255c8c5d" providerId="ADAL" clId="{8E9E2905-9B1D-440A-9F39-7299B4E7C64C}" dt="2021-01-24T13:03:40.938" v="642" actId="1076"/>
          <ac:spMkLst>
            <pc:docMk/>
            <pc:sldMk cId="0" sldId="262"/>
            <ac:spMk id="8195" creationId="{00000000-0000-0000-0000-000000000000}"/>
          </ac:spMkLst>
        </pc:spChg>
        <pc:spChg chg="mod">
          <ac:chgData name="David" userId="d9705ef0-be3d-4927-aab1-9879255c8c5d" providerId="ADAL" clId="{8E9E2905-9B1D-440A-9F39-7299B4E7C64C}" dt="2021-01-24T13:03:45.328" v="643" actId="1076"/>
          <ac:spMkLst>
            <pc:docMk/>
            <pc:sldMk cId="0" sldId="262"/>
            <ac:spMk id="8196" creationId="{00000000-0000-0000-0000-000000000000}"/>
          </ac:spMkLst>
        </pc:spChg>
        <pc:picChg chg="add mod">
          <ac:chgData name="David" userId="d9705ef0-be3d-4927-aab1-9879255c8c5d" providerId="ADAL" clId="{8E9E2905-9B1D-440A-9F39-7299B4E7C64C}" dt="2021-01-24T13:05:37.122" v="665" actId="1076"/>
          <ac:picMkLst>
            <pc:docMk/>
            <pc:sldMk cId="0" sldId="262"/>
            <ac:picMk id="2" creationId="{58DE266B-3EFF-4327-9F26-E6509196ED2D}"/>
          </ac:picMkLst>
        </pc:picChg>
      </pc:sldChg>
      <pc:sldChg chg="del">
        <pc:chgData name="David" userId="d9705ef0-be3d-4927-aab1-9879255c8c5d" providerId="ADAL" clId="{8E9E2905-9B1D-440A-9F39-7299B4E7C64C}" dt="2021-01-24T09:51:10.823" v="0" actId="47"/>
        <pc:sldMkLst>
          <pc:docMk/>
          <pc:sldMk cId="0" sldId="263"/>
        </pc:sldMkLst>
      </pc:sldChg>
      <pc:sldChg chg="del">
        <pc:chgData name="David" userId="d9705ef0-be3d-4927-aab1-9879255c8c5d" providerId="ADAL" clId="{8E9E2905-9B1D-440A-9F39-7299B4E7C64C}" dt="2021-01-24T09:51:10.823" v="0" actId="47"/>
        <pc:sldMkLst>
          <pc:docMk/>
          <pc:sldMk cId="0" sldId="264"/>
        </pc:sldMkLst>
      </pc:sldChg>
      <pc:sldChg chg="del">
        <pc:chgData name="David" userId="d9705ef0-be3d-4927-aab1-9879255c8c5d" providerId="ADAL" clId="{8E9E2905-9B1D-440A-9F39-7299B4E7C64C}" dt="2021-01-24T09:51:10.823" v="0" actId="47"/>
        <pc:sldMkLst>
          <pc:docMk/>
          <pc:sldMk cId="0" sldId="265"/>
        </pc:sldMkLst>
      </pc:sldChg>
      <pc:sldChg chg="del">
        <pc:chgData name="David" userId="d9705ef0-be3d-4927-aab1-9879255c8c5d" providerId="ADAL" clId="{8E9E2905-9B1D-440A-9F39-7299B4E7C64C}" dt="2021-01-24T09:51:10.823" v="0" actId="47"/>
        <pc:sldMkLst>
          <pc:docMk/>
          <pc:sldMk cId="0" sldId="266"/>
        </pc:sldMkLst>
      </pc:sldChg>
      <pc:sldChg chg="del">
        <pc:chgData name="David" userId="d9705ef0-be3d-4927-aab1-9879255c8c5d" providerId="ADAL" clId="{8E9E2905-9B1D-440A-9F39-7299B4E7C64C}" dt="2021-01-24T09:51:10.823" v="0" actId="47"/>
        <pc:sldMkLst>
          <pc:docMk/>
          <pc:sldMk cId="0" sldId="268"/>
        </pc:sldMkLst>
      </pc:sldChg>
      <pc:sldChg chg="addSp modSp mod">
        <pc:chgData name="David" userId="d9705ef0-be3d-4927-aab1-9879255c8c5d" providerId="ADAL" clId="{8E9E2905-9B1D-440A-9F39-7299B4E7C64C}" dt="2021-01-24T13:00:29.301" v="585" actId="14100"/>
        <pc:sldMkLst>
          <pc:docMk/>
          <pc:sldMk cId="0" sldId="269"/>
        </pc:sldMkLst>
        <pc:spChg chg="mod">
          <ac:chgData name="David" userId="d9705ef0-be3d-4927-aab1-9879255c8c5d" providerId="ADAL" clId="{8E9E2905-9B1D-440A-9F39-7299B4E7C64C}" dt="2021-01-24T12:59:25.961" v="579" actId="20577"/>
          <ac:spMkLst>
            <pc:docMk/>
            <pc:sldMk cId="0" sldId="269"/>
            <ac:spMk id="25603" creationId="{00000000-0000-0000-0000-000000000000}"/>
          </ac:spMkLst>
        </pc:spChg>
        <pc:picChg chg="add mod modCrop">
          <ac:chgData name="David" userId="d9705ef0-be3d-4927-aab1-9879255c8c5d" providerId="ADAL" clId="{8E9E2905-9B1D-440A-9F39-7299B4E7C64C}" dt="2021-01-24T13:00:29.301" v="585" actId="14100"/>
          <ac:picMkLst>
            <pc:docMk/>
            <pc:sldMk cId="0" sldId="269"/>
            <ac:picMk id="2" creationId="{F30BD071-9EFC-4827-847A-FE0CB792FF3E}"/>
          </ac:picMkLst>
        </pc:picChg>
      </pc:sldChg>
      <pc:sldChg chg="addSp modSp mod">
        <pc:chgData name="David" userId="d9705ef0-be3d-4927-aab1-9879255c8c5d" providerId="ADAL" clId="{8E9E2905-9B1D-440A-9F39-7299B4E7C64C}" dt="2021-01-24T12:59:08.818" v="577" actId="1076"/>
        <pc:sldMkLst>
          <pc:docMk/>
          <pc:sldMk cId="0" sldId="270"/>
        </pc:sldMkLst>
        <pc:spChg chg="mod">
          <ac:chgData name="David" userId="d9705ef0-be3d-4927-aab1-9879255c8c5d" providerId="ADAL" clId="{8E9E2905-9B1D-440A-9F39-7299B4E7C64C}" dt="2021-01-24T12:56:00.937" v="571" actId="14100"/>
          <ac:spMkLst>
            <pc:docMk/>
            <pc:sldMk cId="0" sldId="270"/>
            <ac:spMk id="26627" creationId="{00000000-0000-0000-0000-000000000000}"/>
          </ac:spMkLst>
        </pc:spChg>
        <pc:picChg chg="add mod">
          <ac:chgData name="David" userId="d9705ef0-be3d-4927-aab1-9879255c8c5d" providerId="ADAL" clId="{8E9E2905-9B1D-440A-9F39-7299B4E7C64C}" dt="2021-01-24T12:59:08.818" v="577" actId="1076"/>
          <ac:picMkLst>
            <pc:docMk/>
            <pc:sldMk cId="0" sldId="270"/>
            <ac:picMk id="1026" creationId="{8415F60C-8904-417F-A157-A8C58FED170C}"/>
          </ac:picMkLst>
        </pc:picChg>
      </pc:sldChg>
      <pc:sldChg chg="del">
        <pc:chgData name="David" userId="d9705ef0-be3d-4927-aab1-9879255c8c5d" providerId="ADAL" clId="{8E9E2905-9B1D-440A-9F39-7299B4E7C64C}" dt="2021-01-24T09:51:10.823" v="0" actId="47"/>
        <pc:sldMkLst>
          <pc:docMk/>
          <pc:sldMk cId="0" sldId="271"/>
        </pc:sldMkLst>
      </pc:sldChg>
      <pc:sldChg chg="del">
        <pc:chgData name="David" userId="d9705ef0-be3d-4927-aab1-9879255c8c5d" providerId="ADAL" clId="{8E9E2905-9B1D-440A-9F39-7299B4E7C64C}" dt="2021-01-24T09:51:10.823" v="0" actId="47"/>
        <pc:sldMkLst>
          <pc:docMk/>
          <pc:sldMk cId="0" sldId="277"/>
        </pc:sldMkLst>
      </pc:sldChg>
      <pc:sldChg chg="del">
        <pc:chgData name="David" userId="d9705ef0-be3d-4927-aab1-9879255c8c5d" providerId="ADAL" clId="{8E9E2905-9B1D-440A-9F39-7299B4E7C64C}" dt="2021-01-24T09:51:10.823" v="0" actId="47"/>
        <pc:sldMkLst>
          <pc:docMk/>
          <pc:sldMk cId="0" sldId="278"/>
        </pc:sldMkLst>
      </pc:sldChg>
      <pc:sldChg chg="del">
        <pc:chgData name="David" userId="d9705ef0-be3d-4927-aab1-9879255c8c5d" providerId="ADAL" clId="{8E9E2905-9B1D-440A-9F39-7299B4E7C64C}" dt="2021-01-24T09:51:10.823" v="0" actId="47"/>
        <pc:sldMkLst>
          <pc:docMk/>
          <pc:sldMk cId="0" sldId="279"/>
        </pc:sldMkLst>
      </pc:sldChg>
      <pc:sldChg chg="del">
        <pc:chgData name="David" userId="d9705ef0-be3d-4927-aab1-9879255c8c5d" providerId="ADAL" clId="{8E9E2905-9B1D-440A-9F39-7299B4E7C64C}" dt="2021-01-24T09:51:10.823" v="0" actId="47"/>
        <pc:sldMkLst>
          <pc:docMk/>
          <pc:sldMk cId="0" sldId="280"/>
        </pc:sldMkLst>
      </pc:sldChg>
      <pc:sldChg chg="del">
        <pc:chgData name="David" userId="d9705ef0-be3d-4927-aab1-9879255c8c5d" providerId="ADAL" clId="{8E9E2905-9B1D-440A-9F39-7299B4E7C64C}" dt="2021-01-24T09:51:10.823" v="0" actId="47"/>
        <pc:sldMkLst>
          <pc:docMk/>
          <pc:sldMk cId="0" sldId="281"/>
        </pc:sldMkLst>
      </pc:sldChg>
      <pc:sldChg chg="del">
        <pc:chgData name="David" userId="d9705ef0-be3d-4927-aab1-9879255c8c5d" providerId="ADAL" clId="{8E9E2905-9B1D-440A-9F39-7299B4E7C64C}" dt="2021-01-24T09:51:10.823" v="0" actId="47"/>
        <pc:sldMkLst>
          <pc:docMk/>
          <pc:sldMk cId="0" sldId="282"/>
        </pc:sldMkLst>
      </pc:sldChg>
      <pc:sldChg chg="del">
        <pc:chgData name="David" userId="d9705ef0-be3d-4927-aab1-9879255c8c5d" providerId="ADAL" clId="{8E9E2905-9B1D-440A-9F39-7299B4E7C64C}" dt="2021-01-24T09:51:10.823" v="0" actId="47"/>
        <pc:sldMkLst>
          <pc:docMk/>
          <pc:sldMk cId="0" sldId="283"/>
        </pc:sldMkLst>
      </pc:sldChg>
      <pc:sldChg chg="del">
        <pc:chgData name="David" userId="d9705ef0-be3d-4927-aab1-9879255c8c5d" providerId="ADAL" clId="{8E9E2905-9B1D-440A-9F39-7299B4E7C64C}" dt="2021-01-24T09:51:10.823" v="0" actId="47"/>
        <pc:sldMkLst>
          <pc:docMk/>
          <pc:sldMk cId="0" sldId="284"/>
        </pc:sldMkLst>
      </pc:sldChg>
      <pc:sldChg chg="del">
        <pc:chgData name="David" userId="d9705ef0-be3d-4927-aab1-9879255c8c5d" providerId="ADAL" clId="{8E9E2905-9B1D-440A-9F39-7299B4E7C64C}" dt="2021-01-24T09:51:10.823" v="0" actId="47"/>
        <pc:sldMkLst>
          <pc:docMk/>
          <pc:sldMk cId="0" sldId="285"/>
        </pc:sldMkLst>
      </pc:sldChg>
      <pc:sldChg chg="del">
        <pc:chgData name="David" userId="d9705ef0-be3d-4927-aab1-9879255c8c5d" providerId="ADAL" clId="{8E9E2905-9B1D-440A-9F39-7299B4E7C64C}" dt="2021-01-24T09:51:10.823" v="0" actId="47"/>
        <pc:sldMkLst>
          <pc:docMk/>
          <pc:sldMk cId="0" sldId="286"/>
        </pc:sldMkLst>
      </pc:sldChg>
      <pc:sldChg chg="del">
        <pc:chgData name="David" userId="d9705ef0-be3d-4927-aab1-9879255c8c5d" providerId="ADAL" clId="{8E9E2905-9B1D-440A-9F39-7299B4E7C64C}" dt="2021-01-24T09:51:10.823" v="0" actId="47"/>
        <pc:sldMkLst>
          <pc:docMk/>
          <pc:sldMk cId="0" sldId="287"/>
        </pc:sldMkLst>
      </pc:sldChg>
      <pc:sldChg chg="del">
        <pc:chgData name="David" userId="d9705ef0-be3d-4927-aab1-9879255c8c5d" providerId="ADAL" clId="{8E9E2905-9B1D-440A-9F39-7299B4E7C64C}" dt="2021-01-24T09:51:10.823" v="0" actId="47"/>
        <pc:sldMkLst>
          <pc:docMk/>
          <pc:sldMk cId="0" sldId="288"/>
        </pc:sldMkLst>
      </pc:sldChg>
      <pc:sldChg chg="del">
        <pc:chgData name="David" userId="d9705ef0-be3d-4927-aab1-9879255c8c5d" providerId="ADAL" clId="{8E9E2905-9B1D-440A-9F39-7299B4E7C64C}" dt="2021-01-24T09:51:10.823" v="0" actId="47"/>
        <pc:sldMkLst>
          <pc:docMk/>
          <pc:sldMk cId="0" sldId="289"/>
        </pc:sldMkLst>
      </pc:sldChg>
      <pc:sldChg chg="del">
        <pc:chgData name="David" userId="d9705ef0-be3d-4927-aab1-9879255c8c5d" providerId="ADAL" clId="{8E9E2905-9B1D-440A-9F39-7299B4E7C64C}" dt="2021-01-24T09:51:10.823" v="0" actId="47"/>
        <pc:sldMkLst>
          <pc:docMk/>
          <pc:sldMk cId="0" sldId="290"/>
        </pc:sldMkLst>
      </pc:sldChg>
      <pc:sldChg chg="del">
        <pc:chgData name="David" userId="d9705ef0-be3d-4927-aab1-9879255c8c5d" providerId="ADAL" clId="{8E9E2905-9B1D-440A-9F39-7299B4E7C64C}" dt="2021-01-24T09:51:10.823" v="0" actId="47"/>
        <pc:sldMkLst>
          <pc:docMk/>
          <pc:sldMk cId="0" sldId="291"/>
        </pc:sldMkLst>
      </pc:sldChg>
      <pc:sldChg chg="del">
        <pc:chgData name="David" userId="d9705ef0-be3d-4927-aab1-9879255c8c5d" providerId="ADAL" clId="{8E9E2905-9B1D-440A-9F39-7299B4E7C64C}" dt="2021-01-24T09:51:10.823" v="0" actId="47"/>
        <pc:sldMkLst>
          <pc:docMk/>
          <pc:sldMk cId="0" sldId="292"/>
        </pc:sldMkLst>
      </pc:sldChg>
      <pc:sldChg chg="del">
        <pc:chgData name="David" userId="d9705ef0-be3d-4927-aab1-9879255c8c5d" providerId="ADAL" clId="{8E9E2905-9B1D-440A-9F39-7299B4E7C64C}" dt="2021-01-24T09:51:10.823" v="0" actId="47"/>
        <pc:sldMkLst>
          <pc:docMk/>
          <pc:sldMk cId="0" sldId="293"/>
        </pc:sldMkLst>
      </pc:sldChg>
      <pc:sldChg chg="del">
        <pc:chgData name="David" userId="d9705ef0-be3d-4927-aab1-9879255c8c5d" providerId="ADAL" clId="{8E9E2905-9B1D-440A-9F39-7299B4E7C64C}" dt="2021-01-24T09:51:10.823" v="0" actId="47"/>
        <pc:sldMkLst>
          <pc:docMk/>
          <pc:sldMk cId="0" sldId="294"/>
        </pc:sldMkLst>
      </pc:sldChg>
      <pc:sldChg chg="del">
        <pc:chgData name="David" userId="d9705ef0-be3d-4927-aab1-9879255c8c5d" providerId="ADAL" clId="{8E9E2905-9B1D-440A-9F39-7299B4E7C64C}" dt="2021-01-24T09:51:10.823" v="0" actId="47"/>
        <pc:sldMkLst>
          <pc:docMk/>
          <pc:sldMk cId="0" sldId="295"/>
        </pc:sldMkLst>
      </pc:sldChg>
      <pc:sldChg chg="del">
        <pc:chgData name="David" userId="d9705ef0-be3d-4927-aab1-9879255c8c5d" providerId="ADAL" clId="{8E9E2905-9B1D-440A-9F39-7299B4E7C64C}" dt="2021-01-24T09:51:10.823" v="0" actId="47"/>
        <pc:sldMkLst>
          <pc:docMk/>
          <pc:sldMk cId="0" sldId="296"/>
        </pc:sldMkLst>
      </pc:sldChg>
      <pc:sldChg chg="del">
        <pc:chgData name="David" userId="d9705ef0-be3d-4927-aab1-9879255c8c5d" providerId="ADAL" clId="{8E9E2905-9B1D-440A-9F39-7299B4E7C64C}" dt="2021-01-24T09:51:10.823" v="0" actId="47"/>
        <pc:sldMkLst>
          <pc:docMk/>
          <pc:sldMk cId="3303566514" sldId="297"/>
        </pc:sldMkLst>
      </pc:sldChg>
      <pc:sldChg chg="del">
        <pc:chgData name="David" userId="d9705ef0-be3d-4927-aab1-9879255c8c5d" providerId="ADAL" clId="{8E9E2905-9B1D-440A-9F39-7299B4E7C64C}" dt="2021-01-24T09:51:10.823" v="0" actId="47"/>
        <pc:sldMkLst>
          <pc:docMk/>
          <pc:sldMk cId="3697675520" sldId="298"/>
        </pc:sldMkLst>
      </pc:sldChg>
      <pc:sldChg chg="del">
        <pc:chgData name="David" userId="d9705ef0-be3d-4927-aab1-9879255c8c5d" providerId="ADAL" clId="{8E9E2905-9B1D-440A-9F39-7299B4E7C64C}" dt="2021-01-24T09:51:10.823" v="0" actId="47"/>
        <pc:sldMkLst>
          <pc:docMk/>
          <pc:sldMk cId="1506672773" sldId="299"/>
        </pc:sldMkLst>
      </pc:sldChg>
      <pc:sldChg chg="del">
        <pc:chgData name="David" userId="d9705ef0-be3d-4927-aab1-9879255c8c5d" providerId="ADAL" clId="{8E9E2905-9B1D-440A-9F39-7299B4E7C64C}" dt="2021-01-24T09:51:10.823" v="0" actId="47"/>
        <pc:sldMkLst>
          <pc:docMk/>
          <pc:sldMk cId="3719633239" sldId="300"/>
        </pc:sldMkLst>
      </pc:sldChg>
      <pc:sldChg chg="del">
        <pc:chgData name="David" userId="d9705ef0-be3d-4927-aab1-9879255c8c5d" providerId="ADAL" clId="{8E9E2905-9B1D-440A-9F39-7299B4E7C64C}" dt="2021-01-24T09:51:10.823" v="0" actId="47"/>
        <pc:sldMkLst>
          <pc:docMk/>
          <pc:sldMk cId="680066365" sldId="301"/>
        </pc:sldMkLst>
      </pc:sldChg>
      <pc:sldChg chg="addSp delSp modSp mod">
        <pc:chgData name="David" userId="d9705ef0-be3d-4927-aab1-9879255c8c5d" providerId="ADAL" clId="{8E9E2905-9B1D-440A-9F39-7299B4E7C64C}" dt="2021-01-24T09:55:01.750" v="39" actId="14100"/>
        <pc:sldMkLst>
          <pc:docMk/>
          <pc:sldMk cId="1539983260" sldId="302"/>
        </pc:sldMkLst>
        <pc:spChg chg="add del mod">
          <ac:chgData name="David" userId="d9705ef0-be3d-4927-aab1-9879255c8c5d" providerId="ADAL" clId="{8E9E2905-9B1D-440A-9F39-7299B4E7C64C}" dt="2021-01-24T09:53:30.351" v="16" actId="478"/>
          <ac:spMkLst>
            <pc:docMk/>
            <pc:sldMk cId="1539983260" sldId="302"/>
            <ac:spMk id="2" creationId="{9404DB44-5C91-4DB0-9E3F-DFB69FA01AB6}"/>
          </ac:spMkLst>
        </pc:spChg>
        <pc:spChg chg="add mod">
          <ac:chgData name="David" userId="d9705ef0-be3d-4927-aab1-9879255c8c5d" providerId="ADAL" clId="{8E9E2905-9B1D-440A-9F39-7299B4E7C64C}" dt="2021-01-24T09:52:44.532" v="7"/>
          <ac:spMkLst>
            <pc:docMk/>
            <pc:sldMk cId="1539983260" sldId="302"/>
            <ac:spMk id="7" creationId="{29D1063A-7F9F-41A9-B475-08504235083C}"/>
          </ac:spMkLst>
        </pc:spChg>
        <pc:spChg chg="add del mod">
          <ac:chgData name="David" userId="d9705ef0-be3d-4927-aab1-9879255c8c5d" providerId="ADAL" clId="{8E9E2905-9B1D-440A-9F39-7299B4E7C64C}" dt="2021-01-24T09:53:39.662" v="19" actId="478"/>
          <ac:spMkLst>
            <pc:docMk/>
            <pc:sldMk cId="1539983260" sldId="302"/>
            <ac:spMk id="8" creationId="{513C0448-6007-4D23-960E-F2A9BAD9C6D5}"/>
          </ac:spMkLst>
        </pc:spChg>
        <pc:spChg chg="add mod">
          <ac:chgData name="David" userId="d9705ef0-be3d-4927-aab1-9879255c8c5d" providerId="ADAL" clId="{8E9E2905-9B1D-440A-9F39-7299B4E7C64C}" dt="2021-01-24T09:54:20.972" v="34" actId="403"/>
          <ac:spMkLst>
            <pc:docMk/>
            <pc:sldMk cId="1539983260" sldId="302"/>
            <ac:spMk id="12" creationId="{D9F88796-94AF-47E9-83AA-CFB5ED518264}"/>
          </ac:spMkLst>
        </pc:spChg>
        <pc:spChg chg="del">
          <ac:chgData name="David" userId="d9705ef0-be3d-4927-aab1-9879255c8c5d" providerId="ADAL" clId="{8E9E2905-9B1D-440A-9F39-7299B4E7C64C}" dt="2021-01-24T09:52:15.660" v="3" actId="21"/>
          <ac:spMkLst>
            <pc:docMk/>
            <pc:sldMk cId="1539983260" sldId="302"/>
            <ac:spMk id="5122" creationId="{00000000-0000-0000-0000-000000000000}"/>
          </ac:spMkLst>
        </pc:spChg>
        <pc:spChg chg="del">
          <ac:chgData name="David" userId="d9705ef0-be3d-4927-aab1-9879255c8c5d" providerId="ADAL" clId="{8E9E2905-9B1D-440A-9F39-7299B4E7C64C}" dt="2021-01-24T09:52:15.660" v="3" actId="21"/>
          <ac:spMkLst>
            <pc:docMk/>
            <pc:sldMk cId="1539983260" sldId="302"/>
            <ac:spMk id="5123" creationId="{00000000-0000-0000-0000-000000000000}"/>
          </ac:spMkLst>
        </pc:spChg>
        <pc:picChg chg="add mod">
          <ac:chgData name="David" userId="d9705ef0-be3d-4927-aab1-9879255c8c5d" providerId="ADAL" clId="{8E9E2905-9B1D-440A-9F39-7299B4E7C64C}" dt="2021-01-24T09:54:51.080" v="36" actId="14100"/>
          <ac:picMkLst>
            <pc:docMk/>
            <pc:sldMk cId="1539983260" sldId="302"/>
            <ac:picMk id="9" creationId="{5BBE18D7-52D7-4AC5-BDF2-5EB63E7819B2}"/>
          </ac:picMkLst>
        </pc:picChg>
        <pc:picChg chg="add mod">
          <ac:chgData name="David" userId="d9705ef0-be3d-4927-aab1-9879255c8c5d" providerId="ADAL" clId="{8E9E2905-9B1D-440A-9F39-7299B4E7C64C}" dt="2021-01-24T09:55:01.750" v="39" actId="14100"/>
          <ac:picMkLst>
            <pc:docMk/>
            <pc:sldMk cId="1539983260" sldId="302"/>
            <ac:picMk id="10" creationId="{03F3F8A9-8389-40DD-8B39-A1E4E207BDD9}"/>
          </ac:picMkLst>
        </pc:picChg>
        <pc:picChg chg="del">
          <ac:chgData name="David" userId="d9705ef0-be3d-4927-aab1-9879255c8c5d" providerId="ADAL" clId="{8E9E2905-9B1D-440A-9F39-7299B4E7C64C}" dt="2021-01-24T09:52:15.660" v="3" actId="21"/>
          <ac:picMkLst>
            <pc:docMk/>
            <pc:sldMk cId="1539983260" sldId="302"/>
            <ac:picMk id="5129" creationId="{00000000-0000-0000-0000-000000000000}"/>
          </ac:picMkLst>
        </pc:picChg>
        <pc:picChg chg="del">
          <ac:chgData name="David" userId="d9705ef0-be3d-4927-aab1-9879255c8c5d" providerId="ADAL" clId="{8E9E2905-9B1D-440A-9F39-7299B4E7C64C}" dt="2021-01-24T09:52:15.660" v="3" actId="21"/>
          <ac:picMkLst>
            <pc:docMk/>
            <pc:sldMk cId="1539983260" sldId="302"/>
            <ac:picMk id="5131" creationId="{00000000-0000-0000-0000-000000000000}"/>
          </ac:picMkLst>
        </pc:picChg>
      </pc:sldChg>
      <pc:sldChg chg="addSp delSp modSp del mod delAnim">
        <pc:chgData name="David" userId="d9705ef0-be3d-4927-aab1-9879255c8c5d" providerId="ADAL" clId="{8E9E2905-9B1D-440A-9F39-7299B4E7C64C}" dt="2021-01-24T09:55:12.134" v="40" actId="47"/>
        <pc:sldMkLst>
          <pc:docMk/>
          <pc:sldMk cId="0" sldId="303"/>
        </pc:sldMkLst>
        <pc:spChg chg="add mod">
          <ac:chgData name="David" userId="d9705ef0-be3d-4927-aab1-9879255c8c5d" providerId="ADAL" clId="{8E9E2905-9B1D-440A-9F39-7299B4E7C64C}" dt="2021-01-24T09:52:02.911" v="2" actId="478"/>
          <ac:spMkLst>
            <pc:docMk/>
            <pc:sldMk cId="0" sldId="303"/>
            <ac:spMk id="3" creationId="{079C057C-29EC-46B8-9C96-787114AD5D7C}"/>
          </ac:spMkLst>
        </pc:spChg>
        <pc:spChg chg="add del mod">
          <ac:chgData name="David" userId="d9705ef0-be3d-4927-aab1-9879255c8c5d" providerId="ADAL" clId="{8E9E2905-9B1D-440A-9F39-7299B4E7C64C}" dt="2021-01-24T09:52:25.392" v="5" actId="478"/>
          <ac:spMkLst>
            <pc:docMk/>
            <pc:sldMk cId="0" sldId="303"/>
            <ac:spMk id="5" creationId="{871E2859-18BA-4D70-8E8F-29E24D8CA2E6}"/>
          </ac:spMkLst>
        </pc:spChg>
        <pc:spChg chg="add mod">
          <ac:chgData name="David" userId="d9705ef0-be3d-4927-aab1-9879255c8c5d" providerId="ADAL" clId="{8E9E2905-9B1D-440A-9F39-7299B4E7C64C}" dt="2021-01-24T09:52:22.768" v="4"/>
          <ac:spMkLst>
            <pc:docMk/>
            <pc:sldMk cId="0" sldId="303"/>
            <ac:spMk id="8" creationId="{05802B61-C661-43CD-A84D-F62BBF285225}"/>
          </ac:spMkLst>
        </pc:spChg>
        <pc:spChg chg="add mod">
          <ac:chgData name="David" userId="d9705ef0-be3d-4927-aab1-9879255c8c5d" providerId="ADAL" clId="{8E9E2905-9B1D-440A-9F39-7299B4E7C64C}" dt="2021-01-24T09:52:22.768" v="4"/>
          <ac:spMkLst>
            <pc:docMk/>
            <pc:sldMk cId="0" sldId="303"/>
            <ac:spMk id="9" creationId="{24DB215E-23A0-4902-8BC7-3E263113F741}"/>
          </ac:spMkLst>
        </pc:spChg>
        <pc:spChg chg="del">
          <ac:chgData name="David" userId="d9705ef0-be3d-4927-aab1-9879255c8c5d" providerId="ADAL" clId="{8E9E2905-9B1D-440A-9F39-7299B4E7C64C}" dt="2021-01-24T09:52:02.911" v="2" actId="478"/>
          <ac:spMkLst>
            <pc:docMk/>
            <pc:sldMk cId="0" sldId="303"/>
            <ac:spMk id="176130" creationId="{00000000-0000-0000-0000-000000000000}"/>
          </ac:spMkLst>
        </pc:spChg>
        <pc:spChg chg="del">
          <ac:chgData name="David" userId="d9705ef0-be3d-4927-aab1-9879255c8c5d" providerId="ADAL" clId="{8E9E2905-9B1D-440A-9F39-7299B4E7C64C}" dt="2021-01-24T09:52:02.911" v="2" actId="478"/>
          <ac:spMkLst>
            <pc:docMk/>
            <pc:sldMk cId="0" sldId="303"/>
            <ac:spMk id="176131" creationId="{00000000-0000-0000-0000-000000000000}"/>
          </ac:spMkLst>
        </pc:spChg>
        <pc:picChg chg="add mod">
          <ac:chgData name="David" userId="d9705ef0-be3d-4927-aab1-9879255c8c5d" providerId="ADAL" clId="{8E9E2905-9B1D-440A-9F39-7299B4E7C64C}" dt="2021-01-24T09:52:28.212" v="6" actId="1076"/>
          <ac:picMkLst>
            <pc:docMk/>
            <pc:sldMk cId="0" sldId="303"/>
            <ac:picMk id="10" creationId="{D617A1F2-05F0-456C-9523-7C8E1C13E398}"/>
          </ac:picMkLst>
        </pc:picChg>
        <pc:picChg chg="add mod">
          <ac:chgData name="David" userId="d9705ef0-be3d-4927-aab1-9879255c8c5d" providerId="ADAL" clId="{8E9E2905-9B1D-440A-9F39-7299B4E7C64C}" dt="2021-01-24T09:52:22.768" v="4"/>
          <ac:picMkLst>
            <pc:docMk/>
            <pc:sldMk cId="0" sldId="303"/>
            <ac:picMk id="11" creationId="{4D684F96-5512-46E1-81EC-5C5CBCD2D7FB}"/>
          </ac:picMkLst>
        </pc:picChg>
      </pc:sldChg>
      <pc:sldChg chg="addSp modSp mod">
        <pc:chgData name="David" userId="d9705ef0-be3d-4927-aab1-9879255c8c5d" providerId="ADAL" clId="{8E9E2905-9B1D-440A-9F39-7299B4E7C64C}" dt="2021-01-24T10:00:33.877" v="109" actId="164"/>
        <pc:sldMkLst>
          <pc:docMk/>
          <pc:sldMk cId="3532565691" sldId="304"/>
        </pc:sldMkLst>
        <pc:spChg chg="mod">
          <ac:chgData name="David" userId="d9705ef0-be3d-4927-aab1-9879255c8c5d" providerId="ADAL" clId="{8E9E2905-9B1D-440A-9F39-7299B4E7C64C}" dt="2021-01-24T09:59:13.222" v="84" actId="1076"/>
          <ac:spMkLst>
            <pc:docMk/>
            <pc:sldMk cId="3532565691" sldId="304"/>
            <ac:spMk id="7171" creationId="{00000000-0000-0000-0000-000000000000}"/>
          </ac:spMkLst>
        </pc:spChg>
        <pc:spChg chg="mod">
          <ac:chgData name="David" userId="d9705ef0-be3d-4927-aab1-9879255c8c5d" providerId="ADAL" clId="{8E9E2905-9B1D-440A-9F39-7299B4E7C64C}" dt="2021-01-24T09:59:19.086" v="86" actId="14100"/>
          <ac:spMkLst>
            <pc:docMk/>
            <pc:sldMk cId="3532565691" sldId="304"/>
            <ac:spMk id="7172" creationId="{00000000-0000-0000-0000-000000000000}"/>
          </ac:spMkLst>
        </pc:spChg>
        <pc:grpChg chg="add mod">
          <ac:chgData name="David" userId="d9705ef0-be3d-4927-aab1-9879255c8c5d" providerId="ADAL" clId="{8E9E2905-9B1D-440A-9F39-7299B4E7C64C}" dt="2021-01-24T10:00:04.986" v="106" actId="164"/>
          <ac:grpSpMkLst>
            <pc:docMk/>
            <pc:sldMk cId="3532565691" sldId="304"/>
            <ac:grpSpMk id="4" creationId="{2BF4078B-41E7-4C84-9B20-45A3F441742C}"/>
          </ac:grpSpMkLst>
        </pc:grpChg>
        <pc:grpChg chg="add mod">
          <ac:chgData name="David" userId="d9705ef0-be3d-4927-aab1-9879255c8c5d" providerId="ADAL" clId="{8E9E2905-9B1D-440A-9F39-7299B4E7C64C}" dt="2021-01-24T10:00:33.877" v="109" actId="164"/>
          <ac:grpSpMkLst>
            <pc:docMk/>
            <pc:sldMk cId="3532565691" sldId="304"/>
            <ac:grpSpMk id="5" creationId="{0486217A-E14E-4253-A2B6-46F9B452FAFF}"/>
          </ac:grpSpMkLst>
        </pc:grpChg>
        <pc:picChg chg="add mod">
          <ac:chgData name="David" userId="d9705ef0-be3d-4927-aab1-9879255c8c5d" providerId="ADAL" clId="{8E9E2905-9B1D-440A-9F39-7299B4E7C64C}" dt="2021-01-24T10:00:33.877" v="109" actId="164"/>
          <ac:picMkLst>
            <pc:docMk/>
            <pc:sldMk cId="3532565691" sldId="304"/>
            <ac:picMk id="2" creationId="{31FE47C5-A4E0-4534-AADF-DB22935F891F}"/>
          </ac:picMkLst>
        </pc:picChg>
        <pc:picChg chg="add mod">
          <ac:chgData name="David" userId="d9705ef0-be3d-4927-aab1-9879255c8c5d" providerId="ADAL" clId="{8E9E2905-9B1D-440A-9F39-7299B4E7C64C}" dt="2021-01-24T10:00:33.877" v="109" actId="164"/>
          <ac:picMkLst>
            <pc:docMk/>
            <pc:sldMk cId="3532565691" sldId="304"/>
            <ac:picMk id="3" creationId="{C56212C5-2E69-4078-8CBB-A69883D90E17}"/>
          </ac:picMkLst>
        </pc:picChg>
        <pc:picChg chg="mod">
          <ac:chgData name="David" userId="d9705ef0-be3d-4927-aab1-9879255c8c5d" providerId="ADAL" clId="{8E9E2905-9B1D-440A-9F39-7299B4E7C64C}" dt="2021-01-24T10:00:33.877" v="109" actId="164"/>
          <ac:picMkLst>
            <pc:docMk/>
            <pc:sldMk cId="3532565691" sldId="304"/>
            <ac:picMk id="7174" creationId="{00000000-0000-0000-0000-000000000000}"/>
          </ac:picMkLst>
        </pc:picChg>
      </pc:sldChg>
      <pc:sldChg chg="addSp modSp mod">
        <pc:chgData name="David" userId="d9705ef0-be3d-4927-aab1-9879255c8c5d" providerId="ADAL" clId="{8E9E2905-9B1D-440A-9F39-7299B4E7C64C}" dt="2021-01-24T10:03:58.313" v="186" actId="14100"/>
        <pc:sldMkLst>
          <pc:docMk/>
          <pc:sldMk cId="479435594" sldId="305"/>
        </pc:sldMkLst>
        <pc:spChg chg="mod">
          <ac:chgData name="David" userId="d9705ef0-be3d-4927-aab1-9879255c8c5d" providerId="ADAL" clId="{8E9E2905-9B1D-440A-9F39-7299B4E7C64C}" dt="2021-01-24T10:02:24.077" v="180" actId="121"/>
          <ac:spMkLst>
            <pc:docMk/>
            <pc:sldMk cId="479435594" sldId="305"/>
            <ac:spMk id="3" creationId="{00000000-0000-0000-0000-000000000000}"/>
          </ac:spMkLst>
        </pc:spChg>
        <pc:picChg chg="add mod">
          <ac:chgData name="David" userId="d9705ef0-be3d-4927-aab1-9879255c8c5d" providerId="ADAL" clId="{8E9E2905-9B1D-440A-9F39-7299B4E7C64C}" dt="2021-01-24T10:03:58.313" v="186" actId="14100"/>
          <ac:picMkLst>
            <pc:docMk/>
            <pc:sldMk cId="479435594" sldId="305"/>
            <ac:picMk id="4" creationId="{D8F1F90D-06E9-4586-A6D0-92E3887993C9}"/>
          </ac:picMkLst>
        </pc:picChg>
      </pc:sldChg>
      <pc:sldChg chg="addSp modSp mod">
        <pc:chgData name="David" userId="d9705ef0-be3d-4927-aab1-9879255c8c5d" providerId="ADAL" clId="{8E9E2905-9B1D-440A-9F39-7299B4E7C64C}" dt="2021-01-24T10:05:46.854" v="201" actId="14100"/>
        <pc:sldMkLst>
          <pc:docMk/>
          <pc:sldMk cId="1512927514" sldId="306"/>
        </pc:sldMkLst>
        <pc:spChg chg="mod">
          <ac:chgData name="David" userId="d9705ef0-be3d-4927-aab1-9879255c8c5d" providerId="ADAL" clId="{8E9E2905-9B1D-440A-9F39-7299B4E7C64C}" dt="2021-01-24T10:05:37.606" v="199" actId="14100"/>
          <ac:spMkLst>
            <pc:docMk/>
            <pc:sldMk cId="1512927514" sldId="306"/>
            <ac:spMk id="3" creationId="{00000000-0000-0000-0000-000000000000}"/>
          </ac:spMkLst>
        </pc:spChg>
        <pc:grpChg chg="add mod">
          <ac:chgData name="David" userId="d9705ef0-be3d-4927-aab1-9879255c8c5d" providerId="ADAL" clId="{8E9E2905-9B1D-440A-9F39-7299B4E7C64C}" dt="2021-01-24T10:05:46.854" v="201" actId="14100"/>
          <ac:grpSpMkLst>
            <pc:docMk/>
            <pc:sldMk cId="1512927514" sldId="306"/>
            <ac:grpSpMk id="4" creationId="{FEF16AFA-926F-485A-BD44-6BF3D937E593}"/>
          </ac:grpSpMkLst>
        </pc:grpChg>
        <pc:picChg chg="mod">
          <ac:chgData name="David" userId="d9705ef0-be3d-4927-aab1-9879255c8c5d" providerId="ADAL" clId="{8E9E2905-9B1D-440A-9F39-7299B4E7C64C}" dt="2021-01-24T10:05:46.854" v="201" actId="14100"/>
          <ac:picMkLst>
            <pc:docMk/>
            <pc:sldMk cId="1512927514" sldId="306"/>
            <ac:picMk id="56322" creationId="{00000000-0000-0000-0000-000000000000}"/>
          </ac:picMkLst>
        </pc:picChg>
        <pc:picChg chg="mod">
          <ac:chgData name="David" userId="d9705ef0-be3d-4927-aab1-9879255c8c5d" providerId="ADAL" clId="{8E9E2905-9B1D-440A-9F39-7299B4E7C64C}" dt="2021-01-24T10:05:46.854" v="201" actId="14100"/>
          <ac:picMkLst>
            <pc:docMk/>
            <pc:sldMk cId="1512927514" sldId="306"/>
            <ac:picMk id="56323" creationId="{00000000-0000-0000-0000-000000000000}"/>
          </ac:picMkLst>
        </pc:picChg>
      </pc:sldChg>
      <pc:sldChg chg="modSp mod">
        <pc:chgData name="David" userId="d9705ef0-be3d-4927-aab1-9879255c8c5d" providerId="ADAL" clId="{8E9E2905-9B1D-440A-9F39-7299B4E7C64C}" dt="2021-01-24T12:35:10.641" v="262" actId="6549"/>
        <pc:sldMkLst>
          <pc:docMk/>
          <pc:sldMk cId="2498906670" sldId="309"/>
        </pc:sldMkLst>
        <pc:spChg chg="mod">
          <ac:chgData name="David" userId="d9705ef0-be3d-4927-aab1-9879255c8c5d" providerId="ADAL" clId="{8E9E2905-9B1D-440A-9F39-7299B4E7C64C}" dt="2021-01-24T12:35:10.641" v="262" actId="6549"/>
          <ac:spMkLst>
            <pc:docMk/>
            <pc:sldMk cId="2498906670" sldId="309"/>
            <ac:spMk id="3" creationId="{00000000-0000-0000-0000-000000000000}"/>
          </ac:spMkLst>
        </pc:spChg>
      </pc:sldChg>
      <pc:sldChg chg="modSp mod">
        <pc:chgData name="David" userId="d9705ef0-be3d-4927-aab1-9879255c8c5d" providerId="ADAL" clId="{8E9E2905-9B1D-440A-9F39-7299B4E7C64C}" dt="2021-01-24T12:38:48.854" v="398" actId="14100"/>
        <pc:sldMkLst>
          <pc:docMk/>
          <pc:sldMk cId="3459247289" sldId="310"/>
        </pc:sldMkLst>
        <pc:spChg chg="mod">
          <ac:chgData name="David" userId="d9705ef0-be3d-4927-aab1-9879255c8c5d" providerId="ADAL" clId="{8E9E2905-9B1D-440A-9F39-7299B4E7C64C}" dt="2021-01-24T12:38:48.854" v="398" actId="14100"/>
          <ac:spMkLst>
            <pc:docMk/>
            <pc:sldMk cId="3459247289" sldId="310"/>
            <ac:spMk id="3" creationId="{00000000-0000-0000-0000-000000000000}"/>
          </ac:spMkLst>
        </pc:spChg>
      </pc:sldChg>
      <pc:sldChg chg="addSp modSp mod">
        <pc:chgData name="David" userId="d9705ef0-be3d-4927-aab1-9879255c8c5d" providerId="ADAL" clId="{8E9E2905-9B1D-440A-9F39-7299B4E7C64C}" dt="2021-01-24T13:12:28.274" v="786" actId="1076"/>
        <pc:sldMkLst>
          <pc:docMk/>
          <pc:sldMk cId="1486865181" sldId="311"/>
        </pc:sldMkLst>
        <pc:spChg chg="mod">
          <ac:chgData name="David" userId="d9705ef0-be3d-4927-aab1-9879255c8c5d" providerId="ADAL" clId="{8E9E2905-9B1D-440A-9F39-7299B4E7C64C}" dt="2021-01-24T13:11:30.193" v="780" actId="12"/>
          <ac:spMkLst>
            <pc:docMk/>
            <pc:sldMk cId="1486865181" sldId="311"/>
            <ac:spMk id="3" creationId="{00000000-0000-0000-0000-000000000000}"/>
          </ac:spMkLst>
        </pc:spChg>
        <pc:picChg chg="add mod">
          <ac:chgData name="David" userId="d9705ef0-be3d-4927-aab1-9879255c8c5d" providerId="ADAL" clId="{8E9E2905-9B1D-440A-9F39-7299B4E7C64C}" dt="2021-01-24T13:12:28.274" v="786" actId="1076"/>
          <ac:picMkLst>
            <pc:docMk/>
            <pc:sldMk cId="1486865181" sldId="311"/>
            <ac:picMk id="4" creationId="{0FE00759-F27C-402E-83BD-BFFD5EAA6CA7}"/>
          </ac:picMkLst>
        </pc:picChg>
      </pc:sldChg>
      <pc:sldChg chg="addSp delSp modSp mod">
        <pc:chgData name="David" userId="d9705ef0-be3d-4927-aab1-9879255c8c5d" providerId="ADAL" clId="{8E9E2905-9B1D-440A-9F39-7299B4E7C64C}" dt="2021-01-24T13:10:35.095" v="762" actId="6549"/>
        <pc:sldMkLst>
          <pc:docMk/>
          <pc:sldMk cId="4224836342" sldId="312"/>
        </pc:sldMkLst>
        <pc:spChg chg="mod">
          <ac:chgData name="David" userId="d9705ef0-be3d-4927-aab1-9879255c8c5d" providerId="ADAL" clId="{8E9E2905-9B1D-440A-9F39-7299B4E7C64C}" dt="2021-01-24T13:08:20.330" v="685" actId="1076"/>
          <ac:spMkLst>
            <pc:docMk/>
            <pc:sldMk cId="4224836342" sldId="312"/>
            <ac:spMk id="3" creationId="{00000000-0000-0000-0000-000000000000}"/>
          </ac:spMkLst>
        </pc:spChg>
        <pc:spChg chg="add del">
          <ac:chgData name="David" userId="d9705ef0-be3d-4927-aab1-9879255c8c5d" providerId="ADAL" clId="{8E9E2905-9B1D-440A-9F39-7299B4E7C64C}" dt="2021-01-24T13:06:47.469" v="667" actId="22"/>
          <ac:spMkLst>
            <pc:docMk/>
            <pc:sldMk cId="4224836342" sldId="312"/>
            <ac:spMk id="5" creationId="{ECAC02AE-F901-4FE4-AEB7-D8AF26653591}"/>
          </ac:spMkLst>
        </pc:spChg>
        <pc:spChg chg="add mod">
          <ac:chgData name="David" userId="d9705ef0-be3d-4927-aab1-9879255c8c5d" providerId="ADAL" clId="{8E9E2905-9B1D-440A-9F39-7299B4E7C64C}" dt="2021-01-24T13:10:35.095" v="762" actId="6549"/>
          <ac:spMkLst>
            <pc:docMk/>
            <pc:sldMk cId="4224836342" sldId="312"/>
            <ac:spMk id="7" creationId="{BF61D109-0B83-408D-87E7-6CD26A336852}"/>
          </ac:spMkLst>
        </pc:spChg>
        <pc:picChg chg="add mod modCrop">
          <ac:chgData name="David" userId="d9705ef0-be3d-4927-aab1-9879255c8c5d" providerId="ADAL" clId="{8E9E2905-9B1D-440A-9F39-7299B4E7C64C}" dt="2021-01-24T13:08:10.805" v="684" actId="14100"/>
          <ac:picMkLst>
            <pc:docMk/>
            <pc:sldMk cId="4224836342" sldId="312"/>
            <ac:picMk id="6" creationId="{32571CC6-BF63-43EA-A8ED-3ED025CF4B98}"/>
          </ac:picMkLst>
        </pc:picChg>
      </pc:sldChg>
      <pc:sldChg chg="addSp modSp mod">
        <pc:chgData name="David" userId="d9705ef0-be3d-4927-aab1-9879255c8c5d" providerId="ADAL" clId="{8E9E2905-9B1D-440A-9F39-7299B4E7C64C}" dt="2021-01-24T12:38:06.865" v="391" actId="1076"/>
        <pc:sldMkLst>
          <pc:docMk/>
          <pc:sldMk cId="3609113141" sldId="313"/>
        </pc:sldMkLst>
        <pc:spChg chg="mod">
          <ac:chgData name="David" userId="d9705ef0-be3d-4927-aab1-9879255c8c5d" providerId="ADAL" clId="{8E9E2905-9B1D-440A-9F39-7299B4E7C64C}" dt="2021-01-24T12:38:01.299" v="388" actId="1076"/>
          <ac:spMkLst>
            <pc:docMk/>
            <pc:sldMk cId="3609113141" sldId="313"/>
            <ac:spMk id="3" creationId="{00000000-0000-0000-0000-000000000000}"/>
          </ac:spMkLst>
        </pc:spChg>
        <pc:picChg chg="add mod">
          <ac:chgData name="David" userId="d9705ef0-be3d-4927-aab1-9879255c8c5d" providerId="ADAL" clId="{8E9E2905-9B1D-440A-9F39-7299B4E7C64C}" dt="2021-01-24T12:38:06.865" v="391" actId="1076"/>
          <ac:picMkLst>
            <pc:docMk/>
            <pc:sldMk cId="3609113141" sldId="313"/>
            <ac:picMk id="4" creationId="{7D1889BB-0DBE-4F42-BF83-448317CDD324}"/>
          </ac:picMkLst>
        </pc:picChg>
      </pc:sldChg>
      <pc:sldChg chg="modSp mod">
        <pc:chgData name="David" userId="d9705ef0-be3d-4927-aab1-9879255c8c5d" providerId="ADAL" clId="{8E9E2905-9B1D-440A-9F39-7299B4E7C64C}" dt="2021-01-24T12:43:42.836" v="482" actId="14100"/>
        <pc:sldMkLst>
          <pc:docMk/>
          <pc:sldMk cId="1640597283" sldId="314"/>
        </pc:sldMkLst>
        <pc:spChg chg="mod">
          <ac:chgData name="David" userId="d9705ef0-be3d-4927-aab1-9879255c8c5d" providerId="ADAL" clId="{8E9E2905-9B1D-440A-9F39-7299B4E7C64C}" dt="2021-01-24T12:43:31.612" v="479" actId="1076"/>
          <ac:spMkLst>
            <pc:docMk/>
            <pc:sldMk cId="1640597283" sldId="314"/>
            <ac:spMk id="9220" creationId="{00000000-0000-0000-0000-000000000000}"/>
          </ac:spMkLst>
        </pc:spChg>
        <pc:picChg chg="mod">
          <ac:chgData name="David" userId="d9705ef0-be3d-4927-aab1-9879255c8c5d" providerId="ADAL" clId="{8E9E2905-9B1D-440A-9F39-7299B4E7C64C}" dt="2021-01-24T12:43:42.836" v="482" actId="14100"/>
          <ac:picMkLst>
            <pc:docMk/>
            <pc:sldMk cId="1640597283" sldId="314"/>
            <ac:picMk id="9222" creationId="{00000000-0000-0000-0000-000000000000}"/>
          </ac:picMkLst>
        </pc:picChg>
      </pc:sldChg>
      <pc:sldChg chg="addSp modSp mod">
        <pc:chgData name="David" userId="d9705ef0-be3d-4927-aab1-9879255c8c5d" providerId="ADAL" clId="{8E9E2905-9B1D-440A-9F39-7299B4E7C64C}" dt="2021-01-24T13:03:28.802" v="641" actId="14100"/>
        <pc:sldMkLst>
          <pc:docMk/>
          <pc:sldMk cId="0" sldId="315"/>
        </pc:sldMkLst>
        <pc:spChg chg="mod">
          <ac:chgData name="David" userId="d9705ef0-be3d-4927-aab1-9879255c8c5d" providerId="ADAL" clId="{8E9E2905-9B1D-440A-9F39-7299B4E7C64C}" dt="2021-01-24T13:03:28.802" v="641" actId="14100"/>
          <ac:spMkLst>
            <pc:docMk/>
            <pc:sldMk cId="0" sldId="315"/>
            <ac:spMk id="10243" creationId="{00000000-0000-0000-0000-000000000000}"/>
          </ac:spMkLst>
        </pc:spChg>
        <pc:picChg chg="add mod">
          <ac:chgData name="David" userId="d9705ef0-be3d-4927-aab1-9879255c8c5d" providerId="ADAL" clId="{8E9E2905-9B1D-440A-9F39-7299B4E7C64C}" dt="2021-01-24T13:03:09.151" v="630" actId="14100"/>
          <ac:picMkLst>
            <pc:docMk/>
            <pc:sldMk cId="0" sldId="315"/>
            <ac:picMk id="2" creationId="{0BCB15CB-AE41-4174-86F1-F9C73C8641CA}"/>
          </ac:picMkLst>
        </pc:picChg>
      </pc:sldChg>
      <pc:sldChg chg="addSp modSp mod">
        <pc:chgData name="David" userId="d9705ef0-be3d-4927-aab1-9879255c8c5d" providerId="ADAL" clId="{8E9E2905-9B1D-440A-9F39-7299B4E7C64C}" dt="2021-01-24T12:55:10.064" v="562" actId="20577"/>
        <pc:sldMkLst>
          <pc:docMk/>
          <pc:sldMk cId="0" sldId="316"/>
        </pc:sldMkLst>
        <pc:spChg chg="add mod">
          <ac:chgData name="David" userId="d9705ef0-be3d-4927-aab1-9879255c8c5d" providerId="ADAL" clId="{8E9E2905-9B1D-440A-9F39-7299B4E7C64C}" dt="2021-01-24T12:55:10.064" v="562" actId="20577"/>
          <ac:spMkLst>
            <pc:docMk/>
            <pc:sldMk cId="0" sldId="316"/>
            <ac:spMk id="2" creationId="{371EF20F-A7BB-473B-8600-5560C145D67A}"/>
          </ac:spMkLst>
        </pc:spChg>
        <pc:spChg chg="mod">
          <ac:chgData name="David" userId="d9705ef0-be3d-4927-aab1-9879255c8c5d" providerId="ADAL" clId="{8E9E2905-9B1D-440A-9F39-7299B4E7C64C}" dt="2021-01-24T12:53:59.260" v="524" actId="27636"/>
          <ac:spMkLst>
            <pc:docMk/>
            <pc:sldMk cId="0" sldId="316"/>
            <ac:spMk id="11267" creationId="{00000000-0000-0000-0000-000000000000}"/>
          </ac:spMkLst>
        </pc:spChg>
      </pc:sldChg>
      <pc:sldChg chg="addSp modSp mod">
        <pc:chgData name="David" userId="d9705ef0-be3d-4927-aab1-9879255c8c5d" providerId="ADAL" clId="{8E9E2905-9B1D-440A-9F39-7299B4E7C64C}" dt="2021-01-24T12:53:53.424" v="522" actId="1076"/>
        <pc:sldMkLst>
          <pc:docMk/>
          <pc:sldMk cId="0" sldId="317"/>
        </pc:sldMkLst>
        <pc:spChg chg="add mod">
          <ac:chgData name="David" userId="d9705ef0-be3d-4927-aab1-9879255c8c5d" providerId="ADAL" clId="{8E9E2905-9B1D-440A-9F39-7299B4E7C64C}" dt="2021-01-24T12:53:53.424" v="522" actId="1076"/>
          <ac:spMkLst>
            <pc:docMk/>
            <pc:sldMk cId="0" sldId="317"/>
            <ac:spMk id="2" creationId="{E02BDC27-5B3F-4FAD-8FD2-28D4ABC53BCE}"/>
          </ac:spMkLst>
        </pc:spChg>
        <pc:spChg chg="mod">
          <ac:chgData name="David" userId="d9705ef0-be3d-4927-aab1-9879255c8c5d" providerId="ADAL" clId="{8E9E2905-9B1D-440A-9F39-7299B4E7C64C}" dt="2021-01-24T12:52:03.968" v="499" actId="14100"/>
          <ac:spMkLst>
            <pc:docMk/>
            <pc:sldMk cId="0" sldId="317"/>
            <ac:spMk id="12291" creationId="{00000000-0000-0000-0000-000000000000}"/>
          </ac:spMkLst>
        </pc:spChg>
      </pc:sldChg>
      <pc:sldChg chg="modSp">
        <pc:chgData name="David" userId="d9705ef0-be3d-4927-aab1-9879255c8c5d" providerId="ADAL" clId="{8E9E2905-9B1D-440A-9F39-7299B4E7C64C}" dt="2021-01-24T12:51:42.486" v="494" actId="14100"/>
        <pc:sldMkLst>
          <pc:docMk/>
          <pc:sldMk cId="0" sldId="318"/>
        </pc:sldMkLst>
        <pc:picChg chg="mod">
          <ac:chgData name="David" userId="d9705ef0-be3d-4927-aab1-9879255c8c5d" providerId="ADAL" clId="{8E9E2905-9B1D-440A-9F39-7299B4E7C64C}" dt="2021-01-24T12:51:42.486" v="494" actId="14100"/>
          <ac:picMkLst>
            <pc:docMk/>
            <pc:sldMk cId="0" sldId="318"/>
            <ac:picMk id="13316" creationId="{00000000-0000-0000-0000-000000000000}"/>
          </ac:picMkLst>
        </pc:picChg>
      </pc:sldChg>
      <pc:sldChg chg="addSp modSp add mod modAnim">
        <pc:chgData name="David" userId="d9705ef0-be3d-4927-aab1-9879255c8c5d" providerId="ADAL" clId="{8E9E2905-9B1D-440A-9F39-7299B4E7C64C}" dt="2021-01-24T09:57:32.916" v="58" actId="14100"/>
        <pc:sldMkLst>
          <pc:docMk/>
          <pc:sldMk cId="2768016286" sldId="319"/>
        </pc:sldMkLst>
        <pc:spChg chg="mod">
          <ac:chgData name="David" userId="d9705ef0-be3d-4927-aab1-9879255c8c5d" providerId="ADAL" clId="{8E9E2905-9B1D-440A-9F39-7299B4E7C64C}" dt="2021-01-24T09:57:25.852" v="56" actId="14100"/>
          <ac:spMkLst>
            <pc:docMk/>
            <pc:sldMk cId="2768016286" sldId="319"/>
            <ac:spMk id="176131" creationId="{00000000-0000-0000-0000-000000000000}"/>
          </ac:spMkLst>
        </pc:spChg>
        <pc:picChg chg="add mod">
          <ac:chgData name="David" userId="d9705ef0-be3d-4927-aab1-9879255c8c5d" providerId="ADAL" clId="{8E9E2905-9B1D-440A-9F39-7299B4E7C64C}" dt="2021-01-24T09:57:32.916" v="58" actId="14100"/>
          <ac:picMkLst>
            <pc:docMk/>
            <pc:sldMk cId="2768016286" sldId="319"/>
            <ac:picMk id="2" creationId="{C417DC11-D3CF-4B8A-81A2-D486E08AD399}"/>
          </ac:picMkLst>
        </pc:picChg>
      </pc:sldChg>
      <pc:sldMasterChg chg="delSldLayout">
        <pc:chgData name="David" userId="d9705ef0-be3d-4927-aab1-9879255c8c5d" providerId="ADAL" clId="{8E9E2905-9B1D-440A-9F39-7299B4E7C64C}" dt="2021-01-24T09:51:10.823" v="0" actId="47"/>
        <pc:sldMasterMkLst>
          <pc:docMk/>
          <pc:sldMasterMk cId="1127985184" sldId="2147483660"/>
        </pc:sldMasterMkLst>
        <pc:sldLayoutChg chg="del">
          <pc:chgData name="David" userId="d9705ef0-be3d-4927-aab1-9879255c8c5d" providerId="ADAL" clId="{8E9E2905-9B1D-440A-9F39-7299B4E7C64C}" dt="2021-01-24T09:51:10.823" v="0" actId="47"/>
          <pc:sldLayoutMkLst>
            <pc:docMk/>
            <pc:sldMasterMk cId="1127985184" sldId="2147483660"/>
            <pc:sldLayoutMk cId="3335348217"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921D7E7F-AD12-4835-BCEB-C101B92F483F}" type="slidenum">
              <a:rPr lang="en-US" altLang="en-US" sz="1200"/>
              <a:pPr eaLnBrk="1" hangingPunct="1"/>
              <a:t>4</a:t>
            </a:fld>
            <a:endParaRPr lang="en-US"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charset="0"/>
              </a:rPr>
              <a:t>This talk provides an overview of the basic steps needed to produce a project plan. The framework provided should allow students to identify where some of the particular issues discussed in other chapters are applied to the planning process. As the focus is on project planning, techniques to do with project control are not explicitly described. However, in practice, one element of project planning will be to decide what project control procedures need to be in place.</a:t>
            </a:r>
          </a:p>
        </p:txBody>
      </p:sp>
    </p:spTree>
    <p:extLst>
      <p:ext uri="{BB962C8B-B14F-4D97-AF65-F5344CB8AC3E}">
        <p14:creationId xmlns:p14="http://schemas.microsoft.com/office/powerpoint/2010/main" val="285456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eaLnBrk="1" hangingPunct="1"/>
            <a:fld id="{B3DFFD47-E2E2-4E0A-9665-BC07E7DB1066}" type="slidenum">
              <a:rPr lang="en-US" altLang="en-US" sz="1200"/>
              <a:pPr eaLnBrk="1" hangingPunct="1"/>
              <a:t>5</a:t>
            </a:fld>
            <a:endParaRPr lang="en-US" altLang="en-US" sz="12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906357" y="4715153"/>
            <a:ext cx="4984962" cy="4466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 key point here is that developers may in fact be very competent, but incorrect estimates leading to unachievable targets will lead to extreme customer dissatisfaction.</a:t>
            </a:r>
          </a:p>
        </p:txBody>
      </p:sp>
    </p:spTree>
    <p:extLst>
      <p:ext uri="{BB962C8B-B14F-4D97-AF65-F5344CB8AC3E}">
        <p14:creationId xmlns:p14="http://schemas.microsoft.com/office/powerpoint/2010/main" val="3397752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6</a:t>
            </a:fld>
            <a:endParaRPr lang="en-US"/>
          </a:p>
        </p:txBody>
      </p:sp>
    </p:spTree>
    <p:extLst>
      <p:ext uri="{BB962C8B-B14F-4D97-AF65-F5344CB8AC3E}">
        <p14:creationId xmlns:p14="http://schemas.microsoft.com/office/powerpoint/2010/main" val="2396322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7</a:t>
            </a:fld>
            <a:endParaRPr lang="en-US"/>
          </a:p>
        </p:txBody>
      </p:sp>
    </p:spTree>
    <p:extLst>
      <p:ext uri="{BB962C8B-B14F-4D97-AF65-F5344CB8AC3E}">
        <p14:creationId xmlns:p14="http://schemas.microsoft.com/office/powerpoint/2010/main" val="241943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FF947C-9F26-432A-9039-5E52F5388612}" type="slidenum">
              <a:rPr lang="en-GB" altLang="en-US"/>
              <a:pPr>
                <a:spcBef>
                  <a:spcPct val="0"/>
                </a:spcBef>
              </a:pPr>
              <a:t>11</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413548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8CB1E5-92B4-4322-8B55-A593469F0EE0}" type="slidenum">
              <a:rPr lang="en-GB" altLang="en-US"/>
              <a:pPr>
                <a:spcBef>
                  <a:spcPct val="0"/>
                </a:spcBef>
              </a:pPr>
              <a:t>12</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3287900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32920" indent="-281892">
              <a:spcBef>
                <a:spcPct val="30000"/>
              </a:spcBef>
              <a:defRPr sz="1200">
                <a:solidFill>
                  <a:schemeClr val="tx1"/>
                </a:solidFill>
                <a:latin typeface="Arial" panose="020B0604020202020204" pitchFamily="34" charset="0"/>
              </a:defRPr>
            </a:lvl2pPr>
            <a:lvl3pPr marL="1127570" indent="-225514">
              <a:spcBef>
                <a:spcPct val="30000"/>
              </a:spcBef>
              <a:defRPr sz="1200">
                <a:solidFill>
                  <a:schemeClr val="tx1"/>
                </a:solidFill>
                <a:latin typeface="Arial" panose="020B0604020202020204" pitchFamily="34" charset="0"/>
              </a:defRPr>
            </a:lvl3pPr>
            <a:lvl4pPr marL="1578597" indent="-225514">
              <a:spcBef>
                <a:spcPct val="30000"/>
              </a:spcBef>
              <a:defRPr sz="1200">
                <a:solidFill>
                  <a:schemeClr val="tx1"/>
                </a:solidFill>
                <a:latin typeface="Arial" panose="020B0604020202020204" pitchFamily="34" charset="0"/>
              </a:defRPr>
            </a:lvl4pPr>
            <a:lvl5pPr marL="2029625" indent="-225514">
              <a:spcBef>
                <a:spcPct val="30000"/>
              </a:spcBef>
              <a:defRPr sz="1200">
                <a:solidFill>
                  <a:schemeClr val="tx1"/>
                </a:solidFill>
                <a:latin typeface="Arial" panose="020B0604020202020204" pitchFamily="34" charset="0"/>
              </a:defRPr>
            </a:lvl5pPr>
            <a:lvl6pPr marL="2480653" indent="-225514" eaLnBrk="0" fontAlgn="base" hangingPunct="0">
              <a:spcBef>
                <a:spcPct val="30000"/>
              </a:spcBef>
              <a:spcAft>
                <a:spcPct val="0"/>
              </a:spcAft>
              <a:defRPr sz="1200">
                <a:solidFill>
                  <a:schemeClr val="tx1"/>
                </a:solidFill>
                <a:latin typeface="Arial" panose="020B0604020202020204" pitchFamily="34" charset="0"/>
              </a:defRPr>
            </a:lvl6pPr>
            <a:lvl7pPr marL="2931681" indent="-225514" eaLnBrk="0" fontAlgn="base" hangingPunct="0">
              <a:spcBef>
                <a:spcPct val="30000"/>
              </a:spcBef>
              <a:spcAft>
                <a:spcPct val="0"/>
              </a:spcAft>
              <a:defRPr sz="1200">
                <a:solidFill>
                  <a:schemeClr val="tx1"/>
                </a:solidFill>
                <a:latin typeface="Arial" panose="020B0604020202020204" pitchFamily="34" charset="0"/>
              </a:defRPr>
            </a:lvl7pPr>
            <a:lvl8pPr marL="3382709" indent="-225514" eaLnBrk="0" fontAlgn="base" hangingPunct="0">
              <a:spcBef>
                <a:spcPct val="30000"/>
              </a:spcBef>
              <a:spcAft>
                <a:spcPct val="0"/>
              </a:spcAft>
              <a:defRPr sz="1200">
                <a:solidFill>
                  <a:schemeClr val="tx1"/>
                </a:solidFill>
                <a:latin typeface="Arial" panose="020B0604020202020204" pitchFamily="34" charset="0"/>
              </a:defRPr>
            </a:lvl8pPr>
            <a:lvl9pPr marL="3833736" indent="-225514"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C8CB1E5-92B4-4322-8B55-A593469F0EE0}" type="slidenum">
              <a:rPr lang="en-GB" altLang="en-US"/>
              <a:pPr>
                <a:spcBef>
                  <a:spcPct val="0"/>
                </a:spcBef>
              </a:pPr>
              <a:t>13</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3346262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16</a:t>
            </a:fld>
            <a:endParaRPr lang="en-US"/>
          </a:p>
        </p:txBody>
      </p:sp>
    </p:spTree>
    <p:extLst>
      <p:ext uri="{BB962C8B-B14F-4D97-AF65-F5344CB8AC3E}">
        <p14:creationId xmlns:p14="http://schemas.microsoft.com/office/powerpoint/2010/main" val="443953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a:t>
            </a:r>
            <a:r>
              <a:rPr lang="en-GB" dirty="0"/>
              <a:t>e clear about staff roles so that you don't duplicate responsibilities, and so that everyone is clear about what's expected of them. If this is a long-term project, you may even consider developing job descriptions for team members.</a:t>
            </a:r>
          </a:p>
          <a:p>
            <a:endParaRPr lang="en-GB" dirty="0"/>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17</a:t>
            </a:fld>
            <a:endParaRPr lang="en-US"/>
          </a:p>
        </p:txBody>
      </p:sp>
    </p:spTree>
    <p:extLst>
      <p:ext uri="{BB962C8B-B14F-4D97-AF65-F5344CB8AC3E}">
        <p14:creationId xmlns:p14="http://schemas.microsoft.com/office/powerpoint/2010/main" val="1609461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19</a:t>
            </a:fld>
            <a:endParaRPr lang="en-US"/>
          </a:p>
        </p:txBody>
      </p:sp>
    </p:spTree>
    <p:extLst>
      <p:ext uri="{BB962C8B-B14F-4D97-AF65-F5344CB8AC3E}">
        <p14:creationId xmlns:p14="http://schemas.microsoft.com/office/powerpoint/2010/main" val="991216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20</a:t>
            </a:fld>
            <a:endParaRPr lang="en-US"/>
          </a:p>
        </p:txBody>
      </p:sp>
    </p:spTree>
    <p:extLst>
      <p:ext uri="{BB962C8B-B14F-4D97-AF65-F5344CB8AC3E}">
        <p14:creationId xmlns:p14="http://schemas.microsoft.com/office/powerpoint/2010/main" val="3509749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21</a:t>
            </a:fld>
            <a:endParaRPr lang="en-US"/>
          </a:p>
        </p:txBody>
      </p:sp>
    </p:spTree>
    <p:extLst>
      <p:ext uri="{BB962C8B-B14F-4D97-AF65-F5344CB8AC3E}">
        <p14:creationId xmlns:p14="http://schemas.microsoft.com/office/powerpoint/2010/main" val="9191685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22</a:t>
            </a:fld>
            <a:endParaRPr lang="en-US"/>
          </a:p>
        </p:txBody>
      </p:sp>
    </p:spTree>
    <p:extLst>
      <p:ext uri="{BB962C8B-B14F-4D97-AF65-F5344CB8AC3E}">
        <p14:creationId xmlns:p14="http://schemas.microsoft.com/office/powerpoint/2010/main" val="3401647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23</a:t>
            </a:fld>
            <a:endParaRPr lang="en-US"/>
          </a:p>
        </p:txBody>
      </p:sp>
    </p:spTree>
    <p:extLst>
      <p:ext uri="{BB962C8B-B14F-4D97-AF65-F5344CB8AC3E}">
        <p14:creationId xmlns:p14="http://schemas.microsoft.com/office/powerpoint/2010/main" val="3187675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24</a:t>
            </a:fld>
            <a:endParaRPr lang="en-US"/>
          </a:p>
        </p:txBody>
      </p:sp>
    </p:spTree>
    <p:extLst>
      <p:ext uri="{BB962C8B-B14F-4D97-AF65-F5344CB8AC3E}">
        <p14:creationId xmlns:p14="http://schemas.microsoft.com/office/powerpoint/2010/main" val="545397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25</a:t>
            </a:fld>
            <a:endParaRPr lang="en-US"/>
          </a:p>
        </p:txBody>
      </p:sp>
    </p:spTree>
    <p:extLst>
      <p:ext uri="{BB962C8B-B14F-4D97-AF65-F5344CB8AC3E}">
        <p14:creationId xmlns:p14="http://schemas.microsoft.com/office/powerpoint/2010/main" val="15096100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657D011-A14C-49CA-A5E3-5A26C712A44A}" type="slidenum">
              <a:rPr lang="en-US" smtClean="0"/>
              <a:pPr>
                <a:defRPr/>
              </a:pPr>
              <a:t>26</a:t>
            </a:fld>
            <a:endParaRPr lang="en-US"/>
          </a:p>
        </p:txBody>
      </p:sp>
    </p:spTree>
    <p:extLst>
      <p:ext uri="{BB962C8B-B14F-4D97-AF65-F5344CB8AC3E}">
        <p14:creationId xmlns:p14="http://schemas.microsoft.com/office/powerpoint/2010/main" val="26117914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microsoft.com/office/2007/relationships/hdphoto" Target="../media/hdphoto3.wdp"/></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microsoft.com/office/2007/relationships/hdphoto" Target="../media/hdphoto4.wdp"/></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a:bodyPr>
          <a:lstStyle/>
          <a:p>
            <a:r>
              <a:rPr lang="en-GB" sz="4400" b="1" dirty="0"/>
              <a:t>project initiation</a:t>
            </a:r>
          </a:p>
          <a:p>
            <a:endParaRPr lang="en-GB" b="1" dirty="0"/>
          </a:p>
          <a:p>
            <a:r>
              <a:rPr lang="en-GB" sz="2600" dirty="0"/>
              <a:t>Written by- Sue Maw</a:t>
            </a:r>
          </a:p>
          <a:p>
            <a:r>
              <a:rPr lang="en-GB" sz="2600" dirty="0"/>
              <a:t>Adapted by- David A Williams</a:t>
            </a:r>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1" y="333375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849992" y="2011680"/>
            <a:ext cx="6721881" cy="4846320"/>
          </a:xfrm>
        </p:spPr>
        <p:txBody>
          <a:bodyPr>
            <a:normAutofit fontScale="92500"/>
          </a:bodyPr>
          <a:lstStyle/>
          <a:p>
            <a:pPr marL="0" indent="0" eaLnBrk="1" hangingPunct="1">
              <a:buNone/>
            </a:pPr>
            <a:r>
              <a:rPr lang="en-GB" altLang="en-US" sz="2800" dirty="0">
                <a:latin typeface="Arial" charset="0"/>
              </a:rPr>
              <a:t>This talk provides an overview of the basic steps needed to produce a project plan. </a:t>
            </a:r>
          </a:p>
          <a:p>
            <a:pPr marL="0" indent="0" eaLnBrk="1" hangingPunct="1">
              <a:buNone/>
            </a:pPr>
            <a:r>
              <a:rPr lang="en-GB" altLang="en-US" sz="2800" dirty="0">
                <a:latin typeface="Arial" charset="0"/>
              </a:rPr>
              <a:t>The framework provided should allow students to identify where some of the particular issues discussed in other chapters are applied to the planning process. As the focus is on project planning, techniques to do with project control are not explicitly described. </a:t>
            </a:r>
          </a:p>
          <a:p>
            <a:pPr marL="0" indent="0" eaLnBrk="1" hangingPunct="1">
              <a:buNone/>
            </a:pPr>
            <a:r>
              <a:rPr lang="en-GB" altLang="en-US" sz="2800" dirty="0">
                <a:latin typeface="Arial" charset="0"/>
              </a:rPr>
              <a:t>However, in practice, one element of project planning will be to decide what project control procedures need to be in place.</a:t>
            </a:r>
          </a:p>
        </p:txBody>
      </p:sp>
      <p:pic>
        <p:nvPicPr>
          <p:cNvPr id="4" name="Picture 3">
            <a:extLst>
              <a:ext uri="{FF2B5EF4-FFF2-40B4-BE49-F238E27FC236}">
                <a16:creationId xmlns:a16="http://schemas.microsoft.com/office/drawing/2014/main" id="{2EB25358-35A7-460F-AEFB-43BA7C310F90}"/>
              </a:ext>
            </a:extLst>
          </p:cNvPr>
          <p:cNvPicPr>
            <a:picLocks noChangeAspect="1"/>
          </p:cNvPicPr>
          <p:nvPr/>
        </p:nvPicPr>
        <p:blipFill>
          <a:blip r:embed="rId2"/>
          <a:stretch>
            <a:fillRect/>
          </a:stretch>
        </p:blipFill>
        <p:spPr>
          <a:xfrm>
            <a:off x="7796403" y="2633316"/>
            <a:ext cx="4395597" cy="3603048"/>
          </a:xfrm>
          <a:prstGeom prst="rect">
            <a:avLst/>
          </a:prstGeom>
        </p:spPr>
      </p:pic>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9D1063A-7F9F-41A9-B475-08504235083C}"/>
              </a:ext>
            </a:extLst>
          </p:cNvPr>
          <p:cNvSpPr txBox="1">
            <a:spLocks noChangeArrowheads="1"/>
          </p:cNvSpPr>
          <p:nvPr/>
        </p:nvSpPr>
        <p:spPr>
          <a:xfrm>
            <a:off x="3935413" y="3189288"/>
            <a:ext cx="3829050" cy="175260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200"/>
              </a:spcBef>
              <a:spcAft>
                <a:spcPts val="200"/>
              </a:spcAft>
              <a:buClr>
                <a:schemeClr val="tx1"/>
              </a:buClr>
              <a:buFont typeface="Wingdings" pitchFamily="2" charset="2"/>
              <a:buNone/>
              <a:defRPr sz="2000" kern="1200">
                <a:solidFill>
                  <a:schemeClr val="tx1"/>
                </a:solidFill>
                <a:latin typeface="Calibri" panose="020F0502020204030204" pitchFamily="34" charset="0"/>
                <a:ea typeface="+mn-ea"/>
                <a:cs typeface="Calibri" panose="020F0502020204030204" pitchFamily="34" charset="0"/>
              </a:defRPr>
            </a:lvl1pPr>
            <a:lvl2pPr marL="457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tx1"/>
              </a:buClr>
              <a:buFont typeface="Wingdings" pitchFamily="2" charset="2"/>
              <a:buNone/>
              <a:defRPr sz="2000" kern="1200">
                <a:solidFill>
                  <a:schemeClr val="tx1"/>
                </a:solidFill>
                <a:latin typeface="+mn-lt"/>
                <a:ea typeface="+mn-ea"/>
                <a:cs typeface="+mn-cs"/>
              </a:defRPr>
            </a:lvl9pPr>
          </a:lstStyle>
          <a:p>
            <a:pPr>
              <a:spcBef>
                <a:spcPct val="0"/>
              </a:spcBef>
            </a:pPr>
            <a:r>
              <a:rPr lang="en-US" altLang="en-US" sz="2800"/>
              <a:t>Project Initiation</a:t>
            </a:r>
            <a:endParaRPr lang="en-US" altLang="en-US" sz="2800" dirty="0"/>
          </a:p>
        </p:txBody>
      </p:sp>
      <p:pic>
        <p:nvPicPr>
          <p:cNvPr id="9" name="Picture 9" descr="http://static.squarespace.com/static/5096baa8e4b09e89382757ce/50adfde2e4b03180f3e32ed6/50adff36e4b03180f3e33d14/1353580342024/?format=original">
            <a:extLst>
              <a:ext uri="{FF2B5EF4-FFF2-40B4-BE49-F238E27FC236}">
                <a16:creationId xmlns:a16="http://schemas.microsoft.com/office/drawing/2014/main" id="{5BBE18D7-52D7-4AC5-BDF2-5EB63E7819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6902" y="4075581"/>
            <a:ext cx="7639523" cy="258057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1" descr="http://cdn.computerworld.com.au/article/images/740x500/dimg/anger220_1.jpg">
            <a:extLst>
              <a:ext uri="{FF2B5EF4-FFF2-40B4-BE49-F238E27FC236}">
                <a16:creationId xmlns:a16="http://schemas.microsoft.com/office/drawing/2014/main" id="{03F3F8A9-8389-40DD-8B39-A1E4E207BD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4" y="4075582"/>
            <a:ext cx="4027319" cy="25805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9F88796-94AF-47E9-83AA-CFB5ED518264}"/>
              </a:ext>
            </a:extLst>
          </p:cNvPr>
          <p:cNvSpPr txBox="1"/>
          <p:nvPr/>
        </p:nvSpPr>
        <p:spPr>
          <a:xfrm>
            <a:off x="3024492" y="2419847"/>
            <a:ext cx="6143016" cy="1015663"/>
          </a:xfrm>
          <a:prstGeom prst="rect">
            <a:avLst/>
          </a:prstGeom>
          <a:noFill/>
        </p:spPr>
        <p:txBody>
          <a:bodyPr wrap="square">
            <a:sp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altLang="en-US" sz="6000" b="1" i="0" u="sng" strike="noStrike" kern="1200" cap="none" spc="0" normalizeH="0" baseline="0" noProof="0" dirty="0">
                <a:ln>
                  <a:noFill/>
                </a:ln>
                <a:solidFill>
                  <a:schemeClr val="bg2">
                    <a:lumMod val="75000"/>
                  </a:schemeClr>
                </a:solidFill>
                <a:effectLst/>
                <a:uLnTx/>
                <a:uFillTx/>
                <a:latin typeface="Corbel" panose="020B0503020204020204"/>
                <a:ea typeface="+mn-ea"/>
                <a:cs typeface="+mn-cs"/>
              </a:rPr>
              <a:t>Project Initiation</a:t>
            </a:r>
          </a:p>
        </p:txBody>
      </p:sp>
    </p:spTree>
    <p:extLst>
      <p:ext uri="{BB962C8B-B14F-4D97-AF65-F5344CB8AC3E}">
        <p14:creationId xmlns:p14="http://schemas.microsoft.com/office/powerpoint/2010/main" val="1539983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209800" y="319088"/>
            <a:ext cx="7772400" cy="1143000"/>
          </a:xfrm>
        </p:spPr>
        <p:txBody>
          <a:bodyPr/>
          <a:lstStyle/>
          <a:p>
            <a:r>
              <a:rPr lang="en-GB" altLang="en-US" u="sng"/>
              <a:t>Development of software systems</a:t>
            </a:r>
            <a:endParaRPr lang="en-GB" altLang="en-US"/>
          </a:p>
        </p:txBody>
      </p:sp>
      <p:sp>
        <p:nvSpPr>
          <p:cNvPr id="176131" name="Rectangle 3"/>
          <p:cNvSpPr>
            <a:spLocks noGrp="1" noChangeArrowheads="1"/>
          </p:cNvSpPr>
          <p:nvPr>
            <p:ph type="body" sz="half" idx="1"/>
          </p:nvPr>
        </p:nvSpPr>
        <p:spPr>
          <a:xfrm>
            <a:off x="714703" y="1839310"/>
            <a:ext cx="5570483" cy="5018690"/>
          </a:xfrm>
        </p:spPr>
        <p:txBody>
          <a:bodyPr>
            <a:normAutofit lnSpcReduction="10000"/>
          </a:bodyPr>
          <a:lstStyle/>
          <a:p>
            <a:pPr marL="0" indent="0" algn="ctr">
              <a:buNone/>
            </a:pPr>
            <a:r>
              <a:rPr lang="en-GB" altLang="en-US" sz="2400" dirty="0"/>
              <a:t>PROJECT INITIATION</a:t>
            </a:r>
          </a:p>
          <a:p>
            <a:pPr marL="0" indent="0" algn="ctr">
              <a:buNone/>
            </a:pPr>
            <a:r>
              <a:rPr lang="en-GB" altLang="en-US" sz="2400" dirty="0"/>
              <a:t>FEASIBILITY STUDY</a:t>
            </a:r>
          </a:p>
          <a:p>
            <a:pPr marL="0" indent="0" algn="ctr">
              <a:buNone/>
            </a:pPr>
            <a:r>
              <a:rPr lang="en-GB" altLang="en-US" sz="2400" dirty="0"/>
              <a:t>SYSTEMS ANALYSIS</a:t>
            </a:r>
          </a:p>
          <a:p>
            <a:pPr marL="0" indent="0" algn="ctr">
              <a:buNone/>
            </a:pPr>
            <a:r>
              <a:rPr lang="en-GB" altLang="en-US" sz="2400" dirty="0"/>
              <a:t>SYSTEMS DESIGN</a:t>
            </a:r>
          </a:p>
          <a:p>
            <a:pPr marL="0" indent="0" algn="ctr">
              <a:buNone/>
            </a:pPr>
            <a:r>
              <a:rPr lang="en-GB" altLang="en-US" sz="2400" dirty="0"/>
              <a:t>IMPLEMENTATION</a:t>
            </a:r>
          </a:p>
          <a:p>
            <a:pPr marL="0" indent="0" algn="ctr">
              <a:buNone/>
            </a:pPr>
            <a:r>
              <a:rPr lang="en-GB" altLang="en-US" sz="2400" dirty="0"/>
              <a:t>TESTING</a:t>
            </a:r>
          </a:p>
          <a:p>
            <a:pPr marL="0" indent="0" algn="ctr">
              <a:buNone/>
            </a:pPr>
            <a:r>
              <a:rPr lang="en-GB" altLang="en-US" sz="2400" dirty="0"/>
              <a:t>CONVERSION</a:t>
            </a:r>
          </a:p>
          <a:p>
            <a:pPr marL="0" indent="0" algn="ctr">
              <a:buNone/>
            </a:pPr>
            <a:r>
              <a:rPr lang="en-GB" altLang="en-US" sz="2400" dirty="0"/>
              <a:t>OPERATION AND EVALUATION</a:t>
            </a:r>
          </a:p>
          <a:p>
            <a:pPr marL="0" indent="0" algn="ctr">
              <a:buFont typeface="Wingdings" pitchFamily="2" charset="2"/>
              <a:buNone/>
            </a:pPr>
            <a:r>
              <a:rPr lang="en-US" altLang="en-US" sz="2400" dirty="0"/>
              <a:t>This is the traditional Waterfall Model of Software Development – do you know of any alternative models?</a:t>
            </a:r>
          </a:p>
        </p:txBody>
      </p:sp>
      <p:pic>
        <p:nvPicPr>
          <p:cNvPr id="2" name="Picture 1">
            <a:extLst>
              <a:ext uri="{FF2B5EF4-FFF2-40B4-BE49-F238E27FC236}">
                <a16:creationId xmlns:a16="http://schemas.microsoft.com/office/drawing/2014/main" id="{C417DC11-D3CF-4B8A-81A2-D486E08AD399}"/>
              </a:ext>
            </a:extLst>
          </p:cNvPr>
          <p:cNvPicPr>
            <a:picLocks noChangeAspect="1"/>
          </p:cNvPicPr>
          <p:nvPr/>
        </p:nvPicPr>
        <p:blipFill>
          <a:blip r:embed="rId3"/>
          <a:stretch>
            <a:fillRect/>
          </a:stretch>
        </p:blipFill>
        <p:spPr>
          <a:xfrm>
            <a:off x="6232700" y="2081048"/>
            <a:ext cx="5759349" cy="4561490"/>
          </a:xfrm>
          <a:prstGeom prst="rect">
            <a:avLst/>
          </a:prstGeom>
        </p:spPr>
      </p:pic>
    </p:spTree>
    <p:extLst>
      <p:ext uri="{BB962C8B-B14F-4D97-AF65-F5344CB8AC3E}">
        <p14:creationId xmlns:p14="http://schemas.microsoft.com/office/powerpoint/2010/main" val="27680162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6130"/>
                                        </p:tgtEl>
                                        <p:attrNameLst>
                                          <p:attrName>style.visibility</p:attrName>
                                        </p:attrNameLst>
                                      </p:cBhvr>
                                      <p:to>
                                        <p:strVal val="visible"/>
                                      </p:to>
                                    </p:set>
                                    <p:anim calcmode="lin" valueType="num">
                                      <p:cBhvr additive="base">
                                        <p:cTn id="7" dur="500" fill="hold"/>
                                        <p:tgtEl>
                                          <p:spTgt spid="176130"/>
                                        </p:tgtEl>
                                        <p:attrNameLst>
                                          <p:attrName>ppt_x</p:attrName>
                                        </p:attrNameLst>
                                      </p:cBhvr>
                                      <p:tavLst>
                                        <p:tav tm="0">
                                          <p:val>
                                            <p:strVal val="0-#ppt_w/2"/>
                                          </p:val>
                                        </p:tav>
                                        <p:tav tm="100000">
                                          <p:val>
                                            <p:strVal val="#ppt_x"/>
                                          </p:val>
                                        </p:tav>
                                      </p:tavLst>
                                    </p:anim>
                                    <p:anim calcmode="lin" valueType="num">
                                      <p:cBhvr additive="base">
                                        <p:cTn id="8" dur="500" fill="hold"/>
                                        <p:tgtEl>
                                          <p:spTgt spid="17613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6131">
                                            <p:txEl>
                                              <p:pRg st="0" end="0"/>
                                            </p:txEl>
                                          </p:spTgt>
                                        </p:tgtEl>
                                        <p:attrNameLst>
                                          <p:attrName>style.visibility</p:attrName>
                                        </p:attrNameLst>
                                      </p:cBhvr>
                                      <p:to>
                                        <p:strVal val="visible"/>
                                      </p:to>
                                    </p:set>
                                    <p:anim calcmode="lin" valueType="num">
                                      <p:cBhvr additive="base">
                                        <p:cTn id="13" dur="500" fill="hold"/>
                                        <p:tgtEl>
                                          <p:spTgt spid="1761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761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6131">
                                            <p:txEl>
                                              <p:pRg st="1" end="1"/>
                                            </p:txEl>
                                          </p:spTgt>
                                        </p:tgtEl>
                                        <p:attrNameLst>
                                          <p:attrName>style.visibility</p:attrName>
                                        </p:attrNameLst>
                                      </p:cBhvr>
                                      <p:to>
                                        <p:strVal val="visible"/>
                                      </p:to>
                                    </p:set>
                                    <p:anim calcmode="lin" valueType="num">
                                      <p:cBhvr additive="base">
                                        <p:cTn id="19" dur="500" fill="hold"/>
                                        <p:tgtEl>
                                          <p:spTgt spid="17613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61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76131">
                                            <p:txEl>
                                              <p:pRg st="2" end="2"/>
                                            </p:txEl>
                                          </p:spTgt>
                                        </p:tgtEl>
                                        <p:attrNameLst>
                                          <p:attrName>style.visibility</p:attrName>
                                        </p:attrNameLst>
                                      </p:cBhvr>
                                      <p:to>
                                        <p:strVal val="visible"/>
                                      </p:to>
                                    </p:set>
                                    <p:anim calcmode="lin" valueType="num">
                                      <p:cBhvr additive="base">
                                        <p:cTn id="25" dur="500" fill="hold"/>
                                        <p:tgtEl>
                                          <p:spTgt spid="176131">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761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76131">
                                            <p:txEl>
                                              <p:pRg st="3" end="3"/>
                                            </p:txEl>
                                          </p:spTgt>
                                        </p:tgtEl>
                                        <p:attrNameLst>
                                          <p:attrName>style.visibility</p:attrName>
                                        </p:attrNameLst>
                                      </p:cBhvr>
                                      <p:to>
                                        <p:strVal val="visible"/>
                                      </p:to>
                                    </p:set>
                                    <p:anim calcmode="lin" valueType="num">
                                      <p:cBhvr additive="base">
                                        <p:cTn id="31" dur="500" fill="hold"/>
                                        <p:tgtEl>
                                          <p:spTgt spid="176131">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613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76131">
                                            <p:txEl>
                                              <p:pRg st="4" end="4"/>
                                            </p:txEl>
                                          </p:spTgt>
                                        </p:tgtEl>
                                        <p:attrNameLst>
                                          <p:attrName>style.visibility</p:attrName>
                                        </p:attrNameLst>
                                      </p:cBhvr>
                                      <p:to>
                                        <p:strVal val="visible"/>
                                      </p:to>
                                    </p:set>
                                    <p:anim calcmode="lin" valueType="num">
                                      <p:cBhvr additive="base">
                                        <p:cTn id="37" dur="500" fill="hold"/>
                                        <p:tgtEl>
                                          <p:spTgt spid="176131">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761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76131">
                                            <p:txEl>
                                              <p:pRg st="5" end="5"/>
                                            </p:txEl>
                                          </p:spTgt>
                                        </p:tgtEl>
                                        <p:attrNameLst>
                                          <p:attrName>style.visibility</p:attrName>
                                        </p:attrNameLst>
                                      </p:cBhvr>
                                      <p:to>
                                        <p:strVal val="visible"/>
                                      </p:to>
                                    </p:set>
                                    <p:anim calcmode="lin" valueType="num">
                                      <p:cBhvr additive="base">
                                        <p:cTn id="43" dur="500" fill="hold"/>
                                        <p:tgtEl>
                                          <p:spTgt spid="176131">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7613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76131">
                                            <p:txEl>
                                              <p:pRg st="6" end="6"/>
                                            </p:txEl>
                                          </p:spTgt>
                                        </p:tgtEl>
                                        <p:attrNameLst>
                                          <p:attrName>style.visibility</p:attrName>
                                        </p:attrNameLst>
                                      </p:cBhvr>
                                      <p:to>
                                        <p:strVal val="visible"/>
                                      </p:to>
                                    </p:set>
                                    <p:anim calcmode="lin" valueType="num">
                                      <p:cBhvr additive="base">
                                        <p:cTn id="49" dur="500" fill="hold"/>
                                        <p:tgtEl>
                                          <p:spTgt spid="176131">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7613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76131">
                                            <p:txEl>
                                              <p:pRg st="7" end="7"/>
                                            </p:txEl>
                                          </p:spTgt>
                                        </p:tgtEl>
                                        <p:attrNameLst>
                                          <p:attrName>style.visibility</p:attrName>
                                        </p:attrNameLst>
                                      </p:cBhvr>
                                      <p:to>
                                        <p:strVal val="visible"/>
                                      </p:to>
                                    </p:set>
                                    <p:anim calcmode="lin" valueType="num">
                                      <p:cBhvr additive="base">
                                        <p:cTn id="55" dur="500" fill="hold"/>
                                        <p:tgtEl>
                                          <p:spTgt spid="176131">
                                            <p:txEl>
                                              <p:pRg st="7" end="7"/>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7613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176131">
                                            <p:txEl>
                                              <p:pRg st="8" end="8"/>
                                            </p:txEl>
                                          </p:spTgt>
                                        </p:tgtEl>
                                        <p:attrNameLst>
                                          <p:attrName>style.visibility</p:attrName>
                                        </p:attrNameLst>
                                      </p:cBhvr>
                                      <p:to>
                                        <p:strVal val="visible"/>
                                      </p:to>
                                    </p:set>
                                    <p:anim calcmode="lin" valueType="num">
                                      <p:cBhvr additive="base">
                                        <p:cTn id="61" dur="500" fill="hold"/>
                                        <p:tgtEl>
                                          <p:spTgt spid="176131">
                                            <p:txEl>
                                              <p:pRg st="8" end="8"/>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7613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130" grpId="0" autoUpdateAnimBg="0"/>
      <p:bldP spid="17613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u="sng" dirty="0"/>
              <a:t>Initiation &amp; Planning</a:t>
            </a:r>
            <a:br>
              <a:rPr lang="en-GB" altLang="en-US" dirty="0"/>
            </a:br>
            <a:endParaRPr lang="en-GB" altLang="en-US" dirty="0"/>
          </a:p>
        </p:txBody>
      </p:sp>
      <p:sp>
        <p:nvSpPr>
          <p:cNvPr id="7171" name="Content Placeholder 2"/>
          <p:cNvSpPr>
            <a:spLocks noGrp="1"/>
          </p:cNvSpPr>
          <p:nvPr>
            <p:ph sz="half" idx="1"/>
          </p:nvPr>
        </p:nvSpPr>
        <p:spPr>
          <a:xfrm>
            <a:off x="206862" y="2005374"/>
            <a:ext cx="4754880" cy="4206240"/>
          </a:xfrm>
        </p:spPr>
        <p:txBody>
          <a:bodyPr>
            <a:normAutofit/>
          </a:bodyPr>
          <a:lstStyle/>
          <a:p>
            <a:pPr marL="0" indent="0">
              <a:buFont typeface="Wingdings" pitchFamily="2" charset="2"/>
              <a:buNone/>
            </a:pPr>
            <a:r>
              <a:rPr lang="en-GB" altLang="en-US" sz="3200" dirty="0"/>
              <a:t>Management may realise that existing systems fail to meet corporate needs</a:t>
            </a:r>
          </a:p>
          <a:p>
            <a:r>
              <a:rPr lang="en-GB" altLang="en-US" sz="2800" dirty="0"/>
              <a:t>Technological changes</a:t>
            </a:r>
          </a:p>
          <a:p>
            <a:r>
              <a:rPr lang="en-GB" altLang="en-US" sz="2800" dirty="0"/>
              <a:t>Increased competition</a:t>
            </a:r>
          </a:p>
          <a:p>
            <a:r>
              <a:rPr lang="en-GB" altLang="en-US" sz="2800" dirty="0"/>
              <a:t>Changes in legislation</a:t>
            </a:r>
          </a:p>
          <a:p>
            <a:r>
              <a:rPr lang="en-GB" altLang="en-US" sz="2800" dirty="0"/>
              <a:t>Customer preferences</a:t>
            </a:r>
          </a:p>
          <a:p>
            <a:endParaRPr lang="en-GB" altLang="en-US" sz="3200" dirty="0"/>
          </a:p>
        </p:txBody>
      </p:sp>
      <p:sp>
        <p:nvSpPr>
          <p:cNvPr id="7172" name="Content Placeholder 3"/>
          <p:cNvSpPr>
            <a:spLocks noGrp="1"/>
          </p:cNvSpPr>
          <p:nvPr>
            <p:ph sz="half" idx="2"/>
          </p:nvPr>
        </p:nvSpPr>
        <p:spPr>
          <a:xfrm>
            <a:off x="7725103" y="2005374"/>
            <a:ext cx="4374264" cy="4206240"/>
          </a:xfrm>
        </p:spPr>
        <p:txBody>
          <a:bodyPr>
            <a:normAutofit/>
          </a:bodyPr>
          <a:lstStyle/>
          <a:p>
            <a:pPr marL="0" indent="0">
              <a:buFont typeface="Wingdings" pitchFamily="2" charset="2"/>
              <a:buNone/>
            </a:pPr>
            <a:r>
              <a:rPr lang="en-GB" altLang="en-US" sz="3200" dirty="0"/>
              <a:t>Users may become dissatisfied with the current system</a:t>
            </a:r>
          </a:p>
          <a:p>
            <a:pPr marL="0" indent="0"/>
            <a:r>
              <a:rPr lang="en-GB" altLang="en-US" sz="3200" dirty="0"/>
              <a:t>Frequent errors</a:t>
            </a:r>
          </a:p>
          <a:p>
            <a:pPr marL="0" indent="0"/>
            <a:r>
              <a:rPr lang="en-GB" altLang="en-US" sz="3200" dirty="0"/>
              <a:t>Productivity problems</a:t>
            </a:r>
          </a:p>
          <a:p>
            <a:pPr marL="0" indent="0"/>
            <a:r>
              <a:rPr lang="en-GB" altLang="en-US" sz="3200" dirty="0"/>
              <a:t>Want to benefit from IT innovations</a:t>
            </a:r>
          </a:p>
        </p:txBody>
      </p:sp>
      <p:grpSp>
        <p:nvGrpSpPr>
          <p:cNvPr id="5" name="Group 4">
            <a:extLst>
              <a:ext uri="{FF2B5EF4-FFF2-40B4-BE49-F238E27FC236}">
                <a16:creationId xmlns:a16="http://schemas.microsoft.com/office/drawing/2014/main" id="{0486217A-E14E-4253-A2B6-46F9B452FAFF}"/>
              </a:ext>
            </a:extLst>
          </p:cNvPr>
          <p:cNvGrpSpPr/>
          <p:nvPr/>
        </p:nvGrpSpPr>
        <p:grpSpPr>
          <a:xfrm>
            <a:off x="4674370" y="1931804"/>
            <a:ext cx="2945862" cy="4845312"/>
            <a:chOff x="4674370" y="1931804"/>
            <a:chExt cx="2945862" cy="4845312"/>
          </a:xfrm>
        </p:grpSpPr>
        <p:pic>
          <p:nvPicPr>
            <p:cNvPr id="7174" name="Picture 6" descr="http://cdn.computerworld.com.au/article/images/740x500/dimg/anger220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4370" y="1931804"/>
              <a:ext cx="2945862" cy="161486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1FE47C5-A4E0-4534-AADF-DB22935F891F}"/>
                </a:ext>
              </a:extLst>
            </p:cNvPr>
            <p:cNvPicPr>
              <a:picLocks noChangeAspect="1"/>
            </p:cNvPicPr>
            <p:nvPr/>
          </p:nvPicPr>
          <p:blipFill>
            <a:blip r:embed="rId4"/>
            <a:stretch>
              <a:fillRect/>
            </a:stretch>
          </p:blipFill>
          <p:spPr>
            <a:xfrm>
              <a:off x="4677102" y="3546670"/>
              <a:ext cx="2942897" cy="1615580"/>
            </a:xfrm>
            <a:prstGeom prst="rect">
              <a:avLst/>
            </a:prstGeom>
          </p:spPr>
        </p:pic>
        <p:pic>
          <p:nvPicPr>
            <p:cNvPr id="3" name="Picture 2">
              <a:extLst>
                <a:ext uri="{FF2B5EF4-FFF2-40B4-BE49-F238E27FC236}">
                  <a16:creationId xmlns:a16="http://schemas.microsoft.com/office/drawing/2014/main" id="{C56212C5-2E69-4078-8CBB-A69883D90E17}"/>
                </a:ext>
              </a:extLst>
            </p:cNvPr>
            <p:cNvPicPr>
              <a:picLocks noChangeAspect="1"/>
            </p:cNvPicPr>
            <p:nvPr/>
          </p:nvPicPr>
          <p:blipFill>
            <a:blip r:embed="rId4"/>
            <a:stretch>
              <a:fillRect/>
            </a:stretch>
          </p:blipFill>
          <p:spPr>
            <a:xfrm>
              <a:off x="4677102" y="5161536"/>
              <a:ext cx="2942897" cy="1615580"/>
            </a:xfrm>
            <a:prstGeom prst="rect">
              <a:avLst/>
            </a:prstGeom>
          </p:spPr>
        </p:pic>
      </p:grpSp>
    </p:spTree>
    <p:extLst>
      <p:ext uri="{BB962C8B-B14F-4D97-AF65-F5344CB8AC3E}">
        <p14:creationId xmlns:p14="http://schemas.microsoft.com/office/powerpoint/2010/main" val="3532565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Initiating a Project</a:t>
            </a:r>
          </a:p>
        </p:txBody>
      </p:sp>
      <p:sp>
        <p:nvSpPr>
          <p:cNvPr id="3" name="Content Placeholder 2"/>
          <p:cNvSpPr>
            <a:spLocks noGrp="1"/>
          </p:cNvSpPr>
          <p:nvPr>
            <p:ph idx="1"/>
          </p:nvPr>
        </p:nvSpPr>
        <p:spPr/>
        <p:txBody>
          <a:bodyPr>
            <a:normAutofit lnSpcReduction="10000"/>
          </a:bodyPr>
          <a:lstStyle/>
          <a:p>
            <a:pPr>
              <a:lnSpc>
                <a:spcPct val="90000"/>
              </a:lnSpc>
            </a:pPr>
            <a:r>
              <a:rPr lang="en-GB" altLang="en-US" sz="2400" dirty="0"/>
              <a:t>Project Initiation Document (PID):</a:t>
            </a:r>
          </a:p>
          <a:p>
            <a:pPr lvl="1">
              <a:lnSpc>
                <a:spcPct val="90000"/>
              </a:lnSpc>
            </a:pPr>
            <a:r>
              <a:rPr lang="en-GB" altLang="en-US" sz="2400" dirty="0"/>
              <a:t>Objectives: what the project’s about</a:t>
            </a:r>
          </a:p>
          <a:p>
            <a:pPr lvl="1">
              <a:lnSpc>
                <a:spcPct val="90000"/>
              </a:lnSpc>
            </a:pPr>
            <a:r>
              <a:rPr lang="en-GB" altLang="en-US" sz="2400" dirty="0"/>
              <a:t>Scope: what’s in (and out)</a:t>
            </a:r>
          </a:p>
          <a:p>
            <a:pPr lvl="1">
              <a:lnSpc>
                <a:spcPct val="90000"/>
              </a:lnSpc>
            </a:pPr>
            <a:r>
              <a:rPr lang="en-GB" altLang="en-US" sz="2400" dirty="0"/>
              <a:t>Constraints: timescale, budget, methods, </a:t>
            </a:r>
            <a:r>
              <a:rPr lang="en-GB" altLang="en-US" sz="2400" dirty="0" err="1"/>
              <a:t>etc</a:t>
            </a:r>
            <a:endParaRPr lang="en-GB" altLang="en-US" sz="2400" dirty="0"/>
          </a:p>
          <a:p>
            <a:pPr lvl="1">
              <a:lnSpc>
                <a:spcPct val="90000"/>
              </a:lnSpc>
            </a:pPr>
            <a:r>
              <a:rPr lang="en-GB" altLang="en-US" sz="2400" dirty="0"/>
              <a:t>Authority: who represents the customer?</a:t>
            </a:r>
          </a:p>
          <a:p>
            <a:pPr lvl="1">
              <a:lnSpc>
                <a:spcPct val="90000"/>
              </a:lnSpc>
            </a:pPr>
            <a:r>
              <a:rPr lang="en-GB" altLang="en-US" sz="2400" dirty="0"/>
              <a:t>Resources: people, equipment, finance etc.</a:t>
            </a:r>
          </a:p>
          <a:p>
            <a:pPr>
              <a:lnSpc>
                <a:spcPct val="90000"/>
              </a:lnSpc>
            </a:pPr>
            <a:r>
              <a:rPr lang="en-GB" altLang="en-US" sz="2400" dirty="0"/>
              <a:t>Agree roles and responsibilities</a:t>
            </a:r>
          </a:p>
          <a:p>
            <a:pPr>
              <a:lnSpc>
                <a:spcPct val="90000"/>
              </a:lnSpc>
            </a:pPr>
            <a:r>
              <a:rPr lang="en-GB" altLang="en-US" sz="2400" dirty="0"/>
              <a:t>Develop initial plans</a:t>
            </a:r>
          </a:p>
          <a:p>
            <a:pPr>
              <a:lnSpc>
                <a:spcPct val="90000"/>
              </a:lnSpc>
            </a:pPr>
            <a:endParaRPr lang="en-GB" altLang="en-US" sz="2400" dirty="0"/>
          </a:p>
          <a:p>
            <a:pPr marL="228600" lvl="1" indent="0" algn="r">
              <a:buNone/>
            </a:pPr>
            <a:r>
              <a:rPr lang="en-GB" altLang="en-US" sz="2200" dirty="0"/>
              <a:t>				– Gantt software to be covered in future lecture</a:t>
            </a:r>
          </a:p>
          <a:p>
            <a:endParaRPr lang="en-GB" dirty="0"/>
          </a:p>
        </p:txBody>
      </p:sp>
      <p:pic>
        <p:nvPicPr>
          <p:cNvPr id="4" name="Picture 3">
            <a:extLst>
              <a:ext uri="{FF2B5EF4-FFF2-40B4-BE49-F238E27FC236}">
                <a16:creationId xmlns:a16="http://schemas.microsoft.com/office/drawing/2014/main" id="{D8F1F90D-06E9-4586-A6D0-92E3887993C9}"/>
              </a:ext>
            </a:extLst>
          </p:cNvPr>
          <p:cNvPicPr>
            <a:picLocks noChangeAspect="1"/>
          </p:cNvPicPr>
          <p:nvPr/>
        </p:nvPicPr>
        <p:blipFill>
          <a:blip r:embed="rId3"/>
          <a:stretch>
            <a:fillRect/>
          </a:stretch>
        </p:blipFill>
        <p:spPr>
          <a:xfrm>
            <a:off x="7420303" y="2011680"/>
            <a:ext cx="4641467" cy="3474720"/>
          </a:xfrm>
          <a:prstGeom prst="rect">
            <a:avLst/>
          </a:prstGeom>
        </p:spPr>
      </p:pic>
    </p:spTree>
    <p:extLst>
      <p:ext uri="{BB962C8B-B14F-4D97-AF65-F5344CB8AC3E}">
        <p14:creationId xmlns:p14="http://schemas.microsoft.com/office/powerpoint/2010/main" val="479435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PID Example</a:t>
            </a:r>
          </a:p>
        </p:txBody>
      </p:sp>
      <p:sp>
        <p:nvSpPr>
          <p:cNvPr id="3" name="Content Placeholder 2"/>
          <p:cNvSpPr>
            <a:spLocks noGrp="1"/>
          </p:cNvSpPr>
          <p:nvPr>
            <p:ph idx="1"/>
          </p:nvPr>
        </p:nvSpPr>
        <p:spPr>
          <a:xfrm>
            <a:off x="108155" y="6115665"/>
            <a:ext cx="11995355" cy="589934"/>
          </a:xfrm>
        </p:spPr>
        <p:txBody>
          <a:bodyPr>
            <a:normAutofit/>
          </a:bodyPr>
          <a:lstStyle/>
          <a:p>
            <a:pPr marL="0" indent="0" algn="ctr">
              <a:buNone/>
            </a:pPr>
            <a:r>
              <a:rPr lang="en-GB" sz="2400" dirty="0"/>
              <a:t>PID templates may be specific to the organisation or customised for a specific project</a:t>
            </a:r>
          </a:p>
        </p:txBody>
      </p:sp>
      <p:grpSp>
        <p:nvGrpSpPr>
          <p:cNvPr id="4" name="Group 3">
            <a:extLst>
              <a:ext uri="{FF2B5EF4-FFF2-40B4-BE49-F238E27FC236}">
                <a16:creationId xmlns:a16="http://schemas.microsoft.com/office/drawing/2014/main" id="{FEF16AFA-926F-485A-BD44-6BF3D937E593}"/>
              </a:ext>
            </a:extLst>
          </p:cNvPr>
          <p:cNvGrpSpPr/>
          <p:nvPr/>
        </p:nvGrpSpPr>
        <p:grpSpPr>
          <a:xfrm>
            <a:off x="277833" y="2033313"/>
            <a:ext cx="11658528" cy="4082352"/>
            <a:chOff x="1703511" y="1268759"/>
            <a:chExt cx="8949479" cy="4082352"/>
          </a:xfrm>
        </p:grpSpPr>
        <p:pic>
          <p:nvPicPr>
            <p:cNvPr id="563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1" y="1268759"/>
              <a:ext cx="4502031" cy="40823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pic>
          <p:nvPicPr>
            <p:cNvPr id="563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210"/>
            <a:stretch/>
          </p:blipFill>
          <p:spPr bwMode="auto">
            <a:xfrm>
              <a:off x="6195887" y="1268760"/>
              <a:ext cx="4457103" cy="40823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grpSp>
    </p:spTree>
    <p:extLst>
      <p:ext uri="{BB962C8B-B14F-4D97-AF65-F5344CB8AC3E}">
        <p14:creationId xmlns:p14="http://schemas.microsoft.com/office/powerpoint/2010/main" val="1512927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Introduction/Purpose</a:t>
            </a:r>
          </a:p>
        </p:txBody>
      </p:sp>
      <p:sp>
        <p:nvSpPr>
          <p:cNvPr id="3" name="Content Placeholder 2"/>
          <p:cNvSpPr>
            <a:spLocks noGrp="1"/>
          </p:cNvSpPr>
          <p:nvPr>
            <p:ph idx="1"/>
          </p:nvPr>
        </p:nvSpPr>
        <p:spPr/>
        <p:txBody>
          <a:bodyPr/>
          <a:lstStyle/>
          <a:p>
            <a:r>
              <a:rPr lang="en-GB" dirty="0"/>
              <a:t>Why are you doing this work? Describe the desired end result of this project.</a:t>
            </a:r>
          </a:p>
          <a:p>
            <a:endParaRPr lang="en-GB" dirty="0"/>
          </a:p>
          <a:p>
            <a:r>
              <a:rPr lang="en-GB" dirty="0"/>
              <a:t>Exercise:</a:t>
            </a:r>
          </a:p>
          <a:p>
            <a:pPr lvl="1"/>
            <a:r>
              <a:rPr lang="en-GB" dirty="0"/>
              <a:t>In a group write a brief introduction to the SA1 Campus Project</a:t>
            </a:r>
          </a:p>
          <a:p>
            <a:endParaRPr lang="en-GB" dirty="0"/>
          </a:p>
        </p:txBody>
      </p:sp>
    </p:spTree>
    <p:extLst>
      <p:ext uri="{BB962C8B-B14F-4D97-AF65-F5344CB8AC3E}">
        <p14:creationId xmlns:p14="http://schemas.microsoft.com/office/powerpoint/2010/main" val="1064224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What specific outcomes will be achieved, and how will you measure these outcomes? </a:t>
            </a:r>
          </a:p>
          <a:p>
            <a:r>
              <a:rPr lang="en-GB" dirty="0"/>
              <a:t>Remember to limit the number of objectives for your project – four or five goals are typically enough.</a:t>
            </a:r>
          </a:p>
          <a:p>
            <a:endParaRPr lang="en-GB" dirty="0"/>
          </a:p>
          <a:p>
            <a:endParaRPr lang="en-GB" dirty="0"/>
          </a:p>
        </p:txBody>
      </p:sp>
    </p:spTree>
    <p:extLst>
      <p:ext uri="{BB962C8B-B14F-4D97-AF65-F5344CB8AC3E}">
        <p14:creationId xmlns:p14="http://schemas.microsoft.com/office/powerpoint/2010/main" val="4033395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D3BBA96-8A51-4F16-A361-D3864275646E}" type="slidenum">
              <a:rPr lang="en-US" altLang="en-US" sz="1400">
                <a:solidFill>
                  <a:schemeClr val="tx1"/>
                </a:solidFill>
                <a:latin typeface="Times New Roman" panose="02020603050405020304" pitchFamily="18" charset="0"/>
              </a:rPr>
              <a:pPr>
                <a:spcBef>
                  <a:spcPct val="0"/>
                </a:spcBef>
                <a:buFontTx/>
                <a:buNone/>
              </a:pPr>
              <a:t>11</a:t>
            </a:fld>
            <a:endParaRPr lang="en-US" altLang="en-US" sz="1400">
              <a:solidFill>
                <a:schemeClr val="tx1"/>
              </a:solidFill>
              <a:latin typeface="Times New Roman" panose="02020603050405020304" pitchFamily="18" charset="0"/>
            </a:endParaRPr>
          </a:p>
        </p:txBody>
      </p:sp>
      <p:sp>
        <p:nvSpPr>
          <p:cNvPr id="34819" name="Rectangle 2"/>
          <p:cNvSpPr>
            <a:spLocks noGrp="1" noChangeArrowheads="1"/>
          </p:cNvSpPr>
          <p:nvPr>
            <p:ph type="title"/>
          </p:nvPr>
        </p:nvSpPr>
        <p:spPr>
          <a:xfrm>
            <a:off x="2135188" y="260350"/>
            <a:ext cx="7772400" cy="1143000"/>
          </a:xfrm>
        </p:spPr>
        <p:txBody>
          <a:bodyPr/>
          <a:lstStyle/>
          <a:p>
            <a:pPr eaLnBrk="1" hangingPunct="1"/>
            <a:r>
              <a:rPr lang="en-GB" altLang="en-US" u="sng"/>
              <a:t>Objectives</a:t>
            </a:r>
          </a:p>
        </p:txBody>
      </p:sp>
      <p:sp>
        <p:nvSpPr>
          <p:cNvPr id="34820" name="Rectangle 3"/>
          <p:cNvSpPr>
            <a:spLocks noGrp="1" noChangeArrowheads="1"/>
          </p:cNvSpPr>
          <p:nvPr>
            <p:ph type="body" idx="1"/>
          </p:nvPr>
        </p:nvSpPr>
        <p:spPr>
          <a:xfrm>
            <a:off x="5573486" y="2186645"/>
            <a:ext cx="6379572" cy="4205027"/>
          </a:xfrm>
        </p:spPr>
        <p:txBody>
          <a:bodyPr>
            <a:normAutofit lnSpcReduction="10000"/>
          </a:bodyPr>
          <a:lstStyle/>
          <a:p>
            <a:pPr eaLnBrk="1" hangingPunct="1">
              <a:buFontTx/>
              <a:buNone/>
            </a:pPr>
            <a:r>
              <a:rPr lang="en-GB" altLang="en-US" sz="2800" i="1" dirty="0"/>
              <a:t>Informally</a:t>
            </a:r>
            <a:r>
              <a:rPr lang="en-GB" altLang="en-US" sz="2800" dirty="0"/>
              <a:t>, the objective of a project can be defined by completing the statement:</a:t>
            </a:r>
          </a:p>
          <a:p>
            <a:pPr eaLnBrk="1" hangingPunct="1">
              <a:buFontTx/>
              <a:buNone/>
            </a:pPr>
            <a:endParaRPr lang="en-GB" altLang="en-US" sz="1200" dirty="0"/>
          </a:p>
          <a:p>
            <a:pPr eaLnBrk="1" hangingPunct="1">
              <a:buFontTx/>
              <a:buNone/>
            </a:pPr>
            <a:r>
              <a:rPr lang="en-GB" altLang="en-US" dirty="0"/>
              <a:t>	</a:t>
            </a:r>
            <a:r>
              <a:rPr lang="en-GB" altLang="en-US" sz="2800" b="1" i="1" dirty="0"/>
              <a:t>The project will be regarded as a success if………………………………..</a:t>
            </a:r>
          </a:p>
          <a:p>
            <a:pPr eaLnBrk="1" hangingPunct="1">
              <a:buFontTx/>
              <a:buNone/>
            </a:pPr>
            <a:endParaRPr lang="en-GB" altLang="en-US" sz="1200" b="1" i="1" dirty="0"/>
          </a:p>
          <a:p>
            <a:pPr eaLnBrk="1" hangingPunct="1">
              <a:buFontTx/>
              <a:buNone/>
            </a:pPr>
            <a:r>
              <a:rPr lang="en-GB" altLang="en-US" dirty="0"/>
              <a:t>	</a:t>
            </a:r>
            <a:r>
              <a:rPr lang="en-GB" altLang="en-US" sz="2800" dirty="0"/>
              <a:t>Rather like </a:t>
            </a:r>
            <a:r>
              <a:rPr lang="en-GB" altLang="en-US" sz="2800" i="1" dirty="0"/>
              <a:t>post-conditions</a:t>
            </a:r>
            <a:r>
              <a:rPr lang="en-GB" altLang="en-US" sz="2800" dirty="0"/>
              <a:t> for the project</a:t>
            </a:r>
          </a:p>
          <a:p>
            <a:pPr eaLnBrk="1" hangingPunct="1">
              <a:buFontTx/>
              <a:buNone/>
            </a:pPr>
            <a:endParaRPr lang="en-GB" altLang="en-US" sz="900" dirty="0"/>
          </a:p>
          <a:p>
            <a:pPr eaLnBrk="1" hangingPunct="1">
              <a:buFontTx/>
              <a:buNone/>
            </a:pPr>
            <a:r>
              <a:rPr lang="en-GB" altLang="en-US" sz="2800" dirty="0"/>
              <a:t>Focus on </a:t>
            </a:r>
            <a:r>
              <a:rPr lang="en-GB" altLang="en-US" sz="2800" i="1" dirty="0"/>
              <a:t>what</a:t>
            </a:r>
            <a:r>
              <a:rPr lang="en-GB" altLang="en-US" sz="2800" dirty="0"/>
              <a:t> will be put in place, rather than </a:t>
            </a:r>
            <a:r>
              <a:rPr lang="en-GB" altLang="en-US" sz="2800" i="1" dirty="0"/>
              <a:t>how </a:t>
            </a:r>
            <a:r>
              <a:rPr lang="en-GB" altLang="en-US" sz="2800" dirty="0"/>
              <a:t>activities will be carried out</a:t>
            </a:r>
          </a:p>
          <a:p>
            <a:pPr eaLnBrk="1" hangingPunct="1">
              <a:buFontTx/>
              <a:buNone/>
            </a:pPr>
            <a:endParaRPr lang="en-GB" altLang="en-US" sz="2800" dirty="0"/>
          </a:p>
        </p:txBody>
      </p:sp>
      <p:pic>
        <p:nvPicPr>
          <p:cNvPr id="3" name="Picture 2"/>
          <p:cNvPicPr>
            <a:picLocks noChangeAspect="1"/>
          </p:cNvPicPr>
          <p:nvPr/>
        </p:nvPicPr>
        <p:blipFill>
          <a:blip r:embed="rId3"/>
          <a:stretch>
            <a:fillRect/>
          </a:stretch>
        </p:blipFill>
        <p:spPr>
          <a:xfrm>
            <a:off x="238942" y="2186645"/>
            <a:ext cx="5116829" cy="41148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143FCDD-6FD8-4624-9D4F-C3CD197EBA51}" type="slidenum">
              <a:rPr lang="en-US" altLang="en-US" sz="1400">
                <a:solidFill>
                  <a:schemeClr val="tx1"/>
                </a:solidFill>
                <a:latin typeface="Times New Roman" panose="02020603050405020304" pitchFamily="18" charset="0"/>
              </a:rPr>
              <a:pPr>
                <a:spcBef>
                  <a:spcPct val="0"/>
                </a:spcBef>
                <a:buFontTx/>
                <a:buNone/>
              </a:pPr>
              <a:t>12</a:t>
            </a:fld>
            <a:endParaRPr lang="en-US" altLang="en-US" sz="1400">
              <a:solidFill>
                <a:schemeClr val="tx1"/>
              </a:solidFill>
              <a:latin typeface="Times New Roman" panose="02020603050405020304" pitchFamily="18" charset="0"/>
            </a:endParaRPr>
          </a:p>
        </p:txBody>
      </p:sp>
      <p:sp>
        <p:nvSpPr>
          <p:cNvPr id="36867" name="Rectangle 2"/>
          <p:cNvSpPr>
            <a:spLocks noGrp="1" noChangeArrowheads="1"/>
          </p:cNvSpPr>
          <p:nvPr>
            <p:ph type="title"/>
          </p:nvPr>
        </p:nvSpPr>
        <p:spPr>
          <a:xfrm>
            <a:off x="2208213" y="188913"/>
            <a:ext cx="7772400" cy="1143000"/>
          </a:xfrm>
        </p:spPr>
        <p:txBody>
          <a:bodyPr/>
          <a:lstStyle/>
          <a:p>
            <a:pPr eaLnBrk="1" hangingPunct="1"/>
            <a:r>
              <a:rPr lang="en-GB" altLang="en-US" u="sng"/>
              <a:t>Objectives should be SMART</a:t>
            </a:r>
          </a:p>
        </p:txBody>
      </p:sp>
      <p:sp>
        <p:nvSpPr>
          <p:cNvPr id="36868" name="Rectangle 3"/>
          <p:cNvSpPr>
            <a:spLocks noGrp="1" noChangeArrowheads="1"/>
          </p:cNvSpPr>
          <p:nvPr>
            <p:ph type="body" idx="1"/>
          </p:nvPr>
        </p:nvSpPr>
        <p:spPr>
          <a:xfrm>
            <a:off x="5353750" y="1977962"/>
            <a:ext cx="6670610" cy="4319934"/>
          </a:xfrm>
        </p:spPr>
        <p:txBody>
          <a:bodyPr>
            <a:normAutofit/>
          </a:bodyPr>
          <a:lstStyle/>
          <a:p>
            <a:pPr marL="447675" indent="-447675" eaLnBrk="1" hangingPunct="1">
              <a:buFontTx/>
              <a:buNone/>
            </a:pPr>
            <a:r>
              <a:rPr lang="en-GB" altLang="en-US" sz="2400" b="1" dirty="0"/>
              <a:t>S</a:t>
            </a:r>
            <a:r>
              <a:rPr lang="en-GB" altLang="en-US" sz="2400" dirty="0"/>
              <a:t> – specific, that is, concrete and well-defined</a:t>
            </a:r>
          </a:p>
          <a:p>
            <a:pPr marL="447675" indent="-447675" eaLnBrk="1" hangingPunct="1">
              <a:buFontTx/>
              <a:buNone/>
            </a:pPr>
            <a:r>
              <a:rPr lang="en-GB" altLang="en-US" sz="2400" b="1" dirty="0"/>
              <a:t>M</a:t>
            </a:r>
            <a:r>
              <a:rPr lang="en-GB" altLang="en-US" sz="2400" dirty="0"/>
              <a:t> – measurable, that is, satisfaction of the   objective can be objectively judged</a:t>
            </a:r>
          </a:p>
          <a:p>
            <a:pPr marL="447675" indent="-447675" eaLnBrk="1" hangingPunct="1">
              <a:buFontTx/>
              <a:buNone/>
            </a:pPr>
            <a:r>
              <a:rPr lang="en-GB" altLang="en-US" sz="2400" b="1" dirty="0"/>
              <a:t>A</a:t>
            </a:r>
            <a:r>
              <a:rPr lang="en-GB" altLang="en-US" sz="2400" dirty="0"/>
              <a:t> – achievable, that is, it is within the power of the individual or group concerned to meet the target</a:t>
            </a:r>
          </a:p>
          <a:p>
            <a:pPr marL="447675" indent="-447675" eaLnBrk="1" hangingPunct="1">
              <a:buFontTx/>
              <a:buNone/>
            </a:pPr>
            <a:r>
              <a:rPr lang="en-GB" altLang="en-US" sz="2400" b="1" dirty="0"/>
              <a:t>R</a:t>
            </a:r>
            <a:r>
              <a:rPr lang="en-GB" altLang="en-US" sz="2400" dirty="0"/>
              <a:t> – relevant, the objective must relevant to  the true purpose of the project</a:t>
            </a:r>
          </a:p>
          <a:p>
            <a:pPr marL="447675" indent="-447675" eaLnBrk="1" hangingPunct="1">
              <a:buFontTx/>
              <a:buNone/>
            </a:pPr>
            <a:r>
              <a:rPr lang="en-GB" altLang="en-US" sz="2400" b="1" dirty="0"/>
              <a:t>T</a:t>
            </a:r>
            <a:r>
              <a:rPr lang="en-GB" altLang="en-US" sz="2400" dirty="0"/>
              <a:t> – time constrained: there is defined point in time by which the objective should be achieved</a:t>
            </a:r>
          </a:p>
        </p:txBody>
      </p:sp>
      <p:pic>
        <p:nvPicPr>
          <p:cNvPr id="2" name="Picture 1"/>
          <p:cNvPicPr>
            <a:picLocks noChangeAspect="1"/>
          </p:cNvPicPr>
          <p:nvPr/>
        </p:nvPicPr>
        <p:blipFill>
          <a:blip r:embed="rId3"/>
          <a:stretch>
            <a:fillRect/>
          </a:stretch>
        </p:blipFill>
        <p:spPr>
          <a:xfrm>
            <a:off x="274681" y="1977962"/>
            <a:ext cx="4937399" cy="423081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bg2"/>
                </a:solidFill>
                <a:latin typeface="Tahoma" panose="020B0604030504040204" pitchFamily="34" charset="0"/>
              </a:defRPr>
            </a:lvl1pPr>
            <a:lvl2pPr marL="742950" indent="-285750">
              <a:spcBef>
                <a:spcPct val="20000"/>
              </a:spcBef>
              <a:buChar char="–"/>
              <a:defRPr sz="2800">
                <a:solidFill>
                  <a:schemeClr val="bg2"/>
                </a:solidFill>
                <a:latin typeface="Tahoma" panose="020B0604030504040204" pitchFamily="34" charset="0"/>
              </a:defRPr>
            </a:lvl2pPr>
            <a:lvl3pPr marL="1143000" indent="-228600">
              <a:spcBef>
                <a:spcPct val="20000"/>
              </a:spcBef>
              <a:buChar char="•"/>
              <a:defRPr sz="2400">
                <a:solidFill>
                  <a:schemeClr val="bg2"/>
                </a:solidFill>
                <a:latin typeface="Tahoma" panose="020B0604030504040204" pitchFamily="34" charset="0"/>
              </a:defRPr>
            </a:lvl3pPr>
            <a:lvl4pPr marL="1600200" indent="-228600">
              <a:spcBef>
                <a:spcPct val="20000"/>
              </a:spcBef>
              <a:buChar char="–"/>
              <a:defRPr sz="2000">
                <a:solidFill>
                  <a:schemeClr val="bg2"/>
                </a:solidFill>
                <a:latin typeface="Tahoma" panose="020B0604030504040204" pitchFamily="34" charset="0"/>
              </a:defRPr>
            </a:lvl4pPr>
            <a:lvl5pPr marL="2057400" indent="-228600">
              <a:spcBef>
                <a:spcPct val="20000"/>
              </a:spcBef>
              <a:buChar char="»"/>
              <a:defRPr sz="2000">
                <a:solidFill>
                  <a:schemeClr val="bg2"/>
                </a:solidFill>
                <a:latin typeface="Tahoma" panose="020B0604030504040204" pitchFamily="34" charset="0"/>
              </a:defRPr>
            </a:lvl5pPr>
            <a:lvl6pPr marL="2514600" indent="-228600" eaLnBrk="0" fontAlgn="base" hangingPunct="0">
              <a:spcBef>
                <a:spcPct val="20000"/>
              </a:spcBef>
              <a:spcAft>
                <a:spcPct val="0"/>
              </a:spcAft>
              <a:buChar char="»"/>
              <a:defRPr sz="2000">
                <a:solidFill>
                  <a:schemeClr val="bg2"/>
                </a:solidFill>
                <a:latin typeface="Tahoma" panose="020B0604030504040204" pitchFamily="34" charset="0"/>
              </a:defRPr>
            </a:lvl6pPr>
            <a:lvl7pPr marL="2971800" indent="-228600" eaLnBrk="0" fontAlgn="base" hangingPunct="0">
              <a:spcBef>
                <a:spcPct val="20000"/>
              </a:spcBef>
              <a:spcAft>
                <a:spcPct val="0"/>
              </a:spcAft>
              <a:buChar char="»"/>
              <a:defRPr sz="2000">
                <a:solidFill>
                  <a:schemeClr val="bg2"/>
                </a:solidFill>
                <a:latin typeface="Tahoma" panose="020B0604030504040204" pitchFamily="34" charset="0"/>
              </a:defRPr>
            </a:lvl7pPr>
            <a:lvl8pPr marL="3429000" indent="-228600" eaLnBrk="0" fontAlgn="base" hangingPunct="0">
              <a:spcBef>
                <a:spcPct val="20000"/>
              </a:spcBef>
              <a:spcAft>
                <a:spcPct val="0"/>
              </a:spcAft>
              <a:buChar char="»"/>
              <a:defRPr sz="2000">
                <a:solidFill>
                  <a:schemeClr val="bg2"/>
                </a:solidFill>
                <a:latin typeface="Tahoma" panose="020B0604030504040204" pitchFamily="34" charset="0"/>
              </a:defRPr>
            </a:lvl8pPr>
            <a:lvl9pPr marL="3886200" indent="-228600" eaLnBrk="0" fontAlgn="base" hangingPunct="0">
              <a:spcBef>
                <a:spcPct val="20000"/>
              </a:spcBef>
              <a:spcAft>
                <a:spcPct val="0"/>
              </a:spcAft>
              <a:buChar char="»"/>
              <a:defRPr sz="2000">
                <a:solidFill>
                  <a:schemeClr val="bg2"/>
                </a:solidFill>
                <a:latin typeface="Tahoma" panose="020B0604030504040204" pitchFamily="34" charset="0"/>
              </a:defRPr>
            </a:lvl9pPr>
          </a:lstStyle>
          <a:p>
            <a:pPr>
              <a:spcBef>
                <a:spcPct val="0"/>
              </a:spcBef>
              <a:buFontTx/>
              <a:buNone/>
            </a:pPr>
            <a:fld id="{D143FCDD-6FD8-4624-9D4F-C3CD197EBA51}" type="slidenum">
              <a:rPr lang="en-US" altLang="en-US" sz="1400">
                <a:solidFill>
                  <a:schemeClr val="tx1"/>
                </a:solidFill>
                <a:latin typeface="Times New Roman" panose="02020603050405020304" pitchFamily="18" charset="0"/>
              </a:rPr>
              <a:pPr>
                <a:spcBef>
                  <a:spcPct val="0"/>
                </a:spcBef>
                <a:buFontTx/>
                <a:buNone/>
              </a:pPr>
              <a:t>13</a:t>
            </a:fld>
            <a:endParaRPr lang="en-US" altLang="en-US" sz="1400">
              <a:solidFill>
                <a:schemeClr val="tx1"/>
              </a:solidFill>
              <a:latin typeface="Times New Roman" panose="02020603050405020304" pitchFamily="18" charset="0"/>
            </a:endParaRPr>
          </a:p>
        </p:txBody>
      </p:sp>
      <p:sp>
        <p:nvSpPr>
          <p:cNvPr id="36867" name="Rectangle 2"/>
          <p:cNvSpPr>
            <a:spLocks noGrp="1" noChangeArrowheads="1"/>
          </p:cNvSpPr>
          <p:nvPr>
            <p:ph type="title"/>
          </p:nvPr>
        </p:nvSpPr>
        <p:spPr>
          <a:xfrm>
            <a:off x="2208213" y="188913"/>
            <a:ext cx="7772400" cy="1143000"/>
          </a:xfrm>
        </p:spPr>
        <p:txBody>
          <a:bodyPr/>
          <a:lstStyle/>
          <a:p>
            <a:pPr eaLnBrk="1" hangingPunct="1"/>
            <a:r>
              <a:rPr lang="en-GB" altLang="en-US" u="sng" dirty="0"/>
              <a:t>EXTENDED SMART FRAMEWORK- SMARTER</a:t>
            </a:r>
          </a:p>
        </p:txBody>
      </p:sp>
      <p:pic>
        <p:nvPicPr>
          <p:cNvPr id="5" name="Content Placeholder 4">
            <a:extLst>
              <a:ext uri="{FF2B5EF4-FFF2-40B4-BE49-F238E27FC236}">
                <a16:creationId xmlns:a16="http://schemas.microsoft.com/office/drawing/2014/main" id="{EE2D921D-587E-4189-92C6-81B6FA8FECBB}"/>
              </a:ext>
            </a:extLst>
          </p:cNvPr>
          <p:cNvPicPr>
            <a:picLocks noGrp="1" noChangeAspect="1"/>
          </p:cNvPicPr>
          <p:nvPr>
            <p:ph idx="1"/>
          </p:nvPr>
        </p:nvPicPr>
        <p:blipFill>
          <a:blip r:embed="rId3"/>
          <a:stretch>
            <a:fillRect/>
          </a:stretch>
        </p:blipFill>
        <p:spPr>
          <a:xfrm>
            <a:off x="630587" y="2115450"/>
            <a:ext cx="11064589" cy="4196460"/>
          </a:xfrm>
          <a:prstGeom prst="rect">
            <a:avLst/>
          </a:prstGeom>
        </p:spPr>
      </p:pic>
    </p:spTree>
    <p:extLst>
      <p:ext uri="{BB962C8B-B14F-4D97-AF65-F5344CB8AC3E}">
        <p14:creationId xmlns:p14="http://schemas.microsoft.com/office/powerpoint/2010/main" val="3303566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Scope</a:t>
            </a:r>
          </a:p>
        </p:txBody>
      </p:sp>
      <p:sp>
        <p:nvSpPr>
          <p:cNvPr id="3" name="Content Placeholder 2"/>
          <p:cNvSpPr>
            <a:spLocks noGrp="1"/>
          </p:cNvSpPr>
          <p:nvPr>
            <p:ph idx="1"/>
          </p:nvPr>
        </p:nvSpPr>
        <p:spPr/>
        <p:txBody>
          <a:bodyPr/>
          <a:lstStyle/>
          <a:p>
            <a:r>
              <a:rPr lang="en-GB" dirty="0"/>
              <a:t>What are the boundaries for this project (for example, type of work, type of client, type of problem, geographic area covered)? </a:t>
            </a:r>
          </a:p>
          <a:p>
            <a:r>
              <a:rPr lang="en-GB" dirty="0"/>
              <a:t>List any areas excluded that you believe stakeholders might assume are included, but are not</a:t>
            </a:r>
          </a:p>
          <a:p>
            <a:r>
              <a:rPr lang="en-GB" dirty="0"/>
              <a:t>The more specific you are, the less opportunity there is for misunderstanding at a later stage in the project.</a:t>
            </a:r>
          </a:p>
        </p:txBody>
      </p:sp>
    </p:spTree>
    <p:extLst>
      <p:ext uri="{BB962C8B-B14F-4D97-AF65-F5344CB8AC3E}">
        <p14:creationId xmlns:p14="http://schemas.microsoft.com/office/powerpoint/2010/main" val="2498906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Constraints</a:t>
            </a:r>
          </a:p>
        </p:txBody>
      </p:sp>
      <p:sp>
        <p:nvSpPr>
          <p:cNvPr id="3" name="Content Placeholder 2"/>
          <p:cNvSpPr>
            <a:spLocks noGrp="1"/>
          </p:cNvSpPr>
          <p:nvPr>
            <p:ph idx="1"/>
          </p:nvPr>
        </p:nvSpPr>
        <p:spPr>
          <a:xfrm>
            <a:off x="1202919" y="2011680"/>
            <a:ext cx="5148720" cy="4206240"/>
          </a:xfrm>
        </p:spPr>
        <p:txBody>
          <a:bodyPr/>
          <a:lstStyle/>
          <a:p>
            <a:r>
              <a:rPr lang="en-GB" dirty="0"/>
              <a:t>What things must you take into consideration that will influence your deliverables and schedule? </a:t>
            </a:r>
          </a:p>
          <a:p>
            <a:r>
              <a:rPr lang="en-GB" dirty="0"/>
              <a:t>These are external variables that you cannot control but need to manage.</a:t>
            </a:r>
          </a:p>
          <a:p>
            <a:endParaRPr lang="en-GB" dirty="0"/>
          </a:p>
        </p:txBody>
      </p:sp>
    </p:spTree>
    <p:extLst>
      <p:ext uri="{BB962C8B-B14F-4D97-AF65-F5344CB8AC3E}">
        <p14:creationId xmlns:p14="http://schemas.microsoft.com/office/powerpoint/2010/main" val="3459247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Authority</a:t>
            </a:r>
          </a:p>
        </p:txBody>
      </p:sp>
      <p:sp>
        <p:nvSpPr>
          <p:cNvPr id="3" name="Content Placeholder 2"/>
          <p:cNvSpPr>
            <a:spLocks noGrp="1"/>
          </p:cNvSpPr>
          <p:nvPr>
            <p:ph idx="1"/>
          </p:nvPr>
        </p:nvSpPr>
        <p:spPr>
          <a:xfrm>
            <a:off x="5683045" y="2011680"/>
            <a:ext cx="5303954" cy="4206240"/>
          </a:xfrm>
        </p:spPr>
        <p:txBody>
          <a:bodyPr/>
          <a:lstStyle/>
          <a:p>
            <a:pPr marL="0" indent="0">
              <a:buNone/>
            </a:pPr>
            <a:r>
              <a:rPr lang="en-GB" b="1" dirty="0"/>
              <a:t>Project Sponsor:</a:t>
            </a:r>
            <a:r>
              <a:rPr lang="en-GB" dirty="0"/>
              <a:t> </a:t>
            </a:r>
          </a:p>
          <a:p>
            <a:r>
              <a:rPr lang="en-GB" dirty="0"/>
              <a:t>Who has the ultimate authority and control over the project and its implementation?</a:t>
            </a:r>
          </a:p>
          <a:p>
            <a:pPr marL="0" indent="0">
              <a:buNone/>
            </a:pPr>
            <a:r>
              <a:rPr lang="en-GB" b="1" dirty="0"/>
              <a:t>Project Manager:</a:t>
            </a:r>
            <a:r>
              <a:rPr lang="en-GB" dirty="0"/>
              <a:t> </a:t>
            </a:r>
          </a:p>
          <a:p>
            <a:r>
              <a:rPr lang="en-GB" dirty="0"/>
              <a:t>Who is the Project Manager, and what are his or her responsibilities?</a:t>
            </a:r>
          </a:p>
          <a:p>
            <a:pPr marL="0" indent="0">
              <a:buNone/>
            </a:pPr>
            <a:r>
              <a:rPr lang="en-GB" b="1" dirty="0"/>
              <a:t>Project Organisation Chart/Structure:</a:t>
            </a:r>
            <a:r>
              <a:rPr lang="en-GB" dirty="0"/>
              <a:t> </a:t>
            </a:r>
          </a:p>
          <a:p>
            <a:r>
              <a:rPr lang="en-GB" dirty="0"/>
              <a:t>Create a diagram that shows the lines of authority and reporting for each project team member.</a:t>
            </a:r>
          </a:p>
        </p:txBody>
      </p:sp>
      <p:pic>
        <p:nvPicPr>
          <p:cNvPr id="4" name="Picture 3">
            <a:extLst>
              <a:ext uri="{FF2B5EF4-FFF2-40B4-BE49-F238E27FC236}">
                <a16:creationId xmlns:a16="http://schemas.microsoft.com/office/drawing/2014/main" id="{0FE00759-F27C-402E-83BD-BFFD5EAA6CA7}"/>
              </a:ext>
            </a:extLst>
          </p:cNvPr>
          <p:cNvPicPr>
            <a:picLocks noChangeAspect="1"/>
          </p:cNvPicPr>
          <p:nvPr/>
        </p:nvPicPr>
        <p:blipFill>
          <a:blip r:embed="rId3"/>
          <a:stretch>
            <a:fillRect/>
          </a:stretch>
        </p:blipFill>
        <p:spPr>
          <a:xfrm>
            <a:off x="254102" y="2254506"/>
            <a:ext cx="5299522" cy="3720588"/>
          </a:xfrm>
          <a:prstGeom prst="rect">
            <a:avLst/>
          </a:prstGeom>
        </p:spPr>
      </p:pic>
    </p:spTree>
    <p:extLst>
      <p:ext uri="{BB962C8B-B14F-4D97-AF65-F5344CB8AC3E}">
        <p14:creationId xmlns:p14="http://schemas.microsoft.com/office/powerpoint/2010/main" val="1486865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233952" y="2305662"/>
            <a:ext cx="5758320" cy="4206240"/>
          </a:xfrm>
        </p:spPr>
        <p:txBody>
          <a:bodyPr>
            <a:normAutofit/>
          </a:bodyPr>
          <a:lstStyle/>
          <a:p>
            <a:r>
              <a:rPr lang="en-GB" dirty="0"/>
              <a:t>People: </a:t>
            </a:r>
          </a:p>
          <a:p>
            <a:pPr lvl="1"/>
            <a:r>
              <a:rPr lang="en-GB" dirty="0"/>
              <a:t>Project Stakeholders</a:t>
            </a:r>
          </a:p>
          <a:p>
            <a:pPr lvl="1"/>
            <a:r>
              <a:rPr lang="en-GB" dirty="0"/>
              <a:t>Who are the key members of the project team? </a:t>
            </a:r>
          </a:p>
          <a:p>
            <a:pPr lvl="1"/>
            <a:r>
              <a:rPr lang="en-GB" dirty="0"/>
              <a:t>What are their roles and job descriptions? </a:t>
            </a:r>
          </a:p>
          <a:p>
            <a:pPr lvl="1"/>
            <a:r>
              <a:rPr lang="en-GB" dirty="0"/>
              <a:t>What is their department or organisation? </a:t>
            </a:r>
          </a:p>
          <a:p>
            <a:r>
              <a:rPr lang="en-GB" dirty="0"/>
              <a:t>Equipment such as Hardware and Software</a:t>
            </a:r>
          </a:p>
          <a:p>
            <a:r>
              <a:rPr lang="en-GB" dirty="0"/>
              <a:t>Finances</a:t>
            </a:r>
          </a:p>
          <a:p>
            <a:r>
              <a:rPr lang="en-GB" dirty="0"/>
              <a:t>Places e.g. workspaces or labs</a:t>
            </a:r>
          </a:p>
        </p:txBody>
      </p:sp>
      <p:pic>
        <p:nvPicPr>
          <p:cNvPr id="6" name="Picture 5">
            <a:extLst>
              <a:ext uri="{FF2B5EF4-FFF2-40B4-BE49-F238E27FC236}">
                <a16:creationId xmlns:a16="http://schemas.microsoft.com/office/drawing/2014/main" id="{32571CC6-BF63-43EA-A8ED-3ED025CF4B98}"/>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5000" b="95000" l="9609" r="96797">
                        <a14:foregroundMark x1="55872" y1="5000" x2="55872" y2="5000"/>
                        <a14:foregroundMark x1="55872" y1="5556" x2="55872" y2="5556"/>
                        <a14:foregroundMark x1="34164" y1="32222" x2="34164" y2="32222"/>
                        <a14:foregroundMark x1="54448" y1="95000" x2="54448" y2="95000"/>
                        <a14:foregroundMark x1="96797" y1="66667" x2="96797" y2="66667"/>
                        <a14:backgroundMark x1="44128" y1="86111" x2="44128" y2="86111"/>
                        <a14:backgroundMark x1="33808" y1="61111" x2="33808" y2="61111"/>
                      </a14:backgroundRemoval>
                    </a14:imgEffect>
                  </a14:imgLayer>
                </a14:imgProps>
              </a:ext>
            </a:extLst>
          </a:blip>
          <a:srcRect l="22015" r="-1"/>
          <a:stretch/>
        </p:blipFill>
        <p:spPr>
          <a:xfrm>
            <a:off x="5992272" y="1875992"/>
            <a:ext cx="6174673" cy="5065581"/>
          </a:xfrm>
          <a:prstGeom prst="rect">
            <a:avLst/>
          </a:prstGeom>
        </p:spPr>
      </p:pic>
      <p:sp>
        <p:nvSpPr>
          <p:cNvPr id="7" name="TextBox 6">
            <a:extLst>
              <a:ext uri="{FF2B5EF4-FFF2-40B4-BE49-F238E27FC236}">
                <a16:creationId xmlns:a16="http://schemas.microsoft.com/office/drawing/2014/main" id="{BF61D109-0B83-408D-87E7-6CD26A336852}"/>
              </a:ext>
            </a:extLst>
          </p:cNvPr>
          <p:cNvSpPr txBox="1"/>
          <p:nvPr/>
        </p:nvSpPr>
        <p:spPr>
          <a:xfrm>
            <a:off x="9016181" y="2094271"/>
            <a:ext cx="2900516" cy="4678204"/>
          </a:xfrm>
          <a:prstGeom prst="rect">
            <a:avLst/>
          </a:prstGeom>
          <a:noFill/>
        </p:spPr>
        <p:txBody>
          <a:bodyPr wrap="square" rtlCol="0">
            <a:spAutoFit/>
          </a:bodyPr>
          <a:lstStyle/>
          <a:p>
            <a:pPr algn="ctr"/>
            <a:r>
              <a:rPr lang="en-GB" sz="2800" b="1" i="1" u="sng" dirty="0">
                <a:effectLst>
                  <a:outerShdw blurRad="38100" dist="38100" dir="2700000" algn="tl">
                    <a:srgbClr val="000000">
                      <a:alpha val="43137"/>
                    </a:srgbClr>
                  </a:outerShdw>
                </a:effectLst>
              </a:rPr>
              <a:t>USE RESOURCES</a:t>
            </a:r>
          </a:p>
          <a:p>
            <a:endParaRPr lang="en-GB" dirty="0"/>
          </a:p>
          <a:p>
            <a:endParaRPr lang="en-GB" dirty="0"/>
          </a:p>
          <a:p>
            <a:endParaRPr lang="en-GB" dirty="0"/>
          </a:p>
          <a:p>
            <a:r>
              <a:rPr lang="en-GB" dirty="0"/>
              <a:t>EFFECTIVELY</a:t>
            </a:r>
          </a:p>
          <a:p>
            <a:endParaRPr lang="en-GB" dirty="0"/>
          </a:p>
          <a:p>
            <a:endParaRPr lang="en-GB" dirty="0"/>
          </a:p>
          <a:p>
            <a:endParaRPr lang="en-GB" dirty="0"/>
          </a:p>
          <a:p>
            <a:endParaRPr lang="en-GB" dirty="0"/>
          </a:p>
          <a:p>
            <a:r>
              <a:rPr lang="en-GB" dirty="0"/>
              <a:t>EFFICENTLY</a:t>
            </a:r>
          </a:p>
          <a:p>
            <a:endParaRPr lang="en-GB" dirty="0"/>
          </a:p>
          <a:p>
            <a:endParaRPr lang="en-GB" dirty="0"/>
          </a:p>
          <a:p>
            <a:endParaRPr lang="en-GB" dirty="0"/>
          </a:p>
          <a:p>
            <a:endParaRPr lang="en-GB" dirty="0"/>
          </a:p>
          <a:p>
            <a:endParaRPr lang="en-GB" dirty="0"/>
          </a:p>
          <a:p>
            <a:r>
              <a:rPr lang="en-GB" dirty="0"/>
              <a:t>ECONOMICALLY</a:t>
            </a:r>
          </a:p>
        </p:txBody>
      </p:sp>
    </p:spTree>
    <p:extLst>
      <p:ext uri="{BB962C8B-B14F-4D97-AF65-F5344CB8AC3E}">
        <p14:creationId xmlns:p14="http://schemas.microsoft.com/office/powerpoint/2010/main" val="4224836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Exercise</a:t>
            </a:r>
            <a:br>
              <a:rPr lang="en-GB" dirty="0"/>
            </a:br>
            <a:endParaRPr lang="en-GB" dirty="0"/>
          </a:p>
        </p:txBody>
      </p:sp>
      <p:sp>
        <p:nvSpPr>
          <p:cNvPr id="3" name="Content Placeholder 2"/>
          <p:cNvSpPr>
            <a:spLocks noGrp="1"/>
          </p:cNvSpPr>
          <p:nvPr>
            <p:ph idx="1"/>
          </p:nvPr>
        </p:nvSpPr>
        <p:spPr>
          <a:xfrm>
            <a:off x="6787642" y="2100170"/>
            <a:ext cx="4588282" cy="4206240"/>
          </a:xfrm>
        </p:spPr>
        <p:txBody>
          <a:bodyPr/>
          <a:lstStyle/>
          <a:p>
            <a:pPr marL="0" indent="0">
              <a:buNone/>
            </a:pPr>
            <a:r>
              <a:rPr lang="en-GB" dirty="0"/>
              <a:t>Assume there is to be a SOAC trip to Bletchley Park in March 2022. </a:t>
            </a:r>
          </a:p>
          <a:p>
            <a:r>
              <a:rPr lang="en-GB" dirty="0"/>
              <a:t>As a group, discuss the SOAC educational visit</a:t>
            </a:r>
          </a:p>
          <a:p>
            <a:r>
              <a:rPr lang="en-GB" dirty="0"/>
              <a:t>Individually select appropriate content and create a PID table. </a:t>
            </a:r>
          </a:p>
          <a:p>
            <a:endParaRPr lang="en-GB" dirty="0"/>
          </a:p>
        </p:txBody>
      </p:sp>
      <p:pic>
        <p:nvPicPr>
          <p:cNvPr id="4" name="Picture 3">
            <a:extLst>
              <a:ext uri="{FF2B5EF4-FFF2-40B4-BE49-F238E27FC236}">
                <a16:creationId xmlns:a16="http://schemas.microsoft.com/office/drawing/2014/main" id="{7D1889BB-0DBE-4F42-BF83-448317CDD324}"/>
              </a:ext>
            </a:extLst>
          </p:cNvPr>
          <p:cNvPicPr>
            <a:picLocks noChangeAspect="1"/>
          </p:cNvPicPr>
          <p:nvPr/>
        </p:nvPicPr>
        <p:blipFill>
          <a:blip r:embed="rId2"/>
          <a:stretch>
            <a:fillRect/>
          </a:stretch>
        </p:blipFill>
        <p:spPr>
          <a:xfrm>
            <a:off x="694622" y="1981858"/>
            <a:ext cx="5139373" cy="4730906"/>
          </a:xfrm>
          <a:prstGeom prst="rect">
            <a:avLst/>
          </a:prstGeom>
        </p:spPr>
      </p:pic>
    </p:spTree>
    <p:extLst>
      <p:ext uri="{BB962C8B-B14F-4D97-AF65-F5344CB8AC3E}">
        <p14:creationId xmlns:p14="http://schemas.microsoft.com/office/powerpoint/2010/main" val="3609113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290484" y="516195"/>
            <a:ext cx="8686800" cy="919163"/>
          </a:xfrm>
        </p:spPr>
        <p:txBody>
          <a:bodyPr/>
          <a:lstStyle/>
          <a:p>
            <a:r>
              <a:rPr lang="en-GB" altLang="en-US" u="sng" dirty="0"/>
              <a:t>Feasibility Study</a:t>
            </a:r>
            <a:endParaRPr lang="en-GB" altLang="en-US" dirty="0"/>
          </a:p>
        </p:txBody>
      </p:sp>
      <p:sp>
        <p:nvSpPr>
          <p:cNvPr id="8195" name="Content Placeholder 2"/>
          <p:cNvSpPr>
            <a:spLocks noGrp="1"/>
          </p:cNvSpPr>
          <p:nvPr>
            <p:ph sz="half" idx="1"/>
          </p:nvPr>
        </p:nvSpPr>
        <p:spPr>
          <a:xfrm>
            <a:off x="182204" y="1936954"/>
            <a:ext cx="4267200" cy="4102817"/>
          </a:xfrm>
        </p:spPr>
        <p:txBody>
          <a:bodyPr/>
          <a:lstStyle/>
          <a:p>
            <a:pPr marL="0" indent="0">
              <a:buNone/>
            </a:pPr>
            <a:r>
              <a:rPr lang="en-GB" altLang="en-US" b="1" dirty="0"/>
              <a:t>Can </a:t>
            </a:r>
            <a:r>
              <a:rPr lang="en-GB" altLang="en-US" dirty="0"/>
              <a:t>the project be implemented?</a:t>
            </a:r>
          </a:p>
          <a:p>
            <a:pPr lvl="1"/>
            <a:r>
              <a:rPr lang="en-GB" altLang="en-US" dirty="0"/>
              <a:t>Is it possible given the constraints?</a:t>
            </a:r>
          </a:p>
          <a:p>
            <a:pPr lvl="2"/>
            <a:r>
              <a:rPr lang="en-GB" altLang="en-US" dirty="0"/>
              <a:t>Economic</a:t>
            </a:r>
          </a:p>
          <a:p>
            <a:pPr lvl="2"/>
            <a:r>
              <a:rPr lang="en-GB" altLang="en-US" dirty="0"/>
              <a:t>financial</a:t>
            </a:r>
          </a:p>
          <a:p>
            <a:pPr lvl="2"/>
            <a:r>
              <a:rPr lang="en-GB" altLang="en-US" dirty="0"/>
              <a:t>organisational </a:t>
            </a:r>
          </a:p>
          <a:p>
            <a:pPr lvl="2"/>
            <a:r>
              <a:rPr lang="en-GB" altLang="en-US" dirty="0"/>
              <a:t>Technological</a:t>
            </a:r>
          </a:p>
          <a:p>
            <a:pPr lvl="2"/>
            <a:r>
              <a:rPr lang="en-GB" altLang="en-US" dirty="0"/>
              <a:t>Environmental</a:t>
            </a:r>
          </a:p>
          <a:p>
            <a:pPr lvl="2"/>
            <a:r>
              <a:rPr lang="en-GB" altLang="en-US" dirty="0"/>
              <a:t>Political</a:t>
            </a:r>
          </a:p>
        </p:txBody>
      </p:sp>
      <p:sp>
        <p:nvSpPr>
          <p:cNvPr id="8196" name="Content Placeholder 3"/>
          <p:cNvSpPr>
            <a:spLocks noGrp="1"/>
          </p:cNvSpPr>
          <p:nvPr>
            <p:ph sz="half" idx="2"/>
          </p:nvPr>
        </p:nvSpPr>
        <p:spPr>
          <a:xfrm>
            <a:off x="7924800" y="1936953"/>
            <a:ext cx="4267200" cy="4102818"/>
          </a:xfrm>
        </p:spPr>
        <p:txBody>
          <a:bodyPr/>
          <a:lstStyle/>
          <a:p>
            <a:pPr marL="0" indent="0">
              <a:buNone/>
            </a:pPr>
            <a:r>
              <a:rPr lang="en-GB" altLang="en-US" b="1" dirty="0"/>
              <a:t>Should</a:t>
            </a:r>
            <a:r>
              <a:rPr lang="en-GB" altLang="en-US" dirty="0"/>
              <a:t> the project be implemented?</a:t>
            </a:r>
          </a:p>
          <a:p>
            <a:pPr lvl="1"/>
            <a:endParaRPr lang="en-GB" altLang="en-US" dirty="0"/>
          </a:p>
          <a:p>
            <a:pPr lvl="1"/>
            <a:r>
              <a:rPr lang="en-GB" altLang="en-US" dirty="0"/>
              <a:t>Does the cost of the system compare favourably with the benefits?</a:t>
            </a:r>
          </a:p>
          <a:p>
            <a:pPr lvl="2"/>
            <a:r>
              <a:rPr lang="en-GB" altLang="en-US" dirty="0"/>
              <a:t>Cost benefit analysis</a:t>
            </a:r>
          </a:p>
          <a:p>
            <a:endParaRPr lang="en-GB" altLang="en-US" dirty="0"/>
          </a:p>
        </p:txBody>
      </p:sp>
      <p:pic>
        <p:nvPicPr>
          <p:cNvPr id="2" name="Picture 1">
            <a:extLst>
              <a:ext uri="{FF2B5EF4-FFF2-40B4-BE49-F238E27FC236}">
                <a16:creationId xmlns:a16="http://schemas.microsoft.com/office/drawing/2014/main" id="{58DE266B-3EFF-4327-9F26-E6509196ED2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448" b="96154" l="6333" r="95000">
                        <a14:foregroundMark x1="62333" y1="6643" x2="62333" y2="6643"/>
                        <a14:foregroundMark x1="54000" y1="2448" x2="54000" y2="2448"/>
                        <a14:foregroundMark x1="95000" y1="40210" x2="95000" y2="40210"/>
                        <a14:foregroundMark x1="86333" y1="70629" x2="86333" y2="70629"/>
                        <a14:foregroundMark x1="86333" y1="70629" x2="60000" y2="84266"/>
                        <a14:foregroundMark x1="63667" y1="91608" x2="51000" y2="91958"/>
                        <a14:foregroundMark x1="55000" y1="96503" x2="55000" y2="96503"/>
                        <a14:foregroundMark x1="63333" y1="12937" x2="74667" y2="28671"/>
                        <a14:foregroundMark x1="74667" y1="28671" x2="80333" y2="45105"/>
                        <a14:foregroundMark x1="80333" y1="45105" x2="76333" y2="47552"/>
                        <a14:foregroundMark x1="45333" y1="4196" x2="22333" y2="34266"/>
                        <a14:foregroundMark x1="22333" y1="34266" x2="10333" y2="38811"/>
                        <a14:foregroundMark x1="6667" y1="40909" x2="6667" y2="40909"/>
                        <a14:foregroundMark x1="6333" y1="41259" x2="6333" y2="41259"/>
                        <a14:foregroundMark x1="14667" y1="46154" x2="11333" y2="64336"/>
                        <a14:foregroundMark x1="11333" y1="64336" x2="18000" y2="81818"/>
                        <a14:foregroundMark x1="18000" y1="81818" x2="33333" y2="90909"/>
                        <a14:foregroundMark x1="33333" y1="90909" x2="38667" y2="71678"/>
                        <a14:foregroundMark x1="38667" y1="71678" x2="26333" y2="58042"/>
                        <a14:foregroundMark x1="26333" y1="58042" x2="18667" y2="53497"/>
                        <a14:foregroundMark x1="46667" y1="14685" x2="46667" y2="14685"/>
                        <a14:foregroundMark x1="48333" y1="15734" x2="48333" y2="15734"/>
                      </a14:backgroundRemoval>
                    </a14:imgEffect>
                  </a14:imgLayer>
                </a14:imgProps>
              </a:ext>
            </a:extLst>
          </a:blip>
          <a:stretch>
            <a:fillRect/>
          </a:stretch>
        </p:blipFill>
        <p:spPr>
          <a:xfrm>
            <a:off x="3465643" y="1936953"/>
            <a:ext cx="5068757" cy="483221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a:t>Phases of the feasibility study</a:t>
            </a:r>
          </a:p>
        </p:txBody>
      </p:sp>
      <p:sp>
        <p:nvSpPr>
          <p:cNvPr id="9219" name="Content Placeholder 2"/>
          <p:cNvSpPr>
            <a:spLocks noGrp="1"/>
          </p:cNvSpPr>
          <p:nvPr>
            <p:ph sz="half" idx="1"/>
          </p:nvPr>
        </p:nvSpPr>
        <p:spPr/>
        <p:txBody>
          <a:bodyPr/>
          <a:lstStyle/>
          <a:p>
            <a:pPr>
              <a:buFont typeface="Wingdings" pitchFamily="2" charset="2"/>
              <a:buNone/>
            </a:pPr>
            <a:r>
              <a:rPr lang="en-GB" altLang="en-US" dirty="0"/>
              <a:t>1. Organise the study</a:t>
            </a:r>
          </a:p>
          <a:p>
            <a:pPr>
              <a:buFont typeface="Wingdings" pitchFamily="2" charset="2"/>
              <a:buNone/>
            </a:pPr>
            <a:r>
              <a:rPr lang="en-GB" altLang="en-US" dirty="0"/>
              <a:t>2. Search for solutions</a:t>
            </a:r>
          </a:p>
          <a:p>
            <a:pPr>
              <a:buFont typeface="Wingdings" pitchFamily="2" charset="2"/>
              <a:buNone/>
            </a:pPr>
            <a:r>
              <a:rPr lang="en-GB" altLang="en-US" dirty="0"/>
              <a:t>3. Feasibility analysis</a:t>
            </a:r>
          </a:p>
          <a:p>
            <a:pPr>
              <a:buFont typeface="Wingdings" pitchFamily="2" charset="2"/>
              <a:buNone/>
            </a:pPr>
            <a:r>
              <a:rPr lang="en-GB" altLang="en-US" dirty="0"/>
              <a:t>4. Choice of solution</a:t>
            </a:r>
          </a:p>
          <a:p>
            <a:endParaRPr lang="en-GB" altLang="en-US" dirty="0"/>
          </a:p>
        </p:txBody>
      </p:sp>
      <p:sp>
        <p:nvSpPr>
          <p:cNvPr id="9220" name="Content Placeholder 3"/>
          <p:cNvSpPr>
            <a:spLocks noGrp="1"/>
          </p:cNvSpPr>
          <p:nvPr>
            <p:ph sz="half" idx="2"/>
          </p:nvPr>
        </p:nvSpPr>
        <p:spPr>
          <a:xfrm>
            <a:off x="4949065" y="5866235"/>
            <a:ext cx="7159754" cy="707589"/>
          </a:xfrm>
        </p:spPr>
        <p:txBody>
          <a:bodyPr/>
          <a:lstStyle/>
          <a:p>
            <a:r>
              <a:rPr lang="en-GB" altLang="en-US" dirty="0"/>
              <a:t>Should we replace this team with an Expert System?</a:t>
            </a:r>
          </a:p>
        </p:txBody>
      </p:sp>
      <p:pic>
        <p:nvPicPr>
          <p:cNvPr id="9222" name="Picture 6" descr="http://eandt.theiet.org/magazine/2013/12/images/640_mission-contro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9065" y="2011680"/>
            <a:ext cx="6446522" cy="3666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597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1. Organising the study</a:t>
            </a:r>
          </a:p>
        </p:txBody>
      </p:sp>
      <p:sp>
        <p:nvSpPr>
          <p:cNvPr id="10243" name="Content Placeholder 2"/>
          <p:cNvSpPr>
            <a:spLocks noGrp="1"/>
          </p:cNvSpPr>
          <p:nvPr>
            <p:ph sz="half" idx="1"/>
          </p:nvPr>
        </p:nvSpPr>
        <p:spPr>
          <a:xfrm>
            <a:off x="23438" y="1913826"/>
            <a:ext cx="4046448" cy="4944174"/>
          </a:xfrm>
        </p:spPr>
        <p:txBody>
          <a:bodyPr>
            <a:normAutofit/>
          </a:bodyPr>
          <a:lstStyle/>
          <a:p>
            <a:r>
              <a:rPr lang="en-GB" altLang="en-US" sz="3000" dirty="0"/>
              <a:t>A study team is appointed</a:t>
            </a:r>
          </a:p>
          <a:p>
            <a:r>
              <a:rPr lang="en-GB" altLang="en-US" sz="3000" dirty="0"/>
              <a:t>Management state the goals of the proposed system</a:t>
            </a:r>
          </a:p>
          <a:p>
            <a:r>
              <a:rPr lang="en-GB" altLang="en-US" sz="3000" dirty="0"/>
              <a:t>Limits may be set to organisational change</a:t>
            </a:r>
          </a:p>
          <a:p>
            <a:endParaRPr lang="en-GB" altLang="en-US" dirty="0"/>
          </a:p>
        </p:txBody>
      </p:sp>
      <p:pic>
        <p:nvPicPr>
          <p:cNvPr id="2" name="Picture 1">
            <a:extLst>
              <a:ext uri="{FF2B5EF4-FFF2-40B4-BE49-F238E27FC236}">
                <a16:creationId xmlns:a16="http://schemas.microsoft.com/office/drawing/2014/main" id="{0BCB15CB-AE41-4174-86F1-F9C73C8641C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825" b="97544" l="3000" r="93200">
                        <a14:foregroundMark x1="8200" y1="43860" x2="8200" y2="43860"/>
                        <a14:foregroundMark x1="4400" y1="58947" x2="4400" y2="58947"/>
                        <a14:foregroundMark x1="6000" y1="58947" x2="6800" y2="58947"/>
                        <a14:foregroundMark x1="5800" y1="57193" x2="3000" y2="54035"/>
                        <a14:foregroundMark x1="9000" y1="40351" x2="9000" y2="40351"/>
                        <a14:foregroundMark x1="9000" y1="40351" x2="9000" y2="40351"/>
                        <a14:foregroundMark x1="22200" y1="57895" x2="22200" y2="57895"/>
                        <a14:foregroundMark x1="24400" y1="57895" x2="24400" y2="57895"/>
                        <a14:foregroundMark x1="24600" y1="57895" x2="23400" y2="51228"/>
                        <a14:foregroundMark x1="13067" y1="85614" x2="13600" y2="87719"/>
                        <a14:foregroundMark x1="12000" y1="81404" x2="13067" y2="85614"/>
                        <a14:foregroundMark x1="9400" y1="79298" x2="9400" y2="79298"/>
                        <a14:foregroundMark x1="28600" y1="95088" x2="32400" y2="96140"/>
                        <a14:foregroundMark x1="6400" y1="42456" x2="6400" y2="42456"/>
                        <a14:foregroundMark x1="35200" y1="20702" x2="35400" y2="23509"/>
                        <a14:foregroundMark x1="37000" y1="32632" x2="37000" y2="32632"/>
                        <a14:foregroundMark x1="34600" y1="31579" x2="34600" y2="31579"/>
                        <a14:foregroundMark x1="39000" y1="40351" x2="39000" y2="40351"/>
                        <a14:foregroundMark x1="38200" y1="38246" x2="38200" y2="38246"/>
                        <a14:foregroundMark x1="39000" y1="32632" x2="39000" y2="32632"/>
                        <a14:foregroundMark x1="46600" y1="95088" x2="46600" y2="95088"/>
                        <a14:foregroundMark x1="78200" y1="97544" x2="78200" y2="97544"/>
                        <a14:foregroundMark x1="93200" y1="59649" x2="93200" y2="59649"/>
                        <a14:backgroundMark x1="58600" y1="95088" x2="59400" y2="99649"/>
                        <a14:backgroundMark x1="36600" y1="98947" x2="36600" y2="99298"/>
                        <a14:backgroundMark x1="37000" y1="92982" x2="37000" y2="92982"/>
                        <a14:backgroundMark x1="32200" y1="89474" x2="32200" y2="89474"/>
                        <a14:backgroundMark x1="24400" y1="96842" x2="24400" y2="96842"/>
                        <a14:backgroundMark x1="27800" y1="97544" x2="27800" y2="97544"/>
                        <a14:backgroundMark x1="21800" y1="41754" x2="21800" y2="41754"/>
                        <a14:backgroundMark x1="63800" y1="32281" x2="63800" y2="32281"/>
                        <a14:backgroundMark x1="77400" y1="40000" x2="77400" y2="40000"/>
                        <a14:backgroundMark x1="48400" y1="30175" x2="48400" y2="30175"/>
                        <a14:backgroundMark x1="22000" y1="44561" x2="22000" y2="44561"/>
                        <a14:backgroundMark x1="15000" y1="85614" x2="15000" y2="85614"/>
                        <a14:backgroundMark x1="64000" y1="89474" x2="64000" y2="89474"/>
                        <a14:backgroundMark x1="70400" y1="98246" x2="70400" y2="98246"/>
                        <a14:backgroundMark x1="89800" y1="61754" x2="89800" y2="61754"/>
                        <a14:backgroundMark x1="86600" y1="53684" x2="86600" y2="53684"/>
                        <a14:backgroundMark x1="38000" y1="31930" x2="38000" y2="31930"/>
                      </a14:backgroundRemoval>
                    </a14:imgEffect>
                  </a14:imgLayer>
                </a14:imgProps>
              </a:ext>
            </a:extLst>
          </a:blip>
          <a:stretch>
            <a:fillRect/>
          </a:stretch>
        </p:blipFill>
        <p:spPr>
          <a:xfrm>
            <a:off x="4069886" y="2241755"/>
            <a:ext cx="8098676" cy="461624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tLang="en-US"/>
              <a:t>2. Search for solutions</a:t>
            </a:r>
          </a:p>
        </p:txBody>
      </p:sp>
      <p:sp>
        <p:nvSpPr>
          <p:cNvPr id="11267" name="Content Placeholder 2"/>
          <p:cNvSpPr>
            <a:spLocks noGrp="1"/>
          </p:cNvSpPr>
          <p:nvPr>
            <p:ph sz="half" idx="1"/>
          </p:nvPr>
        </p:nvSpPr>
        <p:spPr>
          <a:xfrm>
            <a:off x="681809" y="1995948"/>
            <a:ext cx="5414191" cy="4385188"/>
          </a:xfrm>
        </p:spPr>
        <p:txBody>
          <a:bodyPr>
            <a:normAutofit lnSpcReduction="10000"/>
          </a:bodyPr>
          <a:lstStyle/>
          <a:p>
            <a:r>
              <a:rPr lang="en-GB" altLang="en-US" dirty="0"/>
              <a:t>Information is collected:</a:t>
            </a:r>
          </a:p>
          <a:p>
            <a:pPr lvl="1"/>
            <a:r>
              <a:rPr lang="en-GB" altLang="en-US" dirty="0"/>
              <a:t>Information on present system</a:t>
            </a:r>
          </a:p>
          <a:p>
            <a:pPr lvl="1"/>
            <a:r>
              <a:rPr lang="en-GB" altLang="en-US" dirty="0"/>
              <a:t>Economic information</a:t>
            </a:r>
          </a:p>
          <a:p>
            <a:pPr lvl="1"/>
            <a:r>
              <a:rPr lang="en-GB" altLang="en-US" dirty="0"/>
              <a:t>Financial information</a:t>
            </a:r>
          </a:p>
          <a:p>
            <a:pPr lvl="1"/>
            <a:r>
              <a:rPr lang="en-GB" altLang="en-US" dirty="0"/>
              <a:t>Technical information</a:t>
            </a:r>
          </a:p>
          <a:p>
            <a:pPr lvl="1"/>
            <a:r>
              <a:rPr lang="en-GB" altLang="en-US" dirty="0"/>
              <a:t>Organisational information</a:t>
            </a:r>
          </a:p>
          <a:p>
            <a:r>
              <a:rPr lang="en-GB" altLang="en-US" dirty="0"/>
              <a:t> The study team then formulates possible solutions.</a:t>
            </a:r>
          </a:p>
          <a:p>
            <a:r>
              <a:rPr lang="en-GB" altLang="en-US" dirty="0"/>
              <a:t> What happens if:</a:t>
            </a:r>
          </a:p>
          <a:p>
            <a:pPr lvl="1"/>
            <a:r>
              <a:rPr lang="en-GB" altLang="en-US" dirty="0"/>
              <a:t>No feasible solution is found?</a:t>
            </a:r>
          </a:p>
          <a:p>
            <a:pPr lvl="1"/>
            <a:r>
              <a:rPr lang="en-GB" altLang="en-US" dirty="0"/>
              <a:t>A feasible solution is found, but costs twice as much as management has allocated?</a:t>
            </a:r>
          </a:p>
          <a:p>
            <a:endParaRPr lang="en-GB" altLang="en-US" dirty="0"/>
          </a:p>
        </p:txBody>
      </p:sp>
      <p:sp>
        <p:nvSpPr>
          <p:cNvPr id="2" name="Rectangle 1">
            <a:extLst>
              <a:ext uri="{FF2B5EF4-FFF2-40B4-BE49-F238E27FC236}">
                <a16:creationId xmlns:a16="http://schemas.microsoft.com/office/drawing/2014/main" id="{371EF20F-A7BB-473B-8600-5560C145D67A}"/>
              </a:ext>
            </a:extLst>
          </p:cNvPr>
          <p:cNvSpPr/>
          <p:nvPr/>
        </p:nvSpPr>
        <p:spPr>
          <a:xfrm>
            <a:off x="6810462" y="863232"/>
            <a:ext cx="4942379" cy="6447919"/>
          </a:xfrm>
          <a:prstGeom prst="rect">
            <a:avLst/>
          </a:prstGeom>
          <a:noFill/>
        </p:spPr>
        <p:txBody>
          <a:bodyPr wrap="none" lIns="91440" tIns="45720" rIns="91440" bIns="45720">
            <a:spAutoFit/>
            <a:scene3d>
              <a:camera prst="orthographicFront"/>
              <a:lightRig rig="threePt" dir="t"/>
            </a:scene3d>
            <a:sp3d extrusionH="57150">
              <a:bevelT w="38100" h="38100" prst="relaxedInset"/>
            </a:sp3d>
          </a:bodyPr>
          <a:lstStyle/>
          <a:p>
            <a:pPr algn="ctr"/>
            <a:r>
              <a:rPr lang="en-US" sz="41300" b="1" dirty="0">
                <a:ln w="9525">
                  <a:solidFill>
                    <a:schemeClr val="bg1"/>
                  </a:solidFill>
                  <a:prstDash val="solid"/>
                </a:ln>
                <a:solidFill>
                  <a:srgbClr val="FF0000"/>
                </a:solidFill>
                <a:effectLst>
                  <a:glow rad="228600">
                    <a:schemeClr val="accent1">
                      <a:satMod val="175000"/>
                      <a:alpha val="40000"/>
                    </a:schemeClr>
                  </a:glow>
                  <a:outerShdw blurRad="12700" dist="38100" dir="2700000" algn="tl" rotWithShape="0">
                    <a:schemeClr val="accent5">
                      <a:lumMod val="60000"/>
                      <a:lumOff val="40000"/>
                    </a:schemeClr>
                  </a:outerShdw>
                </a:effectLst>
              </a:rPr>
              <a:t>??</a:t>
            </a:r>
            <a:endParaRPr lang="en-US" sz="41300" b="1" cap="none" spc="0" dirty="0">
              <a:ln w="9525">
                <a:solidFill>
                  <a:schemeClr val="bg1"/>
                </a:solidFill>
                <a:prstDash val="solid"/>
              </a:ln>
              <a:solidFill>
                <a:srgbClr val="FF0000"/>
              </a:solidFill>
              <a:effectLst>
                <a:glow rad="228600">
                  <a:schemeClr val="accent1">
                    <a:satMod val="175000"/>
                    <a:alpha val="40000"/>
                  </a:schemeClr>
                </a:glow>
                <a:outerShdw blurRad="12700" dist="38100" dir="2700000" algn="tl" rotWithShape="0">
                  <a:schemeClr val="accent5">
                    <a:lumMod val="60000"/>
                    <a:lumOff val="40000"/>
                  </a:schemeClr>
                </a:outerShdw>
              </a:effectLs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normAutofit fontScale="90000"/>
          </a:bodyPr>
          <a:lstStyle/>
          <a:p>
            <a:br>
              <a:rPr lang="en-GB" altLang="en-US"/>
            </a:br>
            <a:r>
              <a:rPr lang="en-GB" altLang="en-US"/>
              <a:t>3. Feasibility Analysis: </a:t>
            </a:r>
            <a:br>
              <a:rPr lang="en-GB" altLang="en-US"/>
            </a:br>
            <a:r>
              <a:rPr lang="en-GB" altLang="en-US"/>
              <a:t>Economic Feasibility</a:t>
            </a:r>
            <a:br>
              <a:rPr lang="en-GB" altLang="en-US"/>
            </a:br>
            <a:endParaRPr lang="en-GB" altLang="en-US"/>
          </a:p>
        </p:txBody>
      </p:sp>
      <p:sp>
        <p:nvSpPr>
          <p:cNvPr id="12291" name="Content Placeholder 2"/>
          <p:cNvSpPr>
            <a:spLocks noGrp="1"/>
          </p:cNvSpPr>
          <p:nvPr>
            <p:ph sz="half" idx="1"/>
          </p:nvPr>
        </p:nvSpPr>
        <p:spPr>
          <a:xfrm>
            <a:off x="5604386" y="2035278"/>
            <a:ext cx="4777863" cy="4670322"/>
          </a:xfrm>
        </p:spPr>
        <p:txBody>
          <a:bodyPr/>
          <a:lstStyle/>
          <a:p>
            <a:r>
              <a:rPr lang="en-GB" altLang="en-US" b="1" dirty="0"/>
              <a:t>Economic Feasibility</a:t>
            </a:r>
            <a:endParaRPr lang="en-GB" altLang="en-US" dirty="0"/>
          </a:p>
          <a:p>
            <a:r>
              <a:rPr lang="en-GB" altLang="en-US" dirty="0"/>
              <a:t>A cost-benefit analysis is carried out.</a:t>
            </a:r>
          </a:p>
          <a:p>
            <a:r>
              <a:rPr lang="en-GB" altLang="en-US" dirty="0"/>
              <a:t>Accurate costs and benefits may be difficult to obtain at this stage, so estimates are used. </a:t>
            </a:r>
          </a:p>
          <a:p>
            <a:r>
              <a:rPr lang="en-GB" altLang="en-US" dirty="0"/>
              <a:t>What problems are there with using the number of lines of code needed to help estimate project costs?</a:t>
            </a:r>
          </a:p>
          <a:p>
            <a:pPr>
              <a:buFont typeface="Wingdings" pitchFamily="2" charset="2"/>
              <a:buNone/>
            </a:pPr>
            <a:endParaRPr lang="en-GB" altLang="en-US" dirty="0"/>
          </a:p>
        </p:txBody>
      </p:sp>
      <p:sp>
        <p:nvSpPr>
          <p:cNvPr id="2" name="Rectangle 1">
            <a:extLst>
              <a:ext uri="{FF2B5EF4-FFF2-40B4-BE49-F238E27FC236}">
                <a16:creationId xmlns:a16="http://schemas.microsoft.com/office/drawing/2014/main" id="{E02BDC27-5B3F-4FAD-8FD2-28D4ABC53BCE}"/>
              </a:ext>
            </a:extLst>
          </p:cNvPr>
          <p:cNvSpPr/>
          <p:nvPr/>
        </p:nvSpPr>
        <p:spPr>
          <a:xfrm>
            <a:off x="835968" y="1174536"/>
            <a:ext cx="4581606" cy="4508927"/>
          </a:xfrm>
          <a:prstGeom prst="rect">
            <a:avLst/>
          </a:prstGeom>
          <a:noFill/>
        </p:spPr>
        <p:txBody>
          <a:bodyPr wrap="square" lIns="91440" tIns="45720" rIns="91440" bIns="45720">
            <a:spAutoFit/>
          </a:bodyPr>
          <a:lstStyle/>
          <a:p>
            <a:pPr algn="ctr"/>
            <a:r>
              <a:rPr lang="en-US" sz="28700" b="1" cap="none" spc="0" dirty="0">
                <a:ln w="12700">
                  <a:solidFill>
                    <a:schemeClr val="tx2">
                      <a:lumMod val="10000"/>
                    </a:schemeClr>
                  </a:solidFill>
                  <a:prstDash val="solid"/>
                </a:ln>
                <a:solidFill>
                  <a:srgbClr val="FFFF00"/>
                </a:solidFill>
                <a:effectLst>
                  <a:outerShdw dist="38100" dir="2640000" algn="bl" rotWithShape="0">
                    <a:schemeClr val="accent1"/>
                  </a:outerShdw>
                  <a:reflection blurRad="6350" stA="60000" endA="900" endPos="58000" dir="5400000" sy="-100000" algn="bl" rotWithShape="0"/>
                </a:effectLst>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a:t>Financial Feasibility </a:t>
            </a:r>
          </a:p>
        </p:txBody>
      </p:sp>
      <p:sp>
        <p:nvSpPr>
          <p:cNvPr id="13315" name="Content Placeholder 5"/>
          <p:cNvSpPr>
            <a:spLocks noGrp="1"/>
          </p:cNvSpPr>
          <p:nvPr>
            <p:ph sz="half" idx="1"/>
          </p:nvPr>
        </p:nvSpPr>
        <p:spPr/>
        <p:txBody>
          <a:bodyPr/>
          <a:lstStyle/>
          <a:p>
            <a:r>
              <a:rPr lang="en-GB" altLang="en-US"/>
              <a:t>Check the costs against available funding.</a:t>
            </a:r>
          </a:p>
          <a:p>
            <a:r>
              <a:rPr lang="en-GB" altLang="en-US"/>
              <a:t>The value of money changes over time.</a:t>
            </a:r>
          </a:p>
          <a:p>
            <a:r>
              <a:rPr lang="en-GB" altLang="en-US"/>
              <a:t>Would an organisation invert £100,000 in a new computer system for a saving  of £100,000 over the next 5 years?</a:t>
            </a:r>
          </a:p>
          <a:p>
            <a:endParaRPr lang="en-GB" altLang="en-US"/>
          </a:p>
        </p:txBody>
      </p:sp>
      <p:pic>
        <p:nvPicPr>
          <p:cNvPr id="13316" name="Picture 3"/>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21197" t="11971" r="20758" b="11928"/>
          <a:stretch/>
        </p:blipFill>
        <p:spPr bwMode="auto">
          <a:xfrm>
            <a:off x="6231778" y="1938921"/>
            <a:ext cx="5704583" cy="481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a:t>Organisational feasibility</a:t>
            </a:r>
            <a:br>
              <a:rPr lang="en-GB" altLang="en-US"/>
            </a:br>
            <a:endParaRPr lang="en-GB" altLang="en-US"/>
          </a:p>
        </p:txBody>
      </p:sp>
      <p:sp>
        <p:nvSpPr>
          <p:cNvPr id="25603" name="Content Placeholder 2"/>
          <p:cNvSpPr>
            <a:spLocks noGrp="1"/>
          </p:cNvSpPr>
          <p:nvPr>
            <p:ph sz="half" idx="1"/>
          </p:nvPr>
        </p:nvSpPr>
        <p:spPr>
          <a:xfrm>
            <a:off x="6265606" y="2807600"/>
            <a:ext cx="5772150" cy="2694039"/>
          </a:xfrm>
        </p:spPr>
        <p:txBody>
          <a:bodyPr/>
          <a:lstStyle/>
          <a:p>
            <a:pPr marL="0" indent="0">
              <a:buNone/>
            </a:pPr>
            <a:r>
              <a:rPr lang="en-GB" altLang="en-US" dirty="0"/>
              <a:t>Organisational factors may make a project difficult.</a:t>
            </a:r>
          </a:p>
          <a:p>
            <a:pPr marL="0" indent="0">
              <a:buNone/>
            </a:pPr>
            <a:endParaRPr lang="en-GB" altLang="en-US" dirty="0"/>
          </a:p>
          <a:p>
            <a:pPr lvl="1"/>
            <a:r>
              <a:rPr lang="en-GB" altLang="en-US" dirty="0"/>
              <a:t>Staff resistance to change</a:t>
            </a:r>
          </a:p>
          <a:p>
            <a:pPr lvl="1"/>
            <a:r>
              <a:rPr lang="en-GB" altLang="en-US" dirty="0"/>
              <a:t>Lack of qualified staff</a:t>
            </a:r>
          </a:p>
          <a:p>
            <a:r>
              <a:rPr lang="en-GB" altLang="en-US" dirty="0"/>
              <a:t> How could such difficulties be dealt with?</a:t>
            </a:r>
          </a:p>
          <a:p>
            <a:endParaRPr lang="en-GB" altLang="en-US" dirty="0"/>
          </a:p>
        </p:txBody>
      </p:sp>
      <p:pic>
        <p:nvPicPr>
          <p:cNvPr id="2" name="Picture 1">
            <a:extLst>
              <a:ext uri="{FF2B5EF4-FFF2-40B4-BE49-F238E27FC236}">
                <a16:creationId xmlns:a16="http://schemas.microsoft.com/office/drawing/2014/main" id="{F30BD071-9EFC-4827-847A-FE0CB792FF3E}"/>
              </a:ext>
            </a:extLst>
          </p:cNvPr>
          <p:cNvPicPr>
            <a:picLocks noChangeAspect="1"/>
          </p:cNvPicPr>
          <p:nvPr/>
        </p:nvPicPr>
        <p:blipFill rotWithShape="1">
          <a:blip r:embed="rId3"/>
          <a:srcRect l="17540" t="4667" r="15176" b="4667"/>
          <a:stretch/>
        </p:blipFill>
        <p:spPr>
          <a:xfrm>
            <a:off x="775708" y="1956128"/>
            <a:ext cx="5319251" cy="461769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a:t>Technological constraints</a:t>
            </a:r>
            <a:br>
              <a:rPr lang="en-GB" altLang="en-US"/>
            </a:br>
            <a:endParaRPr lang="en-GB" altLang="en-US"/>
          </a:p>
        </p:txBody>
      </p:sp>
      <p:sp>
        <p:nvSpPr>
          <p:cNvPr id="26627" name="Content Placeholder 2"/>
          <p:cNvSpPr>
            <a:spLocks noGrp="1"/>
          </p:cNvSpPr>
          <p:nvPr>
            <p:ph sz="half" idx="1"/>
          </p:nvPr>
        </p:nvSpPr>
        <p:spPr>
          <a:xfrm>
            <a:off x="533401" y="2035277"/>
            <a:ext cx="5474109" cy="4404852"/>
          </a:xfrm>
        </p:spPr>
        <p:txBody>
          <a:bodyPr/>
          <a:lstStyle/>
          <a:p>
            <a:r>
              <a:rPr lang="en-GB" altLang="en-US" dirty="0"/>
              <a:t>Equipment needed may be unavailable, unreliable or expensive.</a:t>
            </a:r>
          </a:p>
          <a:p>
            <a:pPr lvl="1"/>
            <a:r>
              <a:rPr lang="en-GB" altLang="en-US" dirty="0"/>
              <a:t>Example – The University of Huddersfield has a canal running through its campus and had to wait for wireless network techniques to become available to run certain networked applications </a:t>
            </a:r>
          </a:p>
          <a:p>
            <a:r>
              <a:rPr lang="en-GB" altLang="en-US" dirty="0"/>
              <a:t>Statistical or mathematical techniques may be lacking.</a:t>
            </a:r>
          </a:p>
          <a:p>
            <a:pPr lvl="1"/>
            <a:r>
              <a:rPr lang="en-GB" altLang="en-US" dirty="0"/>
              <a:t>Examples - The NASA telemetry monitoring project, timetabling!</a:t>
            </a:r>
          </a:p>
        </p:txBody>
      </p:sp>
      <p:pic>
        <p:nvPicPr>
          <p:cNvPr id="1026" name="Picture 2" descr="Technical Problems with Online Permit Purchases | UW Parking Services |  University of Waterloo">
            <a:extLst>
              <a:ext uri="{FF2B5EF4-FFF2-40B4-BE49-F238E27FC236}">
                <a16:creationId xmlns:a16="http://schemas.microsoft.com/office/drawing/2014/main" id="{8415F60C-8904-417F-A157-A8C58FED17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8133" y="2803499"/>
            <a:ext cx="5594795" cy="28684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A8A276B6-176B-4067-82FD-C89B44799588}">
  <ds:schemaRefs>
    <ds:schemaRef ds:uri="http://www.w3.org/XML/1998/namespace"/>
    <ds:schemaRef ds:uri="http://schemas.microsoft.com/office/2006/metadata/properties"/>
    <ds:schemaRef ds:uri="http://purl.org/dc/elements/1.1/"/>
    <ds:schemaRef ds:uri="http://schemas.microsoft.com/office/2006/documentManagement/types"/>
    <ds:schemaRef ds:uri="http://purl.org/dc/terms/"/>
    <ds:schemaRef ds:uri="4f627824-a7cf-4e54-9661-934e5f85792b"/>
    <ds:schemaRef ds:uri="http://purl.org/dc/dcmitype/"/>
    <ds:schemaRef ds:uri="http://schemas.microsoft.com/office/infopath/2007/PartnerControls"/>
    <ds:schemaRef ds:uri="http://schemas.openxmlformats.org/package/2006/metadata/core-properties"/>
    <ds:schemaRef ds:uri="19514574-b5d9-49eb-9678-28308461b4ba"/>
  </ds:schemaRefs>
</ds:datastoreItem>
</file>

<file path=docProps/app.xml><?xml version="1.0" encoding="utf-8"?>
<Properties xmlns="http://schemas.openxmlformats.org/officeDocument/2006/extended-properties" xmlns:vt="http://schemas.openxmlformats.org/officeDocument/2006/docPropsVTypes">
  <Template>TM03090430[[fn=Banded]]</Template>
  <TotalTime>524</TotalTime>
  <Words>1356</Words>
  <Application>Microsoft Office PowerPoint</Application>
  <PresentationFormat>Widescreen</PresentationFormat>
  <Paragraphs>195</Paragraphs>
  <Slides>26</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 Rounded MT Bold</vt:lpstr>
      <vt:lpstr>Calibri</vt:lpstr>
      <vt:lpstr>Corbel</vt:lpstr>
      <vt:lpstr>Times New Roman</vt:lpstr>
      <vt:lpstr>Wingdings</vt:lpstr>
      <vt:lpstr>Banded</vt:lpstr>
      <vt:lpstr>ACHA4008: Integrating Project </vt:lpstr>
      <vt:lpstr>Lecture  aims</vt:lpstr>
      <vt:lpstr>Aims</vt:lpstr>
      <vt:lpstr>PowerPoint Presentation</vt:lpstr>
      <vt:lpstr>Development of software systems</vt:lpstr>
      <vt:lpstr>Initiation &amp; Planning </vt:lpstr>
      <vt:lpstr>Initiating a Project</vt:lpstr>
      <vt:lpstr>PID Example</vt:lpstr>
      <vt:lpstr>Introduction/Purpose</vt:lpstr>
      <vt:lpstr>Objectives</vt:lpstr>
      <vt:lpstr>Objectives</vt:lpstr>
      <vt:lpstr>Objectives should be SMART</vt:lpstr>
      <vt:lpstr>EXTENDED SMART FRAMEWORK- SMARTER</vt:lpstr>
      <vt:lpstr>Scope</vt:lpstr>
      <vt:lpstr>Constraints</vt:lpstr>
      <vt:lpstr>Authority</vt:lpstr>
      <vt:lpstr>Resources</vt:lpstr>
      <vt:lpstr> Exercise </vt:lpstr>
      <vt:lpstr>Feasibility Study</vt:lpstr>
      <vt:lpstr>Phases of the feasibility study</vt:lpstr>
      <vt:lpstr>1. Organising the study</vt:lpstr>
      <vt:lpstr>2. Search for solutions</vt:lpstr>
      <vt:lpstr> 3. Feasibility Analysis:  Economic Feasibility </vt:lpstr>
      <vt:lpstr>Financial Feasibility </vt:lpstr>
      <vt:lpstr>Organisational feasibility </vt:lpstr>
      <vt:lpstr>Technological constraints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5</cp:revision>
  <dcterms:created xsi:type="dcterms:W3CDTF">2021-01-16T10:49:17Z</dcterms:created>
  <dcterms:modified xsi:type="dcterms:W3CDTF">2021-01-25T21:00:03Z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