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68" r:id="rId3"/>
    <p:sldId id="257" r:id="rId4"/>
    <p:sldId id="258" r:id="rId5"/>
    <p:sldId id="269" r:id="rId6"/>
    <p:sldId id="259" r:id="rId7"/>
    <p:sldId id="261" r:id="rId8"/>
    <p:sldId id="262" r:id="rId9"/>
    <p:sldId id="264" r:id="rId10"/>
    <p:sldId id="267" r:id="rId11"/>
    <p:sldId id="266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BA12B6-707A-4A38-8C1B-6098AD045C13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3CEAB0-C510-47E5-948E-498E054B3C80}">
      <dgm:prSet phldrT="[Text]"/>
      <dgm:spPr/>
      <dgm:t>
        <a:bodyPr/>
        <a:lstStyle/>
        <a:p>
          <a:r>
            <a:rPr lang="en-US" b="0" i="0" dirty="0"/>
            <a:t>Strategy</a:t>
          </a:r>
          <a:endParaRPr lang="en-US" dirty="0"/>
        </a:p>
      </dgm:t>
    </dgm:pt>
    <dgm:pt modelId="{FDB84150-C2FD-4882-9B19-E5D8970E9DC3}" type="parTrans" cxnId="{CE708C04-2A7C-43E5-9C61-93E3D7752EAC}">
      <dgm:prSet/>
      <dgm:spPr/>
      <dgm:t>
        <a:bodyPr/>
        <a:lstStyle/>
        <a:p>
          <a:endParaRPr lang="en-US"/>
        </a:p>
      </dgm:t>
    </dgm:pt>
    <dgm:pt modelId="{A3249F55-5A9F-4BD2-8D0D-AEDDBC0CA7DB}" type="sibTrans" cxnId="{CE708C04-2A7C-43E5-9C61-93E3D7752EAC}">
      <dgm:prSet/>
      <dgm:spPr/>
      <dgm:t>
        <a:bodyPr/>
        <a:lstStyle/>
        <a:p>
          <a:endParaRPr lang="en-US"/>
        </a:p>
      </dgm:t>
    </dgm:pt>
    <dgm:pt modelId="{CA65AA76-2C7C-4B47-BC6D-02FE098C030B}">
      <dgm:prSet phldrT="[Text]"/>
      <dgm:spPr/>
      <dgm:t>
        <a:bodyPr/>
        <a:lstStyle/>
        <a:p>
          <a:r>
            <a:rPr lang="en-US" dirty="0"/>
            <a:t>Samsung must strike a balance between maintaining its competitive edge and short-term cost investments.</a:t>
          </a:r>
        </a:p>
      </dgm:t>
    </dgm:pt>
    <dgm:pt modelId="{0FD5E2EB-E5FE-499B-8F6C-E2BB8D369225}" type="parTrans" cxnId="{B17D8AF6-14CE-485B-8F99-8B950E3CAA69}">
      <dgm:prSet/>
      <dgm:spPr/>
      <dgm:t>
        <a:bodyPr/>
        <a:lstStyle/>
        <a:p>
          <a:endParaRPr lang="en-US"/>
        </a:p>
      </dgm:t>
    </dgm:pt>
    <dgm:pt modelId="{98DF5E94-0AC8-4DD5-BF62-3E550F67A054}" type="sibTrans" cxnId="{B17D8AF6-14CE-485B-8F99-8B950E3CAA69}">
      <dgm:prSet/>
      <dgm:spPr/>
      <dgm:t>
        <a:bodyPr/>
        <a:lstStyle/>
        <a:p>
          <a:endParaRPr lang="en-US"/>
        </a:p>
      </dgm:t>
    </dgm:pt>
    <dgm:pt modelId="{A6D4E6D5-CFC0-4276-9993-8B6A6E8C814A}">
      <dgm:prSet phldrT="[Text]"/>
      <dgm:spPr/>
      <dgm:t>
        <a:bodyPr/>
        <a:lstStyle/>
        <a:p>
          <a:r>
            <a:rPr lang="en-US" b="0" i="0" dirty="0"/>
            <a:t>Structure</a:t>
          </a:r>
          <a:endParaRPr lang="en-US" dirty="0"/>
        </a:p>
      </dgm:t>
    </dgm:pt>
    <dgm:pt modelId="{844F85AF-9237-4F2F-882E-8C3C3225608A}" type="sibTrans" cxnId="{F2DB27D6-8E86-4B0A-BC8E-A6DF34F754EA}">
      <dgm:prSet/>
      <dgm:spPr/>
      <dgm:t>
        <a:bodyPr/>
        <a:lstStyle/>
        <a:p>
          <a:endParaRPr lang="en-US"/>
        </a:p>
      </dgm:t>
    </dgm:pt>
    <dgm:pt modelId="{1E88D0D4-834D-472D-81C1-071E63276484}" type="parTrans" cxnId="{F2DB27D6-8E86-4B0A-BC8E-A6DF34F754EA}">
      <dgm:prSet/>
      <dgm:spPr/>
      <dgm:t>
        <a:bodyPr/>
        <a:lstStyle/>
        <a:p>
          <a:endParaRPr lang="en-US"/>
        </a:p>
      </dgm:t>
    </dgm:pt>
    <dgm:pt modelId="{C88AB716-156D-4C82-9214-BD99E0C82DD0}">
      <dgm:prSet phldrT="[Text]"/>
      <dgm:spPr/>
      <dgm:t>
        <a:bodyPr/>
        <a:lstStyle/>
        <a:p>
          <a:r>
            <a:rPr lang="en-US" dirty="0"/>
            <a:t>To ensure that interruptions are caused by geopolitical, climatic, and other factors, the company requires long-term sustainability for diversifying its suppliers.</a:t>
          </a:r>
        </a:p>
      </dgm:t>
    </dgm:pt>
    <dgm:pt modelId="{69943338-996F-4BA6-923F-F7DDBFD2725E}" type="sibTrans" cxnId="{0AD9C021-F9F4-4020-A95E-1FC5CC06294C}">
      <dgm:prSet/>
      <dgm:spPr/>
      <dgm:t>
        <a:bodyPr/>
        <a:lstStyle/>
        <a:p>
          <a:endParaRPr lang="en-US"/>
        </a:p>
      </dgm:t>
    </dgm:pt>
    <dgm:pt modelId="{BFC88968-6813-4541-B7F5-24F66B81350D}" type="parTrans" cxnId="{0AD9C021-F9F4-4020-A95E-1FC5CC06294C}">
      <dgm:prSet/>
      <dgm:spPr/>
      <dgm:t>
        <a:bodyPr/>
        <a:lstStyle/>
        <a:p>
          <a:endParaRPr lang="en-US"/>
        </a:p>
      </dgm:t>
    </dgm:pt>
    <dgm:pt modelId="{ECA42AF7-081D-422C-9D08-F30EA8FC05FA}">
      <dgm:prSet phldrT="[Text]"/>
      <dgm:spPr/>
      <dgm:t>
        <a:bodyPr/>
        <a:lstStyle/>
        <a:p>
          <a:r>
            <a:rPr lang="en-US" b="0" i="0" dirty="0"/>
            <a:t>Systems</a:t>
          </a:r>
          <a:endParaRPr lang="en-US" dirty="0"/>
        </a:p>
      </dgm:t>
    </dgm:pt>
    <dgm:pt modelId="{113FE501-E081-4EF7-8CC4-D695394B7393}" type="sibTrans" cxnId="{E3D56A0F-8011-4178-8D87-B60D1285929A}">
      <dgm:prSet/>
      <dgm:spPr/>
      <dgm:t>
        <a:bodyPr/>
        <a:lstStyle/>
        <a:p>
          <a:endParaRPr lang="en-US"/>
        </a:p>
      </dgm:t>
    </dgm:pt>
    <dgm:pt modelId="{13E36508-361F-4018-AE11-015B71B9A831}" type="parTrans" cxnId="{E3D56A0F-8011-4178-8D87-B60D1285929A}">
      <dgm:prSet/>
      <dgm:spPr/>
      <dgm:t>
        <a:bodyPr/>
        <a:lstStyle/>
        <a:p>
          <a:endParaRPr lang="en-US"/>
        </a:p>
      </dgm:t>
    </dgm:pt>
    <dgm:pt modelId="{2E059643-152C-4E51-90C6-B289663EC5E4}">
      <dgm:prSet phldrT="[Text]"/>
      <dgm:spPr/>
      <dgm:t>
        <a:bodyPr/>
        <a:lstStyle/>
        <a:p>
          <a:r>
            <a:rPr lang="en-US" b="0" i="0" dirty="0"/>
            <a:t>Style</a:t>
          </a:r>
          <a:endParaRPr lang="en-US" dirty="0"/>
        </a:p>
      </dgm:t>
    </dgm:pt>
    <dgm:pt modelId="{0E7673C0-2248-4019-89AE-558AC9E9A5FD}" type="sibTrans" cxnId="{6FE49A45-98B6-4AA5-A38D-EF9A5C2EBFB4}">
      <dgm:prSet/>
      <dgm:spPr/>
      <dgm:t>
        <a:bodyPr/>
        <a:lstStyle/>
        <a:p>
          <a:endParaRPr lang="en-US"/>
        </a:p>
      </dgm:t>
    </dgm:pt>
    <dgm:pt modelId="{F6BA64D1-F876-4627-AB02-2507C92D9E3E}" type="parTrans" cxnId="{6FE49A45-98B6-4AA5-A38D-EF9A5C2EBFB4}">
      <dgm:prSet/>
      <dgm:spPr/>
      <dgm:t>
        <a:bodyPr/>
        <a:lstStyle/>
        <a:p>
          <a:endParaRPr lang="en-US"/>
        </a:p>
      </dgm:t>
    </dgm:pt>
    <dgm:pt modelId="{7F97757B-9832-4A15-B803-4694304CBB48}">
      <dgm:prSet phldrT="[Text]"/>
      <dgm:spPr/>
      <dgm:t>
        <a:bodyPr/>
        <a:lstStyle/>
        <a:p>
          <a:r>
            <a:rPr lang="en-US" b="0" i="0" dirty="0"/>
            <a:t>Staff</a:t>
          </a:r>
          <a:endParaRPr lang="en-US" dirty="0"/>
        </a:p>
      </dgm:t>
    </dgm:pt>
    <dgm:pt modelId="{65BBBD15-D930-44EF-BDE4-55291EECAD2D}" type="parTrans" cxnId="{C806D089-2F1D-441D-95B4-65B9A2186C6D}">
      <dgm:prSet/>
      <dgm:spPr/>
      <dgm:t>
        <a:bodyPr/>
        <a:lstStyle/>
        <a:p>
          <a:endParaRPr lang="en-US"/>
        </a:p>
      </dgm:t>
    </dgm:pt>
    <dgm:pt modelId="{ACEF6451-0385-4695-AB3C-C98343EA2072}" type="sibTrans" cxnId="{C806D089-2F1D-441D-95B4-65B9A2186C6D}">
      <dgm:prSet/>
      <dgm:spPr/>
      <dgm:t>
        <a:bodyPr/>
        <a:lstStyle/>
        <a:p>
          <a:endParaRPr lang="en-US"/>
        </a:p>
      </dgm:t>
    </dgm:pt>
    <dgm:pt modelId="{CE89E8D2-DDA1-4588-8C14-FFBF344A19F7}">
      <dgm:prSet phldrT="[Text]"/>
      <dgm:spPr/>
      <dgm:t>
        <a:bodyPr/>
        <a:lstStyle/>
        <a:p>
          <a:r>
            <a:rPr lang="en-US" b="0" i="0" dirty="0"/>
            <a:t>Skills</a:t>
          </a:r>
          <a:endParaRPr lang="en-US" dirty="0"/>
        </a:p>
      </dgm:t>
    </dgm:pt>
    <dgm:pt modelId="{0D24E6C3-08C4-4DE7-BCE8-BE458A6F4877}" type="parTrans" cxnId="{83DCE3D7-9611-4A59-A010-C1A74A347326}">
      <dgm:prSet/>
      <dgm:spPr/>
      <dgm:t>
        <a:bodyPr/>
        <a:lstStyle/>
        <a:p>
          <a:endParaRPr lang="en-US"/>
        </a:p>
      </dgm:t>
    </dgm:pt>
    <dgm:pt modelId="{E1BCE852-C799-46B6-A58E-677F218A91CD}" type="sibTrans" cxnId="{83DCE3D7-9611-4A59-A010-C1A74A347326}">
      <dgm:prSet/>
      <dgm:spPr/>
      <dgm:t>
        <a:bodyPr/>
        <a:lstStyle/>
        <a:p>
          <a:endParaRPr lang="en-US"/>
        </a:p>
      </dgm:t>
    </dgm:pt>
    <dgm:pt modelId="{98962BFE-1BFC-4300-8948-38BE65484739}">
      <dgm:prSet phldrT="[Text]"/>
      <dgm:spPr/>
      <dgm:t>
        <a:bodyPr/>
        <a:lstStyle/>
        <a:p>
          <a:r>
            <a:rPr lang="en-US" b="0" i="0" dirty="0"/>
            <a:t>Shared Values</a:t>
          </a:r>
          <a:endParaRPr lang="en-US" dirty="0"/>
        </a:p>
      </dgm:t>
    </dgm:pt>
    <dgm:pt modelId="{EEA9DCD2-A697-4E77-9DDB-CED35C91D34D}" type="parTrans" cxnId="{FD8CCD47-FFF1-4001-9FA4-5E7B6D5D48A1}">
      <dgm:prSet/>
      <dgm:spPr/>
      <dgm:t>
        <a:bodyPr/>
        <a:lstStyle/>
        <a:p>
          <a:endParaRPr lang="en-US"/>
        </a:p>
      </dgm:t>
    </dgm:pt>
    <dgm:pt modelId="{A8A22CBE-6991-4435-81A6-8C8C7970391D}" type="sibTrans" cxnId="{FD8CCD47-FFF1-4001-9FA4-5E7B6D5D48A1}">
      <dgm:prSet/>
      <dgm:spPr/>
      <dgm:t>
        <a:bodyPr/>
        <a:lstStyle/>
        <a:p>
          <a:endParaRPr lang="en-US"/>
        </a:p>
      </dgm:t>
    </dgm:pt>
    <dgm:pt modelId="{084CEF45-1AD2-445F-BC66-51CB832ECDC4}">
      <dgm:prSet/>
      <dgm:spPr/>
      <dgm:t>
        <a:bodyPr/>
        <a:lstStyle/>
        <a:p>
          <a:r>
            <a:rPr lang="en-US" dirty="0"/>
            <a:t>To encourage more engagement between colleagues both in person and online, Samsung has to put in place a solid structure for "work from home" workers.</a:t>
          </a:r>
        </a:p>
      </dgm:t>
    </dgm:pt>
    <dgm:pt modelId="{E7D64C96-B91B-4770-8D98-98F5502974A7}" type="parTrans" cxnId="{5E59848A-C495-474F-B88E-AF393A13C016}">
      <dgm:prSet/>
      <dgm:spPr/>
      <dgm:t>
        <a:bodyPr/>
        <a:lstStyle/>
        <a:p>
          <a:endParaRPr lang="en-US"/>
        </a:p>
      </dgm:t>
    </dgm:pt>
    <dgm:pt modelId="{1E1CA79A-098C-44DD-B0CB-64ADCB603366}" type="sibTrans" cxnId="{5E59848A-C495-474F-B88E-AF393A13C016}">
      <dgm:prSet/>
      <dgm:spPr/>
      <dgm:t>
        <a:bodyPr/>
        <a:lstStyle/>
        <a:p>
          <a:endParaRPr lang="en-US"/>
        </a:p>
      </dgm:t>
    </dgm:pt>
    <dgm:pt modelId="{60D90EF5-52F1-4E69-89A3-FE9D371AB65B}">
      <dgm:prSet/>
      <dgm:spPr/>
      <dgm:t>
        <a:bodyPr/>
        <a:lstStyle/>
        <a:p>
          <a:r>
            <a:rPr lang="en-US" dirty="0"/>
            <a:t>Samsung must create a method for remote training to render the workplace more appealing for new hires.</a:t>
          </a:r>
        </a:p>
      </dgm:t>
    </dgm:pt>
    <dgm:pt modelId="{A80ACFC8-C706-4355-85A8-EB9181631891}" type="parTrans" cxnId="{7AF5AA89-E796-452C-85CC-61FECCB5C3DF}">
      <dgm:prSet/>
      <dgm:spPr/>
    </dgm:pt>
    <dgm:pt modelId="{7FCB837E-A9A6-412C-BF76-B5EF5E3D3405}" type="sibTrans" cxnId="{7AF5AA89-E796-452C-85CC-61FECCB5C3DF}">
      <dgm:prSet/>
      <dgm:spPr/>
    </dgm:pt>
    <dgm:pt modelId="{8BC67AA3-F90E-4148-AF97-36B11964DC8C}">
      <dgm:prSet/>
      <dgm:spPr/>
      <dgm:t>
        <a:bodyPr/>
        <a:lstStyle/>
        <a:p>
          <a:r>
            <a:rPr lang="en-US" dirty="0"/>
            <a:t>As there is rising number of workers quitting because they are not intellectually stimulating them enough. For this, Samsung needs to employ new talent.</a:t>
          </a:r>
        </a:p>
      </dgm:t>
    </dgm:pt>
    <dgm:pt modelId="{F39B32BA-E2A5-4FD0-A0A6-35A058F67264}" type="parTrans" cxnId="{3350A464-8087-4831-9860-67CB94BBABC6}">
      <dgm:prSet/>
      <dgm:spPr/>
    </dgm:pt>
    <dgm:pt modelId="{856462E2-887A-44EB-9403-7773E532BACC}" type="sibTrans" cxnId="{3350A464-8087-4831-9860-67CB94BBABC6}">
      <dgm:prSet/>
      <dgm:spPr/>
    </dgm:pt>
    <dgm:pt modelId="{7B1E3507-A610-4103-8390-8C4FA54EE449}">
      <dgm:prSet/>
      <dgm:spPr/>
      <dgm:t>
        <a:bodyPr/>
        <a:lstStyle/>
        <a:p>
          <a:r>
            <a:rPr lang="en-US" dirty="0"/>
            <a:t>Leaders must promote inclusive and collaborative leadership styles for </a:t>
          </a:r>
          <a:r>
            <a:rPr lang="en-US"/>
            <a:t>optimizing efficiency.</a:t>
          </a:r>
          <a:endParaRPr lang="en-US" dirty="0"/>
        </a:p>
      </dgm:t>
    </dgm:pt>
    <dgm:pt modelId="{F6452FE1-F24D-429C-BEEE-A88C8C9D8935}" type="parTrans" cxnId="{B5B9AF01-9D15-4747-B414-79B62332BA32}">
      <dgm:prSet/>
      <dgm:spPr/>
    </dgm:pt>
    <dgm:pt modelId="{681E1750-F5C8-46C1-8F32-AB44E0713F3D}" type="sibTrans" cxnId="{B5B9AF01-9D15-4747-B414-79B62332BA32}">
      <dgm:prSet/>
      <dgm:spPr/>
    </dgm:pt>
    <dgm:pt modelId="{E1E7ED05-5406-4C18-9349-EF5DFFE52D66}">
      <dgm:prSet/>
      <dgm:spPr/>
      <dgm:t>
        <a:bodyPr/>
        <a:lstStyle/>
        <a:p>
          <a:r>
            <a:rPr lang="en-US" dirty="0"/>
            <a:t>It may concentrate more on sustainability as Investors are more concerned on environmental, societal, and governance.</a:t>
          </a:r>
        </a:p>
      </dgm:t>
    </dgm:pt>
    <dgm:pt modelId="{7D762BFE-B671-4FBE-BA5B-162D0C12D0EE}" type="parTrans" cxnId="{B038706D-815A-4726-A25F-5F215CA6CDA5}">
      <dgm:prSet/>
      <dgm:spPr/>
    </dgm:pt>
    <dgm:pt modelId="{5769C9D3-A34C-49B6-BF29-E1B24C286245}" type="sibTrans" cxnId="{B038706D-815A-4726-A25F-5F215CA6CDA5}">
      <dgm:prSet/>
      <dgm:spPr/>
    </dgm:pt>
    <dgm:pt modelId="{10F67278-715B-4BBB-9DFA-90221AC3CB7F}" type="pres">
      <dgm:prSet presAssocID="{19BA12B6-707A-4A38-8C1B-6098AD045C13}" presName="linearFlow" presStyleCnt="0">
        <dgm:presLayoutVars>
          <dgm:dir/>
          <dgm:animLvl val="lvl"/>
          <dgm:resizeHandles val="exact"/>
        </dgm:presLayoutVars>
      </dgm:prSet>
      <dgm:spPr/>
    </dgm:pt>
    <dgm:pt modelId="{99597653-64B3-4504-95A3-B862B41E6FAD}" type="pres">
      <dgm:prSet presAssocID="{4F3CEAB0-C510-47E5-948E-498E054B3C80}" presName="composite" presStyleCnt="0"/>
      <dgm:spPr/>
    </dgm:pt>
    <dgm:pt modelId="{D455FECF-2327-4DE3-9786-4D9B69853DC4}" type="pres">
      <dgm:prSet presAssocID="{4F3CEAB0-C510-47E5-948E-498E054B3C80}" presName="parentText" presStyleLbl="alignNode1" presStyleIdx="0" presStyleCnt="7">
        <dgm:presLayoutVars>
          <dgm:chMax val="1"/>
          <dgm:bulletEnabled val="1"/>
        </dgm:presLayoutVars>
      </dgm:prSet>
      <dgm:spPr/>
    </dgm:pt>
    <dgm:pt modelId="{BDDE6DA1-D752-4701-9628-37825877E1B1}" type="pres">
      <dgm:prSet presAssocID="{4F3CEAB0-C510-47E5-948E-498E054B3C80}" presName="descendantText" presStyleLbl="alignAcc1" presStyleIdx="0" presStyleCnt="7">
        <dgm:presLayoutVars>
          <dgm:bulletEnabled val="1"/>
        </dgm:presLayoutVars>
      </dgm:prSet>
      <dgm:spPr/>
    </dgm:pt>
    <dgm:pt modelId="{29C8DDB0-1A18-44DC-8EB5-04FF9B11EF60}" type="pres">
      <dgm:prSet presAssocID="{A3249F55-5A9F-4BD2-8D0D-AEDDBC0CA7DB}" presName="sp" presStyleCnt="0"/>
      <dgm:spPr/>
    </dgm:pt>
    <dgm:pt modelId="{99F82880-3B9A-4738-AB20-51CD2B9EA0BD}" type="pres">
      <dgm:prSet presAssocID="{A6D4E6D5-CFC0-4276-9993-8B6A6E8C814A}" presName="composite" presStyleCnt="0"/>
      <dgm:spPr/>
    </dgm:pt>
    <dgm:pt modelId="{741089AD-DB32-4046-B691-51EBC3604B9A}" type="pres">
      <dgm:prSet presAssocID="{A6D4E6D5-CFC0-4276-9993-8B6A6E8C814A}" presName="parentText" presStyleLbl="alignNode1" presStyleIdx="1" presStyleCnt="7">
        <dgm:presLayoutVars>
          <dgm:chMax val="1"/>
          <dgm:bulletEnabled val="1"/>
        </dgm:presLayoutVars>
      </dgm:prSet>
      <dgm:spPr/>
    </dgm:pt>
    <dgm:pt modelId="{EE1A1C0A-8D52-4ECF-B592-118C6236F546}" type="pres">
      <dgm:prSet presAssocID="{A6D4E6D5-CFC0-4276-9993-8B6A6E8C814A}" presName="descendantText" presStyleLbl="alignAcc1" presStyleIdx="1" presStyleCnt="7">
        <dgm:presLayoutVars>
          <dgm:bulletEnabled val="1"/>
        </dgm:presLayoutVars>
      </dgm:prSet>
      <dgm:spPr/>
    </dgm:pt>
    <dgm:pt modelId="{53C0412F-E30B-4BA4-99EB-B2EFEA0FD585}" type="pres">
      <dgm:prSet presAssocID="{844F85AF-9237-4F2F-882E-8C3C3225608A}" presName="sp" presStyleCnt="0"/>
      <dgm:spPr/>
    </dgm:pt>
    <dgm:pt modelId="{B1F1BE40-F4DE-4458-A12C-A9DABAB29B84}" type="pres">
      <dgm:prSet presAssocID="{ECA42AF7-081D-422C-9D08-F30EA8FC05FA}" presName="composite" presStyleCnt="0"/>
      <dgm:spPr/>
    </dgm:pt>
    <dgm:pt modelId="{0046D5BA-5842-480E-A4D9-F8B3245314E4}" type="pres">
      <dgm:prSet presAssocID="{ECA42AF7-081D-422C-9D08-F30EA8FC05FA}" presName="parentText" presStyleLbl="alignNode1" presStyleIdx="2" presStyleCnt="7">
        <dgm:presLayoutVars>
          <dgm:chMax val="1"/>
          <dgm:bulletEnabled val="1"/>
        </dgm:presLayoutVars>
      </dgm:prSet>
      <dgm:spPr/>
    </dgm:pt>
    <dgm:pt modelId="{4CAD4279-4FBA-42A3-AC90-49AF5D2AB9D6}" type="pres">
      <dgm:prSet presAssocID="{ECA42AF7-081D-422C-9D08-F30EA8FC05FA}" presName="descendantText" presStyleLbl="alignAcc1" presStyleIdx="2" presStyleCnt="7">
        <dgm:presLayoutVars>
          <dgm:bulletEnabled val="1"/>
        </dgm:presLayoutVars>
      </dgm:prSet>
      <dgm:spPr/>
    </dgm:pt>
    <dgm:pt modelId="{8AC4DA5A-1827-4B1C-BAC1-1116CAA13A09}" type="pres">
      <dgm:prSet presAssocID="{113FE501-E081-4EF7-8CC4-D695394B7393}" presName="sp" presStyleCnt="0"/>
      <dgm:spPr/>
    </dgm:pt>
    <dgm:pt modelId="{2080850E-4A8B-4E00-8CC4-64AFDEE037A9}" type="pres">
      <dgm:prSet presAssocID="{7F97757B-9832-4A15-B803-4694304CBB48}" presName="composite" presStyleCnt="0"/>
      <dgm:spPr/>
    </dgm:pt>
    <dgm:pt modelId="{7700AA09-9E6D-4051-8F7D-69017CDAE137}" type="pres">
      <dgm:prSet presAssocID="{7F97757B-9832-4A15-B803-4694304CBB48}" presName="parentText" presStyleLbl="alignNode1" presStyleIdx="3" presStyleCnt="7">
        <dgm:presLayoutVars>
          <dgm:chMax val="1"/>
          <dgm:bulletEnabled val="1"/>
        </dgm:presLayoutVars>
      </dgm:prSet>
      <dgm:spPr/>
    </dgm:pt>
    <dgm:pt modelId="{751D6E9E-9D91-4224-AC89-DAC9DA18B319}" type="pres">
      <dgm:prSet presAssocID="{7F97757B-9832-4A15-B803-4694304CBB48}" presName="descendantText" presStyleLbl="alignAcc1" presStyleIdx="3" presStyleCnt="7">
        <dgm:presLayoutVars>
          <dgm:bulletEnabled val="1"/>
        </dgm:presLayoutVars>
      </dgm:prSet>
      <dgm:spPr/>
    </dgm:pt>
    <dgm:pt modelId="{0CA4C5AD-30EB-4680-B323-C05F984E9A04}" type="pres">
      <dgm:prSet presAssocID="{ACEF6451-0385-4695-AB3C-C98343EA2072}" presName="sp" presStyleCnt="0"/>
      <dgm:spPr/>
    </dgm:pt>
    <dgm:pt modelId="{3A5C8D5F-4DF4-4F4A-A89A-99023186A9C3}" type="pres">
      <dgm:prSet presAssocID="{CE89E8D2-DDA1-4588-8C14-FFBF344A19F7}" presName="composite" presStyleCnt="0"/>
      <dgm:spPr/>
    </dgm:pt>
    <dgm:pt modelId="{7D66C755-1FCF-4BD1-AF50-A2478F5650FD}" type="pres">
      <dgm:prSet presAssocID="{CE89E8D2-DDA1-4588-8C14-FFBF344A19F7}" presName="parentText" presStyleLbl="alignNode1" presStyleIdx="4" presStyleCnt="7">
        <dgm:presLayoutVars>
          <dgm:chMax val="1"/>
          <dgm:bulletEnabled val="1"/>
        </dgm:presLayoutVars>
      </dgm:prSet>
      <dgm:spPr/>
    </dgm:pt>
    <dgm:pt modelId="{A99812A3-24DC-4E86-B65F-825357DC1FF0}" type="pres">
      <dgm:prSet presAssocID="{CE89E8D2-DDA1-4588-8C14-FFBF344A19F7}" presName="descendantText" presStyleLbl="alignAcc1" presStyleIdx="4" presStyleCnt="7">
        <dgm:presLayoutVars>
          <dgm:bulletEnabled val="1"/>
        </dgm:presLayoutVars>
      </dgm:prSet>
      <dgm:spPr/>
    </dgm:pt>
    <dgm:pt modelId="{34AC0005-76FB-4FE2-BE1A-409C0F7F806F}" type="pres">
      <dgm:prSet presAssocID="{E1BCE852-C799-46B6-A58E-677F218A91CD}" presName="sp" presStyleCnt="0"/>
      <dgm:spPr/>
    </dgm:pt>
    <dgm:pt modelId="{B9281B25-7C42-438A-B413-493488B5EADB}" type="pres">
      <dgm:prSet presAssocID="{2E059643-152C-4E51-90C6-B289663EC5E4}" presName="composite" presStyleCnt="0"/>
      <dgm:spPr/>
    </dgm:pt>
    <dgm:pt modelId="{510D11E9-CC3C-49A3-AB21-270A6020294C}" type="pres">
      <dgm:prSet presAssocID="{2E059643-152C-4E51-90C6-B289663EC5E4}" presName="parentText" presStyleLbl="alignNode1" presStyleIdx="5" presStyleCnt="7">
        <dgm:presLayoutVars>
          <dgm:chMax val="1"/>
          <dgm:bulletEnabled val="1"/>
        </dgm:presLayoutVars>
      </dgm:prSet>
      <dgm:spPr/>
    </dgm:pt>
    <dgm:pt modelId="{CE745F3A-DD4D-422C-88E9-CEE3663BB4FC}" type="pres">
      <dgm:prSet presAssocID="{2E059643-152C-4E51-90C6-B289663EC5E4}" presName="descendantText" presStyleLbl="alignAcc1" presStyleIdx="5" presStyleCnt="7">
        <dgm:presLayoutVars>
          <dgm:bulletEnabled val="1"/>
        </dgm:presLayoutVars>
      </dgm:prSet>
      <dgm:spPr/>
    </dgm:pt>
    <dgm:pt modelId="{6D996054-C594-45B9-9D7D-0B0B5483C396}" type="pres">
      <dgm:prSet presAssocID="{0E7673C0-2248-4019-89AE-558AC9E9A5FD}" presName="sp" presStyleCnt="0"/>
      <dgm:spPr/>
    </dgm:pt>
    <dgm:pt modelId="{79B4543A-445C-4311-AE37-2BE66FF1BDE8}" type="pres">
      <dgm:prSet presAssocID="{98962BFE-1BFC-4300-8948-38BE65484739}" presName="composite" presStyleCnt="0"/>
      <dgm:spPr/>
    </dgm:pt>
    <dgm:pt modelId="{F8A0C108-50E4-48E2-8764-34E2A8313CBD}" type="pres">
      <dgm:prSet presAssocID="{98962BFE-1BFC-4300-8948-38BE65484739}" presName="parentText" presStyleLbl="alignNode1" presStyleIdx="6" presStyleCnt="7">
        <dgm:presLayoutVars>
          <dgm:chMax val="1"/>
          <dgm:bulletEnabled val="1"/>
        </dgm:presLayoutVars>
      </dgm:prSet>
      <dgm:spPr/>
    </dgm:pt>
    <dgm:pt modelId="{99E93CAD-4679-4B40-A04A-C8673776BA4F}" type="pres">
      <dgm:prSet presAssocID="{98962BFE-1BFC-4300-8948-38BE65484739}" presName="descendantText" presStyleLbl="alignAcc1" presStyleIdx="6" presStyleCnt="7">
        <dgm:presLayoutVars>
          <dgm:bulletEnabled val="1"/>
        </dgm:presLayoutVars>
      </dgm:prSet>
      <dgm:spPr/>
    </dgm:pt>
  </dgm:ptLst>
  <dgm:cxnLst>
    <dgm:cxn modelId="{B5B9AF01-9D15-4747-B414-79B62332BA32}" srcId="{2E059643-152C-4E51-90C6-B289663EC5E4}" destId="{7B1E3507-A610-4103-8390-8C4FA54EE449}" srcOrd="0" destOrd="0" parTransId="{F6452FE1-F24D-429C-BEEE-A88C8C9D8935}" sibTransId="{681E1750-F5C8-46C1-8F32-AB44E0713F3D}"/>
    <dgm:cxn modelId="{5945B302-366E-4724-9AC1-739F0117AA3A}" type="presOf" srcId="{7F97757B-9832-4A15-B803-4694304CBB48}" destId="{7700AA09-9E6D-4051-8F7D-69017CDAE137}" srcOrd="0" destOrd="0" presId="urn:microsoft.com/office/officeart/2005/8/layout/chevron2"/>
    <dgm:cxn modelId="{EE3ACD03-6EC8-4839-9A03-183EC23F51AB}" type="presOf" srcId="{C88AB716-156D-4C82-9214-BD99E0C82DD0}" destId="{EE1A1C0A-8D52-4ECF-B592-118C6236F546}" srcOrd="0" destOrd="0" presId="urn:microsoft.com/office/officeart/2005/8/layout/chevron2"/>
    <dgm:cxn modelId="{CE708C04-2A7C-43E5-9C61-93E3D7752EAC}" srcId="{19BA12B6-707A-4A38-8C1B-6098AD045C13}" destId="{4F3CEAB0-C510-47E5-948E-498E054B3C80}" srcOrd="0" destOrd="0" parTransId="{FDB84150-C2FD-4882-9B19-E5D8970E9DC3}" sibTransId="{A3249F55-5A9F-4BD2-8D0D-AEDDBC0CA7DB}"/>
    <dgm:cxn modelId="{E3D56A0F-8011-4178-8D87-B60D1285929A}" srcId="{19BA12B6-707A-4A38-8C1B-6098AD045C13}" destId="{ECA42AF7-081D-422C-9D08-F30EA8FC05FA}" srcOrd="2" destOrd="0" parTransId="{13E36508-361F-4018-AE11-015B71B9A831}" sibTransId="{113FE501-E081-4EF7-8CC4-D695394B7393}"/>
    <dgm:cxn modelId="{0AD9C021-F9F4-4020-A95E-1FC5CC06294C}" srcId="{A6D4E6D5-CFC0-4276-9993-8B6A6E8C814A}" destId="{C88AB716-156D-4C82-9214-BD99E0C82DD0}" srcOrd="0" destOrd="0" parTransId="{BFC88968-6813-4541-B7F5-24F66B81350D}" sibTransId="{69943338-996F-4BA6-923F-F7DDBFD2725E}"/>
    <dgm:cxn modelId="{DA10A532-1DA1-4B61-A1F7-4B0DBC062DA8}" type="presOf" srcId="{98962BFE-1BFC-4300-8948-38BE65484739}" destId="{F8A0C108-50E4-48E2-8764-34E2A8313CBD}" srcOrd="0" destOrd="0" presId="urn:microsoft.com/office/officeart/2005/8/layout/chevron2"/>
    <dgm:cxn modelId="{61065B40-A98C-4C1E-AFCD-F867F0FB3D10}" type="presOf" srcId="{7B1E3507-A610-4103-8390-8C4FA54EE449}" destId="{CE745F3A-DD4D-422C-88E9-CEE3663BB4FC}" srcOrd="0" destOrd="0" presId="urn:microsoft.com/office/officeart/2005/8/layout/chevron2"/>
    <dgm:cxn modelId="{77F20344-40B9-4511-B637-21FFF42F57C8}" type="presOf" srcId="{19BA12B6-707A-4A38-8C1B-6098AD045C13}" destId="{10F67278-715B-4BBB-9DFA-90221AC3CB7F}" srcOrd="0" destOrd="0" presId="urn:microsoft.com/office/officeart/2005/8/layout/chevron2"/>
    <dgm:cxn modelId="{3350A464-8087-4831-9860-67CB94BBABC6}" srcId="{CE89E8D2-DDA1-4588-8C14-FFBF344A19F7}" destId="{8BC67AA3-F90E-4148-AF97-36B11964DC8C}" srcOrd="0" destOrd="0" parTransId="{F39B32BA-E2A5-4FD0-A0A6-35A058F67264}" sibTransId="{856462E2-887A-44EB-9403-7773E532BACC}"/>
    <dgm:cxn modelId="{6FE49A45-98B6-4AA5-A38D-EF9A5C2EBFB4}" srcId="{19BA12B6-707A-4A38-8C1B-6098AD045C13}" destId="{2E059643-152C-4E51-90C6-B289663EC5E4}" srcOrd="5" destOrd="0" parTransId="{F6BA64D1-F876-4627-AB02-2507C92D9E3E}" sibTransId="{0E7673C0-2248-4019-89AE-558AC9E9A5FD}"/>
    <dgm:cxn modelId="{FD8CCD47-FFF1-4001-9FA4-5E7B6D5D48A1}" srcId="{19BA12B6-707A-4A38-8C1B-6098AD045C13}" destId="{98962BFE-1BFC-4300-8948-38BE65484739}" srcOrd="6" destOrd="0" parTransId="{EEA9DCD2-A697-4E77-9DDB-CED35C91D34D}" sibTransId="{A8A22CBE-6991-4435-81A6-8C8C7970391D}"/>
    <dgm:cxn modelId="{B038706D-815A-4726-A25F-5F215CA6CDA5}" srcId="{98962BFE-1BFC-4300-8948-38BE65484739}" destId="{E1E7ED05-5406-4C18-9349-EF5DFFE52D66}" srcOrd="0" destOrd="0" parTransId="{7D762BFE-B671-4FBE-BA5B-162D0C12D0EE}" sibTransId="{5769C9D3-A34C-49B6-BF29-E1B24C286245}"/>
    <dgm:cxn modelId="{9BCC3477-DA36-45F1-B5F0-9C2B433BDC20}" type="presOf" srcId="{4F3CEAB0-C510-47E5-948E-498E054B3C80}" destId="{D455FECF-2327-4DE3-9786-4D9B69853DC4}" srcOrd="0" destOrd="0" presId="urn:microsoft.com/office/officeart/2005/8/layout/chevron2"/>
    <dgm:cxn modelId="{A56F4787-2113-4DDD-8E78-116E3CC1C5CC}" type="presOf" srcId="{ECA42AF7-081D-422C-9D08-F30EA8FC05FA}" destId="{0046D5BA-5842-480E-A4D9-F8B3245314E4}" srcOrd="0" destOrd="0" presId="urn:microsoft.com/office/officeart/2005/8/layout/chevron2"/>
    <dgm:cxn modelId="{7AF5AA89-E796-452C-85CC-61FECCB5C3DF}" srcId="{7F97757B-9832-4A15-B803-4694304CBB48}" destId="{60D90EF5-52F1-4E69-89A3-FE9D371AB65B}" srcOrd="0" destOrd="0" parTransId="{A80ACFC8-C706-4355-85A8-EB9181631891}" sibTransId="{7FCB837E-A9A6-412C-BF76-B5EF5E3D3405}"/>
    <dgm:cxn modelId="{C806D089-2F1D-441D-95B4-65B9A2186C6D}" srcId="{19BA12B6-707A-4A38-8C1B-6098AD045C13}" destId="{7F97757B-9832-4A15-B803-4694304CBB48}" srcOrd="3" destOrd="0" parTransId="{65BBBD15-D930-44EF-BDE4-55291EECAD2D}" sibTransId="{ACEF6451-0385-4695-AB3C-C98343EA2072}"/>
    <dgm:cxn modelId="{5E59848A-C495-474F-B88E-AF393A13C016}" srcId="{ECA42AF7-081D-422C-9D08-F30EA8FC05FA}" destId="{084CEF45-1AD2-445F-BC66-51CB832ECDC4}" srcOrd="0" destOrd="0" parTransId="{E7D64C96-B91B-4770-8D98-98F5502974A7}" sibTransId="{1E1CA79A-098C-44DD-B0CB-64ADCB603366}"/>
    <dgm:cxn modelId="{7B6CFD8A-F4CD-427A-AA1F-2547654FFE79}" type="presOf" srcId="{2E059643-152C-4E51-90C6-B289663EC5E4}" destId="{510D11E9-CC3C-49A3-AB21-270A6020294C}" srcOrd="0" destOrd="0" presId="urn:microsoft.com/office/officeart/2005/8/layout/chevron2"/>
    <dgm:cxn modelId="{9908648D-38F8-4D2A-9A66-D5DED2A937B1}" type="presOf" srcId="{8BC67AA3-F90E-4148-AF97-36B11964DC8C}" destId="{A99812A3-24DC-4E86-B65F-825357DC1FF0}" srcOrd="0" destOrd="0" presId="urn:microsoft.com/office/officeart/2005/8/layout/chevron2"/>
    <dgm:cxn modelId="{8B834890-5EDC-438F-9998-B0D7F079E46A}" type="presOf" srcId="{E1E7ED05-5406-4C18-9349-EF5DFFE52D66}" destId="{99E93CAD-4679-4B40-A04A-C8673776BA4F}" srcOrd="0" destOrd="0" presId="urn:microsoft.com/office/officeart/2005/8/layout/chevron2"/>
    <dgm:cxn modelId="{EE1C41B2-9336-4122-8716-667CCC2DBE6A}" type="presOf" srcId="{A6D4E6D5-CFC0-4276-9993-8B6A6E8C814A}" destId="{741089AD-DB32-4046-B691-51EBC3604B9A}" srcOrd="0" destOrd="0" presId="urn:microsoft.com/office/officeart/2005/8/layout/chevron2"/>
    <dgm:cxn modelId="{F2DB27D6-8E86-4B0A-BC8E-A6DF34F754EA}" srcId="{19BA12B6-707A-4A38-8C1B-6098AD045C13}" destId="{A6D4E6D5-CFC0-4276-9993-8B6A6E8C814A}" srcOrd="1" destOrd="0" parTransId="{1E88D0D4-834D-472D-81C1-071E63276484}" sibTransId="{844F85AF-9237-4F2F-882E-8C3C3225608A}"/>
    <dgm:cxn modelId="{83DCE3D7-9611-4A59-A010-C1A74A347326}" srcId="{19BA12B6-707A-4A38-8C1B-6098AD045C13}" destId="{CE89E8D2-DDA1-4588-8C14-FFBF344A19F7}" srcOrd="4" destOrd="0" parTransId="{0D24E6C3-08C4-4DE7-BCE8-BE458A6F4877}" sibTransId="{E1BCE852-C799-46B6-A58E-677F218A91CD}"/>
    <dgm:cxn modelId="{84898EEA-8361-4F19-9459-A714946C5E90}" type="presOf" srcId="{CA65AA76-2C7C-4B47-BC6D-02FE098C030B}" destId="{BDDE6DA1-D752-4701-9628-37825877E1B1}" srcOrd="0" destOrd="0" presId="urn:microsoft.com/office/officeart/2005/8/layout/chevron2"/>
    <dgm:cxn modelId="{E635B1EF-88F6-4BEF-BD1B-9450B0903532}" type="presOf" srcId="{60D90EF5-52F1-4E69-89A3-FE9D371AB65B}" destId="{751D6E9E-9D91-4224-AC89-DAC9DA18B319}" srcOrd="0" destOrd="0" presId="urn:microsoft.com/office/officeart/2005/8/layout/chevron2"/>
    <dgm:cxn modelId="{B70DECF2-4367-4EFE-AF14-8B75AA48C82E}" type="presOf" srcId="{CE89E8D2-DDA1-4588-8C14-FFBF344A19F7}" destId="{7D66C755-1FCF-4BD1-AF50-A2478F5650FD}" srcOrd="0" destOrd="0" presId="urn:microsoft.com/office/officeart/2005/8/layout/chevron2"/>
    <dgm:cxn modelId="{B17D8AF6-14CE-485B-8F99-8B950E3CAA69}" srcId="{4F3CEAB0-C510-47E5-948E-498E054B3C80}" destId="{CA65AA76-2C7C-4B47-BC6D-02FE098C030B}" srcOrd="0" destOrd="0" parTransId="{0FD5E2EB-E5FE-499B-8F6C-E2BB8D369225}" sibTransId="{98DF5E94-0AC8-4DD5-BF62-3E550F67A054}"/>
    <dgm:cxn modelId="{9BB87BFF-B4DB-4433-BC90-AEC835F55F92}" type="presOf" srcId="{084CEF45-1AD2-445F-BC66-51CB832ECDC4}" destId="{4CAD4279-4FBA-42A3-AC90-49AF5D2AB9D6}" srcOrd="0" destOrd="0" presId="urn:microsoft.com/office/officeart/2005/8/layout/chevron2"/>
    <dgm:cxn modelId="{21D39A36-F4BF-44E9-B07C-DE41334E680B}" type="presParOf" srcId="{10F67278-715B-4BBB-9DFA-90221AC3CB7F}" destId="{99597653-64B3-4504-95A3-B862B41E6FAD}" srcOrd="0" destOrd="0" presId="urn:microsoft.com/office/officeart/2005/8/layout/chevron2"/>
    <dgm:cxn modelId="{36C0A6AE-1BE3-4CF6-8262-9DAE2B30CA35}" type="presParOf" srcId="{99597653-64B3-4504-95A3-B862B41E6FAD}" destId="{D455FECF-2327-4DE3-9786-4D9B69853DC4}" srcOrd="0" destOrd="0" presId="urn:microsoft.com/office/officeart/2005/8/layout/chevron2"/>
    <dgm:cxn modelId="{11077902-0A4E-4A02-8A72-5AD32F4D83E1}" type="presParOf" srcId="{99597653-64B3-4504-95A3-B862B41E6FAD}" destId="{BDDE6DA1-D752-4701-9628-37825877E1B1}" srcOrd="1" destOrd="0" presId="urn:microsoft.com/office/officeart/2005/8/layout/chevron2"/>
    <dgm:cxn modelId="{245F7C3C-645D-444B-8626-44D74086A6FC}" type="presParOf" srcId="{10F67278-715B-4BBB-9DFA-90221AC3CB7F}" destId="{29C8DDB0-1A18-44DC-8EB5-04FF9B11EF60}" srcOrd="1" destOrd="0" presId="urn:microsoft.com/office/officeart/2005/8/layout/chevron2"/>
    <dgm:cxn modelId="{4E9561B5-4493-4CD0-8DA8-346C93B72F9B}" type="presParOf" srcId="{10F67278-715B-4BBB-9DFA-90221AC3CB7F}" destId="{99F82880-3B9A-4738-AB20-51CD2B9EA0BD}" srcOrd="2" destOrd="0" presId="urn:microsoft.com/office/officeart/2005/8/layout/chevron2"/>
    <dgm:cxn modelId="{8B51B7F2-3707-4DF3-95AE-A653960B66AF}" type="presParOf" srcId="{99F82880-3B9A-4738-AB20-51CD2B9EA0BD}" destId="{741089AD-DB32-4046-B691-51EBC3604B9A}" srcOrd="0" destOrd="0" presId="urn:microsoft.com/office/officeart/2005/8/layout/chevron2"/>
    <dgm:cxn modelId="{B9C87836-2C8D-4764-8FDB-983485D27E4A}" type="presParOf" srcId="{99F82880-3B9A-4738-AB20-51CD2B9EA0BD}" destId="{EE1A1C0A-8D52-4ECF-B592-118C6236F546}" srcOrd="1" destOrd="0" presId="urn:microsoft.com/office/officeart/2005/8/layout/chevron2"/>
    <dgm:cxn modelId="{462C33F9-AAAB-47DD-AED5-FC2D73337E25}" type="presParOf" srcId="{10F67278-715B-4BBB-9DFA-90221AC3CB7F}" destId="{53C0412F-E30B-4BA4-99EB-B2EFEA0FD585}" srcOrd="3" destOrd="0" presId="urn:microsoft.com/office/officeart/2005/8/layout/chevron2"/>
    <dgm:cxn modelId="{61237B65-5E65-4E74-8C52-8BB13BC43048}" type="presParOf" srcId="{10F67278-715B-4BBB-9DFA-90221AC3CB7F}" destId="{B1F1BE40-F4DE-4458-A12C-A9DABAB29B84}" srcOrd="4" destOrd="0" presId="urn:microsoft.com/office/officeart/2005/8/layout/chevron2"/>
    <dgm:cxn modelId="{7C4D24D2-31D9-4E90-90C4-40D65E22F33D}" type="presParOf" srcId="{B1F1BE40-F4DE-4458-A12C-A9DABAB29B84}" destId="{0046D5BA-5842-480E-A4D9-F8B3245314E4}" srcOrd="0" destOrd="0" presId="urn:microsoft.com/office/officeart/2005/8/layout/chevron2"/>
    <dgm:cxn modelId="{ECD84EC9-93C7-4474-A23D-62BD823ADF31}" type="presParOf" srcId="{B1F1BE40-F4DE-4458-A12C-A9DABAB29B84}" destId="{4CAD4279-4FBA-42A3-AC90-49AF5D2AB9D6}" srcOrd="1" destOrd="0" presId="urn:microsoft.com/office/officeart/2005/8/layout/chevron2"/>
    <dgm:cxn modelId="{F36D2ADE-6E37-4978-9417-A14641AED76C}" type="presParOf" srcId="{10F67278-715B-4BBB-9DFA-90221AC3CB7F}" destId="{8AC4DA5A-1827-4B1C-BAC1-1116CAA13A09}" srcOrd="5" destOrd="0" presId="urn:microsoft.com/office/officeart/2005/8/layout/chevron2"/>
    <dgm:cxn modelId="{D3B7464B-59BC-498A-AEC4-33D3CD6E3D9A}" type="presParOf" srcId="{10F67278-715B-4BBB-9DFA-90221AC3CB7F}" destId="{2080850E-4A8B-4E00-8CC4-64AFDEE037A9}" srcOrd="6" destOrd="0" presId="urn:microsoft.com/office/officeart/2005/8/layout/chevron2"/>
    <dgm:cxn modelId="{00265F09-8872-4EFF-99D2-11068A2803A0}" type="presParOf" srcId="{2080850E-4A8B-4E00-8CC4-64AFDEE037A9}" destId="{7700AA09-9E6D-4051-8F7D-69017CDAE137}" srcOrd="0" destOrd="0" presId="urn:microsoft.com/office/officeart/2005/8/layout/chevron2"/>
    <dgm:cxn modelId="{39063EE3-02F6-4586-9774-81E2FFF786F2}" type="presParOf" srcId="{2080850E-4A8B-4E00-8CC4-64AFDEE037A9}" destId="{751D6E9E-9D91-4224-AC89-DAC9DA18B319}" srcOrd="1" destOrd="0" presId="urn:microsoft.com/office/officeart/2005/8/layout/chevron2"/>
    <dgm:cxn modelId="{966E5455-CC75-4756-BC4C-AF5C4BDD63E4}" type="presParOf" srcId="{10F67278-715B-4BBB-9DFA-90221AC3CB7F}" destId="{0CA4C5AD-30EB-4680-B323-C05F984E9A04}" srcOrd="7" destOrd="0" presId="urn:microsoft.com/office/officeart/2005/8/layout/chevron2"/>
    <dgm:cxn modelId="{DF47E08F-B030-4708-8C25-1834871E1664}" type="presParOf" srcId="{10F67278-715B-4BBB-9DFA-90221AC3CB7F}" destId="{3A5C8D5F-4DF4-4F4A-A89A-99023186A9C3}" srcOrd="8" destOrd="0" presId="urn:microsoft.com/office/officeart/2005/8/layout/chevron2"/>
    <dgm:cxn modelId="{7550DFBF-C45C-444D-8F5C-424B7C400DFE}" type="presParOf" srcId="{3A5C8D5F-4DF4-4F4A-A89A-99023186A9C3}" destId="{7D66C755-1FCF-4BD1-AF50-A2478F5650FD}" srcOrd="0" destOrd="0" presId="urn:microsoft.com/office/officeart/2005/8/layout/chevron2"/>
    <dgm:cxn modelId="{5CABE737-05CA-4306-BADB-FEEC4067B82B}" type="presParOf" srcId="{3A5C8D5F-4DF4-4F4A-A89A-99023186A9C3}" destId="{A99812A3-24DC-4E86-B65F-825357DC1FF0}" srcOrd="1" destOrd="0" presId="urn:microsoft.com/office/officeart/2005/8/layout/chevron2"/>
    <dgm:cxn modelId="{AED86085-F5AB-4A23-8360-E7DF6A9F6D3C}" type="presParOf" srcId="{10F67278-715B-4BBB-9DFA-90221AC3CB7F}" destId="{34AC0005-76FB-4FE2-BE1A-409C0F7F806F}" srcOrd="9" destOrd="0" presId="urn:microsoft.com/office/officeart/2005/8/layout/chevron2"/>
    <dgm:cxn modelId="{5E6EFA5C-E266-47F7-AA43-3BA25F7F6C47}" type="presParOf" srcId="{10F67278-715B-4BBB-9DFA-90221AC3CB7F}" destId="{B9281B25-7C42-438A-B413-493488B5EADB}" srcOrd="10" destOrd="0" presId="urn:microsoft.com/office/officeart/2005/8/layout/chevron2"/>
    <dgm:cxn modelId="{EAA77CFC-284C-43DE-8E14-8AF68C18AA43}" type="presParOf" srcId="{B9281B25-7C42-438A-B413-493488B5EADB}" destId="{510D11E9-CC3C-49A3-AB21-270A6020294C}" srcOrd="0" destOrd="0" presId="urn:microsoft.com/office/officeart/2005/8/layout/chevron2"/>
    <dgm:cxn modelId="{BEB666C3-AC28-4C6E-AA7F-A2D208815EA3}" type="presParOf" srcId="{B9281B25-7C42-438A-B413-493488B5EADB}" destId="{CE745F3A-DD4D-422C-88E9-CEE3663BB4FC}" srcOrd="1" destOrd="0" presId="urn:microsoft.com/office/officeart/2005/8/layout/chevron2"/>
    <dgm:cxn modelId="{79CADEF6-16A5-4340-8840-C9F48284E7A0}" type="presParOf" srcId="{10F67278-715B-4BBB-9DFA-90221AC3CB7F}" destId="{6D996054-C594-45B9-9D7D-0B0B5483C396}" srcOrd="11" destOrd="0" presId="urn:microsoft.com/office/officeart/2005/8/layout/chevron2"/>
    <dgm:cxn modelId="{DF8196D4-FABA-4799-A92E-A934BE0E4F5C}" type="presParOf" srcId="{10F67278-715B-4BBB-9DFA-90221AC3CB7F}" destId="{79B4543A-445C-4311-AE37-2BE66FF1BDE8}" srcOrd="12" destOrd="0" presId="urn:microsoft.com/office/officeart/2005/8/layout/chevron2"/>
    <dgm:cxn modelId="{1497385A-E549-44AB-93D9-3A93042E2846}" type="presParOf" srcId="{79B4543A-445C-4311-AE37-2BE66FF1BDE8}" destId="{F8A0C108-50E4-48E2-8764-34E2A8313CBD}" srcOrd="0" destOrd="0" presId="urn:microsoft.com/office/officeart/2005/8/layout/chevron2"/>
    <dgm:cxn modelId="{6B03734D-CCDC-48F8-BE93-FD8CDE9955A5}" type="presParOf" srcId="{79B4543A-445C-4311-AE37-2BE66FF1BDE8}" destId="{99E93CAD-4679-4B40-A04A-C8673776BA4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5A8C72-F3C3-449B-8FE7-BA633235AF72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543C62-48A0-4632-BDE6-3EBE3A62F192}">
      <dgm:prSet phldrT="[Text]"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</a:p>
        <a:p>
          <a:pPr algn="l"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 long-established </a:t>
          </a:r>
          <a:r>
            <a:rPr lang="en-US" sz="1400" dirty="0"/>
            <a:t>worldwide company is known for successful electronics manufacturing in more than 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155+ countries. </a:t>
          </a:r>
        </a:p>
        <a:p>
          <a:pPr algn="l"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It has impressive design and research capabilities with an efficient LCD display, mobile phones, and other gadgets </a:t>
          </a:r>
          <a:r>
            <a:rPr lang="en-US" sz="1400" b="0" i="0" dirty="0"/>
            <a:t>(</a:t>
          </a:r>
          <a:r>
            <a:rPr lang="en-US" sz="1400" b="0" i="0" dirty="0" err="1"/>
            <a:t>Saltamarski</a:t>
          </a:r>
          <a:r>
            <a:rPr lang="en-US" sz="1400" b="0" i="0" dirty="0"/>
            <a:t>, 2021)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AADAAFB1-822F-41EB-B28A-B877E7E44E26}" type="parTrans" cxnId="{0EB6815A-FEF3-41E0-8DE0-F899112C3930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681154DF-64C0-47C2-A7FA-DEFC89EB0F50}" type="sibTrans" cxnId="{0EB6815A-FEF3-41E0-8DE0-F899112C3930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568C3121-07C8-4CA2-9FC9-A37CC7C6DC3A}">
      <dgm:prSet phldrT="[Text]"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Weakness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Competition with other brands like Apple as their shares is increasing day by day </a:t>
          </a:r>
          <a:r>
            <a:rPr lang="en-US" sz="1400" dirty="0"/>
            <a:t>(</a:t>
          </a:r>
          <a:r>
            <a:rPr lang="en-US" sz="1400" dirty="0" err="1"/>
            <a:t>Koetsier</a:t>
          </a:r>
          <a:r>
            <a:rPr lang="en-US" sz="1400" dirty="0"/>
            <a:t>, 2020)</a:t>
          </a: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Heavily dependent on the American Markets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Product Failures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E109C0-9332-47F2-AD50-E452E9001CA1}" type="parTrans" cxnId="{87889EC2-6E20-408A-AAC2-17675928EF44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7F1FC4C8-5FD4-4688-A17A-A6AB4F76F0C0}" type="sibTrans" cxnId="{87889EC2-6E20-408A-AAC2-17675928EF44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5E1EB17E-135B-4907-8405-48067E87F810}">
      <dgm:prSet phldrT="[Text]"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Competition having the same cost leverage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Patent Infringement Controversies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Economic Ambiguity</a:t>
          </a:r>
        </a:p>
        <a:p>
          <a:pPr algn="l">
            <a:lnSpc>
              <a:spcPct val="100000"/>
            </a:lnSpc>
          </a:pPr>
          <a:r>
            <a:rPr lang="en-US" sz="1400" b="1" i="0" dirty="0"/>
            <a:t>Legal &amp; Regulatory</a:t>
          </a:r>
          <a:r>
            <a:rPr lang="en-US" sz="1400" b="0" i="0" dirty="0"/>
            <a:t> </a:t>
          </a:r>
          <a:r>
            <a:rPr lang="en-US" sz="1400" b="1" i="0" dirty="0"/>
            <a:t>Threats</a:t>
          </a:r>
          <a:endParaRPr lang="en-US" sz="1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3DD66E-A315-46AC-AFC2-F80F303612B3}" type="parTrans" cxnId="{726CFED6-73A0-4B3F-8D6C-8E6DE70DC1ED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65561B0E-FBA2-48AF-8B0C-4647A3150E97}" type="sibTrans" cxnId="{726CFED6-73A0-4B3F-8D6C-8E6DE70DC1ED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EEAA4882-7221-4E02-9674-DC6F900A6E79}">
      <dgm:prSet phldrT="[Text]"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Can increase its reach in the market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5G Technology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Diversification and Acquisitions</a:t>
          </a:r>
        </a:p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Increasing sponsorship and quality suppliers</a:t>
          </a:r>
        </a:p>
        <a:p>
          <a:pPr algn="l">
            <a:lnSpc>
              <a:spcPct val="100000"/>
            </a:lnSpc>
          </a:pPr>
          <a:endParaRPr lang="en-US" sz="1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3BFC04-87DF-4A27-8064-0EE0AE29D640}" type="parTrans" cxnId="{3A9AE576-AD37-45BD-BF46-79B62B4AB864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A18A097F-B122-453F-9059-C1C1C3B1CB7E}" type="sibTrans" cxnId="{3A9AE576-AD37-45BD-BF46-79B62B4AB864}">
      <dgm:prSet/>
      <dgm:spPr/>
      <dgm:t>
        <a:bodyPr/>
        <a:lstStyle/>
        <a:p>
          <a:pPr algn="l">
            <a:lnSpc>
              <a:spcPct val="100000"/>
            </a:lnSpc>
          </a:pPr>
          <a:endParaRPr lang="en-US" sz="1400"/>
        </a:p>
      </dgm:t>
    </dgm:pt>
    <dgm:pt modelId="{4DBAAEAB-9D22-44B3-83CA-907B59EA9C57}" type="pres">
      <dgm:prSet presAssocID="{C45A8C72-F3C3-449B-8FE7-BA633235AF72}" presName="diagram" presStyleCnt="0">
        <dgm:presLayoutVars>
          <dgm:dir/>
          <dgm:resizeHandles val="exact"/>
        </dgm:presLayoutVars>
      </dgm:prSet>
      <dgm:spPr/>
    </dgm:pt>
    <dgm:pt modelId="{078404D5-6193-4E5D-94F2-4B213C0B44D3}" type="pres">
      <dgm:prSet presAssocID="{51543C62-48A0-4632-BDE6-3EBE3A62F192}" presName="node" presStyleLbl="node1" presStyleIdx="0" presStyleCnt="4">
        <dgm:presLayoutVars>
          <dgm:bulletEnabled val="1"/>
        </dgm:presLayoutVars>
      </dgm:prSet>
      <dgm:spPr/>
    </dgm:pt>
    <dgm:pt modelId="{8EA61430-8504-472B-89D4-AD6E76AD2C9B}" type="pres">
      <dgm:prSet presAssocID="{681154DF-64C0-47C2-A7FA-DEFC89EB0F50}" presName="sibTrans" presStyleCnt="0"/>
      <dgm:spPr/>
    </dgm:pt>
    <dgm:pt modelId="{E7DD5BC0-ABD6-40DD-A482-024DCFE39DA2}" type="pres">
      <dgm:prSet presAssocID="{568C3121-07C8-4CA2-9FC9-A37CC7C6DC3A}" presName="node" presStyleLbl="node1" presStyleIdx="1" presStyleCnt="4">
        <dgm:presLayoutVars>
          <dgm:bulletEnabled val="1"/>
        </dgm:presLayoutVars>
      </dgm:prSet>
      <dgm:spPr/>
    </dgm:pt>
    <dgm:pt modelId="{C4D1C0B3-1EDB-4816-B90B-24A88CF350E8}" type="pres">
      <dgm:prSet presAssocID="{7F1FC4C8-5FD4-4688-A17A-A6AB4F76F0C0}" presName="sibTrans" presStyleCnt="0"/>
      <dgm:spPr/>
    </dgm:pt>
    <dgm:pt modelId="{7C56A487-04E6-4EFB-B40C-6A2E80774D73}" type="pres">
      <dgm:prSet presAssocID="{5E1EB17E-135B-4907-8405-48067E87F810}" presName="node" presStyleLbl="node1" presStyleIdx="2" presStyleCnt="4" custLinFactNeighborX="288" custLinFactNeighborY="-1158">
        <dgm:presLayoutVars>
          <dgm:bulletEnabled val="1"/>
        </dgm:presLayoutVars>
      </dgm:prSet>
      <dgm:spPr/>
    </dgm:pt>
    <dgm:pt modelId="{E0FE524A-08DA-4437-8DE6-0C74ED59B709}" type="pres">
      <dgm:prSet presAssocID="{65561B0E-FBA2-48AF-8B0C-4647A3150E97}" presName="sibTrans" presStyleCnt="0"/>
      <dgm:spPr/>
    </dgm:pt>
    <dgm:pt modelId="{32E3BCD7-7209-47BD-97AC-8A32D4EC2F4F}" type="pres">
      <dgm:prSet presAssocID="{EEAA4882-7221-4E02-9674-DC6F900A6E79}" presName="node" presStyleLbl="node1" presStyleIdx="3" presStyleCnt="4" custLinFactNeighborX="613" custLinFactNeighborY="-556">
        <dgm:presLayoutVars>
          <dgm:bulletEnabled val="1"/>
        </dgm:presLayoutVars>
      </dgm:prSet>
      <dgm:spPr/>
    </dgm:pt>
  </dgm:ptLst>
  <dgm:cxnLst>
    <dgm:cxn modelId="{B6CA1901-8A6C-4173-903E-84BD2E6B0BCE}" type="presOf" srcId="{5E1EB17E-135B-4907-8405-48067E87F810}" destId="{7C56A487-04E6-4EFB-B40C-6A2E80774D73}" srcOrd="0" destOrd="0" presId="urn:microsoft.com/office/officeart/2005/8/layout/default"/>
    <dgm:cxn modelId="{942B7003-C251-4594-85CD-62D3477970E2}" type="presOf" srcId="{C45A8C72-F3C3-449B-8FE7-BA633235AF72}" destId="{4DBAAEAB-9D22-44B3-83CA-907B59EA9C57}" srcOrd="0" destOrd="0" presId="urn:microsoft.com/office/officeart/2005/8/layout/default"/>
    <dgm:cxn modelId="{333AF828-FCDD-4B95-A88E-9D1EAD5AE625}" type="presOf" srcId="{51543C62-48A0-4632-BDE6-3EBE3A62F192}" destId="{078404D5-6193-4E5D-94F2-4B213C0B44D3}" srcOrd="0" destOrd="0" presId="urn:microsoft.com/office/officeart/2005/8/layout/default"/>
    <dgm:cxn modelId="{D90C6771-C77B-4FBF-82EB-181361F3F3AA}" type="presOf" srcId="{568C3121-07C8-4CA2-9FC9-A37CC7C6DC3A}" destId="{E7DD5BC0-ABD6-40DD-A482-024DCFE39DA2}" srcOrd="0" destOrd="0" presId="urn:microsoft.com/office/officeart/2005/8/layout/default"/>
    <dgm:cxn modelId="{3A9AE576-AD37-45BD-BF46-79B62B4AB864}" srcId="{C45A8C72-F3C3-449B-8FE7-BA633235AF72}" destId="{EEAA4882-7221-4E02-9674-DC6F900A6E79}" srcOrd="3" destOrd="0" parTransId="{CB3BFC04-87DF-4A27-8064-0EE0AE29D640}" sibTransId="{A18A097F-B122-453F-9059-C1C1C3B1CB7E}"/>
    <dgm:cxn modelId="{0EB6815A-FEF3-41E0-8DE0-F899112C3930}" srcId="{C45A8C72-F3C3-449B-8FE7-BA633235AF72}" destId="{51543C62-48A0-4632-BDE6-3EBE3A62F192}" srcOrd="0" destOrd="0" parTransId="{AADAAFB1-822F-41EB-B28A-B877E7E44E26}" sibTransId="{681154DF-64C0-47C2-A7FA-DEFC89EB0F50}"/>
    <dgm:cxn modelId="{87889EC2-6E20-408A-AAC2-17675928EF44}" srcId="{C45A8C72-F3C3-449B-8FE7-BA633235AF72}" destId="{568C3121-07C8-4CA2-9FC9-A37CC7C6DC3A}" srcOrd="1" destOrd="0" parTransId="{9EE109C0-9332-47F2-AD50-E452E9001CA1}" sibTransId="{7F1FC4C8-5FD4-4688-A17A-A6AB4F76F0C0}"/>
    <dgm:cxn modelId="{726CFED6-73A0-4B3F-8D6C-8E6DE70DC1ED}" srcId="{C45A8C72-F3C3-449B-8FE7-BA633235AF72}" destId="{5E1EB17E-135B-4907-8405-48067E87F810}" srcOrd="2" destOrd="0" parTransId="{9E3DD66E-A315-46AC-AFC2-F80F303612B3}" sibTransId="{65561B0E-FBA2-48AF-8B0C-4647A3150E97}"/>
    <dgm:cxn modelId="{26B5F0F8-65DF-4657-987A-7ED6BFB5580E}" type="presOf" srcId="{EEAA4882-7221-4E02-9674-DC6F900A6E79}" destId="{32E3BCD7-7209-47BD-97AC-8A32D4EC2F4F}" srcOrd="0" destOrd="0" presId="urn:microsoft.com/office/officeart/2005/8/layout/default"/>
    <dgm:cxn modelId="{BB694EFB-7A43-4ECD-946B-245A78C76251}" type="presParOf" srcId="{4DBAAEAB-9D22-44B3-83CA-907B59EA9C57}" destId="{078404D5-6193-4E5D-94F2-4B213C0B44D3}" srcOrd="0" destOrd="0" presId="urn:microsoft.com/office/officeart/2005/8/layout/default"/>
    <dgm:cxn modelId="{97ABF775-E628-4705-853F-45F17C967AB3}" type="presParOf" srcId="{4DBAAEAB-9D22-44B3-83CA-907B59EA9C57}" destId="{8EA61430-8504-472B-89D4-AD6E76AD2C9B}" srcOrd="1" destOrd="0" presId="urn:microsoft.com/office/officeart/2005/8/layout/default"/>
    <dgm:cxn modelId="{50A66CEC-8D85-4854-A80E-7C95B20526EF}" type="presParOf" srcId="{4DBAAEAB-9D22-44B3-83CA-907B59EA9C57}" destId="{E7DD5BC0-ABD6-40DD-A482-024DCFE39DA2}" srcOrd="2" destOrd="0" presId="urn:microsoft.com/office/officeart/2005/8/layout/default"/>
    <dgm:cxn modelId="{A99D52CA-254D-4454-A77E-0DC7FC862154}" type="presParOf" srcId="{4DBAAEAB-9D22-44B3-83CA-907B59EA9C57}" destId="{C4D1C0B3-1EDB-4816-B90B-24A88CF350E8}" srcOrd="3" destOrd="0" presId="urn:microsoft.com/office/officeart/2005/8/layout/default"/>
    <dgm:cxn modelId="{F1A4D417-F918-4D05-97C6-6D5983F8250F}" type="presParOf" srcId="{4DBAAEAB-9D22-44B3-83CA-907B59EA9C57}" destId="{7C56A487-04E6-4EFB-B40C-6A2E80774D73}" srcOrd="4" destOrd="0" presId="urn:microsoft.com/office/officeart/2005/8/layout/default"/>
    <dgm:cxn modelId="{09C8797E-4C5E-4351-8A62-DCF3BAF4C6D6}" type="presParOf" srcId="{4DBAAEAB-9D22-44B3-83CA-907B59EA9C57}" destId="{E0FE524A-08DA-4437-8DE6-0C74ED59B709}" srcOrd="5" destOrd="0" presId="urn:microsoft.com/office/officeart/2005/8/layout/default"/>
    <dgm:cxn modelId="{AD22BA38-25E5-42FD-9985-D17D4AB9C74D}" type="presParOf" srcId="{4DBAAEAB-9D22-44B3-83CA-907B59EA9C57}" destId="{32E3BCD7-7209-47BD-97AC-8A32D4EC2F4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5FECF-2327-4DE3-9786-4D9B69853DC4}">
      <dsp:nvSpPr>
        <dsp:cNvPr id="0" name=""/>
        <dsp:cNvSpPr/>
      </dsp:nvSpPr>
      <dsp:spPr>
        <a:xfrm rot="5400000">
          <a:off x="-138760" y="142328"/>
          <a:ext cx="925072" cy="64755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Strategy</a:t>
          </a:r>
          <a:endParaRPr lang="en-US" sz="900" kern="1200" dirty="0"/>
        </a:p>
      </dsp:txBody>
      <dsp:txXfrm rot="-5400000">
        <a:off x="1" y="327342"/>
        <a:ext cx="647550" cy="277522"/>
      </dsp:txXfrm>
    </dsp:sp>
    <dsp:sp modelId="{BDDE6DA1-D752-4701-9628-37825877E1B1}">
      <dsp:nvSpPr>
        <dsp:cNvPr id="0" name=""/>
        <dsp:cNvSpPr/>
      </dsp:nvSpPr>
      <dsp:spPr>
        <a:xfrm rot="5400000">
          <a:off x="4690223" y="-4039105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Samsung must strike a balance between maintaining its competitive edge and short-term cost investments.</a:t>
          </a:r>
        </a:p>
      </dsp:txBody>
      <dsp:txXfrm rot="-5400000">
        <a:off x="647551" y="32920"/>
        <a:ext cx="8657289" cy="542591"/>
      </dsp:txXfrm>
    </dsp:sp>
    <dsp:sp modelId="{741089AD-DB32-4046-B691-51EBC3604B9A}">
      <dsp:nvSpPr>
        <dsp:cNvPr id="0" name=""/>
        <dsp:cNvSpPr/>
      </dsp:nvSpPr>
      <dsp:spPr>
        <a:xfrm rot="5400000">
          <a:off x="-138760" y="984616"/>
          <a:ext cx="925072" cy="647550"/>
        </a:xfrm>
        <a:prstGeom prst="chevron">
          <a:avLst/>
        </a:prstGeom>
        <a:solidFill>
          <a:schemeClr val="accent2">
            <a:hueOff val="-220562"/>
            <a:satOff val="249"/>
            <a:lumOff val="588"/>
            <a:alphaOff val="0"/>
          </a:schemeClr>
        </a:solidFill>
        <a:ln w="19050" cap="rnd" cmpd="sng" algn="ctr">
          <a:solidFill>
            <a:schemeClr val="accent2">
              <a:hueOff val="-220562"/>
              <a:satOff val="249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Structure</a:t>
          </a:r>
          <a:endParaRPr lang="en-US" sz="900" kern="1200" dirty="0"/>
        </a:p>
      </dsp:txBody>
      <dsp:txXfrm rot="-5400000">
        <a:off x="1" y="1169630"/>
        <a:ext cx="647550" cy="277522"/>
      </dsp:txXfrm>
    </dsp:sp>
    <dsp:sp modelId="{EE1A1C0A-8D52-4ECF-B592-118C6236F546}">
      <dsp:nvSpPr>
        <dsp:cNvPr id="0" name=""/>
        <dsp:cNvSpPr/>
      </dsp:nvSpPr>
      <dsp:spPr>
        <a:xfrm rot="5400000">
          <a:off x="4690223" y="-3196817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220562"/>
              <a:satOff val="249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To ensure that interruptions are caused by geopolitical, climatic, and other factors, the company requires long-term sustainability for diversifying its suppliers.</a:t>
          </a:r>
        </a:p>
      </dsp:txBody>
      <dsp:txXfrm rot="-5400000">
        <a:off x="647551" y="875208"/>
        <a:ext cx="8657289" cy="542591"/>
      </dsp:txXfrm>
    </dsp:sp>
    <dsp:sp modelId="{0046D5BA-5842-480E-A4D9-F8B3245314E4}">
      <dsp:nvSpPr>
        <dsp:cNvPr id="0" name=""/>
        <dsp:cNvSpPr/>
      </dsp:nvSpPr>
      <dsp:spPr>
        <a:xfrm rot="5400000">
          <a:off x="-138760" y="1826904"/>
          <a:ext cx="925072" cy="647550"/>
        </a:xfrm>
        <a:prstGeom prst="chevron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9050" cap="rnd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Systems</a:t>
          </a:r>
          <a:endParaRPr lang="en-US" sz="900" kern="1200" dirty="0"/>
        </a:p>
      </dsp:txBody>
      <dsp:txXfrm rot="-5400000">
        <a:off x="1" y="2011918"/>
        <a:ext cx="647550" cy="277522"/>
      </dsp:txXfrm>
    </dsp:sp>
    <dsp:sp modelId="{4CAD4279-4FBA-42A3-AC90-49AF5D2AB9D6}">
      <dsp:nvSpPr>
        <dsp:cNvPr id="0" name=""/>
        <dsp:cNvSpPr/>
      </dsp:nvSpPr>
      <dsp:spPr>
        <a:xfrm rot="5400000">
          <a:off x="4690223" y="-2354529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To encourage more engagement between colleagues both in person and online, Samsung has to put in place a solid structure for "work from home" workers.</a:t>
          </a:r>
        </a:p>
      </dsp:txBody>
      <dsp:txXfrm rot="-5400000">
        <a:off x="647551" y="1717496"/>
        <a:ext cx="8657289" cy="542591"/>
      </dsp:txXfrm>
    </dsp:sp>
    <dsp:sp modelId="{7700AA09-9E6D-4051-8F7D-69017CDAE137}">
      <dsp:nvSpPr>
        <dsp:cNvPr id="0" name=""/>
        <dsp:cNvSpPr/>
      </dsp:nvSpPr>
      <dsp:spPr>
        <a:xfrm rot="5400000">
          <a:off x="-138760" y="2669192"/>
          <a:ext cx="925072" cy="647550"/>
        </a:xfrm>
        <a:prstGeom prst="chevron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9050" cap="rnd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Staff</a:t>
          </a:r>
          <a:endParaRPr lang="en-US" sz="900" kern="1200" dirty="0"/>
        </a:p>
      </dsp:txBody>
      <dsp:txXfrm rot="-5400000">
        <a:off x="1" y="2854206"/>
        <a:ext cx="647550" cy="277522"/>
      </dsp:txXfrm>
    </dsp:sp>
    <dsp:sp modelId="{751D6E9E-9D91-4224-AC89-DAC9DA18B319}">
      <dsp:nvSpPr>
        <dsp:cNvPr id="0" name=""/>
        <dsp:cNvSpPr/>
      </dsp:nvSpPr>
      <dsp:spPr>
        <a:xfrm rot="5400000">
          <a:off x="4690223" y="-1512241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Samsung must create a method for remote training to render the workplace more appealing for new hires.</a:t>
          </a:r>
        </a:p>
      </dsp:txBody>
      <dsp:txXfrm rot="-5400000">
        <a:off x="647551" y="2559784"/>
        <a:ext cx="8657289" cy="542591"/>
      </dsp:txXfrm>
    </dsp:sp>
    <dsp:sp modelId="{7D66C755-1FCF-4BD1-AF50-A2478F5650FD}">
      <dsp:nvSpPr>
        <dsp:cNvPr id="0" name=""/>
        <dsp:cNvSpPr/>
      </dsp:nvSpPr>
      <dsp:spPr>
        <a:xfrm rot="5400000">
          <a:off x="-138760" y="3511480"/>
          <a:ext cx="925072" cy="647550"/>
        </a:xfrm>
        <a:prstGeom prst="chevron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9050" cap="rnd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Skills</a:t>
          </a:r>
          <a:endParaRPr lang="en-US" sz="900" kern="1200" dirty="0"/>
        </a:p>
      </dsp:txBody>
      <dsp:txXfrm rot="-5400000">
        <a:off x="1" y="3696494"/>
        <a:ext cx="647550" cy="277522"/>
      </dsp:txXfrm>
    </dsp:sp>
    <dsp:sp modelId="{A99812A3-24DC-4E86-B65F-825357DC1FF0}">
      <dsp:nvSpPr>
        <dsp:cNvPr id="0" name=""/>
        <dsp:cNvSpPr/>
      </dsp:nvSpPr>
      <dsp:spPr>
        <a:xfrm rot="5400000">
          <a:off x="4690223" y="-669953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As there is rising number of workers quitting because they are not intellectually stimulating them enough. For this, Samsung needs to employ new talent.</a:t>
          </a:r>
        </a:p>
      </dsp:txBody>
      <dsp:txXfrm rot="-5400000">
        <a:off x="647551" y="3402072"/>
        <a:ext cx="8657289" cy="542591"/>
      </dsp:txXfrm>
    </dsp:sp>
    <dsp:sp modelId="{510D11E9-CC3C-49A3-AB21-270A6020294C}">
      <dsp:nvSpPr>
        <dsp:cNvPr id="0" name=""/>
        <dsp:cNvSpPr/>
      </dsp:nvSpPr>
      <dsp:spPr>
        <a:xfrm rot="5400000">
          <a:off x="-138760" y="4353768"/>
          <a:ext cx="925072" cy="647550"/>
        </a:xfrm>
        <a:prstGeom prst="chevron">
          <a:avLst/>
        </a:prstGeom>
        <a:solidFill>
          <a:schemeClr val="accent2">
            <a:hueOff val="-1102811"/>
            <a:satOff val="1243"/>
            <a:lumOff val="2942"/>
            <a:alphaOff val="0"/>
          </a:schemeClr>
        </a:solidFill>
        <a:ln w="19050" cap="rnd" cmpd="sng" algn="ctr">
          <a:solidFill>
            <a:schemeClr val="accent2">
              <a:hueOff val="-1102811"/>
              <a:satOff val="1243"/>
              <a:lumOff val="29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Style</a:t>
          </a:r>
          <a:endParaRPr lang="en-US" sz="900" kern="1200" dirty="0"/>
        </a:p>
      </dsp:txBody>
      <dsp:txXfrm rot="-5400000">
        <a:off x="1" y="4538782"/>
        <a:ext cx="647550" cy="277522"/>
      </dsp:txXfrm>
    </dsp:sp>
    <dsp:sp modelId="{CE745F3A-DD4D-422C-88E9-CEE3663BB4FC}">
      <dsp:nvSpPr>
        <dsp:cNvPr id="0" name=""/>
        <dsp:cNvSpPr/>
      </dsp:nvSpPr>
      <dsp:spPr>
        <a:xfrm rot="5400000">
          <a:off x="4690223" y="172334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102811"/>
              <a:satOff val="1243"/>
              <a:lumOff val="29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Leaders must promote inclusive and collaborative leadership styles for </a:t>
          </a:r>
          <a:r>
            <a:rPr lang="en-US" sz="1700" kern="1200"/>
            <a:t>optimizing efficiency.</a:t>
          </a:r>
          <a:endParaRPr lang="en-US" sz="1700" kern="1200" dirty="0"/>
        </a:p>
      </dsp:txBody>
      <dsp:txXfrm rot="-5400000">
        <a:off x="647551" y="4244360"/>
        <a:ext cx="8657289" cy="542591"/>
      </dsp:txXfrm>
    </dsp:sp>
    <dsp:sp modelId="{F8A0C108-50E4-48E2-8764-34E2A8313CBD}">
      <dsp:nvSpPr>
        <dsp:cNvPr id="0" name=""/>
        <dsp:cNvSpPr/>
      </dsp:nvSpPr>
      <dsp:spPr>
        <a:xfrm rot="5400000">
          <a:off x="-138760" y="5196055"/>
          <a:ext cx="925072" cy="647550"/>
        </a:xfrm>
        <a:prstGeom prst="chevron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9050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Shared Values</a:t>
          </a:r>
          <a:endParaRPr lang="en-US" sz="900" kern="1200" dirty="0"/>
        </a:p>
      </dsp:txBody>
      <dsp:txXfrm rot="-5400000">
        <a:off x="1" y="5381069"/>
        <a:ext cx="647550" cy="277522"/>
      </dsp:txXfrm>
    </dsp:sp>
    <dsp:sp modelId="{99E93CAD-4679-4B40-A04A-C8673776BA4F}">
      <dsp:nvSpPr>
        <dsp:cNvPr id="0" name=""/>
        <dsp:cNvSpPr/>
      </dsp:nvSpPr>
      <dsp:spPr>
        <a:xfrm rot="5400000">
          <a:off x="4690223" y="1014622"/>
          <a:ext cx="601297" cy="86866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It may concentrate more on sustainability as Investors are more concerned on environmental, societal, and governance.</a:t>
          </a:r>
        </a:p>
      </dsp:txBody>
      <dsp:txXfrm rot="-5400000">
        <a:off x="647551" y="5086648"/>
        <a:ext cx="8657289" cy="5425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404D5-6193-4E5D-94F2-4B213C0B44D3}">
      <dsp:nvSpPr>
        <dsp:cNvPr id="0" name=""/>
        <dsp:cNvSpPr/>
      </dsp:nvSpPr>
      <dsp:spPr>
        <a:xfrm>
          <a:off x="115636" y="1964"/>
          <a:ext cx="3983269" cy="23899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 long-established </a:t>
          </a:r>
          <a:r>
            <a:rPr lang="en-US" sz="1400" kern="1200" dirty="0"/>
            <a:t>worldwide company is known for successful electronics manufacturing in more than 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155+ countries. 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It has impressive design and research capabilities with an efficient LCD display, mobile phones, and other gadgets </a:t>
          </a:r>
          <a:r>
            <a:rPr lang="en-US" sz="1400" b="0" i="0" kern="1200" dirty="0"/>
            <a:t>(</a:t>
          </a:r>
          <a:r>
            <a:rPr lang="en-US" sz="1400" b="0" i="0" kern="1200" dirty="0" err="1"/>
            <a:t>Saltamarski</a:t>
          </a:r>
          <a:r>
            <a:rPr lang="en-US" sz="1400" b="0" i="0" kern="1200" dirty="0"/>
            <a:t>, 2021)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115636" y="1964"/>
        <a:ext cx="3983269" cy="2389961"/>
      </dsp:txXfrm>
    </dsp:sp>
    <dsp:sp modelId="{E7DD5BC0-ABD6-40DD-A482-024DCFE39DA2}">
      <dsp:nvSpPr>
        <dsp:cNvPr id="0" name=""/>
        <dsp:cNvSpPr/>
      </dsp:nvSpPr>
      <dsp:spPr>
        <a:xfrm>
          <a:off x="4497232" y="1964"/>
          <a:ext cx="3983269" cy="2389961"/>
        </a:xfrm>
        <a:prstGeom prst="rect">
          <a:avLst/>
        </a:prstGeom>
        <a:solidFill>
          <a:schemeClr val="accent5">
            <a:hueOff val="785595"/>
            <a:satOff val="-3757"/>
            <a:lumOff val="411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Weakness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Competition with other brands like Apple as their shares is increasing day by day </a:t>
          </a:r>
          <a:r>
            <a:rPr lang="en-US" sz="1400" kern="1200" dirty="0"/>
            <a:t>(</a:t>
          </a:r>
          <a:r>
            <a:rPr lang="en-US" sz="1400" kern="1200" dirty="0" err="1"/>
            <a:t>Koetsier</a:t>
          </a:r>
          <a:r>
            <a:rPr lang="en-US" sz="1400" kern="1200" dirty="0"/>
            <a:t>, 2020)</a:t>
          </a: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Heavily dependent on the American Markets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Product Failures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97232" y="1964"/>
        <a:ext cx="3983269" cy="2389961"/>
      </dsp:txXfrm>
    </dsp:sp>
    <dsp:sp modelId="{7C56A487-04E6-4EFB-B40C-6A2E80774D73}">
      <dsp:nvSpPr>
        <dsp:cNvPr id="0" name=""/>
        <dsp:cNvSpPr/>
      </dsp:nvSpPr>
      <dsp:spPr>
        <a:xfrm>
          <a:off x="127108" y="2762576"/>
          <a:ext cx="3983269" cy="2389961"/>
        </a:xfrm>
        <a:prstGeom prst="rect">
          <a:avLst/>
        </a:prstGeom>
        <a:solidFill>
          <a:schemeClr val="accent5">
            <a:hueOff val="1571189"/>
            <a:satOff val="-7513"/>
            <a:lumOff val="8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Competition having the same cost leverage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Patent Infringement Controversies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Economic Ambiguity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/>
            <a:t>Legal &amp; Regulatory</a:t>
          </a:r>
          <a:r>
            <a:rPr lang="en-US" sz="1400" b="0" i="0" kern="1200" dirty="0"/>
            <a:t> </a:t>
          </a:r>
          <a:r>
            <a:rPr lang="en-US" sz="1400" b="1" i="0" kern="1200" dirty="0"/>
            <a:t>Threats</a:t>
          </a:r>
          <a:endParaRPr lang="en-US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108" y="2762576"/>
        <a:ext cx="3983269" cy="2389961"/>
      </dsp:txXfrm>
    </dsp:sp>
    <dsp:sp modelId="{32E3BCD7-7209-47BD-97AC-8A32D4EC2F4F}">
      <dsp:nvSpPr>
        <dsp:cNvPr id="0" name=""/>
        <dsp:cNvSpPr/>
      </dsp:nvSpPr>
      <dsp:spPr>
        <a:xfrm>
          <a:off x="4521649" y="2776964"/>
          <a:ext cx="3983269" cy="2389961"/>
        </a:xfrm>
        <a:prstGeom prst="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Can increase its reach in the market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5G Technology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Diversification and Acquisitions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Increasing sponsorship and quality suppliers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21649" y="2776964"/>
        <a:ext cx="3983269" cy="23899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422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906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137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117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040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793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206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266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45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967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7485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727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9122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58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5494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802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A45E4-B32B-4757-80C5-913971D3200A}" type="datetimeFigureOut">
              <a:rPr lang="en-US" smtClean="0"/>
              <a:t>26-Feb-23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E333D5F-E93C-493F-A1A3-E207CFCE41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71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2D691-47E8-4124-BE8E-29D8D4A7D8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886" y="1782698"/>
            <a:ext cx="7766936" cy="1646302"/>
          </a:xfrm>
        </p:spPr>
        <p:txBody>
          <a:bodyPr/>
          <a:lstStyle/>
          <a:p>
            <a:pPr algn="l"/>
            <a:r>
              <a:rPr lang="en-GB" sz="4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Change &amp; Stability Management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879945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889C9-0BD5-3900-CEC7-7B0F1D9A6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5127"/>
          </a:xfrm>
        </p:spPr>
        <p:txBody>
          <a:bodyPr/>
          <a:lstStyle/>
          <a:p>
            <a:r>
              <a:rPr lang="en-US" dirty="0"/>
              <a:t>Agendas: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4AD4F-2377-944F-DC80-ED1F8436B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34116"/>
            <a:ext cx="8596668" cy="3880773"/>
          </a:xfrm>
        </p:spPr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Change Management </a:t>
            </a:r>
          </a:p>
          <a:p>
            <a:r>
              <a:rPr lang="en-US" dirty="0" err="1"/>
              <a:t>Mckinsey</a:t>
            </a:r>
            <a:r>
              <a:rPr lang="en-US" dirty="0"/>
              <a:t> 7S Framework of Samsung</a:t>
            </a:r>
          </a:p>
          <a:p>
            <a:r>
              <a:rPr lang="en-US" dirty="0"/>
              <a:t>SWOT Analysis</a:t>
            </a:r>
          </a:p>
          <a:p>
            <a:r>
              <a:rPr lang="en-US" dirty="0"/>
              <a:t>Kotter Change Model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498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EE245-0EA9-40A1-CEF3-F2626B920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Samsung Company Ltd.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6E381-C9C9-2826-96EE-760FEE6F1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58807"/>
            <a:ext cx="8596668" cy="38807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Samsung is a worldwide company that makes a variety of products and has its headquarters in South Korea. One of the companies involved in conglomerate manufacturing is recognized as being Samsung. Nowadays, Samsung works with a variety of related companies that all conduct business under the Samsung name. Since 2020, Samsung has had the eighth-highest global brand value (Samsung, 2021).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To match consumer expectations and improve effectiveness, the company's management continually changes its plans, regulations, and offerings to maintain a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257090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148B3-8C25-CD04-3015-CFC042066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9709"/>
          </a:xfrm>
        </p:spPr>
        <p:txBody>
          <a:bodyPr/>
          <a:lstStyle/>
          <a:p>
            <a:r>
              <a:rPr lang="en-US" dirty="0"/>
              <a:t>Samsung Company Ltd.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8F6BF-48A9-89F9-D0E7-AC6915CA6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2662"/>
            <a:ext cx="8596668" cy="3880773"/>
          </a:xfrm>
        </p:spPr>
        <p:txBody>
          <a:bodyPr/>
          <a:lstStyle/>
          <a:p>
            <a:r>
              <a:rPr lang="en-US" dirty="0"/>
              <a:t>Due to increased company globalization and competition, Samsung electronics must use advanced operational concepts. </a:t>
            </a:r>
          </a:p>
          <a:p>
            <a:r>
              <a:rPr lang="en-US" dirty="0"/>
              <a:t>In its early years of operation, Samsung saw significant progress and began exporting its products.</a:t>
            </a:r>
          </a:p>
          <a:p>
            <a:r>
              <a:rPr lang="en-US" dirty="0"/>
              <a:t>The performance of the electrical devices made by Samsung depends on their high quality.</a:t>
            </a:r>
          </a:p>
          <a:p>
            <a:r>
              <a:rPr lang="en-US" dirty="0"/>
              <a:t>The company needs to make several changes with the help of various models that could be beneficial for changing the whole organizational environment (Jang et al., 2019). </a:t>
            </a:r>
          </a:p>
        </p:txBody>
      </p:sp>
    </p:spTree>
    <p:extLst>
      <p:ext uri="{BB962C8B-B14F-4D97-AF65-F5344CB8AC3E}">
        <p14:creationId xmlns:p14="http://schemas.microsoft.com/office/powerpoint/2010/main" val="1303393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8AFCA-1C42-7C3B-5BB8-5EB643C18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29AD-9447-9458-66F7-708C6A358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9534"/>
            <a:ext cx="8596668" cy="3880773"/>
          </a:xfrm>
        </p:spPr>
        <p:txBody>
          <a:bodyPr>
            <a:normAutofit/>
          </a:bodyPr>
          <a:lstStyle/>
          <a:p>
            <a:r>
              <a:rPr lang="en-US" dirty="0"/>
              <a:t>The process of moving from one organizational state to another that a manager, organization, or person employs is known as change management </a:t>
            </a:r>
            <a:r>
              <a:rPr lang="en-US" b="0" i="0" dirty="0">
                <a:solidFill>
                  <a:srgbClr val="2C3E50"/>
                </a:solidFill>
                <a:effectLst/>
              </a:rPr>
              <a:t>(Harkness, 2020)</a:t>
            </a:r>
            <a:r>
              <a:rPr lang="en-US" dirty="0"/>
              <a:t>. </a:t>
            </a:r>
          </a:p>
          <a:p>
            <a:r>
              <a:rPr lang="en-US" dirty="0"/>
              <a:t>Change is inescapable, and it always takes place in different companies. </a:t>
            </a:r>
          </a:p>
          <a:p>
            <a:r>
              <a:rPr lang="en-US" dirty="0"/>
              <a:t>How successfully the stakeholders would adopt in changing is the key subject for organizations when it comes to organizational changes. </a:t>
            </a:r>
          </a:p>
          <a:p>
            <a:r>
              <a:rPr lang="en-US" dirty="0"/>
              <a:t>The most important components of change management are adaptation, control, and implementation of change. </a:t>
            </a:r>
          </a:p>
        </p:txBody>
      </p:sp>
    </p:spTree>
    <p:extLst>
      <p:ext uri="{BB962C8B-B14F-4D97-AF65-F5344CB8AC3E}">
        <p14:creationId xmlns:p14="http://schemas.microsoft.com/office/powerpoint/2010/main" val="3320935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945E3-4293-E2FD-A641-31B0C8567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6582"/>
          </a:xfrm>
        </p:spPr>
        <p:txBody>
          <a:bodyPr/>
          <a:lstStyle/>
          <a:p>
            <a:r>
              <a:rPr lang="en-US" dirty="0" err="1"/>
              <a:t>Mckinsey</a:t>
            </a:r>
            <a:r>
              <a:rPr lang="en-US" dirty="0"/>
              <a:t> 7S Framework of Samsung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5DEAA-71B0-A690-6177-3525EE7B0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2662"/>
            <a:ext cx="8596668" cy="3880773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Mckinsey</a:t>
            </a:r>
            <a:r>
              <a:rPr lang="en-US" dirty="0"/>
              <a:t> 7S model elaborates a framework of multidimensional ways that could be utilized for analyzing the current situation of the organization.</a:t>
            </a:r>
          </a:p>
          <a:p>
            <a:r>
              <a:rPr lang="en-US" dirty="0"/>
              <a:t>It ensures the points that need to be changed so that it can achieve the desired objectives.</a:t>
            </a:r>
          </a:p>
          <a:p>
            <a:r>
              <a:rPr lang="en-US" dirty="0"/>
              <a:t>The most crucial components include its strategy, structure, and systems. </a:t>
            </a:r>
          </a:p>
          <a:p>
            <a:r>
              <a:rPr lang="en-US" dirty="0"/>
              <a:t>They serve as the foundation upon which the organization's soft components are built.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714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C2C38C5C-39E6-4FF4-CDB1-651D66FF5F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6767389"/>
              </p:ext>
            </p:extLst>
          </p:nvPr>
        </p:nvGraphicFramePr>
        <p:xfrm>
          <a:off x="280861" y="484137"/>
          <a:ext cx="9334193" cy="5985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3772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6507F-BFA5-2BB0-D925-0FD3CA1B2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74073"/>
            <a:ext cx="8596668" cy="651164"/>
          </a:xfrm>
        </p:spPr>
        <p:txBody>
          <a:bodyPr/>
          <a:lstStyle/>
          <a:p>
            <a:r>
              <a:rPr lang="en-US" dirty="0"/>
              <a:t>SWOT Analysis</a:t>
            </a:r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6DEF8C1A-F125-8CF0-A845-864B3852E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5685784"/>
              </p:ext>
            </p:extLst>
          </p:nvPr>
        </p:nvGraphicFramePr>
        <p:xfrm>
          <a:off x="553173" y="1204767"/>
          <a:ext cx="8596138" cy="5182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1649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0B227-40F2-5864-F65E-F17F553CE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1164"/>
          </a:xfrm>
        </p:spPr>
        <p:txBody>
          <a:bodyPr/>
          <a:lstStyle/>
          <a:p>
            <a:r>
              <a:rPr lang="en-US" dirty="0"/>
              <a:t>Kotter Change Model</a:t>
            </a:r>
          </a:p>
        </p:txBody>
      </p:sp>
      <p:pic>
        <p:nvPicPr>
          <p:cNvPr id="1026" name="Picture 2" descr="Everything You Know about Change Management is Wrong">
            <a:extLst>
              <a:ext uri="{FF2B5EF4-FFF2-40B4-BE49-F238E27FC236}">
                <a16:creationId xmlns:a16="http://schemas.microsoft.com/office/drawing/2014/main" id="{5687BD80-9C4F-A38B-F2CC-26A2D8359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95" y="1853520"/>
            <a:ext cx="8221480" cy="4616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491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70610-6D6B-8EA1-860B-F326ACB4D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Kotter Change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F1457-A845-0EC9-93B4-9DB549BE3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7244"/>
            <a:ext cx="8596668" cy="3880773"/>
          </a:xfrm>
        </p:spPr>
        <p:txBody>
          <a:bodyPr/>
          <a:lstStyle/>
          <a:p>
            <a:r>
              <a:rPr lang="en-US" dirty="0"/>
              <a:t>Environmental sustainability and various others issues to overcome is the aim of Samsung Electronics. </a:t>
            </a:r>
          </a:p>
          <a:p>
            <a:r>
              <a:rPr lang="en-US" dirty="0"/>
              <a:t>The manager's position is always changing and evolving as a result of the change.</a:t>
            </a:r>
          </a:p>
          <a:p>
            <a:r>
              <a:rPr lang="en-US" dirty="0"/>
              <a:t> Instructions, interactions, decision-makers, leadership, and resistance managers are all aspects of communication. </a:t>
            </a:r>
          </a:p>
          <a:p>
            <a:r>
              <a:rPr lang="en-US" dirty="0"/>
              <a:t>Furthermore, managers uphold a distinct vision, and strategic planning has built the groundwork for effective change management.</a:t>
            </a:r>
          </a:p>
        </p:txBody>
      </p:sp>
    </p:spTree>
    <p:extLst>
      <p:ext uri="{BB962C8B-B14F-4D97-AF65-F5344CB8AC3E}">
        <p14:creationId xmlns:p14="http://schemas.microsoft.com/office/powerpoint/2010/main" val="3440587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61DFC-58BB-1D1D-42F7-C61AC0FED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B1ACF-DD01-DEFE-2EE2-636E3838E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1826"/>
            <a:ext cx="8596668" cy="3880773"/>
          </a:xfrm>
        </p:spPr>
        <p:txBody>
          <a:bodyPr/>
          <a:lstStyle/>
          <a:p>
            <a:r>
              <a:rPr lang="en-US" dirty="0"/>
              <a:t>In my opinion, change management requires a methodical approach and is a difficult problem to solve. </a:t>
            </a:r>
          </a:p>
          <a:p>
            <a:r>
              <a:rPr lang="en-US" dirty="0"/>
              <a:t>A strong leader and a group of engaged followers are also necessary for the enterprise change management process; this is the beginning point and the basis for success. </a:t>
            </a:r>
          </a:p>
          <a:p>
            <a:r>
              <a:rPr lang="en-US" dirty="0"/>
              <a:t>Hence, the managers' ability to position themselves and understand the rhythm is crucial. </a:t>
            </a:r>
          </a:p>
          <a:p>
            <a:r>
              <a:rPr lang="en-US" dirty="0"/>
              <a:t>The benefits of studying and comprehending such models like </a:t>
            </a:r>
            <a:r>
              <a:rPr lang="en-US" dirty="0" err="1"/>
              <a:t>Mckinsey’s</a:t>
            </a:r>
            <a:r>
              <a:rPr lang="en-US" dirty="0"/>
              <a:t> 7S Model and Kotter's 8-Step Transformation Model in depth are unending.</a:t>
            </a:r>
          </a:p>
        </p:txBody>
      </p:sp>
    </p:spTree>
    <p:extLst>
      <p:ext uri="{BB962C8B-B14F-4D97-AF65-F5344CB8AC3E}">
        <p14:creationId xmlns:p14="http://schemas.microsoft.com/office/powerpoint/2010/main" val="3858439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E27D4-1A6C-DDBD-F5D8-CF45DF365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0436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C7196-526D-0289-97CD-956EBBFC4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Harkness, J. (2020). Measuring the effectiveness of change – The role of internal communication in change management. </a:t>
            </a:r>
            <a:r>
              <a:rPr lang="en-US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Journal of Change Management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1(1), pp.66–73.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://doi.org/10.1080/714042457.</a:t>
            </a:r>
          </a:p>
          <a:p>
            <a:pPr algn="l"/>
            <a:r>
              <a:rPr lang="en-US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Koetsier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J. (2020). Apple Beats Samsung For Top Smartphone Vendor Globally, Selling 80M iPhones Last Quarter. [online] Forbes.com. Available at: https://www.forbes.com/sites/johnkoetsier/2021/02/22/apple-beats-samsung-for-top-smartphone-vendor-globally-selling-80m-iphones-last-quarter/?sh=50e0940e10cb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Jang, S.H., Lee, S.M., Kim, T. and Choi, D. (2019). Planting and harvesting innovation - an analysis of Samsung Electronics. </a:t>
            </a:r>
            <a:r>
              <a:rPr lang="en-US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International Journal of Quality Innovation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[online] 5(1).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://doi.org/10.1186/s40887-019-0032-x.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Samsung (2021). Samsung History. [online] Samsung.com. Available at: https://www.samsung.com/us/about-us/leadership-and-mission/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Saltamarski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(2021). WINE SECTOR ANALYZED THROUGH PESTLE ANALYSIS AS A PART OF THE STRATEGIC MANAGEMENT. Journal of Sustainable Development, [online] 11(27), pp.75–86. Available at: https://www.ceeol.com/search/article-detail?id=1016616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60583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138</TotalTime>
  <Words>1014</Words>
  <Application>Microsoft Office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Change &amp; Stability Management</vt:lpstr>
      <vt:lpstr>Agendas:</vt:lpstr>
      <vt:lpstr>Samsung Company Ltd.</vt:lpstr>
      <vt:lpstr>Samsung Company Ltd.</vt:lpstr>
      <vt:lpstr>Change Management</vt:lpstr>
      <vt:lpstr>Mckinsey 7S Framework of Samsung</vt:lpstr>
      <vt:lpstr>PowerPoint Presentation</vt:lpstr>
      <vt:lpstr>SWOT Analysis</vt:lpstr>
      <vt:lpstr>Kotter Change Model</vt:lpstr>
      <vt:lpstr>Kotter Change Model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7</cp:revision>
  <dcterms:created xsi:type="dcterms:W3CDTF">2023-02-26T10:36:47Z</dcterms:created>
  <dcterms:modified xsi:type="dcterms:W3CDTF">2023-02-26T12:55:44Z</dcterms:modified>
</cp:coreProperties>
</file>