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20" r:id="rId1"/>
  </p:sldMasterIdLst>
  <p:notesMasterIdLst>
    <p:notesMasterId r:id="rId10"/>
  </p:notesMasterIdLst>
  <p:sldIdLst>
    <p:sldId id="256" r:id="rId2"/>
    <p:sldId id="257" r:id="rId3"/>
    <p:sldId id="261" r:id="rId4"/>
    <p:sldId id="259" r:id="rId5"/>
    <p:sldId id="260" r:id="rId6"/>
    <p:sldId id="263" r:id="rId7"/>
    <p:sldId id="265" r:id="rId8"/>
    <p:sldId id="264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19B6C45-E229-844B-95F1-AB92F7D8F8FB}" v="1" dt="2021-12-08T00:00:23.4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raise Abla Oigbochie (2114107)" userId="d88da1fd-a45b-4f21-af32-e3adda3da07b" providerId="ADAL" clId="{719B6C45-E229-844B-95F1-AB92F7D8F8FB}"/>
    <pc:docChg chg="delSld">
      <pc:chgData name="Praise Abla Oigbochie (2114107)" userId="d88da1fd-a45b-4f21-af32-e3adda3da07b" providerId="ADAL" clId="{719B6C45-E229-844B-95F1-AB92F7D8F8FB}" dt="2021-12-08T00:00:23.424" v="0" actId="2696"/>
      <pc:docMkLst>
        <pc:docMk/>
      </pc:docMkLst>
      <pc:sldChg chg="del">
        <pc:chgData name="Praise Abla Oigbochie (2114107)" userId="d88da1fd-a45b-4f21-af32-e3adda3da07b" providerId="ADAL" clId="{719B6C45-E229-844B-95F1-AB92F7D8F8FB}" dt="2021-12-08T00:00:23.424" v="0" actId="2696"/>
        <pc:sldMkLst>
          <pc:docMk/>
          <pc:sldMk cId="159050120" sldId="262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3B42895-0C66-4BA3-A6B6-757BA9864B97}" type="doc">
      <dgm:prSet loTypeId="urn:microsoft.com/office/officeart/2005/8/layout/process4" loCatId="process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6BA8186-0318-4B92-8B1D-7CCF43B31D30}">
      <dgm:prSet/>
      <dgm:spPr/>
      <dgm:t>
        <a:bodyPr/>
        <a:lstStyle/>
        <a:p>
          <a:r>
            <a:rPr lang="en-US" b="1"/>
            <a:t>Based on my intended career, I have prepared   this presentation to </a:t>
          </a:r>
          <a:endParaRPr lang="en-US"/>
        </a:p>
      </dgm:t>
    </dgm:pt>
    <dgm:pt modelId="{DECC7B79-48BD-48BD-9B8F-2306F6CDD365}" type="parTrans" cxnId="{8A815E0C-9C7A-4F94-96C4-C2B5AF82A8BE}">
      <dgm:prSet/>
      <dgm:spPr/>
      <dgm:t>
        <a:bodyPr/>
        <a:lstStyle/>
        <a:p>
          <a:endParaRPr lang="en-US"/>
        </a:p>
      </dgm:t>
    </dgm:pt>
    <dgm:pt modelId="{738A6FB6-1937-4E47-BAF3-8482ACD9E61B}" type="sibTrans" cxnId="{8A815E0C-9C7A-4F94-96C4-C2B5AF82A8BE}">
      <dgm:prSet/>
      <dgm:spPr/>
      <dgm:t>
        <a:bodyPr/>
        <a:lstStyle/>
        <a:p>
          <a:endParaRPr lang="en-US"/>
        </a:p>
      </dgm:t>
    </dgm:pt>
    <dgm:pt modelId="{F0B4D7D8-57C7-4193-833F-C022C0FB4CE3}">
      <dgm:prSet/>
      <dgm:spPr/>
      <dgm:t>
        <a:bodyPr/>
        <a:lstStyle/>
        <a:p>
          <a:r>
            <a:rPr lang="en-US" b="1" err="1"/>
            <a:t>analyse</a:t>
          </a:r>
          <a:r>
            <a:rPr lang="en-US" b="1"/>
            <a:t> my academic and Employability skills.</a:t>
          </a:r>
          <a:endParaRPr lang="en-US"/>
        </a:p>
      </dgm:t>
    </dgm:pt>
    <dgm:pt modelId="{7F15902E-FBA0-473A-893F-094392661F73}" type="parTrans" cxnId="{5F9C5BFB-EA8E-443C-BF36-06EA2C764081}">
      <dgm:prSet/>
      <dgm:spPr/>
      <dgm:t>
        <a:bodyPr/>
        <a:lstStyle/>
        <a:p>
          <a:endParaRPr lang="en-US"/>
        </a:p>
      </dgm:t>
    </dgm:pt>
    <dgm:pt modelId="{22806D08-B1F7-4934-B250-0A6134369E81}" type="sibTrans" cxnId="{5F9C5BFB-EA8E-443C-BF36-06EA2C764081}">
      <dgm:prSet/>
      <dgm:spPr/>
      <dgm:t>
        <a:bodyPr/>
        <a:lstStyle/>
        <a:p>
          <a:endParaRPr lang="en-US"/>
        </a:p>
      </dgm:t>
    </dgm:pt>
    <dgm:pt modelId="{A85C66A6-ECF1-024A-A414-F2761D4A48A0}" type="pres">
      <dgm:prSet presAssocID="{D3B42895-0C66-4BA3-A6B6-757BA9864B97}" presName="Name0" presStyleCnt="0">
        <dgm:presLayoutVars>
          <dgm:dir/>
          <dgm:animLvl val="lvl"/>
          <dgm:resizeHandles val="exact"/>
        </dgm:presLayoutVars>
      </dgm:prSet>
      <dgm:spPr/>
    </dgm:pt>
    <dgm:pt modelId="{BF52713D-3365-8244-A076-48A2305BC7CF}" type="pres">
      <dgm:prSet presAssocID="{F0B4D7D8-57C7-4193-833F-C022C0FB4CE3}" presName="boxAndChildren" presStyleCnt="0"/>
      <dgm:spPr/>
    </dgm:pt>
    <dgm:pt modelId="{7C870F30-9F9E-B945-BF25-317A66AF1BF3}" type="pres">
      <dgm:prSet presAssocID="{F0B4D7D8-57C7-4193-833F-C022C0FB4CE3}" presName="parentTextBox" presStyleLbl="node1" presStyleIdx="0" presStyleCnt="2"/>
      <dgm:spPr/>
    </dgm:pt>
    <dgm:pt modelId="{CC542B85-6474-4844-BECF-5128D2EDCC31}" type="pres">
      <dgm:prSet presAssocID="{738A6FB6-1937-4E47-BAF3-8482ACD9E61B}" presName="sp" presStyleCnt="0"/>
      <dgm:spPr/>
    </dgm:pt>
    <dgm:pt modelId="{75CA017E-C7F1-0446-BC84-8013CCA1B03F}" type="pres">
      <dgm:prSet presAssocID="{F6BA8186-0318-4B92-8B1D-7CCF43B31D30}" presName="arrowAndChildren" presStyleCnt="0"/>
      <dgm:spPr/>
    </dgm:pt>
    <dgm:pt modelId="{6940FBDC-187B-154B-9559-AF1B582DA0EC}" type="pres">
      <dgm:prSet presAssocID="{F6BA8186-0318-4B92-8B1D-7CCF43B31D30}" presName="parentTextArrow" presStyleLbl="node1" presStyleIdx="1" presStyleCnt="2"/>
      <dgm:spPr/>
    </dgm:pt>
  </dgm:ptLst>
  <dgm:cxnLst>
    <dgm:cxn modelId="{8A815E0C-9C7A-4F94-96C4-C2B5AF82A8BE}" srcId="{D3B42895-0C66-4BA3-A6B6-757BA9864B97}" destId="{F6BA8186-0318-4B92-8B1D-7CCF43B31D30}" srcOrd="0" destOrd="0" parTransId="{DECC7B79-48BD-48BD-9B8F-2306F6CDD365}" sibTransId="{738A6FB6-1937-4E47-BAF3-8482ACD9E61B}"/>
    <dgm:cxn modelId="{B49BBB65-D372-8D4C-9F0C-0327EE073678}" type="presOf" srcId="{F6BA8186-0318-4B92-8B1D-7CCF43B31D30}" destId="{6940FBDC-187B-154B-9559-AF1B582DA0EC}" srcOrd="0" destOrd="0" presId="urn:microsoft.com/office/officeart/2005/8/layout/process4"/>
    <dgm:cxn modelId="{C768C177-B8B6-5547-A0C2-46499EC894E4}" type="presOf" srcId="{D3B42895-0C66-4BA3-A6B6-757BA9864B97}" destId="{A85C66A6-ECF1-024A-A414-F2761D4A48A0}" srcOrd="0" destOrd="0" presId="urn:microsoft.com/office/officeart/2005/8/layout/process4"/>
    <dgm:cxn modelId="{3A0905DC-8D59-D34B-9BC9-C906D9B6E940}" type="presOf" srcId="{F0B4D7D8-57C7-4193-833F-C022C0FB4CE3}" destId="{7C870F30-9F9E-B945-BF25-317A66AF1BF3}" srcOrd="0" destOrd="0" presId="urn:microsoft.com/office/officeart/2005/8/layout/process4"/>
    <dgm:cxn modelId="{5F9C5BFB-EA8E-443C-BF36-06EA2C764081}" srcId="{D3B42895-0C66-4BA3-A6B6-757BA9864B97}" destId="{F0B4D7D8-57C7-4193-833F-C022C0FB4CE3}" srcOrd="1" destOrd="0" parTransId="{7F15902E-FBA0-473A-893F-094392661F73}" sibTransId="{22806D08-B1F7-4934-B250-0A6134369E81}"/>
    <dgm:cxn modelId="{F7A53B44-7013-C94E-8177-27FCE92E38D7}" type="presParOf" srcId="{A85C66A6-ECF1-024A-A414-F2761D4A48A0}" destId="{BF52713D-3365-8244-A076-48A2305BC7CF}" srcOrd="0" destOrd="0" presId="urn:microsoft.com/office/officeart/2005/8/layout/process4"/>
    <dgm:cxn modelId="{838A1631-0EF8-464C-817D-F66AAC7C0F80}" type="presParOf" srcId="{BF52713D-3365-8244-A076-48A2305BC7CF}" destId="{7C870F30-9F9E-B945-BF25-317A66AF1BF3}" srcOrd="0" destOrd="0" presId="urn:microsoft.com/office/officeart/2005/8/layout/process4"/>
    <dgm:cxn modelId="{058B6F72-963D-284C-8272-C0838D7905C4}" type="presParOf" srcId="{A85C66A6-ECF1-024A-A414-F2761D4A48A0}" destId="{CC542B85-6474-4844-BECF-5128D2EDCC31}" srcOrd="1" destOrd="0" presId="urn:microsoft.com/office/officeart/2005/8/layout/process4"/>
    <dgm:cxn modelId="{B6534434-01C8-2842-AB77-0C6A796B4B0F}" type="presParOf" srcId="{A85C66A6-ECF1-024A-A414-F2761D4A48A0}" destId="{75CA017E-C7F1-0446-BC84-8013CCA1B03F}" srcOrd="2" destOrd="0" presId="urn:microsoft.com/office/officeart/2005/8/layout/process4"/>
    <dgm:cxn modelId="{99C66FEA-7ACF-3144-AEB1-41542AD75D70}" type="presParOf" srcId="{75CA017E-C7F1-0446-BC84-8013CCA1B03F}" destId="{6940FBDC-187B-154B-9559-AF1B582DA0EC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C870F30-9F9E-B945-BF25-317A66AF1BF3}">
      <dsp:nvSpPr>
        <dsp:cNvPr id="0" name=""/>
        <dsp:cNvSpPr/>
      </dsp:nvSpPr>
      <dsp:spPr>
        <a:xfrm>
          <a:off x="0" y="3005285"/>
          <a:ext cx="5918184" cy="1971792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8920" tIns="248920" rIns="248920" bIns="24892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kern="1200" err="1"/>
            <a:t>analyse</a:t>
          </a:r>
          <a:r>
            <a:rPr lang="en-US" sz="3500" b="1" kern="1200"/>
            <a:t> my academic and Employability skills.</a:t>
          </a:r>
          <a:endParaRPr lang="en-US" sz="3500" kern="1200"/>
        </a:p>
      </dsp:txBody>
      <dsp:txXfrm>
        <a:off x="0" y="3005285"/>
        <a:ext cx="5918184" cy="1971792"/>
      </dsp:txXfrm>
    </dsp:sp>
    <dsp:sp modelId="{6940FBDC-187B-154B-9559-AF1B582DA0EC}">
      <dsp:nvSpPr>
        <dsp:cNvPr id="0" name=""/>
        <dsp:cNvSpPr/>
      </dsp:nvSpPr>
      <dsp:spPr>
        <a:xfrm rot="10800000">
          <a:off x="0" y="2245"/>
          <a:ext cx="5918184" cy="3032617"/>
        </a:xfrm>
        <a:prstGeom prst="upArrowCallou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8920" tIns="248920" rIns="248920" bIns="248920" numCol="1" spcCol="1270" anchor="ctr" anchorCtr="0">
          <a:noAutofit/>
        </a:bodyPr>
        <a:lstStyle/>
        <a:p>
          <a:pPr marL="0" lvl="0" indent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500" b="1" kern="1200"/>
            <a:t>Based on my intended career, I have prepared   this presentation to </a:t>
          </a:r>
          <a:endParaRPr lang="en-US" sz="3500" kern="1200"/>
        </a:p>
      </dsp:txBody>
      <dsp:txXfrm rot="10800000">
        <a:off x="0" y="2245"/>
        <a:ext cx="5918184" cy="19705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DCE4F5C-E560-ED4E-B702-D8CFC905178F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69D574-3BB2-4C44-A9D1-ED4EB038247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8460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Introduction </a:t>
            </a:r>
          </a:p>
          <a:p>
            <a:r>
              <a:rPr lang="en-US"/>
              <a:t>My name is Praise </a:t>
            </a:r>
            <a:r>
              <a:rPr lang="en-US" err="1"/>
              <a:t>Abla</a:t>
            </a:r>
            <a:r>
              <a:rPr lang="en-US"/>
              <a:t> </a:t>
            </a:r>
            <a:r>
              <a:rPr lang="en-US" err="1"/>
              <a:t>Oigbochie</a:t>
            </a:r>
            <a:endParaRPr lang="en-US"/>
          </a:p>
          <a:p>
            <a:r>
              <a:rPr lang="en-US"/>
              <a:t>Based on my intended career, I have prepared this presentation to </a:t>
            </a:r>
            <a:r>
              <a:rPr lang="en-US" err="1"/>
              <a:t>analyse</a:t>
            </a:r>
            <a:r>
              <a:rPr lang="en-US"/>
              <a:t> my academic and Employability skills.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D574-3BB2-4C44-A9D1-ED4EB038247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5540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 want to be Self Employed in the future to have An Online Retail Business. In this presentation, I will show you the Academic and Employability skills that I already have and the skills that I will need to improve. I will also show you my SOWT Analysis for my intended career.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D574-3BB2-4C44-A9D1-ED4EB038247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377971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 want to be Self Employed in the future to have An Online Retail Business. In this presentation, I will show you the Academic and Employability skills that I already have and the skills that I will need to improve. I will also show you my SOWT Analysis for my intended career.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D574-3BB2-4C44-A9D1-ED4EB0382471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661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D574-3BB2-4C44-A9D1-ED4EB0382471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665620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In the future, I want to open my website to manage myself without having to depend solely on a platform like eBay or Etsy and have no control over their plans. Furthermore, having a website gives me more freedom to be even more creative and be in charge of my website, providing more opportunities, e.g. having an email list be </a:t>
            </a:r>
          </a:p>
          <a:p>
            <a:r>
              <a:rPr lang="en-US" err="1"/>
              <a:t>en</a:t>
            </a:r>
            <a:r>
              <a:rPr lang="en-US"/>
              <a:t> able to connect with my customers directly</a:t>
            </a:r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669D574-3BB2-4C44-A9D1-ED4EB038247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19613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95B334-F69C-D34F-9727-7156D0EE3EA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323627-D64B-2F48-A919-E14E26D9E67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8C4E32-3B4E-4D4E-8D40-0F25780D3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AE46E-6BAD-1F48-ADE4-DB0F82A89804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CCE94B-F922-A94F-8F94-51E99F6FE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D853B0-22B6-1844-92CA-B8D5E2A362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31252-1EE6-9A43-81D2-01AE3EA1D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6199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C01DA5-E3AF-784E-A840-B4533D67DF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5EF53-9425-094B-A83D-E9CF881DBA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AD99667-C987-0E47-8013-357CA93F4F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AE46E-6BAD-1F48-ADE4-DB0F82A89804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686919-313E-514E-9182-33B6B7619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DC1F38-EF15-4745-9BE5-61BDFBA999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31252-1EE6-9A43-81D2-01AE3EA1D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145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494D4-F82A-444A-A49C-B62E6EC026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CF89E6E-8023-004C-9913-240FCA5FFF0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F688DF-2F0F-CC4D-86BD-16957FCC82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AE46E-6BAD-1F48-ADE4-DB0F82A89804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D5FAAB2-4388-D34D-AED3-07A9FDA471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96AEF-B166-FC45-B2D9-9DCCD7879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31252-1EE6-9A43-81D2-01AE3EA1D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326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9CE936-315D-7348-BF6C-2356DA81EA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E37BC8-0058-B54C-BF0E-57EBDD5436D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3D0B45-4AC7-7D47-960F-1DD53C9F8D9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2CF78E-178C-2640-86FD-0C4D1085B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AE46E-6BAD-1F48-ADE4-DB0F82A89804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EB9C1EC-67CF-0A4F-BC7C-D7DA106E20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28EC88-2DCF-004F-88E8-74B3C6481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31252-1EE6-9A43-81D2-01AE3EA1D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49431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4A9644-C00D-9647-92BC-D2C42AD1FF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5CF71F8-8A06-564D-B6E7-80B2BE035A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6D0977-212F-1D49-BC44-C7F6BB004F1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3EDACD-D901-824D-B7B7-DA1B10DF7CF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2FF8C59-9343-854E-ABEA-3245813FAA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185657-ABDF-6248-956C-081EF3F60C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AE46E-6BAD-1F48-ADE4-DB0F82A89804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E8E6148-7C32-7A45-A0C2-946FE7F134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737D42-EE8D-6748-B3FA-AD23886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31252-1EE6-9A43-81D2-01AE3EA1D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273431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6B3CB2-7C77-5541-8236-FE54E3E782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54AEAE8-E3B3-EE41-A9D5-C59387859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AE46E-6BAD-1F48-ADE4-DB0F82A89804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743A42-0B22-1E4A-BA1A-85452EA11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7B8673-2FB5-DD44-B011-61256FC6AD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31252-1EE6-9A43-81D2-01AE3EA1D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26828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326D9A-3AD7-594F-90F0-2D8148BA6D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AE46E-6BAD-1F48-ADE4-DB0F82A89804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85631D3-A17B-F241-AB1B-34FEEF5EF9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BB6B886-18E3-8D4F-BB4B-FB797A45A4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31252-1EE6-9A43-81D2-01AE3EA1D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69948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F40B86-4A14-444E-AC9A-31A53BA7CE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7F0449-AC24-2B40-93C7-C7F380732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D37EF7E-4BFA-F14B-AE9C-C7BC682D0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D87D15-9B0F-1547-A3FD-A560969D3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AE46E-6BAD-1F48-ADE4-DB0F82A89804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4A8176-DC6C-F14B-9C1F-4C4FA54454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A779B8-7BCB-714E-9887-B848BA5D1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31252-1EE6-9A43-81D2-01AE3EA1D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36450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5ED46-786F-C846-90DC-430FE55E38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DE68C23-274F-BE4F-B7E3-81419A13BF6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EEF601-A220-7245-B553-2A874C7CDDC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D4B1C7-5877-394A-BAC1-59111F0105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AE46E-6BAD-1F48-ADE4-DB0F82A89804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28F6A4F-5C27-D14F-B9E1-E6BAEBAB54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476785-EC17-2943-A0D0-43D3583278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31252-1EE6-9A43-81D2-01AE3EA1D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81195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3031EB-C48B-C242-8F20-5DBA41D721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BB97E47-A3D4-D74B-8973-E101A695C7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2FA45F-D0D4-7745-97ED-345A21A61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AE46E-6BAD-1F48-ADE4-DB0F82A89804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D60918-F510-584E-9C1C-DB500AECC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88CE5A-0BBB-ED4E-BD5C-C9FD2297D5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31252-1EE6-9A43-81D2-01AE3EA1D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75793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4ADFF84-D251-4C47-AF24-393BC8804CF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66BA3C9-AEFF-BA4B-9844-F28D3817CDC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1E3987-525F-A843-A20F-52DF75D9F1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CAE46E-6BAD-1F48-ADE4-DB0F82A89804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F4EF73-4849-9D40-A44E-234AF4698C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EEBAFF-A04A-5047-BF0B-765A213542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BD31252-1EE6-9A43-81D2-01AE3EA1D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94668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25DFD53-3BC0-374B-880E-B11056FA0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EFB2BD-CFF6-5743-985C-638EB6C6CC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C5D66D-47F4-C04C-A75B-908ED63A4C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1CAE46E-6BAD-1F48-ADE4-DB0F82A89804}" type="datetimeFigureOut">
              <a:rPr lang="en-US" smtClean="0"/>
              <a:t>12/7/2021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99E11A-1F23-964E-B7E7-5D06714351E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7F4F9-59D3-FA42-9385-3689003C093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BD31252-1EE6-9A43-81D2-01AE3EA1DDF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064230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ngall.com/arrow-png/download/14199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A1F6BF70-C7D1-4AF9-8DB4-BEEB8A9C35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74E43-51E5-374B-87D2-E3EF2A7D35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5065" y="1097280"/>
            <a:ext cx="3796306" cy="46662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Praise Abla Oigbochie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0C66A8B6-1F6E-4FCC-93B9-B9986B6FD1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2576" y="5945955"/>
            <a:ext cx="12109423" cy="525780"/>
            <a:chOff x="82576" y="5945955"/>
            <a:chExt cx="12109423" cy="52578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CAF7C4FD-65AD-4BBE-886A-D2E923F94C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-103361" y="6131892"/>
              <a:ext cx="524256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1BA8278B-6DF7-481F-B1FA-FFE7D6C3C7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 flipH="1">
              <a:off x="5998176" y="277912"/>
              <a:ext cx="524256" cy="1186339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33706" y="587829"/>
            <a:ext cx="6505300" cy="568234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19" name="TextBox 6">
            <a:extLst>
              <a:ext uri="{FF2B5EF4-FFF2-40B4-BE49-F238E27FC236}">
                <a16:creationId xmlns:a16="http://schemas.microsoft.com/office/drawing/2014/main" id="{52E516F6-269C-4762-A554-1C59020DE0E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96684044"/>
              </p:ext>
            </p:extLst>
          </p:nvPr>
        </p:nvGraphicFramePr>
        <p:xfrm>
          <a:off x="5431536" y="1014153"/>
          <a:ext cx="5918184" cy="49793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13739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7515D20E-1AB7-4E74-9236-2B72B63D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CE0FA4-3ED2-1F49-AA80-25FB1FB19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5028" y="1336329"/>
            <a:ext cx="3892732" cy="43825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4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Contents</a:t>
            </a:r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032D8612-31EB-44CF-A1D0-14FD4C705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3163461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F19A4A0F-1B59-4DB0-9764-D10936E987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3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4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7" name="Rectangle 26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982976"/>
            <a:ext cx="6009366" cy="512063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A850284-7B68-E445-8BFF-24DD6CC8ACE7}"/>
              </a:ext>
            </a:extLst>
          </p:cNvPr>
          <p:cNvSpPr txBox="1"/>
          <p:nvPr/>
        </p:nvSpPr>
        <p:spPr>
          <a:xfrm>
            <a:off x="5776410" y="1275428"/>
            <a:ext cx="5828166" cy="107708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400" b="1"/>
              <a:t>In this presentation I will speaking on my :-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3D67E63-D5BA-4049-B8CF-0B8012DF86FB}"/>
              </a:ext>
            </a:extLst>
          </p:cNvPr>
          <p:cNvSpPr txBox="1"/>
          <p:nvPr/>
        </p:nvSpPr>
        <p:spPr>
          <a:xfrm>
            <a:off x="5743381" y="2666130"/>
            <a:ext cx="618078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en-US"/>
              <a:t>My intended Career Key Skills</a:t>
            </a:r>
          </a:p>
          <a:p>
            <a:endParaRPr lang="en-US"/>
          </a:p>
          <a:p>
            <a:pPr marL="285750" indent="-285750">
              <a:buFontTx/>
              <a:buChar char="-"/>
            </a:pPr>
            <a:r>
              <a:rPr lang="en-US"/>
              <a:t>SWOT</a:t>
            </a:r>
            <a:r>
              <a:rPr lang="en-GB"/>
              <a:t> Analysis</a:t>
            </a:r>
          </a:p>
          <a:p>
            <a:endParaRPr lang="en-GB"/>
          </a:p>
          <a:p>
            <a:pPr marL="285750" indent="-285750">
              <a:buFontTx/>
              <a:buChar char="-"/>
            </a:pPr>
            <a:r>
              <a:rPr lang="en-GB"/>
              <a:t>I will compare skills that I have now and skills that I need for          my intended career.</a:t>
            </a:r>
          </a:p>
          <a:p>
            <a:endParaRPr lang="en-GB"/>
          </a:p>
          <a:p>
            <a:r>
              <a:rPr lang="en-GB"/>
              <a:t>-     Analysing what I Need to do to improve my Skills</a:t>
            </a:r>
          </a:p>
          <a:p>
            <a:pPr marL="285750" indent="-285750">
              <a:buFontTx/>
              <a:buChar char="-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23795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1E166-518F-164C-B0E2-034E27587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My Intended Career Key Skills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799E431-6EFA-704D-8F34-5DE662E700BA}"/>
              </a:ext>
            </a:extLst>
          </p:cNvPr>
          <p:cNvSpPr txBox="1"/>
          <p:nvPr/>
        </p:nvSpPr>
        <p:spPr>
          <a:xfrm>
            <a:off x="838200" y="1993691"/>
            <a:ext cx="3484672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My Academic skills :-</a:t>
            </a:r>
          </a:p>
          <a:p>
            <a:r>
              <a:rPr 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FA26165-2DD6-1049-BB71-59CFBEC305DD}"/>
              </a:ext>
            </a:extLst>
          </p:cNvPr>
          <p:cNvSpPr txBox="1"/>
          <p:nvPr/>
        </p:nvSpPr>
        <p:spPr>
          <a:xfrm>
            <a:off x="838200" y="3380282"/>
            <a:ext cx="4084773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My employability skills :-</a:t>
            </a:r>
          </a:p>
          <a:p>
            <a:r>
              <a:rPr 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8263972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22" name="Rectangle 2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5" name="Rectangle 2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D102C76-091A-994E-9C3A-54274D1CB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9952" y="1083484"/>
            <a:ext cx="5013148" cy="264122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0" indent="0">
              <a:buNone/>
            </a:pP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          STRENGTHS</a:t>
            </a:r>
          </a:p>
          <a:p>
            <a:pPr>
              <a:buFontTx/>
              <a:buChar char="-"/>
            </a:pPr>
            <a:r>
              <a:rPr lang="en-GB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I have the knowledge and clear understanding of what my customer wants. </a:t>
            </a:r>
          </a:p>
          <a:p>
            <a:pPr>
              <a:buFontTx/>
              <a:buChar char="-"/>
            </a:pPr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Good Quality Items </a:t>
            </a:r>
          </a:p>
          <a:p>
            <a:pPr>
              <a:buFontTx/>
              <a:buChar char="-"/>
            </a:pPr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Free delivery with Same Day Dispatch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picture containing fabric&#10;&#10;Description automatically generated">
            <a:extLst>
              <a:ext uri="{FF2B5EF4-FFF2-40B4-BE49-F238E27FC236}">
                <a16:creationId xmlns:a16="http://schemas.microsoft.com/office/drawing/2014/main" id="{31EB6060-4B31-FF49-8542-8F2544FE78A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916" r="4" b="1149"/>
          <a:stretch/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19411D3-75A7-DB47-B2D1-73FCEA3F2316}"/>
              </a:ext>
            </a:extLst>
          </p:cNvPr>
          <p:cNvSpPr txBox="1"/>
          <p:nvPr/>
        </p:nvSpPr>
        <p:spPr>
          <a:xfrm>
            <a:off x="667234" y="4577504"/>
            <a:ext cx="3730445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WEAKNESSES</a:t>
            </a:r>
          </a:p>
          <a:p>
            <a:r>
              <a:rPr 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- </a:t>
            </a:r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I don’t have my own website </a:t>
            </a:r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80C2C815-F113-F94C-B7B8-23DE6478C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02618" y="65200"/>
            <a:ext cx="5250681" cy="1325563"/>
          </a:xfrm>
        </p:spPr>
        <p:txBody>
          <a:bodyPr/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SWOT ANALYSIS</a:t>
            </a:r>
          </a:p>
        </p:txBody>
      </p:sp>
    </p:spTree>
    <p:extLst>
      <p:ext uri="{BB962C8B-B14F-4D97-AF65-F5344CB8AC3E}">
        <p14:creationId xmlns:p14="http://schemas.microsoft.com/office/powerpoint/2010/main" val="647610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2A7E82-4E28-1C43-9DD4-CC77B5B41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2317" y="1422743"/>
            <a:ext cx="4619938" cy="1011734"/>
          </a:xfrm>
        </p:spPr>
        <p:txBody>
          <a:bodyPr>
            <a:normAutofit fontScale="90000"/>
          </a:bodyPr>
          <a:lstStyle/>
          <a:p>
            <a:r>
              <a:rPr lang="en-US" sz="3400">
                <a:solidFill>
                  <a:srgbClr val="FFFFFF"/>
                </a:solidFill>
              </a:rPr>
              <a:t>                      </a:t>
            </a:r>
            <a:r>
              <a:rPr lang="en-US" sz="4900" b="1">
                <a:solidFill>
                  <a:srgbClr val="FFFF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Opportunities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6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7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17692FA-72FA-1049-909F-88EF651E3E90}"/>
              </a:ext>
            </a:extLst>
          </p:cNvPr>
          <p:cNvSpPr txBox="1"/>
          <p:nvPr/>
        </p:nvSpPr>
        <p:spPr>
          <a:xfrm>
            <a:off x="2750710" y="2936831"/>
            <a:ext cx="65434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A070D41-9F26-A748-8A57-AF2EFDFA71EA}"/>
              </a:ext>
            </a:extLst>
          </p:cNvPr>
          <p:cNvSpPr txBox="1"/>
          <p:nvPr/>
        </p:nvSpPr>
        <p:spPr>
          <a:xfrm>
            <a:off x="2050486" y="4302241"/>
            <a:ext cx="2054793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>
                <a:latin typeface="Times New Roman" panose="02020603050405020304" pitchFamily="18" charset="0"/>
                <a:cs typeface="Times New Roman" panose="02020603050405020304" pitchFamily="18" charset="0"/>
              </a:rPr>
              <a:t>Threats</a:t>
            </a:r>
          </a:p>
        </p:txBody>
      </p:sp>
      <p:pic>
        <p:nvPicPr>
          <p:cNvPr id="11" name="Picture 10" descr="Arrow&#10;&#10;Description automatically generated">
            <a:extLst>
              <a:ext uri="{FF2B5EF4-FFF2-40B4-BE49-F238E27FC236}">
                <a16:creationId xmlns:a16="http://schemas.microsoft.com/office/drawing/2014/main" id="{348EAFCA-CED5-EB4A-87A7-F7168E0958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29907" y="1791258"/>
            <a:ext cx="1471457" cy="799453"/>
          </a:xfrm>
          <a:prstGeom prst="rect">
            <a:avLst/>
          </a:prstGeom>
        </p:spPr>
      </p:pic>
      <p:pic>
        <p:nvPicPr>
          <p:cNvPr id="17" name="Picture 16" descr="Arrow&#10;&#10;Description automatically generated">
            <a:extLst>
              <a:ext uri="{FF2B5EF4-FFF2-40B4-BE49-F238E27FC236}">
                <a16:creationId xmlns:a16="http://schemas.microsoft.com/office/drawing/2014/main" id="{9C1EB7B9-1566-9141-A407-0E6D1400EC8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40603" y="4351113"/>
            <a:ext cx="1373455" cy="746208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id="{5E73CCF7-6CDF-D24F-A62B-6260C8936721}"/>
              </a:ext>
            </a:extLst>
          </p:cNvPr>
          <p:cNvSpPr txBox="1"/>
          <p:nvPr/>
        </p:nvSpPr>
        <p:spPr>
          <a:xfrm>
            <a:off x="6700603" y="1588957"/>
            <a:ext cx="394241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To expand my shop by increasing my inventory to help increase sales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C5BD573-1CA9-7245-A888-EE7BB0BA05E8}"/>
              </a:ext>
            </a:extLst>
          </p:cNvPr>
          <p:cNvSpPr txBox="1"/>
          <p:nvPr/>
        </p:nvSpPr>
        <p:spPr>
          <a:xfrm>
            <a:off x="6776208" y="4486906"/>
            <a:ext cx="352570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There are lots of competition </a:t>
            </a:r>
          </a:p>
        </p:txBody>
      </p:sp>
    </p:spTree>
    <p:extLst>
      <p:ext uri="{BB962C8B-B14F-4D97-AF65-F5344CB8AC3E}">
        <p14:creationId xmlns:p14="http://schemas.microsoft.com/office/powerpoint/2010/main" val="3316685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C1C3B-AC0B-D149-981E-11BF81C766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Comparing The Skills That I have Now With My intended Career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D6E3C2F-D785-E549-A1DD-4C401506AD3C}"/>
              </a:ext>
            </a:extLst>
          </p:cNvPr>
          <p:cNvSpPr txBox="1"/>
          <p:nvPr/>
        </p:nvSpPr>
        <p:spPr>
          <a:xfrm>
            <a:off x="838200" y="2293495"/>
            <a:ext cx="3642610" cy="4585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Skills I Already Have </a:t>
            </a:r>
          </a:p>
          <a:p>
            <a:endParaRPr lang="en-GB" sz="28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85750" indent="-285750">
              <a:buFontTx/>
              <a:buChar char="-"/>
            </a:pPr>
            <a:r>
              <a:rPr lang="en-GB" sz="2000" b="1"/>
              <a:t>I have the knowledge and clear </a:t>
            </a:r>
            <a:r>
              <a:rPr lang="en-GB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</a:t>
            </a:r>
            <a:r>
              <a:rPr lang="en-GB" sz="2000" b="1"/>
              <a:t> of what my customer wants. </a:t>
            </a:r>
          </a:p>
          <a:p>
            <a:pPr marL="285750" indent="-285750">
              <a:buFontTx/>
              <a:buChar char="-"/>
            </a:pPr>
            <a:endParaRPr lang="en-GB" sz="2000" b="1"/>
          </a:p>
          <a:p>
            <a:pPr marL="285750" indent="-285750">
              <a:buFontTx/>
              <a:buChar char="-"/>
            </a:pPr>
            <a:r>
              <a:rPr lang="en-GB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I am very Self Discipline, able to overcome my weaknesses.</a:t>
            </a:r>
          </a:p>
          <a:p>
            <a:pPr marL="285750" indent="-285750">
              <a:buFontTx/>
              <a:buChar char="-"/>
            </a:pPr>
            <a:endParaRPr lang="en-GB" sz="2000" b="1"/>
          </a:p>
          <a:p>
            <a:pPr marL="285750" indent="-285750">
              <a:buFontTx/>
              <a:buChar char="-"/>
            </a:pPr>
            <a:r>
              <a:rPr lang="en-GB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I am very Organised and good at solving problems </a:t>
            </a:r>
          </a:p>
          <a:p>
            <a:pPr marL="285750" indent="-285750">
              <a:buFontTx/>
              <a:buChar char="-"/>
            </a:pPr>
            <a:endParaRPr lang="en-GB"/>
          </a:p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7BF8CE-12F5-0A44-B52B-D7343D1F0B04}"/>
              </a:ext>
            </a:extLst>
          </p:cNvPr>
          <p:cNvSpPr txBox="1"/>
          <p:nvPr/>
        </p:nvSpPr>
        <p:spPr>
          <a:xfrm>
            <a:off x="5981075" y="2293495"/>
            <a:ext cx="583191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>
                <a:latin typeface="Times New Roman" panose="02020603050405020304" pitchFamily="18" charset="0"/>
                <a:cs typeface="Times New Roman" panose="02020603050405020304" pitchFamily="18" charset="0"/>
              </a:rPr>
              <a:t>Kills I Need For My intended Career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F478E-4FDC-A544-B777-72A7ECC2A41B}"/>
              </a:ext>
            </a:extLst>
          </p:cNvPr>
          <p:cNvSpPr txBox="1"/>
          <p:nvPr/>
        </p:nvSpPr>
        <p:spPr>
          <a:xfrm>
            <a:off x="6850507" y="3005528"/>
            <a:ext cx="3597460" cy="44012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Organization Skills </a:t>
            </a:r>
          </a:p>
          <a:p>
            <a:pPr marL="342900" indent="-342900">
              <a:buFontTx/>
              <a:buChar char="-"/>
            </a:pPr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Tx/>
              <a:buChar char="-"/>
            </a:pPr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Time Management</a:t>
            </a:r>
          </a:p>
          <a:p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Tx/>
              <a:buChar char="-"/>
            </a:pPr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Problem Solving</a:t>
            </a:r>
          </a:p>
          <a:p>
            <a:pPr marL="342900" indent="-342900">
              <a:buFontTx/>
              <a:buChar char="-"/>
            </a:pPr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Tx/>
              <a:buChar char="-"/>
            </a:pPr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Digital Marketing and Sales</a:t>
            </a:r>
          </a:p>
          <a:p>
            <a:pPr marL="342900" indent="-342900">
              <a:buFontTx/>
              <a:buChar char="-"/>
            </a:pPr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Tx/>
              <a:buChar char="-"/>
            </a:pPr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Problem Solving</a:t>
            </a:r>
          </a:p>
          <a:p>
            <a:pPr marL="342900" indent="-342900">
              <a:buFontTx/>
              <a:buChar char="-"/>
            </a:pPr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Tx/>
              <a:buChar char="-"/>
            </a:pPr>
            <a:r>
              <a:rPr lang="en-US" sz="2000" b="1">
                <a:latin typeface="Times New Roman" panose="02020603050405020304" pitchFamily="18" charset="0"/>
                <a:cs typeface="Times New Roman" panose="02020603050405020304" pitchFamily="18" charset="0"/>
              </a:rPr>
              <a:t>Money Matters </a:t>
            </a:r>
          </a:p>
          <a:p>
            <a:pPr marL="342900" indent="-342900">
              <a:buFontTx/>
              <a:buChar char="-"/>
            </a:pPr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Tx/>
              <a:buChar char="-"/>
            </a:pPr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Tx/>
              <a:buChar char="-"/>
            </a:pPr>
            <a:endParaRPr lang="en-US" sz="20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0140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492BD9-8515-CC4B-B36C-85FAC34919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                            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03DBBF-6A5E-0B48-B1F3-18A5E1384B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en-US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analyse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 my academic and employability skills for my intended career. Identify the skills that I already have and the skills that I need to improve to help me achieve my goals and have a successful career.</a:t>
            </a:r>
          </a:p>
        </p:txBody>
      </p:sp>
    </p:spTree>
    <p:extLst>
      <p:ext uri="{BB962C8B-B14F-4D97-AF65-F5344CB8AC3E}">
        <p14:creationId xmlns:p14="http://schemas.microsoft.com/office/powerpoint/2010/main" val="1028094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25F5C-5FC5-1C4F-830A-EE8820CDC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                             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20FFDA-2889-FC4A-A134-009FC1AFA812}"/>
              </a:ext>
            </a:extLst>
          </p:cNvPr>
          <p:cNvSpPr txBox="1"/>
          <p:nvPr/>
        </p:nvSpPr>
        <p:spPr>
          <a:xfrm>
            <a:off x="1528997" y="1798820"/>
            <a:ext cx="88163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err="1"/>
              <a:t>Blaxell</a:t>
            </a:r>
            <a:r>
              <a:rPr lang="en-GB"/>
              <a:t>, R. and Moore, C., 2012. Connecting academic and employability skills and attributes.</a:t>
            </a:r>
            <a:endParaRPr lang="en-US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0BDCDB-0D2E-3F4F-BA18-E81C25B6A69E}"/>
              </a:ext>
            </a:extLst>
          </p:cNvPr>
          <p:cNvSpPr txBox="1"/>
          <p:nvPr/>
        </p:nvSpPr>
        <p:spPr>
          <a:xfrm>
            <a:off x="1618938" y="2743200"/>
            <a:ext cx="791813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/>
              <a:t>Haydon R, 10 Crucial Skills You Need to Start an Online Business.</a:t>
            </a:r>
          </a:p>
          <a:p>
            <a:r>
              <a:rPr lang="en-US"/>
              <a:t> https://</a:t>
            </a:r>
            <a:r>
              <a:rPr lang="en-US" err="1"/>
              <a:t>www.bizcover.com.au</a:t>
            </a:r>
            <a:r>
              <a:rPr lang="en-US"/>
              <a:t>/</a:t>
            </a:r>
            <a:r>
              <a:rPr lang="en-US" err="1"/>
              <a:t>bizwitty</a:t>
            </a:r>
            <a:r>
              <a:rPr lang="en-US"/>
              <a:t>/10-crucial-skills-need-start-online-business</a:t>
            </a:r>
          </a:p>
        </p:txBody>
      </p:sp>
    </p:spTree>
    <p:extLst>
      <p:ext uri="{BB962C8B-B14F-4D97-AF65-F5344CB8AC3E}">
        <p14:creationId xmlns:p14="http://schemas.microsoft.com/office/powerpoint/2010/main" val="27789009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8</Slides>
  <Notes>5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Praise Abla Oigbochie</vt:lpstr>
      <vt:lpstr>Contents</vt:lpstr>
      <vt:lpstr>My Intended Career Key Skills</vt:lpstr>
      <vt:lpstr>SWOT ANALYSIS</vt:lpstr>
      <vt:lpstr>                      Opportunities</vt:lpstr>
      <vt:lpstr>Comparing The Skills That I have Now With My intended Career</vt:lpstr>
      <vt:lpstr>                            Summary</vt:lpstr>
      <vt:lpstr>                            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Praise Abla Oigbochie</dc:title>
  <dc:creator>Praise Abla Oigbochie (2114107)</dc:creator>
  <cp:revision>1</cp:revision>
  <dcterms:created xsi:type="dcterms:W3CDTF">2021-12-07T14:31:09Z</dcterms:created>
  <dcterms:modified xsi:type="dcterms:W3CDTF">2021-12-08T00:00:28Z</dcterms:modified>
</cp:coreProperties>
</file>