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6" r:id="rId4"/>
  </p:sldMasterIdLst>
  <p:notesMasterIdLst>
    <p:notesMasterId r:id="rId19"/>
  </p:notesMasterIdLst>
  <p:handoutMasterIdLst>
    <p:handoutMasterId r:id="rId20"/>
  </p:handoutMasterIdLst>
  <p:sldIdLst>
    <p:sldId id="1497" r:id="rId5"/>
    <p:sldId id="1514" r:id="rId6"/>
    <p:sldId id="1499" r:id="rId7"/>
    <p:sldId id="1515" r:id="rId8"/>
    <p:sldId id="1500" r:id="rId9"/>
    <p:sldId id="1516" r:id="rId10"/>
    <p:sldId id="1502" r:id="rId11"/>
    <p:sldId id="1517" r:id="rId12"/>
    <p:sldId id="1518" r:id="rId13"/>
    <p:sldId id="1511" r:id="rId14"/>
    <p:sldId id="1512" r:id="rId15"/>
    <p:sldId id="1520" r:id="rId16"/>
    <p:sldId id="1521" r:id="rId17"/>
    <p:sldId id="1519"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940675A-B579-460E-94D1-54222C63F5D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0079" autoAdjust="0"/>
  </p:normalViewPr>
  <p:slideViewPr>
    <p:cSldViewPr snapToGrid="0">
      <p:cViewPr varScale="1">
        <p:scale>
          <a:sx n="112" d="100"/>
          <a:sy n="112" d="100"/>
        </p:scale>
        <p:origin x="552" y="96"/>
      </p:cViewPr>
      <p:guideLst/>
    </p:cSldViewPr>
  </p:slid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3/19/2026</a:t>
            </a:fld>
            <a:endParaRPr lang="en-US" dirty="0"/>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dirty="0"/>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3/19/2026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dirty="0"/>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365760" y="5218032"/>
            <a:ext cx="11460480" cy="786384"/>
          </a:xfrm>
        </p:spPr>
        <p:txBody>
          <a:bodyPr anchor="b">
            <a:normAutofit/>
          </a:bodyPr>
          <a:lstStyle>
            <a:lvl1pPr algn="l">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65760" y="5972629"/>
            <a:ext cx="11460480" cy="480373"/>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0" y="0"/>
            <a:ext cx="12191999" cy="4986425"/>
          </a:xfrm>
          <a:blipFill dpi="0" rotWithShape="1">
            <a:blip r:embed="rId2">
              <a:alphaModFix amt="70000"/>
              <a:extLst>
                <a:ext uri="{28A0092B-C50C-407E-A947-70E740481C1C}">
                  <a14:useLocalDpi xmlns:a14="http://schemas.microsoft.com/office/drawing/2010/main" val="0"/>
                </a:ext>
              </a:extLst>
            </a:blip>
            <a:srcRect/>
            <a:stretch>
              <a:fillRect/>
            </a:stretch>
          </a:blipFill>
        </p:spPr>
        <p:txBody>
          <a:bodyPr/>
          <a:lstStyle/>
          <a:p>
            <a:r>
              <a:rPr lang="en-US"/>
              <a:t>Click icon to add picture</a:t>
            </a:r>
            <a:endParaRPr lang="en-US" dirty="0"/>
          </a:p>
        </p:txBody>
      </p:sp>
      <p:sp>
        <p:nvSpPr>
          <p:cNvPr id="4" name="Date Placeholder 2">
            <a:extLst>
              <a:ext uri="{FF2B5EF4-FFF2-40B4-BE49-F238E27FC236}">
                <a16:creationId xmlns:a16="http://schemas.microsoft.com/office/drawing/2014/main" id="{0FC0FA77-D157-35E3-0B4D-11C0F67E63F3}"/>
              </a:ext>
            </a:extLst>
          </p:cNvPr>
          <p:cNvSpPr>
            <a:spLocks noGrp="1"/>
          </p:cNvSpPr>
          <p:nvPr>
            <p:ph type="dt" sz="half" idx="10"/>
          </p:nvPr>
        </p:nvSpPr>
        <p:spPr>
          <a:xfrm>
            <a:off x="347132" y="6529916"/>
            <a:ext cx="3284341" cy="328084"/>
          </a:xfrm>
        </p:spPr>
        <p:txBody>
          <a:bodyPr/>
          <a:lstStyle/>
          <a:p>
            <a:fld id="{175A1B29-DFBD-4673-8328-3ED6619AAB50}" type="datetime1">
              <a:rPr lang="en-US" smtClean="0"/>
              <a:t>3/19/2026</a:t>
            </a:fld>
            <a:endParaRPr lang="en-US" dirty="0"/>
          </a:p>
        </p:txBody>
      </p:sp>
      <p:sp>
        <p:nvSpPr>
          <p:cNvPr id="5" name="Footer Placeholder 3">
            <a:extLst>
              <a:ext uri="{FF2B5EF4-FFF2-40B4-BE49-F238E27FC236}">
                <a16:creationId xmlns:a16="http://schemas.microsoft.com/office/drawing/2014/main" id="{9D55EDDF-CA01-E393-D8E9-0618A68B21A8}"/>
              </a:ext>
            </a:extLst>
          </p:cNvPr>
          <p:cNvSpPr>
            <a:spLocks noGrp="1"/>
          </p:cNvSpPr>
          <p:nvPr>
            <p:ph type="ftr" sz="quarter" idx="11"/>
          </p:nvPr>
        </p:nvSpPr>
        <p:spPr>
          <a:xfrm>
            <a:off x="8660019" y="6529916"/>
            <a:ext cx="2805405" cy="328084"/>
          </a:xfrm>
        </p:spPr>
        <p:txBody>
          <a:bodyPr/>
          <a:lstStyle/>
          <a:p>
            <a:r>
              <a:rPr lang="en-US" dirty="0"/>
              <a:t>Sample Footer Text</a:t>
            </a:r>
          </a:p>
        </p:txBody>
      </p:sp>
      <p:sp>
        <p:nvSpPr>
          <p:cNvPr id="6" name="Slide Number Placeholder 4">
            <a:extLst>
              <a:ext uri="{FF2B5EF4-FFF2-40B4-BE49-F238E27FC236}">
                <a16:creationId xmlns:a16="http://schemas.microsoft.com/office/drawing/2014/main" id="{AFD1BB6C-22F1-3135-9434-A294C25CC3D5}"/>
              </a:ext>
            </a:extLst>
          </p:cNvPr>
          <p:cNvSpPr>
            <a:spLocks noGrp="1"/>
          </p:cNvSpPr>
          <p:nvPr>
            <p:ph type="sldNum" sz="quarter" idx="12"/>
          </p:nvPr>
        </p:nvSpPr>
        <p:spPr>
          <a:xfrm>
            <a:off x="11415660" y="6529916"/>
            <a:ext cx="429207" cy="328084"/>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13935224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64B1540E-CB71-48F2-BE70-F5CE056CFE1B}" type="datetime1">
              <a:rPr lang="en-US" smtClean="0"/>
              <a:t>3/19/2026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8" name="Rectangle: Rounded Corners 7">
            <a:extLst>
              <a:ext uri="{FF2B5EF4-FFF2-40B4-BE49-F238E27FC236}">
                <a16:creationId xmlns:a16="http://schemas.microsoft.com/office/drawing/2014/main" id="{B05D4B22-4D6B-3463-9517-CEFA7D2A6E7C}"/>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9017748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103850" y="907302"/>
            <a:ext cx="4222117" cy="3697488"/>
          </a:xfrm>
        </p:spPr>
        <p:txBody>
          <a:bodyPr anchor="b">
            <a:normAutofit/>
          </a:bodyPr>
          <a:lstStyle>
            <a:lvl1pPr algn="l">
              <a:defRPr sz="5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103850" y="4731335"/>
            <a:ext cx="4222117" cy="1219362"/>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0" name="Picture Placeholder 9">
            <a:extLst>
              <a:ext uri="{FF2B5EF4-FFF2-40B4-BE49-F238E27FC236}">
                <a16:creationId xmlns:a16="http://schemas.microsoft.com/office/drawing/2014/main" id="{3E190545-F7D8-0D1C-1BCC-C670CFFE0C60}"/>
              </a:ext>
            </a:extLst>
          </p:cNvPr>
          <p:cNvSpPr>
            <a:spLocks noGrp="1"/>
          </p:cNvSpPr>
          <p:nvPr>
            <p:ph type="pic" sz="quarter" idx="14"/>
          </p:nvPr>
        </p:nvSpPr>
        <p:spPr>
          <a:xfrm>
            <a:off x="358140" y="333756"/>
            <a:ext cx="6226810" cy="6190488"/>
          </a:xfrm>
          <a:custGeom>
            <a:avLst/>
            <a:gdLst>
              <a:gd name="connsiteX0" fmla="*/ 186643 w 6226810"/>
              <a:gd name="connsiteY0" fmla="*/ 0 h 6190488"/>
              <a:gd name="connsiteX1" fmla="*/ 6226810 w 6226810"/>
              <a:gd name="connsiteY1" fmla="*/ 0 h 6190488"/>
              <a:gd name="connsiteX2" fmla="*/ 6226810 w 6226810"/>
              <a:gd name="connsiteY2" fmla="*/ 6190488 h 6190488"/>
              <a:gd name="connsiteX3" fmla="*/ 186643 w 6226810"/>
              <a:gd name="connsiteY3" fmla="*/ 6190488 h 6190488"/>
              <a:gd name="connsiteX4" fmla="*/ 0 w 6226810"/>
              <a:gd name="connsiteY4" fmla="*/ 6003845 h 6190488"/>
              <a:gd name="connsiteX5" fmla="*/ 0 w 6226810"/>
              <a:gd name="connsiteY5" fmla="*/ 186643 h 6190488"/>
              <a:gd name="connsiteX6" fmla="*/ 186643 w 6226810"/>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26810" h="6190488">
                <a:moveTo>
                  <a:pt x="186643" y="0"/>
                </a:moveTo>
                <a:lnTo>
                  <a:pt x="6226810" y="0"/>
                </a:lnTo>
                <a:lnTo>
                  <a:pt x="6226810" y="6190488"/>
                </a:lnTo>
                <a:lnTo>
                  <a:pt x="186643" y="6190488"/>
                </a:lnTo>
                <a:cubicBezTo>
                  <a:pt x="83563" y="6190488"/>
                  <a:pt x="0" y="6106925"/>
                  <a:pt x="0" y="6003845"/>
                </a:cubicBezTo>
                <a:lnTo>
                  <a:pt x="0" y="186643"/>
                </a:lnTo>
                <a:cubicBezTo>
                  <a:pt x="0" y="83563"/>
                  <a:pt x="83563" y="0"/>
                  <a:pt x="186643" y="0"/>
                </a:cubicBezTo>
                <a:close/>
              </a:path>
            </a:pathLst>
          </a:custGeom>
          <a:blipFill dpi="0" rotWithShape="1">
            <a:blip r:embed="rId2">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US"/>
              <a:t>Click icon to add picture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168895" y="6529916"/>
            <a:ext cx="1707625" cy="328084"/>
          </a:xfrm>
          <a:prstGeom prst="rect">
            <a:avLst/>
          </a:prstGeom>
        </p:spPr>
        <p:txBody>
          <a:bodyPr/>
          <a:lstStyle>
            <a:lvl1pPr>
              <a:defRPr>
                <a:solidFill>
                  <a:schemeClr val="tx1"/>
                </a:solidFill>
                <a:effectLst/>
              </a:defRPr>
            </a:lvl1pPr>
          </a:lstStyle>
          <a:p>
            <a:fld id="{254E9985-91B3-42C8-B8D8-B565E04A5E57}" type="datetime1">
              <a:rPr lang="en-US" smtClean="0"/>
              <a:t>3/19/2026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7" name="Rectangle: Rounded Corners 6">
            <a:extLst>
              <a:ext uri="{FF2B5EF4-FFF2-40B4-BE49-F238E27FC236}">
                <a16:creationId xmlns:a16="http://schemas.microsoft.com/office/drawing/2014/main" id="{E5DF5215-34B8-BE6B-A816-58B2F37B1D55}"/>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66971685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859537" y="905256"/>
            <a:ext cx="4206240" cy="3739896"/>
          </a:xfrm>
        </p:spPr>
        <p:txBody>
          <a:bodyPr anchor="t">
            <a:normAutofit/>
          </a:bodyPr>
          <a:lstStyle>
            <a:lvl1pPr algn="l">
              <a:defRPr sz="52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859536" y="4873752"/>
            <a:ext cx="4206240" cy="138074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6" name="Picture Placeholder 5">
            <a:extLst>
              <a:ext uri="{FF2B5EF4-FFF2-40B4-BE49-F238E27FC236}">
                <a16:creationId xmlns:a16="http://schemas.microsoft.com/office/drawing/2014/main" id="{C77B7186-FB14-CA62-FE96-5476125CC1B8}"/>
              </a:ext>
            </a:extLst>
          </p:cNvPr>
          <p:cNvSpPr>
            <a:spLocks noGrp="1"/>
          </p:cNvSpPr>
          <p:nvPr>
            <p:ph type="pic" sz="quarter" idx="13"/>
          </p:nvPr>
        </p:nvSpPr>
        <p:spPr>
          <a:xfrm>
            <a:off x="5596128" y="333756"/>
            <a:ext cx="6237732" cy="6190488"/>
          </a:xfrm>
          <a:custGeom>
            <a:avLst/>
            <a:gdLst>
              <a:gd name="connsiteX0" fmla="*/ 0 w 6237732"/>
              <a:gd name="connsiteY0" fmla="*/ 0 h 6190488"/>
              <a:gd name="connsiteX1" fmla="*/ 6051089 w 6237732"/>
              <a:gd name="connsiteY1" fmla="*/ 0 h 6190488"/>
              <a:gd name="connsiteX2" fmla="*/ 6237732 w 6237732"/>
              <a:gd name="connsiteY2" fmla="*/ 186643 h 6190488"/>
              <a:gd name="connsiteX3" fmla="*/ 6237732 w 6237732"/>
              <a:gd name="connsiteY3" fmla="*/ 6003845 h 6190488"/>
              <a:gd name="connsiteX4" fmla="*/ 6051089 w 6237732"/>
              <a:gd name="connsiteY4" fmla="*/ 6190488 h 6190488"/>
              <a:gd name="connsiteX5" fmla="*/ 0 w 6237732"/>
              <a:gd name="connsiteY5" fmla="*/ 6190488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37732" h="6190488">
                <a:moveTo>
                  <a:pt x="0" y="0"/>
                </a:moveTo>
                <a:lnTo>
                  <a:pt x="6051089" y="0"/>
                </a:lnTo>
                <a:cubicBezTo>
                  <a:pt x="6154169" y="0"/>
                  <a:pt x="6237732" y="83563"/>
                  <a:pt x="6237732" y="186643"/>
                </a:cubicBezTo>
                <a:lnTo>
                  <a:pt x="6237732" y="6003845"/>
                </a:lnTo>
                <a:cubicBezTo>
                  <a:pt x="6237732" y="6106925"/>
                  <a:pt x="6154169" y="6190488"/>
                  <a:pt x="6051089" y="6190488"/>
                </a:cubicBezTo>
                <a:lnTo>
                  <a:pt x="0" y="6190488"/>
                </a:lnTo>
                <a:close/>
              </a:path>
            </a:pathLst>
          </a:custGeom>
          <a:blipFill dpi="0" rotWithShape="1">
            <a:blip r:embed="rId2">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US"/>
              <a:t>Click icon to add picture</a:t>
            </a:r>
            <a:endParaRPr lang="en-US" dirty="0"/>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347133" y="6529916"/>
            <a:ext cx="1951777" cy="328084"/>
          </a:xfrm>
          <a:prstGeom prst="rect">
            <a:avLst/>
          </a:prstGeom>
        </p:spPr>
        <p:txBody>
          <a:bodyPr/>
          <a:lstStyle/>
          <a:p>
            <a:fld id="{B4AA5E08-0B46-4D4C-9A1D-1895CC169C50}" type="datetime1">
              <a:rPr lang="en-US" smtClean="0"/>
              <a:t>3/19/2026</a:t>
            </a:fld>
            <a:endParaRPr lang="en-US" dirty="0"/>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1880928" y="6529916"/>
            <a:ext cx="2805405" cy="328084"/>
          </a:xfrm>
          <a:prstGeom prst="rect">
            <a:avLst/>
          </a:prstGeom>
        </p:spPr>
        <p:txBody>
          <a:bodyPr/>
          <a:lstStyle/>
          <a:p>
            <a:r>
              <a:rPr lang="en-US" dirty="0"/>
              <a:t>Sample Footer Text</a:t>
            </a:r>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4636569" y="6529916"/>
            <a:ext cx="429207" cy="328084"/>
          </a:xfrm>
          <a:prstGeom prst="rect">
            <a:avLst/>
          </a:prstGeom>
        </p:spPr>
        <p:txBody>
          <a:bodyPr/>
          <a:lstStyle/>
          <a:p>
            <a:fld id="{CC057153-B650-4DEB-B370-79DDCFDCE934}" type="slidenum">
              <a:rPr lang="en-US" smtClean="0"/>
              <a:t>‹#›</a:t>
            </a:fld>
            <a:endParaRPr lang="en-US" dirty="0"/>
          </a:p>
        </p:txBody>
      </p:sp>
      <p:sp>
        <p:nvSpPr>
          <p:cNvPr id="5" name="Rectangle: Rounded Corners 4">
            <a:extLst>
              <a:ext uri="{FF2B5EF4-FFF2-40B4-BE49-F238E27FC236}">
                <a16:creationId xmlns:a16="http://schemas.microsoft.com/office/drawing/2014/main" id="{27AE6C76-D3EE-C74F-F49E-97F6141F5D15}"/>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18606633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pic>
        <p:nvPicPr>
          <p:cNvPr id="8" name="Picture 7" descr="A purple circle with black background&#10;&#10;AI-generated content may be incorrect.">
            <a:extLst>
              <a:ext uri="{FF2B5EF4-FFF2-40B4-BE49-F238E27FC236}">
                <a16:creationId xmlns:a16="http://schemas.microsoft.com/office/drawing/2014/main" id="{703F4AEB-E597-882F-3A69-A923B8DED423}"/>
              </a:ext>
            </a:extLst>
          </p:cNvPr>
          <p:cNvPicPr>
            <a:picLocks noChangeAspect="1"/>
          </p:cNvPicPr>
          <p:nvPr/>
        </p:nvPicPr>
        <p:blipFill>
          <a:blip r:embed="rId2">
            <a:extLst>
              <a:ext uri="{28A0092B-C50C-407E-A947-70E740481C1C}">
                <a14:useLocalDpi xmlns:a14="http://schemas.microsoft.com/office/drawing/2010/main" val="0"/>
              </a:ext>
            </a:extLst>
          </a:blip>
          <a:srcRect t="11857"/>
          <a:stretch/>
        </p:blipFill>
        <p:spPr>
          <a:xfrm>
            <a:off x="398705" y="0"/>
            <a:ext cx="5697291" cy="5021774"/>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21208" y="548642"/>
            <a:ext cx="7478991" cy="3635797"/>
          </a:xfrm>
        </p:spPr>
        <p:txBody>
          <a:bodyPr anchor="b">
            <a:normAutofit/>
          </a:bodyPr>
          <a:lstStyle>
            <a:lvl1pPr algn="l">
              <a:defRPr sz="7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179017" y="4349578"/>
            <a:ext cx="6821182" cy="1384726"/>
          </a:xfrm>
        </p:spPr>
        <p:txBody>
          <a:bodyPr anchor="b">
            <a:normAutofit/>
          </a:bodyPr>
          <a:lstStyle>
            <a:lvl1pPr marL="0" indent="0" algn="l">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347132" y="6529916"/>
            <a:ext cx="3284341" cy="328084"/>
          </a:xfrm>
          <a:prstGeom prst="rect">
            <a:avLst/>
          </a:prstGeom>
        </p:spPr>
        <p:txBody>
          <a:bodyPr/>
          <a:lstStyle/>
          <a:p>
            <a:fld id="{804512D9-A095-4355-9551-356CB2C0D09E}" type="datetime1">
              <a:rPr lang="en-US" smtClean="0"/>
              <a:t>3/19/2026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cxnSp>
        <p:nvCxnSpPr>
          <p:cNvPr id="11" name="Straight Connector 10">
            <a:extLst>
              <a:ext uri="{FF2B5EF4-FFF2-40B4-BE49-F238E27FC236}">
                <a16:creationId xmlns:a16="http://schemas.microsoft.com/office/drawing/2014/main" id="{CC5621C6-56CB-3166-B017-50A927415F64}"/>
              </a:ext>
            </a:extLst>
          </p:cNvPr>
          <p:cNvCxnSpPr>
            <a:cxnSpLocks/>
          </p:cNvCxnSpPr>
          <p:nvPr/>
        </p:nvCxnSpPr>
        <p:spPr>
          <a:xfrm>
            <a:off x="637839" y="4236969"/>
            <a:ext cx="0" cy="1384725"/>
          </a:xfrm>
          <a:prstGeom prst="line">
            <a:avLst/>
          </a:prstGeom>
          <a:ln w="19050">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10397279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pic>
        <p:nvPicPr>
          <p:cNvPr id="8" name="Picture 7" descr="A purple circle with black background&#10;&#10;AI-generated content may be incorrect.">
            <a:extLst>
              <a:ext uri="{FF2B5EF4-FFF2-40B4-BE49-F238E27FC236}">
                <a16:creationId xmlns:a16="http://schemas.microsoft.com/office/drawing/2014/main" id="{02AE2374-EA36-E826-C9F3-73CD3978F48E}"/>
              </a:ext>
            </a:extLst>
          </p:cNvPr>
          <p:cNvPicPr>
            <a:picLocks noChangeAspect="1"/>
          </p:cNvPicPr>
          <p:nvPr/>
        </p:nvPicPr>
        <p:blipFill>
          <a:blip r:embed="rId2">
            <a:extLst>
              <a:ext uri="{28A0092B-C50C-407E-A947-70E740481C1C}">
                <a14:useLocalDpi xmlns:a14="http://schemas.microsoft.com/office/drawing/2010/main" val="0"/>
              </a:ext>
            </a:extLst>
          </a:blip>
          <a:srcRect r="6568" b="47295"/>
          <a:stretch/>
        </p:blipFill>
        <p:spPr>
          <a:xfrm>
            <a:off x="3701142" y="2068286"/>
            <a:ext cx="8490855" cy="4789714"/>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8008" y="854239"/>
            <a:ext cx="7876287" cy="3592629"/>
          </a:xfrm>
        </p:spPr>
        <p:txBody>
          <a:bodyPr anchor="b">
            <a:normAutofit/>
          </a:bodyPr>
          <a:lstStyle>
            <a:lvl1pPr algn="l">
              <a:defRPr sz="72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180323" y="4617138"/>
            <a:ext cx="6853511" cy="101498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347132" y="6529916"/>
            <a:ext cx="3284341" cy="328084"/>
          </a:xfrm>
          <a:prstGeom prst="rect">
            <a:avLst/>
          </a:prstGeom>
        </p:spPr>
        <p:txBody>
          <a:bodyPr/>
          <a:lstStyle/>
          <a:p>
            <a:fld id="{AED07DE6-50D5-4B21-9405-DD62C0D4DC65}" type="datetime1">
              <a:rPr lang="en-US" smtClean="0"/>
              <a:t>3/19/2026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cxnSp>
        <p:nvCxnSpPr>
          <p:cNvPr id="10" name="Straight Connector 9">
            <a:extLst>
              <a:ext uri="{FF2B5EF4-FFF2-40B4-BE49-F238E27FC236}">
                <a16:creationId xmlns:a16="http://schemas.microsoft.com/office/drawing/2014/main" id="{6E2B0C21-F380-74EA-96A8-0858FD0075A4}"/>
              </a:ext>
            </a:extLst>
          </p:cNvPr>
          <p:cNvCxnSpPr>
            <a:cxnSpLocks/>
          </p:cNvCxnSpPr>
          <p:nvPr/>
        </p:nvCxnSpPr>
        <p:spPr>
          <a:xfrm>
            <a:off x="755780" y="4492300"/>
            <a:ext cx="0" cy="1129394"/>
          </a:xfrm>
          <a:prstGeom prst="line">
            <a:avLst/>
          </a:prstGeom>
          <a:ln w="19050">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16212427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16717639-19C5-F877-6AAE-FF488C79363C}"/>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3572615" y="905615"/>
            <a:ext cx="5046770" cy="5046770"/>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353888" y="1427162"/>
            <a:ext cx="9484224" cy="2621154"/>
          </a:xfrm>
        </p:spPr>
        <p:txBody>
          <a:bodyPr anchor="b">
            <a:normAutofit/>
          </a:bodyPr>
          <a:lstStyle>
            <a:lvl1pPr algn="ctr">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4148507"/>
            <a:ext cx="7588155" cy="1414091"/>
          </a:xfrm>
        </p:spPr>
        <p:txBody>
          <a:bodyPr>
            <a:normAutofit/>
          </a:bodyPr>
          <a:lstStyle>
            <a:lvl1pPr marL="0" indent="0" algn="ctr">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347132" y="6529916"/>
            <a:ext cx="3284341" cy="328084"/>
          </a:xfrm>
          <a:prstGeom prst="rect">
            <a:avLst/>
          </a:prstGeom>
        </p:spPr>
        <p:txBody>
          <a:bodyPr/>
          <a:lstStyle/>
          <a:p>
            <a:fld id="{C8E66873-82AB-4D6B-96C7-8222581A9F4D}" type="datetime1">
              <a:rPr lang="en-US" smtClean="0"/>
              <a:t>3/19/2026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16753642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itle 4">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D7D4B28D-BD47-8092-F202-DCD18D1BAEA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1114425" y="1198517"/>
            <a:ext cx="4438650" cy="4438650"/>
          </a:xfrm>
          <a:prstGeom prst="rect">
            <a:avLst/>
          </a:prstGeom>
        </p:spPr>
      </p:pic>
      <p:sp>
        <p:nvSpPr>
          <p:cNvPr id="2" name="Title 1">
            <a:extLst>
              <a:ext uri="{FF2B5EF4-FFF2-40B4-BE49-F238E27FC236}">
                <a16:creationId xmlns:a16="http://schemas.microsoft.com/office/drawing/2014/main" id="{6DD4D61D-AA1D-D414-2D63-F3B4B0760D17}"/>
              </a:ext>
            </a:extLst>
          </p:cNvPr>
          <p:cNvSpPr>
            <a:spLocks noGrp="1"/>
          </p:cNvSpPr>
          <p:nvPr>
            <p:ph type="title"/>
          </p:nvPr>
        </p:nvSpPr>
        <p:spPr>
          <a:xfrm>
            <a:off x="1930708" y="2801929"/>
            <a:ext cx="8686801" cy="2565902"/>
          </a:xfrm>
        </p:spPr>
        <p:txBody>
          <a:bodyPr anchor="b">
            <a:normAutofit/>
          </a:bodyPr>
          <a:lstStyle>
            <a:lvl1pPr>
              <a:lnSpc>
                <a:spcPct val="80000"/>
              </a:lnSpc>
              <a:defRPr sz="6600">
                <a:latin typeface="+mj-lt"/>
              </a:defRPr>
            </a:lvl1pPr>
          </a:lstStyle>
          <a:p>
            <a:r>
              <a:rPr lang="en-US"/>
              <a:t>Click to edit Master title style</a:t>
            </a:r>
            <a:endParaRPr lang="en-US" dirty="0"/>
          </a:p>
        </p:txBody>
      </p:sp>
      <p:sp>
        <p:nvSpPr>
          <p:cNvPr id="9" name="Text Placeholder 8">
            <a:extLst>
              <a:ext uri="{FF2B5EF4-FFF2-40B4-BE49-F238E27FC236}">
                <a16:creationId xmlns:a16="http://schemas.microsoft.com/office/drawing/2014/main" id="{D1B0EE02-7A0B-46A0-5F6E-CFBC94BDF56D}"/>
              </a:ext>
            </a:extLst>
          </p:cNvPr>
          <p:cNvSpPr>
            <a:spLocks noGrp="1"/>
          </p:cNvSpPr>
          <p:nvPr>
            <p:ph type="body" sz="quarter" idx="13"/>
          </p:nvPr>
        </p:nvSpPr>
        <p:spPr>
          <a:xfrm>
            <a:off x="1346090" y="1726269"/>
            <a:ext cx="3024899" cy="547908"/>
          </a:xfrm>
        </p:spPr>
        <p:txBody>
          <a:bodyPr>
            <a:noAutofit/>
          </a:bodyPr>
          <a:lstStyle>
            <a:lvl1pPr marL="0" indent="0">
              <a:buNone/>
              <a:defRPr sz="1600"/>
            </a:lvl1pPr>
            <a:lvl2pPr marL="228600" indent="0">
              <a:buNone/>
              <a:defRPr sz="1400"/>
            </a:lvl2pPr>
            <a:lvl3pPr marL="457200" indent="0">
              <a:buNone/>
              <a:defRPr sz="1200"/>
            </a:lvl3pPr>
            <a:lvl4pPr marL="685800" indent="0">
              <a:buNone/>
              <a:defRPr sz="1100"/>
            </a:lvl4pPr>
            <a:lvl5pPr marL="9144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Date Placeholder 2">
            <a:extLst>
              <a:ext uri="{FF2B5EF4-FFF2-40B4-BE49-F238E27FC236}">
                <a16:creationId xmlns:a16="http://schemas.microsoft.com/office/drawing/2014/main" id="{3667AE0A-CAE3-D199-2942-E05831D340A1}"/>
              </a:ext>
            </a:extLst>
          </p:cNvPr>
          <p:cNvSpPr>
            <a:spLocks noGrp="1"/>
          </p:cNvSpPr>
          <p:nvPr>
            <p:ph type="dt" sz="half" idx="10"/>
          </p:nvPr>
        </p:nvSpPr>
        <p:spPr>
          <a:xfrm>
            <a:off x="347132" y="6529916"/>
            <a:ext cx="3284341" cy="328084"/>
          </a:xfrm>
          <a:prstGeom prst="rect">
            <a:avLst/>
          </a:prstGeom>
        </p:spPr>
        <p:txBody>
          <a:bodyPr/>
          <a:lstStyle/>
          <a:p>
            <a:fld id="{BE4564F8-E916-4EFF-887D-D1E1BBF6454B}" type="datetime1">
              <a:rPr lang="en-US" smtClean="0"/>
              <a:t>3/19/2026</a:t>
            </a:fld>
            <a:endParaRPr lang="en-US" dirty="0"/>
          </a:p>
        </p:txBody>
      </p:sp>
      <p:sp>
        <p:nvSpPr>
          <p:cNvPr id="4" name="Footer Placeholder 3">
            <a:extLst>
              <a:ext uri="{FF2B5EF4-FFF2-40B4-BE49-F238E27FC236}">
                <a16:creationId xmlns:a16="http://schemas.microsoft.com/office/drawing/2014/main" id="{BFDFBF0A-E355-74AD-4A6E-8FD2BD7A6CA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D971D965-1C87-6430-A8A7-B6EB43D86FC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cxnSp>
        <p:nvCxnSpPr>
          <p:cNvPr id="11" name="Straight Connector 10">
            <a:extLst>
              <a:ext uri="{FF2B5EF4-FFF2-40B4-BE49-F238E27FC236}">
                <a16:creationId xmlns:a16="http://schemas.microsoft.com/office/drawing/2014/main" id="{57236231-7728-F430-19B7-A4956EAFC196}"/>
              </a:ext>
            </a:extLst>
          </p:cNvPr>
          <p:cNvCxnSpPr/>
          <p:nvPr/>
        </p:nvCxnSpPr>
        <p:spPr>
          <a:xfrm>
            <a:off x="1450428" y="2522483"/>
            <a:ext cx="0" cy="262495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28760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tx1"/>
        </a:solidFill>
        <a:effectLst/>
      </p:bgPr>
    </p:bg>
    <p:spTree>
      <p:nvGrpSpPr>
        <p:cNvPr id="1" name=""/>
        <p:cNvGrpSpPr/>
        <p:nvPr/>
      </p:nvGrpSpPr>
      <p:grpSpPr>
        <a:xfrm>
          <a:off x="0" y="0"/>
          <a:ext cx="0" cy="0"/>
          <a:chOff x="0" y="0"/>
          <a:chExt cx="0" cy="0"/>
        </a:xfrm>
      </p:grpSpPr>
      <p:pic>
        <p:nvPicPr>
          <p:cNvPr id="3" name="Picture 2" descr="A purple circle with black background&#10;&#10;AI-generated content may be incorrect.">
            <a:extLst>
              <a:ext uri="{FF2B5EF4-FFF2-40B4-BE49-F238E27FC236}">
                <a16:creationId xmlns:a16="http://schemas.microsoft.com/office/drawing/2014/main" id="{9ECA965F-086A-7B72-BC9F-EA4CF32BCAAD}"/>
              </a:ext>
            </a:extLst>
          </p:cNvPr>
          <p:cNvPicPr>
            <a:picLocks noChangeAspect="1"/>
          </p:cNvPicPr>
          <p:nvPr/>
        </p:nvPicPr>
        <p:blipFill>
          <a:blip r:embed="rId2">
            <a:extLst>
              <a:ext uri="{28A0092B-C50C-407E-A947-70E740481C1C}">
                <a14:useLocalDpi xmlns:a14="http://schemas.microsoft.com/office/drawing/2010/main" val="0"/>
              </a:ext>
            </a:extLst>
          </a:blip>
          <a:srcRect b="11502"/>
          <a:stretch/>
        </p:blipFill>
        <p:spPr>
          <a:xfrm>
            <a:off x="421566" y="1836225"/>
            <a:ext cx="5674434" cy="5021775"/>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450428" y="990601"/>
            <a:ext cx="9145991" cy="3630384"/>
          </a:xfrm>
        </p:spPr>
        <p:txBody>
          <a:bodyPr anchor="b">
            <a:noAutofit/>
          </a:bodyPr>
          <a:lstStyle>
            <a:lvl1pPr algn="l">
              <a:defRPr sz="6500">
                <a:solidFill>
                  <a:schemeClr val="bg1"/>
                </a:solidFill>
              </a:defRPr>
            </a:lvl1pPr>
          </a:lstStyle>
          <a:p>
            <a:r>
              <a:rPr lang="en-US"/>
              <a:t>Click to edit Master 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347132" y="6529916"/>
            <a:ext cx="3284341" cy="328084"/>
          </a:xfrm>
          <a:prstGeom prst="rect">
            <a:avLst/>
          </a:prstGeom>
        </p:spPr>
        <p:txBody>
          <a:bodyPr/>
          <a:lstStyle>
            <a:lvl1pPr>
              <a:defRPr>
                <a:solidFill>
                  <a:schemeClr val="bg1"/>
                </a:solidFill>
              </a:defRPr>
            </a:lvl1pPr>
          </a:lstStyle>
          <a:p>
            <a:fld id="{BD69ADDC-FB37-4BD0-807F-2EC90205924B}" type="datetime1">
              <a:rPr lang="en-US" smtClean="0"/>
              <a:pPr/>
              <a:t>3/19/2026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lvl1pPr>
              <a:defRPr>
                <a:solidFill>
                  <a:schemeClr val="bg1"/>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83869852"/>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2">
    <p:bg>
      <p:bgRef idx="1001">
        <a:schemeClr val="bg1"/>
      </p:bgRef>
    </p:bg>
    <p:spTree>
      <p:nvGrpSpPr>
        <p:cNvPr id="1" name=""/>
        <p:cNvGrpSpPr/>
        <p:nvPr/>
      </p:nvGrpSpPr>
      <p:grpSpPr>
        <a:xfrm>
          <a:off x="0" y="0"/>
          <a:ext cx="0" cy="0"/>
          <a:chOff x="0" y="0"/>
          <a:chExt cx="0" cy="0"/>
        </a:xfrm>
      </p:grpSpPr>
      <p:pic>
        <p:nvPicPr>
          <p:cNvPr id="2" name="Picture 1" descr="A purple circle with black background&#10;&#10;AI-generated content may be incorrect.">
            <a:extLst>
              <a:ext uri="{FF2B5EF4-FFF2-40B4-BE49-F238E27FC236}">
                <a16:creationId xmlns:a16="http://schemas.microsoft.com/office/drawing/2014/main" id="{0B3EB36B-144D-A648-1BD5-DBEDDC79D093}"/>
              </a:ext>
            </a:extLst>
          </p:cNvPr>
          <p:cNvPicPr>
            <a:picLocks noChangeAspect="1"/>
          </p:cNvPicPr>
          <p:nvPr/>
        </p:nvPicPr>
        <p:blipFill>
          <a:blip r:embed="rId2">
            <a:extLst>
              <a:ext uri="{28A0092B-C50C-407E-A947-70E740481C1C}">
                <a14:useLocalDpi xmlns:a14="http://schemas.microsoft.com/office/drawing/2010/main" val="0"/>
              </a:ext>
            </a:extLst>
          </a:blip>
          <a:srcRect l="12178" b="16685"/>
          <a:stretch/>
        </p:blipFill>
        <p:spPr>
          <a:xfrm>
            <a:off x="0" y="2754087"/>
            <a:ext cx="4325917" cy="4103914"/>
          </a:xfrm>
          <a:prstGeom prst="rect">
            <a:avLst/>
          </a:prstGeom>
        </p:spPr>
      </p:pic>
      <p:sp>
        <p:nvSpPr>
          <p:cNvPr id="11" name="Title 1">
            <a:extLst>
              <a:ext uri="{FF2B5EF4-FFF2-40B4-BE49-F238E27FC236}">
                <a16:creationId xmlns:a16="http://schemas.microsoft.com/office/drawing/2014/main" id="{D2BD543F-D939-A8C7-FAFA-B555B276DBD7}"/>
              </a:ext>
            </a:extLst>
          </p:cNvPr>
          <p:cNvSpPr>
            <a:spLocks noGrp="1"/>
          </p:cNvSpPr>
          <p:nvPr>
            <p:ph type="ctrTitle"/>
          </p:nvPr>
        </p:nvSpPr>
        <p:spPr>
          <a:xfrm>
            <a:off x="1450428" y="990601"/>
            <a:ext cx="9145991" cy="3630384"/>
          </a:xfrm>
        </p:spPr>
        <p:txBody>
          <a:bodyPr anchor="b">
            <a:noAutofit/>
          </a:bodyPr>
          <a:lstStyle>
            <a:lvl1pPr algn="l">
              <a:defRPr sz="6500">
                <a:solidFill>
                  <a:schemeClr val="tx1"/>
                </a:solidFill>
              </a:defRPr>
            </a:lvl1pPr>
          </a:lstStyle>
          <a:p>
            <a:r>
              <a:rPr lang="en-US"/>
              <a:t>Click to edit Master 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347132" y="6529916"/>
            <a:ext cx="3284341" cy="328084"/>
          </a:xfrm>
          <a:prstGeom prst="rect">
            <a:avLst/>
          </a:prstGeom>
        </p:spPr>
        <p:txBody>
          <a:bodyPr/>
          <a:lstStyle/>
          <a:p>
            <a:fld id="{D6DBE5D1-8623-4EBC-BE64-F118A957A6D2}" type="datetime1">
              <a:rPr lang="en-US" smtClean="0"/>
              <a:t>3/19/2026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847126334"/>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pic>
        <p:nvPicPr>
          <p:cNvPr id="6" name="Picture 5" descr="A purple circle with black background&#10;&#10;AI-generated content may be incorrect.">
            <a:extLst>
              <a:ext uri="{FF2B5EF4-FFF2-40B4-BE49-F238E27FC236}">
                <a16:creationId xmlns:a16="http://schemas.microsoft.com/office/drawing/2014/main" id="{B90D1FE6-C620-8AEA-8E16-817F8F3005D7}"/>
              </a:ext>
            </a:extLst>
          </p:cNvPr>
          <p:cNvPicPr>
            <a:picLocks noChangeAspect="1"/>
          </p:cNvPicPr>
          <p:nvPr/>
        </p:nvPicPr>
        <p:blipFill>
          <a:blip r:embed="rId2">
            <a:extLst>
              <a:ext uri="{28A0092B-C50C-407E-A947-70E740481C1C}">
                <a14:useLocalDpi xmlns:a14="http://schemas.microsoft.com/office/drawing/2010/main" val="0"/>
              </a:ext>
            </a:extLst>
          </a:blip>
          <a:srcRect r="14905" b="19272"/>
          <a:stretch/>
        </p:blipFill>
        <p:spPr>
          <a:xfrm>
            <a:off x="7866083" y="2754085"/>
            <a:ext cx="4325917" cy="4103915"/>
          </a:xfrm>
          <a:prstGeom prst="rect">
            <a:avLst/>
          </a:pr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12647" y="664108"/>
            <a:ext cx="8467558" cy="1554480"/>
          </a:xfrm>
        </p:spPr>
        <p:txBody>
          <a:bodyPr anchor="b">
            <a:normAutofit/>
          </a:bodyPr>
          <a:lstStyle>
            <a:lvl1pPr>
              <a:defRPr sz="4400"/>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12647" y="2333860"/>
            <a:ext cx="8467558" cy="3689909"/>
          </a:xfrm>
        </p:spPr>
        <p:txBody>
          <a:bodyPr>
            <a:normAutofit/>
          </a:bodyPr>
          <a:lstStyle>
            <a:lvl1pPr marL="457200" indent="-457200">
              <a:buFont typeface="+mj-lt"/>
              <a:buAutoNum type="arabicPeriod"/>
              <a:defRPr sz="2400"/>
            </a:lvl1pPr>
            <a:lvl2pPr marL="685800" indent="-457200">
              <a:buFont typeface="+mj-lt"/>
              <a:buAutoNum type="arabicPeriod"/>
              <a:defRPr sz="2000"/>
            </a:lvl2pPr>
            <a:lvl3pPr marL="800100" indent="-342900">
              <a:buFont typeface="+mj-lt"/>
              <a:buAutoNum type="arabicPeriod"/>
              <a:defRPr sz="1800"/>
            </a:lvl3pPr>
            <a:lvl4pPr marL="1028700" indent="-342900">
              <a:buFont typeface="+mj-lt"/>
              <a:buAutoNum type="arabicPeriod"/>
              <a:defRPr sz="1600"/>
            </a:lvl4pPr>
            <a:lvl5pPr marL="1257300" indent="-342900">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347132" y="6529916"/>
            <a:ext cx="3284341" cy="328084"/>
          </a:xfrm>
          <a:prstGeom prst="rect">
            <a:avLst/>
          </a:prstGeom>
        </p:spPr>
        <p:txBody>
          <a:bodyPr/>
          <a:lstStyle/>
          <a:p>
            <a:fld id="{B75827B4-FD33-43BF-9F9D-5FEB6B504CD5}" type="datetime1">
              <a:rPr lang="en-US" smtClean="0"/>
              <a:t>3/19/2026</a:t>
            </a:fld>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0181926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614901" y="907302"/>
            <a:ext cx="4700219" cy="1808466"/>
          </a:xfrm>
        </p:spPr>
        <p:txBody>
          <a:bodyPr anchor="b">
            <a:normAutofit/>
          </a:bodyPr>
          <a:lstStyle>
            <a:lvl1pPr>
              <a:defRPr sz="4000"/>
            </a:lvl1pPr>
          </a:lstStyle>
          <a:p>
            <a:r>
              <a:rPr lang="en-US"/>
              <a:t>Click to edit Master title style</a:t>
            </a:r>
            <a:endParaRPr lang="en-US" dirty="0"/>
          </a:p>
        </p:txBody>
      </p:sp>
      <p:sp>
        <p:nvSpPr>
          <p:cNvPr id="4" name="Picture Placeholder 3">
            <a:extLst>
              <a:ext uri="{FF2B5EF4-FFF2-40B4-BE49-F238E27FC236}">
                <a16:creationId xmlns:a16="http://schemas.microsoft.com/office/drawing/2014/main" id="{176C507B-B242-4119-B1FF-3014636CAB61}"/>
              </a:ext>
            </a:extLst>
          </p:cNvPr>
          <p:cNvSpPr>
            <a:spLocks noGrp="1"/>
          </p:cNvSpPr>
          <p:nvPr>
            <p:ph type="pic" sz="quarter" idx="14"/>
          </p:nvPr>
        </p:nvSpPr>
        <p:spPr>
          <a:xfrm>
            <a:off x="358140" y="333756"/>
            <a:ext cx="5740908" cy="6190488"/>
          </a:xfrm>
          <a:custGeom>
            <a:avLst/>
            <a:gdLst>
              <a:gd name="connsiteX0" fmla="*/ 186643 w 5740908"/>
              <a:gd name="connsiteY0" fmla="*/ 0 h 6190488"/>
              <a:gd name="connsiteX1" fmla="*/ 5740908 w 5740908"/>
              <a:gd name="connsiteY1" fmla="*/ 0 h 6190488"/>
              <a:gd name="connsiteX2" fmla="*/ 5740908 w 5740908"/>
              <a:gd name="connsiteY2" fmla="*/ 6190488 h 6190488"/>
              <a:gd name="connsiteX3" fmla="*/ 186643 w 5740908"/>
              <a:gd name="connsiteY3" fmla="*/ 6190488 h 6190488"/>
              <a:gd name="connsiteX4" fmla="*/ 0 w 5740908"/>
              <a:gd name="connsiteY4" fmla="*/ 6003845 h 6190488"/>
              <a:gd name="connsiteX5" fmla="*/ 0 w 5740908"/>
              <a:gd name="connsiteY5" fmla="*/ 186643 h 6190488"/>
              <a:gd name="connsiteX6" fmla="*/ 186643 w 5740908"/>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40908" h="6190488">
                <a:moveTo>
                  <a:pt x="186643" y="0"/>
                </a:moveTo>
                <a:lnTo>
                  <a:pt x="5740908" y="0"/>
                </a:lnTo>
                <a:lnTo>
                  <a:pt x="5740908" y="6190488"/>
                </a:lnTo>
                <a:lnTo>
                  <a:pt x="186643" y="6190488"/>
                </a:lnTo>
                <a:cubicBezTo>
                  <a:pt x="83563" y="6190488"/>
                  <a:pt x="0" y="6106925"/>
                  <a:pt x="0" y="6003845"/>
                </a:cubicBezTo>
                <a:lnTo>
                  <a:pt x="0" y="186643"/>
                </a:lnTo>
                <a:cubicBezTo>
                  <a:pt x="0" y="83563"/>
                  <a:pt x="83563" y="0"/>
                  <a:pt x="186643"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614901" y="2825496"/>
            <a:ext cx="4700219" cy="3125201"/>
          </a:xfrm>
        </p:spPr>
        <p:txBody>
          <a:bodyPr>
            <a:normAutofit/>
          </a:bodyPr>
          <a:lstStyle>
            <a:lvl1pPr marL="457200" indent="-457200">
              <a:buFont typeface="+mj-lt"/>
              <a:buAutoNum type="arabicPeriod"/>
              <a:defRPr sz="2000"/>
            </a:lvl1pPr>
            <a:lvl2pPr marL="571500" indent="-342900">
              <a:buFont typeface="+mj-lt"/>
              <a:buAutoNum type="arabicPeriod"/>
              <a:defRPr sz="1800"/>
            </a:lvl2pPr>
            <a:lvl3pPr marL="800100" indent="-342900">
              <a:buFont typeface="+mj-lt"/>
              <a:buAutoNum type="arabicPeriod"/>
              <a:defRPr sz="1600"/>
            </a:lvl3pPr>
            <a:lvl4pPr marL="1028700" indent="-342900">
              <a:buFont typeface="+mj-lt"/>
              <a:buAutoNum type="arabicPeriod"/>
              <a:defRPr sz="1400"/>
            </a:lvl4pPr>
            <a:lvl5pPr>
              <a:buFont typeface="+mj-lt"/>
              <a:buAutoNum type="arabicPeriod"/>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Date Placeholder 4">
            <a:extLst>
              <a:ext uri="{FF2B5EF4-FFF2-40B4-BE49-F238E27FC236}">
                <a16:creationId xmlns:a16="http://schemas.microsoft.com/office/drawing/2014/main" id="{168DD83C-D23D-6D82-F95D-3B845F07850D}"/>
              </a:ext>
            </a:extLst>
          </p:cNvPr>
          <p:cNvSpPr>
            <a:spLocks noGrp="1"/>
          </p:cNvSpPr>
          <p:nvPr>
            <p:ph type="dt" sz="half" idx="10"/>
          </p:nvPr>
        </p:nvSpPr>
        <p:spPr>
          <a:xfrm>
            <a:off x="7253745" y="6529914"/>
            <a:ext cx="1622776" cy="328085"/>
          </a:xfrm>
          <a:prstGeom prst="rect">
            <a:avLst/>
          </a:prstGeom>
        </p:spPr>
        <p:txBody>
          <a:bodyPr/>
          <a:lstStyle>
            <a:lvl1pPr>
              <a:defRPr>
                <a:solidFill>
                  <a:schemeClr val="tx1"/>
                </a:solidFill>
                <a:effectLst/>
              </a:defRPr>
            </a:lvl1pPr>
          </a:lstStyle>
          <a:p>
            <a:fld id="{49B3D67F-5079-4349-A370-6203DAA40BB5}" type="datetime1">
              <a:rPr lang="en-US" smtClean="0"/>
              <a:t>3/19/2026</a:t>
            </a:fld>
            <a:endParaRPr lang="en-US" dirty="0"/>
          </a:p>
        </p:txBody>
      </p:sp>
      <p:sp>
        <p:nvSpPr>
          <p:cNvPr id="9" name="Footer Placeholder 5">
            <a:extLst>
              <a:ext uri="{FF2B5EF4-FFF2-40B4-BE49-F238E27FC236}">
                <a16:creationId xmlns:a16="http://schemas.microsoft.com/office/drawing/2014/main" id="{AE25BD38-48AE-AB7F-6C54-5CB0286457FC}"/>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10" name="Slide Number Placeholder 6">
            <a:extLst>
              <a:ext uri="{FF2B5EF4-FFF2-40B4-BE49-F238E27FC236}">
                <a16:creationId xmlns:a16="http://schemas.microsoft.com/office/drawing/2014/main" id="{E6A02DBF-D88B-3129-23EF-1ECA540096B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11" name="Rectangle: Rounded Corners 10">
            <a:extLst>
              <a:ext uri="{FF2B5EF4-FFF2-40B4-BE49-F238E27FC236}">
                <a16:creationId xmlns:a16="http://schemas.microsoft.com/office/drawing/2014/main" id="{F4855E23-77DB-A52C-BC0E-EF3C3F4A95CC}"/>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8057245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28347" y="2385975"/>
            <a:ext cx="4325112" cy="2454796"/>
          </a:xfrm>
        </p:spPr>
        <p:txBody>
          <a:bodyPr>
            <a:normAutofit/>
          </a:bodyPr>
          <a:lstStyle>
            <a:lvl1pPr>
              <a:defRPr sz="4400"/>
            </a:lvl1pPr>
          </a:lstStyle>
          <a:p>
            <a:r>
              <a:rPr lang="en-US"/>
              <a:t>Click to edit Master title style</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386584"/>
            <a:ext cx="4325112" cy="2459736"/>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3B13B15A-B652-48F5-A365-F1C590938A4C}" type="datetime1">
              <a:rPr lang="en-US" smtClean="0"/>
              <a:t>3/19/2026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923597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28347" y="2258568"/>
            <a:ext cx="3813048" cy="3557016"/>
          </a:xfrm>
        </p:spPr>
        <p:txBody>
          <a:bodyPr>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519738" y="2254250"/>
            <a:ext cx="4956175" cy="3556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1BA0B4E8-F389-4DD5-B3EC-37E88D1AD78F}" type="datetime1">
              <a:rPr lang="en-US" smtClean="0"/>
              <a:t>3/19/2026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7913294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8" y="1537853"/>
            <a:ext cx="4145582" cy="4638825"/>
          </a:xfrm>
        </p:spPr>
        <p:txBody>
          <a:bodyPr>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519738" y="1538288"/>
            <a:ext cx="5681662" cy="48180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A942A636-76C4-4EB1-A2CC-2ABF54421FE3}" type="datetime1">
              <a:rPr lang="en-US" smtClean="0"/>
              <a:t>3/19/2026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4978247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7" y="877456"/>
            <a:ext cx="4142232" cy="4940661"/>
          </a:xfrm>
        </p:spPr>
        <p:txBody>
          <a:bodyPr>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522913" y="877456"/>
            <a:ext cx="6159500" cy="53908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95B423A5-C243-487B-A652-39F00748165E}" type="datetime1">
              <a:rPr lang="en-US" smtClean="0"/>
              <a:t>3/19/2026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6648265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72533" y="548639"/>
            <a:ext cx="3494314" cy="5719639"/>
          </a:xfrm>
        </p:spPr>
        <p:txBody>
          <a:bodyPr>
            <a:normAutofit/>
          </a:bodyPr>
          <a:lstStyle>
            <a:lvl1pPr>
              <a:defRPr sz="32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504268" y="549274"/>
            <a:ext cx="7315200" cy="58064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0430AD89-C002-420D-B2A6-406343AFF059}" type="datetime1">
              <a:rPr lang="en-US" smtClean="0"/>
              <a:t>3/19/2026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12658327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Content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60893" y="907303"/>
            <a:ext cx="10465073" cy="1132258"/>
          </a:xfrm>
        </p:spPr>
        <p:txBody>
          <a:bodyPr/>
          <a:lstStyle>
            <a:lvl1pPr>
              <a:defRPr>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860893" y="2367643"/>
            <a:ext cx="10465073" cy="35830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4BC6E8D4-25D1-4A44-BB87-23C6E7F03C94}" type="datetime1">
              <a:rPr lang="en-US" smtClean="0"/>
              <a:t>3/19/2026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68816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21705" y="927238"/>
            <a:ext cx="6024894" cy="1143000"/>
          </a:xfrm>
        </p:spPr>
        <p:txBody>
          <a:bodyPr anchor="b"/>
          <a:lstStyle/>
          <a:p>
            <a:r>
              <a:rPr lang="en-US"/>
              <a:t>Click to edit Master title style</a:t>
            </a:r>
            <a:endParaRPr lang="en-US" dirty="0"/>
          </a:p>
        </p:txBody>
      </p:sp>
      <p:sp>
        <p:nvSpPr>
          <p:cNvPr id="6" name="Picture Placeholder 5">
            <a:extLst>
              <a:ext uri="{FF2B5EF4-FFF2-40B4-BE49-F238E27FC236}">
                <a16:creationId xmlns:a16="http://schemas.microsoft.com/office/drawing/2014/main" id="{C62C8996-C286-B245-2F06-E6E33F9907E0}"/>
              </a:ext>
            </a:extLst>
          </p:cNvPr>
          <p:cNvSpPr>
            <a:spLocks noGrp="1"/>
          </p:cNvSpPr>
          <p:nvPr>
            <p:ph type="pic" sz="quarter" idx="13"/>
          </p:nvPr>
        </p:nvSpPr>
        <p:spPr>
          <a:xfrm>
            <a:off x="358140" y="333756"/>
            <a:ext cx="4435746" cy="6190488"/>
          </a:xfrm>
          <a:custGeom>
            <a:avLst/>
            <a:gdLst>
              <a:gd name="connsiteX0" fmla="*/ 186643 w 4435746"/>
              <a:gd name="connsiteY0" fmla="*/ 0 h 6190488"/>
              <a:gd name="connsiteX1" fmla="*/ 4435746 w 4435746"/>
              <a:gd name="connsiteY1" fmla="*/ 0 h 6190488"/>
              <a:gd name="connsiteX2" fmla="*/ 4435746 w 4435746"/>
              <a:gd name="connsiteY2" fmla="*/ 6190488 h 6190488"/>
              <a:gd name="connsiteX3" fmla="*/ 186643 w 4435746"/>
              <a:gd name="connsiteY3" fmla="*/ 6190488 h 6190488"/>
              <a:gd name="connsiteX4" fmla="*/ 0 w 4435746"/>
              <a:gd name="connsiteY4" fmla="*/ 6003845 h 6190488"/>
              <a:gd name="connsiteX5" fmla="*/ 0 w 4435746"/>
              <a:gd name="connsiteY5" fmla="*/ 186643 h 6190488"/>
              <a:gd name="connsiteX6" fmla="*/ 186643 w 4435746"/>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35746" h="6190488">
                <a:moveTo>
                  <a:pt x="186643" y="0"/>
                </a:moveTo>
                <a:lnTo>
                  <a:pt x="4435746" y="0"/>
                </a:lnTo>
                <a:lnTo>
                  <a:pt x="4435746" y="6190488"/>
                </a:lnTo>
                <a:lnTo>
                  <a:pt x="186643" y="6190488"/>
                </a:lnTo>
                <a:cubicBezTo>
                  <a:pt x="83563" y="6190488"/>
                  <a:pt x="0" y="6106925"/>
                  <a:pt x="0" y="6003845"/>
                </a:cubicBezTo>
                <a:lnTo>
                  <a:pt x="0" y="186643"/>
                </a:lnTo>
                <a:cubicBezTo>
                  <a:pt x="0" y="83563"/>
                  <a:pt x="83563" y="0"/>
                  <a:pt x="186643"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321704" y="2204566"/>
            <a:ext cx="6004263" cy="376606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5321704" y="6529914"/>
            <a:ext cx="3554817" cy="328085"/>
          </a:xfrm>
          <a:prstGeom prst="rect">
            <a:avLst/>
          </a:prstGeom>
        </p:spPr>
        <p:txBody>
          <a:bodyPr/>
          <a:lstStyle/>
          <a:p>
            <a:fld id="{78F868A0-EF2B-4F3B-A196-0BED12045750}" type="datetime1">
              <a:rPr lang="en-US" smtClean="0"/>
              <a:t>3/19/2026</a:t>
            </a:fld>
            <a:endParaRPr lang="en-US" dirty="0"/>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8660019" y="6529916"/>
            <a:ext cx="2805405" cy="328084"/>
          </a:xfrm>
          <a:prstGeom prst="rect">
            <a:avLst/>
          </a:prstGeom>
        </p:spPr>
        <p:txBody>
          <a:bodyPr/>
          <a:lstStyle/>
          <a:p>
            <a:r>
              <a:rPr lang="en-US" dirty="0"/>
              <a:t>Sample Footer Text</a:t>
            </a:r>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3" name="Rectangle: Rounded Corners 2">
            <a:extLst>
              <a:ext uri="{FF2B5EF4-FFF2-40B4-BE49-F238E27FC236}">
                <a16:creationId xmlns:a16="http://schemas.microsoft.com/office/drawing/2014/main" id="{99886564-48A7-D356-B519-1753B487C993}"/>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18884300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59536" y="905256"/>
            <a:ext cx="6037236" cy="1143000"/>
          </a:xfrm>
        </p:spPr>
        <p:txBody>
          <a:bodyPr anchor="b"/>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859536" y="2202135"/>
            <a:ext cx="6037365" cy="37485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Picture Placeholder 4">
            <a:extLst>
              <a:ext uri="{FF2B5EF4-FFF2-40B4-BE49-F238E27FC236}">
                <a16:creationId xmlns:a16="http://schemas.microsoft.com/office/drawing/2014/main" id="{6B0EB951-12A5-039B-D658-D0E726B23825}"/>
              </a:ext>
            </a:extLst>
          </p:cNvPr>
          <p:cNvSpPr>
            <a:spLocks noGrp="1"/>
          </p:cNvSpPr>
          <p:nvPr>
            <p:ph type="pic" sz="quarter" idx="13"/>
          </p:nvPr>
        </p:nvSpPr>
        <p:spPr>
          <a:xfrm>
            <a:off x="7400544" y="333756"/>
            <a:ext cx="4433316" cy="6190488"/>
          </a:xfrm>
          <a:custGeom>
            <a:avLst/>
            <a:gdLst>
              <a:gd name="connsiteX0" fmla="*/ 0 w 4433316"/>
              <a:gd name="connsiteY0" fmla="*/ 0 h 6190488"/>
              <a:gd name="connsiteX1" fmla="*/ 4246673 w 4433316"/>
              <a:gd name="connsiteY1" fmla="*/ 0 h 6190488"/>
              <a:gd name="connsiteX2" fmla="*/ 4433316 w 4433316"/>
              <a:gd name="connsiteY2" fmla="*/ 186643 h 6190488"/>
              <a:gd name="connsiteX3" fmla="*/ 4433316 w 4433316"/>
              <a:gd name="connsiteY3" fmla="*/ 6003845 h 6190488"/>
              <a:gd name="connsiteX4" fmla="*/ 4246673 w 4433316"/>
              <a:gd name="connsiteY4" fmla="*/ 6190488 h 6190488"/>
              <a:gd name="connsiteX5" fmla="*/ 0 w 4433316"/>
              <a:gd name="connsiteY5" fmla="*/ 6190488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3316" h="6190488">
                <a:moveTo>
                  <a:pt x="0" y="0"/>
                </a:moveTo>
                <a:lnTo>
                  <a:pt x="4246673" y="0"/>
                </a:lnTo>
                <a:cubicBezTo>
                  <a:pt x="4349753" y="0"/>
                  <a:pt x="4433316" y="83563"/>
                  <a:pt x="4433316" y="186643"/>
                </a:cubicBezTo>
                <a:lnTo>
                  <a:pt x="4433316" y="6003845"/>
                </a:lnTo>
                <a:cubicBezTo>
                  <a:pt x="4433316" y="6106925"/>
                  <a:pt x="4349753" y="6190488"/>
                  <a:pt x="4246673" y="6190488"/>
                </a:cubicBezTo>
                <a:lnTo>
                  <a:pt x="0" y="6190488"/>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a:off x="347132" y="6529916"/>
            <a:ext cx="3284341" cy="328085"/>
          </a:xfrm>
          <a:prstGeom prst="rect">
            <a:avLst/>
          </a:prstGeom>
        </p:spPr>
        <p:txBody>
          <a:bodyPr/>
          <a:lstStyle/>
          <a:p>
            <a:fld id="{3D127003-26EA-4E29-A915-6163B9A3B02A}" type="datetime1">
              <a:rPr lang="en-US" smtClean="0"/>
              <a:t>3/19/2026</a:t>
            </a:fld>
            <a:endParaRPr lang="en-US" dirty="0"/>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3950591" y="6529916"/>
            <a:ext cx="2805405" cy="328084"/>
          </a:xfrm>
          <a:prstGeom prst="rect">
            <a:avLst/>
          </a:prstGeom>
        </p:spPr>
        <p:txBody>
          <a:bodyPr/>
          <a:lstStyle/>
          <a:p>
            <a:r>
              <a:rPr lang="en-US" dirty="0"/>
              <a:t>Sample Footer Text</a:t>
            </a:r>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6706232" y="6529916"/>
            <a:ext cx="429207" cy="328084"/>
          </a:xfrm>
          <a:prstGeom prst="rect">
            <a:avLst/>
          </a:prstGeom>
        </p:spPr>
        <p:txBody>
          <a:bodyPr/>
          <a:lstStyle/>
          <a:p>
            <a:fld id="{CC057153-B650-4DEB-B370-79DDCFDCE934}" type="slidenum">
              <a:rPr lang="en-US" smtClean="0"/>
              <a:t>‹#›</a:t>
            </a:fld>
            <a:endParaRPr lang="en-US" dirty="0"/>
          </a:p>
        </p:txBody>
      </p:sp>
      <p:sp>
        <p:nvSpPr>
          <p:cNvPr id="3" name="Rectangle: Rounded Corners 2">
            <a:extLst>
              <a:ext uri="{FF2B5EF4-FFF2-40B4-BE49-F238E27FC236}">
                <a16:creationId xmlns:a16="http://schemas.microsoft.com/office/drawing/2014/main" id="{28ED8B4C-3B70-7229-7BC1-2CA7F4228544}"/>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43689064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24995" y="912388"/>
            <a:ext cx="6800971" cy="932688"/>
          </a:xfrm>
        </p:spPr>
        <p:txBody>
          <a:bodyPr anchor="b"/>
          <a:lstStyle>
            <a:lvl1pPr>
              <a:defRPr sz="4400"/>
            </a:lvl1pPr>
          </a:lstStyle>
          <a:p>
            <a:r>
              <a:rPr lang="en-US"/>
              <a:t>Click to edit Master title style</a:t>
            </a:r>
            <a:endParaRPr lang="en-US" dirty="0"/>
          </a:p>
        </p:txBody>
      </p:sp>
      <p:sp>
        <p:nvSpPr>
          <p:cNvPr id="7" name="Picture Placeholder 6">
            <a:extLst>
              <a:ext uri="{FF2B5EF4-FFF2-40B4-BE49-F238E27FC236}">
                <a16:creationId xmlns:a16="http://schemas.microsoft.com/office/drawing/2014/main" id="{5D00EEA7-B56C-0FE1-DD57-6EA768316748}"/>
              </a:ext>
            </a:extLst>
          </p:cNvPr>
          <p:cNvSpPr>
            <a:spLocks noGrp="1"/>
          </p:cNvSpPr>
          <p:nvPr>
            <p:ph type="pic" sz="quarter" idx="13"/>
          </p:nvPr>
        </p:nvSpPr>
        <p:spPr>
          <a:xfrm>
            <a:off x="358140" y="333756"/>
            <a:ext cx="3665220" cy="6190488"/>
          </a:xfrm>
          <a:custGeom>
            <a:avLst/>
            <a:gdLst>
              <a:gd name="connsiteX0" fmla="*/ 186643 w 3665220"/>
              <a:gd name="connsiteY0" fmla="*/ 0 h 6190488"/>
              <a:gd name="connsiteX1" fmla="*/ 3665220 w 3665220"/>
              <a:gd name="connsiteY1" fmla="*/ 0 h 6190488"/>
              <a:gd name="connsiteX2" fmla="*/ 3665220 w 3665220"/>
              <a:gd name="connsiteY2" fmla="*/ 6190488 h 6190488"/>
              <a:gd name="connsiteX3" fmla="*/ 186643 w 3665220"/>
              <a:gd name="connsiteY3" fmla="*/ 6190488 h 6190488"/>
              <a:gd name="connsiteX4" fmla="*/ 0 w 3665220"/>
              <a:gd name="connsiteY4" fmla="*/ 6003845 h 6190488"/>
              <a:gd name="connsiteX5" fmla="*/ 0 w 3665220"/>
              <a:gd name="connsiteY5" fmla="*/ 186643 h 6190488"/>
              <a:gd name="connsiteX6" fmla="*/ 186643 w 3665220"/>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65220" h="6190488">
                <a:moveTo>
                  <a:pt x="186643" y="0"/>
                </a:moveTo>
                <a:lnTo>
                  <a:pt x="3665220" y="0"/>
                </a:lnTo>
                <a:lnTo>
                  <a:pt x="3665220" y="6190488"/>
                </a:lnTo>
                <a:lnTo>
                  <a:pt x="186643" y="6190488"/>
                </a:lnTo>
                <a:cubicBezTo>
                  <a:pt x="83563" y="6190488"/>
                  <a:pt x="0" y="6106925"/>
                  <a:pt x="0" y="6003845"/>
                </a:cubicBezTo>
                <a:lnTo>
                  <a:pt x="0" y="186643"/>
                </a:lnTo>
                <a:cubicBezTo>
                  <a:pt x="0" y="83563"/>
                  <a:pt x="83563" y="0"/>
                  <a:pt x="186643"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524996" y="1997625"/>
            <a:ext cx="6800971" cy="39450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4745736" y="6529916"/>
            <a:ext cx="3494314" cy="328084"/>
          </a:xfrm>
          <a:prstGeom prst="rect">
            <a:avLst/>
          </a:prstGeom>
        </p:spPr>
        <p:txBody>
          <a:bodyPr/>
          <a:lstStyle/>
          <a:p>
            <a:fld id="{FC8398B2-10D9-44F6-A6BD-93FBB0F2ED95}" type="datetime1">
              <a:rPr lang="en-US" smtClean="0"/>
              <a:t>3/19/2026</a:t>
            </a:fld>
            <a:endParaRPr lang="en-US" dirty="0"/>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8660019" y="6529916"/>
            <a:ext cx="2805405" cy="328084"/>
          </a:xfrm>
          <a:prstGeom prst="rect">
            <a:avLst/>
          </a:prstGeom>
        </p:spPr>
        <p:txBody>
          <a:bodyPr/>
          <a:lstStyle/>
          <a:p>
            <a:r>
              <a:rPr lang="en-US" dirty="0"/>
              <a:t>Sample Footer Text</a:t>
            </a:r>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6" name="Rectangle: Rounded Corners 5">
            <a:extLst>
              <a:ext uri="{FF2B5EF4-FFF2-40B4-BE49-F238E27FC236}">
                <a16:creationId xmlns:a16="http://schemas.microsoft.com/office/drawing/2014/main" id="{42F2155E-50E7-C260-4CB2-28DE7F08650E}"/>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55982435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799AA6AA-9FAC-AA42-597B-AAAAEDA9E09F}"/>
              </a:ext>
            </a:extLst>
          </p:cNvPr>
          <p:cNvSpPr>
            <a:spLocks noGrp="1"/>
          </p:cNvSpPr>
          <p:nvPr>
            <p:ph type="title"/>
          </p:nvPr>
        </p:nvSpPr>
        <p:spPr>
          <a:xfrm>
            <a:off x="859536" y="912388"/>
            <a:ext cx="6800971" cy="932688"/>
          </a:xfrm>
        </p:spPr>
        <p:txBody>
          <a:bodyPr anchor="b"/>
          <a:lstStyle>
            <a:lvl1pPr>
              <a:defRPr sz="4400"/>
            </a:lvl1pPr>
          </a:lstStyle>
          <a:p>
            <a:r>
              <a:rPr lang="en-US"/>
              <a:t>Click to edit Master title style</a:t>
            </a:r>
            <a:endParaRPr lang="en-US" dirty="0"/>
          </a:p>
        </p:txBody>
      </p:sp>
      <p:sp>
        <p:nvSpPr>
          <p:cNvPr id="16" name="Content Placeholder 7">
            <a:extLst>
              <a:ext uri="{FF2B5EF4-FFF2-40B4-BE49-F238E27FC236}">
                <a16:creationId xmlns:a16="http://schemas.microsoft.com/office/drawing/2014/main" id="{5F8572EB-0F19-5157-1262-D70FB246A99A}"/>
              </a:ext>
            </a:extLst>
          </p:cNvPr>
          <p:cNvSpPr>
            <a:spLocks noGrp="1"/>
          </p:cNvSpPr>
          <p:nvPr>
            <p:ph sz="quarter" idx="14"/>
          </p:nvPr>
        </p:nvSpPr>
        <p:spPr>
          <a:xfrm>
            <a:off x="859536" y="1997625"/>
            <a:ext cx="6800971" cy="39450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Picture Placeholder 4">
            <a:extLst>
              <a:ext uri="{FF2B5EF4-FFF2-40B4-BE49-F238E27FC236}">
                <a16:creationId xmlns:a16="http://schemas.microsoft.com/office/drawing/2014/main" id="{1B842C4E-40FF-AB86-90DD-9230239CDAA9}"/>
              </a:ext>
            </a:extLst>
          </p:cNvPr>
          <p:cNvSpPr>
            <a:spLocks noGrp="1"/>
          </p:cNvSpPr>
          <p:nvPr>
            <p:ph type="pic" sz="quarter" idx="13"/>
          </p:nvPr>
        </p:nvSpPr>
        <p:spPr>
          <a:xfrm>
            <a:off x="8091732" y="333756"/>
            <a:ext cx="3742128" cy="6190488"/>
          </a:xfrm>
          <a:custGeom>
            <a:avLst/>
            <a:gdLst>
              <a:gd name="connsiteX0" fmla="*/ 0 w 3742128"/>
              <a:gd name="connsiteY0" fmla="*/ 0 h 6190488"/>
              <a:gd name="connsiteX1" fmla="*/ 3555485 w 3742128"/>
              <a:gd name="connsiteY1" fmla="*/ 0 h 6190488"/>
              <a:gd name="connsiteX2" fmla="*/ 3742128 w 3742128"/>
              <a:gd name="connsiteY2" fmla="*/ 186643 h 6190488"/>
              <a:gd name="connsiteX3" fmla="*/ 3742128 w 3742128"/>
              <a:gd name="connsiteY3" fmla="*/ 6003845 h 6190488"/>
              <a:gd name="connsiteX4" fmla="*/ 3555485 w 3742128"/>
              <a:gd name="connsiteY4" fmla="*/ 6190488 h 6190488"/>
              <a:gd name="connsiteX5" fmla="*/ 0 w 3742128"/>
              <a:gd name="connsiteY5" fmla="*/ 6190488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42128" h="6190488">
                <a:moveTo>
                  <a:pt x="0" y="0"/>
                </a:moveTo>
                <a:lnTo>
                  <a:pt x="3555485" y="0"/>
                </a:lnTo>
                <a:cubicBezTo>
                  <a:pt x="3658565" y="0"/>
                  <a:pt x="3742128" y="83563"/>
                  <a:pt x="3742128" y="186643"/>
                </a:cubicBezTo>
                <a:lnTo>
                  <a:pt x="3742128" y="6003845"/>
                </a:lnTo>
                <a:cubicBezTo>
                  <a:pt x="3742128" y="6106925"/>
                  <a:pt x="3658565" y="6190488"/>
                  <a:pt x="3555485" y="6190488"/>
                </a:cubicBezTo>
                <a:lnTo>
                  <a:pt x="0" y="6190488"/>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347132" y="6529916"/>
            <a:ext cx="3284341" cy="328084"/>
          </a:xfrm>
          <a:prstGeom prst="rect">
            <a:avLst/>
          </a:prstGeom>
        </p:spPr>
        <p:txBody>
          <a:bodyPr/>
          <a:lstStyle/>
          <a:p>
            <a:fld id="{DCAE8F83-67FA-404A-B769-CAB4959C0FA7}" type="datetime1">
              <a:rPr lang="en-US" smtClean="0"/>
              <a:t>3/19/2026</a:t>
            </a:fld>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4285799" y="6529916"/>
            <a:ext cx="2805405" cy="328084"/>
          </a:xfrm>
          <a:prstGeom prst="rect">
            <a:avLst/>
          </a:prstGeom>
        </p:spPr>
        <p:txBody>
          <a:bodyPr/>
          <a:lstStyle/>
          <a:p>
            <a:r>
              <a:rPr lang="en-US" dirty="0"/>
              <a:t>Sample Footer Text</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7041440" y="6529916"/>
            <a:ext cx="429207" cy="328084"/>
          </a:xfrm>
          <a:prstGeom prst="rect">
            <a:avLst/>
          </a:prstGeom>
        </p:spPr>
        <p:txBody>
          <a:bodyPr/>
          <a:lstStyle/>
          <a:p>
            <a:fld id="{CC057153-B650-4DEB-B370-79DDCFDCE934}" type="slidenum">
              <a:rPr lang="en-US" smtClean="0"/>
              <a:t>‹#›</a:t>
            </a:fld>
            <a:endParaRPr lang="en-US" dirty="0"/>
          </a:p>
        </p:txBody>
      </p:sp>
      <p:sp>
        <p:nvSpPr>
          <p:cNvPr id="2" name="Rectangle: Rounded Corners 1">
            <a:extLst>
              <a:ext uri="{FF2B5EF4-FFF2-40B4-BE49-F238E27FC236}">
                <a16:creationId xmlns:a16="http://schemas.microsoft.com/office/drawing/2014/main" id="{635E0701-D961-E590-72A4-CFE60A942FB6}"/>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70458702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535B410A-8F1F-C41B-C2EA-3ADD36BB7D5B}"/>
              </a:ext>
            </a:extLst>
          </p:cNvPr>
          <p:cNvSpPr>
            <a:spLocks noGrp="1"/>
          </p:cNvSpPr>
          <p:nvPr>
            <p:ph type="title"/>
          </p:nvPr>
        </p:nvSpPr>
        <p:spPr>
          <a:xfrm>
            <a:off x="7053972" y="907302"/>
            <a:ext cx="4361688" cy="1386965"/>
          </a:xfrm>
        </p:spPr>
        <p:txBody>
          <a:bodyPr anchor="t"/>
          <a:lstStyle/>
          <a:p>
            <a:r>
              <a:rPr lang="en-US"/>
              <a:t>Click to edit Master title style</a:t>
            </a:r>
            <a:endParaRPr lang="en-US" dirty="0"/>
          </a:p>
        </p:txBody>
      </p:sp>
      <p:sp>
        <p:nvSpPr>
          <p:cNvPr id="8" name="Picture Placeholder 7">
            <a:extLst>
              <a:ext uri="{FF2B5EF4-FFF2-40B4-BE49-F238E27FC236}">
                <a16:creationId xmlns:a16="http://schemas.microsoft.com/office/drawing/2014/main" id="{3675BA77-EBBB-9336-6E26-E6A278DEC64C}"/>
              </a:ext>
            </a:extLst>
          </p:cNvPr>
          <p:cNvSpPr>
            <a:spLocks noGrp="1"/>
          </p:cNvSpPr>
          <p:nvPr>
            <p:ph type="pic" sz="quarter" idx="13"/>
          </p:nvPr>
        </p:nvSpPr>
        <p:spPr>
          <a:xfrm>
            <a:off x="358140" y="333756"/>
            <a:ext cx="6253369" cy="6190488"/>
          </a:xfrm>
          <a:custGeom>
            <a:avLst/>
            <a:gdLst>
              <a:gd name="connsiteX0" fmla="*/ 186643 w 6253369"/>
              <a:gd name="connsiteY0" fmla="*/ 0 h 6190488"/>
              <a:gd name="connsiteX1" fmla="*/ 6253369 w 6253369"/>
              <a:gd name="connsiteY1" fmla="*/ 0 h 6190488"/>
              <a:gd name="connsiteX2" fmla="*/ 6253369 w 6253369"/>
              <a:gd name="connsiteY2" fmla="*/ 6190488 h 6190488"/>
              <a:gd name="connsiteX3" fmla="*/ 186643 w 6253369"/>
              <a:gd name="connsiteY3" fmla="*/ 6190488 h 6190488"/>
              <a:gd name="connsiteX4" fmla="*/ 0 w 6253369"/>
              <a:gd name="connsiteY4" fmla="*/ 6003845 h 6190488"/>
              <a:gd name="connsiteX5" fmla="*/ 0 w 6253369"/>
              <a:gd name="connsiteY5" fmla="*/ 186643 h 6190488"/>
              <a:gd name="connsiteX6" fmla="*/ 186643 w 6253369"/>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53369" h="6190488">
                <a:moveTo>
                  <a:pt x="186643" y="0"/>
                </a:moveTo>
                <a:lnTo>
                  <a:pt x="6253369" y="0"/>
                </a:lnTo>
                <a:lnTo>
                  <a:pt x="6253369" y="6190488"/>
                </a:lnTo>
                <a:lnTo>
                  <a:pt x="186643" y="6190488"/>
                </a:lnTo>
                <a:cubicBezTo>
                  <a:pt x="83563" y="6190488"/>
                  <a:pt x="0" y="6106925"/>
                  <a:pt x="0" y="6003845"/>
                </a:cubicBezTo>
                <a:lnTo>
                  <a:pt x="0" y="186643"/>
                </a:lnTo>
                <a:cubicBezTo>
                  <a:pt x="0" y="83563"/>
                  <a:pt x="83563" y="0"/>
                  <a:pt x="186643" y="0"/>
                </a:cubicBezTo>
                <a:close/>
              </a:path>
            </a:pathLst>
          </a:custGeom>
          <a:blipFill dpi="0" rotWithShape="1">
            <a:blip r:embed="rId2">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US"/>
              <a:t>Click icon to add picture</a:t>
            </a:r>
            <a:endParaRPr lang="en-US" dirty="0"/>
          </a:p>
        </p:txBody>
      </p:sp>
      <p:sp>
        <p:nvSpPr>
          <p:cNvPr id="9" name="Content Placeholder 7">
            <a:extLst>
              <a:ext uri="{FF2B5EF4-FFF2-40B4-BE49-F238E27FC236}">
                <a16:creationId xmlns:a16="http://schemas.microsoft.com/office/drawing/2014/main" id="{CFD057C1-E5F9-48C1-C100-98561B816AC5}"/>
              </a:ext>
            </a:extLst>
          </p:cNvPr>
          <p:cNvSpPr>
            <a:spLocks noGrp="1"/>
          </p:cNvSpPr>
          <p:nvPr>
            <p:ph sz="quarter" idx="14"/>
          </p:nvPr>
        </p:nvSpPr>
        <p:spPr>
          <a:xfrm>
            <a:off x="7053972" y="2438545"/>
            <a:ext cx="4366917" cy="35121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253745" y="6529914"/>
            <a:ext cx="1622776" cy="328085"/>
          </a:xfrm>
          <a:prstGeom prst="rect">
            <a:avLst/>
          </a:prstGeom>
        </p:spPr>
        <p:txBody>
          <a:bodyPr/>
          <a:lstStyle>
            <a:lvl1pPr>
              <a:defRPr>
                <a:solidFill>
                  <a:schemeClr val="tx1"/>
                </a:solidFill>
                <a:effectLst/>
              </a:defRPr>
            </a:lvl1pPr>
          </a:lstStyle>
          <a:p>
            <a:fld id="{49B3D67F-5079-4349-A370-6203DAA40BB5}" type="datetime1">
              <a:rPr lang="en-US" smtClean="0"/>
              <a:t>3/19/2026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2" name="Rectangle: Rounded Corners 1">
            <a:extLst>
              <a:ext uri="{FF2B5EF4-FFF2-40B4-BE49-F238E27FC236}">
                <a16:creationId xmlns:a16="http://schemas.microsoft.com/office/drawing/2014/main" id="{EA9C6C39-F32F-7B92-4B04-DE603E8CAB22}"/>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81141927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59536" y="907302"/>
            <a:ext cx="4361688" cy="1386965"/>
          </a:xfrm>
        </p:spPr>
        <p:txBody>
          <a:bodyPr anchor="t"/>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59536" y="2438545"/>
            <a:ext cx="4366917" cy="35121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9">
            <a:extLst>
              <a:ext uri="{FF2B5EF4-FFF2-40B4-BE49-F238E27FC236}">
                <a16:creationId xmlns:a16="http://schemas.microsoft.com/office/drawing/2014/main" id="{989A950D-4E95-617D-73A8-2088AA91A845}"/>
              </a:ext>
            </a:extLst>
          </p:cNvPr>
          <p:cNvSpPr>
            <a:spLocks noGrp="1"/>
          </p:cNvSpPr>
          <p:nvPr>
            <p:ph type="pic" sz="quarter" idx="13"/>
          </p:nvPr>
        </p:nvSpPr>
        <p:spPr>
          <a:xfrm>
            <a:off x="5749422" y="333756"/>
            <a:ext cx="6086539" cy="6190488"/>
          </a:xfrm>
          <a:custGeom>
            <a:avLst/>
            <a:gdLst>
              <a:gd name="connsiteX0" fmla="*/ 0 w 6086539"/>
              <a:gd name="connsiteY0" fmla="*/ 0 h 6181344"/>
              <a:gd name="connsiteX1" fmla="*/ 5900171 w 6086539"/>
              <a:gd name="connsiteY1" fmla="*/ 0 h 6181344"/>
              <a:gd name="connsiteX2" fmla="*/ 6086539 w 6086539"/>
              <a:gd name="connsiteY2" fmla="*/ 186368 h 6181344"/>
              <a:gd name="connsiteX3" fmla="*/ 6086539 w 6086539"/>
              <a:gd name="connsiteY3" fmla="*/ 5994976 h 6181344"/>
              <a:gd name="connsiteX4" fmla="*/ 5900171 w 6086539"/>
              <a:gd name="connsiteY4" fmla="*/ 6181344 h 6181344"/>
              <a:gd name="connsiteX5" fmla="*/ 0 w 6086539"/>
              <a:gd name="connsiteY5" fmla="*/ 6181344 h 6181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86539" h="6181344">
                <a:moveTo>
                  <a:pt x="0" y="0"/>
                </a:moveTo>
                <a:lnTo>
                  <a:pt x="5900171" y="0"/>
                </a:lnTo>
                <a:cubicBezTo>
                  <a:pt x="6003099" y="0"/>
                  <a:pt x="6086539" y="83440"/>
                  <a:pt x="6086539" y="186368"/>
                </a:cubicBezTo>
                <a:lnTo>
                  <a:pt x="6086539" y="5994976"/>
                </a:lnTo>
                <a:cubicBezTo>
                  <a:pt x="6086539" y="6097904"/>
                  <a:pt x="6003099" y="6181344"/>
                  <a:pt x="5900171" y="6181344"/>
                </a:cubicBezTo>
                <a:lnTo>
                  <a:pt x="0" y="6181344"/>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6529916"/>
            <a:ext cx="2031073" cy="328084"/>
          </a:xfrm>
          <a:prstGeom prst="rect">
            <a:avLst/>
          </a:prstGeom>
        </p:spPr>
        <p:txBody>
          <a:bodyPr/>
          <a:lstStyle/>
          <a:p>
            <a:fld id="{D5E635FD-01E5-4F9B-B7E3-4E8E4D553502}" type="datetime1">
              <a:rPr lang="en-US" smtClean="0"/>
              <a:t>3/19/2026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168233" y="6529916"/>
            <a:ext cx="2805405" cy="328084"/>
          </a:xfrm>
          <a:prstGeom prst="rect">
            <a:avLst/>
          </a:prstGeom>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923874" y="6529916"/>
            <a:ext cx="429207" cy="328084"/>
          </a:xfrm>
          <a:prstGeom prst="rect">
            <a:avLst/>
          </a:prstGeom>
        </p:spPr>
        <p:txBody>
          <a:bodyPr/>
          <a:lstStyle>
            <a:lvl1pPr>
              <a:defRPr>
                <a:solidFill>
                  <a:schemeClr val="tx1"/>
                </a:solidFill>
                <a:effectLst/>
              </a:defRPr>
            </a:lvl1pPr>
          </a:lstStyle>
          <a:p>
            <a:fld id="{CC057153-B650-4DEB-B370-79DDCFDCE934}" type="slidenum">
              <a:rPr lang="en-US" smtClean="0"/>
              <a:pPr/>
              <a:t>‹#›</a:t>
            </a:fld>
            <a:endParaRPr lang="en-US" dirty="0"/>
          </a:p>
        </p:txBody>
      </p:sp>
      <p:sp>
        <p:nvSpPr>
          <p:cNvPr id="4" name="Rectangle: Rounded Corners 3">
            <a:extLst>
              <a:ext uri="{FF2B5EF4-FFF2-40B4-BE49-F238E27FC236}">
                <a16:creationId xmlns:a16="http://schemas.microsoft.com/office/drawing/2014/main" id="{6C6B2973-B39B-795B-C998-BD99945AC583}"/>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72322310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9D06E528-2C9F-FF0A-C704-D5311E88B5CA}"/>
              </a:ext>
            </a:extLst>
          </p:cNvPr>
          <p:cNvSpPr>
            <a:spLocks noGrp="1"/>
          </p:cNvSpPr>
          <p:nvPr>
            <p:ph type="title"/>
          </p:nvPr>
        </p:nvSpPr>
        <p:spPr>
          <a:xfrm>
            <a:off x="6882554" y="905256"/>
            <a:ext cx="4572000" cy="932688"/>
          </a:xfrm>
        </p:spPr>
        <p:txBody>
          <a:bodyPr anchor="b"/>
          <a:lstStyle>
            <a:lvl1pPr>
              <a:defRPr sz="3200"/>
            </a:lvl1pPr>
          </a:lstStyle>
          <a:p>
            <a:r>
              <a:rPr lang="en-US"/>
              <a:t>Click to edit Master title style</a:t>
            </a:r>
            <a:endParaRPr lang="en-US" dirty="0"/>
          </a:p>
        </p:txBody>
      </p:sp>
      <p:sp>
        <p:nvSpPr>
          <p:cNvPr id="4" name="Picture Placeholder 3">
            <a:extLst>
              <a:ext uri="{FF2B5EF4-FFF2-40B4-BE49-F238E27FC236}">
                <a16:creationId xmlns:a16="http://schemas.microsoft.com/office/drawing/2014/main" id="{98AE6960-1685-F3C4-C297-F7D9C123BDA2}"/>
              </a:ext>
            </a:extLst>
          </p:cNvPr>
          <p:cNvSpPr>
            <a:spLocks noGrp="1"/>
          </p:cNvSpPr>
          <p:nvPr>
            <p:ph type="pic" sz="quarter" idx="13"/>
          </p:nvPr>
        </p:nvSpPr>
        <p:spPr>
          <a:xfrm>
            <a:off x="358956" y="338328"/>
            <a:ext cx="6129344" cy="6181344"/>
          </a:xfrm>
          <a:custGeom>
            <a:avLst/>
            <a:gdLst>
              <a:gd name="connsiteX0" fmla="*/ 186368 w 6129344"/>
              <a:gd name="connsiteY0" fmla="*/ 0 h 6181344"/>
              <a:gd name="connsiteX1" fmla="*/ 6129344 w 6129344"/>
              <a:gd name="connsiteY1" fmla="*/ 0 h 6181344"/>
              <a:gd name="connsiteX2" fmla="*/ 6129344 w 6129344"/>
              <a:gd name="connsiteY2" fmla="*/ 6181344 h 6181344"/>
              <a:gd name="connsiteX3" fmla="*/ 186368 w 6129344"/>
              <a:gd name="connsiteY3" fmla="*/ 6181344 h 6181344"/>
              <a:gd name="connsiteX4" fmla="*/ 0 w 6129344"/>
              <a:gd name="connsiteY4" fmla="*/ 5994976 h 6181344"/>
              <a:gd name="connsiteX5" fmla="*/ 0 w 6129344"/>
              <a:gd name="connsiteY5" fmla="*/ 186368 h 6181344"/>
              <a:gd name="connsiteX6" fmla="*/ 186368 w 6129344"/>
              <a:gd name="connsiteY6" fmla="*/ 0 h 6181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29344" h="6181344">
                <a:moveTo>
                  <a:pt x="186368" y="0"/>
                </a:moveTo>
                <a:lnTo>
                  <a:pt x="6129344" y="0"/>
                </a:lnTo>
                <a:lnTo>
                  <a:pt x="6129344" y="6181344"/>
                </a:lnTo>
                <a:lnTo>
                  <a:pt x="186368" y="6181344"/>
                </a:lnTo>
                <a:cubicBezTo>
                  <a:pt x="83440" y="6181344"/>
                  <a:pt x="0" y="6097904"/>
                  <a:pt x="0" y="5994976"/>
                </a:cubicBezTo>
                <a:lnTo>
                  <a:pt x="0" y="186368"/>
                </a:lnTo>
                <a:cubicBezTo>
                  <a:pt x="0" y="83440"/>
                  <a:pt x="83440" y="0"/>
                  <a:pt x="186368"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10" name="Content Placeholder 7">
            <a:extLst>
              <a:ext uri="{FF2B5EF4-FFF2-40B4-BE49-F238E27FC236}">
                <a16:creationId xmlns:a16="http://schemas.microsoft.com/office/drawing/2014/main" id="{F131C32E-547E-EA2F-5C03-0FE106459545}"/>
              </a:ext>
            </a:extLst>
          </p:cNvPr>
          <p:cNvSpPr>
            <a:spLocks noGrp="1"/>
          </p:cNvSpPr>
          <p:nvPr>
            <p:ph sz="quarter" idx="14"/>
          </p:nvPr>
        </p:nvSpPr>
        <p:spPr>
          <a:xfrm>
            <a:off x="6882554" y="1982048"/>
            <a:ext cx="4572000" cy="3968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104491" y="6529916"/>
            <a:ext cx="1772029" cy="328084"/>
          </a:xfrm>
          <a:prstGeom prst="rect">
            <a:avLst/>
          </a:prstGeom>
        </p:spPr>
        <p:txBody>
          <a:bodyPr/>
          <a:lstStyle>
            <a:lvl1pPr>
              <a:defRPr>
                <a:solidFill>
                  <a:schemeClr val="tx1"/>
                </a:solidFill>
                <a:effectLst/>
              </a:defRPr>
            </a:lvl1pPr>
          </a:lstStyle>
          <a:p>
            <a:fld id="{9DA120D7-D319-4C08-8AC1-3F29C25825B5}" type="datetime1">
              <a:rPr lang="en-US" smtClean="0"/>
              <a:t>3/19/2026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3" name="Rectangle: Rounded Corners 2">
            <a:extLst>
              <a:ext uri="{FF2B5EF4-FFF2-40B4-BE49-F238E27FC236}">
                <a16:creationId xmlns:a16="http://schemas.microsoft.com/office/drawing/2014/main" id="{3BBCC467-E248-3764-B263-C14CD99457D8}"/>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1623203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59536" y="905256"/>
            <a:ext cx="4572000" cy="932688"/>
          </a:xfrm>
        </p:spPr>
        <p:txBody>
          <a:bodyPr anchor="b"/>
          <a:lstStyle>
            <a:lvl1pPr>
              <a:defRPr sz="32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59536" y="1982048"/>
            <a:ext cx="4572000" cy="3968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Picture Placeholder 8">
            <a:extLst>
              <a:ext uri="{FF2B5EF4-FFF2-40B4-BE49-F238E27FC236}">
                <a16:creationId xmlns:a16="http://schemas.microsoft.com/office/drawing/2014/main" id="{4E3331A2-CF3B-E998-CF70-4A75C30A9245}"/>
              </a:ext>
            </a:extLst>
          </p:cNvPr>
          <p:cNvSpPr>
            <a:spLocks noGrp="1"/>
          </p:cNvSpPr>
          <p:nvPr>
            <p:ph type="pic" sz="quarter" idx="13"/>
          </p:nvPr>
        </p:nvSpPr>
        <p:spPr>
          <a:xfrm>
            <a:off x="5917720" y="333756"/>
            <a:ext cx="5916140" cy="6190488"/>
          </a:xfrm>
          <a:custGeom>
            <a:avLst/>
            <a:gdLst>
              <a:gd name="connsiteX0" fmla="*/ 0 w 5916140"/>
              <a:gd name="connsiteY0" fmla="*/ 0 h 6190488"/>
              <a:gd name="connsiteX1" fmla="*/ 5729497 w 5916140"/>
              <a:gd name="connsiteY1" fmla="*/ 0 h 6190488"/>
              <a:gd name="connsiteX2" fmla="*/ 5916140 w 5916140"/>
              <a:gd name="connsiteY2" fmla="*/ 186643 h 6190488"/>
              <a:gd name="connsiteX3" fmla="*/ 5916140 w 5916140"/>
              <a:gd name="connsiteY3" fmla="*/ 6003845 h 6190488"/>
              <a:gd name="connsiteX4" fmla="*/ 5729497 w 5916140"/>
              <a:gd name="connsiteY4" fmla="*/ 6190488 h 6190488"/>
              <a:gd name="connsiteX5" fmla="*/ 0 w 5916140"/>
              <a:gd name="connsiteY5" fmla="*/ 6190488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16140" h="6190488">
                <a:moveTo>
                  <a:pt x="0" y="0"/>
                </a:moveTo>
                <a:lnTo>
                  <a:pt x="5729497" y="0"/>
                </a:lnTo>
                <a:cubicBezTo>
                  <a:pt x="5832577" y="0"/>
                  <a:pt x="5916140" y="83563"/>
                  <a:pt x="5916140" y="186643"/>
                </a:cubicBezTo>
                <a:lnTo>
                  <a:pt x="5916140" y="6003845"/>
                </a:lnTo>
                <a:cubicBezTo>
                  <a:pt x="5916140" y="6106925"/>
                  <a:pt x="5832577" y="6190488"/>
                  <a:pt x="5729497" y="6190488"/>
                </a:cubicBezTo>
                <a:lnTo>
                  <a:pt x="0" y="6190488"/>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3" y="6529916"/>
            <a:ext cx="2031073" cy="328084"/>
          </a:xfrm>
          <a:prstGeom prst="rect">
            <a:avLst/>
          </a:prstGeom>
        </p:spPr>
        <p:txBody>
          <a:bodyPr/>
          <a:lstStyle/>
          <a:p>
            <a:fld id="{EBEC7127-1401-4DC9-A2BE-769D7BC81B47}" type="datetime1">
              <a:rPr lang="en-US" smtClean="0"/>
              <a:t>3/19/2026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168233" y="6529916"/>
            <a:ext cx="2805405" cy="328084"/>
          </a:xfrm>
          <a:prstGeom prst="rect">
            <a:avLst/>
          </a:prstGeom>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923874" y="6529916"/>
            <a:ext cx="429207" cy="328084"/>
          </a:xfrm>
          <a:prstGeom prst="rect">
            <a:avLst/>
          </a:prstGeom>
        </p:spPr>
        <p:txBody>
          <a:bodyPr/>
          <a:lstStyle>
            <a:lvl1pPr>
              <a:defRPr>
                <a:solidFill>
                  <a:schemeClr val="tx1"/>
                </a:solidFill>
                <a:effectLst/>
              </a:defRPr>
            </a:lvl1pPr>
          </a:lstStyle>
          <a:p>
            <a:fld id="{CC057153-B650-4DEB-B370-79DDCFDCE934}" type="slidenum">
              <a:rPr lang="en-US" smtClean="0"/>
              <a:pPr/>
              <a:t>‹#›</a:t>
            </a:fld>
            <a:endParaRPr lang="en-US" dirty="0"/>
          </a:p>
        </p:txBody>
      </p:sp>
      <p:sp>
        <p:nvSpPr>
          <p:cNvPr id="4" name="Rectangle: Rounded Corners 3">
            <a:extLst>
              <a:ext uri="{FF2B5EF4-FFF2-40B4-BE49-F238E27FC236}">
                <a16:creationId xmlns:a16="http://schemas.microsoft.com/office/drawing/2014/main" id="{441A81A3-09AD-4886-CA58-1C5308FB34ED}"/>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51394284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03044" y="907299"/>
            <a:ext cx="3222923" cy="1203162"/>
          </a:xfrm>
        </p:spPr>
        <p:txBody>
          <a:bodyPr anchor="b">
            <a:normAutofit/>
          </a:bodyPr>
          <a:lstStyle>
            <a:lvl1pPr>
              <a:defRPr sz="3200"/>
            </a:lvl1pPr>
          </a:lstStyle>
          <a:p>
            <a:r>
              <a:rPr lang="en-US"/>
              <a:t>Click to edit Master title style</a:t>
            </a:r>
            <a:endParaRPr lang="en-US" dirty="0"/>
          </a:p>
        </p:txBody>
      </p:sp>
      <p:sp>
        <p:nvSpPr>
          <p:cNvPr id="6" name="Picture Placeholder 5">
            <a:extLst>
              <a:ext uri="{FF2B5EF4-FFF2-40B4-BE49-F238E27FC236}">
                <a16:creationId xmlns:a16="http://schemas.microsoft.com/office/drawing/2014/main" id="{E26FC952-7E45-FC54-E540-F375172C0E20}"/>
              </a:ext>
            </a:extLst>
          </p:cNvPr>
          <p:cNvSpPr>
            <a:spLocks noGrp="1"/>
          </p:cNvSpPr>
          <p:nvPr>
            <p:ph type="pic" sz="quarter" idx="13"/>
          </p:nvPr>
        </p:nvSpPr>
        <p:spPr>
          <a:xfrm>
            <a:off x="358140" y="333756"/>
            <a:ext cx="7226004" cy="6190488"/>
          </a:xfrm>
          <a:custGeom>
            <a:avLst/>
            <a:gdLst>
              <a:gd name="connsiteX0" fmla="*/ 186643 w 7226004"/>
              <a:gd name="connsiteY0" fmla="*/ 0 h 6190488"/>
              <a:gd name="connsiteX1" fmla="*/ 7226004 w 7226004"/>
              <a:gd name="connsiteY1" fmla="*/ 0 h 6190488"/>
              <a:gd name="connsiteX2" fmla="*/ 7226004 w 7226004"/>
              <a:gd name="connsiteY2" fmla="*/ 6190488 h 6190488"/>
              <a:gd name="connsiteX3" fmla="*/ 186643 w 7226004"/>
              <a:gd name="connsiteY3" fmla="*/ 6190488 h 6190488"/>
              <a:gd name="connsiteX4" fmla="*/ 0 w 7226004"/>
              <a:gd name="connsiteY4" fmla="*/ 6003845 h 6190488"/>
              <a:gd name="connsiteX5" fmla="*/ 0 w 7226004"/>
              <a:gd name="connsiteY5" fmla="*/ 186643 h 6190488"/>
              <a:gd name="connsiteX6" fmla="*/ 186643 w 7226004"/>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26004" h="6190488">
                <a:moveTo>
                  <a:pt x="186643" y="0"/>
                </a:moveTo>
                <a:lnTo>
                  <a:pt x="7226004" y="0"/>
                </a:lnTo>
                <a:lnTo>
                  <a:pt x="7226004" y="6190488"/>
                </a:lnTo>
                <a:lnTo>
                  <a:pt x="186643" y="6190488"/>
                </a:lnTo>
                <a:cubicBezTo>
                  <a:pt x="83563" y="6190488"/>
                  <a:pt x="0" y="6106925"/>
                  <a:pt x="0" y="6003845"/>
                </a:cubicBezTo>
                <a:lnTo>
                  <a:pt x="0" y="186643"/>
                </a:lnTo>
                <a:cubicBezTo>
                  <a:pt x="0" y="83563"/>
                  <a:pt x="83563" y="0"/>
                  <a:pt x="186643"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103044" y="2240265"/>
            <a:ext cx="3222923" cy="37104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8103044" y="6529915"/>
            <a:ext cx="922372" cy="328084"/>
          </a:xfrm>
          <a:prstGeom prst="rect">
            <a:avLst/>
          </a:prstGeom>
        </p:spPr>
        <p:txBody>
          <a:bodyPr/>
          <a:lstStyle/>
          <a:p>
            <a:fld id="{16B7840A-2968-4A25-82F8-DF7BABF97BC1}" type="datetime1">
              <a:rPr lang="en-US" smtClean="0"/>
              <a:t>3/19/2026</a:t>
            </a:fld>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9025417" y="6529915"/>
            <a:ext cx="2390244" cy="328084"/>
          </a:xfrm>
          <a:prstGeom prst="rect">
            <a:avLst/>
          </a:prstGeom>
        </p:spPr>
        <p:txBody>
          <a:bodyPr/>
          <a:lstStyle/>
          <a:p>
            <a:r>
              <a:rPr lang="en-US" dirty="0"/>
              <a:t>Sample Footer Text</a:t>
            </a:r>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5" name="Rectangle: Rounded Corners 4">
            <a:extLst>
              <a:ext uri="{FF2B5EF4-FFF2-40B4-BE49-F238E27FC236}">
                <a16:creationId xmlns:a16="http://schemas.microsoft.com/office/drawing/2014/main" id="{DCB9005A-8E92-C720-BABE-52545C043BA6}"/>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96347208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59536" y="907299"/>
            <a:ext cx="3351329" cy="1203161"/>
          </a:xfrm>
        </p:spPr>
        <p:txBody>
          <a:bodyPr anchor="b">
            <a:normAutofit/>
          </a:bodyPr>
          <a:lstStyle>
            <a:lvl1pPr>
              <a:defRPr sz="32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59536" y="2244789"/>
            <a:ext cx="3351329" cy="37059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Picture Placeholder 8">
            <a:extLst>
              <a:ext uri="{FF2B5EF4-FFF2-40B4-BE49-F238E27FC236}">
                <a16:creationId xmlns:a16="http://schemas.microsoft.com/office/drawing/2014/main" id="{93031C5B-201F-65FC-977A-E04E980A8D1F}"/>
              </a:ext>
            </a:extLst>
          </p:cNvPr>
          <p:cNvSpPr>
            <a:spLocks noGrp="1"/>
          </p:cNvSpPr>
          <p:nvPr>
            <p:ph type="pic" sz="quarter" idx="13"/>
          </p:nvPr>
        </p:nvSpPr>
        <p:spPr>
          <a:xfrm>
            <a:off x="4761780" y="333756"/>
            <a:ext cx="7072080" cy="6190488"/>
          </a:xfrm>
          <a:custGeom>
            <a:avLst/>
            <a:gdLst>
              <a:gd name="connsiteX0" fmla="*/ 0 w 7072080"/>
              <a:gd name="connsiteY0" fmla="*/ 0 h 6190488"/>
              <a:gd name="connsiteX1" fmla="*/ 6885437 w 7072080"/>
              <a:gd name="connsiteY1" fmla="*/ 0 h 6190488"/>
              <a:gd name="connsiteX2" fmla="*/ 7072080 w 7072080"/>
              <a:gd name="connsiteY2" fmla="*/ 186643 h 6190488"/>
              <a:gd name="connsiteX3" fmla="*/ 7072080 w 7072080"/>
              <a:gd name="connsiteY3" fmla="*/ 6003845 h 6190488"/>
              <a:gd name="connsiteX4" fmla="*/ 6885437 w 7072080"/>
              <a:gd name="connsiteY4" fmla="*/ 6190488 h 6190488"/>
              <a:gd name="connsiteX5" fmla="*/ 0 w 7072080"/>
              <a:gd name="connsiteY5" fmla="*/ 6190488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072080" h="6190488">
                <a:moveTo>
                  <a:pt x="0" y="0"/>
                </a:moveTo>
                <a:lnTo>
                  <a:pt x="6885437" y="0"/>
                </a:lnTo>
                <a:cubicBezTo>
                  <a:pt x="6988517" y="0"/>
                  <a:pt x="7072080" y="83563"/>
                  <a:pt x="7072080" y="186643"/>
                </a:cubicBezTo>
                <a:lnTo>
                  <a:pt x="7072080" y="6003845"/>
                </a:lnTo>
                <a:cubicBezTo>
                  <a:pt x="7072080" y="6106925"/>
                  <a:pt x="6988517" y="6190488"/>
                  <a:pt x="6885437" y="6190488"/>
                </a:cubicBezTo>
                <a:lnTo>
                  <a:pt x="0" y="6190488"/>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3" y="6529916"/>
            <a:ext cx="1067625" cy="328084"/>
          </a:xfrm>
          <a:prstGeom prst="rect">
            <a:avLst/>
          </a:prstGeom>
        </p:spPr>
        <p:txBody>
          <a:bodyPr/>
          <a:lstStyle/>
          <a:p>
            <a:fld id="{E2ABEC49-741E-472F-866C-AE933A56DB01}" type="datetime1">
              <a:rPr lang="en-US" smtClean="0"/>
              <a:t>3/19/2026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204785" y="6529916"/>
            <a:ext cx="2805405" cy="328084"/>
          </a:xfrm>
          <a:prstGeom prst="rect">
            <a:avLst/>
          </a:prstGeom>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960426" y="6529916"/>
            <a:ext cx="429207" cy="328084"/>
          </a:xfrm>
          <a:prstGeom prst="rect">
            <a:avLst/>
          </a:prstGeom>
        </p:spPr>
        <p:txBody>
          <a:bodyPr/>
          <a:lstStyle>
            <a:lvl1pPr>
              <a:defRPr>
                <a:solidFill>
                  <a:schemeClr val="tx1"/>
                </a:solidFill>
                <a:effectLst/>
              </a:defRPr>
            </a:lvl1pPr>
          </a:lstStyle>
          <a:p>
            <a:fld id="{CC057153-B650-4DEB-B370-79DDCFDCE934}" type="slidenum">
              <a:rPr lang="en-US" smtClean="0"/>
              <a:pPr/>
              <a:t>‹#›</a:t>
            </a:fld>
            <a:endParaRPr lang="en-US" dirty="0"/>
          </a:p>
        </p:txBody>
      </p:sp>
      <p:sp>
        <p:nvSpPr>
          <p:cNvPr id="4" name="Rectangle: Rounded Corners 3">
            <a:extLst>
              <a:ext uri="{FF2B5EF4-FFF2-40B4-BE49-F238E27FC236}">
                <a16:creationId xmlns:a16="http://schemas.microsoft.com/office/drawing/2014/main" id="{75A9B769-FEAE-2962-E26F-2A44DC7B32AC}"/>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93623894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00265" y="907300"/>
            <a:ext cx="3025702" cy="2114466"/>
          </a:xfrm>
        </p:spPr>
        <p:txBody>
          <a:bodyPr anchor="b"/>
          <a:lstStyle/>
          <a:p>
            <a:r>
              <a:rPr lang="en-US"/>
              <a:t>Click to edit Master title style</a:t>
            </a:r>
            <a:endParaRPr lang="en-US" dirty="0"/>
          </a:p>
        </p:txBody>
      </p:sp>
      <p:sp>
        <p:nvSpPr>
          <p:cNvPr id="9" name="Picture Placeholder 8">
            <a:extLst>
              <a:ext uri="{FF2B5EF4-FFF2-40B4-BE49-F238E27FC236}">
                <a16:creationId xmlns:a16="http://schemas.microsoft.com/office/drawing/2014/main" id="{D58BC462-E794-03C0-9112-F7F3BCEED143}"/>
              </a:ext>
            </a:extLst>
          </p:cNvPr>
          <p:cNvSpPr>
            <a:spLocks noGrp="1"/>
          </p:cNvSpPr>
          <p:nvPr>
            <p:ph type="pic" sz="quarter" idx="13"/>
          </p:nvPr>
        </p:nvSpPr>
        <p:spPr>
          <a:xfrm>
            <a:off x="358140" y="333756"/>
            <a:ext cx="7423225" cy="6190488"/>
          </a:xfrm>
          <a:custGeom>
            <a:avLst/>
            <a:gdLst>
              <a:gd name="connsiteX0" fmla="*/ 186643 w 7423225"/>
              <a:gd name="connsiteY0" fmla="*/ 0 h 6190488"/>
              <a:gd name="connsiteX1" fmla="*/ 7423225 w 7423225"/>
              <a:gd name="connsiteY1" fmla="*/ 0 h 6190488"/>
              <a:gd name="connsiteX2" fmla="*/ 7423225 w 7423225"/>
              <a:gd name="connsiteY2" fmla="*/ 6190488 h 6190488"/>
              <a:gd name="connsiteX3" fmla="*/ 186643 w 7423225"/>
              <a:gd name="connsiteY3" fmla="*/ 6190488 h 6190488"/>
              <a:gd name="connsiteX4" fmla="*/ 0 w 7423225"/>
              <a:gd name="connsiteY4" fmla="*/ 6003845 h 6190488"/>
              <a:gd name="connsiteX5" fmla="*/ 0 w 7423225"/>
              <a:gd name="connsiteY5" fmla="*/ 186643 h 6190488"/>
              <a:gd name="connsiteX6" fmla="*/ 186643 w 7423225"/>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423225" h="6190488">
                <a:moveTo>
                  <a:pt x="186643" y="0"/>
                </a:moveTo>
                <a:lnTo>
                  <a:pt x="7423225" y="0"/>
                </a:lnTo>
                <a:lnTo>
                  <a:pt x="7423225" y="6190488"/>
                </a:lnTo>
                <a:lnTo>
                  <a:pt x="186643" y="6190488"/>
                </a:lnTo>
                <a:cubicBezTo>
                  <a:pt x="83563" y="6190488"/>
                  <a:pt x="0" y="6106925"/>
                  <a:pt x="0" y="6003845"/>
                </a:cubicBezTo>
                <a:lnTo>
                  <a:pt x="0" y="186643"/>
                </a:lnTo>
                <a:cubicBezTo>
                  <a:pt x="0" y="83563"/>
                  <a:pt x="83563" y="0"/>
                  <a:pt x="186643"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00265" y="3156095"/>
            <a:ext cx="3025702" cy="2794596"/>
          </a:xfrm>
        </p:spPr>
        <p:txBody>
          <a:bodyPr>
            <a:normAutofit/>
          </a:bodyPr>
          <a:lstStyle>
            <a:lvl1pPr marL="0" indent="0">
              <a:buNone/>
              <a:defRPr sz="1600"/>
            </a:lvl1pPr>
            <a:lvl2pPr marL="228600" indent="0">
              <a:buNone/>
              <a:defRPr sz="1400"/>
            </a:lvl2pPr>
            <a:lvl3pPr marL="457200" indent="0">
              <a:buNone/>
              <a:defRPr sz="1200"/>
            </a:lvl3pPr>
            <a:lvl4pPr marL="685800" indent="0">
              <a:buNone/>
              <a:defRPr sz="1100"/>
            </a:lvl4pPr>
            <a:lvl5pPr marL="9144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8343102" y="6529915"/>
            <a:ext cx="1003659" cy="328084"/>
          </a:xfrm>
          <a:prstGeom prst="rect">
            <a:avLst/>
          </a:prstGeom>
        </p:spPr>
        <p:txBody>
          <a:bodyPr/>
          <a:lstStyle>
            <a:lvl1pPr>
              <a:defRPr>
                <a:solidFill>
                  <a:schemeClr val="tx1"/>
                </a:solidFill>
                <a:effectLst/>
              </a:defRPr>
            </a:lvl1pPr>
          </a:lstStyle>
          <a:p>
            <a:fld id="{CB6BE5AC-BF33-4FE2-ADBE-F1A4AA52AA84}" type="datetime1">
              <a:rPr lang="en-US" smtClean="0"/>
              <a:t>3/19/2026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9346761" y="6529915"/>
            <a:ext cx="2068899"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4" name="Rectangle: Rounded Corners 3">
            <a:extLst>
              <a:ext uri="{FF2B5EF4-FFF2-40B4-BE49-F238E27FC236}">
                <a16:creationId xmlns:a16="http://schemas.microsoft.com/office/drawing/2014/main" id="{B3CB8547-3131-E62F-78BD-1E2AB8979C91}"/>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27864483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012268"/>
            <a:ext cx="3739896" cy="1390330"/>
          </a:xfrm>
        </p:spPr>
        <p:txBody>
          <a:bodyPr anchor="t">
            <a:normAutofit/>
          </a:bodyPr>
          <a:lstStyle>
            <a:lvl1pPr>
              <a:defRPr sz="32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4635132"/>
          </a:xfrm>
          <a:blipFill>
            <a:blip r:embed="rId2">
              <a:alphaModFix amt="70000"/>
              <a:extLst>
                <a:ext uri="{28A0092B-C50C-407E-A947-70E740481C1C}">
                  <a14:useLocalDpi xmlns:a14="http://schemas.microsoft.com/office/drawing/2010/main" val="0"/>
                </a:ext>
              </a:extLst>
            </a:blip>
            <a:stretch>
              <a:fillRect/>
            </a:stretch>
          </a:blipFill>
        </p:spPr>
        <p:txBody>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49240" y="5012267"/>
            <a:ext cx="6400800" cy="1390330"/>
          </a:xfrm>
        </p:spPr>
        <p:txBody>
          <a:bodyPr>
            <a:no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200"/>
            </a:lvl3pPr>
            <a:lvl4pPr marL="685800" indent="0">
              <a:buFont typeface="Arial" panose="020B0604020202020204" pitchFamily="34" charset="0"/>
              <a:buNone/>
              <a:defRPr sz="1100"/>
            </a:lvl4pPr>
            <a:lvl5pPr marL="914400" indent="0">
              <a:buFont typeface="Arial" panose="020B0604020202020204" pitchFamily="34" charse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851A88DF-44ED-436B-99D1-0B8CC5A92D9A}" type="datetime1">
              <a:rPr lang="en-US" smtClean="0"/>
              <a:t>3/19/2026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50646564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4162318"/>
            <a:ext cx="2953618" cy="1892808"/>
          </a:xfrm>
        </p:spPr>
        <p:txBody>
          <a:bodyPr anchor="t">
            <a:normAutofit/>
          </a:bodyPr>
          <a:lstStyle>
            <a:lvl1pPr>
              <a:defRPr sz="32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3778270"/>
          </a:xfrm>
          <a:blipFill>
            <a:blip r:embed="rId2">
              <a:alphaModFix amt="70000"/>
              <a:extLst>
                <a:ext uri="{28A0092B-C50C-407E-A947-70E740481C1C}">
                  <a14:useLocalDpi xmlns:a14="http://schemas.microsoft.com/office/drawing/2010/main" val="0"/>
                </a:ext>
              </a:extLst>
            </a:blip>
            <a:stretch>
              <a:fillRect/>
            </a:stretch>
          </a:blipFill>
        </p:spPr>
        <p:txBody>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4162318"/>
            <a:ext cx="7772400" cy="2240280"/>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BEC9FA1C-AA60-4CCE-B788-3849E413B634}" type="datetime1">
              <a:rPr lang="en-US" smtClean="0"/>
              <a:t>3/19/2026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41749755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61425"/>
            <a:ext cx="2953618" cy="1892808"/>
          </a:xfrm>
        </p:spPr>
        <p:txBody>
          <a:bodyPr anchor="t">
            <a:normAutofit/>
          </a:bodyPr>
          <a:lstStyle>
            <a:lvl1pPr>
              <a:defRPr sz="3200"/>
            </a:lvl1pPr>
          </a:lstStyle>
          <a:p>
            <a:r>
              <a:rPr lang="en-US"/>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59778"/>
            <a:ext cx="3494314" cy="365125"/>
          </a:xfrm>
          <a:prstGeom prst="rect">
            <a:avLst/>
          </a:prstGeom>
        </p:spPr>
        <p:txBody>
          <a:bodyPr/>
          <a:lstStyle/>
          <a:p>
            <a:fld id="{401AF4C7-240F-4AB8-A2FA-D99DF3F7CE1C}" type="datetime1">
              <a:rPr lang="en-US" smtClean="0"/>
              <a:t>3/19/2026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76521" y="59778"/>
            <a:ext cx="2805405" cy="365125"/>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632162" y="59778"/>
            <a:ext cx="429207" cy="365125"/>
          </a:xfrm>
          <a:prstGeom prst="rect">
            <a:avLst/>
          </a:prstGeom>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561425"/>
            <a:ext cx="7772400" cy="2240280"/>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3079730"/>
            <a:ext cx="12192000" cy="3778270"/>
          </a:xfrm>
          <a:blipFill>
            <a:blip r:embed="rId2">
              <a:alphaModFix amt="70000"/>
              <a:extLst>
                <a:ext uri="{28A0092B-C50C-407E-A947-70E740481C1C}">
                  <a14:useLocalDpi xmlns:a14="http://schemas.microsoft.com/office/drawing/2010/main" val="0"/>
                </a:ext>
              </a:extLst>
            </a:blip>
            <a:stretch>
              <a:fillRect/>
            </a:stretch>
          </a:blipFill>
        </p:spPr>
        <p:txBody>
          <a:bodyPr/>
          <a:lstStyle/>
          <a:p>
            <a:r>
              <a:rPr lang="en-US"/>
              <a:t>Click icon to add picture</a:t>
            </a:r>
            <a:endParaRPr lang="en-US" dirty="0"/>
          </a:p>
        </p:txBody>
      </p:sp>
    </p:spTree>
    <p:extLst>
      <p:ext uri="{BB962C8B-B14F-4D97-AF65-F5344CB8AC3E}">
        <p14:creationId xmlns:p14="http://schemas.microsoft.com/office/powerpoint/2010/main" val="252566481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B707AF85-94F0-A688-031E-5C9B12E7DA2F}"/>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612646" y="1810322"/>
            <a:ext cx="4547183" cy="4444173"/>
          </a:xfrm>
          <a:prstGeom prst="rect">
            <a:avLst/>
          </a:pr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603504"/>
            <a:ext cx="10972802" cy="970463"/>
          </a:xfrm>
        </p:spPr>
        <p:txBody>
          <a:bodyPr anchor="ctr"/>
          <a:lstStyle/>
          <a:p>
            <a:r>
              <a:rPr lang="en-US"/>
              <a:t>Click to edit Master title style</a:t>
            </a:r>
          </a:p>
        </p:txBody>
      </p:sp>
      <p:sp>
        <p:nvSpPr>
          <p:cNvPr id="11" name="Picture Placeholder 10">
            <a:extLst>
              <a:ext uri="{FF2B5EF4-FFF2-40B4-BE49-F238E27FC236}">
                <a16:creationId xmlns:a16="http://schemas.microsoft.com/office/drawing/2014/main" id="{0FEB7308-4C28-B462-9DD9-8D821D48BBBA}"/>
              </a:ext>
            </a:extLst>
          </p:cNvPr>
          <p:cNvSpPr>
            <a:spLocks noGrp="1"/>
          </p:cNvSpPr>
          <p:nvPr>
            <p:ph type="pic" sz="quarter" idx="16"/>
          </p:nvPr>
        </p:nvSpPr>
        <p:spPr>
          <a:xfrm>
            <a:off x="898331" y="2044501"/>
            <a:ext cx="3975817" cy="3975817"/>
          </a:xfrm>
          <a:custGeom>
            <a:avLst/>
            <a:gdLst>
              <a:gd name="connsiteX0" fmla="*/ 1987909 w 3975817"/>
              <a:gd name="connsiteY0" fmla="*/ 0 h 3975817"/>
              <a:gd name="connsiteX1" fmla="*/ 3975817 w 3975817"/>
              <a:gd name="connsiteY1" fmla="*/ 1987909 h 3975817"/>
              <a:gd name="connsiteX2" fmla="*/ 1987909 w 3975817"/>
              <a:gd name="connsiteY2" fmla="*/ 3975817 h 3975817"/>
              <a:gd name="connsiteX3" fmla="*/ 0 w 3975817"/>
              <a:gd name="connsiteY3" fmla="*/ 1987909 h 3975817"/>
              <a:gd name="connsiteX4" fmla="*/ 1987909 w 3975817"/>
              <a:gd name="connsiteY4" fmla="*/ 0 h 39758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75817" h="3975817">
                <a:moveTo>
                  <a:pt x="1987909" y="0"/>
                </a:moveTo>
                <a:cubicBezTo>
                  <a:pt x="3085800" y="0"/>
                  <a:pt x="3975817" y="890017"/>
                  <a:pt x="3975817" y="1987909"/>
                </a:cubicBezTo>
                <a:cubicBezTo>
                  <a:pt x="3975817" y="3085800"/>
                  <a:pt x="3085800" y="3975817"/>
                  <a:pt x="1987909" y="3975817"/>
                </a:cubicBezTo>
                <a:cubicBezTo>
                  <a:pt x="890017" y="3975817"/>
                  <a:pt x="0" y="3085800"/>
                  <a:pt x="0" y="1987909"/>
                </a:cubicBezTo>
                <a:cubicBezTo>
                  <a:pt x="0" y="890017"/>
                  <a:pt x="890017" y="0"/>
                  <a:pt x="1987909" y="0"/>
                </a:cubicBezTo>
                <a:close/>
              </a:path>
            </a:pathLst>
          </a:custGeom>
          <a:blipFill dpi="0" rotWithShape="1">
            <a:blip r:embed="rId3">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6096000" y="1828800"/>
            <a:ext cx="5483355" cy="44288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387AD299-DE61-4CBB-BC93-03EDAFFAD605}" type="datetime1">
              <a:rPr lang="en-US" smtClean="0"/>
              <a:t>3/19/2026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13712010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B5BFD4E-5044-9769-5E8F-5BEC1C2A2152}"/>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612648" y="2271376"/>
            <a:ext cx="4155294" cy="4061162"/>
          </a:xfrm>
          <a:prstGeom prst="rect">
            <a:avLst/>
          </a:pr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39"/>
            <a:ext cx="4672584" cy="1453896"/>
          </a:xfrm>
        </p:spPr>
        <p:txBody>
          <a:bodyPr>
            <a:normAutofit/>
          </a:bodyPr>
          <a:lstStyle>
            <a:lvl1pPr>
              <a:defRPr sz="3600"/>
            </a:lvl1pPr>
          </a:lstStyle>
          <a:p>
            <a:r>
              <a:rPr lang="en-US"/>
              <a:t>Click to edit Master title style</a:t>
            </a:r>
          </a:p>
        </p:txBody>
      </p:sp>
      <p:sp>
        <p:nvSpPr>
          <p:cNvPr id="14" name="Picture Placeholder 13">
            <a:extLst>
              <a:ext uri="{FF2B5EF4-FFF2-40B4-BE49-F238E27FC236}">
                <a16:creationId xmlns:a16="http://schemas.microsoft.com/office/drawing/2014/main" id="{D4DA44E7-3265-78D1-59E3-AEFDF6112DD6}"/>
              </a:ext>
            </a:extLst>
          </p:cNvPr>
          <p:cNvSpPr>
            <a:spLocks noGrp="1"/>
          </p:cNvSpPr>
          <p:nvPr>
            <p:ph type="pic" sz="quarter" idx="16"/>
          </p:nvPr>
        </p:nvSpPr>
        <p:spPr>
          <a:xfrm>
            <a:off x="873710" y="2485372"/>
            <a:ext cx="3633170" cy="3633170"/>
          </a:xfrm>
          <a:custGeom>
            <a:avLst/>
            <a:gdLst>
              <a:gd name="connsiteX0" fmla="*/ 1816585 w 3633170"/>
              <a:gd name="connsiteY0" fmla="*/ 0 h 3633170"/>
              <a:gd name="connsiteX1" fmla="*/ 3633170 w 3633170"/>
              <a:gd name="connsiteY1" fmla="*/ 1816585 h 3633170"/>
              <a:gd name="connsiteX2" fmla="*/ 1816585 w 3633170"/>
              <a:gd name="connsiteY2" fmla="*/ 3633170 h 3633170"/>
              <a:gd name="connsiteX3" fmla="*/ 0 w 3633170"/>
              <a:gd name="connsiteY3" fmla="*/ 1816585 h 3633170"/>
              <a:gd name="connsiteX4" fmla="*/ 1816585 w 3633170"/>
              <a:gd name="connsiteY4" fmla="*/ 0 h 36331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33170" h="3633170">
                <a:moveTo>
                  <a:pt x="1816585" y="0"/>
                </a:moveTo>
                <a:cubicBezTo>
                  <a:pt x="2819857" y="0"/>
                  <a:pt x="3633170" y="813313"/>
                  <a:pt x="3633170" y="1816585"/>
                </a:cubicBezTo>
                <a:cubicBezTo>
                  <a:pt x="3633170" y="2819857"/>
                  <a:pt x="2819857" y="3633170"/>
                  <a:pt x="1816585" y="3633170"/>
                </a:cubicBezTo>
                <a:cubicBezTo>
                  <a:pt x="813313" y="3633170"/>
                  <a:pt x="0" y="2819857"/>
                  <a:pt x="0" y="1816585"/>
                </a:cubicBezTo>
                <a:cubicBezTo>
                  <a:pt x="0" y="813313"/>
                  <a:pt x="813313" y="0"/>
                  <a:pt x="1816585" y="0"/>
                </a:cubicBezTo>
                <a:close/>
              </a:path>
            </a:pathLst>
          </a:custGeom>
          <a:blipFill dpi="0" rotWithShape="1">
            <a:blip r:embed="rId3">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549275"/>
            <a:ext cx="5585925" cy="57832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FB9632C8-AF7D-4924-8414-5F0F98946906}" type="datetime1">
              <a:rPr lang="en-US" smtClean="0"/>
              <a:t>3/19/2026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65682918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9B50B4B-78CB-E542-02D9-864CE61BF8AF}"/>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37715" y="2311121"/>
            <a:ext cx="4085820" cy="3993262"/>
          </a:xfrm>
          <a:prstGeom prst="rect">
            <a:avLst/>
          </a:pr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4678" y="550217"/>
            <a:ext cx="3657603" cy="1453896"/>
          </a:xfrm>
        </p:spPr>
        <p:txBody>
          <a:bodyPr anchor="t">
            <a:normAutofit/>
          </a:bodyPr>
          <a:lstStyle>
            <a:lvl1pPr>
              <a:defRPr sz="3200"/>
            </a:lvl1pPr>
          </a:lstStyle>
          <a:p>
            <a:r>
              <a:rPr lang="en-US"/>
              <a:t>Click to edit Master title style</a:t>
            </a:r>
            <a:endParaRPr lang="en-US" dirty="0"/>
          </a:p>
        </p:txBody>
      </p:sp>
      <p:sp>
        <p:nvSpPr>
          <p:cNvPr id="12" name="Picture Placeholder 11">
            <a:extLst>
              <a:ext uri="{FF2B5EF4-FFF2-40B4-BE49-F238E27FC236}">
                <a16:creationId xmlns:a16="http://schemas.microsoft.com/office/drawing/2014/main" id="{AA5E0D2B-AF9D-6520-DEF7-6EF60AC4660E}"/>
              </a:ext>
            </a:extLst>
          </p:cNvPr>
          <p:cNvSpPr>
            <a:spLocks noGrp="1"/>
          </p:cNvSpPr>
          <p:nvPr>
            <p:ph type="pic" sz="quarter" idx="16"/>
          </p:nvPr>
        </p:nvSpPr>
        <p:spPr>
          <a:xfrm>
            <a:off x="694412" y="2521539"/>
            <a:ext cx="3572426" cy="3572426"/>
          </a:xfrm>
          <a:custGeom>
            <a:avLst/>
            <a:gdLst>
              <a:gd name="connsiteX0" fmla="*/ 1786213 w 3572426"/>
              <a:gd name="connsiteY0" fmla="*/ 0 h 3572426"/>
              <a:gd name="connsiteX1" fmla="*/ 3572426 w 3572426"/>
              <a:gd name="connsiteY1" fmla="*/ 1786213 h 3572426"/>
              <a:gd name="connsiteX2" fmla="*/ 1786213 w 3572426"/>
              <a:gd name="connsiteY2" fmla="*/ 3572426 h 3572426"/>
              <a:gd name="connsiteX3" fmla="*/ 0 w 3572426"/>
              <a:gd name="connsiteY3" fmla="*/ 1786213 h 3572426"/>
              <a:gd name="connsiteX4" fmla="*/ 1786213 w 3572426"/>
              <a:gd name="connsiteY4" fmla="*/ 0 h 357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2426" h="3572426">
                <a:moveTo>
                  <a:pt x="1786213" y="0"/>
                </a:moveTo>
                <a:cubicBezTo>
                  <a:pt x="2772711" y="0"/>
                  <a:pt x="3572426" y="799715"/>
                  <a:pt x="3572426" y="1786213"/>
                </a:cubicBezTo>
                <a:cubicBezTo>
                  <a:pt x="3572426" y="2772711"/>
                  <a:pt x="2772711" y="3572426"/>
                  <a:pt x="1786213" y="3572426"/>
                </a:cubicBezTo>
                <a:cubicBezTo>
                  <a:pt x="799715" y="3572426"/>
                  <a:pt x="0" y="2772711"/>
                  <a:pt x="0" y="1786213"/>
                </a:cubicBezTo>
                <a:cubicBezTo>
                  <a:pt x="0" y="799715"/>
                  <a:pt x="799715" y="0"/>
                  <a:pt x="1786213" y="0"/>
                </a:cubicBezTo>
                <a:close/>
              </a:path>
            </a:pathLst>
          </a:custGeom>
          <a:blipFill dpi="0" rotWithShape="1">
            <a:blip r:embed="rId3">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016500" y="549275"/>
            <a:ext cx="6561138" cy="57594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CB60CA09-D196-4E75-A4BA-F561F149C1FC}" type="datetime1">
              <a:rPr lang="en-US" smtClean="0"/>
              <a:t>3/19/2026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94261412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18">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825626D2-80B1-31C0-8C4C-03AEBF6B450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7335066" y="2105276"/>
            <a:ext cx="4085820" cy="3993262"/>
          </a:xfrm>
          <a:prstGeom prst="rect">
            <a:avLst/>
          </a:prstGeom>
        </p:spPr>
      </p:pic>
      <p:sp>
        <p:nvSpPr>
          <p:cNvPr id="17" name="Title 1">
            <a:extLst>
              <a:ext uri="{FF2B5EF4-FFF2-40B4-BE49-F238E27FC236}">
                <a16:creationId xmlns:a16="http://schemas.microsoft.com/office/drawing/2014/main" id="{FB8AD6A1-C215-DFF8-ECFA-D092D628B627}"/>
              </a:ext>
            </a:extLst>
          </p:cNvPr>
          <p:cNvSpPr>
            <a:spLocks noGrp="1"/>
          </p:cNvSpPr>
          <p:nvPr>
            <p:ph type="title"/>
          </p:nvPr>
        </p:nvSpPr>
        <p:spPr>
          <a:xfrm>
            <a:off x="612647" y="907303"/>
            <a:ext cx="10966706" cy="1132258"/>
          </a:xfrm>
        </p:spPr>
        <p:txBody>
          <a:bodyPr/>
          <a:lstStyle>
            <a:lvl1pPr>
              <a:defRPr>
                <a:latin typeface="+mj-lt"/>
              </a:defRPr>
            </a:lvl1pPr>
          </a:lstStyle>
          <a:p>
            <a:r>
              <a:rPr lang="en-US"/>
              <a:t>Click to edit Master title style</a:t>
            </a:r>
            <a:endParaRPr lang="en-US" dirty="0"/>
          </a:p>
        </p:txBody>
      </p:sp>
      <p:sp>
        <p:nvSpPr>
          <p:cNvPr id="15" name="Text Placeholder 3">
            <a:extLst>
              <a:ext uri="{FF2B5EF4-FFF2-40B4-BE49-F238E27FC236}">
                <a16:creationId xmlns:a16="http://schemas.microsoft.com/office/drawing/2014/main" id="{2F6745D6-F853-FF75-28EF-2DD864956FC7}"/>
              </a:ext>
            </a:extLst>
          </p:cNvPr>
          <p:cNvSpPr>
            <a:spLocks noGrp="1"/>
          </p:cNvSpPr>
          <p:nvPr>
            <p:ph type="body" sz="half" idx="2"/>
          </p:nvPr>
        </p:nvSpPr>
        <p:spPr>
          <a:xfrm>
            <a:off x="612647" y="2311121"/>
            <a:ext cx="6158266" cy="3993262"/>
          </a:xfrm>
        </p:spPr>
        <p:txBody>
          <a:bodyPr anchor="t">
            <a:normAutofit/>
          </a:bodyPr>
          <a:lstStyle>
            <a:lvl1pPr marL="0" indent="0">
              <a:buNone/>
              <a:defRPr sz="1400"/>
            </a:lvl1pPr>
            <a:lvl2pPr marL="457200" indent="0">
              <a:buNone/>
              <a:defRPr sz="1200"/>
            </a:lvl2pPr>
            <a:lvl3pPr marL="914400" indent="0">
              <a:buNone/>
              <a:defRPr sz="1100"/>
            </a:lvl3pPr>
            <a:lvl4pPr marL="1371600" indent="0">
              <a:buNone/>
              <a:defRPr sz="900"/>
            </a:lvl4pPr>
            <a:lvl5pPr marL="1828800" indent="0">
              <a:buNone/>
              <a:defRPr sz="9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Picture Placeholder 7">
            <a:extLst>
              <a:ext uri="{FF2B5EF4-FFF2-40B4-BE49-F238E27FC236}">
                <a16:creationId xmlns:a16="http://schemas.microsoft.com/office/drawing/2014/main" id="{D366C839-A25F-2CB3-40B9-811BB4C75134}"/>
              </a:ext>
            </a:extLst>
          </p:cNvPr>
          <p:cNvSpPr>
            <a:spLocks noGrp="1"/>
          </p:cNvSpPr>
          <p:nvPr>
            <p:ph type="pic" sz="quarter" idx="15"/>
          </p:nvPr>
        </p:nvSpPr>
        <p:spPr>
          <a:xfrm>
            <a:off x="7591763" y="2315694"/>
            <a:ext cx="3572426" cy="3572426"/>
          </a:xfrm>
          <a:custGeom>
            <a:avLst/>
            <a:gdLst>
              <a:gd name="connsiteX0" fmla="*/ 1786213 w 3572426"/>
              <a:gd name="connsiteY0" fmla="*/ 0 h 3572426"/>
              <a:gd name="connsiteX1" fmla="*/ 3572426 w 3572426"/>
              <a:gd name="connsiteY1" fmla="*/ 1786213 h 3572426"/>
              <a:gd name="connsiteX2" fmla="*/ 1786213 w 3572426"/>
              <a:gd name="connsiteY2" fmla="*/ 3572426 h 3572426"/>
              <a:gd name="connsiteX3" fmla="*/ 0 w 3572426"/>
              <a:gd name="connsiteY3" fmla="*/ 1786213 h 3572426"/>
              <a:gd name="connsiteX4" fmla="*/ 1786213 w 3572426"/>
              <a:gd name="connsiteY4" fmla="*/ 0 h 357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2426" h="3572426">
                <a:moveTo>
                  <a:pt x="1786213" y="0"/>
                </a:moveTo>
                <a:cubicBezTo>
                  <a:pt x="2772711" y="0"/>
                  <a:pt x="3572426" y="799715"/>
                  <a:pt x="3572426" y="1786213"/>
                </a:cubicBezTo>
                <a:cubicBezTo>
                  <a:pt x="3572426" y="2772711"/>
                  <a:pt x="2772711" y="3572426"/>
                  <a:pt x="1786213" y="3572426"/>
                </a:cubicBezTo>
                <a:cubicBezTo>
                  <a:pt x="799715" y="3572426"/>
                  <a:pt x="0" y="2772711"/>
                  <a:pt x="0" y="1786213"/>
                </a:cubicBezTo>
                <a:cubicBezTo>
                  <a:pt x="0" y="799715"/>
                  <a:pt x="799715" y="0"/>
                  <a:pt x="1786213" y="0"/>
                </a:cubicBezTo>
                <a:close/>
              </a:path>
            </a:pathLst>
          </a:custGeom>
          <a:blipFill dpi="0" rotWithShape="1">
            <a:blip r:embed="rId3">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US"/>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E44CA941-2112-4108-B577-DDB22688A338}" type="datetime1">
              <a:rPr lang="en-US" smtClean="0"/>
              <a:t>3/19/2026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69513751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B7C0B019-1F65-5FF3-EACC-1DBD4333A0E1}"/>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5700064" y="557784"/>
            <a:ext cx="5914085" cy="5780110"/>
          </a:xfrm>
          <a:prstGeom prst="rect">
            <a:avLst/>
          </a:prstGeom>
        </p:spPr>
      </p:pic>
      <p:sp>
        <p:nvSpPr>
          <p:cNvPr id="3" name="Title 1">
            <a:extLst>
              <a:ext uri="{FF2B5EF4-FFF2-40B4-BE49-F238E27FC236}">
                <a16:creationId xmlns:a16="http://schemas.microsoft.com/office/drawing/2014/main" id="{6763DD55-592C-903A-3F9C-A96924CFEAC8}"/>
              </a:ext>
            </a:extLst>
          </p:cNvPr>
          <p:cNvSpPr>
            <a:spLocks noGrp="1"/>
          </p:cNvSpPr>
          <p:nvPr>
            <p:ph type="title"/>
          </p:nvPr>
        </p:nvSpPr>
        <p:spPr>
          <a:xfrm>
            <a:off x="612648" y="907302"/>
            <a:ext cx="4361688" cy="1649694"/>
          </a:xfrm>
        </p:spPr>
        <p:txBody>
          <a:bodyPr anchor="t"/>
          <a:lstStyle/>
          <a:p>
            <a:r>
              <a:rPr lang="en-US"/>
              <a:t>Click to edit Master title style</a:t>
            </a:r>
            <a:endParaRPr lang="en-US" dirty="0"/>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12648" y="2826137"/>
            <a:ext cx="4361688" cy="3434638"/>
          </a:xfrm>
        </p:spPr>
        <p:txBody>
          <a:bodyPr anchor="b">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2" name="Picture Placeholder 11">
            <a:extLst>
              <a:ext uri="{FF2B5EF4-FFF2-40B4-BE49-F238E27FC236}">
                <a16:creationId xmlns:a16="http://schemas.microsoft.com/office/drawing/2014/main" id="{051C0813-C057-2B90-9C5A-3AE995C89739}"/>
              </a:ext>
            </a:extLst>
          </p:cNvPr>
          <p:cNvSpPr>
            <a:spLocks noGrp="1"/>
          </p:cNvSpPr>
          <p:nvPr>
            <p:ph type="pic" sz="quarter" idx="15"/>
          </p:nvPr>
        </p:nvSpPr>
        <p:spPr>
          <a:xfrm>
            <a:off x="6071625" y="862357"/>
            <a:ext cx="5170964" cy="5170964"/>
          </a:xfrm>
          <a:custGeom>
            <a:avLst/>
            <a:gdLst>
              <a:gd name="connsiteX0" fmla="*/ 2585482 w 5170964"/>
              <a:gd name="connsiteY0" fmla="*/ 0 h 5170964"/>
              <a:gd name="connsiteX1" fmla="*/ 5170964 w 5170964"/>
              <a:gd name="connsiteY1" fmla="*/ 2585482 h 5170964"/>
              <a:gd name="connsiteX2" fmla="*/ 2585482 w 5170964"/>
              <a:gd name="connsiteY2" fmla="*/ 5170964 h 5170964"/>
              <a:gd name="connsiteX3" fmla="*/ 0 w 5170964"/>
              <a:gd name="connsiteY3" fmla="*/ 2585482 h 5170964"/>
              <a:gd name="connsiteX4" fmla="*/ 2585482 w 5170964"/>
              <a:gd name="connsiteY4" fmla="*/ 0 h 5170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70964" h="5170964">
                <a:moveTo>
                  <a:pt x="2585482" y="0"/>
                </a:moveTo>
                <a:cubicBezTo>
                  <a:pt x="4013405" y="0"/>
                  <a:pt x="5170964" y="1157560"/>
                  <a:pt x="5170964" y="2585482"/>
                </a:cubicBezTo>
                <a:cubicBezTo>
                  <a:pt x="5170964" y="4013405"/>
                  <a:pt x="4013405" y="5170964"/>
                  <a:pt x="2585482" y="5170964"/>
                </a:cubicBezTo>
                <a:cubicBezTo>
                  <a:pt x="1157560" y="5170964"/>
                  <a:pt x="0" y="4013405"/>
                  <a:pt x="0" y="2585482"/>
                </a:cubicBezTo>
                <a:cubicBezTo>
                  <a:pt x="0" y="1157560"/>
                  <a:pt x="1157560" y="0"/>
                  <a:pt x="2585482" y="0"/>
                </a:cubicBezTo>
                <a:close/>
              </a:path>
            </a:pathLst>
          </a:custGeom>
          <a:blipFill dpi="0" rotWithShape="1">
            <a:blip r:embed="rId3">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US"/>
              <a:t>Click icon to add picture</a:t>
            </a:r>
            <a:endParaRPr lang="en-US" dirty="0"/>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a:xfrm>
            <a:off x="347132" y="6529916"/>
            <a:ext cx="3284341" cy="328084"/>
          </a:xfrm>
          <a:prstGeom prst="rect">
            <a:avLst/>
          </a:prstGeom>
        </p:spPr>
        <p:txBody>
          <a:bodyPr/>
          <a:lstStyle/>
          <a:p>
            <a:fld id="{7D3302DA-6AFE-4F11-B5FB-C17B82EA8578}" type="datetime1">
              <a:rPr lang="en-US" smtClean="0"/>
              <a:t>3/19/2026</a:t>
            </a:fld>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99211284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Number Large">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4967907A-96CA-89D9-9FD8-C85BFFEAF6EB}"/>
              </a:ext>
            </a:extLst>
          </p:cNvPr>
          <p:cNvSpPr>
            <a:spLocks noGrp="1"/>
          </p:cNvSpPr>
          <p:nvPr>
            <p:ph type="title"/>
          </p:nvPr>
        </p:nvSpPr>
        <p:spPr>
          <a:xfrm>
            <a:off x="860316" y="4421770"/>
            <a:ext cx="10499656" cy="1528927"/>
          </a:xfrm>
        </p:spPr>
        <p:txBody>
          <a:bodyPr>
            <a:normAutofit/>
          </a:bodyPr>
          <a:lstStyle>
            <a:lvl1pPr algn="l">
              <a:lnSpc>
                <a:spcPct val="110000"/>
              </a:lnSpc>
              <a:defRPr sz="2000" b="0" cap="none" baseline="0">
                <a:solidFill>
                  <a:schemeClr val="tx1"/>
                </a:solidFill>
                <a:latin typeface="+mn-lt"/>
              </a:defRPr>
            </a:lvl1pPr>
          </a:lstStyle>
          <a:p>
            <a:r>
              <a:rPr lang="en-US"/>
              <a:t>Click to edit Master title style</a:t>
            </a:r>
            <a:endParaRPr lang="en-US" dirty="0"/>
          </a:p>
        </p:txBody>
      </p:sp>
      <p:sp>
        <p:nvSpPr>
          <p:cNvPr id="8" name="Content Placeholder 6">
            <a:extLst>
              <a:ext uri="{FF2B5EF4-FFF2-40B4-BE49-F238E27FC236}">
                <a16:creationId xmlns:a16="http://schemas.microsoft.com/office/drawing/2014/main" id="{824A94E6-CFC2-45CB-1F4E-C00A6DA2F700}"/>
              </a:ext>
            </a:extLst>
          </p:cNvPr>
          <p:cNvSpPr>
            <a:spLocks noGrp="1"/>
          </p:cNvSpPr>
          <p:nvPr>
            <p:ph sz="quarter" idx="13" hasCustomPrompt="1"/>
          </p:nvPr>
        </p:nvSpPr>
        <p:spPr>
          <a:xfrm>
            <a:off x="866336" y="1330310"/>
            <a:ext cx="10499656" cy="3273331"/>
          </a:xfrm>
        </p:spPr>
        <p:txBody>
          <a:bodyPr anchor="b">
            <a:normAutofit/>
          </a:bodyPr>
          <a:lstStyle>
            <a:lvl1pPr marL="0" indent="0" algn="l">
              <a:lnSpc>
                <a:spcPct val="90000"/>
              </a:lnSpc>
              <a:buNone/>
              <a:defRPr sz="21000" b="0">
                <a:solidFill>
                  <a:schemeClr val="tx1"/>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347132" y="6529916"/>
            <a:ext cx="3284341" cy="328084"/>
          </a:xfrm>
          <a:prstGeom prst="rect">
            <a:avLst/>
          </a:prstGeom>
        </p:spPr>
        <p:txBody>
          <a:bodyPr/>
          <a:lstStyle/>
          <a:p>
            <a:fld id="{C3619648-D57F-48C1-8026-D656192BFCE5}" type="datetime1">
              <a:rPr lang="en-US" smtClean="0"/>
              <a:t>3/19/2026</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9" name="Rectangle: Rounded Corners 8">
            <a:extLst>
              <a:ext uri="{FF2B5EF4-FFF2-40B4-BE49-F238E27FC236}">
                <a16:creationId xmlns:a16="http://schemas.microsoft.com/office/drawing/2014/main" id="{FA1F52FC-EB68-58F2-85B1-6235B55362A9}"/>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77838775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Number Larg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377440" y="4809744"/>
            <a:ext cx="7525512" cy="1545336"/>
          </a:xfrm>
        </p:spPr>
        <p:txBody>
          <a:bodyPr>
            <a:normAutofit/>
          </a:bodyPr>
          <a:lstStyle>
            <a:lvl1pPr algn="ctr">
              <a:lnSpc>
                <a:spcPct val="110000"/>
              </a:lnSpc>
              <a:defRPr sz="2800" b="0">
                <a:solidFill>
                  <a:schemeClr val="tx1"/>
                </a:solidFill>
                <a:latin typeface="+mn-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804120"/>
            <a:ext cx="10543032" cy="4206240"/>
          </a:xfrm>
        </p:spPr>
        <p:txBody>
          <a:bodyPr anchor="b">
            <a:normAutofit/>
          </a:bodyPr>
          <a:lstStyle>
            <a:lvl1pPr marL="0" indent="0" algn="ctr">
              <a:lnSpc>
                <a:spcPct val="90000"/>
              </a:lnSpc>
              <a:buNone/>
              <a:defRPr sz="23200" b="0">
                <a:solidFill>
                  <a:schemeClr val="tx1"/>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347132" y="6529916"/>
            <a:ext cx="3284341" cy="328084"/>
          </a:xfrm>
          <a:prstGeom prst="rect">
            <a:avLst/>
          </a:prstGeom>
        </p:spPr>
        <p:txBody>
          <a:bodyPr/>
          <a:lstStyle/>
          <a:p>
            <a:fld id="{D7688EBA-E81D-4EC6-8C2B-03A401A980DE}" type="datetime1">
              <a:rPr lang="en-US" smtClean="0"/>
              <a:t>3/19/2026</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6" name="Rectangle: Rounded Corners 5">
            <a:extLst>
              <a:ext uri="{FF2B5EF4-FFF2-40B4-BE49-F238E27FC236}">
                <a16:creationId xmlns:a16="http://schemas.microsoft.com/office/drawing/2014/main" id="{7ACAAB8A-DD1F-F240-8651-22FAC159B426}"/>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04766810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Number Large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377440" y="4421770"/>
            <a:ext cx="7525512" cy="1933310"/>
          </a:xfrm>
        </p:spPr>
        <p:txBody>
          <a:bodyPr>
            <a:normAutofit/>
          </a:bodyPr>
          <a:lstStyle>
            <a:lvl1pPr algn="ctr">
              <a:lnSpc>
                <a:spcPct val="110000"/>
              </a:lnSpc>
              <a:defRPr sz="2000" b="0" cap="none" baseline="0">
                <a:solidFill>
                  <a:schemeClr val="tx1"/>
                </a:solidFill>
                <a:latin typeface="+mn-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1353387"/>
            <a:ext cx="10543032" cy="3273331"/>
          </a:xfrm>
        </p:spPr>
        <p:txBody>
          <a:bodyPr anchor="b">
            <a:normAutofit/>
          </a:bodyPr>
          <a:lstStyle>
            <a:lvl1pPr marL="0" indent="0" algn="ctr">
              <a:lnSpc>
                <a:spcPct val="90000"/>
              </a:lnSpc>
              <a:buNone/>
              <a:defRPr sz="21000" b="0">
                <a:solidFill>
                  <a:schemeClr val="tx1"/>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347132" y="6529916"/>
            <a:ext cx="3284341" cy="328084"/>
          </a:xfrm>
          <a:prstGeom prst="rect">
            <a:avLst/>
          </a:prstGeom>
        </p:spPr>
        <p:txBody>
          <a:bodyPr/>
          <a:lstStyle/>
          <a:p>
            <a:fld id="{175A1B29-DFBD-4673-8328-3ED6619AAB50}" type="datetime1">
              <a:rPr lang="en-US" smtClean="0"/>
              <a:t>3/19/2026</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8" name="Rectangle: Rounded Corners 7">
            <a:extLst>
              <a:ext uri="{FF2B5EF4-FFF2-40B4-BE49-F238E27FC236}">
                <a16:creationId xmlns:a16="http://schemas.microsoft.com/office/drawing/2014/main" id="{A42EF41C-4509-4150-C0F1-83BB756ACF5F}"/>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897245299"/>
      </p:ext>
    </p:extLst>
  </p:cSld>
  <p:clrMapOvr>
    <a:overrideClrMapping bg1="lt1" tx1="dk1" bg2="lt2" tx2="dk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463662" y="561268"/>
            <a:ext cx="9264676" cy="5735465"/>
          </a:xfrm>
        </p:spPr>
        <p:txBody>
          <a:bodyPr anchor="ctr">
            <a:noAutofit/>
          </a:bodyPr>
          <a:lstStyle>
            <a:lvl1pPr marL="0" indent="0" algn="ctr">
              <a:lnSpc>
                <a:spcPct val="80000"/>
              </a:lnSpc>
              <a:buNone/>
              <a:defRPr lang="en-US" sz="6600" b="0" kern="1200" cap="all" baseline="0" dirty="0">
                <a:solidFill>
                  <a:schemeClr val="tx1"/>
                </a:solidFill>
                <a:latin typeface="+mj-lt"/>
                <a:ea typeface="+mj-ea"/>
                <a:cs typeface="+mj-cs"/>
              </a:defRPr>
            </a:lvl1pPr>
            <a:lvl2pPr marL="228600" indent="0" algn="ctr">
              <a:lnSpc>
                <a:spcPct val="80000"/>
              </a:lnSpc>
              <a:buNone/>
              <a:defRPr lang="en-US" sz="6600" b="0" kern="1200" cap="all" baseline="0" dirty="0">
                <a:solidFill>
                  <a:schemeClr val="tx1"/>
                </a:solidFill>
                <a:latin typeface="+mj-lt"/>
                <a:ea typeface="+mj-ea"/>
                <a:cs typeface="+mj-cs"/>
              </a:defRPr>
            </a:lvl2pPr>
            <a:lvl3pPr marL="457200" indent="0" algn="ctr">
              <a:lnSpc>
                <a:spcPct val="80000"/>
              </a:lnSpc>
              <a:buNone/>
              <a:defRPr lang="en-US" sz="6600" b="0" kern="1200" cap="all" baseline="0" dirty="0">
                <a:solidFill>
                  <a:schemeClr val="tx1"/>
                </a:solidFill>
                <a:latin typeface="+mj-lt"/>
                <a:ea typeface="+mj-ea"/>
                <a:cs typeface="+mj-cs"/>
              </a:defRPr>
            </a:lvl3pPr>
            <a:lvl4pPr marL="685800" indent="0" algn="ctr">
              <a:lnSpc>
                <a:spcPct val="100000"/>
              </a:lnSpc>
              <a:buNone/>
              <a:defRPr lang="en-US" sz="8000" b="1" kern="1200" cap="all" baseline="0" dirty="0">
                <a:solidFill>
                  <a:schemeClr val="tx1"/>
                </a:solidFill>
                <a:latin typeface="Playfair Display Black" pitchFamily="2" charset="0"/>
                <a:ea typeface="+mj-ea"/>
                <a:cs typeface="+mj-cs"/>
              </a:defRPr>
            </a:lvl4pPr>
            <a:lvl5pPr marL="914400" indent="0" algn="ctr">
              <a:lnSpc>
                <a:spcPct val="100000"/>
              </a:lnSpc>
              <a:buNone/>
              <a:defRPr lang="en-US" sz="8000" b="1" kern="1200" cap="all" baseline="0" dirty="0">
                <a:solidFill>
                  <a:schemeClr val="tx1"/>
                </a:solidFill>
                <a:latin typeface="Playfair Display Black" pitchFamily="2" charset="0"/>
                <a:ea typeface="+mj-ea"/>
                <a:cs typeface="+mj-cs"/>
              </a:defRPr>
            </a:lvl5pPr>
          </a:lstStyle>
          <a:p>
            <a:pPr lvl="0"/>
            <a:r>
              <a:rPr lang="en-US" dirty="0"/>
              <a:t>Click to add Statement</a:t>
            </a:r>
          </a:p>
          <a:p>
            <a:pPr lvl="1"/>
            <a:r>
              <a:rPr lang="en-US" dirty="0"/>
              <a:t>Second level</a:t>
            </a:r>
          </a:p>
          <a:p>
            <a:pPr lvl="2"/>
            <a:r>
              <a:rPr lang="en-US" dirty="0"/>
              <a:t>Third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347132" y="6529916"/>
            <a:ext cx="3284341" cy="328084"/>
          </a:xfrm>
          <a:prstGeom prst="rect">
            <a:avLst/>
          </a:prstGeom>
        </p:spPr>
        <p:txBody>
          <a:bodyPr/>
          <a:lstStyle/>
          <a:p>
            <a:fld id="{E7C9592F-4A0D-4D12-B47E-4A7D843B26AD}" type="datetime1">
              <a:rPr lang="en-US" smtClean="0"/>
              <a:t>3/19/2026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pPr/>
              <a:t>‹#›</a:t>
            </a:fld>
            <a:endParaRPr lang="en-US" dirty="0"/>
          </a:p>
        </p:txBody>
      </p:sp>
      <p:sp>
        <p:nvSpPr>
          <p:cNvPr id="9" name="Rectangle: Rounded Corners 8">
            <a:extLst>
              <a:ext uri="{FF2B5EF4-FFF2-40B4-BE49-F238E27FC236}">
                <a16:creationId xmlns:a16="http://schemas.microsoft.com/office/drawing/2014/main" id="{244775AE-F67F-CB44-1D87-AB4D287818A5}"/>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8147648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Statem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1929384"/>
            <a:ext cx="8266176" cy="4142232"/>
          </a:xfrm>
        </p:spPr>
        <p:txBody>
          <a:bodyPr anchor="b">
            <a:noAutofit/>
          </a:bodyPr>
          <a:lstStyle>
            <a:lvl1pPr marL="0" indent="0">
              <a:lnSpc>
                <a:spcPct val="100000"/>
              </a:lnSpc>
              <a:buNone/>
              <a:defRPr sz="5000" b="1"/>
            </a:lvl1pPr>
            <a:lvl2pPr marL="228600" indent="0">
              <a:lnSpc>
                <a:spcPct val="100000"/>
              </a:lnSpc>
              <a:buNone/>
              <a:defRPr sz="4400" b="1"/>
            </a:lvl2pPr>
            <a:lvl3pPr marL="457200" indent="0">
              <a:lnSpc>
                <a:spcPct val="100000"/>
              </a:lnSpc>
              <a:buNone/>
              <a:defRPr sz="4000" b="1"/>
            </a:lvl3pPr>
            <a:lvl4pPr marL="685800" indent="0">
              <a:lnSpc>
                <a:spcPct val="100000"/>
              </a:lnSpc>
              <a:buNone/>
              <a:defRPr sz="3600" b="1"/>
            </a:lvl4pPr>
            <a:lvl5pPr marL="914400" indent="0">
              <a:lnSpc>
                <a:spcPct val="100000"/>
              </a:lnSpc>
              <a:buNone/>
              <a:defRPr sz="3200" b="1"/>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347132" y="6529916"/>
            <a:ext cx="3284341" cy="328084"/>
          </a:xfrm>
          <a:prstGeom prst="rect">
            <a:avLst/>
          </a:prstGeom>
        </p:spPr>
        <p:txBody>
          <a:bodyPr/>
          <a:lstStyle/>
          <a:p>
            <a:fld id="{290F78A7-ED9B-4802-8C3B-8810C7632A95}" type="datetime1">
              <a:rPr lang="en-US" smtClean="0"/>
              <a:t>3/19/2026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pPr/>
              <a:t>‹#›</a:t>
            </a:fld>
            <a:endParaRPr lang="en-US" dirty="0"/>
          </a:p>
        </p:txBody>
      </p:sp>
      <p:sp>
        <p:nvSpPr>
          <p:cNvPr id="6" name="Rectangle: Rounded Corners 5">
            <a:extLst>
              <a:ext uri="{FF2B5EF4-FFF2-40B4-BE49-F238E27FC236}">
                <a16:creationId xmlns:a16="http://schemas.microsoft.com/office/drawing/2014/main" id="{734D2A7D-7433-3BD7-B540-CAF81289672C}"/>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60836924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548640"/>
            <a:ext cx="8266176" cy="5605272"/>
          </a:xfrm>
        </p:spPr>
        <p:txBody>
          <a:bodyPr anchor="t">
            <a:noAutofit/>
          </a:bodyPr>
          <a:lstStyle>
            <a:lvl1pPr marL="0" indent="0">
              <a:lnSpc>
                <a:spcPct val="100000"/>
              </a:lnSpc>
              <a:buNone/>
              <a:defRPr sz="5000" b="1"/>
            </a:lvl1pPr>
            <a:lvl2pPr marL="228600" indent="0">
              <a:lnSpc>
                <a:spcPct val="100000"/>
              </a:lnSpc>
              <a:buNone/>
              <a:defRPr sz="4400" b="1"/>
            </a:lvl2pPr>
            <a:lvl3pPr marL="457200" indent="0">
              <a:lnSpc>
                <a:spcPct val="100000"/>
              </a:lnSpc>
              <a:buNone/>
              <a:defRPr sz="4000" b="1"/>
            </a:lvl3pPr>
            <a:lvl4pPr marL="685800" indent="0">
              <a:lnSpc>
                <a:spcPct val="100000"/>
              </a:lnSpc>
              <a:buNone/>
              <a:defRPr sz="3600" b="1"/>
            </a:lvl4pPr>
            <a:lvl5pPr marL="914400" indent="0">
              <a:lnSpc>
                <a:spcPct val="100000"/>
              </a:lnSpc>
              <a:buNone/>
              <a:defRPr sz="3200" b="1"/>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347132" y="6529916"/>
            <a:ext cx="3284341" cy="328084"/>
          </a:xfrm>
          <a:prstGeom prst="rect">
            <a:avLst/>
          </a:prstGeom>
        </p:spPr>
        <p:txBody>
          <a:bodyPr/>
          <a:lstStyle/>
          <a:p>
            <a:fld id="{24F266F9-F826-45A4-93B2-4F421185E715}" type="datetime1">
              <a:rPr lang="en-US" smtClean="0"/>
              <a:t>3/19/2026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pPr/>
              <a:t>‹#›</a:t>
            </a:fld>
            <a:endParaRPr lang="en-US" dirty="0"/>
          </a:p>
        </p:txBody>
      </p:sp>
      <p:sp>
        <p:nvSpPr>
          <p:cNvPr id="6" name="Rectangle: Rounded Corners 5">
            <a:extLst>
              <a:ext uri="{FF2B5EF4-FFF2-40B4-BE49-F238E27FC236}">
                <a16:creationId xmlns:a16="http://schemas.microsoft.com/office/drawing/2014/main" id="{0F6FAFB8-6136-DD3A-86C3-855ED940D6F6}"/>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05296817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pic>
        <p:nvPicPr>
          <p:cNvPr id="8" name="Picture 7" descr="A purple circle with black background&#10;&#10;AI-generated content may be incorrect.">
            <a:extLst>
              <a:ext uri="{FF2B5EF4-FFF2-40B4-BE49-F238E27FC236}">
                <a16:creationId xmlns:a16="http://schemas.microsoft.com/office/drawing/2014/main" id="{34321655-180C-E5FF-5EBA-CB7C8C900534}"/>
              </a:ext>
            </a:extLst>
          </p:cNvPr>
          <p:cNvPicPr>
            <a:picLocks noChangeAspect="1"/>
          </p:cNvPicPr>
          <p:nvPr/>
        </p:nvPicPr>
        <p:blipFill>
          <a:blip r:embed="rId2">
            <a:extLst>
              <a:ext uri="{28A0092B-C50C-407E-A947-70E740481C1C}">
                <a14:useLocalDpi xmlns:a14="http://schemas.microsoft.com/office/drawing/2010/main" val="0"/>
              </a:ext>
            </a:extLst>
          </a:blip>
          <a:srcRect t="6267"/>
          <a:stretch/>
        </p:blipFill>
        <p:spPr>
          <a:xfrm>
            <a:off x="492638" y="0"/>
            <a:ext cx="4471248" cy="4191000"/>
          </a:xfrm>
          <a:prstGeom prst="rect">
            <a:avLst/>
          </a:prstGeom>
        </p:spPr>
      </p:pic>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2050322" y="5137616"/>
            <a:ext cx="8054173" cy="466344"/>
          </a:xfrm>
        </p:spPr>
        <p:txBody>
          <a:bodyPr anchor="ctr">
            <a:normAutofit/>
          </a:bodyPr>
          <a:lstStyle>
            <a:lvl1pPr>
              <a:lnSpc>
                <a:spcPct val="120000"/>
              </a:lnSpc>
              <a:defRPr sz="1800" cap="none" baseline="0">
                <a:solidFill>
                  <a:schemeClr val="tx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393371" y="1188720"/>
            <a:ext cx="8593017" cy="2174966"/>
          </a:xfrm>
        </p:spPr>
        <p:txBody>
          <a:bodyPr anchor="b">
            <a:normAutofit/>
          </a:bodyPr>
          <a:lstStyle>
            <a:lvl1pPr marL="0" indent="-457200" defTabSz="914400">
              <a:lnSpc>
                <a:spcPct val="80000"/>
              </a:lnSpc>
              <a:spcBef>
                <a:spcPts val="0"/>
              </a:spcBef>
              <a:buNone/>
              <a:defRPr sz="4500" cap="all" baseline="0">
                <a:latin typeface="+mj-lt"/>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a:off x="347132" y="6529916"/>
            <a:ext cx="3284341" cy="328084"/>
          </a:xfrm>
          <a:prstGeom prst="rect">
            <a:avLst/>
          </a:prstGeom>
        </p:spPr>
        <p:txBody>
          <a:bodyPr/>
          <a:lstStyle/>
          <a:p>
            <a:fld id="{DB6CF73C-93E7-489E-AE2B-E246A7DB6D93}" type="datetime1">
              <a:rPr lang="en-US" smtClean="0"/>
              <a:t>3/19/2026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cxnSp>
        <p:nvCxnSpPr>
          <p:cNvPr id="12" name="Straight Connector 11">
            <a:extLst>
              <a:ext uri="{FF2B5EF4-FFF2-40B4-BE49-F238E27FC236}">
                <a16:creationId xmlns:a16="http://schemas.microsoft.com/office/drawing/2014/main" id="{0659926F-2327-8B2D-085E-499F8F38779A}"/>
              </a:ext>
            </a:extLst>
          </p:cNvPr>
          <p:cNvCxnSpPr/>
          <p:nvPr/>
        </p:nvCxnSpPr>
        <p:spPr>
          <a:xfrm>
            <a:off x="1551214" y="3477986"/>
            <a:ext cx="0" cy="1992085"/>
          </a:xfrm>
          <a:prstGeom prst="line">
            <a:avLst/>
          </a:prstGeom>
          <a:ln w="1905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08997730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Quot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677009" y="5349240"/>
            <a:ext cx="9043416" cy="466344"/>
          </a:xfrm>
        </p:spPr>
        <p:txBody>
          <a:bodyPr anchor="ctr">
            <a:normAutofit/>
          </a:bodyPr>
          <a:lstStyle>
            <a:lvl1pPr>
              <a:lnSpc>
                <a:spcPct val="120000"/>
              </a:lnSpc>
              <a:defRPr sz="2200">
                <a:solidFill>
                  <a:schemeClr val="tx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499616" y="1344168"/>
            <a:ext cx="9198864" cy="3291840"/>
          </a:xfrm>
        </p:spPr>
        <p:txBody>
          <a:bodyPr anchor="ctr">
            <a:normAutofit/>
          </a:bodyPr>
          <a:lstStyle>
            <a:lvl1pPr marL="164592" indent="-164592">
              <a:lnSpc>
                <a:spcPct val="80000"/>
              </a:lnSpc>
              <a:spcBef>
                <a:spcPts val="0"/>
              </a:spcBef>
              <a:buNone/>
              <a:defRPr sz="4000" cap="all" baseline="0">
                <a:latin typeface="+mj-lt"/>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a:off x="347132" y="6529916"/>
            <a:ext cx="3284341" cy="328084"/>
          </a:xfrm>
          <a:prstGeom prst="rect">
            <a:avLst/>
          </a:prstGeom>
        </p:spPr>
        <p:txBody>
          <a:bodyPr/>
          <a:lstStyle/>
          <a:p>
            <a:fld id="{A15AF2BE-7E3A-4323-8AD1-6D4FF44FD8E1}" type="datetime1">
              <a:rPr lang="en-US" smtClean="0"/>
              <a:t>3/19/2026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6" name="Rectangle: Rounded Corners 5">
            <a:extLst>
              <a:ext uri="{FF2B5EF4-FFF2-40B4-BE49-F238E27FC236}">
                <a16:creationId xmlns:a16="http://schemas.microsoft.com/office/drawing/2014/main" id="{CF5A24BE-62EC-1D31-CC8C-91D6C09F8228}"/>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028971186"/>
      </p:ext>
    </p:extLst>
  </p:cSld>
  <p:clrMapOvr>
    <a:overrideClrMapping bg1="lt1" tx1="dk1" bg2="lt2" tx2="dk2" accent1="accent1" accent2="accent2" accent3="accent3" accent4="accent4" accent5="accent5" accent6="accent6" hlink="hlink" folHlink="folHlink"/>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790041" y="5669280"/>
            <a:ext cx="8805672" cy="466344"/>
          </a:xfrm>
        </p:spPr>
        <p:txBody>
          <a:bodyPr anchor="ctr">
            <a:normAutofit/>
          </a:bodyPr>
          <a:lstStyle>
            <a:lvl1pPr>
              <a:lnSpc>
                <a:spcPct val="120000"/>
              </a:lnSpc>
              <a:defRPr sz="2200">
                <a:solidFill>
                  <a:schemeClr val="tx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12648" y="1097280"/>
            <a:ext cx="8961120" cy="3474720"/>
          </a:xfrm>
        </p:spPr>
        <p:txBody>
          <a:bodyPr anchor="ctr">
            <a:normAutofit/>
          </a:bodyPr>
          <a:lstStyle>
            <a:lvl1pPr marL="164592" indent="-164592">
              <a:lnSpc>
                <a:spcPct val="80000"/>
              </a:lnSpc>
              <a:spcBef>
                <a:spcPts val="0"/>
              </a:spcBef>
              <a:buNone/>
              <a:defRPr sz="4200" cap="all" baseline="0">
                <a:latin typeface="+mj-lt"/>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a:off x="347132" y="6529916"/>
            <a:ext cx="3284341" cy="328084"/>
          </a:xfrm>
          <a:prstGeom prst="rect">
            <a:avLst/>
          </a:prstGeom>
        </p:spPr>
        <p:txBody>
          <a:bodyPr/>
          <a:lstStyle/>
          <a:p>
            <a:fld id="{CB8FD7DB-FD7D-41C7-A7D0-5BAC7B3F1054}" type="datetime1">
              <a:rPr lang="en-US" smtClean="0"/>
              <a:t>3/19/2026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6" name="Rectangle: Rounded Corners 5">
            <a:extLst>
              <a:ext uri="{FF2B5EF4-FFF2-40B4-BE49-F238E27FC236}">
                <a16:creationId xmlns:a16="http://schemas.microsoft.com/office/drawing/2014/main" id="{0CC92CDB-3DCC-F547-8EEC-BE14157A4259}"/>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40318233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9F63BBBA-62F7-DBEC-F9CF-7226CF22297D}"/>
              </a:ext>
            </a:extLst>
          </p:cNvPr>
          <p:cNvSpPr>
            <a:spLocks noGrp="1"/>
          </p:cNvSpPr>
          <p:nvPr>
            <p:ph type="title"/>
          </p:nvPr>
        </p:nvSpPr>
        <p:spPr>
          <a:xfrm>
            <a:off x="860893" y="907303"/>
            <a:ext cx="10465073" cy="1132258"/>
          </a:xfrm>
        </p:spPr>
        <p:txBody>
          <a:bodyPr/>
          <a:lstStyle/>
          <a:p>
            <a:r>
              <a:rPr lang="en-US"/>
              <a:t>Click to edit Master title style</a:t>
            </a:r>
            <a:endParaRPr lang="en-US" dirty="0"/>
          </a:p>
        </p:txBody>
      </p:sp>
      <p:sp>
        <p:nvSpPr>
          <p:cNvPr id="4" name="Text Placeholder 10">
            <a:extLst>
              <a:ext uri="{FF2B5EF4-FFF2-40B4-BE49-F238E27FC236}">
                <a16:creationId xmlns:a16="http://schemas.microsoft.com/office/drawing/2014/main" id="{70C6923B-FF9D-B437-5588-878AF0F8A070}"/>
              </a:ext>
            </a:extLst>
          </p:cNvPr>
          <p:cNvSpPr>
            <a:spLocks noGrp="1"/>
          </p:cNvSpPr>
          <p:nvPr>
            <p:ph type="body" sz="quarter" idx="13"/>
          </p:nvPr>
        </p:nvSpPr>
        <p:spPr>
          <a:xfrm>
            <a:off x="860892" y="2268121"/>
            <a:ext cx="5040809" cy="3980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Text Placeholder 10">
            <a:extLst>
              <a:ext uri="{FF2B5EF4-FFF2-40B4-BE49-F238E27FC236}">
                <a16:creationId xmlns:a16="http://schemas.microsoft.com/office/drawing/2014/main" id="{32312870-557C-564C-3520-F00CB9BF524F}"/>
              </a:ext>
            </a:extLst>
          </p:cNvPr>
          <p:cNvSpPr>
            <a:spLocks noGrp="1"/>
          </p:cNvSpPr>
          <p:nvPr>
            <p:ph type="body" sz="quarter" idx="15"/>
          </p:nvPr>
        </p:nvSpPr>
        <p:spPr>
          <a:xfrm>
            <a:off x="6285157" y="2268121"/>
            <a:ext cx="5040809" cy="3980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7586B0B4-0F2D-499F-B46F-F681523A05A0}" type="datetime1">
              <a:rPr lang="en-US" smtClean="0"/>
              <a:t>3/19/2026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13" name="Rectangle: Rounded Corners 12">
            <a:extLst>
              <a:ext uri="{FF2B5EF4-FFF2-40B4-BE49-F238E27FC236}">
                <a16:creationId xmlns:a16="http://schemas.microsoft.com/office/drawing/2014/main" id="{FB15031E-7D6B-5DB2-0949-3226C3A6B5E9}"/>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22690834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994C7CB3-8309-EE97-00D8-73D90094F0D7}"/>
              </a:ext>
            </a:extLst>
          </p:cNvPr>
          <p:cNvSpPr>
            <a:spLocks noGrp="1"/>
          </p:cNvSpPr>
          <p:nvPr>
            <p:ph type="title"/>
          </p:nvPr>
        </p:nvSpPr>
        <p:spPr>
          <a:xfrm>
            <a:off x="860893" y="907303"/>
            <a:ext cx="10465073" cy="1132258"/>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860893" y="2268121"/>
            <a:ext cx="504080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Text Placeholder 2">
            <a:extLst>
              <a:ext uri="{FF2B5EF4-FFF2-40B4-BE49-F238E27FC236}">
                <a16:creationId xmlns:a16="http://schemas.microsoft.com/office/drawing/2014/main" id="{8CF4B8FC-8114-F896-19E9-61BFDBF1E798}"/>
              </a:ext>
            </a:extLst>
          </p:cNvPr>
          <p:cNvSpPr>
            <a:spLocks noGrp="1"/>
          </p:cNvSpPr>
          <p:nvPr>
            <p:ph type="body" idx="14"/>
          </p:nvPr>
        </p:nvSpPr>
        <p:spPr>
          <a:xfrm>
            <a:off x="6285158" y="2268121"/>
            <a:ext cx="504080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Text Placeholder 10">
            <a:extLst>
              <a:ext uri="{FF2B5EF4-FFF2-40B4-BE49-F238E27FC236}">
                <a16:creationId xmlns:a16="http://schemas.microsoft.com/office/drawing/2014/main" id="{F86E5640-DE07-46FE-2EFB-FCD8C5238DC9}"/>
              </a:ext>
            </a:extLst>
          </p:cNvPr>
          <p:cNvSpPr>
            <a:spLocks noGrp="1"/>
          </p:cNvSpPr>
          <p:nvPr>
            <p:ph type="body" sz="quarter" idx="13"/>
          </p:nvPr>
        </p:nvSpPr>
        <p:spPr>
          <a:xfrm>
            <a:off x="860892" y="2969987"/>
            <a:ext cx="5040809" cy="3278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10">
            <a:extLst>
              <a:ext uri="{FF2B5EF4-FFF2-40B4-BE49-F238E27FC236}">
                <a16:creationId xmlns:a16="http://schemas.microsoft.com/office/drawing/2014/main" id="{BA05586D-8745-CB79-26DE-BB05CF6BF805}"/>
              </a:ext>
            </a:extLst>
          </p:cNvPr>
          <p:cNvSpPr>
            <a:spLocks noGrp="1"/>
          </p:cNvSpPr>
          <p:nvPr>
            <p:ph type="body" sz="quarter" idx="15"/>
          </p:nvPr>
        </p:nvSpPr>
        <p:spPr>
          <a:xfrm>
            <a:off x="6285157" y="2969987"/>
            <a:ext cx="5040809" cy="3278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a:xfrm>
            <a:off x="347132" y="6529916"/>
            <a:ext cx="3284341" cy="328084"/>
          </a:xfrm>
          <a:prstGeom prst="rect">
            <a:avLst/>
          </a:prstGeom>
        </p:spPr>
        <p:txBody>
          <a:bodyPr/>
          <a:lstStyle/>
          <a:p>
            <a:fld id="{01266551-E982-43FB-8EB6-73FB0E4FDF12}" type="datetime1">
              <a:rPr lang="en-US" smtClean="0"/>
              <a:t>3/19/2026</a:t>
            </a:fld>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12" name="Rectangle: Rounded Corners 11">
            <a:extLst>
              <a:ext uri="{FF2B5EF4-FFF2-40B4-BE49-F238E27FC236}">
                <a16:creationId xmlns:a16="http://schemas.microsoft.com/office/drawing/2014/main" id="{E69FD757-76AB-74D2-BF21-512AF236806B}"/>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95543122"/>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37CF8608-BD7F-FDF6-C9FE-359BAFBCCEDE}"/>
              </a:ext>
            </a:extLst>
          </p:cNvPr>
          <p:cNvSpPr>
            <a:spLocks noGrp="1"/>
          </p:cNvSpPr>
          <p:nvPr>
            <p:ph type="title"/>
          </p:nvPr>
        </p:nvSpPr>
        <p:spPr>
          <a:xfrm>
            <a:off x="860893" y="907303"/>
            <a:ext cx="10465073" cy="1132258"/>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a:xfrm>
            <a:off x="347132" y="6529916"/>
            <a:ext cx="3284341" cy="328084"/>
          </a:xfrm>
          <a:prstGeom prst="rect">
            <a:avLst/>
          </a:prstGeom>
        </p:spPr>
        <p:txBody>
          <a:bodyPr/>
          <a:lstStyle/>
          <a:p>
            <a:fld id="{6F57FA73-4BE2-4237-90E8-28123CE1B9FA}" type="datetime1">
              <a:rPr lang="en-US" smtClean="0"/>
              <a:t>3/19/2026</a:t>
            </a:fld>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6" name="Rectangle: Rounded Corners 5">
            <a:extLst>
              <a:ext uri="{FF2B5EF4-FFF2-40B4-BE49-F238E27FC236}">
                <a16:creationId xmlns:a16="http://schemas.microsoft.com/office/drawing/2014/main" id="{144ABFCC-D627-9493-2426-A6E5682EEBD4}"/>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74781916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a:xfrm>
            <a:off x="347132" y="6529916"/>
            <a:ext cx="3284341" cy="328084"/>
          </a:xfrm>
          <a:prstGeom prst="rect">
            <a:avLst/>
          </a:prstGeom>
        </p:spPr>
        <p:txBody>
          <a:bodyPr/>
          <a:lstStyle/>
          <a:p>
            <a:fld id="{68BA1E88-22B3-4091-902C-19D6AD2267FE}" type="datetime1">
              <a:rPr lang="en-US" smtClean="0"/>
              <a:t>3/19/2026</a:t>
            </a:fld>
            <a:endParaRPr lang="en-US" dirty="0"/>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5" name="Rectangle: Rounded Corners 4">
            <a:extLst>
              <a:ext uri="{FF2B5EF4-FFF2-40B4-BE49-F238E27FC236}">
                <a16:creationId xmlns:a16="http://schemas.microsoft.com/office/drawing/2014/main" id="{694126D0-8C62-BE14-DAD7-1281C05B8DCA}"/>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22606931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12648" y="553616"/>
            <a:ext cx="3595634" cy="1757505"/>
          </a:xfrm>
        </p:spPr>
        <p:txBody>
          <a:bodyPr anchor="t">
            <a:normAutofit/>
          </a:bodyPr>
          <a:lstStyle>
            <a:lvl1pPr>
              <a:defRPr sz="28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12648" y="2311121"/>
            <a:ext cx="3595634" cy="3993263"/>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5"/>
            <a:ext cx="6440258" cy="5755109"/>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a:xfrm>
            <a:off x="347132" y="6529916"/>
            <a:ext cx="3284341" cy="328084"/>
          </a:xfrm>
          <a:prstGeom prst="rect">
            <a:avLst/>
          </a:prstGeom>
        </p:spPr>
        <p:txBody>
          <a:bodyPr/>
          <a:lstStyle/>
          <a:p>
            <a:fld id="{82EFC53A-E163-43E4-9309-C62B24E59229}" type="datetime1">
              <a:rPr lang="en-US" smtClean="0"/>
              <a:t>3/19/2026</a:t>
            </a:fld>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368759643"/>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59536" y="1847088"/>
            <a:ext cx="7342307" cy="1133856"/>
          </a:xfrm>
        </p:spPr>
        <p:txBody>
          <a:bodyPr anchor="b">
            <a:noAutofit/>
          </a:bodyPr>
          <a:lstStyle>
            <a:lvl1pPr>
              <a:defRPr sz="6000">
                <a:latin typeface="+mj-lt"/>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859536" y="3594099"/>
            <a:ext cx="10472928" cy="2743200"/>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F57D2C4C-3CEB-4A3F-A850-2A701BAB5B4F}" type="datetime1">
              <a:rPr lang="en-US" smtClean="0"/>
              <a:t>3/19/2026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3" name="Rectangle: Rounded Corners 2">
            <a:extLst>
              <a:ext uri="{FF2B5EF4-FFF2-40B4-BE49-F238E27FC236}">
                <a16:creationId xmlns:a16="http://schemas.microsoft.com/office/drawing/2014/main" id="{60F630EC-9C35-9636-5C2F-9B305B2CCE3F}"/>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463847988"/>
      </p:ext>
    </p:extLst>
  </p:cSld>
  <p:clrMapOvr>
    <a:overrideClrMapping bg1="lt1" tx1="dk1" bg2="lt2" tx2="dk2" accent1="accent1" accent2="accent2" accent3="accent3" accent4="accent4" accent5="accent5" accent6="accent6" hlink="hlink" folHlink="folHlink"/>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pic>
        <p:nvPicPr>
          <p:cNvPr id="8" name="Picture 7" descr="A purple circle with black background&#10;&#10;AI-generated content may be incorrect.">
            <a:extLst>
              <a:ext uri="{FF2B5EF4-FFF2-40B4-BE49-F238E27FC236}">
                <a16:creationId xmlns:a16="http://schemas.microsoft.com/office/drawing/2014/main" id="{515E74ED-2A6E-80D7-2247-FD12F261259F}"/>
              </a:ext>
            </a:extLst>
          </p:cNvPr>
          <p:cNvPicPr>
            <a:picLocks noChangeAspect="1"/>
          </p:cNvPicPr>
          <p:nvPr/>
        </p:nvPicPr>
        <p:blipFill>
          <a:blip r:embed="rId2">
            <a:extLst>
              <a:ext uri="{28A0092B-C50C-407E-A947-70E740481C1C}">
                <a14:useLocalDpi xmlns:a14="http://schemas.microsoft.com/office/drawing/2010/main" val="0"/>
              </a:ext>
            </a:extLst>
          </a:blip>
          <a:srcRect t="47100"/>
          <a:stretch/>
        </p:blipFill>
        <p:spPr>
          <a:xfrm>
            <a:off x="462641" y="0"/>
            <a:ext cx="8989429" cy="4755420"/>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830857" y="3603170"/>
            <a:ext cx="7014009" cy="1507672"/>
          </a:xfrm>
        </p:spPr>
        <p:txBody>
          <a:bodyPr anchor="b">
            <a:noAutofit/>
          </a:bodyPr>
          <a:lstStyle>
            <a:lvl1pPr>
              <a:defRPr sz="4500">
                <a:latin typeface="+mj-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5484133" y="5480958"/>
            <a:ext cx="6360733" cy="744158"/>
          </a:xfrm>
        </p:spPr>
        <p:txBody>
          <a:bodyPr anchor="b">
            <a:noAutofit/>
          </a:bodyPr>
          <a:lstStyle>
            <a:lvl1pPr marL="0" indent="0">
              <a:lnSpc>
                <a:spcPct val="110000"/>
              </a:lnSpc>
              <a:buNone/>
              <a:defRPr sz="1800"/>
            </a:lvl1pPr>
            <a:lvl2pPr marL="228600" indent="0">
              <a:lnSpc>
                <a:spcPct val="110000"/>
              </a:lnSpc>
              <a:buNone/>
              <a:defRPr sz="1600"/>
            </a:lvl2pPr>
            <a:lvl3pPr marL="457200" indent="0">
              <a:buNone/>
              <a:defRPr sz="1400"/>
            </a:lvl3pPr>
            <a:lvl4pPr marL="685800" indent="0">
              <a:buNone/>
              <a:defRPr sz="1200"/>
            </a:lvl4pPr>
            <a:lvl5pPr marL="914400" indent="0">
              <a:buNone/>
              <a:defRPr sz="1100"/>
            </a:lvl5pPr>
          </a:lstStyle>
          <a:p>
            <a:pPr lvl="0"/>
            <a:r>
              <a:rPr lang="en-US"/>
              <a:t>Click to edit Master text styles</a:t>
            </a:r>
          </a:p>
          <a:p>
            <a:pPr lvl="1"/>
            <a:r>
              <a:rPr lang="en-US"/>
              <a:t>Second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1ABC5762-7F5E-4C8D-B27D-8990A68BB18F}" type="datetime1">
              <a:rPr lang="en-US" smtClean="0"/>
              <a:t>3/19/2026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cxnSp>
        <p:nvCxnSpPr>
          <p:cNvPr id="11" name="Straight Connector 10">
            <a:extLst>
              <a:ext uri="{FF2B5EF4-FFF2-40B4-BE49-F238E27FC236}">
                <a16:creationId xmlns:a16="http://schemas.microsoft.com/office/drawing/2014/main" id="{BB055BD5-F132-7EB0-787E-04988310DC8B}"/>
              </a:ext>
            </a:extLst>
          </p:cNvPr>
          <p:cNvCxnSpPr>
            <a:cxnSpLocks/>
          </p:cNvCxnSpPr>
          <p:nvPr/>
        </p:nvCxnSpPr>
        <p:spPr>
          <a:xfrm>
            <a:off x="4985657" y="5238749"/>
            <a:ext cx="0" cy="882741"/>
          </a:xfrm>
          <a:prstGeom prst="line">
            <a:avLst/>
          </a:prstGeom>
          <a:ln w="1905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21963226"/>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41" Type="http://schemas.openxmlformats.org/officeDocument/2006/relationships/slideLayout" Target="../slideLayouts/slideLayout41.xml"/><Relationship Id="rId54"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Autofit/>
          </a:bodyPr>
          <a:lstStyle/>
          <a:p>
            <a:r>
              <a:rPr lang="en-US" dirty="0"/>
              <a:t>Click to edit Master </a:t>
            </a:r>
            <a:br>
              <a:rPr lang="en-US" dirty="0"/>
            </a:br>
            <a:r>
              <a:rPr lang="en-US" dirty="0"/>
              <a:t>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347132" y="6529916"/>
            <a:ext cx="3284341" cy="328084"/>
          </a:xfrm>
          <a:prstGeom prst="rect">
            <a:avLst/>
          </a:prstGeom>
        </p:spPr>
        <p:txBody>
          <a:bodyPr vert="horz" lIns="91440" tIns="45720" rIns="91440" bIns="45720" rtlCol="0" anchor="ctr"/>
          <a:lstStyle>
            <a:lvl1pPr algn="l">
              <a:defRPr sz="900">
                <a:solidFill>
                  <a:schemeClr val="tx1"/>
                </a:solidFill>
              </a:defRPr>
            </a:lvl1pPr>
          </a:lstStyle>
          <a:p>
            <a:fld id="{665DFBE8-81F4-46A1-BB38-C49D79C4F68D}" type="datetime1">
              <a:rPr lang="en-US" smtClean="0"/>
              <a:t>3/19/2026</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660019" y="6529916"/>
            <a:ext cx="2805405" cy="328084"/>
          </a:xfrm>
          <a:prstGeom prst="rect">
            <a:avLst/>
          </a:prstGeom>
        </p:spPr>
        <p:txBody>
          <a:bodyPr vert="horz" lIns="91440" tIns="45720" rIns="91440" bIns="45720" rtlCol="0" anchor="ctr"/>
          <a:lstStyle>
            <a:lvl1pPr algn="r">
              <a:defRPr sz="900">
                <a:solidFill>
                  <a:schemeClr val="tx1"/>
                </a:solidFill>
              </a:defRPr>
            </a:lvl1pPr>
          </a:lstStyle>
          <a:p>
            <a:r>
              <a:rPr lang="en-US" dirty="0"/>
              <a:t>Sample Footer Text</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415660" y="6529916"/>
            <a:ext cx="429207" cy="328084"/>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dirty="0"/>
          </a:p>
        </p:txBody>
      </p:sp>
    </p:spTree>
    <p:extLst>
      <p:ext uri="{BB962C8B-B14F-4D97-AF65-F5344CB8AC3E}">
        <p14:creationId xmlns:p14="http://schemas.microsoft.com/office/powerpoint/2010/main" val="974754636"/>
      </p:ext>
    </p:extLst>
  </p:cSld>
  <p:clrMap bg1="lt1" tx1="dk1" bg2="lt2" tx2="dk2" accent1="accent1" accent2="accent2" accent3="accent3" accent4="accent4" accent5="accent5" accent6="accent6" hlink="hlink" folHlink="folHlink"/>
  <p:sldLayoutIdLst>
    <p:sldLayoutId id="2147483827" r:id="rId1"/>
    <p:sldLayoutId id="2147483828" r:id="rId2"/>
    <p:sldLayoutId id="2147483829" r:id="rId3"/>
    <p:sldLayoutId id="2147483830" r:id="rId4"/>
    <p:sldLayoutId id="2147483831" r:id="rId5"/>
    <p:sldLayoutId id="2147483832" r:id="rId6"/>
    <p:sldLayoutId id="2147483833" r:id="rId7"/>
    <p:sldLayoutId id="2147483834" r:id="rId8"/>
    <p:sldLayoutId id="2147483835" r:id="rId9"/>
    <p:sldLayoutId id="2147483836" r:id="rId10"/>
    <p:sldLayoutId id="2147483837" r:id="rId11"/>
    <p:sldLayoutId id="2147483838" r:id="rId12"/>
    <p:sldLayoutId id="2147483839" r:id="rId13"/>
    <p:sldLayoutId id="2147483840" r:id="rId14"/>
    <p:sldLayoutId id="2147483841" r:id="rId15"/>
    <p:sldLayoutId id="2147483842" r:id="rId16"/>
    <p:sldLayoutId id="2147483843" r:id="rId17"/>
    <p:sldLayoutId id="2147483844" r:id="rId18"/>
    <p:sldLayoutId id="2147483845" r:id="rId19"/>
    <p:sldLayoutId id="2147483846" r:id="rId20"/>
    <p:sldLayoutId id="2147483847" r:id="rId21"/>
    <p:sldLayoutId id="2147483848" r:id="rId22"/>
    <p:sldLayoutId id="2147483849" r:id="rId23"/>
    <p:sldLayoutId id="2147483850" r:id="rId24"/>
    <p:sldLayoutId id="2147483851" r:id="rId25"/>
    <p:sldLayoutId id="2147483852" r:id="rId26"/>
    <p:sldLayoutId id="2147483853" r:id="rId27"/>
    <p:sldLayoutId id="2147483854" r:id="rId28"/>
    <p:sldLayoutId id="2147483855" r:id="rId29"/>
    <p:sldLayoutId id="2147483856" r:id="rId30"/>
    <p:sldLayoutId id="2147483857" r:id="rId31"/>
    <p:sldLayoutId id="2147483858" r:id="rId32"/>
    <p:sldLayoutId id="2147483859" r:id="rId33"/>
    <p:sldLayoutId id="2147483860" r:id="rId34"/>
    <p:sldLayoutId id="2147483861" r:id="rId35"/>
    <p:sldLayoutId id="2147483862" r:id="rId36"/>
    <p:sldLayoutId id="2147483877" r:id="rId37"/>
    <p:sldLayoutId id="2147483863" r:id="rId38"/>
    <p:sldLayoutId id="2147483864" r:id="rId39"/>
    <p:sldLayoutId id="2147483865" r:id="rId40"/>
    <p:sldLayoutId id="2147483866" r:id="rId41"/>
    <p:sldLayoutId id="2147483867" r:id="rId42"/>
    <p:sldLayoutId id="2147483868" r:id="rId43"/>
    <p:sldLayoutId id="2147483869" r:id="rId44"/>
    <p:sldLayoutId id="2147483870" r:id="rId45"/>
    <p:sldLayoutId id="2147483871" r:id="rId46"/>
    <p:sldLayoutId id="2147483872" r:id="rId47"/>
    <p:sldLayoutId id="2147483873" r:id="rId48"/>
    <p:sldLayoutId id="2147483874" r:id="rId49"/>
    <p:sldLayoutId id="2147483875" r:id="rId50"/>
    <p:sldLayoutId id="2147483876" r:id="rId51"/>
    <p:sldLayoutId id="2147483878" r:id="rId52"/>
    <p:sldLayoutId id="2147483879" r:id="rId53"/>
  </p:sldLayoutIdLst>
  <p:hf sldNum="0" hdr="0" ftr="0" dt="0"/>
  <p:txStyles>
    <p:titleStyle>
      <a:lvl1pPr algn="l" defTabSz="914400" rtl="0" eaLnBrk="1" latinLnBrk="0" hangingPunct="1">
        <a:lnSpc>
          <a:spcPct val="80000"/>
        </a:lnSpc>
        <a:spcBef>
          <a:spcPct val="0"/>
        </a:spcBef>
        <a:buNone/>
        <a:defRPr sz="4500" b="0" kern="1200" cap="all" spc="50" baseline="0">
          <a:solidFill>
            <a:schemeClr val="tx1"/>
          </a:solidFill>
          <a:latin typeface="+mj-lt"/>
          <a:ea typeface="+mj-ea"/>
          <a:cs typeface="+mj-cs"/>
        </a:defRPr>
      </a:lvl1pPr>
    </p:titleStyle>
    <p:bodyStyle>
      <a:lvl1pPr marL="228600" indent="-228600" algn="l" defTabSz="914400" rtl="0" eaLnBrk="1" latinLnBrk="0" hangingPunct="1">
        <a:lnSpc>
          <a:spcPct val="140000"/>
        </a:lnSpc>
        <a:spcBef>
          <a:spcPts val="1000"/>
        </a:spcBef>
        <a:buFont typeface="Arial" panose="020B0604020202020204" pitchFamily="34" charset="0"/>
        <a:buChar char="•"/>
        <a:defRPr sz="1400" kern="1200">
          <a:solidFill>
            <a:schemeClr val="tx1"/>
          </a:solidFill>
          <a:latin typeface="+mn-lt"/>
          <a:ea typeface="+mn-ea"/>
          <a:cs typeface="+mn-cs"/>
        </a:defRPr>
      </a:lvl1pPr>
      <a:lvl2pPr marL="457200" indent="-228600" algn="l" defTabSz="914400" rtl="0" eaLnBrk="1" latinLnBrk="0" hangingPunct="1">
        <a:lnSpc>
          <a:spcPct val="140000"/>
        </a:lnSpc>
        <a:spcBef>
          <a:spcPts val="500"/>
        </a:spcBef>
        <a:buFont typeface="Arial" panose="020B0604020202020204" pitchFamily="34" charset="0"/>
        <a:buChar char="•"/>
        <a:defRPr sz="1200" kern="1200">
          <a:solidFill>
            <a:schemeClr val="tx1"/>
          </a:solidFill>
          <a:latin typeface="+mn-lt"/>
          <a:ea typeface="+mn-ea"/>
          <a:cs typeface="+mn-cs"/>
        </a:defRPr>
      </a:lvl2pPr>
      <a:lvl3pPr marL="685800" indent="-228600" algn="l" defTabSz="914400" rtl="0" eaLnBrk="1" latinLnBrk="0" hangingPunct="1">
        <a:lnSpc>
          <a:spcPct val="140000"/>
        </a:lnSpc>
        <a:spcBef>
          <a:spcPts val="500"/>
        </a:spcBef>
        <a:buFont typeface="Arial" panose="020B0604020202020204" pitchFamily="34" charset="0"/>
        <a:buChar char="•"/>
        <a:defRPr sz="1100" kern="1200">
          <a:solidFill>
            <a:schemeClr val="tx1"/>
          </a:solidFill>
          <a:latin typeface="+mn-lt"/>
          <a:ea typeface="+mn-ea"/>
          <a:cs typeface="+mn-cs"/>
        </a:defRPr>
      </a:lvl3pPr>
      <a:lvl4pPr marL="914400" indent="-228600" algn="l" defTabSz="914400" rtl="0" eaLnBrk="1" latinLnBrk="0" hangingPunct="1">
        <a:lnSpc>
          <a:spcPct val="140000"/>
        </a:lnSpc>
        <a:spcBef>
          <a:spcPts val="500"/>
        </a:spcBef>
        <a:buFont typeface="Arial" panose="020B0604020202020204" pitchFamily="34" charset="0"/>
        <a:buChar char="•"/>
        <a:defRPr sz="1050" kern="1200">
          <a:solidFill>
            <a:schemeClr val="tx1"/>
          </a:solidFill>
          <a:latin typeface="+mn-lt"/>
          <a:ea typeface="+mn-ea"/>
          <a:cs typeface="+mn-cs"/>
        </a:defRPr>
      </a:lvl4pPr>
      <a:lvl5pPr marL="1143000" indent="-228600" algn="l" defTabSz="914400" rtl="0" eaLnBrk="1" latinLnBrk="0" hangingPunct="1">
        <a:lnSpc>
          <a:spcPct val="140000"/>
        </a:lnSpc>
        <a:spcBef>
          <a:spcPts val="500"/>
        </a:spcBef>
        <a:buFont typeface="Arial" panose="020B0604020202020204" pitchFamily="34" charset="0"/>
        <a:buChar char="•"/>
        <a:defRPr sz="1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jpeg"/><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40.xml"/></Relationships>
</file>

<file path=ppt/slides/_rels/slide5.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34.xml"/></Relationships>
</file>

<file path=ppt/slides/_rels/slide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jpeg"/><Relationship Id="rId1" Type="http://schemas.openxmlformats.org/officeDocument/2006/relationships/slideLayout" Target="../slideLayouts/slideLayout41.xml"/></Relationships>
</file>

<file path=ppt/slides/_rels/slide7.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51.xml"/></Relationships>
</file>

<file path=ppt/slides/_rels/slide9.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44.xml"/></Relationships>
</file>

<file path=ppt/slides/_rels/slide10.xml.rels><?xml version="1.0" encoding="UTF-8" standalone="yes"?>
<Relationships xmlns="http://schemas.openxmlformats.org/package/2006/relationships"><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image" Target="../media/image30.png"/><Relationship Id="rId1" Type="http://schemas.openxmlformats.org/officeDocument/2006/relationships/slideLayout" Target="../slideLayouts/slideLayout53.xml"/><Relationship Id="rId6" Type="http://schemas.openxmlformats.org/officeDocument/2006/relationships/image" Target="../media/image34.png"/><Relationship Id="rId5" Type="http://schemas.openxmlformats.org/officeDocument/2006/relationships/image" Target="../media/image33.png"/><Relationship Id="rId4" Type="http://schemas.openxmlformats.org/officeDocument/2006/relationships/image" Target="../media/image32.png"/></Relationships>
</file>

<file path=ppt/slides/_rels/slide1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3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057989-07E4-B482-9F2A-EBF670F7FA92}"/>
              </a:ext>
            </a:extLst>
          </p:cNvPr>
          <p:cNvSpPr>
            <a:spLocks noGrp="1"/>
          </p:cNvSpPr>
          <p:nvPr>
            <p:ph type="title"/>
          </p:nvPr>
        </p:nvSpPr>
        <p:spPr>
          <a:xfrm>
            <a:off x="1752599" y="1931368"/>
            <a:ext cx="8686801" cy="2367167"/>
          </a:xfrm>
        </p:spPr>
        <p:txBody>
          <a:bodyPr>
            <a:normAutofit/>
          </a:bodyPr>
          <a:lstStyle/>
          <a:p>
            <a:r>
              <a:rPr lang="en-GB" dirty="0"/>
              <a:t>A history of youth work</a:t>
            </a:r>
            <a:endParaRPr lang="en-US" dirty="0"/>
          </a:p>
        </p:txBody>
      </p:sp>
      <p:sp>
        <p:nvSpPr>
          <p:cNvPr id="3" name="Subtitle 2">
            <a:extLst>
              <a:ext uri="{FF2B5EF4-FFF2-40B4-BE49-F238E27FC236}">
                <a16:creationId xmlns:a16="http://schemas.microsoft.com/office/drawing/2014/main" id="{363CF5F8-0028-8636-5006-5D5C52B32774}"/>
              </a:ext>
            </a:extLst>
          </p:cNvPr>
          <p:cNvSpPr>
            <a:spLocks noGrp="1"/>
          </p:cNvSpPr>
          <p:nvPr>
            <p:ph type="body" sz="quarter" idx="13"/>
          </p:nvPr>
        </p:nvSpPr>
        <p:spPr>
          <a:xfrm>
            <a:off x="1346090" y="1726269"/>
            <a:ext cx="3024899" cy="734920"/>
          </a:xfrm>
        </p:spPr>
        <p:txBody>
          <a:bodyPr>
            <a:normAutofit fontScale="85000" lnSpcReduction="20000"/>
          </a:bodyPr>
          <a:lstStyle/>
          <a:p>
            <a:r>
              <a:rPr lang="en-US" dirty="0"/>
              <a:t>Presented by Jamie Gray </a:t>
            </a:r>
          </a:p>
          <a:p>
            <a:r>
              <a:rPr lang="en-US" dirty="0"/>
              <a:t>Student number: 2520206</a:t>
            </a:r>
          </a:p>
        </p:txBody>
      </p:sp>
      <p:sp>
        <p:nvSpPr>
          <p:cNvPr id="4" name="TextBox 3">
            <a:extLst>
              <a:ext uri="{FF2B5EF4-FFF2-40B4-BE49-F238E27FC236}">
                <a16:creationId xmlns:a16="http://schemas.microsoft.com/office/drawing/2014/main" id="{DC23F91E-F75B-D841-5BDC-4D3310785AA3}"/>
              </a:ext>
            </a:extLst>
          </p:cNvPr>
          <p:cNvSpPr txBox="1"/>
          <p:nvPr/>
        </p:nvSpPr>
        <p:spPr>
          <a:xfrm>
            <a:off x="1930708" y="4449067"/>
            <a:ext cx="5776957" cy="369332"/>
          </a:xfrm>
          <a:prstGeom prst="rect">
            <a:avLst/>
          </a:prstGeom>
          <a:noFill/>
        </p:spPr>
        <p:txBody>
          <a:bodyPr wrap="square" rtlCol="0">
            <a:spAutoFit/>
          </a:bodyPr>
          <a:lstStyle/>
          <a:p>
            <a:r>
              <a:rPr lang="en-GB" dirty="0"/>
              <a:t>2000-2026 comparison </a:t>
            </a:r>
          </a:p>
        </p:txBody>
      </p:sp>
      <p:pic>
        <p:nvPicPr>
          <p:cNvPr id="2050" name="Picture 2" descr="Developing youth work: Chapter 2 - The ...">
            <a:extLst>
              <a:ext uri="{FF2B5EF4-FFF2-40B4-BE49-F238E27FC236}">
                <a16:creationId xmlns:a16="http://schemas.microsoft.com/office/drawing/2014/main" id="{A5736537-520D-1532-76F5-3C63E036830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3889" r="-1257" b="11111"/>
          <a:stretch/>
        </p:blipFill>
        <p:spPr bwMode="auto">
          <a:xfrm>
            <a:off x="9068412" y="2533650"/>
            <a:ext cx="2047264" cy="24955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738313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1FB56E-1A01-8D29-F217-638F3BEF697B}"/>
              </a:ext>
            </a:extLst>
          </p:cNvPr>
          <p:cNvSpPr>
            <a:spLocks noGrp="1"/>
          </p:cNvSpPr>
          <p:nvPr>
            <p:ph type="title"/>
          </p:nvPr>
        </p:nvSpPr>
        <p:spPr>
          <a:xfrm>
            <a:off x="859536" y="907302"/>
            <a:ext cx="4361688" cy="460025"/>
          </a:xfrm>
        </p:spPr>
        <p:txBody>
          <a:bodyPr/>
          <a:lstStyle/>
          <a:p>
            <a:r>
              <a:rPr lang="en-US" sz="2400" dirty="0"/>
              <a:t>Jersey, channel islands </a:t>
            </a:r>
          </a:p>
        </p:txBody>
      </p:sp>
      <p:sp>
        <p:nvSpPr>
          <p:cNvPr id="3" name="Content Placeholder 2">
            <a:extLst>
              <a:ext uri="{FF2B5EF4-FFF2-40B4-BE49-F238E27FC236}">
                <a16:creationId xmlns:a16="http://schemas.microsoft.com/office/drawing/2014/main" id="{8DE9521F-CC42-235E-F804-B826A36205D1}"/>
              </a:ext>
            </a:extLst>
          </p:cNvPr>
          <p:cNvSpPr>
            <a:spLocks noGrp="1"/>
          </p:cNvSpPr>
          <p:nvPr>
            <p:ph sz="quarter" idx="14"/>
          </p:nvPr>
        </p:nvSpPr>
        <p:spPr>
          <a:xfrm>
            <a:off x="859536" y="1991170"/>
            <a:ext cx="4366917" cy="3959527"/>
          </a:xfrm>
        </p:spPr>
        <p:txBody>
          <a:bodyPr>
            <a:normAutofit/>
          </a:bodyPr>
          <a:lstStyle/>
          <a:p>
            <a:pPr marL="0" indent="0" algn="ctr">
              <a:buNone/>
            </a:pPr>
            <a:r>
              <a:rPr lang="en-US" b="1" dirty="0"/>
              <a:t>Jersey is a crown dependency </a:t>
            </a:r>
          </a:p>
          <a:p>
            <a:pPr marL="0" indent="0" algn="ctr">
              <a:buNone/>
            </a:pPr>
            <a:endParaRPr lang="en-US" b="1" dirty="0"/>
          </a:p>
          <a:p>
            <a:r>
              <a:rPr lang="en-GB" dirty="0"/>
              <a:t>Own government</a:t>
            </a:r>
          </a:p>
          <a:p>
            <a:r>
              <a:rPr lang="en-GB" dirty="0"/>
              <a:t>Own administrative, financial and legal systems</a:t>
            </a:r>
          </a:p>
          <a:p>
            <a:r>
              <a:rPr lang="en-GB" dirty="0"/>
              <a:t>Autonomy from the UK</a:t>
            </a:r>
          </a:p>
          <a:p>
            <a:endParaRPr lang="en-GB" dirty="0"/>
          </a:p>
          <a:p>
            <a:pPr marL="0" indent="0">
              <a:buNone/>
            </a:pPr>
            <a:r>
              <a:rPr lang="en-GB" dirty="0"/>
              <a:t>Resulting in key differences in funding and youth work practice.  (States of Jersey, 2010)</a:t>
            </a:r>
          </a:p>
          <a:p>
            <a:pPr marL="0" indent="0">
              <a:buNone/>
            </a:pPr>
            <a:endParaRPr lang="en-GB" dirty="0"/>
          </a:p>
        </p:txBody>
      </p:sp>
      <p:pic>
        <p:nvPicPr>
          <p:cNvPr id="1026" name="Picture 2" descr="Where is Jersey UK? A Channel island ...">
            <a:extLst>
              <a:ext uri="{FF2B5EF4-FFF2-40B4-BE49-F238E27FC236}">
                <a16:creationId xmlns:a16="http://schemas.microsoft.com/office/drawing/2014/main" id="{EF7C0B57-37F4-E09F-CC7C-344F2B3203B1}"/>
              </a:ext>
            </a:extLst>
          </p:cNvPr>
          <p:cNvPicPr>
            <a:picLocks noGrp="1" noChangeAspect="1" noChangeArrowheads="1"/>
          </p:cNvPicPr>
          <p:nvPr>
            <p:ph type="pic" sz="quarter" idx="13"/>
          </p:nvPr>
        </p:nvPicPr>
        <p:blipFill>
          <a:blip r:embed="rId2">
            <a:extLst>
              <a:ext uri="{28A0092B-C50C-407E-A947-70E740481C1C}">
                <a14:useLocalDpi xmlns:a14="http://schemas.microsoft.com/office/drawing/2010/main" val="0"/>
              </a:ext>
            </a:extLst>
          </a:blip>
          <a:srcRect l="185" r="185"/>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Government of Jersey - Wikipedia">
            <a:extLst>
              <a:ext uri="{FF2B5EF4-FFF2-40B4-BE49-F238E27FC236}">
                <a16:creationId xmlns:a16="http://schemas.microsoft.com/office/drawing/2014/main" id="{94CB4B16-333A-3A8E-650F-62F25DC866B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19900" y="705295"/>
            <a:ext cx="3543300" cy="1285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020218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C7084-C959-6935-0D99-455326A78F99}"/>
              </a:ext>
            </a:extLst>
          </p:cNvPr>
          <p:cNvSpPr>
            <a:spLocks noGrp="1"/>
          </p:cNvSpPr>
          <p:nvPr>
            <p:ph type="ctrTitle"/>
          </p:nvPr>
        </p:nvSpPr>
        <p:spPr>
          <a:xfrm>
            <a:off x="1523206" y="255662"/>
            <a:ext cx="9145588" cy="1743075"/>
          </a:xfrm>
        </p:spPr>
        <p:txBody>
          <a:bodyPr anchor="b"/>
          <a:lstStyle/>
          <a:p>
            <a:pPr algn="ctr"/>
            <a:r>
              <a:rPr lang="en-US" dirty="0"/>
              <a:t>Young peoples experience</a:t>
            </a:r>
          </a:p>
        </p:txBody>
      </p:sp>
      <p:sp>
        <p:nvSpPr>
          <p:cNvPr id="3" name="TextBox 2">
            <a:extLst>
              <a:ext uri="{FF2B5EF4-FFF2-40B4-BE49-F238E27FC236}">
                <a16:creationId xmlns:a16="http://schemas.microsoft.com/office/drawing/2014/main" id="{2ADF6CFF-D4F5-FE34-0599-4218A77BAF8B}"/>
              </a:ext>
            </a:extLst>
          </p:cNvPr>
          <p:cNvSpPr txBox="1"/>
          <p:nvPr/>
        </p:nvSpPr>
        <p:spPr>
          <a:xfrm>
            <a:off x="7221196" y="1998737"/>
            <a:ext cx="4460904" cy="1661993"/>
          </a:xfrm>
          <a:prstGeom prst="rect">
            <a:avLst/>
          </a:prstGeom>
          <a:noFill/>
        </p:spPr>
        <p:txBody>
          <a:bodyPr wrap="square" rtlCol="0">
            <a:spAutoFit/>
          </a:bodyPr>
          <a:lstStyle/>
          <a:p>
            <a:pPr algn="ctr"/>
            <a:r>
              <a:rPr lang="en-GB" b="1" dirty="0">
                <a:solidFill>
                  <a:schemeClr val="bg1"/>
                </a:solidFill>
              </a:rPr>
              <a:t>2001</a:t>
            </a:r>
          </a:p>
          <a:p>
            <a:endParaRPr lang="en-GB" dirty="0">
              <a:solidFill>
                <a:schemeClr val="bg1"/>
              </a:solidFill>
            </a:endParaRPr>
          </a:p>
          <a:p>
            <a:r>
              <a:rPr lang="en-GB" dirty="0">
                <a:solidFill>
                  <a:schemeClr val="bg1"/>
                </a:solidFill>
              </a:rPr>
              <a:t>Overall population -87,186</a:t>
            </a:r>
          </a:p>
          <a:p>
            <a:r>
              <a:rPr lang="en-GB" dirty="0">
                <a:solidFill>
                  <a:schemeClr val="bg1"/>
                </a:solidFill>
              </a:rPr>
              <a:t>Young people – 19,395</a:t>
            </a:r>
          </a:p>
          <a:p>
            <a:r>
              <a:rPr lang="en-GB" sz="1200" dirty="0">
                <a:solidFill>
                  <a:schemeClr val="bg1"/>
                </a:solidFill>
              </a:rPr>
              <a:t>(States of Jersey, 2009)</a:t>
            </a:r>
          </a:p>
          <a:p>
            <a:endParaRPr lang="en-GB" dirty="0">
              <a:solidFill>
                <a:schemeClr val="bg1"/>
              </a:solidFill>
            </a:endParaRPr>
          </a:p>
        </p:txBody>
      </p:sp>
      <p:sp>
        <p:nvSpPr>
          <p:cNvPr id="4" name="TextBox 3">
            <a:extLst>
              <a:ext uri="{FF2B5EF4-FFF2-40B4-BE49-F238E27FC236}">
                <a16:creationId xmlns:a16="http://schemas.microsoft.com/office/drawing/2014/main" id="{0E7E4F92-6A38-88C0-886F-91607CD7D98B}"/>
              </a:ext>
            </a:extLst>
          </p:cNvPr>
          <p:cNvSpPr txBox="1"/>
          <p:nvPr/>
        </p:nvSpPr>
        <p:spPr>
          <a:xfrm>
            <a:off x="7221196" y="3573543"/>
            <a:ext cx="4460904" cy="1661993"/>
          </a:xfrm>
          <a:prstGeom prst="rect">
            <a:avLst/>
          </a:prstGeom>
          <a:noFill/>
        </p:spPr>
        <p:txBody>
          <a:bodyPr wrap="square" rtlCol="0">
            <a:spAutoFit/>
          </a:bodyPr>
          <a:lstStyle/>
          <a:p>
            <a:pPr algn="ctr"/>
            <a:r>
              <a:rPr lang="en-GB" b="1" dirty="0">
                <a:solidFill>
                  <a:schemeClr val="bg1"/>
                </a:solidFill>
              </a:rPr>
              <a:t>2024</a:t>
            </a:r>
          </a:p>
          <a:p>
            <a:endParaRPr lang="en-GB" dirty="0">
              <a:solidFill>
                <a:schemeClr val="bg1"/>
              </a:solidFill>
            </a:endParaRPr>
          </a:p>
          <a:p>
            <a:r>
              <a:rPr lang="en-GB" dirty="0">
                <a:solidFill>
                  <a:schemeClr val="bg1"/>
                </a:solidFill>
              </a:rPr>
              <a:t>Overall population -104,540</a:t>
            </a:r>
          </a:p>
          <a:p>
            <a:r>
              <a:rPr lang="en-GB" dirty="0">
                <a:solidFill>
                  <a:schemeClr val="bg1"/>
                </a:solidFill>
              </a:rPr>
              <a:t>Young people – 19,600</a:t>
            </a:r>
          </a:p>
          <a:p>
            <a:r>
              <a:rPr lang="en-GB" sz="1200" dirty="0">
                <a:solidFill>
                  <a:schemeClr val="bg1"/>
                </a:solidFill>
              </a:rPr>
              <a:t>(Statistics Jersey, 2025)</a:t>
            </a:r>
          </a:p>
          <a:p>
            <a:endParaRPr lang="en-GB" dirty="0">
              <a:solidFill>
                <a:schemeClr val="bg1"/>
              </a:solidFill>
            </a:endParaRPr>
          </a:p>
        </p:txBody>
      </p:sp>
      <p:sp>
        <p:nvSpPr>
          <p:cNvPr id="5" name="TextBox 4">
            <a:extLst>
              <a:ext uri="{FF2B5EF4-FFF2-40B4-BE49-F238E27FC236}">
                <a16:creationId xmlns:a16="http://schemas.microsoft.com/office/drawing/2014/main" id="{817C125E-1439-F579-62D3-47E5C5A5F8FA}"/>
              </a:ext>
            </a:extLst>
          </p:cNvPr>
          <p:cNvSpPr txBox="1"/>
          <p:nvPr/>
        </p:nvSpPr>
        <p:spPr>
          <a:xfrm>
            <a:off x="7221196" y="5361251"/>
            <a:ext cx="4460904" cy="646331"/>
          </a:xfrm>
          <a:prstGeom prst="rect">
            <a:avLst/>
          </a:prstGeom>
          <a:noFill/>
        </p:spPr>
        <p:txBody>
          <a:bodyPr wrap="square" rtlCol="0">
            <a:spAutoFit/>
          </a:bodyPr>
          <a:lstStyle/>
          <a:p>
            <a:endParaRPr lang="en-GB" dirty="0"/>
          </a:p>
          <a:p>
            <a:r>
              <a:rPr lang="en-GB" dirty="0">
                <a:solidFill>
                  <a:schemeClr val="bg1"/>
                </a:solidFill>
              </a:rPr>
              <a:t>22.2%                                          19.9%</a:t>
            </a:r>
          </a:p>
        </p:txBody>
      </p:sp>
      <p:cxnSp>
        <p:nvCxnSpPr>
          <p:cNvPr id="7" name="Straight Arrow Connector 6">
            <a:extLst>
              <a:ext uri="{FF2B5EF4-FFF2-40B4-BE49-F238E27FC236}">
                <a16:creationId xmlns:a16="http://schemas.microsoft.com/office/drawing/2014/main" id="{ED8D4277-BBEA-0D8A-F7B5-235CA4B07D67}"/>
              </a:ext>
            </a:extLst>
          </p:cNvPr>
          <p:cNvCxnSpPr/>
          <p:nvPr/>
        </p:nvCxnSpPr>
        <p:spPr>
          <a:xfrm>
            <a:off x="8007409" y="5819687"/>
            <a:ext cx="2392822"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pic>
        <p:nvPicPr>
          <p:cNvPr id="10" name="Picture 9" descr="A graph of different colored squares&#10;&#10;AI-generated content may be incorrect.">
            <a:extLst>
              <a:ext uri="{FF2B5EF4-FFF2-40B4-BE49-F238E27FC236}">
                <a16:creationId xmlns:a16="http://schemas.microsoft.com/office/drawing/2014/main" id="{ED37CE01-2205-81E9-C4B9-47C61A297E8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3902" y="2655156"/>
            <a:ext cx="4806793" cy="3304281"/>
          </a:xfrm>
          <a:prstGeom prst="rect">
            <a:avLst/>
          </a:prstGeom>
        </p:spPr>
      </p:pic>
    </p:spTree>
    <p:extLst>
      <p:ext uri="{BB962C8B-B14F-4D97-AF65-F5344CB8AC3E}">
        <p14:creationId xmlns:p14="http://schemas.microsoft.com/office/powerpoint/2010/main" val="17518853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2CC9C-AE86-D77D-2F74-8B39860A88F6}"/>
              </a:ext>
            </a:extLst>
          </p:cNvPr>
          <p:cNvSpPr>
            <a:spLocks noGrp="1"/>
          </p:cNvSpPr>
          <p:nvPr>
            <p:ph type="title"/>
          </p:nvPr>
        </p:nvSpPr>
        <p:spPr>
          <a:xfrm>
            <a:off x="771683" y="128188"/>
            <a:ext cx="4577983" cy="5418033"/>
          </a:xfrm>
        </p:spPr>
        <p:txBody>
          <a:bodyPr>
            <a:normAutofit fontScale="90000"/>
          </a:bodyPr>
          <a:lstStyle/>
          <a:p>
            <a:br>
              <a:rPr lang="en-US" sz="1600" dirty="0"/>
            </a:br>
            <a:br>
              <a:rPr lang="en-US" sz="1600" dirty="0"/>
            </a:br>
            <a:r>
              <a:rPr lang="en-US" sz="3200" b="1" dirty="0"/>
              <a:t>Effect on Jerseys young people</a:t>
            </a:r>
            <a:br>
              <a:rPr lang="en-US" sz="3200" b="1" dirty="0"/>
            </a:br>
            <a:br>
              <a:rPr lang="en-US" sz="3200" dirty="0"/>
            </a:br>
            <a:r>
              <a:rPr lang="en-US" dirty="0"/>
              <a:t>Increased cost of living</a:t>
            </a:r>
            <a:br>
              <a:rPr lang="en-US" dirty="0"/>
            </a:br>
            <a:br>
              <a:rPr lang="en-US" dirty="0"/>
            </a:br>
            <a:r>
              <a:rPr lang="en-US" dirty="0"/>
              <a:t>Housing shortage </a:t>
            </a:r>
            <a:br>
              <a:rPr lang="en-US" sz="1200" dirty="0"/>
            </a:br>
            <a:br>
              <a:rPr lang="en-US" sz="3200" dirty="0"/>
            </a:br>
            <a:r>
              <a:rPr lang="en-US" sz="3200" b="1" dirty="0"/>
              <a:t>Resulting in </a:t>
            </a:r>
            <a:br>
              <a:rPr lang="en-US" sz="3200" b="1" dirty="0"/>
            </a:br>
            <a:br>
              <a:rPr lang="en-US" sz="3200" b="1" dirty="0"/>
            </a:br>
            <a:r>
              <a:rPr lang="en-GB" sz="1600" dirty="0"/>
              <a:t>Jerseys young adult population shrinking by 7% between 2017 and 2023</a:t>
            </a:r>
            <a:br>
              <a:rPr lang="en-GB" sz="1600" dirty="0"/>
            </a:br>
            <a:r>
              <a:rPr lang="en-GB" sz="1300" dirty="0"/>
              <a:t>(News, E. 2024) </a:t>
            </a:r>
            <a:br>
              <a:rPr lang="en-GB" sz="1600" dirty="0"/>
            </a:br>
            <a:br>
              <a:rPr lang="en-GB" sz="1600" dirty="0"/>
            </a:br>
            <a:r>
              <a:rPr lang="en-GB" sz="1600" dirty="0"/>
              <a:t>The percentage of young people unhappy with life in Jersey has doubled between 2017 and 2022</a:t>
            </a:r>
            <a:br>
              <a:rPr lang="en-GB" sz="1600" dirty="0"/>
            </a:br>
            <a:r>
              <a:rPr lang="en-GB" sz="1300" dirty="0"/>
              <a:t>(Statistics Jersey, 2026) </a:t>
            </a:r>
            <a:br>
              <a:rPr lang="en-US" sz="1600" dirty="0"/>
            </a:br>
            <a:endParaRPr lang="en-US" sz="1600" dirty="0"/>
          </a:p>
        </p:txBody>
      </p:sp>
      <p:cxnSp>
        <p:nvCxnSpPr>
          <p:cNvPr id="7" name="Straight Connector 6">
            <a:extLst>
              <a:ext uri="{FF2B5EF4-FFF2-40B4-BE49-F238E27FC236}">
                <a16:creationId xmlns:a16="http://schemas.microsoft.com/office/drawing/2014/main" id="{D2734C40-26D9-77B5-19CD-22BE05D5B9DD}"/>
              </a:ext>
            </a:extLst>
          </p:cNvPr>
          <p:cNvCxnSpPr>
            <a:cxnSpLocks/>
          </p:cNvCxnSpPr>
          <p:nvPr/>
        </p:nvCxnSpPr>
        <p:spPr>
          <a:xfrm>
            <a:off x="333286" y="3429000"/>
            <a:ext cx="11494093" cy="0"/>
          </a:xfrm>
          <a:prstGeom prst="line">
            <a:avLst/>
          </a:prstGeom>
        </p:spPr>
        <p:style>
          <a:lnRef idx="1">
            <a:schemeClr val="dk1"/>
          </a:lnRef>
          <a:fillRef idx="0">
            <a:schemeClr val="dk1"/>
          </a:fillRef>
          <a:effectRef idx="0">
            <a:schemeClr val="dk1"/>
          </a:effectRef>
          <a:fontRef idx="minor">
            <a:schemeClr val="tx1"/>
          </a:fontRef>
        </p:style>
      </p:cxnSp>
      <p:sp>
        <p:nvSpPr>
          <p:cNvPr id="9" name="TextBox 8">
            <a:extLst>
              <a:ext uri="{FF2B5EF4-FFF2-40B4-BE49-F238E27FC236}">
                <a16:creationId xmlns:a16="http://schemas.microsoft.com/office/drawing/2014/main" id="{A939FC77-5DBA-7E27-109B-AFC3324C5FB6}"/>
              </a:ext>
            </a:extLst>
          </p:cNvPr>
          <p:cNvSpPr txBox="1"/>
          <p:nvPr/>
        </p:nvSpPr>
        <p:spPr>
          <a:xfrm>
            <a:off x="6306796" y="4418176"/>
            <a:ext cx="5040306" cy="1661993"/>
          </a:xfrm>
          <a:prstGeom prst="rect">
            <a:avLst/>
          </a:prstGeom>
          <a:noFill/>
        </p:spPr>
        <p:txBody>
          <a:bodyPr wrap="square">
            <a:spAutoFit/>
          </a:bodyPr>
          <a:lstStyle/>
          <a:p>
            <a:pPr algn="ctr"/>
            <a:r>
              <a:rPr lang="en-GB" sz="1800" b="1" dirty="0">
                <a:effectLst/>
                <a:latin typeface="Aptos" panose="020B0004020202020204" pitchFamily="34" charset="0"/>
                <a:ea typeface="Aptos" panose="020B0004020202020204" pitchFamily="34" charset="0"/>
                <a:cs typeface="Times New Roman" panose="02020603050405020304" pitchFamily="18" charset="0"/>
              </a:rPr>
              <a:t>Young people feedback </a:t>
            </a:r>
          </a:p>
          <a:p>
            <a:pPr algn="ctr"/>
            <a:endParaRPr lang="en-GB" dirty="0">
              <a:latin typeface="Aptos" panose="020B0004020202020204" pitchFamily="34" charset="0"/>
              <a:ea typeface="Aptos" panose="020B0004020202020204" pitchFamily="34" charset="0"/>
              <a:cs typeface="Times New Roman" panose="02020603050405020304" pitchFamily="18" charset="0"/>
            </a:endParaRPr>
          </a:p>
          <a:p>
            <a:pPr algn="ctr"/>
            <a:r>
              <a:rPr lang="en-GB" dirty="0">
                <a:latin typeface="Aptos" panose="020B0004020202020204" pitchFamily="34" charset="0"/>
                <a:ea typeface="Aptos" panose="020B0004020202020204" pitchFamily="34" charset="0"/>
                <a:cs typeface="Times New Roman" panose="02020603050405020304" pitchFamily="18" charset="0"/>
              </a:rPr>
              <a:t>Y</a:t>
            </a:r>
            <a:r>
              <a:rPr lang="en-GB" sz="1800" dirty="0">
                <a:effectLst/>
                <a:latin typeface="Aptos" panose="020B0004020202020204" pitchFamily="34" charset="0"/>
                <a:ea typeface="Aptos" panose="020B0004020202020204" pitchFamily="34" charset="0"/>
                <a:cs typeface="Times New Roman" panose="02020603050405020304" pitchFamily="18" charset="0"/>
              </a:rPr>
              <a:t>oung people stated that cheaper food and housing would help increase their standard of living, highlighting it as a priority.</a:t>
            </a:r>
            <a:r>
              <a:rPr lang="en-GB" dirty="0"/>
              <a:t> </a:t>
            </a:r>
          </a:p>
          <a:p>
            <a:pPr algn="ctr"/>
            <a:r>
              <a:rPr lang="en-GB" sz="1200" dirty="0"/>
              <a:t>(Government of Jersey, 2022) </a:t>
            </a:r>
          </a:p>
        </p:txBody>
      </p:sp>
      <p:pic>
        <p:nvPicPr>
          <p:cNvPr id="3076" name="Picture 4" descr="Fixing Jersey's housing crisis would addressing cost of living, study finds  - Channel 103">
            <a:extLst>
              <a:ext uri="{FF2B5EF4-FFF2-40B4-BE49-F238E27FC236}">
                <a16:creationId xmlns:a16="http://schemas.microsoft.com/office/drawing/2014/main" id="{3F343E7E-6E71-25D6-3B52-E3005A22B57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21849" y="777831"/>
            <a:ext cx="5410200" cy="2324100"/>
          </a:xfrm>
          <a:prstGeom prst="rect">
            <a:avLst/>
          </a:prstGeom>
          <a:noFill/>
          <a:extLst>
            <a:ext uri="{909E8E84-426E-40DD-AFC4-6F175D3DCCD1}">
              <a14:hiddenFill xmlns:a14="http://schemas.microsoft.com/office/drawing/2010/main">
                <a:solidFill>
                  <a:srgbClr val="FFFFFF"/>
                </a:solidFill>
              </a14:hiddenFill>
            </a:ext>
          </a:extLst>
        </p:spPr>
      </p:pic>
      <p:cxnSp>
        <p:nvCxnSpPr>
          <p:cNvPr id="11" name="Straight Connector 10">
            <a:extLst>
              <a:ext uri="{FF2B5EF4-FFF2-40B4-BE49-F238E27FC236}">
                <a16:creationId xmlns:a16="http://schemas.microsoft.com/office/drawing/2014/main" id="{18365D2E-D91A-B987-0460-EB1193C65904}"/>
              </a:ext>
            </a:extLst>
          </p:cNvPr>
          <p:cNvCxnSpPr/>
          <p:nvPr/>
        </p:nvCxnSpPr>
        <p:spPr>
          <a:xfrm>
            <a:off x="5879507" y="333286"/>
            <a:ext cx="0" cy="6221338"/>
          </a:xfrm>
          <a:prstGeom prst="line">
            <a:avLst/>
          </a:prstGeom>
        </p:spPr>
        <p:style>
          <a:lnRef idx="1">
            <a:schemeClr val="dk1"/>
          </a:lnRef>
          <a:fillRef idx="0">
            <a:schemeClr val="dk1"/>
          </a:fillRef>
          <a:effectRef idx="0">
            <a:schemeClr val="dk1"/>
          </a:effectRef>
          <a:fontRef idx="minor">
            <a:schemeClr val="tx1"/>
          </a:fontRef>
        </p:style>
      </p:cxnSp>
      <p:sp>
        <p:nvSpPr>
          <p:cNvPr id="14" name="TextBox 13">
            <a:extLst>
              <a:ext uri="{FF2B5EF4-FFF2-40B4-BE49-F238E27FC236}">
                <a16:creationId xmlns:a16="http://schemas.microsoft.com/office/drawing/2014/main" id="{0DE0A424-F635-4FA6-6D02-CD6B108EC59F}"/>
              </a:ext>
            </a:extLst>
          </p:cNvPr>
          <p:cNvSpPr txBox="1"/>
          <p:nvPr/>
        </p:nvSpPr>
        <p:spPr>
          <a:xfrm>
            <a:off x="10066946" y="3101931"/>
            <a:ext cx="1707444" cy="276999"/>
          </a:xfrm>
          <a:prstGeom prst="rect">
            <a:avLst/>
          </a:prstGeom>
          <a:noFill/>
        </p:spPr>
        <p:txBody>
          <a:bodyPr wrap="square" rtlCol="0">
            <a:spAutoFit/>
          </a:bodyPr>
          <a:lstStyle/>
          <a:p>
            <a:r>
              <a:rPr lang="en-GB" sz="1200" dirty="0"/>
              <a:t>(Channel 103, 2025)</a:t>
            </a:r>
          </a:p>
        </p:txBody>
      </p:sp>
    </p:spTree>
    <p:extLst>
      <p:ext uri="{BB962C8B-B14F-4D97-AF65-F5344CB8AC3E}">
        <p14:creationId xmlns:p14="http://schemas.microsoft.com/office/powerpoint/2010/main" val="34085365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F5072A-5F3E-FB56-A498-3CACC2BCD40B}"/>
              </a:ext>
            </a:extLst>
          </p:cNvPr>
          <p:cNvSpPr>
            <a:spLocks noGrp="1"/>
          </p:cNvSpPr>
          <p:nvPr>
            <p:ph type="title"/>
          </p:nvPr>
        </p:nvSpPr>
        <p:spPr>
          <a:xfrm>
            <a:off x="873710" y="739458"/>
            <a:ext cx="4672584" cy="1453896"/>
          </a:xfrm>
        </p:spPr>
        <p:txBody>
          <a:bodyPr anchor="t">
            <a:normAutofit/>
          </a:bodyPr>
          <a:lstStyle/>
          <a:p>
            <a:r>
              <a:rPr lang="en-US" sz="3300" b="1" dirty="0"/>
              <a:t>How technology changed society </a:t>
            </a:r>
          </a:p>
        </p:txBody>
      </p:sp>
      <p:pic>
        <p:nvPicPr>
          <p:cNvPr id="4098" name="Picture 2" descr="17,900+ Kid Looking At Computer Screen ...">
            <a:extLst>
              <a:ext uri="{FF2B5EF4-FFF2-40B4-BE49-F238E27FC236}">
                <a16:creationId xmlns:a16="http://schemas.microsoft.com/office/drawing/2014/main" id="{83FAD818-F7D3-510A-A2EE-5B21D13541F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3377" r="10076" b="-2"/>
          <a:stretch>
            <a:fillRect/>
          </a:stretch>
        </p:blipFill>
        <p:spPr bwMode="auto">
          <a:xfrm>
            <a:off x="873710" y="2485372"/>
            <a:ext cx="3633170" cy="3633170"/>
          </a:xfrm>
          <a:custGeom>
            <a:avLst/>
            <a:gdLst>
              <a:gd name="connsiteX0" fmla="*/ 1816585 w 3633170"/>
              <a:gd name="connsiteY0" fmla="*/ 0 h 3633170"/>
              <a:gd name="connsiteX1" fmla="*/ 3633170 w 3633170"/>
              <a:gd name="connsiteY1" fmla="*/ 1816585 h 3633170"/>
              <a:gd name="connsiteX2" fmla="*/ 1816585 w 3633170"/>
              <a:gd name="connsiteY2" fmla="*/ 3633170 h 3633170"/>
              <a:gd name="connsiteX3" fmla="*/ 0 w 3633170"/>
              <a:gd name="connsiteY3" fmla="*/ 1816585 h 3633170"/>
              <a:gd name="connsiteX4" fmla="*/ 1816585 w 3633170"/>
              <a:gd name="connsiteY4" fmla="*/ 0 h 36331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33170" h="3633170">
                <a:moveTo>
                  <a:pt x="1816585" y="0"/>
                </a:moveTo>
                <a:cubicBezTo>
                  <a:pt x="2819857" y="0"/>
                  <a:pt x="3633170" y="813313"/>
                  <a:pt x="3633170" y="1816585"/>
                </a:cubicBezTo>
                <a:cubicBezTo>
                  <a:pt x="3633170" y="2819857"/>
                  <a:pt x="2819857" y="3633170"/>
                  <a:pt x="1816585" y="3633170"/>
                </a:cubicBezTo>
                <a:cubicBezTo>
                  <a:pt x="813313" y="3633170"/>
                  <a:pt x="0" y="2819857"/>
                  <a:pt x="0" y="1816585"/>
                </a:cubicBezTo>
                <a:cubicBezTo>
                  <a:pt x="0" y="813313"/>
                  <a:pt x="813313" y="0"/>
                  <a:pt x="1816585" y="0"/>
                </a:cubicBezTo>
                <a:close/>
              </a:path>
            </a:pathLst>
          </a:custGeom>
          <a:solidFill>
            <a:srgbClr val="FFFFFF"/>
          </a:solidFill>
          <a:extLst>
            <a:ext uri="{909E8E84-426E-40DD-AFC4-6F175D3DCCD1}">
              <a14:hiddenFill xmlns:a14="http://schemas.microsoft.com/office/drawing/2010/main">
                <a:solidFill>
                  <a:srgbClr val="FFFFFF"/>
                </a:solidFill>
              </a14:hiddenFill>
            </a:ext>
          </a:extLst>
        </p:spPr>
      </p:pic>
      <p:sp>
        <p:nvSpPr>
          <p:cNvPr id="3" name="Text Placeholder 2">
            <a:extLst>
              <a:ext uri="{FF2B5EF4-FFF2-40B4-BE49-F238E27FC236}">
                <a16:creationId xmlns:a16="http://schemas.microsoft.com/office/drawing/2014/main" id="{017EDA3D-7A3B-89EE-20EE-3C585535263A}"/>
              </a:ext>
            </a:extLst>
          </p:cNvPr>
          <p:cNvSpPr>
            <a:spLocks noGrp="1"/>
          </p:cNvSpPr>
          <p:nvPr>
            <p:ph sz="quarter" idx="14"/>
          </p:nvPr>
        </p:nvSpPr>
        <p:spPr>
          <a:xfrm>
            <a:off x="6096000" y="549275"/>
            <a:ext cx="5585925" cy="5783263"/>
          </a:xfrm>
        </p:spPr>
        <p:txBody>
          <a:bodyPr>
            <a:normAutofit/>
          </a:bodyPr>
          <a:lstStyle/>
          <a:p>
            <a:pPr marL="0" indent="0" algn="ctr">
              <a:buNone/>
            </a:pPr>
            <a:r>
              <a:rPr lang="en-US" b="1" dirty="0"/>
              <a:t>2004</a:t>
            </a:r>
          </a:p>
          <a:p>
            <a:pPr marL="285750" indent="-285750">
              <a:buFont typeface="Arial" panose="020B0604020202020204" pitchFamily="34" charset="0"/>
              <a:buChar char="•"/>
            </a:pPr>
            <a:r>
              <a:rPr lang="en-US" dirty="0"/>
              <a:t>Homes with young people in led the way in gaining internet access. </a:t>
            </a:r>
          </a:p>
          <a:p>
            <a:pPr marL="285750" indent="-285750">
              <a:buFont typeface="Arial" panose="020B0604020202020204" pitchFamily="34" charset="0"/>
              <a:buChar char="•"/>
            </a:pPr>
            <a:r>
              <a:rPr lang="en-GB" dirty="0"/>
              <a:t>41% of young people used the internet daily</a:t>
            </a:r>
          </a:p>
          <a:p>
            <a:pPr marL="285750" indent="-285750">
              <a:buFont typeface="Arial" panose="020B0604020202020204" pitchFamily="34" charset="0"/>
              <a:buChar char="•"/>
            </a:pPr>
            <a:r>
              <a:rPr lang="en-GB" dirty="0"/>
              <a:t>But on average under an hour a day </a:t>
            </a:r>
          </a:p>
          <a:p>
            <a:pPr marL="0" indent="0">
              <a:buNone/>
            </a:pPr>
            <a:r>
              <a:rPr lang="en-GB" sz="1100" dirty="0"/>
              <a:t>(Livingstone, S. and Bober, M. 2004) </a:t>
            </a:r>
          </a:p>
          <a:p>
            <a:endParaRPr lang="en-US" dirty="0"/>
          </a:p>
          <a:p>
            <a:pPr marL="0" indent="0" algn="ctr">
              <a:buNone/>
            </a:pPr>
            <a:r>
              <a:rPr lang="en-US" b="1" dirty="0"/>
              <a:t>2026 </a:t>
            </a:r>
          </a:p>
          <a:p>
            <a:pPr marL="285750" indent="-285750">
              <a:buFont typeface="Arial" panose="020B0604020202020204" pitchFamily="34" charset="0"/>
              <a:buChar char="•"/>
            </a:pPr>
            <a:r>
              <a:rPr lang="en-US" dirty="0"/>
              <a:t>2 hours 59 minutes of average daily screen time </a:t>
            </a:r>
          </a:p>
          <a:p>
            <a:pPr marL="285750" indent="-285750">
              <a:buFont typeface="Arial" panose="020B0604020202020204" pitchFamily="34" charset="0"/>
              <a:buChar char="•"/>
            </a:pPr>
            <a:r>
              <a:rPr lang="en-US" dirty="0"/>
              <a:t>YouTube is the most popular platform for young people. </a:t>
            </a:r>
          </a:p>
          <a:p>
            <a:pPr marL="0" indent="0">
              <a:buNone/>
            </a:pPr>
            <a:r>
              <a:rPr lang="en-GB" sz="1100" dirty="0"/>
              <a:t>(Ofcom.org.uk. 2026)</a:t>
            </a:r>
          </a:p>
          <a:p>
            <a:endParaRPr lang="en-GB" dirty="0"/>
          </a:p>
          <a:p>
            <a:pPr marL="0" indent="0" algn="ctr">
              <a:buNone/>
            </a:pPr>
            <a:r>
              <a:rPr lang="en-US" dirty="0"/>
              <a:t>Used for communication and identity exploration </a:t>
            </a:r>
          </a:p>
          <a:p>
            <a:endParaRPr lang="en-GB" dirty="0"/>
          </a:p>
          <a:p>
            <a:endParaRPr lang="en-US" dirty="0"/>
          </a:p>
        </p:txBody>
      </p:sp>
    </p:spTree>
    <p:extLst>
      <p:ext uri="{BB962C8B-B14F-4D97-AF65-F5344CB8AC3E}">
        <p14:creationId xmlns:p14="http://schemas.microsoft.com/office/powerpoint/2010/main" val="9486002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751BC45-CAED-BB43-A297-009708D51D81}"/>
              </a:ext>
            </a:extLst>
          </p:cNvPr>
          <p:cNvSpPr>
            <a:spLocks noGrp="1"/>
          </p:cNvSpPr>
          <p:nvPr>
            <p:ph type="title"/>
          </p:nvPr>
        </p:nvSpPr>
        <p:spPr/>
        <p:txBody>
          <a:bodyPr/>
          <a:lstStyle/>
          <a:p>
            <a:r>
              <a:rPr lang="en-US" dirty="0"/>
              <a:t>Quote</a:t>
            </a:r>
          </a:p>
        </p:txBody>
      </p:sp>
      <p:sp>
        <p:nvSpPr>
          <p:cNvPr id="6" name="Content Placeholder 5">
            <a:extLst>
              <a:ext uri="{FF2B5EF4-FFF2-40B4-BE49-F238E27FC236}">
                <a16:creationId xmlns:a16="http://schemas.microsoft.com/office/drawing/2014/main" id="{062B897C-9D62-36E3-5DC1-154478A93ECF}"/>
              </a:ext>
            </a:extLst>
          </p:cNvPr>
          <p:cNvSpPr>
            <a:spLocks noGrp="1"/>
          </p:cNvSpPr>
          <p:nvPr>
            <p:ph sz="quarter" idx="13"/>
          </p:nvPr>
        </p:nvSpPr>
        <p:spPr>
          <a:xfrm>
            <a:off x="1463662" y="561269"/>
            <a:ext cx="8987845" cy="669326"/>
          </a:xfrm>
        </p:spPr>
        <p:txBody>
          <a:bodyPr/>
          <a:lstStyle/>
          <a:p>
            <a:r>
              <a:rPr lang="en-US" sz="2000" dirty="0"/>
              <a:t>How has youth work in Jersey evolved?</a:t>
            </a:r>
          </a:p>
        </p:txBody>
      </p:sp>
      <p:sp>
        <p:nvSpPr>
          <p:cNvPr id="2" name="TextBox 1">
            <a:extLst>
              <a:ext uri="{FF2B5EF4-FFF2-40B4-BE49-F238E27FC236}">
                <a16:creationId xmlns:a16="http://schemas.microsoft.com/office/drawing/2014/main" id="{A1BFE65B-B92C-49C0-7CE9-0F4F2080A926}"/>
              </a:ext>
            </a:extLst>
          </p:cNvPr>
          <p:cNvSpPr txBox="1"/>
          <p:nvPr/>
        </p:nvSpPr>
        <p:spPr>
          <a:xfrm>
            <a:off x="6387353" y="3712793"/>
            <a:ext cx="4790544" cy="2462213"/>
          </a:xfrm>
          <a:prstGeom prst="rect">
            <a:avLst/>
          </a:prstGeom>
          <a:noFill/>
          <a:ln>
            <a:solidFill>
              <a:schemeClr val="tx1"/>
            </a:solidFill>
          </a:ln>
        </p:spPr>
        <p:txBody>
          <a:bodyPr wrap="square" rtlCol="0">
            <a:spAutoFit/>
          </a:bodyPr>
          <a:lstStyle/>
          <a:p>
            <a:pPr algn="ctr"/>
            <a:r>
              <a:rPr lang="en-GB" sz="1400" b="1" dirty="0"/>
              <a:t>1867 – 2026: What has changed?</a:t>
            </a:r>
          </a:p>
          <a:p>
            <a:pPr algn="ctr"/>
            <a:endParaRPr lang="en-GB" sz="1400" b="1" dirty="0"/>
          </a:p>
          <a:p>
            <a:r>
              <a:rPr lang="en-GB" sz="1400" dirty="0"/>
              <a:t>“Their peculiar wants are evening recreation, companionship, an entertaining but healthy literature, useful instruction, and a strong guiding influence to lead them onward and up­ward socially and morally; their dangers are, the long evenings consequent upon early closing, the unrestraint they are allowed at home, the temptations of the streets and of their time of life, and a little money at the bottom of their pockets.” </a:t>
            </a:r>
            <a:r>
              <a:rPr lang="en-GB" sz="1200" dirty="0"/>
              <a:t>(Sweatman,1867) </a:t>
            </a:r>
          </a:p>
        </p:txBody>
      </p:sp>
      <p:pic>
        <p:nvPicPr>
          <p:cNvPr id="5122" name="Picture 2" descr="Columnist presents skepticism for evolution">
            <a:extLst>
              <a:ext uri="{FF2B5EF4-FFF2-40B4-BE49-F238E27FC236}">
                <a16:creationId xmlns:a16="http://schemas.microsoft.com/office/drawing/2014/main" id="{3C1AD0AD-A287-4E3E-5077-B0BC0C2C694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32983" y="3915465"/>
            <a:ext cx="4149874" cy="2586365"/>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0BCE8044-41E0-54FD-E07C-48CE83E09BE3}"/>
              </a:ext>
            </a:extLst>
          </p:cNvPr>
          <p:cNvSpPr txBox="1"/>
          <p:nvPr/>
        </p:nvSpPr>
        <p:spPr>
          <a:xfrm>
            <a:off x="6241676" y="1791864"/>
            <a:ext cx="5081899" cy="1477328"/>
          </a:xfrm>
          <a:prstGeom prst="rect">
            <a:avLst/>
          </a:prstGeom>
          <a:noFill/>
        </p:spPr>
        <p:txBody>
          <a:bodyPr wrap="square" rtlCol="0">
            <a:spAutoFit/>
          </a:bodyPr>
          <a:lstStyle/>
          <a:p>
            <a:pPr marL="285750" indent="-285750">
              <a:buFont typeface="Arial" panose="020B0604020202020204" pitchFamily="34" charset="0"/>
              <a:buChar char="•"/>
            </a:pPr>
            <a:r>
              <a:rPr lang="en-GB" dirty="0"/>
              <a:t>Policies, funding and approaches may change rapidly</a:t>
            </a:r>
          </a:p>
          <a:p>
            <a:endParaRPr lang="en-GB" dirty="0"/>
          </a:p>
          <a:p>
            <a:pPr marL="285750" indent="-285750">
              <a:buFont typeface="Arial" panose="020B0604020202020204" pitchFamily="34" charset="0"/>
              <a:buChar char="•"/>
            </a:pPr>
            <a:r>
              <a:rPr lang="en-GB" dirty="0"/>
              <a:t>At its heart youth work still seeks very similar outcomes since its origin. </a:t>
            </a:r>
          </a:p>
        </p:txBody>
      </p:sp>
      <p:pic>
        <p:nvPicPr>
          <p:cNvPr id="10" name="Picture 9" descr="A text on a page&#10;&#10;AI-generated content may be incorrect.">
            <a:extLst>
              <a:ext uri="{FF2B5EF4-FFF2-40B4-BE49-F238E27FC236}">
                <a16:creationId xmlns:a16="http://schemas.microsoft.com/office/drawing/2014/main" id="{29991641-C99E-0F36-BEA2-8CAD5729323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36022" y="1297446"/>
            <a:ext cx="3543795" cy="2648320"/>
          </a:xfrm>
          <a:prstGeom prst="rect">
            <a:avLst/>
          </a:prstGeom>
        </p:spPr>
      </p:pic>
    </p:spTree>
    <p:extLst>
      <p:ext uri="{BB962C8B-B14F-4D97-AF65-F5344CB8AC3E}">
        <p14:creationId xmlns:p14="http://schemas.microsoft.com/office/powerpoint/2010/main" val="29492800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360D7-F74C-CD9E-C576-1CB8FFE8778E}"/>
              </a:ext>
            </a:extLst>
          </p:cNvPr>
          <p:cNvSpPr>
            <a:spLocks noGrp="1"/>
          </p:cNvSpPr>
          <p:nvPr>
            <p:ph type="ctrTitle"/>
          </p:nvPr>
        </p:nvSpPr>
        <p:spPr>
          <a:xfrm>
            <a:off x="410271" y="101705"/>
            <a:ext cx="4230096" cy="2470001"/>
          </a:xfrm>
        </p:spPr>
        <p:txBody>
          <a:bodyPr/>
          <a:lstStyle/>
          <a:p>
            <a:pPr algn="ctr"/>
            <a:r>
              <a:rPr lang="en-GB" sz="4000" dirty="0"/>
              <a:t>Youth works core principles</a:t>
            </a:r>
            <a:endParaRPr lang="en-US" sz="4000" dirty="0"/>
          </a:p>
        </p:txBody>
      </p:sp>
      <p:pic>
        <p:nvPicPr>
          <p:cNvPr id="6146" name="Picture 2" descr="National Youth Work Curriculum ...">
            <a:extLst>
              <a:ext uri="{FF2B5EF4-FFF2-40B4-BE49-F238E27FC236}">
                <a16:creationId xmlns:a16="http://schemas.microsoft.com/office/drawing/2014/main" id="{B2197A84-DF7E-BE0E-8F67-3E0AE619BC3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3484" y="3879790"/>
            <a:ext cx="3508291" cy="1964643"/>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8AA455BD-0237-0358-2AAB-BA1175837201}"/>
              </a:ext>
            </a:extLst>
          </p:cNvPr>
          <p:cNvSpPr txBox="1"/>
          <p:nvPr/>
        </p:nvSpPr>
        <p:spPr>
          <a:xfrm>
            <a:off x="1397480" y="6012423"/>
            <a:ext cx="2854295" cy="261610"/>
          </a:xfrm>
          <a:prstGeom prst="rect">
            <a:avLst/>
          </a:prstGeom>
          <a:noFill/>
        </p:spPr>
        <p:txBody>
          <a:bodyPr wrap="square" rtlCol="0">
            <a:spAutoFit/>
          </a:bodyPr>
          <a:lstStyle/>
          <a:p>
            <a:r>
              <a:rPr lang="en-GB" sz="1100" dirty="0"/>
              <a:t>(National Youth Agency, 2024)</a:t>
            </a:r>
          </a:p>
        </p:txBody>
      </p:sp>
      <p:sp>
        <p:nvSpPr>
          <p:cNvPr id="4" name="TextBox 3">
            <a:extLst>
              <a:ext uri="{FF2B5EF4-FFF2-40B4-BE49-F238E27FC236}">
                <a16:creationId xmlns:a16="http://schemas.microsoft.com/office/drawing/2014/main" id="{3DCA6DCD-53E3-812F-DFD6-B57BDC17F826}"/>
              </a:ext>
            </a:extLst>
          </p:cNvPr>
          <p:cNvSpPr txBox="1"/>
          <p:nvPr/>
        </p:nvSpPr>
        <p:spPr>
          <a:xfrm>
            <a:off x="6674266" y="885088"/>
            <a:ext cx="4896739" cy="5339923"/>
          </a:xfrm>
          <a:prstGeom prst="rect">
            <a:avLst/>
          </a:prstGeom>
          <a:noFill/>
        </p:spPr>
        <p:txBody>
          <a:bodyPr wrap="square" rtlCol="0">
            <a:spAutoFit/>
          </a:bodyPr>
          <a:lstStyle/>
          <a:p>
            <a:r>
              <a:rPr lang="en-GB" sz="2400" b="1" dirty="0"/>
              <a:t>Effects on youth work in the UK </a:t>
            </a:r>
          </a:p>
          <a:p>
            <a:endParaRPr lang="en-GB" dirty="0"/>
          </a:p>
          <a:p>
            <a:endParaRPr lang="en-GB" dirty="0"/>
          </a:p>
          <a:p>
            <a:pPr marL="285750" indent="-285750">
              <a:buFont typeface="Arial" panose="020B0604020202020204" pitchFamily="34" charset="0"/>
              <a:buChar char="•"/>
            </a:pPr>
            <a:r>
              <a:rPr lang="en-GB" dirty="0"/>
              <a:t>Albemarle Report (1960)</a:t>
            </a:r>
          </a:p>
          <a:p>
            <a:pPr marL="285750" indent="-285750">
              <a:buFont typeface="Arial" panose="020B0604020202020204" pitchFamily="34" charset="0"/>
              <a:buChar char="•"/>
            </a:pPr>
            <a:r>
              <a:rPr lang="en-GB" dirty="0"/>
              <a:t>2008 financial crisis</a:t>
            </a:r>
          </a:p>
          <a:p>
            <a:pPr marL="285750" indent="-285750">
              <a:buFont typeface="Arial" panose="020B0604020202020204" pitchFamily="34" charset="0"/>
              <a:buChar char="•"/>
            </a:pPr>
            <a:endParaRPr lang="en-GB" dirty="0"/>
          </a:p>
          <a:p>
            <a:r>
              <a:rPr lang="en-GB" sz="1200" dirty="0"/>
              <a:t>(Smith, M. K. and Doyle M. E. 2002)</a:t>
            </a:r>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r>
              <a:rPr lang="en-GB" dirty="0"/>
              <a:t>Leading to funding cuts to youth services, increasing reliance on targeted programmes focused on “at-risk” young people rather than universal provision </a:t>
            </a:r>
          </a:p>
          <a:p>
            <a:endParaRPr lang="en-GB" sz="1200" dirty="0"/>
          </a:p>
          <a:p>
            <a:r>
              <a:rPr lang="en-GB" sz="1100" dirty="0"/>
              <a:t>(Hayes, 2018; YMCA, 2020)</a:t>
            </a:r>
          </a:p>
        </p:txBody>
      </p:sp>
      <p:cxnSp>
        <p:nvCxnSpPr>
          <p:cNvPr id="6" name="Straight Connector 5">
            <a:extLst>
              <a:ext uri="{FF2B5EF4-FFF2-40B4-BE49-F238E27FC236}">
                <a16:creationId xmlns:a16="http://schemas.microsoft.com/office/drawing/2014/main" id="{0377BF58-4C4B-FA31-A013-67607F1F6272}"/>
              </a:ext>
            </a:extLst>
          </p:cNvPr>
          <p:cNvCxnSpPr/>
          <p:nvPr/>
        </p:nvCxnSpPr>
        <p:spPr>
          <a:xfrm>
            <a:off x="5349667" y="0"/>
            <a:ext cx="0" cy="6858000"/>
          </a:xfrm>
          <a:prstGeom prst="line">
            <a:avLst/>
          </a:prstGeom>
        </p:spPr>
        <p:style>
          <a:lnRef idx="1">
            <a:schemeClr val="dk1"/>
          </a:lnRef>
          <a:fillRef idx="0">
            <a:schemeClr val="dk1"/>
          </a:fillRef>
          <a:effectRef idx="0">
            <a:schemeClr val="dk1"/>
          </a:effectRef>
          <a:fontRef idx="minor">
            <a:schemeClr val="tx1"/>
          </a:fontRef>
        </p:style>
      </p:cxnSp>
      <p:cxnSp>
        <p:nvCxnSpPr>
          <p:cNvPr id="8" name="Straight Connector 7">
            <a:extLst>
              <a:ext uri="{FF2B5EF4-FFF2-40B4-BE49-F238E27FC236}">
                <a16:creationId xmlns:a16="http://schemas.microsoft.com/office/drawing/2014/main" id="{FC245764-C7AF-4997-CD9C-03441A5A5980}"/>
              </a:ext>
            </a:extLst>
          </p:cNvPr>
          <p:cNvCxnSpPr/>
          <p:nvPr/>
        </p:nvCxnSpPr>
        <p:spPr>
          <a:xfrm>
            <a:off x="5349667" y="3555050"/>
            <a:ext cx="6842333" cy="0"/>
          </a:xfrm>
          <a:prstGeom prst="line">
            <a:avLst/>
          </a:prstGeom>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8583877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B66960-6EB7-5543-D7E2-21C56C333DC6}"/>
              </a:ext>
            </a:extLst>
          </p:cNvPr>
          <p:cNvSpPr>
            <a:spLocks noGrp="1"/>
          </p:cNvSpPr>
          <p:nvPr>
            <p:ph type="title"/>
          </p:nvPr>
        </p:nvSpPr>
        <p:spPr>
          <a:xfrm>
            <a:off x="612648" y="341435"/>
            <a:ext cx="3595634" cy="1757505"/>
          </a:xfrm>
        </p:spPr>
        <p:txBody>
          <a:bodyPr vert="horz" lIns="91440" tIns="45720" rIns="91440" bIns="45720" rtlCol="0" anchor="t">
            <a:normAutofit/>
          </a:bodyPr>
          <a:lstStyle/>
          <a:p>
            <a:pPr algn="ctr"/>
            <a:r>
              <a:rPr lang="en-US" b="0" kern="1200" cap="all" spc="50" baseline="0" dirty="0">
                <a:latin typeface="+mj-lt"/>
                <a:ea typeface="+mj-ea"/>
                <a:cs typeface="+mj-cs"/>
              </a:rPr>
              <a:t>Jersey youth service in the 2000’s </a:t>
            </a:r>
          </a:p>
        </p:txBody>
      </p:sp>
      <p:sp>
        <p:nvSpPr>
          <p:cNvPr id="5" name="TextBox 4">
            <a:extLst>
              <a:ext uri="{FF2B5EF4-FFF2-40B4-BE49-F238E27FC236}">
                <a16:creationId xmlns:a16="http://schemas.microsoft.com/office/drawing/2014/main" id="{915F33CA-6EA9-A8DF-8A1E-340FE4EECBF7}"/>
              </a:ext>
            </a:extLst>
          </p:cNvPr>
          <p:cNvSpPr txBox="1"/>
          <p:nvPr/>
        </p:nvSpPr>
        <p:spPr>
          <a:xfrm>
            <a:off x="612648" y="1644549"/>
            <a:ext cx="3595634" cy="3993263"/>
          </a:xfrm>
          <a:prstGeom prst="rect">
            <a:avLst/>
          </a:prstGeom>
          <a:ln>
            <a:solidFill>
              <a:schemeClr val="tx1"/>
            </a:solidFill>
          </a:ln>
        </p:spPr>
        <p:txBody>
          <a:bodyPr vert="horz" lIns="91440" tIns="45720" rIns="91440" bIns="45720" rtlCol="0" anchor="t">
            <a:normAutofit/>
          </a:bodyPr>
          <a:lstStyle/>
          <a:p>
            <a:pPr algn="ctr">
              <a:lnSpc>
                <a:spcPct val="130000"/>
              </a:lnSpc>
              <a:spcBef>
                <a:spcPts val="1000"/>
              </a:spcBef>
            </a:pPr>
            <a:r>
              <a:rPr lang="en-US" sz="1600" kern="1200" dirty="0">
                <a:latin typeface="+mn-lt"/>
                <a:ea typeface="+mn-ea"/>
                <a:cs typeface="+mn-cs"/>
              </a:rPr>
              <a:t>Mission statement </a:t>
            </a:r>
          </a:p>
          <a:p>
            <a:pPr>
              <a:lnSpc>
                <a:spcPct val="130000"/>
              </a:lnSpc>
              <a:spcBef>
                <a:spcPts val="1000"/>
              </a:spcBef>
            </a:pPr>
            <a:endParaRPr lang="en-US" sz="1600" kern="1200" dirty="0">
              <a:latin typeface="+mn-lt"/>
              <a:ea typeface="+mn-ea"/>
              <a:cs typeface="+mn-cs"/>
            </a:endParaRPr>
          </a:p>
          <a:p>
            <a:pPr>
              <a:lnSpc>
                <a:spcPct val="130000"/>
              </a:lnSpc>
              <a:spcBef>
                <a:spcPts val="1000"/>
              </a:spcBef>
            </a:pPr>
            <a:r>
              <a:rPr lang="en-US" sz="1600" kern="1200" dirty="0">
                <a:latin typeface="+mn-lt"/>
                <a:ea typeface="+mn-ea"/>
                <a:cs typeface="+mn-cs"/>
              </a:rPr>
              <a:t>“Support young people in their learning and their personal, social and emotional development. It encourages young people to become active citizens and supports the development of a forum through which their voices can be heard.” </a:t>
            </a:r>
          </a:p>
          <a:p>
            <a:pPr>
              <a:lnSpc>
                <a:spcPct val="130000"/>
              </a:lnSpc>
              <a:spcBef>
                <a:spcPts val="1000"/>
              </a:spcBef>
            </a:pPr>
            <a:r>
              <a:rPr lang="en-US" sz="1000" kern="1200" dirty="0">
                <a:latin typeface="+mn-lt"/>
                <a:ea typeface="+mn-ea"/>
                <a:cs typeface="+mn-cs"/>
              </a:rPr>
              <a:t>(States of Jersey, 2004)</a:t>
            </a:r>
          </a:p>
        </p:txBody>
      </p:sp>
      <p:pic>
        <p:nvPicPr>
          <p:cNvPr id="8" name="Picture 7" descr="A chart of various colored squares&#10;&#10;AI-generated content may be incorrect.">
            <a:extLst>
              <a:ext uri="{FF2B5EF4-FFF2-40B4-BE49-F238E27FC236}">
                <a16:creationId xmlns:a16="http://schemas.microsoft.com/office/drawing/2014/main" id="{F33E3472-50C7-E6E3-7C70-9B109EA1592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34708" y="653808"/>
            <a:ext cx="6440258" cy="5554722"/>
          </a:xfrm>
          <a:prstGeom prst="rect">
            <a:avLst/>
          </a:prstGeom>
          <a:noFill/>
        </p:spPr>
      </p:pic>
      <p:sp>
        <p:nvSpPr>
          <p:cNvPr id="9" name="TextBox 8">
            <a:extLst>
              <a:ext uri="{FF2B5EF4-FFF2-40B4-BE49-F238E27FC236}">
                <a16:creationId xmlns:a16="http://schemas.microsoft.com/office/drawing/2014/main" id="{31DECA7B-F514-A59E-D63F-1BD59A312F60}"/>
              </a:ext>
            </a:extLst>
          </p:cNvPr>
          <p:cNvSpPr txBox="1"/>
          <p:nvPr/>
        </p:nvSpPr>
        <p:spPr>
          <a:xfrm>
            <a:off x="7845039" y="6368963"/>
            <a:ext cx="1623701" cy="261610"/>
          </a:xfrm>
          <a:prstGeom prst="rect">
            <a:avLst/>
          </a:prstGeom>
          <a:noFill/>
        </p:spPr>
        <p:txBody>
          <a:bodyPr wrap="square" rtlCol="0">
            <a:spAutoFit/>
          </a:bodyPr>
          <a:lstStyle/>
          <a:p>
            <a:r>
              <a:rPr lang="en-GB" sz="1100" dirty="0"/>
              <a:t>(Capern, M. 2007)</a:t>
            </a:r>
          </a:p>
        </p:txBody>
      </p:sp>
      <p:sp>
        <p:nvSpPr>
          <p:cNvPr id="10" name="TextBox 9">
            <a:extLst>
              <a:ext uri="{FF2B5EF4-FFF2-40B4-BE49-F238E27FC236}">
                <a16:creationId xmlns:a16="http://schemas.microsoft.com/office/drawing/2014/main" id="{5B7E5758-E7DE-79E2-F492-C600074926BF}"/>
              </a:ext>
            </a:extLst>
          </p:cNvPr>
          <p:cNvSpPr txBox="1"/>
          <p:nvPr/>
        </p:nvSpPr>
        <p:spPr>
          <a:xfrm>
            <a:off x="461473" y="5768411"/>
            <a:ext cx="4076344" cy="923330"/>
          </a:xfrm>
          <a:prstGeom prst="rect">
            <a:avLst/>
          </a:prstGeom>
          <a:noFill/>
        </p:spPr>
        <p:txBody>
          <a:bodyPr wrap="square" rtlCol="0">
            <a:spAutoFit/>
          </a:bodyPr>
          <a:lstStyle/>
          <a:p>
            <a:pPr algn="ctr"/>
            <a:r>
              <a:rPr lang="en-GB" dirty="0"/>
              <a:t>Introduction of more targeted youth work within their 3-year plan. </a:t>
            </a:r>
          </a:p>
        </p:txBody>
      </p:sp>
    </p:spTree>
    <p:extLst>
      <p:ext uri="{BB962C8B-B14F-4D97-AF65-F5344CB8AC3E}">
        <p14:creationId xmlns:p14="http://schemas.microsoft.com/office/powerpoint/2010/main" val="21238267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diagram of a company&#10;&#10;AI-generated content may be incorrect.">
            <a:extLst>
              <a:ext uri="{FF2B5EF4-FFF2-40B4-BE49-F238E27FC236}">
                <a16:creationId xmlns:a16="http://schemas.microsoft.com/office/drawing/2014/main" id="{77F1D6C3-F9BF-9FA6-F0EA-B6B1B7DDEA2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200" y="1198121"/>
            <a:ext cx="12192000" cy="5659879"/>
          </a:xfrm>
          <a:prstGeom prst="rect">
            <a:avLst/>
          </a:prstGeom>
        </p:spPr>
      </p:pic>
      <p:sp>
        <p:nvSpPr>
          <p:cNvPr id="10" name="TextBox 9">
            <a:extLst>
              <a:ext uri="{FF2B5EF4-FFF2-40B4-BE49-F238E27FC236}">
                <a16:creationId xmlns:a16="http://schemas.microsoft.com/office/drawing/2014/main" id="{ADAB8A49-FAA5-6D67-7813-7D5C55B6F390}"/>
              </a:ext>
            </a:extLst>
          </p:cNvPr>
          <p:cNvSpPr txBox="1"/>
          <p:nvPr/>
        </p:nvSpPr>
        <p:spPr>
          <a:xfrm>
            <a:off x="1631979" y="122845"/>
            <a:ext cx="8742615" cy="646331"/>
          </a:xfrm>
          <a:prstGeom prst="rect">
            <a:avLst/>
          </a:prstGeom>
          <a:noFill/>
        </p:spPr>
        <p:txBody>
          <a:bodyPr wrap="square" rtlCol="0">
            <a:spAutoFit/>
          </a:bodyPr>
          <a:lstStyle/>
          <a:p>
            <a:pPr algn="ctr"/>
            <a:r>
              <a:rPr lang="en-GB" sz="3600" dirty="0"/>
              <a:t>Jersey Youth service 2026</a:t>
            </a:r>
          </a:p>
        </p:txBody>
      </p:sp>
      <p:sp>
        <p:nvSpPr>
          <p:cNvPr id="12" name="Rectangle 1">
            <a:extLst>
              <a:ext uri="{FF2B5EF4-FFF2-40B4-BE49-F238E27FC236}">
                <a16:creationId xmlns:a16="http://schemas.microsoft.com/office/drawing/2014/main" id="{4C0A8F27-8F5A-730C-C4A4-DE4809EB312E}"/>
              </a:ext>
            </a:extLst>
          </p:cNvPr>
          <p:cNvSpPr>
            <a:spLocks noChangeArrowheads="1"/>
          </p:cNvSpPr>
          <p:nvPr/>
        </p:nvSpPr>
        <p:spPr bwMode="auto">
          <a:xfrm>
            <a:off x="427290" y="1220282"/>
            <a:ext cx="1998432"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000000"/>
                </a:solidFill>
                <a:effectLst/>
                <a:latin typeface="Calibri" panose="020F0502020204030204" pitchFamily="34" charset="0"/>
                <a:cs typeface="Calibri" panose="020F0502020204030204" pitchFamily="34" charset="0"/>
              </a:rPr>
              <a:t>(Jersey Youth Service, 2026a)</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728776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2CF8FC66-70CA-B825-D3D1-EF74156D4A3D}"/>
              </a:ext>
            </a:extLst>
          </p:cNvPr>
          <p:cNvPicPr>
            <a:picLocks noChangeAspect="1"/>
          </p:cNvPicPr>
          <p:nvPr/>
        </p:nvPicPr>
        <p:blipFill>
          <a:blip r:embed="rId2"/>
          <a:stretch>
            <a:fillRect/>
          </a:stretch>
        </p:blipFill>
        <p:spPr>
          <a:xfrm>
            <a:off x="10079672" y="1911617"/>
            <a:ext cx="1971950" cy="1714739"/>
          </a:xfrm>
          <a:prstGeom prst="rect">
            <a:avLst/>
          </a:prstGeom>
        </p:spPr>
      </p:pic>
      <p:pic>
        <p:nvPicPr>
          <p:cNvPr id="11" name="Picture 10">
            <a:extLst>
              <a:ext uri="{FF2B5EF4-FFF2-40B4-BE49-F238E27FC236}">
                <a16:creationId xmlns:a16="http://schemas.microsoft.com/office/drawing/2014/main" id="{722CA0C2-6EDA-C96A-7667-36C63B3FF09B}"/>
              </a:ext>
            </a:extLst>
          </p:cNvPr>
          <p:cNvPicPr>
            <a:picLocks noChangeAspect="1"/>
          </p:cNvPicPr>
          <p:nvPr/>
        </p:nvPicPr>
        <p:blipFill>
          <a:blip r:embed="rId3"/>
          <a:stretch>
            <a:fillRect/>
          </a:stretch>
        </p:blipFill>
        <p:spPr>
          <a:xfrm>
            <a:off x="7456723" y="2452390"/>
            <a:ext cx="2300368" cy="2147857"/>
          </a:xfrm>
          <a:prstGeom prst="rect">
            <a:avLst/>
          </a:prstGeom>
        </p:spPr>
      </p:pic>
      <p:sp>
        <p:nvSpPr>
          <p:cNvPr id="12" name="TextBox 11">
            <a:extLst>
              <a:ext uri="{FF2B5EF4-FFF2-40B4-BE49-F238E27FC236}">
                <a16:creationId xmlns:a16="http://schemas.microsoft.com/office/drawing/2014/main" id="{CA876A39-E30D-C4EE-F10F-8D26F9076306}"/>
              </a:ext>
            </a:extLst>
          </p:cNvPr>
          <p:cNvSpPr txBox="1"/>
          <p:nvPr/>
        </p:nvSpPr>
        <p:spPr>
          <a:xfrm>
            <a:off x="440820" y="2019211"/>
            <a:ext cx="4362450" cy="4324261"/>
          </a:xfrm>
          <a:prstGeom prst="rect">
            <a:avLst/>
          </a:prstGeom>
          <a:noFill/>
        </p:spPr>
        <p:txBody>
          <a:bodyPr wrap="square" rtlCol="0">
            <a:spAutoFit/>
          </a:bodyPr>
          <a:lstStyle/>
          <a:p>
            <a:pPr marL="171450" lvl="0" indent="-171450">
              <a:buFont typeface="Arial" panose="020B0604020202020204" pitchFamily="34" charset="0"/>
              <a:buChar char="•"/>
            </a:pPr>
            <a:r>
              <a:rPr lang="en-GB" sz="1200" dirty="0"/>
              <a:t>The Yes project – Offering information advice and counselling. </a:t>
            </a:r>
          </a:p>
          <a:p>
            <a:pPr marL="171450" lvl="0" indent="-171450">
              <a:buFont typeface="Arial" panose="020B0604020202020204" pitchFamily="34" charset="0"/>
              <a:buChar char="•"/>
            </a:pPr>
            <a:r>
              <a:rPr lang="en-GB" sz="1200" dirty="0"/>
              <a:t>LGBTQ+ - Offering a dedicated safe space for LGBTQ young people. </a:t>
            </a:r>
          </a:p>
          <a:p>
            <a:pPr marL="171450" lvl="0" indent="-171450">
              <a:buFont typeface="Arial" panose="020B0604020202020204" pitchFamily="34" charset="0"/>
              <a:buChar char="•"/>
            </a:pPr>
            <a:r>
              <a:rPr lang="en-GB" sz="1200" dirty="0"/>
              <a:t>My Time for young carers – Offering support and respite for young carers. </a:t>
            </a:r>
          </a:p>
          <a:p>
            <a:pPr marL="171450" lvl="0" indent="-171450">
              <a:buFont typeface="Arial" panose="020B0604020202020204" pitchFamily="34" charset="0"/>
              <a:buChar char="•"/>
            </a:pPr>
            <a:r>
              <a:rPr lang="en-GB" sz="1200" dirty="0"/>
              <a:t>Culture club – Offering a dedicated space for cultures who were underrepresented in the youth service in comparison to population statistics. </a:t>
            </a:r>
          </a:p>
          <a:p>
            <a:pPr marL="171450" lvl="0" indent="-171450">
              <a:buFont typeface="Arial" panose="020B0604020202020204" pitchFamily="34" charset="0"/>
              <a:buChar char="•"/>
            </a:pPr>
            <a:r>
              <a:rPr lang="en-GB" sz="1200" dirty="0"/>
              <a:t>Targeted youth support – Offering 1 to 1 support for young people. </a:t>
            </a:r>
          </a:p>
          <a:p>
            <a:pPr marL="171450" lvl="0" indent="-171450">
              <a:buFont typeface="Arial" panose="020B0604020202020204" pitchFamily="34" charset="0"/>
              <a:buChar char="•"/>
            </a:pPr>
            <a:r>
              <a:rPr lang="en-GB" sz="1200" dirty="0"/>
              <a:t>Youth Arts – Helping young people to express themselves.</a:t>
            </a:r>
          </a:p>
          <a:p>
            <a:pPr marL="171450" lvl="0" indent="-171450">
              <a:buFont typeface="Arial" panose="020B0604020202020204" pitchFamily="34" charset="0"/>
              <a:buChar char="•"/>
            </a:pPr>
            <a:r>
              <a:rPr lang="en-GB" sz="1200" dirty="0"/>
              <a:t>Inclusion and short breaks – Offering space and support for neurodiverse young people. </a:t>
            </a:r>
          </a:p>
          <a:p>
            <a:pPr marL="171450" lvl="0" indent="-171450">
              <a:buFont typeface="Arial" panose="020B0604020202020204" pitchFamily="34" charset="0"/>
              <a:buChar char="•"/>
            </a:pPr>
            <a:r>
              <a:rPr lang="en-GB" sz="1200" dirty="0"/>
              <a:t>Employability and further skills – Supporting NEET young people </a:t>
            </a:r>
          </a:p>
          <a:p>
            <a:pPr marL="171450" lvl="0" indent="-171450">
              <a:buFont typeface="Arial" panose="020B0604020202020204" pitchFamily="34" charset="0"/>
              <a:buChar char="•"/>
            </a:pPr>
            <a:r>
              <a:rPr lang="en-GB" sz="1200" dirty="0"/>
              <a:t>And building a safer community – Meeting young people on their terms.  </a:t>
            </a:r>
          </a:p>
          <a:p>
            <a:pPr marL="171450" lvl="0" indent="-171450">
              <a:buFont typeface="Arial" panose="020B0604020202020204" pitchFamily="34" charset="0"/>
              <a:buChar char="•"/>
            </a:pPr>
            <a:endParaRPr lang="en-GB" sz="1200" dirty="0"/>
          </a:p>
          <a:p>
            <a:r>
              <a:rPr lang="en-US" altLang="en-US" sz="1000" dirty="0">
                <a:solidFill>
                  <a:srgbClr val="000000"/>
                </a:solidFill>
                <a:latin typeface="Calibri" panose="020F0502020204030204" pitchFamily="34" charset="0"/>
                <a:cs typeface="Calibri" panose="020F0502020204030204" pitchFamily="34" charset="0"/>
              </a:rPr>
              <a:t>(Jersey Youth Service, 2026b)</a:t>
            </a:r>
            <a:endParaRPr lang="en-US" altLang="en-US" sz="1000" dirty="0">
              <a:latin typeface="Arial" panose="020B0604020202020204" pitchFamily="34" charset="0"/>
            </a:endParaRPr>
          </a:p>
          <a:p>
            <a:pPr lvl="0"/>
            <a:endParaRPr lang="en-GB" sz="1200" dirty="0"/>
          </a:p>
          <a:p>
            <a:endParaRPr lang="en-GB" sz="1100" dirty="0"/>
          </a:p>
        </p:txBody>
      </p:sp>
      <p:pic>
        <p:nvPicPr>
          <p:cNvPr id="14" name="Picture 13" descr="A clock with wings and text&#10;&#10;AI-generated content may be incorrect.">
            <a:extLst>
              <a:ext uri="{FF2B5EF4-FFF2-40B4-BE49-F238E27FC236}">
                <a16:creationId xmlns:a16="http://schemas.microsoft.com/office/drawing/2014/main" id="{1310B34B-6646-12CB-9099-EA3B9CADFDF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87642" y="292141"/>
            <a:ext cx="1638529" cy="1619476"/>
          </a:xfrm>
          <a:prstGeom prst="rect">
            <a:avLst/>
          </a:prstGeom>
        </p:spPr>
      </p:pic>
      <p:pic>
        <p:nvPicPr>
          <p:cNvPr id="16" name="Picture 15" descr="A green swirl with arrow and flowers&#10;&#10;AI-generated content may be incorrect.">
            <a:extLst>
              <a:ext uri="{FF2B5EF4-FFF2-40B4-BE49-F238E27FC236}">
                <a16:creationId xmlns:a16="http://schemas.microsoft.com/office/drawing/2014/main" id="{644255C5-55B9-94D2-9A20-55B2BDC465A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859453" y="4796537"/>
            <a:ext cx="2086266" cy="1505160"/>
          </a:xfrm>
          <a:prstGeom prst="rect">
            <a:avLst/>
          </a:prstGeom>
        </p:spPr>
      </p:pic>
      <p:pic>
        <p:nvPicPr>
          <p:cNvPr id="18" name="Picture 17" descr="A logo with text and colorful lines&#10;&#10;AI-generated content may be incorrect.">
            <a:extLst>
              <a:ext uri="{FF2B5EF4-FFF2-40B4-BE49-F238E27FC236}">
                <a16:creationId xmlns:a16="http://schemas.microsoft.com/office/drawing/2014/main" id="{C9D330D9-758D-AD85-1A6E-23A5B1D300F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534900" y="5177749"/>
            <a:ext cx="1810003" cy="1133633"/>
          </a:xfrm>
          <a:prstGeom prst="rect">
            <a:avLst/>
          </a:prstGeom>
        </p:spPr>
      </p:pic>
      <p:pic>
        <p:nvPicPr>
          <p:cNvPr id="20" name="Picture 19" descr="A group of people in different colors&#10;&#10;AI-generated content may be incorrect.">
            <a:extLst>
              <a:ext uri="{FF2B5EF4-FFF2-40B4-BE49-F238E27FC236}">
                <a16:creationId xmlns:a16="http://schemas.microsoft.com/office/drawing/2014/main" id="{7BA17FF5-F1B6-07EB-D88E-48FAF64D5BA7}"/>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176708" y="1933366"/>
            <a:ext cx="1838582" cy="1276528"/>
          </a:xfrm>
          <a:prstGeom prst="rect">
            <a:avLst/>
          </a:prstGeom>
        </p:spPr>
      </p:pic>
      <p:sp>
        <p:nvSpPr>
          <p:cNvPr id="21" name="TextBox 20">
            <a:extLst>
              <a:ext uri="{FF2B5EF4-FFF2-40B4-BE49-F238E27FC236}">
                <a16:creationId xmlns:a16="http://schemas.microsoft.com/office/drawing/2014/main" id="{DFA5EA7A-86F7-5BCA-0741-628B41C6335C}"/>
              </a:ext>
            </a:extLst>
          </p:cNvPr>
          <p:cNvSpPr txBox="1"/>
          <p:nvPr/>
        </p:nvSpPr>
        <p:spPr>
          <a:xfrm>
            <a:off x="794158" y="683664"/>
            <a:ext cx="4362450" cy="523220"/>
          </a:xfrm>
          <a:prstGeom prst="rect">
            <a:avLst/>
          </a:prstGeom>
          <a:noFill/>
        </p:spPr>
        <p:txBody>
          <a:bodyPr wrap="square" rtlCol="0">
            <a:spAutoFit/>
          </a:bodyPr>
          <a:lstStyle/>
          <a:p>
            <a:r>
              <a:rPr lang="en-GB" sz="2800" b="1" dirty="0"/>
              <a:t>Targeted provisions </a:t>
            </a:r>
          </a:p>
        </p:txBody>
      </p:sp>
    </p:spTree>
    <p:extLst>
      <p:ext uri="{BB962C8B-B14F-4D97-AF65-F5344CB8AC3E}">
        <p14:creationId xmlns:p14="http://schemas.microsoft.com/office/powerpoint/2010/main" val="22365539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7A0B449E-D520-9531-B8ED-D778208243E6}"/>
              </a:ext>
            </a:extLst>
          </p:cNvPr>
          <p:cNvPicPr>
            <a:picLocks noChangeAspect="1"/>
          </p:cNvPicPr>
          <p:nvPr/>
        </p:nvPicPr>
        <p:blipFill>
          <a:blip r:embed="rId2"/>
          <a:stretch>
            <a:fillRect/>
          </a:stretch>
        </p:blipFill>
        <p:spPr>
          <a:xfrm>
            <a:off x="1098199" y="548962"/>
            <a:ext cx="3627625" cy="3329301"/>
          </a:xfrm>
          <a:prstGeom prst="rect">
            <a:avLst/>
          </a:prstGeom>
        </p:spPr>
      </p:pic>
      <p:sp>
        <p:nvSpPr>
          <p:cNvPr id="12" name="TextBox 11">
            <a:extLst>
              <a:ext uri="{FF2B5EF4-FFF2-40B4-BE49-F238E27FC236}">
                <a16:creationId xmlns:a16="http://schemas.microsoft.com/office/drawing/2014/main" id="{2D5D4647-D202-1334-037A-642148879DD3}"/>
              </a:ext>
            </a:extLst>
          </p:cNvPr>
          <p:cNvSpPr txBox="1"/>
          <p:nvPr/>
        </p:nvSpPr>
        <p:spPr>
          <a:xfrm>
            <a:off x="873719" y="4065661"/>
            <a:ext cx="4501586" cy="2185214"/>
          </a:xfrm>
          <a:prstGeom prst="rect">
            <a:avLst/>
          </a:prstGeom>
          <a:noFill/>
        </p:spPr>
        <p:txBody>
          <a:bodyPr wrap="square" rtlCol="0">
            <a:spAutoFit/>
          </a:bodyPr>
          <a:lstStyle/>
          <a:p>
            <a:pPr marL="342900" indent="-342900">
              <a:buAutoNum type="arabicPeriod"/>
            </a:pPr>
            <a:r>
              <a:rPr lang="en-GB" dirty="0"/>
              <a:t>Are healthy and happy </a:t>
            </a:r>
          </a:p>
          <a:p>
            <a:r>
              <a:rPr lang="en-GB" dirty="0"/>
              <a:t>2. Can learn and achieve</a:t>
            </a:r>
          </a:p>
          <a:p>
            <a:r>
              <a:rPr lang="en-GB" dirty="0"/>
              <a:t>3. Enjoy a decent standard of living </a:t>
            </a:r>
          </a:p>
          <a:p>
            <a:r>
              <a:rPr lang="en-GB" dirty="0"/>
              <a:t>4. Are safe and loved </a:t>
            </a:r>
          </a:p>
          <a:p>
            <a:r>
              <a:rPr lang="en-GB" dirty="0"/>
              <a:t>5. Are included, respected and valued</a:t>
            </a:r>
          </a:p>
          <a:p>
            <a:endParaRPr lang="en-GB" dirty="0"/>
          </a:p>
          <a:p>
            <a:r>
              <a:rPr lang="en-GB" sz="1000" dirty="0"/>
              <a:t>(Government of Jersey, 2024)</a:t>
            </a:r>
          </a:p>
          <a:p>
            <a:r>
              <a:rPr lang="en-GB" dirty="0"/>
              <a:t> </a:t>
            </a:r>
          </a:p>
        </p:txBody>
      </p:sp>
      <p:pic>
        <p:nvPicPr>
          <p:cNvPr id="15" name="Picture 2">
            <a:extLst>
              <a:ext uri="{FF2B5EF4-FFF2-40B4-BE49-F238E27FC236}">
                <a16:creationId xmlns:a16="http://schemas.microsoft.com/office/drawing/2014/main" id="{7E9A1210-AA97-0653-85AF-B1BCD4EF9FF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08448" y="2402759"/>
            <a:ext cx="3949581" cy="3949581"/>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BF99D293-6B6A-54BC-D4B7-5A033128FEF7}"/>
              </a:ext>
            </a:extLst>
          </p:cNvPr>
          <p:cNvSpPr txBox="1"/>
          <p:nvPr/>
        </p:nvSpPr>
        <p:spPr>
          <a:xfrm>
            <a:off x="10440512" y="5824108"/>
            <a:ext cx="1273323" cy="246221"/>
          </a:xfrm>
          <a:prstGeom prst="rect">
            <a:avLst/>
          </a:prstGeom>
          <a:noFill/>
        </p:spPr>
        <p:txBody>
          <a:bodyPr wrap="square" rtlCol="0">
            <a:spAutoFit/>
          </a:bodyPr>
          <a:lstStyle/>
          <a:p>
            <a:r>
              <a:rPr lang="en-GB" sz="1000" dirty="0"/>
              <a:t>(Alex, 2024)</a:t>
            </a:r>
          </a:p>
        </p:txBody>
      </p:sp>
      <p:cxnSp>
        <p:nvCxnSpPr>
          <p:cNvPr id="19" name="Straight Connector 18">
            <a:extLst>
              <a:ext uri="{FF2B5EF4-FFF2-40B4-BE49-F238E27FC236}">
                <a16:creationId xmlns:a16="http://schemas.microsoft.com/office/drawing/2014/main" id="{11F60A47-6348-2503-3EBF-FEA5C984FED7}"/>
              </a:ext>
            </a:extLst>
          </p:cNvPr>
          <p:cNvCxnSpPr/>
          <p:nvPr/>
        </p:nvCxnSpPr>
        <p:spPr>
          <a:xfrm>
            <a:off x="5785503" y="316194"/>
            <a:ext cx="0" cy="6221339"/>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F7E56055-54C1-CA81-75E3-BEF1AF8E309D}"/>
              </a:ext>
            </a:extLst>
          </p:cNvPr>
          <p:cNvSpPr txBox="1"/>
          <p:nvPr/>
        </p:nvSpPr>
        <p:spPr>
          <a:xfrm>
            <a:off x="6229884" y="548962"/>
            <a:ext cx="5170205" cy="1569660"/>
          </a:xfrm>
          <a:prstGeom prst="rect">
            <a:avLst/>
          </a:prstGeom>
          <a:noFill/>
        </p:spPr>
        <p:txBody>
          <a:bodyPr wrap="square" rtlCol="0">
            <a:spAutoFit/>
          </a:bodyPr>
          <a:lstStyle/>
          <a:p>
            <a:pPr algn="ctr"/>
            <a:r>
              <a:rPr lang="en-GB" sz="1600" dirty="0"/>
              <a:t>In 2024 a proposition was raised for debate in the States of Jersey to make the youth service a statutory provision. This would make Youth work a legal requirement in Jersey and ensure the professions protection through legislation in the same vein education is. </a:t>
            </a:r>
          </a:p>
        </p:txBody>
      </p:sp>
    </p:spTree>
    <p:extLst>
      <p:ext uri="{BB962C8B-B14F-4D97-AF65-F5344CB8AC3E}">
        <p14:creationId xmlns:p14="http://schemas.microsoft.com/office/powerpoint/2010/main" val="32727320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483B08-2182-7694-F070-7F7D87BFA16D}"/>
              </a:ext>
            </a:extLst>
          </p:cNvPr>
          <p:cNvSpPr>
            <a:spLocks noGrp="1"/>
          </p:cNvSpPr>
          <p:nvPr>
            <p:ph type="ctrTitle"/>
          </p:nvPr>
        </p:nvSpPr>
        <p:spPr>
          <a:xfrm>
            <a:off x="7719148" y="2271643"/>
            <a:ext cx="4222117" cy="733491"/>
          </a:xfrm>
        </p:spPr>
        <p:txBody>
          <a:bodyPr>
            <a:normAutofit/>
          </a:bodyPr>
          <a:lstStyle/>
          <a:p>
            <a:r>
              <a:rPr lang="en-GB" sz="1600" b="1" dirty="0"/>
              <a:t>Development plans </a:t>
            </a:r>
            <a:endParaRPr lang="en-GB" b="1" dirty="0"/>
          </a:p>
        </p:txBody>
      </p:sp>
      <p:sp>
        <p:nvSpPr>
          <p:cNvPr id="3" name="Subtitle 2">
            <a:extLst>
              <a:ext uri="{FF2B5EF4-FFF2-40B4-BE49-F238E27FC236}">
                <a16:creationId xmlns:a16="http://schemas.microsoft.com/office/drawing/2014/main" id="{6F2FE8A5-9AAE-DECF-D732-814C54E231FE}"/>
              </a:ext>
            </a:extLst>
          </p:cNvPr>
          <p:cNvSpPr>
            <a:spLocks noGrp="1"/>
          </p:cNvSpPr>
          <p:nvPr>
            <p:ph type="subTitle" idx="1"/>
          </p:nvPr>
        </p:nvSpPr>
        <p:spPr>
          <a:xfrm>
            <a:off x="7103848" y="3073450"/>
            <a:ext cx="4222117" cy="1219362"/>
          </a:xfrm>
        </p:spPr>
        <p:txBody>
          <a:bodyPr>
            <a:normAutofit fontScale="70000" lnSpcReduction="20000"/>
          </a:bodyPr>
          <a:lstStyle/>
          <a:p>
            <a:r>
              <a:rPr lang="en-GB" dirty="0"/>
              <a:t>New youth club which 1,679 young people are in walking distance of. Of those, 550 are from low-income households and 800 are multilingual learners. </a:t>
            </a:r>
            <a:r>
              <a:rPr lang="en-GB" sz="1400" dirty="0"/>
              <a:t>(Bailiwick Express, 2025). </a:t>
            </a:r>
          </a:p>
        </p:txBody>
      </p:sp>
      <p:pic>
        <p:nvPicPr>
          <p:cNvPr id="6" name="Picture Placeholder 5" descr="A collage of several images of people walking and walking&#10;&#10;AI-generated content may be incorrect.">
            <a:extLst>
              <a:ext uri="{FF2B5EF4-FFF2-40B4-BE49-F238E27FC236}">
                <a16:creationId xmlns:a16="http://schemas.microsoft.com/office/drawing/2014/main" id="{A62CF418-D4F6-51EC-AB61-730A3F36F066}"/>
              </a:ext>
            </a:extLst>
          </p:cNvPr>
          <p:cNvPicPr>
            <a:picLocks noGrp="1" noChangeAspect="1"/>
          </p:cNvPicPr>
          <p:nvPr>
            <p:ph type="pic" sz="quarter" idx="14"/>
          </p:nvPr>
        </p:nvPicPr>
        <p:blipFill>
          <a:blip r:embed="rId2">
            <a:extLst>
              <a:ext uri="{28A0092B-C50C-407E-A947-70E740481C1C}">
                <a14:useLocalDpi xmlns:a14="http://schemas.microsoft.com/office/drawing/2010/main" val="0"/>
              </a:ext>
            </a:extLst>
          </a:blip>
          <a:srcRect l="20917" r="20917"/>
          <a:stretch>
            <a:fillRect/>
          </a:stretch>
        </p:blipFill>
        <p:spPr/>
      </p:pic>
      <p:sp>
        <p:nvSpPr>
          <p:cNvPr id="7" name="TextBox 6">
            <a:extLst>
              <a:ext uri="{FF2B5EF4-FFF2-40B4-BE49-F238E27FC236}">
                <a16:creationId xmlns:a16="http://schemas.microsoft.com/office/drawing/2014/main" id="{EEBA1E44-D519-5CE5-E5B5-C4122128EDEC}"/>
              </a:ext>
            </a:extLst>
          </p:cNvPr>
          <p:cNvSpPr txBox="1"/>
          <p:nvPr/>
        </p:nvSpPr>
        <p:spPr>
          <a:xfrm>
            <a:off x="7236556" y="360842"/>
            <a:ext cx="3956703" cy="2277547"/>
          </a:xfrm>
          <a:prstGeom prst="rect">
            <a:avLst/>
          </a:prstGeom>
          <a:noFill/>
        </p:spPr>
        <p:txBody>
          <a:bodyPr wrap="square" rtlCol="0">
            <a:spAutoFit/>
          </a:bodyPr>
          <a:lstStyle/>
          <a:p>
            <a:pPr algn="ctr"/>
            <a:r>
              <a:rPr lang="en-GB" b="1" dirty="0"/>
              <a:t>Young peoples needs </a:t>
            </a:r>
          </a:p>
          <a:p>
            <a:endParaRPr lang="en-GB" dirty="0"/>
          </a:p>
          <a:p>
            <a:r>
              <a:rPr lang="en-GB" sz="1600" dirty="0"/>
              <a:t>A recent study “life on the rock” which captured experiences of young people in Jersey, highlighted the demand for more spaces for play, leisure and socialising </a:t>
            </a:r>
          </a:p>
          <a:p>
            <a:endParaRPr lang="en-GB" sz="1600" dirty="0"/>
          </a:p>
          <a:p>
            <a:r>
              <a:rPr lang="en-GB" sz="1000" dirty="0"/>
              <a:t>(Lundy, et al, 2021). </a:t>
            </a:r>
          </a:p>
        </p:txBody>
      </p:sp>
      <p:sp>
        <p:nvSpPr>
          <p:cNvPr id="8" name="TextBox 7">
            <a:extLst>
              <a:ext uri="{FF2B5EF4-FFF2-40B4-BE49-F238E27FC236}">
                <a16:creationId xmlns:a16="http://schemas.microsoft.com/office/drawing/2014/main" id="{DAAB0539-A11B-9B84-2F78-1F0A0E2E0023}"/>
              </a:ext>
            </a:extLst>
          </p:cNvPr>
          <p:cNvSpPr txBox="1"/>
          <p:nvPr/>
        </p:nvSpPr>
        <p:spPr>
          <a:xfrm>
            <a:off x="7103848" y="4358355"/>
            <a:ext cx="4356062" cy="1508105"/>
          </a:xfrm>
          <a:prstGeom prst="rect">
            <a:avLst/>
          </a:prstGeom>
          <a:noFill/>
        </p:spPr>
        <p:txBody>
          <a:bodyPr wrap="square" rtlCol="0">
            <a:spAutoFit/>
          </a:bodyPr>
          <a:lstStyle/>
          <a:p>
            <a:pPr algn="ctr"/>
            <a:r>
              <a:rPr lang="en-GB" b="1" dirty="0"/>
              <a:t>Jersey youth Service vision </a:t>
            </a:r>
          </a:p>
          <a:p>
            <a:endParaRPr lang="en-GB" dirty="0"/>
          </a:p>
          <a:p>
            <a:r>
              <a:rPr lang="en-GB" sz="1400" dirty="0"/>
              <a:t>“To empower young people in Jersey to reach their full potential, fostering a community where they are valued, supported and inspired in lifelong learning” </a:t>
            </a:r>
            <a:r>
              <a:rPr lang="en-GB" sz="1000" dirty="0"/>
              <a:t>(Jersey Youth Service, 2026b).</a:t>
            </a:r>
          </a:p>
        </p:txBody>
      </p:sp>
    </p:spTree>
    <p:extLst>
      <p:ext uri="{BB962C8B-B14F-4D97-AF65-F5344CB8AC3E}">
        <p14:creationId xmlns:p14="http://schemas.microsoft.com/office/powerpoint/2010/main" val="17251297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2EDB35-7EFC-98F1-EA57-46DE8EDC196B}"/>
              </a:ext>
            </a:extLst>
          </p:cNvPr>
          <p:cNvSpPr>
            <a:spLocks noGrp="1"/>
          </p:cNvSpPr>
          <p:nvPr>
            <p:ph type="title"/>
          </p:nvPr>
        </p:nvSpPr>
        <p:spPr>
          <a:xfrm>
            <a:off x="663920" y="936790"/>
            <a:ext cx="10146509" cy="970463"/>
          </a:xfrm>
        </p:spPr>
        <p:txBody>
          <a:bodyPr anchor="ctr">
            <a:normAutofit/>
          </a:bodyPr>
          <a:lstStyle/>
          <a:p>
            <a:pPr algn="r"/>
            <a:r>
              <a:rPr lang="en-GB" b="1" dirty="0"/>
              <a:t>Conclusion </a:t>
            </a:r>
          </a:p>
        </p:txBody>
      </p:sp>
      <p:pic>
        <p:nvPicPr>
          <p:cNvPr id="9218" name="Picture 2" descr="Conclusions: Youth work practice ...">
            <a:extLst>
              <a:ext uri="{FF2B5EF4-FFF2-40B4-BE49-F238E27FC236}">
                <a16:creationId xmlns:a16="http://schemas.microsoft.com/office/drawing/2014/main" id="{498B8CA1-5E29-54EA-E0F6-20B1A916EDE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5156" r="28340" b="1"/>
          <a:stretch>
            <a:fillRect/>
          </a:stretch>
        </p:blipFill>
        <p:spPr bwMode="auto">
          <a:xfrm>
            <a:off x="898331" y="2044501"/>
            <a:ext cx="3940369" cy="3940369"/>
          </a:xfrm>
          <a:custGeom>
            <a:avLst/>
            <a:gdLst>
              <a:gd name="connsiteX0" fmla="*/ 1987909 w 3975817"/>
              <a:gd name="connsiteY0" fmla="*/ 0 h 3975817"/>
              <a:gd name="connsiteX1" fmla="*/ 3975817 w 3975817"/>
              <a:gd name="connsiteY1" fmla="*/ 1987909 h 3975817"/>
              <a:gd name="connsiteX2" fmla="*/ 1987909 w 3975817"/>
              <a:gd name="connsiteY2" fmla="*/ 3975817 h 3975817"/>
              <a:gd name="connsiteX3" fmla="*/ 0 w 3975817"/>
              <a:gd name="connsiteY3" fmla="*/ 1987909 h 3975817"/>
              <a:gd name="connsiteX4" fmla="*/ 1987909 w 3975817"/>
              <a:gd name="connsiteY4" fmla="*/ 0 h 39758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75817" h="3975817">
                <a:moveTo>
                  <a:pt x="1987909" y="0"/>
                </a:moveTo>
                <a:cubicBezTo>
                  <a:pt x="3085800" y="0"/>
                  <a:pt x="3975817" y="890017"/>
                  <a:pt x="3975817" y="1987909"/>
                </a:cubicBezTo>
                <a:cubicBezTo>
                  <a:pt x="3975817" y="3085800"/>
                  <a:pt x="3085800" y="3975817"/>
                  <a:pt x="1987909" y="3975817"/>
                </a:cubicBezTo>
                <a:cubicBezTo>
                  <a:pt x="890017" y="3975817"/>
                  <a:pt x="0" y="3085800"/>
                  <a:pt x="0" y="1987909"/>
                </a:cubicBezTo>
                <a:cubicBezTo>
                  <a:pt x="0" y="890017"/>
                  <a:pt x="890017" y="0"/>
                  <a:pt x="1987909" y="0"/>
                </a:cubicBezTo>
                <a:close/>
              </a:path>
            </a:pathLst>
          </a:custGeom>
          <a:solidFill>
            <a:srgbClr val="FFFFFF"/>
          </a:solidFill>
          <a:extLst>
            <a:ext uri="{909E8E84-426E-40DD-AFC4-6F175D3DCCD1}">
              <a14:hiddenFill xmlns:a14="http://schemas.microsoft.com/office/drawing/2010/main">
                <a:solidFill>
                  <a:srgbClr val="FFFFFF"/>
                </a:solidFill>
              </a14:hiddenFill>
            </a:ext>
          </a:extLst>
        </p:spPr>
      </p:pic>
      <p:sp>
        <p:nvSpPr>
          <p:cNvPr id="3" name="Subtitle 2">
            <a:extLst>
              <a:ext uri="{FF2B5EF4-FFF2-40B4-BE49-F238E27FC236}">
                <a16:creationId xmlns:a16="http://schemas.microsoft.com/office/drawing/2014/main" id="{9E0D9095-325C-39F2-A47D-EE71DF60ECC2}"/>
              </a:ext>
            </a:extLst>
          </p:cNvPr>
          <p:cNvSpPr>
            <a:spLocks noGrp="1"/>
          </p:cNvSpPr>
          <p:nvPr>
            <p:ph sz="quarter" idx="14"/>
          </p:nvPr>
        </p:nvSpPr>
        <p:spPr>
          <a:xfrm>
            <a:off x="6096000" y="2633440"/>
            <a:ext cx="5483355" cy="4428871"/>
          </a:xfrm>
        </p:spPr>
        <p:txBody>
          <a:bodyPr>
            <a:normAutofit/>
          </a:bodyPr>
          <a:lstStyle/>
          <a:p>
            <a:pPr marL="0" indent="0">
              <a:buNone/>
            </a:pPr>
            <a:r>
              <a:rPr lang="en-GB" dirty="0"/>
              <a:t>youth workers try to provide for young people’s needs in a similar fashion today as we did in the 2000’s and even back to 1867. The intentions of youth workers are still to support young people on their terms and where they are at, but our ability to do so has drastically changed through social, political, and economic changes, which have resulted in changes to youth works purpose, delivery, and funding.</a:t>
            </a:r>
          </a:p>
        </p:txBody>
      </p:sp>
    </p:spTree>
    <p:extLst>
      <p:ext uri="{BB962C8B-B14F-4D97-AF65-F5344CB8AC3E}">
        <p14:creationId xmlns:p14="http://schemas.microsoft.com/office/powerpoint/2010/main" val="28795460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A3081-4533-FE2B-A4E2-5E47080C66C8}"/>
              </a:ext>
            </a:extLst>
          </p:cNvPr>
          <p:cNvSpPr>
            <a:spLocks noGrp="1"/>
          </p:cNvSpPr>
          <p:nvPr>
            <p:ph type="ctrTitle"/>
          </p:nvPr>
        </p:nvSpPr>
        <p:spPr>
          <a:xfrm>
            <a:off x="1546789" y="403101"/>
            <a:ext cx="8822049" cy="314747"/>
          </a:xfrm>
        </p:spPr>
        <p:txBody>
          <a:bodyPr>
            <a:normAutofit/>
          </a:bodyPr>
          <a:lstStyle/>
          <a:p>
            <a:pPr algn="ctr"/>
            <a:r>
              <a:rPr lang="en-GB" sz="1100" dirty="0"/>
              <a:t>Reference list </a:t>
            </a:r>
          </a:p>
        </p:txBody>
      </p:sp>
      <p:sp>
        <p:nvSpPr>
          <p:cNvPr id="3" name="Subtitle 2">
            <a:extLst>
              <a:ext uri="{FF2B5EF4-FFF2-40B4-BE49-F238E27FC236}">
                <a16:creationId xmlns:a16="http://schemas.microsoft.com/office/drawing/2014/main" id="{55B0EC24-F5AC-400C-F801-5DE1FEF826F1}"/>
              </a:ext>
            </a:extLst>
          </p:cNvPr>
          <p:cNvSpPr>
            <a:spLocks noGrp="1"/>
          </p:cNvSpPr>
          <p:nvPr>
            <p:ph type="subTitle" idx="1"/>
          </p:nvPr>
        </p:nvSpPr>
        <p:spPr>
          <a:xfrm>
            <a:off x="632390" y="717848"/>
            <a:ext cx="10693578" cy="5631677"/>
          </a:xfrm>
        </p:spPr>
        <p:txBody>
          <a:bodyPr>
            <a:normAutofit/>
          </a:bodyPr>
          <a:lstStyle/>
          <a:p>
            <a:pPr>
              <a:lnSpc>
                <a:spcPct val="110000"/>
              </a:lnSpc>
            </a:pPr>
            <a:r>
              <a:rPr lang="en-GB" sz="800" dirty="0"/>
              <a:t>Consultation document CHILDREN AND YOUNG PEOPLE A strategic framework for Jersey 2011. (2010)</a:t>
            </a:r>
          </a:p>
          <a:p>
            <a:pPr>
              <a:lnSpc>
                <a:spcPct val="110000"/>
              </a:lnSpc>
            </a:pPr>
            <a:r>
              <a:rPr lang="en-GB" sz="800" dirty="0"/>
              <a:t>States of Jersey (2009) [Report on the 2001 Census]. St Helier: States of Jersey.</a:t>
            </a:r>
          </a:p>
          <a:p>
            <a:pPr>
              <a:lnSpc>
                <a:spcPct val="110000"/>
              </a:lnSpc>
            </a:pPr>
            <a:r>
              <a:rPr lang="en-GB" sz="800" dirty="0"/>
              <a:t>Statistics Jersey (2025) Population and migration statistics 2024: total population. St Helier: Statistics Jersey</a:t>
            </a:r>
          </a:p>
          <a:p>
            <a:pPr>
              <a:lnSpc>
                <a:spcPct val="110000"/>
              </a:lnSpc>
            </a:pPr>
            <a:r>
              <a:rPr lang="en-GB" sz="800" dirty="0"/>
              <a:t>News, E. (2024). FOCUS: Why are young people leaving Jersey – and should we be concerned?</a:t>
            </a:r>
          </a:p>
          <a:p>
            <a:pPr>
              <a:lnSpc>
                <a:spcPct val="110000"/>
              </a:lnSpc>
            </a:pPr>
            <a:r>
              <a:rPr lang="en-GB" sz="800" dirty="0"/>
              <a:t>Statistics Jersey. (2026). Jersey opinions and lifestyle survey (JOLS) | Statistics Jersey.</a:t>
            </a:r>
          </a:p>
          <a:p>
            <a:pPr>
              <a:lnSpc>
                <a:spcPct val="110000"/>
              </a:lnSpc>
            </a:pPr>
            <a:r>
              <a:rPr lang="en-GB" sz="800" dirty="0"/>
              <a:t>Government of Jersey (2022) CYP Participation and Engagement Feedback Report. St Helier: Government of Jersey.</a:t>
            </a:r>
          </a:p>
          <a:p>
            <a:pPr>
              <a:lnSpc>
                <a:spcPct val="110000"/>
              </a:lnSpc>
            </a:pPr>
            <a:r>
              <a:rPr lang="en-GB" sz="800" dirty="0"/>
              <a:t>Channel 103 (2025) </a:t>
            </a:r>
            <a:r>
              <a:rPr lang="en-GB" sz="800" i="1" dirty="0"/>
              <a:t>Fixing Jersey’s housing crisis would addressing cost of living, study finds</a:t>
            </a:r>
            <a:r>
              <a:rPr lang="en-GB" sz="800" dirty="0"/>
              <a:t>.</a:t>
            </a:r>
          </a:p>
          <a:p>
            <a:pPr>
              <a:lnSpc>
                <a:spcPct val="110000"/>
              </a:lnSpc>
            </a:pPr>
            <a:r>
              <a:rPr lang="en-GB" sz="800" dirty="0"/>
              <a:t>(Livingstone, S. and Bober, M. 2004) </a:t>
            </a:r>
          </a:p>
          <a:p>
            <a:pPr>
              <a:lnSpc>
                <a:spcPct val="110000"/>
              </a:lnSpc>
            </a:pPr>
            <a:r>
              <a:rPr lang="en-GB" sz="800" dirty="0"/>
              <a:t>Gilchrist, R., Jeffs, T. and Spence, J. (eds.) (2001) Essays in the history of community and youth work. Leicester: National Youth Agency.</a:t>
            </a:r>
          </a:p>
          <a:p>
            <a:pPr>
              <a:lnSpc>
                <a:spcPct val="110000"/>
              </a:lnSpc>
            </a:pPr>
            <a:r>
              <a:rPr lang="en-GB" sz="800" dirty="0"/>
              <a:t>Smith, M. K. (2001) ‘Ragged schools and the development of youth work and informal education’, The encyclopaedia of pedagogy and informal education</a:t>
            </a:r>
          </a:p>
          <a:p>
            <a:pPr>
              <a:lnSpc>
                <a:spcPct val="110000"/>
              </a:lnSpc>
            </a:pPr>
            <a:r>
              <a:rPr lang="en-GB" sz="800" dirty="0"/>
              <a:t>Smith, M. K. and Doyle M. E. (2002). ‘The Albemarle Report and the development of youth work in England and Wales’, The encyclopaedia of pedagogy and informal education.</a:t>
            </a:r>
          </a:p>
          <a:p>
            <a:pPr>
              <a:lnSpc>
                <a:spcPct val="110000"/>
              </a:lnSpc>
            </a:pPr>
            <a:r>
              <a:rPr lang="en-GB" sz="800" dirty="0"/>
              <a:t>Hayes, D. (2018) Youth work impact: Policy context, CYP Now.</a:t>
            </a:r>
          </a:p>
          <a:p>
            <a:pPr>
              <a:lnSpc>
                <a:spcPct val="110000"/>
              </a:lnSpc>
            </a:pPr>
            <a:r>
              <a:rPr lang="en-GB" sz="800" dirty="0"/>
              <a:t>YMCA (2020) Almost a billion-pound decline in funding for youth services by local authorities across England and Wales, YMCA England &amp; Wales.</a:t>
            </a:r>
          </a:p>
          <a:p>
            <a:pPr>
              <a:lnSpc>
                <a:spcPct val="110000"/>
              </a:lnSpc>
            </a:pPr>
            <a:r>
              <a:rPr lang="en-GB" sz="900" dirty="0"/>
              <a:t>States of Jersey (2004) Jersey Youth Service: A three‑year development plan. Presented to the States on 2 March. Education, Sport and Culture Committee.</a:t>
            </a:r>
          </a:p>
          <a:p>
            <a:pPr>
              <a:lnSpc>
                <a:spcPct val="110000"/>
              </a:lnSpc>
            </a:pPr>
            <a:r>
              <a:rPr lang="en-GB" sz="900" dirty="0"/>
              <a:t>Capern, M. (2007) Jersey Youth Service Strategic Plan 2007–2011. St Helier: States of Jersey.</a:t>
            </a:r>
          </a:p>
          <a:p>
            <a:pPr>
              <a:lnSpc>
                <a:spcPct val="110000"/>
              </a:lnSpc>
            </a:pPr>
            <a:r>
              <a:rPr lang="en-GB" sz="900" dirty="0"/>
              <a:t>Jersey Youth Service (2026a) Jersey Youth Service Organisational Chart 2026. Jersey: Jersey Youth Service.</a:t>
            </a:r>
          </a:p>
          <a:p>
            <a:pPr>
              <a:lnSpc>
                <a:spcPct val="110000"/>
              </a:lnSpc>
            </a:pPr>
            <a:r>
              <a:rPr lang="en-GB" sz="800" dirty="0"/>
              <a:t>Jersey Youth Service (2026b) 2026 vision. Jersey: Jersey Youth Service.</a:t>
            </a:r>
          </a:p>
          <a:p>
            <a:pPr>
              <a:lnSpc>
                <a:spcPct val="110000"/>
              </a:lnSpc>
            </a:pPr>
            <a:r>
              <a:rPr lang="en-GB" sz="800" dirty="0"/>
              <a:t>Government of Jersey (2024) Children, Young People and Families Plan 2024–2027</a:t>
            </a:r>
          </a:p>
          <a:p>
            <a:pPr>
              <a:lnSpc>
                <a:spcPct val="110000"/>
              </a:lnSpc>
            </a:pPr>
            <a:r>
              <a:rPr lang="en-GB" sz="900" dirty="0"/>
              <a:t>Alex (2024). Bespoke Youth Work Curriculum for Jersey launched - National Youth Agency.</a:t>
            </a:r>
          </a:p>
          <a:p>
            <a:pPr>
              <a:lnSpc>
                <a:spcPct val="110000"/>
              </a:lnSpc>
            </a:pPr>
            <a:r>
              <a:rPr lang="en-GB" sz="800" dirty="0"/>
              <a:t>Lundy, L., Corr, M.-L., Hanna, A., Lloyd, K. and Templeton, M. (2021) Life on the Rock. St Helier: Office of the Children’s Commissioner for Jersey.</a:t>
            </a:r>
          </a:p>
          <a:p>
            <a:pPr>
              <a:lnSpc>
                <a:spcPct val="110000"/>
              </a:lnSpc>
            </a:pPr>
            <a:r>
              <a:rPr lang="en-GB" sz="800" dirty="0"/>
              <a:t>Bailiwick Express (2025) FIRST LOOK: Plans for a new St Helier youth club.</a:t>
            </a:r>
          </a:p>
          <a:p>
            <a:pPr>
              <a:lnSpc>
                <a:spcPct val="110000"/>
              </a:lnSpc>
            </a:pPr>
            <a:endParaRPr lang="en-GB" sz="800" dirty="0"/>
          </a:p>
          <a:p>
            <a:pPr>
              <a:lnSpc>
                <a:spcPct val="110000"/>
              </a:lnSpc>
            </a:pPr>
            <a:endParaRPr lang="en-GB" sz="900" dirty="0"/>
          </a:p>
          <a:p>
            <a:endParaRPr lang="en-GB" sz="800" dirty="0"/>
          </a:p>
          <a:p>
            <a:endParaRPr lang="en-GB" sz="800" dirty="0"/>
          </a:p>
          <a:p>
            <a:endParaRPr lang="en-GB" sz="900" dirty="0"/>
          </a:p>
          <a:p>
            <a:endParaRPr lang="en-GB" sz="900" dirty="0"/>
          </a:p>
          <a:p>
            <a:endParaRPr lang="en-GB" sz="1000" dirty="0"/>
          </a:p>
          <a:p>
            <a:endParaRPr lang="en-GB" dirty="0"/>
          </a:p>
          <a:p>
            <a:endParaRPr lang="en-GB" dirty="0"/>
          </a:p>
          <a:p>
            <a:endParaRPr lang="en-GB" sz="1000" dirty="0"/>
          </a:p>
          <a:p>
            <a:endParaRPr lang="en-GB" sz="1000" dirty="0"/>
          </a:p>
          <a:p>
            <a:endParaRPr lang="en-GB" sz="1000" dirty="0"/>
          </a:p>
          <a:p>
            <a:endParaRPr lang="en-GB" sz="1000" dirty="0"/>
          </a:p>
        </p:txBody>
      </p:sp>
    </p:spTree>
    <p:extLst>
      <p:ext uri="{BB962C8B-B14F-4D97-AF65-F5344CB8AC3E}">
        <p14:creationId xmlns:p14="http://schemas.microsoft.com/office/powerpoint/2010/main" val="1098834226"/>
      </p:ext>
    </p:extLst>
  </p:cSld>
  <p:clrMapOvr>
    <a:masterClrMapping/>
  </p:clrMapOvr>
</p:sld>
</file>

<file path=ppt/theme/theme1.xml><?xml version="1.0" encoding="utf-8"?>
<a:theme xmlns:a="http://schemas.openxmlformats.org/drawingml/2006/main" name="Gradient Circle">
  <a:themeElements>
    <a:clrScheme name="Custom 2">
      <a:dk1>
        <a:sysClr val="windowText" lastClr="000000"/>
      </a:dk1>
      <a:lt1>
        <a:sysClr val="window" lastClr="FFFFFF"/>
      </a:lt1>
      <a:dk2>
        <a:srgbClr val="2C3932"/>
      </a:dk2>
      <a:lt2>
        <a:srgbClr val="FDF6EA"/>
      </a:lt2>
      <a:accent1>
        <a:srgbClr val="F0D4DB"/>
      </a:accent1>
      <a:accent2>
        <a:srgbClr val="DBE7F5"/>
      </a:accent2>
      <a:accent3>
        <a:srgbClr val="C9E2D6"/>
      </a:accent3>
      <a:accent4>
        <a:srgbClr val="BABAD6"/>
      </a:accent4>
      <a:accent5>
        <a:srgbClr val="F0D2BF"/>
      </a:accent5>
      <a:accent6>
        <a:srgbClr val="F3E49A"/>
      </a:accent6>
      <a:hlink>
        <a:srgbClr val="7030A0"/>
      </a:hlink>
      <a:folHlink>
        <a:srgbClr val="107573"/>
      </a:folHlink>
    </a:clrScheme>
    <a:fontScheme name="Custom 10">
      <a:majorFont>
        <a:latin typeface="Lora"/>
        <a:ea typeface=""/>
        <a:cs typeface=""/>
      </a:majorFont>
      <a:minorFont>
        <a:latin typeface="Poppin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 Circle_Keynote Presentation_win32_LW_V6" id="{670309C8-2C38-4CFF-82BA-AF197439C521}" vid="{43F42362-DC95-4CBA-A0A2-5C03B532E6C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076F8FCD-0A1F-4F6A-8F55-15E9E87E2E4C}">
  <ds:schemaRefs>
    <ds:schemaRef ds:uri="http://schemas.microsoft.com/sharepoint/v3/contenttype/forms"/>
  </ds:schemaRefs>
</ds:datastoreItem>
</file>

<file path=customXml/itemProps2.xml><?xml version="1.0" encoding="utf-8"?>
<ds:datastoreItem xmlns:ds="http://schemas.openxmlformats.org/officeDocument/2006/customXml" ds:itemID="{83A9C388-2C06-4AF2-857C-74055069A29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F782DA7-86C0-4A84-A860-11A1E6E3FB6B}">
  <ds:schemaRefs>
    <ds:schemaRef ds:uri="http://www.w3.org/XML/1998/namespace"/>
    <ds:schemaRef ds:uri="http://schemas.microsoft.com/office/2006/documentManagement/types"/>
    <ds:schemaRef ds:uri="http://purl.org/dc/elements/1.1/"/>
    <ds:schemaRef ds:uri="http://purl.org/dc/terms/"/>
    <ds:schemaRef ds:uri="http://purl.org/dc/dcmitype/"/>
    <ds:schemaRef ds:uri="http://schemas.microsoft.com/office/infopath/2007/PartnerControls"/>
    <ds:schemaRef ds:uri="71af3243-3dd4-4a8d-8c0d-dd76da1f02a5"/>
    <ds:schemaRef ds:uri="http://schemas.microsoft.com/sharepoint/v3"/>
    <ds:schemaRef ds:uri="http://schemas.microsoft.com/office/2006/metadata/properties"/>
    <ds:schemaRef ds:uri="http://schemas.openxmlformats.org/package/2006/metadata/core-properties"/>
    <ds:schemaRef ds:uri="230e9df3-be65-4c73-a93b-d1236ebd677e"/>
    <ds:schemaRef ds:uri="16c05727-aa75-4e4a-9b5f-8a80a1165891"/>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{24C605A4-DBF1-411D-8690-483A17DBA087}f4c2fa09-5552-4190-875c-1979579583e2-TFc553d604-a3b6-4c52-b2ed-3a769335c0fd_win32</Template>
  <TotalTime>292</TotalTime>
  <Words>1443</Words>
  <Application>Microsoft Office PowerPoint</Application>
  <PresentationFormat>Widescreen</PresentationFormat>
  <Paragraphs>150</Paragraphs>
  <Slides>14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Aptos</vt:lpstr>
      <vt:lpstr>Arial</vt:lpstr>
      <vt:lpstr>Calibri</vt:lpstr>
      <vt:lpstr>Lora</vt:lpstr>
      <vt:lpstr>Playfair Display Black</vt:lpstr>
      <vt:lpstr>Poppins Light</vt:lpstr>
      <vt:lpstr>Gradient Circle</vt:lpstr>
      <vt:lpstr>A history of youth work</vt:lpstr>
      <vt:lpstr>Jersey, channel islands </vt:lpstr>
      <vt:lpstr>Young peoples experience</vt:lpstr>
      <vt:lpstr>  Effect on Jerseys young people  Increased cost of living  Housing shortage   Resulting in   Jerseys young adult population shrinking by 7% between 2017 and 2023 (News, E. 2024)   The percentage of young people unhappy with life in Jersey has doubled between 2017 and 2022 (Statistics Jersey, 2026)  </vt:lpstr>
      <vt:lpstr>How technology changed society </vt:lpstr>
      <vt:lpstr>Quote</vt:lpstr>
      <vt:lpstr>Youth works core principles</vt:lpstr>
      <vt:lpstr>Jersey youth service in the 2000’s </vt:lpstr>
      <vt:lpstr>PowerPoint Presentation</vt:lpstr>
      <vt:lpstr>PowerPoint Presentation</vt:lpstr>
      <vt:lpstr>PowerPoint Presentation</vt:lpstr>
      <vt:lpstr>Development plans </vt:lpstr>
      <vt:lpstr>Conclusion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Jamie Gray</dc:creator>
  <cp:lastModifiedBy>Jamie Gray</cp:lastModifiedBy>
  <cp:revision>5</cp:revision>
  <dcterms:created xsi:type="dcterms:W3CDTF">2026-03-19T12:52:35Z</dcterms:created>
  <dcterms:modified xsi:type="dcterms:W3CDTF">2026-03-19T17:45:35Z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