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78"/>
  </p:notesMasterIdLst>
  <p:sldIdLst>
    <p:sldId id="256" r:id="rId2"/>
    <p:sldId id="258" r:id="rId3"/>
    <p:sldId id="259" r:id="rId4"/>
    <p:sldId id="265" r:id="rId5"/>
    <p:sldId id="260" r:id="rId6"/>
    <p:sldId id="261" r:id="rId7"/>
    <p:sldId id="330" r:id="rId8"/>
    <p:sldId id="262" r:id="rId9"/>
    <p:sldId id="263" r:id="rId10"/>
    <p:sldId id="266" r:id="rId11"/>
    <p:sldId id="267" r:id="rId12"/>
    <p:sldId id="269" r:id="rId13"/>
    <p:sldId id="270" r:id="rId14"/>
    <p:sldId id="333" r:id="rId15"/>
    <p:sldId id="271" r:id="rId16"/>
    <p:sldId id="272" r:id="rId17"/>
    <p:sldId id="273" r:id="rId18"/>
    <p:sldId id="274" r:id="rId19"/>
    <p:sldId id="275" r:id="rId20"/>
    <p:sldId id="268" r:id="rId21"/>
    <p:sldId id="276" r:id="rId22"/>
    <p:sldId id="277" r:id="rId23"/>
    <p:sldId id="278" r:id="rId24"/>
    <p:sldId id="279" r:id="rId25"/>
    <p:sldId id="281" r:id="rId26"/>
    <p:sldId id="280" r:id="rId27"/>
    <p:sldId id="282" r:id="rId28"/>
    <p:sldId id="283" r:id="rId29"/>
    <p:sldId id="284" r:id="rId30"/>
    <p:sldId id="285" r:id="rId31"/>
    <p:sldId id="286" r:id="rId32"/>
    <p:sldId id="287" r:id="rId33"/>
    <p:sldId id="288" r:id="rId34"/>
    <p:sldId id="289" r:id="rId35"/>
    <p:sldId id="291" r:id="rId36"/>
    <p:sldId id="292" r:id="rId37"/>
    <p:sldId id="293" r:id="rId38"/>
    <p:sldId id="294" r:id="rId39"/>
    <p:sldId id="295" r:id="rId40"/>
    <p:sldId id="296" r:id="rId41"/>
    <p:sldId id="297" r:id="rId42"/>
    <p:sldId id="298" r:id="rId43"/>
    <p:sldId id="299" r:id="rId44"/>
    <p:sldId id="300" r:id="rId45"/>
    <p:sldId id="301" r:id="rId46"/>
    <p:sldId id="303" r:id="rId47"/>
    <p:sldId id="304" r:id="rId48"/>
    <p:sldId id="305" r:id="rId49"/>
    <p:sldId id="306" r:id="rId50"/>
    <p:sldId id="307" r:id="rId51"/>
    <p:sldId id="308" r:id="rId52"/>
    <p:sldId id="309" r:id="rId53"/>
    <p:sldId id="310" r:id="rId54"/>
    <p:sldId id="311" r:id="rId55"/>
    <p:sldId id="312" r:id="rId56"/>
    <p:sldId id="313" r:id="rId57"/>
    <p:sldId id="315" r:id="rId58"/>
    <p:sldId id="316" r:id="rId59"/>
    <p:sldId id="317" r:id="rId60"/>
    <p:sldId id="318" r:id="rId61"/>
    <p:sldId id="319" r:id="rId62"/>
    <p:sldId id="320" r:id="rId63"/>
    <p:sldId id="321" r:id="rId64"/>
    <p:sldId id="314" r:id="rId65"/>
    <p:sldId id="322" r:id="rId66"/>
    <p:sldId id="323" r:id="rId67"/>
    <p:sldId id="332" r:id="rId68"/>
    <p:sldId id="324" r:id="rId69"/>
    <p:sldId id="331" r:id="rId70"/>
    <p:sldId id="325" r:id="rId71"/>
    <p:sldId id="326" r:id="rId72"/>
    <p:sldId id="327" r:id="rId73"/>
    <p:sldId id="328" r:id="rId74"/>
    <p:sldId id="329" r:id="rId75"/>
    <p:sldId id="264" r:id="rId76"/>
    <p:sldId id="302" r:id="rId77"/>
  </p:sldIdLst>
  <p:sldSz cx="12192000" cy="6858000"/>
  <p:notesSz cx="6865938" cy="954087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F9B06F-5143-4503-8EAA-9D03F06FD6EE}" v="3436" dt="2025-11-07T10:14:56.2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49" autoAdjust="0"/>
    <p:restoredTop sz="94637"/>
  </p:normalViewPr>
  <p:slideViewPr>
    <p:cSldViewPr snapToGrid="0">
      <p:cViewPr>
        <p:scale>
          <a:sx n="70" d="100"/>
          <a:sy n="70" d="100"/>
        </p:scale>
        <p:origin x="20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microsoft.com/office/2015/10/relationships/revisionInfo" Target="revisionInfo.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notesMaster" Target="notesMasters/notesMaster1.xml"/><Relationship Id="rId8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garet Bowen" userId="bf4ab0ec-0e98-4dc6-9fb0-9476de776db8" providerId="ADAL" clId="{78FB26EA-3D4F-4D63-8223-3DE12E179077}"/>
    <pc:docChg chg="undo custSel delSld modSld">
      <pc:chgData name="Margaret Bowen" userId="bf4ab0ec-0e98-4dc6-9fb0-9476de776db8" providerId="ADAL" clId="{78FB26EA-3D4F-4D63-8223-3DE12E179077}" dt="2025-11-07T10:26:20.031" v="7245" actId="790"/>
      <pc:docMkLst>
        <pc:docMk/>
      </pc:docMkLst>
      <pc:sldChg chg="modSp mod">
        <pc:chgData name="Margaret Bowen" userId="bf4ab0ec-0e98-4dc6-9fb0-9476de776db8" providerId="ADAL" clId="{78FB26EA-3D4F-4D63-8223-3DE12E179077}" dt="2025-11-06T08:28:36.398" v="6852" actId="790"/>
        <pc:sldMkLst>
          <pc:docMk/>
          <pc:sldMk cId="551944792" sldId="256"/>
        </pc:sldMkLst>
        <pc:spChg chg="mod">
          <ac:chgData name="Margaret Bowen" userId="bf4ab0ec-0e98-4dc6-9fb0-9476de776db8" providerId="ADAL" clId="{78FB26EA-3D4F-4D63-8223-3DE12E179077}" dt="2025-11-06T08:28:36.398" v="6852" actId="790"/>
          <ac:spMkLst>
            <pc:docMk/>
            <pc:sldMk cId="551944792" sldId="256"/>
            <ac:spMk id="2" creationId="{00000000-0000-0000-0000-000000000000}"/>
          </ac:spMkLst>
        </pc:spChg>
      </pc:sldChg>
      <pc:sldChg chg="modSp mod">
        <pc:chgData name="Margaret Bowen" userId="bf4ab0ec-0e98-4dc6-9fb0-9476de776db8" providerId="ADAL" clId="{78FB26EA-3D4F-4D63-8223-3DE12E179077}" dt="2025-11-07T09:50:08.201" v="7072" actId="20577"/>
        <pc:sldMkLst>
          <pc:docMk/>
          <pc:sldMk cId="104926203" sldId="258"/>
        </pc:sldMkLst>
        <pc:spChg chg="mod">
          <ac:chgData name="Margaret Bowen" userId="bf4ab0ec-0e98-4dc6-9fb0-9476de776db8" providerId="ADAL" clId="{78FB26EA-3D4F-4D63-8223-3DE12E179077}" dt="2025-11-05T15:15:36.749" v="5539" actId="790"/>
          <ac:spMkLst>
            <pc:docMk/>
            <pc:sldMk cId="104926203" sldId="258"/>
            <ac:spMk id="2" creationId="{00000000-0000-0000-0000-000000000000}"/>
          </ac:spMkLst>
        </pc:spChg>
        <pc:spChg chg="mod">
          <ac:chgData name="Margaret Bowen" userId="bf4ab0ec-0e98-4dc6-9fb0-9476de776db8" providerId="ADAL" clId="{78FB26EA-3D4F-4D63-8223-3DE12E179077}" dt="2025-11-07T09:50:08.201" v="7072" actId="20577"/>
          <ac:spMkLst>
            <pc:docMk/>
            <pc:sldMk cId="104926203" sldId="258"/>
            <ac:spMk id="3" creationId="{00000000-0000-0000-0000-000000000000}"/>
          </ac:spMkLst>
        </pc:spChg>
        <pc:picChg chg="mod">
          <ac:chgData name="Margaret Bowen" userId="bf4ab0ec-0e98-4dc6-9fb0-9476de776db8" providerId="ADAL" clId="{78FB26EA-3D4F-4D63-8223-3DE12E179077}" dt="2025-11-05T15:15:55.276" v="5542" actId="1076"/>
          <ac:picMkLst>
            <pc:docMk/>
            <pc:sldMk cId="104926203" sldId="258"/>
            <ac:picMk id="4" creationId="{00000000-0000-0000-0000-000000000000}"/>
          </ac:picMkLst>
        </pc:picChg>
        <pc:picChg chg="mod">
          <ac:chgData name="Margaret Bowen" userId="bf4ab0ec-0e98-4dc6-9fb0-9476de776db8" providerId="ADAL" clId="{78FB26EA-3D4F-4D63-8223-3DE12E179077}" dt="2025-11-05T15:15:28.618" v="5537" actId="1076"/>
          <ac:picMkLst>
            <pc:docMk/>
            <pc:sldMk cId="104926203" sldId="258"/>
            <ac:picMk id="6" creationId="{00000000-0000-0000-0000-000000000000}"/>
          </ac:picMkLst>
        </pc:picChg>
        <pc:picChg chg="mod">
          <ac:chgData name="Margaret Bowen" userId="bf4ab0ec-0e98-4dc6-9fb0-9476de776db8" providerId="ADAL" clId="{78FB26EA-3D4F-4D63-8223-3DE12E179077}" dt="2025-11-05T15:15:56.837" v="5543" actId="1076"/>
          <ac:picMkLst>
            <pc:docMk/>
            <pc:sldMk cId="104926203" sldId="258"/>
            <ac:picMk id="7" creationId="{00000000-0000-0000-0000-000000000000}"/>
          </ac:picMkLst>
        </pc:picChg>
        <pc:picChg chg="mod">
          <ac:chgData name="Margaret Bowen" userId="bf4ab0ec-0e98-4dc6-9fb0-9476de776db8" providerId="ADAL" clId="{78FB26EA-3D4F-4D63-8223-3DE12E179077}" dt="2025-11-05T15:16:05.549" v="5549" actId="1076"/>
          <ac:picMkLst>
            <pc:docMk/>
            <pc:sldMk cId="104926203" sldId="258"/>
            <ac:picMk id="8" creationId="{00000000-0000-0000-0000-000000000000}"/>
          </ac:picMkLst>
        </pc:picChg>
        <pc:picChg chg="mod">
          <ac:chgData name="Margaret Bowen" userId="bf4ab0ec-0e98-4dc6-9fb0-9476de776db8" providerId="ADAL" clId="{78FB26EA-3D4F-4D63-8223-3DE12E179077}" dt="2025-11-05T15:15:30.063" v="5538" actId="1076"/>
          <ac:picMkLst>
            <pc:docMk/>
            <pc:sldMk cId="104926203" sldId="258"/>
            <ac:picMk id="9" creationId="{00000000-0000-0000-0000-000000000000}"/>
          </ac:picMkLst>
        </pc:picChg>
        <pc:picChg chg="mod">
          <ac:chgData name="Margaret Bowen" userId="bf4ab0ec-0e98-4dc6-9fb0-9476de776db8" providerId="ADAL" clId="{78FB26EA-3D4F-4D63-8223-3DE12E179077}" dt="2025-11-05T15:16:04.465" v="5548" actId="1076"/>
          <ac:picMkLst>
            <pc:docMk/>
            <pc:sldMk cId="104926203" sldId="258"/>
            <ac:picMk id="10" creationId="{00000000-0000-0000-0000-000000000000}"/>
          </ac:picMkLst>
        </pc:picChg>
        <pc:picChg chg="mod">
          <ac:chgData name="Margaret Bowen" userId="bf4ab0ec-0e98-4dc6-9fb0-9476de776db8" providerId="ADAL" clId="{78FB26EA-3D4F-4D63-8223-3DE12E179077}" dt="2025-11-05T15:15:52.506" v="5541" actId="1076"/>
          <ac:picMkLst>
            <pc:docMk/>
            <pc:sldMk cId="104926203" sldId="258"/>
            <ac:picMk id="11" creationId="{00000000-0000-0000-0000-000000000000}"/>
          </ac:picMkLst>
        </pc:picChg>
        <pc:picChg chg="mod">
          <ac:chgData name="Margaret Bowen" userId="bf4ab0ec-0e98-4dc6-9fb0-9476de776db8" providerId="ADAL" clId="{78FB26EA-3D4F-4D63-8223-3DE12E179077}" dt="2025-11-05T15:16:01.598" v="5546" actId="1076"/>
          <ac:picMkLst>
            <pc:docMk/>
            <pc:sldMk cId="104926203" sldId="258"/>
            <ac:picMk id="12" creationId="{00000000-0000-0000-0000-000000000000}"/>
          </ac:picMkLst>
        </pc:picChg>
      </pc:sldChg>
      <pc:sldChg chg="modSp mod">
        <pc:chgData name="Margaret Bowen" userId="bf4ab0ec-0e98-4dc6-9fb0-9476de776db8" providerId="ADAL" clId="{78FB26EA-3D4F-4D63-8223-3DE12E179077}" dt="2025-11-05T15:16:59.165" v="5583" actId="20577"/>
        <pc:sldMkLst>
          <pc:docMk/>
          <pc:sldMk cId="3776964026" sldId="259"/>
        </pc:sldMkLst>
        <pc:spChg chg="mod">
          <ac:chgData name="Margaret Bowen" userId="bf4ab0ec-0e98-4dc6-9fb0-9476de776db8" providerId="ADAL" clId="{78FB26EA-3D4F-4D63-8223-3DE12E179077}" dt="2025-11-05T15:16:59.165" v="5583" actId="20577"/>
          <ac:spMkLst>
            <pc:docMk/>
            <pc:sldMk cId="3776964026" sldId="259"/>
            <ac:spMk id="2" creationId="{00000000-0000-0000-0000-000000000000}"/>
          </ac:spMkLst>
        </pc:spChg>
      </pc:sldChg>
      <pc:sldChg chg="modSp mod">
        <pc:chgData name="Margaret Bowen" userId="bf4ab0ec-0e98-4dc6-9fb0-9476de776db8" providerId="ADAL" clId="{78FB26EA-3D4F-4D63-8223-3DE12E179077}" dt="2025-11-05T09:54:58.942" v="209" actId="790"/>
        <pc:sldMkLst>
          <pc:docMk/>
          <pc:sldMk cId="4007873996" sldId="260"/>
        </pc:sldMkLst>
        <pc:spChg chg="mod">
          <ac:chgData name="Margaret Bowen" userId="bf4ab0ec-0e98-4dc6-9fb0-9476de776db8" providerId="ADAL" clId="{78FB26EA-3D4F-4D63-8223-3DE12E179077}" dt="2025-11-05T09:54:58.942" v="209" actId="790"/>
          <ac:spMkLst>
            <pc:docMk/>
            <pc:sldMk cId="4007873996" sldId="260"/>
            <ac:spMk id="2" creationId="{00000000-0000-0000-0000-000000000000}"/>
          </ac:spMkLst>
        </pc:spChg>
      </pc:sldChg>
      <pc:sldChg chg="modSp mod modAnim">
        <pc:chgData name="Margaret Bowen" userId="bf4ab0ec-0e98-4dc6-9fb0-9476de776db8" providerId="ADAL" clId="{78FB26EA-3D4F-4D63-8223-3DE12E179077}" dt="2025-11-07T09:51:22.678" v="7075" actId="20577"/>
        <pc:sldMkLst>
          <pc:docMk/>
          <pc:sldMk cId="3254589297" sldId="261"/>
        </pc:sldMkLst>
        <pc:spChg chg="mod">
          <ac:chgData name="Margaret Bowen" userId="bf4ab0ec-0e98-4dc6-9fb0-9476de776db8" providerId="ADAL" clId="{78FB26EA-3D4F-4D63-8223-3DE12E179077}" dt="2025-11-05T09:55:10.309" v="210" actId="790"/>
          <ac:spMkLst>
            <pc:docMk/>
            <pc:sldMk cId="3254589297" sldId="261"/>
            <ac:spMk id="2" creationId="{00000000-0000-0000-0000-000000000000}"/>
          </ac:spMkLst>
        </pc:spChg>
        <pc:spChg chg="mod">
          <ac:chgData name="Margaret Bowen" userId="bf4ab0ec-0e98-4dc6-9fb0-9476de776db8" providerId="ADAL" clId="{78FB26EA-3D4F-4D63-8223-3DE12E179077}" dt="2025-11-07T09:51:22.678" v="7075" actId="20577"/>
          <ac:spMkLst>
            <pc:docMk/>
            <pc:sldMk cId="3254589297" sldId="261"/>
            <ac:spMk id="3" creationId="{00000000-0000-0000-0000-000000000000}"/>
          </ac:spMkLst>
        </pc:spChg>
      </pc:sldChg>
      <pc:sldChg chg="modSp mod modAnim">
        <pc:chgData name="Margaret Bowen" userId="bf4ab0ec-0e98-4dc6-9fb0-9476de776db8" providerId="ADAL" clId="{78FB26EA-3D4F-4D63-8223-3DE12E179077}" dt="2025-11-07T09:54:23.246" v="7123" actId="20577"/>
        <pc:sldMkLst>
          <pc:docMk/>
          <pc:sldMk cId="1383552068" sldId="262"/>
        </pc:sldMkLst>
        <pc:spChg chg="mod">
          <ac:chgData name="Margaret Bowen" userId="bf4ab0ec-0e98-4dc6-9fb0-9476de776db8" providerId="ADAL" clId="{78FB26EA-3D4F-4D63-8223-3DE12E179077}" dt="2025-11-05T15:22:51.365" v="5608" actId="1076"/>
          <ac:spMkLst>
            <pc:docMk/>
            <pc:sldMk cId="1383552068" sldId="262"/>
            <ac:spMk id="2" creationId="{00000000-0000-0000-0000-000000000000}"/>
          </ac:spMkLst>
        </pc:spChg>
        <pc:spChg chg="mod">
          <ac:chgData name="Margaret Bowen" userId="bf4ab0ec-0e98-4dc6-9fb0-9476de776db8" providerId="ADAL" clId="{78FB26EA-3D4F-4D63-8223-3DE12E179077}" dt="2025-11-07T09:54:23.246" v="7123" actId="20577"/>
          <ac:spMkLst>
            <pc:docMk/>
            <pc:sldMk cId="1383552068" sldId="262"/>
            <ac:spMk id="3" creationId="{00000000-0000-0000-0000-000000000000}"/>
          </ac:spMkLst>
        </pc:spChg>
      </pc:sldChg>
      <pc:sldChg chg="modSp mod">
        <pc:chgData name="Margaret Bowen" userId="bf4ab0ec-0e98-4dc6-9fb0-9476de776db8" providerId="ADAL" clId="{78FB26EA-3D4F-4D63-8223-3DE12E179077}" dt="2025-11-07T09:52:26.344" v="7111" actId="20577"/>
        <pc:sldMkLst>
          <pc:docMk/>
          <pc:sldMk cId="3773471089" sldId="263"/>
        </pc:sldMkLst>
        <pc:spChg chg="mod">
          <ac:chgData name="Margaret Bowen" userId="bf4ab0ec-0e98-4dc6-9fb0-9476de776db8" providerId="ADAL" clId="{78FB26EA-3D4F-4D63-8223-3DE12E179077}" dt="2025-11-07T09:52:26.344" v="7111" actId="20577"/>
          <ac:spMkLst>
            <pc:docMk/>
            <pc:sldMk cId="3773471089" sldId="263"/>
            <ac:spMk id="2" creationId="{00000000-0000-0000-0000-000000000000}"/>
          </ac:spMkLst>
        </pc:spChg>
        <pc:spChg chg="mod">
          <ac:chgData name="Margaret Bowen" userId="bf4ab0ec-0e98-4dc6-9fb0-9476de776db8" providerId="ADAL" clId="{78FB26EA-3D4F-4D63-8223-3DE12E179077}" dt="2025-11-05T09:59:46.557" v="226" actId="790"/>
          <ac:spMkLst>
            <pc:docMk/>
            <pc:sldMk cId="3773471089" sldId="263"/>
            <ac:spMk id="3" creationId="{00000000-0000-0000-0000-000000000000}"/>
          </ac:spMkLst>
        </pc:spChg>
        <pc:spChg chg="mod">
          <ac:chgData name="Margaret Bowen" userId="bf4ab0ec-0e98-4dc6-9fb0-9476de776db8" providerId="ADAL" clId="{78FB26EA-3D4F-4D63-8223-3DE12E179077}" dt="2025-11-05T10:00:29.557" v="234" actId="20577"/>
          <ac:spMkLst>
            <pc:docMk/>
            <pc:sldMk cId="3773471089" sldId="263"/>
            <ac:spMk id="4" creationId="{00000000-0000-0000-0000-000000000000}"/>
          </ac:spMkLst>
        </pc:spChg>
      </pc:sldChg>
      <pc:sldChg chg="modSp mod">
        <pc:chgData name="Margaret Bowen" userId="bf4ab0ec-0e98-4dc6-9fb0-9476de776db8" providerId="ADAL" clId="{78FB26EA-3D4F-4D63-8223-3DE12E179077}" dt="2025-11-07T10:25:10.660" v="7238" actId="790"/>
        <pc:sldMkLst>
          <pc:docMk/>
          <pc:sldMk cId="2084137137" sldId="264"/>
        </pc:sldMkLst>
        <pc:spChg chg="mod">
          <ac:chgData name="Margaret Bowen" userId="bf4ab0ec-0e98-4dc6-9fb0-9476de776db8" providerId="ADAL" clId="{78FB26EA-3D4F-4D63-8223-3DE12E179077}" dt="2025-11-05T15:11:00.732" v="5183" actId="1076"/>
          <ac:spMkLst>
            <pc:docMk/>
            <pc:sldMk cId="2084137137" sldId="264"/>
            <ac:spMk id="2" creationId="{00000000-0000-0000-0000-000000000000}"/>
          </ac:spMkLst>
        </pc:spChg>
        <pc:spChg chg="mod">
          <ac:chgData name="Margaret Bowen" userId="bf4ab0ec-0e98-4dc6-9fb0-9476de776db8" providerId="ADAL" clId="{78FB26EA-3D4F-4D63-8223-3DE12E179077}" dt="2025-11-07T10:25:10.660" v="7238" actId="790"/>
          <ac:spMkLst>
            <pc:docMk/>
            <pc:sldMk cId="2084137137" sldId="264"/>
            <ac:spMk id="3" creationId="{00000000-0000-0000-0000-000000000000}"/>
          </ac:spMkLst>
        </pc:spChg>
      </pc:sldChg>
      <pc:sldChg chg="modSp mod modAnim">
        <pc:chgData name="Margaret Bowen" userId="bf4ab0ec-0e98-4dc6-9fb0-9476de776db8" providerId="ADAL" clId="{78FB26EA-3D4F-4D63-8223-3DE12E179077}" dt="2025-11-05T09:54:39.357" v="208" actId="20577"/>
        <pc:sldMkLst>
          <pc:docMk/>
          <pc:sldMk cId="3154919992" sldId="265"/>
        </pc:sldMkLst>
        <pc:spChg chg="mod">
          <ac:chgData name="Margaret Bowen" userId="bf4ab0ec-0e98-4dc6-9fb0-9476de776db8" providerId="ADAL" clId="{78FB26EA-3D4F-4D63-8223-3DE12E179077}" dt="2025-11-05T09:52:04.333" v="100" actId="790"/>
          <ac:spMkLst>
            <pc:docMk/>
            <pc:sldMk cId="3154919992" sldId="265"/>
            <ac:spMk id="2" creationId="{00000000-0000-0000-0000-000000000000}"/>
          </ac:spMkLst>
        </pc:spChg>
        <pc:spChg chg="mod">
          <ac:chgData name="Margaret Bowen" userId="bf4ab0ec-0e98-4dc6-9fb0-9476de776db8" providerId="ADAL" clId="{78FB26EA-3D4F-4D63-8223-3DE12E179077}" dt="2025-11-05T09:53:53.789" v="181" actId="790"/>
          <ac:spMkLst>
            <pc:docMk/>
            <pc:sldMk cId="3154919992" sldId="265"/>
            <ac:spMk id="3" creationId="{00000000-0000-0000-0000-000000000000}"/>
          </ac:spMkLst>
        </pc:spChg>
        <pc:spChg chg="mod">
          <ac:chgData name="Margaret Bowen" userId="bf4ab0ec-0e98-4dc6-9fb0-9476de776db8" providerId="ADAL" clId="{78FB26EA-3D4F-4D63-8223-3DE12E179077}" dt="2025-11-05T09:54:39.357" v="208" actId="20577"/>
          <ac:spMkLst>
            <pc:docMk/>
            <pc:sldMk cId="3154919992" sldId="265"/>
            <ac:spMk id="4" creationId="{00000000-0000-0000-0000-000000000000}"/>
          </ac:spMkLst>
        </pc:spChg>
      </pc:sldChg>
      <pc:sldChg chg="modSp mod modAnim">
        <pc:chgData name="Margaret Bowen" userId="bf4ab0ec-0e98-4dc6-9fb0-9476de776db8" providerId="ADAL" clId="{78FB26EA-3D4F-4D63-8223-3DE12E179077}" dt="2025-11-05T15:41:16.548" v="5788" actId="179"/>
        <pc:sldMkLst>
          <pc:docMk/>
          <pc:sldMk cId="4037626306" sldId="266"/>
        </pc:sldMkLst>
        <pc:spChg chg="mod">
          <ac:chgData name="Margaret Bowen" userId="bf4ab0ec-0e98-4dc6-9fb0-9476de776db8" providerId="ADAL" clId="{78FB26EA-3D4F-4D63-8223-3DE12E179077}" dt="2025-11-05T10:00:48.894" v="235" actId="790"/>
          <ac:spMkLst>
            <pc:docMk/>
            <pc:sldMk cId="4037626306" sldId="266"/>
            <ac:spMk id="2" creationId="{00000000-0000-0000-0000-000000000000}"/>
          </ac:spMkLst>
        </pc:spChg>
        <pc:spChg chg="mod">
          <ac:chgData name="Margaret Bowen" userId="bf4ab0ec-0e98-4dc6-9fb0-9476de776db8" providerId="ADAL" clId="{78FB26EA-3D4F-4D63-8223-3DE12E179077}" dt="2025-11-05T15:41:16.548" v="5788" actId="179"/>
          <ac:spMkLst>
            <pc:docMk/>
            <pc:sldMk cId="4037626306" sldId="266"/>
            <ac:spMk id="3" creationId="{00000000-0000-0000-0000-000000000000}"/>
          </ac:spMkLst>
        </pc:spChg>
      </pc:sldChg>
      <pc:sldChg chg="modSp mod modAnim">
        <pc:chgData name="Margaret Bowen" userId="bf4ab0ec-0e98-4dc6-9fb0-9476de776db8" providerId="ADAL" clId="{78FB26EA-3D4F-4D63-8223-3DE12E179077}" dt="2025-11-07T09:58:47.682" v="7155" actId="20577"/>
        <pc:sldMkLst>
          <pc:docMk/>
          <pc:sldMk cId="4237852092" sldId="267"/>
        </pc:sldMkLst>
        <pc:spChg chg="mod">
          <ac:chgData name="Margaret Bowen" userId="bf4ab0ec-0e98-4dc6-9fb0-9476de776db8" providerId="ADAL" clId="{78FB26EA-3D4F-4D63-8223-3DE12E179077}" dt="2025-11-05T10:07:30.222" v="293" actId="790"/>
          <ac:spMkLst>
            <pc:docMk/>
            <pc:sldMk cId="4237852092" sldId="267"/>
            <ac:spMk id="2" creationId="{00000000-0000-0000-0000-000000000000}"/>
          </ac:spMkLst>
        </pc:spChg>
        <pc:spChg chg="mod">
          <ac:chgData name="Margaret Bowen" userId="bf4ab0ec-0e98-4dc6-9fb0-9476de776db8" providerId="ADAL" clId="{78FB26EA-3D4F-4D63-8223-3DE12E179077}" dt="2025-11-07T09:58:47.682" v="7155" actId="20577"/>
          <ac:spMkLst>
            <pc:docMk/>
            <pc:sldMk cId="4237852092" sldId="267"/>
            <ac:spMk id="3" creationId="{00000000-0000-0000-0000-000000000000}"/>
          </ac:spMkLst>
        </pc:spChg>
      </pc:sldChg>
      <pc:sldChg chg="modSp mod">
        <pc:chgData name="Margaret Bowen" userId="bf4ab0ec-0e98-4dc6-9fb0-9476de776db8" providerId="ADAL" clId="{78FB26EA-3D4F-4D63-8223-3DE12E179077}" dt="2025-11-05T10:57:26.580" v="612" actId="790"/>
        <pc:sldMkLst>
          <pc:docMk/>
          <pc:sldMk cId="1663725904" sldId="268"/>
        </pc:sldMkLst>
        <pc:spChg chg="mod">
          <ac:chgData name="Margaret Bowen" userId="bf4ab0ec-0e98-4dc6-9fb0-9476de776db8" providerId="ADAL" clId="{78FB26EA-3D4F-4D63-8223-3DE12E179077}" dt="2025-11-05T10:57:00.682" v="611" actId="790"/>
          <ac:spMkLst>
            <pc:docMk/>
            <pc:sldMk cId="1663725904" sldId="268"/>
            <ac:spMk id="2" creationId="{00000000-0000-0000-0000-000000000000}"/>
          </ac:spMkLst>
        </pc:spChg>
        <pc:spChg chg="mod">
          <ac:chgData name="Margaret Bowen" userId="bf4ab0ec-0e98-4dc6-9fb0-9476de776db8" providerId="ADAL" clId="{78FB26EA-3D4F-4D63-8223-3DE12E179077}" dt="2025-11-05T10:57:26.580" v="612" actId="790"/>
          <ac:spMkLst>
            <pc:docMk/>
            <pc:sldMk cId="1663725904" sldId="268"/>
            <ac:spMk id="3" creationId="{00000000-0000-0000-0000-000000000000}"/>
          </ac:spMkLst>
        </pc:spChg>
      </pc:sldChg>
      <pc:sldChg chg="modSp mod modAnim">
        <pc:chgData name="Margaret Bowen" userId="bf4ab0ec-0e98-4dc6-9fb0-9476de776db8" providerId="ADAL" clId="{78FB26EA-3D4F-4D63-8223-3DE12E179077}" dt="2025-11-07T10:00:20.238" v="7161" actId="27636"/>
        <pc:sldMkLst>
          <pc:docMk/>
          <pc:sldMk cId="1820232554" sldId="269"/>
        </pc:sldMkLst>
        <pc:spChg chg="mod">
          <ac:chgData name="Margaret Bowen" userId="bf4ab0ec-0e98-4dc6-9fb0-9476de776db8" providerId="ADAL" clId="{78FB26EA-3D4F-4D63-8223-3DE12E179077}" dt="2025-11-05T10:11:13.666" v="314" actId="790"/>
          <ac:spMkLst>
            <pc:docMk/>
            <pc:sldMk cId="1820232554" sldId="269"/>
            <ac:spMk id="2" creationId="{00000000-0000-0000-0000-000000000000}"/>
          </ac:spMkLst>
        </pc:spChg>
        <pc:spChg chg="mod">
          <ac:chgData name="Margaret Bowen" userId="bf4ab0ec-0e98-4dc6-9fb0-9476de776db8" providerId="ADAL" clId="{78FB26EA-3D4F-4D63-8223-3DE12E179077}" dt="2025-11-07T10:00:20.238" v="7161" actId="27636"/>
          <ac:spMkLst>
            <pc:docMk/>
            <pc:sldMk cId="1820232554" sldId="269"/>
            <ac:spMk id="3" creationId="{00000000-0000-0000-0000-000000000000}"/>
          </ac:spMkLst>
        </pc:spChg>
      </pc:sldChg>
      <pc:sldChg chg="modSp mod">
        <pc:chgData name="Margaret Bowen" userId="bf4ab0ec-0e98-4dc6-9fb0-9476de776db8" providerId="ADAL" clId="{78FB26EA-3D4F-4D63-8223-3DE12E179077}" dt="2025-11-07T10:01:23.068" v="7175" actId="20577"/>
        <pc:sldMkLst>
          <pc:docMk/>
          <pc:sldMk cId="317465806" sldId="270"/>
        </pc:sldMkLst>
        <pc:spChg chg="mod">
          <ac:chgData name="Margaret Bowen" userId="bf4ab0ec-0e98-4dc6-9fb0-9476de776db8" providerId="ADAL" clId="{78FB26EA-3D4F-4D63-8223-3DE12E179077}" dt="2025-11-07T10:01:23.068" v="7175" actId="20577"/>
          <ac:spMkLst>
            <pc:docMk/>
            <pc:sldMk cId="317465806" sldId="270"/>
            <ac:spMk id="2" creationId="{00000000-0000-0000-0000-000000000000}"/>
          </ac:spMkLst>
        </pc:spChg>
        <pc:spChg chg="mod">
          <ac:chgData name="Margaret Bowen" userId="bf4ab0ec-0e98-4dc6-9fb0-9476de776db8" providerId="ADAL" clId="{78FB26EA-3D4F-4D63-8223-3DE12E179077}" dt="2025-11-05T15:57:22.232" v="5935" actId="790"/>
          <ac:spMkLst>
            <pc:docMk/>
            <pc:sldMk cId="317465806" sldId="270"/>
            <ac:spMk id="3" creationId="{00000000-0000-0000-0000-000000000000}"/>
          </ac:spMkLst>
        </pc:spChg>
      </pc:sldChg>
      <pc:sldChg chg="modSp mod">
        <pc:chgData name="Margaret Bowen" userId="bf4ab0ec-0e98-4dc6-9fb0-9476de776db8" providerId="ADAL" clId="{78FB26EA-3D4F-4D63-8223-3DE12E179077}" dt="2025-11-07T10:02:05.763" v="7179" actId="20577"/>
        <pc:sldMkLst>
          <pc:docMk/>
          <pc:sldMk cId="4155918091" sldId="271"/>
        </pc:sldMkLst>
        <pc:spChg chg="mod">
          <ac:chgData name="Margaret Bowen" userId="bf4ab0ec-0e98-4dc6-9fb0-9476de776db8" providerId="ADAL" clId="{78FB26EA-3D4F-4D63-8223-3DE12E179077}" dt="2025-11-05T15:57:57.815" v="5939" actId="20577"/>
          <ac:spMkLst>
            <pc:docMk/>
            <pc:sldMk cId="4155918091" sldId="271"/>
            <ac:spMk id="2" creationId="{00000000-0000-0000-0000-000000000000}"/>
          </ac:spMkLst>
        </pc:spChg>
        <pc:spChg chg="mod">
          <ac:chgData name="Margaret Bowen" userId="bf4ab0ec-0e98-4dc6-9fb0-9476de776db8" providerId="ADAL" clId="{78FB26EA-3D4F-4D63-8223-3DE12E179077}" dt="2025-11-07T10:02:05.763" v="7179" actId="20577"/>
          <ac:spMkLst>
            <pc:docMk/>
            <pc:sldMk cId="4155918091" sldId="271"/>
            <ac:spMk id="3" creationId="{00000000-0000-0000-0000-000000000000}"/>
          </ac:spMkLst>
        </pc:spChg>
      </pc:sldChg>
      <pc:sldChg chg="modSp mod">
        <pc:chgData name="Margaret Bowen" userId="bf4ab0ec-0e98-4dc6-9fb0-9476de776db8" providerId="ADAL" clId="{78FB26EA-3D4F-4D63-8223-3DE12E179077}" dt="2025-11-05T16:08:39.434" v="6038" actId="20577"/>
        <pc:sldMkLst>
          <pc:docMk/>
          <pc:sldMk cId="1346368949" sldId="272"/>
        </pc:sldMkLst>
        <pc:spChg chg="mod">
          <ac:chgData name="Margaret Bowen" userId="bf4ab0ec-0e98-4dc6-9fb0-9476de776db8" providerId="ADAL" clId="{78FB26EA-3D4F-4D63-8223-3DE12E179077}" dt="2025-11-05T15:59:21.449" v="5948" actId="14100"/>
          <ac:spMkLst>
            <pc:docMk/>
            <pc:sldMk cId="1346368949" sldId="272"/>
            <ac:spMk id="2" creationId="{00000000-0000-0000-0000-000000000000}"/>
          </ac:spMkLst>
        </pc:spChg>
        <pc:spChg chg="mod">
          <ac:chgData name="Margaret Bowen" userId="bf4ab0ec-0e98-4dc6-9fb0-9476de776db8" providerId="ADAL" clId="{78FB26EA-3D4F-4D63-8223-3DE12E179077}" dt="2025-11-05T16:08:39.434" v="6038" actId="20577"/>
          <ac:spMkLst>
            <pc:docMk/>
            <pc:sldMk cId="1346368949" sldId="272"/>
            <ac:spMk id="3" creationId="{00000000-0000-0000-0000-000000000000}"/>
          </ac:spMkLst>
        </pc:spChg>
      </pc:sldChg>
      <pc:sldChg chg="modSp mod modAnim">
        <pc:chgData name="Margaret Bowen" userId="bf4ab0ec-0e98-4dc6-9fb0-9476de776db8" providerId="ADAL" clId="{78FB26EA-3D4F-4D63-8223-3DE12E179077}" dt="2025-11-05T16:10:58.499" v="6200" actId="20577"/>
        <pc:sldMkLst>
          <pc:docMk/>
          <pc:sldMk cId="2182407066" sldId="273"/>
        </pc:sldMkLst>
        <pc:spChg chg="mod">
          <ac:chgData name="Margaret Bowen" userId="bf4ab0ec-0e98-4dc6-9fb0-9476de776db8" providerId="ADAL" clId="{78FB26EA-3D4F-4D63-8223-3DE12E179077}" dt="2025-11-05T10:29:07.723" v="377" actId="790"/>
          <ac:spMkLst>
            <pc:docMk/>
            <pc:sldMk cId="2182407066" sldId="273"/>
            <ac:spMk id="2" creationId="{00000000-0000-0000-0000-000000000000}"/>
          </ac:spMkLst>
        </pc:spChg>
        <pc:spChg chg="mod">
          <ac:chgData name="Margaret Bowen" userId="bf4ab0ec-0e98-4dc6-9fb0-9476de776db8" providerId="ADAL" clId="{78FB26EA-3D4F-4D63-8223-3DE12E179077}" dt="2025-11-05T16:10:58.499" v="6200" actId="20577"/>
          <ac:spMkLst>
            <pc:docMk/>
            <pc:sldMk cId="2182407066" sldId="273"/>
            <ac:spMk id="3" creationId="{00000000-0000-0000-0000-000000000000}"/>
          </ac:spMkLst>
        </pc:spChg>
        <pc:spChg chg="mod">
          <ac:chgData name="Margaret Bowen" userId="bf4ab0ec-0e98-4dc6-9fb0-9476de776db8" providerId="ADAL" clId="{78FB26EA-3D4F-4D63-8223-3DE12E179077}" dt="2025-11-05T10:31:56.844" v="484" actId="790"/>
          <ac:spMkLst>
            <pc:docMk/>
            <pc:sldMk cId="2182407066" sldId="273"/>
            <ac:spMk id="4" creationId="{00000000-0000-0000-0000-000000000000}"/>
          </ac:spMkLst>
        </pc:spChg>
      </pc:sldChg>
      <pc:sldChg chg="modSp mod">
        <pc:chgData name="Margaret Bowen" userId="bf4ab0ec-0e98-4dc6-9fb0-9476de776db8" providerId="ADAL" clId="{78FB26EA-3D4F-4D63-8223-3DE12E179077}" dt="2025-11-07T10:07:39.223" v="7183" actId="20577"/>
        <pc:sldMkLst>
          <pc:docMk/>
          <pc:sldMk cId="1932961272" sldId="274"/>
        </pc:sldMkLst>
        <pc:spChg chg="mod">
          <ac:chgData name="Margaret Bowen" userId="bf4ab0ec-0e98-4dc6-9fb0-9476de776db8" providerId="ADAL" clId="{78FB26EA-3D4F-4D63-8223-3DE12E179077}" dt="2025-11-05T10:32:18.831" v="485" actId="790"/>
          <ac:spMkLst>
            <pc:docMk/>
            <pc:sldMk cId="1932961272" sldId="274"/>
            <ac:spMk id="2" creationId="{00000000-0000-0000-0000-000000000000}"/>
          </ac:spMkLst>
        </pc:spChg>
        <pc:spChg chg="mod">
          <ac:chgData name="Margaret Bowen" userId="bf4ab0ec-0e98-4dc6-9fb0-9476de776db8" providerId="ADAL" clId="{78FB26EA-3D4F-4D63-8223-3DE12E179077}" dt="2025-11-07T10:07:39.223" v="7183" actId="20577"/>
          <ac:spMkLst>
            <pc:docMk/>
            <pc:sldMk cId="1932961272" sldId="274"/>
            <ac:spMk id="3" creationId="{00000000-0000-0000-0000-000000000000}"/>
          </ac:spMkLst>
        </pc:spChg>
      </pc:sldChg>
      <pc:sldChg chg="modSp mod modAnim">
        <pc:chgData name="Margaret Bowen" userId="bf4ab0ec-0e98-4dc6-9fb0-9476de776db8" providerId="ADAL" clId="{78FB26EA-3D4F-4D63-8223-3DE12E179077}" dt="2025-11-05T16:15:38.265" v="6511" actId="20577"/>
        <pc:sldMkLst>
          <pc:docMk/>
          <pc:sldMk cId="229625657" sldId="275"/>
        </pc:sldMkLst>
        <pc:spChg chg="mod">
          <ac:chgData name="Margaret Bowen" userId="bf4ab0ec-0e98-4dc6-9fb0-9476de776db8" providerId="ADAL" clId="{78FB26EA-3D4F-4D63-8223-3DE12E179077}" dt="2025-11-05T10:38:50.087" v="564" actId="790"/>
          <ac:spMkLst>
            <pc:docMk/>
            <pc:sldMk cId="229625657" sldId="275"/>
            <ac:spMk id="2" creationId="{00000000-0000-0000-0000-000000000000}"/>
          </ac:spMkLst>
        </pc:spChg>
        <pc:spChg chg="mod">
          <ac:chgData name="Margaret Bowen" userId="bf4ab0ec-0e98-4dc6-9fb0-9476de776db8" providerId="ADAL" clId="{78FB26EA-3D4F-4D63-8223-3DE12E179077}" dt="2025-11-05T16:15:38.265" v="6511" actId="20577"/>
          <ac:spMkLst>
            <pc:docMk/>
            <pc:sldMk cId="229625657" sldId="275"/>
            <ac:spMk id="3" creationId="{00000000-0000-0000-0000-000000000000}"/>
          </ac:spMkLst>
        </pc:spChg>
      </pc:sldChg>
      <pc:sldChg chg="modSp mod modAnim">
        <pc:chgData name="Margaret Bowen" userId="bf4ab0ec-0e98-4dc6-9fb0-9476de776db8" providerId="ADAL" clId="{78FB26EA-3D4F-4D63-8223-3DE12E179077}" dt="2025-11-05T16:17:48.949" v="6540" actId="20577"/>
        <pc:sldMkLst>
          <pc:docMk/>
          <pc:sldMk cId="1596693226" sldId="276"/>
        </pc:sldMkLst>
        <pc:spChg chg="mod">
          <ac:chgData name="Margaret Bowen" userId="bf4ab0ec-0e98-4dc6-9fb0-9476de776db8" providerId="ADAL" clId="{78FB26EA-3D4F-4D63-8223-3DE12E179077}" dt="2025-11-05T10:58:59.493" v="627" actId="790"/>
          <ac:spMkLst>
            <pc:docMk/>
            <pc:sldMk cId="1596693226" sldId="276"/>
            <ac:spMk id="5122" creationId="{00000000-0000-0000-0000-000000000000}"/>
          </ac:spMkLst>
        </pc:spChg>
        <pc:spChg chg="mod">
          <ac:chgData name="Margaret Bowen" userId="bf4ab0ec-0e98-4dc6-9fb0-9476de776db8" providerId="ADAL" clId="{78FB26EA-3D4F-4D63-8223-3DE12E179077}" dt="2025-11-05T16:17:48.949" v="6540" actId="20577"/>
          <ac:spMkLst>
            <pc:docMk/>
            <pc:sldMk cId="1596693226" sldId="276"/>
            <ac:spMk id="5123" creationId="{00000000-0000-0000-0000-000000000000}"/>
          </ac:spMkLst>
        </pc:spChg>
      </pc:sldChg>
      <pc:sldChg chg="modSp mod modAnim">
        <pc:chgData name="Margaret Bowen" userId="bf4ab0ec-0e98-4dc6-9fb0-9476de776db8" providerId="ADAL" clId="{78FB26EA-3D4F-4D63-8223-3DE12E179077}" dt="2025-11-07T10:10:03.007" v="7187" actId="20577"/>
        <pc:sldMkLst>
          <pc:docMk/>
          <pc:sldMk cId="1843164669" sldId="277"/>
        </pc:sldMkLst>
        <pc:spChg chg="mod">
          <ac:chgData name="Margaret Bowen" userId="bf4ab0ec-0e98-4dc6-9fb0-9476de776db8" providerId="ADAL" clId="{78FB26EA-3D4F-4D63-8223-3DE12E179077}" dt="2025-11-07T10:10:03.007" v="7187" actId="20577"/>
          <ac:spMkLst>
            <pc:docMk/>
            <pc:sldMk cId="1843164669" sldId="277"/>
            <ac:spMk id="5122" creationId="{00000000-0000-0000-0000-000000000000}"/>
          </ac:spMkLst>
        </pc:spChg>
        <pc:spChg chg="mod">
          <ac:chgData name="Margaret Bowen" userId="bf4ab0ec-0e98-4dc6-9fb0-9476de776db8" providerId="ADAL" clId="{78FB26EA-3D4F-4D63-8223-3DE12E179077}" dt="2025-11-05T16:18:30.332" v="6568" actId="20577"/>
          <ac:spMkLst>
            <pc:docMk/>
            <pc:sldMk cId="1843164669" sldId="277"/>
            <ac:spMk id="5123" creationId="{00000000-0000-0000-0000-000000000000}"/>
          </ac:spMkLst>
        </pc:spChg>
      </pc:sldChg>
      <pc:sldChg chg="modSp mod modAnim">
        <pc:chgData name="Margaret Bowen" userId="bf4ab0ec-0e98-4dc6-9fb0-9476de776db8" providerId="ADAL" clId="{78FB26EA-3D4F-4D63-8223-3DE12E179077}" dt="2025-11-05T16:24:23.599" v="6689" actId="20577"/>
        <pc:sldMkLst>
          <pc:docMk/>
          <pc:sldMk cId="2182201293" sldId="278"/>
        </pc:sldMkLst>
        <pc:spChg chg="mod">
          <ac:chgData name="Margaret Bowen" userId="bf4ab0ec-0e98-4dc6-9fb0-9476de776db8" providerId="ADAL" clId="{78FB26EA-3D4F-4D63-8223-3DE12E179077}" dt="2025-11-05T16:19:03.133" v="6569" actId="790"/>
          <ac:spMkLst>
            <pc:docMk/>
            <pc:sldMk cId="2182201293" sldId="278"/>
            <ac:spMk id="6146" creationId="{00000000-0000-0000-0000-000000000000}"/>
          </ac:spMkLst>
        </pc:spChg>
        <pc:spChg chg="mod">
          <ac:chgData name="Margaret Bowen" userId="bf4ab0ec-0e98-4dc6-9fb0-9476de776db8" providerId="ADAL" clId="{78FB26EA-3D4F-4D63-8223-3DE12E179077}" dt="2025-11-05T16:24:23.599" v="6689" actId="20577"/>
          <ac:spMkLst>
            <pc:docMk/>
            <pc:sldMk cId="2182201293" sldId="278"/>
            <ac:spMk id="6147" creationId="{00000000-0000-0000-0000-000000000000}"/>
          </ac:spMkLst>
        </pc:spChg>
      </pc:sldChg>
      <pc:sldChg chg="modSp mod modAnim">
        <pc:chgData name="Margaret Bowen" userId="bf4ab0ec-0e98-4dc6-9fb0-9476de776db8" providerId="ADAL" clId="{78FB26EA-3D4F-4D63-8223-3DE12E179077}" dt="2025-11-05T11:08:24.325" v="876" actId="790"/>
        <pc:sldMkLst>
          <pc:docMk/>
          <pc:sldMk cId="4229720952" sldId="279"/>
        </pc:sldMkLst>
        <pc:spChg chg="mod">
          <ac:chgData name="Margaret Bowen" userId="bf4ab0ec-0e98-4dc6-9fb0-9476de776db8" providerId="ADAL" clId="{78FB26EA-3D4F-4D63-8223-3DE12E179077}" dt="2025-11-05T11:07:33.589" v="828" actId="20577"/>
          <ac:spMkLst>
            <pc:docMk/>
            <pc:sldMk cId="4229720952" sldId="279"/>
            <ac:spMk id="3" creationId="{00000000-0000-0000-0000-000000000000}"/>
          </ac:spMkLst>
        </pc:spChg>
        <pc:spChg chg="mod">
          <ac:chgData name="Margaret Bowen" userId="bf4ab0ec-0e98-4dc6-9fb0-9476de776db8" providerId="ADAL" clId="{78FB26EA-3D4F-4D63-8223-3DE12E179077}" dt="2025-11-05T11:08:24.325" v="876" actId="790"/>
          <ac:spMkLst>
            <pc:docMk/>
            <pc:sldMk cId="4229720952" sldId="279"/>
            <ac:spMk id="7170" creationId="{00000000-0000-0000-0000-000000000000}"/>
          </ac:spMkLst>
        </pc:spChg>
      </pc:sldChg>
      <pc:sldChg chg="modSp mod">
        <pc:chgData name="Margaret Bowen" userId="bf4ab0ec-0e98-4dc6-9fb0-9476de776db8" providerId="ADAL" clId="{78FB26EA-3D4F-4D63-8223-3DE12E179077}" dt="2025-11-05T16:25:26.465" v="6694" actId="20577"/>
        <pc:sldMkLst>
          <pc:docMk/>
          <pc:sldMk cId="3194208442" sldId="280"/>
        </pc:sldMkLst>
        <pc:spChg chg="mod">
          <ac:chgData name="Margaret Bowen" userId="bf4ab0ec-0e98-4dc6-9fb0-9476de776db8" providerId="ADAL" clId="{78FB26EA-3D4F-4D63-8223-3DE12E179077}" dt="2025-11-05T16:25:26.465" v="6694" actId="20577"/>
          <ac:spMkLst>
            <pc:docMk/>
            <pc:sldMk cId="3194208442" sldId="280"/>
            <ac:spMk id="4" creationId="{00000000-0000-0000-0000-000000000000}"/>
          </ac:spMkLst>
        </pc:spChg>
      </pc:sldChg>
      <pc:sldChg chg="modSp mod">
        <pc:chgData name="Margaret Bowen" userId="bf4ab0ec-0e98-4dc6-9fb0-9476de776db8" providerId="ADAL" clId="{78FB26EA-3D4F-4D63-8223-3DE12E179077}" dt="2025-11-05T16:25:06.882" v="6690" actId="790"/>
        <pc:sldMkLst>
          <pc:docMk/>
          <pc:sldMk cId="3216835053" sldId="281"/>
        </pc:sldMkLst>
        <pc:spChg chg="mod">
          <ac:chgData name="Margaret Bowen" userId="bf4ab0ec-0e98-4dc6-9fb0-9476de776db8" providerId="ADAL" clId="{78FB26EA-3D4F-4D63-8223-3DE12E179077}" dt="2025-11-05T16:25:06.882" v="6690" actId="790"/>
          <ac:spMkLst>
            <pc:docMk/>
            <pc:sldMk cId="3216835053" sldId="281"/>
            <ac:spMk id="3" creationId="{00000000-0000-0000-0000-000000000000}"/>
          </ac:spMkLst>
        </pc:spChg>
      </pc:sldChg>
      <pc:sldChg chg="modSp mod modAnim">
        <pc:chgData name="Margaret Bowen" userId="bf4ab0ec-0e98-4dc6-9fb0-9476de776db8" providerId="ADAL" clId="{78FB26EA-3D4F-4D63-8223-3DE12E179077}" dt="2025-11-05T16:26:45.699" v="6700" actId="20577"/>
        <pc:sldMkLst>
          <pc:docMk/>
          <pc:sldMk cId="2646809793" sldId="282"/>
        </pc:sldMkLst>
        <pc:spChg chg="mod">
          <ac:chgData name="Margaret Bowen" userId="bf4ab0ec-0e98-4dc6-9fb0-9476de776db8" providerId="ADAL" clId="{78FB26EA-3D4F-4D63-8223-3DE12E179077}" dt="2025-11-05T11:10:12.348" v="947" actId="790"/>
          <ac:spMkLst>
            <pc:docMk/>
            <pc:sldMk cId="2646809793" sldId="282"/>
            <ac:spMk id="9218" creationId="{00000000-0000-0000-0000-000000000000}"/>
          </ac:spMkLst>
        </pc:spChg>
        <pc:spChg chg="mod">
          <ac:chgData name="Margaret Bowen" userId="bf4ab0ec-0e98-4dc6-9fb0-9476de776db8" providerId="ADAL" clId="{78FB26EA-3D4F-4D63-8223-3DE12E179077}" dt="2025-11-05T16:26:45.699" v="6700" actId="20577"/>
          <ac:spMkLst>
            <pc:docMk/>
            <pc:sldMk cId="2646809793" sldId="282"/>
            <ac:spMk id="9219" creationId="{00000000-0000-0000-0000-000000000000}"/>
          </ac:spMkLst>
        </pc:spChg>
      </pc:sldChg>
      <pc:sldChg chg="modSp mod modAnim">
        <pc:chgData name="Margaret Bowen" userId="bf4ab0ec-0e98-4dc6-9fb0-9476de776db8" providerId="ADAL" clId="{78FB26EA-3D4F-4D63-8223-3DE12E179077}" dt="2025-11-07T10:12:27.645" v="7190" actId="313"/>
        <pc:sldMkLst>
          <pc:docMk/>
          <pc:sldMk cId="3343199424" sldId="283"/>
        </pc:sldMkLst>
        <pc:spChg chg="mod">
          <ac:chgData name="Margaret Bowen" userId="bf4ab0ec-0e98-4dc6-9fb0-9476de776db8" providerId="ADAL" clId="{78FB26EA-3D4F-4D63-8223-3DE12E179077}" dt="2025-11-07T10:12:27.645" v="7190" actId="313"/>
          <ac:spMkLst>
            <pc:docMk/>
            <pc:sldMk cId="3343199424" sldId="283"/>
            <ac:spMk id="9219" creationId="{00000000-0000-0000-0000-000000000000}"/>
          </ac:spMkLst>
        </pc:spChg>
        <pc:spChg chg="mod">
          <ac:chgData name="Margaret Bowen" userId="bf4ab0ec-0e98-4dc6-9fb0-9476de776db8" providerId="ADAL" clId="{78FB26EA-3D4F-4D63-8223-3DE12E179077}" dt="2025-11-05T16:27:34.181" v="6701" actId="20577"/>
          <ac:spMkLst>
            <pc:docMk/>
            <pc:sldMk cId="3343199424" sldId="283"/>
            <ac:spMk id="10242" creationId="{00000000-0000-0000-0000-000000000000}"/>
          </ac:spMkLst>
        </pc:spChg>
      </pc:sldChg>
      <pc:sldChg chg="modSp mod modAnim">
        <pc:chgData name="Margaret Bowen" userId="bf4ab0ec-0e98-4dc6-9fb0-9476de776db8" providerId="ADAL" clId="{78FB26EA-3D4F-4D63-8223-3DE12E179077}" dt="2025-11-07T10:12:37.516" v="7192" actId="20577"/>
        <pc:sldMkLst>
          <pc:docMk/>
          <pc:sldMk cId="2609341837" sldId="284"/>
        </pc:sldMkLst>
        <pc:spChg chg="mod">
          <ac:chgData name="Margaret Bowen" userId="bf4ab0ec-0e98-4dc6-9fb0-9476de776db8" providerId="ADAL" clId="{78FB26EA-3D4F-4D63-8223-3DE12E179077}" dt="2025-11-07T10:12:37.516" v="7192" actId="20577"/>
          <ac:spMkLst>
            <pc:docMk/>
            <pc:sldMk cId="2609341837" sldId="284"/>
            <ac:spMk id="11266" creationId="{00000000-0000-0000-0000-000000000000}"/>
          </ac:spMkLst>
        </pc:spChg>
        <pc:spChg chg="mod">
          <ac:chgData name="Margaret Bowen" userId="bf4ab0ec-0e98-4dc6-9fb0-9476de776db8" providerId="ADAL" clId="{78FB26EA-3D4F-4D63-8223-3DE12E179077}" dt="2025-11-05T16:30:55.882" v="6702" actId="2711"/>
          <ac:spMkLst>
            <pc:docMk/>
            <pc:sldMk cId="2609341837" sldId="284"/>
            <ac:spMk id="11267" creationId="{00000000-0000-0000-0000-000000000000}"/>
          </ac:spMkLst>
        </pc:spChg>
      </pc:sldChg>
      <pc:sldChg chg="modSp mod modAnim">
        <pc:chgData name="Margaret Bowen" userId="bf4ab0ec-0e98-4dc6-9fb0-9476de776db8" providerId="ADAL" clId="{78FB26EA-3D4F-4D63-8223-3DE12E179077}" dt="2025-11-05T16:31:41.148" v="6704" actId="27636"/>
        <pc:sldMkLst>
          <pc:docMk/>
          <pc:sldMk cId="3259395256" sldId="285"/>
        </pc:sldMkLst>
        <pc:spChg chg="mod">
          <ac:chgData name="Margaret Bowen" userId="bf4ab0ec-0e98-4dc6-9fb0-9476de776db8" providerId="ADAL" clId="{78FB26EA-3D4F-4D63-8223-3DE12E179077}" dt="2025-11-05T16:31:41.148" v="6704" actId="27636"/>
          <ac:spMkLst>
            <pc:docMk/>
            <pc:sldMk cId="3259395256" sldId="285"/>
            <ac:spMk id="12291" creationId="{00000000-0000-0000-0000-000000000000}"/>
          </ac:spMkLst>
        </pc:spChg>
      </pc:sldChg>
      <pc:sldChg chg="modSp mod modAnim">
        <pc:chgData name="Margaret Bowen" userId="bf4ab0ec-0e98-4dc6-9fb0-9476de776db8" providerId="ADAL" clId="{78FB26EA-3D4F-4D63-8223-3DE12E179077}" dt="2025-11-07T10:14:12.264" v="7193" actId="20577"/>
        <pc:sldMkLst>
          <pc:docMk/>
          <pc:sldMk cId="2186671613" sldId="286"/>
        </pc:sldMkLst>
        <pc:spChg chg="mod">
          <ac:chgData name="Margaret Bowen" userId="bf4ab0ec-0e98-4dc6-9fb0-9476de776db8" providerId="ADAL" clId="{78FB26EA-3D4F-4D63-8223-3DE12E179077}" dt="2025-11-05T11:36:52.772" v="1129" actId="790"/>
          <ac:spMkLst>
            <pc:docMk/>
            <pc:sldMk cId="2186671613" sldId="286"/>
            <ac:spMk id="2" creationId="{00000000-0000-0000-0000-000000000000}"/>
          </ac:spMkLst>
        </pc:spChg>
        <pc:spChg chg="mod">
          <ac:chgData name="Margaret Bowen" userId="bf4ab0ec-0e98-4dc6-9fb0-9476de776db8" providerId="ADAL" clId="{78FB26EA-3D4F-4D63-8223-3DE12E179077}" dt="2025-11-07T10:14:12.264" v="7193" actId="20577"/>
          <ac:spMkLst>
            <pc:docMk/>
            <pc:sldMk cId="2186671613" sldId="286"/>
            <ac:spMk id="3" creationId="{00000000-0000-0000-0000-000000000000}"/>
          </ac:spMkLst>
        </pc:spChg>
      </pc:sldChg>
      <pc:sldChg chg="modSp mod modAnim">
        <pc:chgData name="Margaret Bowen" userId="bf4ab0ec-0e98-4dc6-9fb0-9476de776db8" providerId="ADAL" clId="{78FB26EA-3D4F-4D63-8223-3DE12E179077}" dt="2025-11-07T10:14:56.287" v="7201" actId="20577"/>
        <pc:sldMkLst>
          <pc:docMk/>
          <pc:sldMk cId="2964837026" sldId="287"/>
        </pc:sldMkLst>
        <pc:spChg chg="mod">
          <ac:chgData name="Margaret Bowen" userId="bf4ab0ec-0e98-4dc6-9fb0-9476de776db8" providerId="ADAL" clId="{78FB26EA-3D4F-4D63-8223-3DE12E179077}" dt="2025-11-05T11:40:16.231" v="1241" actId="790"/>
          <ac:spMkLst>
            <pc:docMk/>
            <pc:sldMk cId="2964837026" sldId="287"/>
            <ac:spMk id="2" creationId="{00000000-0000-0000-0000-000000000000}"/>
          </ac:spMkLst>
        </pc:spChg>
        <pc:spChg chg="mod">
          <ac:chgData name="Margaret Bowen" userId="bf4ab0ec-0e98-4dc6-9fb0-9476de776db8" providerId="ADAL" clId="{78FB26EA-3D4F-4D63-8223-3DE12E179077}" dt="2025-11-07T10:14:56.287" v="7201" actId="20577"/>
          <ac:spMkLst>
            <pc:docMk/>
            <pc:sldMk cId="2964837026" sldId="287"/>
            <ac:spMk id="3" creationId="{00000000-0000-0000-0000-000000000000}"/>
          </ac:spMkLst>
        </pc:spChg>
      </pc:sldChg>
      <pc:sldChg chg="modSp mod">
        <pc:chgData name="Margaret Bowen" userId="bf4ab0ec-0e98-4dc6-9fb0-9476de776db8" providerId="ADAL" clId="{78FB26EA-3D4F-4D63-8223-3DE12E179077}" dt="2025-11-05T12:56:51.499" v="1397" actId="790"/>
        <pc:sldMkLst>
          <pc:docMk/>
          <pc:sldMk cId="648204103" sldId="288"/>
        </pc:sldMkLst>
        <pc:spChg chg="mod">
          <ac:chgData name="Margaret Bowen" userId="bf4ab0ec-0e98-4dc6-9fb0-9476de776db8" providerId="ADAL" clId="{78FB26EA-3D4F-4D63-8223-3DE12E179077}" dt="2025-11-05T12:56:51.499" v="1397" actId="790"/>
          <ac:spMkLst>
            <pc:docMk/>
            <pc:sldMk cId="648204103" sldId="288"/>
            <ac:spMk id="2" creationId="{00000000-0000-0000-0000-000000000000}"/>
          </ac:spMkLst>
        </pc:spChg>
      </pc:sldChg>
      <pc:sldChg chg="modSp mod modAnim">
        <pc:chgData name="Margaret Bowen" userId="bf4ab0ec-0e98-4dc6-9fb0-9476de776db8" providerId="ADAL" clId="{78FB26EA-3D4F-4D63-8223-3DE12E179077}" dt="2025-11-05T13:10:04.838" v="1456" actId="113"/>
        <pc:sldMkLst>
          <pc:docMk/>
          <pc:sldMk cId="3296643079" sldId="289"/>
        </pc:sldMkLst>
        <pc:spChg chg="mod">
          <ac:chgData name="Margaret Bowen" userId="bf4ab0ec-0e98-4dc6-9fb0-9476de776db8" providerId="ADAL" clId="{78FB26EA-3D4F-4D63-8223-3DE12E179077}" dt="2025-11-05T12:57:12.769" v="1399" actId="790"/>
          <ac:spMkLst>
            <pc:docMk/>
            <pc:sldMk cId="3296643079" sldId="289"/>
            <ac:spMk id="2" creationId="{00000000-0000-0000-0000-000000000000}"/>
          </ac:spMkLst>
        </pc:spChg>
        <pc:spChg chg="mod">
          <ac:chgData name="Margaret Bowen" userId="bf4ab0ec-0e98-4dc6-9fb0-9476de776db8" providerId="ADAL" clId="{78FB26EA-3D4F-4D63-8223-3DE12E179077}" dt="2025-11-05T13:10:04.838" v="1456" actId="113"/>
          <ac:spMkLst>
            <pc:docMk/>
            <pc:sldMk cId="3296643079" sldId="289"/>
            <ac:spMk id="3" creationId="{00000000-0000-0000-0000-000000000000}"/>
          </ac:spMkLst>
        </pc:spChg>
      </pc:sldChg>
      <pc:sldChg chg="modSp del mod">
        <pc:chgData name="Margaret Bowen" userId="bf4ab0ec-0e98-4dc6-9fb0-9476de776db8" providerId="ADAL" clId="{78FB26EA-3D4F-4D63-8223-3DE12E179077}" dt="2025-11-05T13:10:12.630" v="1457" actId="47"/>
        <pc:sldMkLst>
          <pc:docMk/>
          <pc:sldMk cId="4144838924" sldId="290"/>
        </pc:sldMkLst>
      </pc:sldChg>
      <pc:sldChg chg="modSp mod modAnim">
        <pc:chgData name="Margaret Bowen" userId="bf4ab0ec-0e98-4dc6-9fb0-9476de776db8" providerId="ADAL" clId="{78FB26EA-3D4F-4D63-8223-3DE12E179077}" dt="2025-11-05T16:34:59.899" v="6712" actId="20577"/>
        <pc:sldMkLst>
          <pc:docMk/>
          <pc:sldMk cId="1325105951" sldId="291"/>
        </pc:sldMkLst>
        <pc:spChg chg="mod">
          <ac:chgData name="Margaret Bowen" userId="bf4ab0ec-0e98-4dc6-9fb0-9476de776db8" providerId="ADAL" clId="{78FB26EA-3D4F-4D63-8223-3DE12E179077}" dt="2025-11-05T13:11:10.557" v="1487" actId="20577"/>
          <ac:spMkLst>
            <pc:docMk/>
            <pc:sldMk cId="1325105951" sldId="291"/>
            <ac:spMk id="2" creationId="{00000000-0000-0000-0000-000000000000}"/>
          </ac:spMkLst>
        </pc:spChg>
        <pc:spChg chg="mod">
          <ac:chgData name="Margaret Bowen" userId="bf4ab0ec-0e98-4dc6-9fb0-9476de776db8" providerId="ADAL" clId="{78FB26EA-3D4F-4D63-8223-3DE12E179077}" dt="2025-11-05T16:34:59.899" v="6712" actId="20577"/>
          <ac:spMkLst>
            <pc:docMk/>
            <pc:sldMk cId="1325105951" sldId="291"/>
            <ac:spMk id="3" creationId="{00000000-0000-0000-0000-000000000000}"/>
          </ac:spMkLst>
        </pc:spChg>
      </pc:sldChg>
      <pc:sldChg chg="modSp mod modAnim">
        <pc:chgData name="Margaret Bowen" userId="bf4ab0ec-0e98-4dc6-9fb0-9476de776db8" providerId="ADAL" clId="{78FB26EA-3D4F-4D63-8223-3DE12E179077}" dt="2025-11-05T13:15:22.884" v="1571" actId="790"/>
        <pc:sldMkLst>
          <pc:docMk/>
          <pc:sldMk cId="1610762128" sldId="292"/>
        </pc:sldMkLst>
        <pc:spChg chg="mod">
          <ac:chgData name="Margaret Bowen" userId="bf4ab0ec-0e98-4dc6-9fb0-9476de776db8" providerId="ADAL" clId="{78FB26EA-3D4F-4D63-8223-3DE12E179077}" dt="2025-11-05T13:14:04.142" v="1523" actId="14100"/>
          <ac:spMkLst>
            <pc:docMk/>
            <pc:sldMk cId="1610762128" sldId="292"/>
            <ac:spMk id="2" creationId="{00000000-0000-0000-0000-000000000000}"/>
          </ac:spMkLst>
        </pc:spChg>
        <pc:spChg chg="mod">
          <ac:chgData name="Margaret Bowen" userId="bf4ab0ec-0e98-4dc6-9fb0-9476de776db8" providerId="ADAL" clId="{78FB26EA-3D4F-4D63-8223-3DE12E179077}" dt="2025-11-05T13:15:22.884" v="1571" actId="790"/>
          <ac:spMkLst>
            <pc:docMk/>
            <pc:sldMk cId="1610762128" sldId="292"/>
            <ac:spMk id="3" creationId="{00000000-0000-0000-0000-000000000000}"/>
          </ac:spMkLst>
        </pc:spChg>
      </pc:sldChg>
      <pc:sldChg chg="modSp mod modAnim">
        <pc:chgData name="Margaret Bowen" userId="bf4ab0ec-0e98-4dc6-9fb0-9476de776db8" providerId="ADAL" clId="{78FB26EA-3D4F-4D63-8223-3DE12E179077}" dt="2025-11-05T16:36:04.632" v="6718" actId="20577"/>
        <pc:sldMkLst>
          <pc:docMk/>
          <pc:sldMk cId="904557711" sldId="293"/>
        </pc:sldMkLst>
        <pc:spChg chg="mod">
          <ac:chgData name="Margaret Bowen" userId="bf4ab0ec-0e98-4dc6-9fb0-9476de776db8" providerId="ADAL" clId="{78FB26EA-3D4F-4D63-8223-3DE12E179077}" dt="2025-11-05T13:15:45.161" v="1575" actId="14100"/>
          <ac:spMkLst>
            <pc:docMk/>
            <pc:sldMk cId="904557711" sldId="293"/>
            <ac:spMk id="2" creationId="{00000000-0000-0000-0000-000000000000}"/>
          </ac:spMkLst>
        </pc:spChg>
        <pc:spChg chg="mod">
          <ac:chgData name="Margaret Bowen" userId="bf4ab0ec-0e98-4dc6-9fb0-9476de776db8" providerId="ADAL" clId="{78FB26EA-3D4F-4D63-8223-3DE12E179077}" dt="2025-11-05T16:36:04.632" v="6718" actId="20577"/>
          <ac:spMkLst>
            <pc:docMk/>
            <pc:sldMk cId="904557711" sldId="293"/>
            <ac:spMk id="3" creationId="{00000000-0000-0000-0000-000000000000}"/>
          </ac:spMkLst>
        </pc:spChg>
      </pc:sldChg>
      <pc:sldChg chg="modSp mod modAnim">
        <pc:chgData name="Margaret Bowen" userId="bf4ab0ec-0e98-4dc6-9fb0-9476de776db8" providerId="ADAL" clId="{78FB26EA-3D4F-4D63-8223-3DE12E179077}" dt="2025-11-05T16:37:04.548" v="6758" actId="20577"/>
        <pc:sldMkLst>
          <pc:docMk/>
          <pc:sldMk cId="2542877341" sldId="294"/>
        </pc:sldMkLst>
        <pc:spChg chg="mod">
          <ac:chgData name="Margaret Bowen" userId="bf4ab0ec-0e98-4dc6-9fb0-9476de776db8" providerId="ADAL" clId="{78FB26EA-3D4F-4D63-8223-3DE12E179077}" dt="2025-11-05T16:36:40.915" v="6725" actId="2711"/>
          <ac:spMkLst>
            <pc:docMk/>
            <pc:sldMk cId="2542877341" sldId="294"/>
            <ac:spMk id="2" creationId="{00000000-0000-0000-0000-000000000000}"/>
          </ac:spMkLst>
        </pc:spChg>
        <pc:spChg chg="mod">
          <ac:chgData name="Margaret Bowen" userId="bf4ab0ec-0e98-4dc6-9fb0-9476de776db8" providerId="ADAL" clId="{78FB26EA-3D4F-4D63-8223-3DE12E179077}" dt="2025-11-05T16:37:04.548" v="6758" actId="20577"/>
          <ac:spMkLst>
            <pc:docMk/>
            <pc:sldMk cId="2542877341" sldId="294"/>
            <ac:spMk id="3" creationId="{00000000-0000-0000-0000-000000000000}"/>
          </ac:spMkLst>
        </pc:spChg>
      </pc:sldChg>
      <pc:sldChg chg="modSp mod">
        <pc:chgData name="Margaret Bowen" userId="bf4ab0ec-0e98-4dc6-9fb0-9476de776db8" providerId="ADAL" clId="{78FB26EA-3D4F-4D63-8223-3DE12E179077}" dt="2025-11-07T10:19:03.549" v="7220" actId="20577"/>
        <pc:sldMkLst>
          <pc:docMk/>
          <pc:sldMk cId="2685490972" sldId="295"/>
        </pc:sldMkLst>
        <pc:spChg chg="mod">
          <ac:chgData name="Margaret Bowen" userId="bf4ab0ec-0e98-4dc6-9fb0-9476de776db8" providerId="ADAL" clId="{78FB26EA-3D4F-4D63-8223-3DE12E179077}" dt="2025-11-05T16:37:40.133" v="6765" actId="2711"/>
          <ac:spMkLst>
            <pc:docMk/>
            <pc:sldMk cId="2685490972" sldId="295"/>
            <ac:spMk id="2" creationId="{00000000-0000-0000-0000-000000000000}"/>
          </ac:spMkLst>
        </pc:spChg>
        <pc:spChg chg="mod">
          <ac:chgData name="Margaret Bowen" userId="bf4ab0ec-0e98-4dc6-9fb0-9476de776db8" providerId="ADAL" clId="{78FB26EA-3D4F-4D63-8223-3DE12E179077}" dt="2025-11-07T10:19:03.549" v="7220" actId="20577"/>
          <ac:spMkLst>
            <pc:docMk/>
            <pc:sldMk cId="2685490972" sldId="295"/>
            <ac:spMk id="3" creationId="{00000000-0000-0000-0000-000000000000}"/>
          </ac:spMkLst>
        </pc:spChg>
      </pc:sldChg>
      <pc:sldChg chg="modSp mod">
        <pc:chgData name="Margaret Bowen" userId="bf4ab0ec-0e98-4dc6-9fb0-9476de776db8" providerId="ADAL" clId="{78FB26EA-3D4F-4D63-8223-3DE12E179077}" dt="2025-11-06T08:42:24.615" v="6874" actId="20577"/>
        <pc:sldMkLst>
          <pc:docMk/>
          <pc:sldMk cId="1111892523" sldId="296"/>
        </pc:sldMkLst>
        <pc:spChg chg="mod">
          <ac:chgData name="Margaret Bowen" userId="bf4ab0ec-0e98-4dc6-9fb0-9476de776db8" providerId="ADAL" clId="{78FB26EA-3D4F-4D63-8223-3DE12E179077}" dt="2025-11-05T16:41:38.665" v="6773" actId="2711"/>
          <ac:spMkLst>
            <pc:docMk/>
            <pc:sldMk cId="1111892523" sldId="296"/>
            <ac:spMk id="2" creationId="{00000000-0000-0000-0000-000000000000}"/>
          </ac:spMkLst>
        </pc:spChg>
        <pc:spChg chg="mod">
          <ac:chgData name="Margaret Bowen" userId="bf4ab0ec-0e98-4dc6-9fb0-9476de776db8" providerId="ADAL" clId="{78FB26EA-3D4F-4D63-8223-3DE12E179077}" dt="2025-11-06T08:42:24.615" v="6874" actId="20577"/>
          <ac:spMkLst>
            <pc:docMk/>
            <pc:sldMk cId="1111892523" sldId="296"/>
            <ac:spMk id="3" creationId="{00000000-0000-0000-0000-000000000000}"/>
          </ac:spMkLst>
        </pc:spChg>
      </pc:sldChg>
      <pc:sldChg chg="addSp delSp modSp mod">
        <pc:chgData name="Margaret Bowen" userId="bf4ab0ec-0e98-4dc6-9fb0-9476de776db8" providerId="ADAL" clId="{78FB26EA-3D4F-4D63-8223-3DE12E179077}" dt="2025-11-06T08:42:47.582" v="6878" actId="20577"/>
        <pc:sldMkLst>
          <pc:docMk/>
          <pc:sldMk cId="2576860469" sldId="297"/>
        </pc:sldMkLst>
        <pc:spChg chg="mod">
          <ac:chgData name="Margaret Bowen" userId="bf4ab0ec-0e98-4dc6-9fb0-9476de776db8" providerId="ADAL" clId="{78FB26EA-3D4F-4D63-8223-3DE12E179077}" dt="2025-11-05T13:34:05.250" v="1908" actId="790"/>
          <ac:spMkLst>
            <pc:docMk/>
            <pc:sldMk cId="2576860469" sldId="297"/>
            <ac:spMk id="3" creationId="{00000000-0000-0000-0000-000000000000}"/>
          </ac:spMkLst>
        </pc:spChg>
        <pc:spChg chg="add mod">
          <ac:chgData name="Margaret Bowen" userId="bf4ab0ec-0e98-4dc6-9fb0-9476de776db8" providerId="ADAL" clId="{78FB26EA-3D4F-4D63-8223-3DE12E179077}" dt="2025-11-06T08:42:47.582" v="6878" actId="20577"/>
          <ac:spMkLst>
            <pc:docMk/>
            <pc:sldMk cId="2576860469" sldId="297"/>
            <ac:spMk id="5" creationId="{1D5916AB-52DB-DD83-AD45-E339762B1302}"/>
          </ac:spMkLst>
        </pc:spChg>
      </pc:sldChg>
      <pc:sldChg chg="modSp mod modAnim">
        <pc:chgData name="Margaret Bowen" userId="bf4ab0ec-0e98-4dc6-9fb0-9476de776db8" providerId="ADAL" clId="{78FB26EA-3D4F-4D63-8223-3DE12E179077}" dt="2025-11-06T08:42:53.942" v="6882" actId="20577"/>
        <pc:sldMkLst>
          <pc:docMk/>
          <pc:sldMk cId="3119479578" sldId="298"/>
        </pc:sldMkLst>
        <pc:spChg chg="mod">
          <ac:chgData name="Margaret Bowen" userId="bf4ab0ec-0e98-4dc6-9fb0-9476de776db8" providerId="ADAL" clId="{78FB26EA-3D4F-4D63-8223-3DE12E179077}" dt="2025-11-06T08:42:53.942" v="6882" actId="20577"/>
          <ac:spMkLst>
            <pc:docMk/>
            <pc:sldMk cId="3119479578" sldId="298"/>
            <ac:spMk id="14338" creationId="{00000000-0000-0000-0000-000000000000}"/>
          </ac:spMkLst>
        </pc:spChg>
        <pc:spChg chg="mod">
          <ac:chgData name="Margaret Bowen" userId="bf4ab0ec-0e98-4dc6-9fb0-9476de776db8" providerId="ADAL" clId="{78FB26EA-3D4F-4D63-8223-3DE12E179077}" dt="2025-11-05T13:34:45.799" v="1916" actId="790"/>
          <ac:spMkLst>
            <pc:docMk/>
            <pc:sldMk cId="3119479578" sldId="298"/>
            <ac:spMk id="14339" creationId="{00000000-0000-0000-0000-000000000000}"/>
          </ac:spMkLst>
        </pc:spChg>
      </pc:sldChg>
      <pc:sldChg chg="modSp mod modAnim">
        <pc:chgData name="Margaret Bowen" userId="bf4ab0ec-0e98-4dc6-9fb0-9476de776db8" providerId="ADAL" clId="{78FB26EA-3D4F-4D63-8223-3DE12E179077}" dt="2025-11-05T16:43:15.004" v="6786" actId="20577"/>
        <pc:sldMkLst>
          <pc:docMk/>
          <pc:sldMk cId="2695827985" sldId="299"/>
        </pc:sldMkLst>
        <pc:spChg chg="mod">
          <ac:chgData name="Margaret Bowen" userId="bf4ab0ec-0e98-4dc6-9fb0-9476de776db8" providerId="ADAL" clId="{78FB26EA-3D4F-4D63-8223-3DE12E179077}" dt="2025-11-05T13:35:04.052" v="1934" actId="790"/>
          <ac:spMkLst>
            <pc:docMk/>
            <pc:sldMk cId="2695827985" sldId="299"/>
            <ac:spMk id="15362" creationId="{00000000-0000-0000-0000-000000000000}"/>
          </ac:spMkLst>
        </pc:spChg>
        <pc:spChg chg="mod">
          <ac:chgData name="Margaret Bowen" userId="bf4ab0ec-0e98-4dc6-9fb0-9476de776db8" providerId="ADAL" clId="{78FB26EA-3D4F-4D63-8223-3DE12E179077}" dt="2025-11-05T16:43:15.004" v="6786" actId="20577"/>
          <ac:spMkLst>
            <pc:docMk/>
            <pc:sldMk cId="2695827985" sldId="299"/>
            <ac:spMk id="15363" creationId="{00000000-0000-0000-0000-000000000000}"/>
          </ac:spMkLst>
        </pc:spChg>
      </pc:sldChg>
      <pc:sldChg chg="modSp mod modAnim">
        <pc:chgData name="Margaret Bowen" userId="bf4ab0ec-0e98-4dc6-9fb0-9476de776db8" providerId="ADAL" clId="{78FB26EA-3D4F-4D63-8223-3DE12E179077}" dt="2025-11-05T13:42:26.665" v="2263" actId="790"/>
        <pc:sldMkLst>
          <pc:docMk/>
          <pc:sldMk cId="46094765" sldId="300"/>
        </pc:sldMkLst>
        <pc:spChg chg="mod">
          <ac:chgData name="Margaret Bowen" userId="bf4ab0ec-0e98-4dc6-9fb0-9476de776db8" providerId="ADAL" clId="{78FB26EA-3D4F-4D63-8223-3DE12E179077}" dt="2025-11-05T13:40:20.715" v="2192" actId="20577"/>
          <ac:spMkLst>
            <pc:docMk/>
            <pc:sldMk cId="46094765" sldId="300"/>
            <ac:spMk id="15362" creationId="{00000000-0000-0000-0000-000000000000}"/>
          </ac:spMkLst>
        </pc:spChg>
        <pc:spChg chg="mod">
          <ac:chgData name="Margaret Bowen" userId="bf4ab0ec-0e98-4dc6-9fb0-9476de776db8" providerId="ADAL" clId="{78FB26EA-3D4F-4D63-8223-3DE12E179077}" dt="2025-11-05T13:42:26.665" v="2263" actId="790"/>
          <ac:spMkLst>
            <pc:docMk/>
            <pc:sldMk cId="46094765" sldId="300"/>
            <ac:spMk id="15363" creationId="{00000000-0000-0000-0000-000000000000}"/>
          </ac:spMkLst>
        </pc:spChg>
      </pc:sldChg>
      <pc:sldChg chg="modSp mod modAnim">
        <pc:chgData name="Margaret Bowen" userId="bf4ab0ec-0e98-4dc6-9fb0-9476de776db8" providerId="ADAL" clId="{78FB26EA-3D4F-4D63-8223-3DE12E179077}" dt="2025-11-05T16:44:22.849" v="6820" actId="20577"/>
        <pc:sldMkLst>
          <pc:docMk/>
          <pc:sldMk cId="1070422114" sldId="301"/>
        </pc:sldMkLst>
        <pc:spChg chg="mod">
          <ac:chgData name="Margaret Bowen" userId="bf4ab0ec-0e98-4dc6-9fb0-9476de776db8" providerId="ADAL" clId="{78FB26EA-3D4F-4D63-8223-3DE12E179077}" dt="2025-11-05T13:42:37.343" v="2264" actId="790"/>
          <ac:spMkLst>
            <pc:docMk/>
            <pc:sldMk cId="1070422114" sldId="301"/>
            <ac:spMk id="16386" creationId="{00000000-0000-0000-0000-000000000000}"/>
          </ac:spMkLst>
        </pc:spChg>
        <pc:spChg chg="mod">
          <ac:chgData name="Margaret Bowen" userId="bf4ab0ec-0e98-4dc6-9fb0-9476de776db8" providerId="ADAL" clId="{78FB26EA-3D4F-4D63-8223-3DE12E179077}" dt="2025-11-05T16:44:22.849" v="6820" actId="20577"/>
          <ac:spMkLst>
            <pc:docMk/>
            <pc:sldMk cId="1070422114" sldId="301"/>
            <ac:spMk id="16387" creationId="{00000000-0000-0000-0000-000000000000}"/>
          </ac:spMkLst>
        </pc:spChg>
      </pc:sldChg>
      <pc:sldChg chg="modSp mod">
        <pc:chgData name="Margaret Bowen" userId="bf4ab0ec-0e98-4dc6-9fb0-9476de776db8" providerId="ADAL" clId="{78FB26EA-3D4F-4D63-8223-3DE12E179077}" dt="2025-11-07T10:26:20.031" v="7245" actId="790"/>
        <pc:sldMkLst>
          <pc:docMk/>
          <pc:sldMk cId="1202219133" sldId="302"/>
        </pc:sldMkLst>
        <pc:spChg chg="mod">
          <ac:chgData name="Margaret Bowen" userId="bf4ab0ec-0e98-4dc6-9fb0-9476de776db8" providerId="ADAL" clId="{78FB26EA-3D4F-4D63-8223-3DE12E179077}" dt="2025-11-05T15:11:28.665" v="5206" actId="790"/>
          <ac:spMkLst>
            <pc:docMk/>
            <pc:sldMk cId="1202219133" sldId="302"/>
            <ac:spMk id="2" creationId="{00000000-0000-0000-0000-000000000000}"/>
          </ac:spMkLst>
        </pc:spChg>
        <pc:spChg chg="mod">
          <ac:chgData name="Margaret Bowen" userId="bf4ab0ec-0e98-4dc6-9fb0-9476de776db8" providerId="ADAL" clId="{78FB26EA-3D4F-4D63-8223-3DE12E179077}" dt="2025-11-07T10:26:20.031" v="7245" actId="790"/>
          <ac:spMkLst>
            <pc:docMk/>
            <pc:sldMk cId="1202219133" sldId="302"/>
            <ac:spMk id="3" creationId="{00000000-0000-0000-0000-000000000000}"/>
          </ac:spMkLst>
        </pc:spChg>
      </pc:sldChg>
      <pc:sldChg chg="modSp mod modAnim">
        <pc:chgData name="Margaret Bowen" userId="bf4ab0ec-0e98-4dc6-9fb0-9476de776db8" providerId="ADAL" clId="{78FB26EA-3D4F-4D63-8223-3DE12E179077}" dt="2025-11-05T16:45:10.249" v="6823" actId="790"/>
        <pc:sldMkLst>
          <pc:docMk/>
          <pc:sldMk cId="2739649112" sldId="303"/>
        </pc:sldMkLst>
        <pc:spChg chg="mod">
          <ac:chgData name="Margaret Bowen" userId="bf4ab0ec-0e98-4dc6-9fb0-9476de776db8" providerId="ADAL" clId="{78FB26EA-3D4F-4D63-8223-3DE12E179077}" dt="2025-11-05T13:44:30.968" v="2319" actId="790"/>
          <ac:spMkLst>
            <pc:docMk/>
            <pc:sldMk cId="2739649112" sldId="303"/>
            <ac:spMk id="2" creationId="{00000000-0000-0000-0000-000000000000}"/>
          </ac:spMkLst>
        </pc:spChg>
        <pc:spChg chg="mod">
          <ac:chgData name="Margaret Bowen" userId="bf4ab0ec-0e98-4dc6-9fb0-9476de776db8" providerId="ADAL" clId="{78FB26EA-3D4F-4D63-8223-3DE12E179077}" dt="2025-11-05T16:45:10.249" v="6823" actId="790"/>
          <ac:spMkLst>
            <pc:docMk/>
            <pc:sldMk cId="2739649112" sldId="303"/>
            <ac:spMk id="3" creationId="{00000000-0000-0000-0000-000000000000}"/>
          </ac:spMkLst>
        </pc:spChg>
      </pc:sldChg>
      <pc:sldChg chg="modSp mod modAnim">
        <pc:chgData name="Margaret Bowen" userId="bf4ab0ec-0e98-4dc6-9fb0-9476de776db8" providerId="ADAL" clId="{78FB26EA-3D4F-4D63-8223-3DE12E179077}" dt="2025-11-05T13:47:30.082" v="2403" actId="20577"/>
        <pc:sldMkLst>
          <pc:docMk/>
          <pc:sldMk cId="2977702790" sldId="304"/>
        </pc:sldMkLst>
        <pc:spChg chg="mod">
          <ac:chgData name="Margaret Bowen" userId="bf4ab0ec-0e98-4dc6-9fb0-9476de776db8" providerId="ADAL" clId="{78FB26EA-3D4F-4D63-8223-3DE12E179077}" dt="2025-11-05T13:45:57.339" v="2350" actId="790"/>
          <ac:spMkLst>
            <pc:docMk/>
            <pc:sldMk cId="2977702790" sldId="304"/>
            <ac:spMk id="2" creationId="{00000000-0000-0000-0000-000000000000}"/>
          </ac:spMkLst>
        </pc:spChg>
        <pc:spChg chg="mod">
          <ac:chgData name="Margaret Bowen" userId="bf4ab0ec-0e98-4dc6-9fb0-9476de776db8" providerId="ADAL" clId="{78FB26EA-3D4F-4D63-8223-3DE12E179077}" dt="2025-11-05T13:46:32.315" v="2352" actId="790"/>
          <ac:spMkLst>
            <pc:docMk/>
            <pc:sldMk cId="2977702790" sldId="304"/>
            <ac:spMk id="3" creationId="{00000000-0000-0000-0000-000000000000}"/>
          </ac:spMkLst>
        </pc:spChg>
        <pc:spChg chg="mod">
          <ac:chgData name="Margaret Bowen" userId="bf4ab0ec-0e98-4dc6-9fb0-9476de776db8" providerId="ADAL" clId="{78FB26EA-3D4F-4D63-8223-3DE12E179077}" dt="2025-11-05T13:47:30.082" v="2403" actId="20577"/>
          <ac:spMkLst>
            <pc:docMk/>
            <pc:sldMk cId="2977702790" sldId="304"/>
            <ac:spMk id="5" creationId="{00000000-0000-0000-0000-000000000000}"/>
          </ac:spMkLst>
        </pc:spChg>
      </pc:sldChg>
      <pc:sldChg chg="modSp mod modAnim">
        <pc:chgData name="Margaret Bowen" userId="bf4ab0ec-0e98-4dc6-9fb0-9476de776db8" providerId="ADAL" clId="{78FB26EA-3D4F-4D63-8223-3DE12E179077}" dt="2025-11-05T13:47:14.790" v="2377" actId="20577"/>
        <pc:sldMkLst>
          <pc:docMk/>
          <pc:sldMk cId="3309327385" sldId="305"/>
        </pc:sldMkLst>
        <pc:spChg chg="mod">
          <ac:chgData name="Margaret Bowen" userId="bf4ab0ec-0e98-4dc6-9fb0-9476de776db8" providerId="ADAL" clId="{78FB26EA-3D4F-4D63-8223-3DE12E179077}" dt="2025-11-05T13:46:48.365" v="2353" actId="790"/>
          <ac:spMkLst>
            <pc:docMk/>
            <pc:sldMk cId="3309327385" sldId="305"/>
            <ac:spMk id="2" creationId="{00000000-0000-0000-0000-000000000000}"/>
          </ac:spMkLst>
        </pc:spChg>
        <pc:spChg chg="mod">
          <ac:chgData name="Margaret Bowen" userId="bf4ab0ec-0e98-4dc6-9fb0-9476de776db8" providerId="ADAL" clId="{78FB26EA-3D4F-4D63-8223-3DE12E179077}" dt="2025-11-05T13:47:03.509" v="2355" actId="790"/>
          <ac:spMkLst>
            <pc:docMk/>
            <pc:sldMk cId="3309327385" sldId="305"/>
            <ac:spMk id="3" creationId="{00000000-0000-0000-0000-000000000000}"/>
          </ac:spMkLst>
        </pc:spChg>
        <pc:spChg chg="mod">
          <ac:chgData name="Margaret Bowen" userId="bf4ab0ec-0e98-4dc6-9fb0-9476de776db8" providerId="ADAL" clId="{78FB26EA-3D4F-4D63-8223-3DE12E179077}" dt="2025-11-05T13:47:14.790" v="2377" actId="20577"/>
          <ac:spMkLst>
            <pc:docMk/>
            <pc:sldMk cId="3309327385" sldId="305"/>
            <ac:spMk id="5" creationId="{00000000-0000-0000-0000-000000000000}"/>
          </ac:spMkLst>
        </pc:spChg>
      </pc:sldChg>
      <pc:sldChg chg="modSp mod modAnim">
        <pc:chgData name="Margaret Bowen" userId="bf4ab0ec-0e98-4dc6-9fb0-9476de776db8" providerId="ADAL" clId="{78FB26EA-3D4F-4D63-8223-3DE12E179077}" dt="2025-11-06T08:45:44.452" v="6898" actId="13926"/>
        <pc:sldMkLst>
          <pc:docMk/>
          <pc:sldMk cId="905728904" sldId="306"/>
        </pc:sldMkLst>
        <pc:spChg chg="mod">
          <ac:chgData name="Margaret Bowen" userId="bf4ab0ec-0e98-4dc6-9fb0-9476de776db8" providerId="ADAL" clId="{78FB26EA-3D4F-4D63-8223-3DE12E179077}" dt="2025-11-05T13:47:45.783" v="2404" actId="790"/>
          <ac:spMkLst>
            <pc:docMk/>
            <pc:sldMk cId="905728904" sldId="306"/>
            <ac:spMk id="17410" creationId="{00000000-0000-0000-0000-000000000000}"/>
          </ac:spMkLst>
        </pc:spChg>
        <pc:spChg chg="mod">
          <ac:chgData name="Margaret Bowen" userId="bf4ab0ec-0e98-4dc6-9fb0-9476de776db8" providerId="ADAL" clId="{78FB26EA-3D4F-4D63-8223-3DE12E179077}" dt="2025-11-06T08:45:44.452" v="6898" actId="13926"/>
          <ac:spMkLst>
            <pc:docMk/>
            <pc:sldMk cId="905728904" sldId="306"/>
            <ac:spMk id="17411" creationId="{00000000-0000-0000-0000-000000000000}"/>
          </ac:spMkLst>
        </pc:spChg>
      </pc:sldChg>
      <pc:sldChg chg="modSp mod modAnim">
        <pc:chgData name="Margaret Bowen" userId="bf4ab0ec-0e98-4dc6-9fb0-9476de776db8" providerId="ADAL" clId="{78FB26EA-3D4F-4D63-8223-3DE12E179077}" dt="2025-11-05T16:46:10.851" v="6827" actId="20577"/>
        <pc:sldMkLst>
          <pc:docMk/>
          <pc:sldMk cId="3395700746" sldId="307"/>
        </pc:sldMkLst>
        <pc:spChg chg="mod">
          <ac:chgData name="Margaret Bowen" userId="bf4ab0ec-0e98-4dc6-9fb0-9476de776db8" providerId="ADAL" clId="{78FB26EA-3D4F-4D63-8223-3DE12E179077}" dt="2025-11-05T13:49:51.549" v="2485" actId="790"/>
          <ac:spMkLst>
            <pc:docMk/>
            <pc:sldMk cId="3395700746" sldId="307"/>
            <ac:spMk id="2" creationId="{00000000-0000-0000-0000-000000000000}"/>
          </ac:spMkLst>
        </pc:spChg>
        <pc:spChg chg="mod">
          <ac:chgData name="Margaret Bowen" userId="bf4ab0ec-0e98-4dc6-9fb0-9476de776db8" providerId="ADAL" clId="{78FB26EA-3D4F-4D63-8223-3DE12E179077}" dt="2025-11-05T16:45:59.348" v="6825" actId="20577"/>
          <ac:spMkLst>
            <pc:docMk/>
            <pc:sldMk cId="3395700746" sldId="307"/>
            <ac:spMk id="3" creationId="{00000000-0000-0000-0000-000000000000}"/>
          </ac:spMkLst>
        </pc:spChg>
        <pc:spChg chg="mod">
          <ac:chgData name="Margaret Bowen" userId="bf4ab0ec-0e98-4dc6-9fb0-9476de776db8" providerId="ADAL" clId="{78FB26EA-3D4F-4D63-8223-3DE12E179077}" dt="2025-11-05T16:46:10.851" v="6827" actId="20577"/>
          <ac:spMkLst>
            <pc:docMk/>
            <pc:sldMk cId="3395700746" sldId="307"/>
            <ac:spMk id="4" creationId="{00000000-0000-0000-0000-000000000000}"/>
          </ac:spMkLst>
        </pc:spChg>
      </pc:sldChg>
      <pc:sldChg chg="modSp mod modAnim">
        <pc:chgData name="Margaret Bowen" userId="bf4ab0ec-0e98-4dc6-9fb0-9476de776db8" providerId="ADAL" clId="{78FB26EA-3D4F-4D63-8223-3DE12E179077}" dt="2025-11-06T08:55:57.504" v="6937" actId="20577"/>
        <pc:sldMkLst>
          <pc:docMk/>
          <pc:sldMk cId="2082863528" sldId="308"/>
        </pc:sldMkLst>
        <pc:spChg chg="mod">
          <ac:chgData name="Margaret Bowen" userId="bf4ab0ec-0e98-4dc6-9fb0-9476de776db8" providerId="ADAL" clId="{78FB26EA-3D4F-4D63-8223-3DE12E179077}" dt="2025-11-05T13:51:12.379" v="2570" actId="790"/>
          <ac:spMkLst>
            <pc:docMk/>
            <pc:sldMk cId="2082863528" sldId="308"/>
            <ac:spMk id="18434" creationId="{00000000-0000-0000-0000-000000000000}"/>
          </ac:spMkLst>
        </pc:spChg>
        <pc:spChg chg="mod">
          <ac:chgData name="Margaret Bowen" userId="bf4ab0ec-0e98-4dc6-9fb0-9476de776db8" providerId="ADAL" clId="{78FB26EA-3D4F-4D63-8223-3DE12E179077}" dt="2025-11-06T08:55:57.504" v="6937" actId="20577"/>
          <ac:spMkLst>
            <pc:docMk/>
            <pc:sldMk cId="2082863528" sldId="308"/>
            <ac:spMk id="24579" creationId="{00000000-0000-0000-0000-000000000000}"/>
          </ac:spMkLst>
        </pc:spChg>
      </pc:sldChg>
      <pc:sldChg chg="modSp mod modAnim">
        <pc:chgData name="Margaret Bowen" userId="bf4ab0ec-0e98-4dc6-9fb0-9476de776db8" providerId="ADAL" clId="{78FB26EA-3D4F-4D63-8223-3DE12E179077}" dt="2025-11-05T14:03:12.199" v="2908" actId="20577"/>
        <pc:sldMkLst>
          <pc:docMk/>
          <pc:sldMk cId="2340084300" sldId="309"/>
        </pc:sldMkLst>
        <pc:spChg chg="mod">
          <ac:chgData name="Margaret Bowen" userId="bf4ab0ec-0e98-4dc6-9fb0-9476de776db8" providerId="ADAL" clId="{78FB26EA-3D4F-4D63-8223-3DE12E179077}" dt="2025-11-05T14:01:03.999" v="2814" actId="20577"/>
          <ac:spMkLst>
            <pc:docMk/>
            <pc:sldMk cId="2340084300" sldId="309"/>
            <ac:spMk id="2" creationId="{00000000-0000-0000-0000-000000000000}"/>
          </ac:spMkLst>
        </pc:spChg>
        <pc:spChg chg="mod">
          <ac:chgData name="Margaret Bowen" userId="bf4ab0ec-0e98-4dc6-9fb0-9476de776db8" providerId="ADAL" clId="{78FB26EA-3D4F-4D63-8223-3DE12E179077}" dt="2025-11-05T14:03:12.199" v="2908" actId="20577"/>
          <ac:spMkLst>
            <pc:docMk/>
            <pc:sldMk cId="2340084300" sldId="309"/>
            <ac:spMk id="3" creationId="{00000000-0000-0000-0000-000000000000}"/>
          </ac:spMkLst>
        </pc:spChg>
      </pc:sldChg>
      <pc:sldChg chg="modSp mod modAnim">
        <pc:chgData name="Margaret Bowen" userId="bf4ab0ec-0e98-4dc6-9fb0-9476de776db8" providerId="ADAL" clId="{78FB26EA-3D4F-4D63-8223-3DE12E179077}" dt="2025-11-05T14:05:09.965" v="2936" actId="790"/>
        <pc:sldMkLst>
          <pc:docMk/>
          <pc:sldMk cId="910884200" sldId="310"/>
        </pc:sldMkLst>
        <pc:spChg chg="mod">
          <ac:chgData name="Margaret Bowen" userId="bf4ab0ec-0e98-4dc6-9fb0-9476de776db8" providerId="ADAL" clId="{78FB26EA-3D4F-4D63-8223-3DE12E179077}" dt="2025-11-05T14:03:41.932" v="2912" actId="790"/>
          <ac:spMkLst>
            <pc:docMk/>
            <pc:sldMk cId="910884200" sldId="310"/>
            <ac:spMk id="2" creationId="{00000000-0000-0000-0000-000000000000}"/>
          </ac:spMkLst>
        </pc:spChg>
        <pc:spChg chg="mod">
          <ac:chgData name="Margaret Bowen" userId="bf4ab0ec-0e98-4dc6-9fb0-9476de776db8" providerId="ADAL" clId="{78FB26EA-3D4F-4D63-8223-3DE12E179077}" dt="2025-11-05T14:05:09.965" v="2936" actId="790"/>
          <ac:spMkLst>
            <pc:docMk/>
            <pc:sldMk cId="910884200" sldId="310"/>
            <ac:spMk id="3" creationId="{00000000-0000-0000-0000-000000000000}"/>
          </ac:spMkLst>
        </pc:spChg>
      </pc:sldChg>
      <pc:sldChg chg="modSp mod">
        <pc:chgData name="Margaret Bowen" userId="bf4ab0ec-0e98-4dc6-9fb0-9476de776db8" providerId="ADAL" clId="{78FB26EA-3D4F-4D63-8223-3DE12E179077}" dt="2025-11-05T14:05:43.699" v="2997" actId="790"/>
        <pc:sldMkLst>
          <pc:docMk/>
          <pc:sldMk cId="2096032833" sldId="311"/>
        </pc:sldMkLst>
        <pc:spChg chg="mod">
          <ac:chgData name="Margaret Bowen" userId="bf4ab0ec-0e98-4dc6-9fb0-9476de776db8" providerId="ADAL" clId="{78FB26EA-3D4F-4D63-8223-3DE12E179077}" dt="2025-11-05T14:05:43.699" v="2997" actId="790"/>
          <ac:spMkLst>
            <pc:docMk/>
            <pc:sldMk cId="2096032833" sldId="311"/>
            <ac:spMk id="2" creationId="{00000000-0000-0000-0000-000000000000}"/>
          </ac:spMkLst>
        </pc:spChg>
      </pc:sldChg>
      <pc:sldChg chg="modSp mod modAnim">
        <pc:chgData name="Margaret Bowen" userId="bf4ab0ec-0e98-4dc6-9fb0-9476de776db8" providerId="ADAL" clId="{78FB26EA-3D4F-4D63-8223-3DE12E179077}" dt="2025-11-06T09:01:09.999" v="6941" actId="20577"/>
        <pc:sldMkLst>
          <pc:docMk/>
          <pc:sldMk cId="2198598063" sldId="312"/>
        </pc:sldMkLst>
        <pc:spChg chg="mod">
          <ac:chgData name="Margaret Bowen" userId="bf4ab0ec-0e98-4dc6-9fb0-9476de776db8" providerId="ADAL" clId="{78FB26EA-3D4F-4D63-8223-3DE12E179077}" dt="2025-11-06T09:01:09.999" v="6941" actId="20577"/>
          <ac:spMkLst>
            <pc:docMk/>
            <pc:sldMk cId="2198598063" sldId="312"/>
            <ac:spMk id="4" creationId="{00000000-0000-0000-0000-000000000000}"/>
          </ac:spMkLst>
        </pc:spChg>
        <pc:spChg chg="mod">
          <ac:chgData name="Margaret Bowen" userId="bf4ab0ec-0e98-4dc6-9fb0-9476de776db8" providerId="ADAL" clId="{78FB26EA-3D4F-4D63-8223-3DE12E179077}" dt="2025-11-05T14:06:02.369" v="3047" actId="790"/>
          <ac:spMkLst>
            <pc:docMk/>
            <pc:sldMk cId="2198598063" sldId="312"/>
            <ac:spMk id="22530" creationId="{00000000-0000-0000-0000-000000000000}"/>
          </ac:spMkLst>
        </pc:spChg>
      </pc:sldChg>
      <pc:sldChg chg="modSp mod modAnim">
        <pc:chgData name="Margaret Bowen" userId="bf4ab0ec-0e98-4dc6-9fb0-9476de776db8" providerId="ADAL" clId="{78FB26EA-3D4F-4D63-8223-3DE12E179077}" dt="2025-11-05T14:10:25.620" v="3170" actId="20577"/>
        <pc:sldMkLst>
          <pc:docMk/>
          <pc:sldMk cId="2028914341" sldId="313"/>
        </pc:sldMkLst>
        <pc:spChg chg="mod">
          <ac:chgData name="Margaret Bowen" userId="bf4ab0ec-0e98-4dc6-9fb0-9476de776db8" providerId="ADAL" clId="{78FB26EA-3D4F-4D63-8223-3DE12E179077}" dt="2025-11-05T14:08:00.716" v="3131" actId="14100"/>
          <ac:spMkLst>
            <pc:docMk/>
            <pc:sldMk cId="2028914341" sldId="313"/>
            <ac:spMk id="23554" creationId="{00000000-0000-0000-0000-000000000000}"/>
          </ac:spMkLst>
        </pc:spChg>
        <pc:spChg chg="mod">
          <ac:chgData name="Margaret Bowen" userId="bf4ab0ec-0e98-4dc6-9fb0-9476de776db8" providerId="ADAL" clId="{78FB26EA-3D4F-4D63-8223-3DE12E179077}" dt="2025-11-05T14:10:25.620" v="3170" actId="20577"/>
          <ac:spMkLst>
            <pc:docMk/>
            <pc:sldMk cId="2028914341" sldId="313"/>
            <ac:spMk id="23555" creationId="{00000000-0000-0000-0000-000000000000}"/>
          </ac:spMkLst>
        </pc:spChg>
      </pc:sldChg>
      <pc:sldChg chg="modSp mod">
        <pc:chgData name="Margaret Bowen" userId="bf4ab0ec-0e98-4dc6-9fb0-9476de776db8" providerId="ADAL" clId="{78FB26EA-3D4F-4D63-8223-3DE12E179077}" dt="2025-11-05T14:48:41.832" v="4415" actId="790"/>
        <pc:sldMkLst>
          <pc:docMk/>
          <pc:sldMk cId="1213479340" sldId="314"/>
        </pc:sldMkLst>
        <pc:spChg chg="mod">
          <ac:chgData name="Margaret Bowen" userId="bf4ab0ec-0e98-4dc6-9fb0-9476de776db8" providerId="ADAL" clId="{78FB26EA-3D4F-4D63-8223-3DE12E179077}" dt="2025-11-05T14:47:47.615" v="4411" actId="313"/>
          <ac:spMkLst>
            <pc:docMk/>
            <pc:sldMk cId="1213479340" sldId="314"/>
            <ac:spMk id="2" creationId="{00000000-0000-0000-0000-000000000000}"/>
          </ac:spMkLst>
        </pc:spChg>
        <pc:spChg chg="mod">
          <ac:chgData name="Margaret Bowen" userId="bf4ab0ec-0e98-4dc6-9fb0-9476de776db8" providerId="ADAL" clId="{78FB26EA-3D4F-4D63-8223-3DE12E179077}" dt="2025-11-05T14:48:41.832" v="4415" actId="790"/>
          <ac:spMkLst>
            <pc:docMk/>
            <pc:sldMk cId="1213479340" sldId="314"/>
            <ac:spMk id="3" creationId="{00000000-0000-0000-0000-000000000000}"/>
          </ac:spMkLst>
        </pc:spChg>
      </pc:sldChg>
      <pc:sldChg chg="modSp mod">
        <pc:chgData name="Margaret Bowen" userId="bf4ab0ec-0e98-4dc6-9fb0-9476de776db8" providerId="ADAL" clId="{78FB26EA-3D4F-4D63-8223-3DE12E179077}" dt="2025-11-07T10:22:18.305" v="7230" actId="20577"/>
        <pc:sldMkLst>
          <pc:docMk/>
          <pc:sldMk cId="526454097" sldId="315"/>
        </pc:sldMkLst>
        <pc:spChg chg="mod">
          <ac:chgData name="Margaret Bowen" userId="bf4ab0ec-0e98-4dc6-9fb0-9476de776db8" providerId="ADAL" clId="{78FB26EA-3D4F-4D63-8223-3DE12E179077}" dt="2025-11-06T09:02:25.008" v="6943" actId="114"/>
          <ac:spMkLst>
            <pc:docMk/>
            <pc:sldMk cId="526454097" sldId="315"/>
            <ac:spMk id="3" creationId="{00000000-0000-0000-0000-000000000000}"/>
          </ac:spMkLst>
        </pc:spChg>
        <pc:spChg chg="mod">
          <ac:chgData name="Margaret Bowen" userId="bf4ab0ec-0e98-4dc6-9fb0-9476de776db8" providerId="ADAL" clId="{78FB26EA-3D4F-4D63-8223-3DE12E179077}" dt="2025-11-07T10:22:18.305" v="7230" actId="20577"/>
          <ac:spMkLst>
            <pc:docMk/>
            <pc:sldMk cId="526454097" sldId="315"/>
            <ac:spMk id="24578" creationId="{00000000-0000-0000-0000-000000000000}"/>
          </ac:spMkLst>
        </pc:spChg>
      </pc:sldChg>
      <pc:sldChg chg="modSp mod">
        <pc:chgData name="Margaret Bowen" userId="bf4ab0ec-0e98-4dc6-9fb0-9476de776db8" providerId="ADAL" clId="{78FB26EA-3D4F-4D63-8223-3DE12E179077}" dt="2025-11-06T09:03:05.692" v="6976" actId="13926"/>
        <pc:sldMkLst>
          <pc:docMk/>
          <pc:sldMk cId="604448190" sldId="316"/>
        </pc:sldMkLst>
        <pc:spChg chg="mod">
          <ac:chgData name="Margaret Bowen" userId="bf4ab0ec-0e98-4dc6-9fb0-9476de776db8" providerId="ADAL" clId="{78FB26EA-3D4F-4D63-8223-3DE12E179077}" dt="2025-11-06T09:03:05.692" v="6976" actId="13926"/>
          <ac:spMkLst>
            <pc:docMk/>
            <pc:sldMk cId="604448190" sldId="316"/>
            <ac:spMk id="4" creationId="{00000000-0000-0000-0000-000000000000}"/>
          </ac:spMkLst>
        </pc:spChg>
        <pc:spChg chg="mod">
          <ac:chgData name="Margaret Bowen" userId="bf4ab0ec-0e98-4dc6-9fb0-9476de776db8" providerId="ADAL" clId="{78FB26EA-3D4F-4D63-8223-3DE12E179077}" dt="2025-11-05T14:35:22.552" v="3768" actId="20577"/>
          <ac:spMkLst>
            <pc:docMk/>
            <pc:sldMk cId="604448190" sldId="316"/>
            <ac:spMk id="25602" creationId="{00000000-0000-0000-0000-000000000000}"/>
          </ac:spMkLst>
        </pc:spChg>
      </pc:sldChg>
      <pc:sldChg chg="modSp mod">
        <pc:chgData name="Margaret Bowen" userId="bf4ab0ec-0e98-4dc6-9fb0-9476de776db8" providerId="ADAL" clId="{78FB26EA-3D4F-4D63-8223-3DE12E179077}" dt="2025-11-05T14:35:58.865" v="3818" actId="20577"/>
        <pc:sldMkLst>
          <pc:docMk/>
          <pc:sldMk cId="3907004122" sldId="317"/>
        </pc:sldMkLst>
        <pc:spChg chg="mod">
          <ac:chgData name="Margaret Bowen" userId="bf4ab0ec-0e98-4dc6-9fb0-9476de776db8" providerId="ADAL" clId="{78FB26EA-3D4F-4D63-8223-3DE12E179077}" dt="2025-11-05T14:32:01.232" v="3661" actId="790"/>
          <ac:spMkLst>
            <pc:docMk/>
            <pc:sldMk cId="3907004122" sldId="317"/>
            <ac:spMk id="3" creationId="{00000000-0000-0000-0000-000000000000}"/>
          </ac:spMkLst>
        </pc:spChg>
        <pc:spChg chg="mod">
          <ac:chgData name="Margaret Bowen" userId="bf4ab0ec-0e98-4dc6-9fb0-9476de776db8" providerId="ADAL" clId="{78FB26EA-3D4F-4D63-8223-3DE12E179077}" dt="2025-11-05T14:35:58.865" v="3818" actId="20577"/>
          <ac:spMkLst>
            <pc:docMk/>
            <pc:sldMk cId="3907004122" sldId="317"/>
            <ac:spMk id="26626" creationId="{00000000-0000-0000-0000-000000000000}"/>
          </ac:spMkLst>
        </pc:spChg>
      </pc:sldChg>
      <pc:sldChg chg="modSp mod">
        <pc:chgData name="Margaret Bowen" userId="bf4ab0ec-0e98-4dc6-9fb0-9476de776db8" providerId="ADAL" clId="{78FB26EA-3D4F-4D63-8223-3DE12E179077}" dt="2025-11-07T10:22:47.506" v="7231" actId="20577"/>
        <pc:sldMkLst>
          <pc:docMk/>
          <pc:sldMk cId="3594936896" sldId="318"/>
        </pc:sldMkLst>
        <pc:spChg chg="mod">
          <ac:chgData name="Margaret Bowen" userId="bf4ab0ec-0e98-4dc6-9fb0-9476de776db8" providerId="ADAL" clId="{78FB26EA-3D4F-4D63-8223-3DE12E179077}" dt="2025-11-07T10:22:47.506" v="7231" actId="20577"/>
          <ac:spMkLst>
            <pc:docMk/>
            <pc:sldMk cId="3594936896" sldId="318"/>
            <ac:spMk id="3" creationId="{00000000-0000-0000-0000-000000000000}"/>
          </ac:spMkLst>
        </pc:spChg>
        <pc:spChg chg="mod">
          <ac:chgData name="Margaret Bowen" userId="bf4ab0ec-0e98-4dc6-9fb0-9476de776db8" providerId="ADAL" clId="{78FB26EA-3D4F-4D63-8223-3DE12E179077}" dt="2025-11-05T14:38:43.865" v="3905" actId="20577"/>
          <ac:spMkLst>
            <pc:docMk/>
            <pc:sldMk cId="3594936896" sldId="318"/>
            <ac:spMk id="27650" creationId="{00000000-0000-0000-0000-000000000000}"/>
          </ac:spMkLst>
        </pc:spChg>
        <pc:picChg chg="mod">
          <ac:chgData name="Margaret Bowen" userId="bf4ab0ec-0e98-4dc6-9fb0-9476de776db8" providerId="ADAL" clId="{78FB26EA-3D4F-4D63-8223-3DE12E179077}" dt="2025-11-05T14:32:29.053" v="3701" actId="1076"/>
          <ac:picMkLst>
            <pc:docMk/>
            <pc:sldMk cId="3594936896" sldId="318"/>
            <ac:picMk id="27652" creationId="{00000000-0000-0000-0000-000000000000}"/>
          </ac:picMkLst>
        </pc:picChg>
        <pc:picChg chg="mod">
          <ac:chgData name="Margaret Bowen" userId="bf4ab0ec-0e98-4dc6-9fb0-9476de776db8" providerId="ADAL" clId="{78FB26EA-3D4F-4D63-8223-3DE12E179077}" dt="2025-11-05T14:32:37.043" v="3704" actId="1076"/>
          <ac:picMkLst>
            <pc:docMk/>
            <pc:sldMk cId="3594936896" sldId="318"/>
            <ac:picMk id="27653" creationId="{00000000-0000-0000-0000-000000000000}"/>
          </ac:picMkLst>
        </pc:picChg>
      </pc:sldChg>
      <pc:sldChg chg="modSp mod">
        <pc:chgData name="Margaret Bowen" userId="bf4ab0ec-0e98-4dc6-9fb0-9476de776db8" providerId="ADAL" clId="{78FB26EA-3D4F-4D63-8223-3DE12E179077}" dt="2025-11-07T10:23:04.505" v="7236" actId="20577"/>
        <pc:sldMkLst>
          <pc:docMk/>
          <pc:sldMk cId="3512056960" sldId="319"/>
        </pc:sldMkLst>
        <pc:spChg chg="mod">
          <ac:chgData name="Margaret Bowen" userId="bf4ab0ec-0e98-4dc6-9fb0-9476de776db8" providerId="ADAL" clId="{78FB26EA-3D4F-4D63-8223-3DE12E179077}" dt="2025-11-07T10:23:04.505" v="7236" actId="20577"/>
          <ac:spMkLst>
            <pc:docMk/>
            <pc:sldMk cId="3512056960" sldId="319"/>
            <ac:spMk id="6" creationId="{00000000-0000-0000-0000-000000000000}"/>
          </ac:spMkLst>
        </pc:spChg>
        <pc:spChg chg="mod">
          <ac:chgData name="Margaret Bowen" userId="bf4ab0ec-0e98-4dc6-9fb0-9476de776db8" providerId="ADAL" clId="{78FB26EA-3D4F-4D63-8223-3DE12E179077}" dt="2025-11-05T14:38:27.415" v="3897" actId="790"/>
          <ac:spMkLst>
            <pc:docMk/>
            <pc:sldMk cId="3512056960" sldId="319"/>
            <ac:spMk id="28674" creationId="{00000000-0000-0000-0000-000000000000}"/>
          </ac:spMkLst>
        </pc:spChg>
        <pc:picChg chg="mod">
          <ac:chgData name="Margaret Bowen" userId="bf4ab0ec-0e98-4dc6-9fb0-9476de776db8" providerId="ADAL" clId="{78FB26EA-3D4F-4D63-8223-3DE12E179077}" dt="2025-11-05T14:38:06.634" v="3891" actId="14100"/>
          <ac:picMkLst>
            <pc:docMk/>
            <pc:sldMk cId="3512056960" sldId="319"/>
            <ac:picMk id="28675" creationId="{00000000-0000-0000-0000-000000000000}"/>
          </ac:picMkLst>
        </pc:picChg>
        <pc:picChg chg="mod">
          <ac:chgData name="Margaret Bowen" userId="bf4ab0ec-0e98-4dc6-9fb0-9476de776db8" providerId="ADAL" clId="{78FB26EA-3D4F-4D63-8223-3DE12E179077}" dt="2025-11-05T14:38:11.841" v="3893" actId="1076"/>
          <ac:picMkLst>
            <pc:docMk/>
            <pc:sldMk cId="3512056960" sldId="319"/>
            <ac:picMk id="28676" creationId="{00000000-0000-0000-0000-000000000000}"/>
          </ac:picMkLst>
        </pc:picChg>
      </pc:sldChg>
      <pc:sldChg chg="modSp mod">
        <pc:chgData name="Margaret Bowen" userId="bf4ab0ec-0e98-4dc6-9fb0-9476de776db8" providerId="ADAL" clId="{78FB26EA-3D4F-4D63-8223-3DE12E179077}" dt="2025-11-06T09:05:46.006" v="7017" actId="313"/>
        <pc:sldMkLst>
          <pc:docMk/>
          <pc:sldMk cId="2932545139" sldId="320"/>
        </pc:sldMkLst>
        <pc:spChg chg="mod">
          <ac:chgData name="Margaret Bowen" userId="bf4ab0ec-0e98-4dc6-9fb0-9476de776db8" providerId="ADAL" clId="{78FB26EA-3D4F-4D63-8223-3DE12E179077}" dt="2025-11-06T09:05:46.006" v="7017" actId="313"/>
          <ac:spMkLst>
            <pc:docMk/>
            <pc:sldMk cId="2932545139" sldId="320"/>
            <ac:spMk id="3" creationId="{00000000-0000-0000-0000-000000000000}"/>
          </ac:spMkLst>
        </pc:spChg>
        <pc:spChg chg="mod">
          <ac:chgData name="Margaret Bowen" userId="bf4ab0ec-0e98-4dc6-9fb0-9476de776db8" providerId="ADAL" clId="{78FB26EA-3D4F-4D63-8223-3DE12E179077}" dt="2025-11-05T14:42:08.232" v="4071" actId="790"/>
          <ac:spMkLst>
            <pc:docMk/>
            <pc:sldMk cId="2932545139" sldId="320"/>
            <ac:spMk id="29698" creationId="{00000000-0000-0000-0000-000000000000}"/>
          </ac:spMkLst>
        </pc:spChg>
      </pc:sldChg>
      <pc:sldChg chg="modSp mod">
        <pc:chgData name="Margaret Bowen" userId="bf4ab0ec-0e98-4dc6-9fb0-9476de776db8" providerId="ADAL" clId="{78FB26EA-3D4F-4D63-8223-3DE12E179077}" dt="2025-11-06T09:06:06.185" v="7020" actId="20577"/>
        <pc:sldMkLst>
          <pc:docMk/>
          <pc:sldMk cId="4091400505" sldId="321"/>
        </pc:sldMkLst>
        <pc:spChg chg="mod">
          <ac:chgData name="Margaret Bowen" userId="bf4ab0ec-0e98-4dc6-9fb0-9476de776db8" providerId="ADAL" clId="{78FB26EA-3D4F-4D63-8223-3DE12E179077}" dt="2025-11-06T09:06:06.185" v="7020" actId="20577"/>
          <ac:spMkLst>
            <pc:docMk/>
            <pc:sldMk cId="4091400505" sldId="321"/>
            <ac:spMk id="32771" creationId="{00000000-0000-0000-0000-000000000000}"/>
          </ac:spMkLst>
        </pc:spChg>
        <pc:picChg chg="mod">
          <ac:chgData name="Margaret Bowen" userId="bf4ab0ec-0e98-4dc6-9fb0-9476de776db8" providerId="ADAL" clId="{78FB26EA-3D4F-4D63-8223-3DE12E179077}" dt="2025-11-05T14:45:57.065" v="4328" actId="1076"/>
          <ac:picMkLst>
            <pc:docMk/>
            <pc:sldMk cId="4091400505" sldId="321"/>
            <ac:picMk id="32773" creationId="{00000000-0000-0000-0000-000000000000}"/>
          </ac:picMkLst>
        </pc:picChg>
      </pc:sldChg>
      <pc:sldChg chg="modSp mod">
        <pc:chgData name="Margaret Bowen" userId="bf4ab0ec-0e98-4dc6-9fb0-9476de776db8" providerId="ADAL" clId="{78FB26EA-3D4F-4D63-8223-3DE12E179077}" dt="2025-11-05T14:49:24.448" v="4444" actId="790"/>
        <pc:sldMkLst>
          <pc:docMk/>
          <pc:sldMk cId="1913268358" sldId="322"/>
        </pc:sldMkLst>
        <pc:spChg chg="mod">
          <ac:chgData name="Margaret Bowen" userId="bf4ab0ec-0e98-4dc6-9fb0-9476de776db8" providerId="ADAL" clId="{78FB26EA-3D4F-4D63-8223-3DE12E179077}" dt="2025-11-05T14:49:00.001" v="4421" actId="20577"/>
          <ac:spMkLst>
            <pc:docMk/>
            <pc:sldMk cId="1913268358" sldId="322"/>
            <ac:spMk id="2" creationId="{00000000-0000-0000-0000-000000000000}"/>
          </ac:spMkLst>
        </pc:spChg>
        <pc:spChg chg="mod">
          <ac:chgData name="Margaret Bowen" userId="bf4ab0ec-0e98-4dc6-9fb0-9476de776db8" providerId="ADAL" clId="{78FB26EA-3D4F-4D63-8223-3DE12E179077}" dt="2025-11-05T14:49:24.448" v="4444" actId="790"/>
          <ac:spMkLst>
            <pc:docMk/>
            <pc:sldMk cId="1913268358" sldId="322"/>
            <ac:spMk id="3" creationId="{00000000-0000-0000-0000-000000000000}"/>
          </ac:spMkLst>
        </pc:spChg>
      </pc:sldChg>
      <pc:sldChg chg="modSp mod modAnim">
        <pc:chgData name="Margaret Bowen" userId="bf4ab0ec-0e98-4dc6-9fb0-9476de776db8" providerId="ADAL" clId="{78FB26EA-3D4F-4D63-8223-3DE12E179077}" dt="2025-11-05T14:51:46.529" v="4506" actId="790"/>
        <pc:sldMkLst>
          <pc:docMk/>
          <pc:sldMk cId="852207677" sldId="323"/>
        </pc:sldMkLst>
        <pc:spChg chg="mod">
          <ac:chgData name="Margaret Bowen" userId="bf4ab0ec-0e98-4dc6-9fb0-9476de776db8" providerId="ADAL" clId="{78FB26EA-3D4F-4D63-8223-3DE12E179077}" dt="2025-11-05T14:49:42.941" v="4450" actId="20577"/>
          <ac:spMkLst>
            <pc:docMk/>
            <pc:sldMk cId="852207677" sldId="323"/>
            <ac:spMk id="2" creationId="{00000000-0000-0000-0000-000000000000}"/>
          </ac:spMkLst>
        </pc:spChg>
        <pc:spChg chg="mod">
          <ac:chgData name="Margaret Bowen" userId="bf4ab0ec-0e98-4dc6-9fb0-9476de776db8" providerId="ADAL" clId="{78FB26EA-3D4F-4D63-8223-3DE12E179077}" dt="2025-11-05T14:51:46.529" v="4506" actId="790"/>
          <ac:spMkLst>
            <pc:docMk/>
            <pc:sldMk cId="852207677" sldId="323"/>
            <ac:spMk id="3" creationId="{00000000-0000-0000-0000-000000000000}"/>
          </ac:spMkLst>
        </pc:spChg>
      </pc:sldChg>
      <pc:sldChg chg="modSp mod modAnim">
        <pc:chgData name="Margaret Bowen" userId="bf4ab0ec-0e98-4dc6-9fb0-9476de776db8" providerId="ADAL" clId="{78FB26EA-3D4F-4D63-8223-3DE12E179077}" dt="2025-11-06T12:13:58.315" v="7021" actId="20577"/>
        <pc:sldMkLst>
          <pc:docMk/>
          <pc:sldMk cId="1786714692" sldId="324"/>
        </pc:sldMkLst>
        <pc:spChg chg="mod">
          <ac:chgData name="Margaret Bowen" userId="bf4ab0ec-0e98-4dc6-9fb0-9476de776db8" providerId="ADAL" clId="{78FB26EA-3D4F-4D63-8223-3DE12E179077}" dt="2025-11-05T14:54:30.749" v="4610" actId="20577"/>
          <ac:spMkLst>
            <pc:docMk/>
            <pc:sldMk cId="1786714692" sldId="324"/>
            <ac:spMk id="2" creationId="{00000000-0000-0000-0000-000000000000}"/>
          </ac:spMkLst>
        </pc:spChg>
        <pc:spChg chg="mod">
          <ac:chgData name="Margaret Bowen" userId="bf4ab0ec-0e98-4dc6-9fb0-9476de776db8" providerId="ADAL" clId="{78FB26EA-3D4F-4D63-8223-3DE12E179077}" dt="2025-11-06T12:13:58.315" v="7021" actId="20577"/>
          <ac:spMkLst>
            <pc:docMk/>
            <pc:sldMk cId="1786714692" sldId="324"/>
            <ac:spMk id="3" creationId="{00000000-0000-0000-0000-000000000000}"/>
          </ac:spMkLst>
        </pc:spChg>
      </pc:sldChg>
      <pc:sldChg chg="modSp mod">
        <pc:chgData name="Margaret Bowen" userId="bf4ab0ec-0e98-4dc6-9fb0-9476de776db8" providerId="ADAL" clId="{78FB26EA-3D4F-4D63-8223-3DE12E179077}" dt="2025-11-06T12:14:24.283" v="7046" actId="20577"/>
        <pc:sldMkLst>
          <pc:docMk/>
          <pc:sldMk cId="2391177425" sldId="325"/>
        </pc:sldMkLst>
        <pc:spChg chg="mod">
          <ac:chgData name="Margaret Bowen" userId="bf4ab0ec-0e98-4dc6-9fb0-9476de776db8" providerId="ADAL" clId="{78FB26EA-3D4F-4D63-8223-3DE12E179077}" dt="2025-11-06T12:14:24.283" v="7046" actId="20577"/>
          <ac:spMkLst>
            <pc:docMk/>
            <pc:sldMk cId="2391177425" sldId="325"/>
            <ac:spMk id="2" creationId="{00000000-0000-0000-0000-000000000000}"/>
          </ac:spMkLst>
        </pc:spChg>
      </pc:sldChg>
      <pc:sldChg chg="modSp mod">
        <pc:chgData name="Margaret Bowen" userId="bf4ab0ec-0e98-4dc6-9fb0-9476de776db8" providerId="ADAL" clId="{78FB26EA-3D4F-4D63-8223-3DE12E179077}" dt="2025-11-05T14:58:29.465" v="4686" actId="20577"/>
        <pc:sldMkLst>
          <pc:docMk/>
          <pc:sldMk cId="2140838653" sldId="326"/>
        </pc:sldMkLst>
        <pc:spChg chg="mod">
          <ac:chgData name="Margaret Bowen" userId="bf4ab0ec-0e98-4dc6-9fb0-9476de776db8" providerId="ADAL" clId="{78FB26EA-3D4F-4D63-8223-3DE12E179077}" dt="2025-11-05T14:58:29.465" v="4686" actId="20577"/>
          <ac:spMkLst>
            <pc:docMk/>
            <pc:sldMk cId="2140838653" sldId="326"/>
            <ac:spMk id="10" creationId="{00000000-0000-0000-0000-000000000000}"/>
          </ac:spMkLst>
        </pc:spChg>
      </pc:sldChg>
      <pc:sldChg chg="modSp mod">
        <pc:chgData name="Margaret Bowen" userId="bf4ab0ec-0e98-4dc6-9fb0-9476de776db8" providerId="ADAL" clId="{78FB26EA-3D4F-4D63-8223-3DE12E179077}" dt="2025-11-07T09:16:52.637" v="7062" actId="20577"/>
        <pc:sldMkLst>
          <pc:docMk/>
          <pc:sldMk cId="3744975586" sldId="327"/>
        </pc:sldMkLst>
        <pc:spChg chg="mod">
          <ac:chgData name="Margaret Bowen" userId="bf4ab0ec-0e98-4dc6-9fb0-9476de776db8" providerId="ADAL" clId="{78FB26EA-3D4F-4D63-8223-3DE12E179077}" dt="2025-11-05T15:00:42.299" v="4702" actId="790"/>
          <ac:spMkLst>
            <pc:docMk/>
            <pc:sldMk cId="3744975586" sldId="327"/>
            <ac:spMk id="76805" creationId="{00000000-0000-0000-0000-000000000000}"/>
          </ac:spMkLst>
        </pc:spChg>
        <pc:spChg chg="mod">
          <ac:chgData name="Margaret Bowen" userId="bf4ab0ec-0e98-4dc6-9fb0-9476de776db8" providerId="ADAL" clId="{78FB26EA-3D4F-4D63-8223-3DE12E179077}" dt="2025-11-07T09:16:52.637" v="7062" actId="20577"/>
          <ac:spMkLst>
            <pc:docMk/>
            <pc:sldMk cId="3744975586" sldId="327"/>
            <ac:spMk id="76806" creationId="{00000000-0000-0000-0000-000000000000}"/>
          </ac:spMkLst>
        </pc:spChg>
      </pc:sldChg>
      <pc:sldChg chg="modSp mod">
        <pc:chgData name="Margaret Bowen" userId="bf4ab0ec-0e98-4dc6-9fb0-9476de776db8" providerId="ADAL" clId="{78FB26EA-3D4F-4D63-8223-3DE12E179077}" dt="2025-11-05T15:03:40.516" v="4748" actId="790"/>
        <pc:sldMkLst>
          <pc:docMk/>
          <pc:sldMk cId="1507149294" sldId="328"/>
        </pc:sldMkLst>
        <pc:spChg chg="mod">
          <ac:chgData name="Margaret Bowen" userId="bf4ab0ec-0e98-4dc6-9fb0-9476de776db8" providerId="ADAL" clId="{78FB26EA-3D4F-4D63-8223-3DE12E179077}" dt="2025-11-05T15:03:40.516" v="4748" actId="790"/>
          <ac:spMkLst>
            <pc:docMk/>
            <pc:sldMk cId="1507149294" sldId="328"/>
            <ac:spMk id="78853" creationId="{00000000-0000-0000-0000-000000000000}"/>
          </ac:spMkLst>
        </pc:spChg>
      </pc:sldChg>
      <pc:sldChg chg="modSp mod">
        <pc:chgData name="Margaret Bowen" userId="bf4ab0ec-0e98-4dc6-9fb0-9476de776db8" providerId="ADAL" clId="{78FB26EA-3D4F-4D63-8223-3DE12E179077}" dt="2025-11-05T15:03:52.356" v="4773" actId="20577"/>
        <pc:sldMkLst>
          <pc:docMk/>
          <pc:sldMk cId="2383044865" sldId="329"/>
        </pc:sldMkLst>
        <pc:spChg chg="mod">
          <ac:chgData name="Margaret Bowen" userId="bf4ab0ec-0e98-4dc6-9fb0-9476de776db8" providerId="ADAL" clId="{78FB26EA-3D4F-4D63-8223-3DE12E179077}" dt="2025-11-05T15:03:52.356" v="4773" actId="20577"/>
          <ac:spMkLst>
            <pc:docMk/>
            <pc:sldMk cId="2383044865" sldId="329"/>
            <ac:spMk id="4" creationId="{FA33A2E7-6139-4FCD-A145-CF561FCCC997}"/>
          </ac:spMkLst>
        </pc:spChg>
      </pc:sldChg>
      <pc:sldChg chg="modSp mod">
        <pc:chgData name="Margaret Bowen" userId="bf4ab0ec-0e98-4dc6-9fb0-9476de776db8" providerId="ADAL" clId="{78FB26EA-3D4F-4D63-8223-3DE12E179077}" dt="2025-11-07T09:54:07.352" v="7116" actId="20577"/>
        <pc:sldMkLst>
          <pc:docMk/>
          <pc:sldMk cId="222572900" sldId="330"/>
        </pc:sldMkLst>
        <pc:spChg chg="mod">
          <ac:chgData name="Margaret Bowen" userId="bf4ab0ec-0e98-4dc6-9fb0-9476de776db8" providerId="ADAL" clId="{78FB26EA-3D4F-4D63-8223-3DE12E179077}" dt="2025-11-05T09:55:52.430" v="219" actId="790"/>
          <ac:spMkLst>
            <pc:docMk/>
            <pc:sldMk cId="222572900" sldId="330"/>
            <ac:spMk id="2" creationId="{6FF03C71-997D-7C28-66FC-D1F961618DB1}"/>
          </ac:spMkLst>
        </pc:spChg>
        <pc:spChg chg="mod">
          <ac:chgData name="Margaret Bowen" userId="bf4ab0ec-0e98-4dc6-9fb0-9476de776db8" providerId="ADAL" clId="{78FB26EA-3D4F-4D63-8223-3DE12E179077}" dt="2025-11-07T09:54:07.352" v="7116" actId="20577"/>
          <ac:spMkLst>
            <pc:docMk/>
            <pc:sldMk cId="222572900" sldId="330"/>
            <ac:spMk id="3" creationId="{FD673D53-3C3B-E440-C13B-FDD8878DD315}"/>
          </ac:spMkLst>
        </pc:spChg>
      </pc:sldChg>
      <pc:sldChg chg="modSp mod">
        <pc:chgData name="Margaret Bowen" userId="bf4ab0ec-0e98-4dc6-9fb0-9476de776db8" providerId="ADAL" clId="{78FB26EA-3D4F-4D63-8223-3DE12E179077}" dt="2025-11-05T14:53:58.782" v="4582" actId="20577"/>
        <pc:sldMkLst>
          <pc:docMk/>
          <pc:sldMk cId="2379584786" sldId="332"/>
        </pc:sldMkLst>
        <pc:spChg chg="mod">
          <ac:chgData name="Margaret Bowen" userId="bf4ab0ec-0e98-4dc6-9fb0-9476de776db8" providerId="ADAL" clId="{78FB26EA-3D4F-4D63-8223-3DE12E179077}" dt="2025-11-05T14:52:21.015" v="4527" actId="20577"/>
          <ac:spMkLst>
            <pc:docMk/>
            <pc:sldMk cId="2379584786" sldId="332"/>
            <ac:spMk id="2" creationId="{57F220F9-31DD-3F0B-8AFE-374416BE49E0}"/>
          </ac:spMkLst>
        </pc:spChg>
        <pc:spChg chg="mod">
          <ac:chgData name="Margaret Bowen" userId="bf4ab0ec-0e98-4dc6-9fb0-9476de776db8" providerId="ADAL" clId="{78FB26EA-3D4F-4D63-8223-3DE12E179077}" dt="2025-11-05T14:53:58.782" v="4582" actId="20577"/>
          <ac:spMkLst>
            <pc:docMk/>
            <pc:sldMk cId="2379584786" sldId="332"/>
            <ac:spMk id="5" creationId="{C7B62A78-E78A-E88B-2C52-4362B95A7FE9}"/>
          </ac:spMkLst>
        </pc:spChg>
      </pc:sldChg>
      <pc:sldChg chg="modSp mod">
        <pc:chgData name="Margaret Bowen" userId="bf4ab0ec-0e98-4dc6-9fb0-9476de776db8" providerId="ADAL" clId="{78FB26EA-3D4F-4D63-8223-3DE12E179077}" dt="2025-11-05T10:21:19.418" v="346" actId="790"/>
        <pc:sldMkLst>
          <pc:docMk/>
          <pc:sldMk cId="539646895" sldId="333"/>
        </pc:sldMkLst>
        <pc:spChg chg="mod">
          <ac:chgData name="Margaret Bowen" userId="bf4ab0ec-0e98-4dc6-9fb0-9476de776db8" providerId="ADAL" clId="{78FB26EA-3D4F-4D63-8223-3DE12E179077}" dt="2025-11-05T10:21:19.418" v="346" actId="790"/>
          <ac:spMkLst>
            <pc:docMk/>
            <pc:sldMk cId="539646895" sldId="333"/>
            <ac:spMk id="2" creationId="{BAE565D3-D39A-D2FF-0C95-21071805EC2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5240" cy="478701"/>
          </a:xfrm>
          <a:prstGeom prst="rect">
            <a:avLst/>
          </a:prstGeom>
        </p:spPr>
        <p:txBody>
          <a:bodyPr vert="horz" lIns="93744" tIns="46872" rIns="93744" bIns="46872" rtlCol="0"/>
          <a:lstStyle>
            <a:lvl1pPr algn="l">
              <a:defRPr sz="1200"/>
            </a:lvl1pPr>
          </a:lstStyle>
          <a:p>
            <a:endParaRPr lang="en-GB"/>
          </a:p>
        </p:txBody>
      </p:sp>
      <p:sp>
        <p:nvSpPr>
          <p:cNvPr id="3" name="Date Placeholder 2"/>
          <p:cNvSpPr>
            <a:spLocks noGrp="1"/>
          </p:cNvSpPr>
          <p:nvPr>
            <p:ph type="dt" idx="1"/>
          </p:nvPr>
        </p:nvSpPr>
        <p:spPr>
          <a:xfrm>
            <a:off x="3889109" y="0"/>
            <a:ext cx="2975240" cy="478701"/>
          </a:xfrm>
          <a:prstGeom prst="rect">
            <a:avLst/>
          </a:prstGeom>
        </p:spPr>
        <p:txBody>
          <a:bodyPr vert="horz" lIns="93744" tIns="46872" rIns="93744" bIns="46872" rtlCol="0"/>
          <a:lstStyle>
            <a:lvl1pPr algn="r">
              <a:defRPr sz="1200"/>
            </a:lvl1pPr>
          </a:lstStyle>
          <a:p>
            <a:fld id="{484D8C18-90E2-41E8-98D0-319EEE93C782}" type="datetimeFigureOut">
              <a:rPr lang="en-GB" smtClean="0"/>
              <a:t>07/11/2025</a:t>
            </a:fld>
            <a:endParaRPr lang="en-GB"/>
          </a:p>
        </p:txBody>
      </p:sp>
      <p:sp>
        <p:nvSpPr>
          <p:cNvPr id="4" name="Slide Image Placeholder 3"/>
          <p:cNvSpPr>
            <a:spLocks noGrp="1" noRot="1" noChangeAspect="1"/>
          </p:cNvSpPr>
          <p:nvPr>
            <p:ph type="sldImg" idx="2"/>
          </p:nvPr>
        </p:nvSpPr>
        <p:spPr>
          <a:xfrm>
            <a:off x="571500" y="1192213"/>
            <a:ext cx="5724525" cy="3221037"/>
          </a:xfrm>
          <a:prstGeom prst="rect">
            <a:avLst/>
          </a:prstGeom>
          <a:noFill/>
          <a:ln w="12700">
            <a:solidFill>
              <a:prstClr val="black"/>
            </a:solidFill>
          </a:ln>
        </p:spPr>
        <p:txBody>
          <a:bodyPr vert="horz" lIns="93744" tIns="46872" rIns="93744" bIns="46872" rtlCol="0" anchor="ctr"/>
          <a:lstStyle/>
          <a:p>
            <a:endParaRPr lang="en-GB"/>
          </a:p>
        </p:txBody>
      </p:sp>
      <p:sp>
        <p:nvSpPr>
          <p:cNvPr id="5" name="Notes Placeholder 4"/>
          <p:cNvSpPr>
            <a:spLocks noGrp="1"/>
          </p:cNvSpPr>
          <p:nvPr>
            <p:ph type="body" sz="quarter" idx="3"/>
          </p:nvPr>
        </p:nvSpPr>
        <p:spPr>
          <a:xfrm>
            <a:off x="686594" y="4591546"/>
            <a:ext cx="5492750" cy="3756720"/>
          </a:xfrm>
          <a:prstGeom prst="rect">
            <a:avLst/>
          </a:prstGeom>
        </p:spPr>
        <p:txBody>
          <a:bodyPr vert="horz" lIns="93744" tIns="46872" rIns="93744" bIns="46872"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062176"/>
            <a:ext cx="2975240" cy="478700"/>
          </a:xfrm>
          <a:prstGeom prst="rect">
            <a:avLst/>
          </a:prstGeom>
        </p:spPr>
        <p:txBody>
          <a:bodyPr vert="horz" lIns="93744" tIns="46872" rIns="93744" bIns="46872" rtlCol="0" anchor="b"/>
          <a:lstStyle>
            <a:lvl1pPr algn="l">
              <a:defRPr sz="1200"/>
            </a:lvl1pPr>
          </a:lstStyle>
          <a:p>
            <a:endParaRPr lang="en-GB"/>
          </a:p>
        </p:txBody>
      </p:sp>
      <p:sp>
        <p:nvSpPr>
          <p:cNvPr id="7" name="Slide Number Placeholder 6"/>
          <p:cNvSpPr>
            <a:spLocks noGrp="1"/>
          </p:cNvSpPr>
          <p:nvPr>
            <p:ph type="sldNum" sz="quarter" idx="5"/>
          </p:nvPr>
        </p:nvSpPr>
        <p:spPr>
          <a:xfrm>
            <a:off x="3889109" y="9062176"/>
            <a:ext cx="2975240" cy="478700"/>
          </a:xfrm>
          <a:prstGeom prst="rect">
            <a:avLst/>
          </a:prstGeom>
        </p:spPr>
        <p:txBody>
          <a:bodyPr vert="horz" lIns="93744" tIns="46872" rIns="93744" bIns="46872" rtlCol="0" anchor="b"/>
          <a:lstStyle>
            <a:lvl1pPr algn="r">
              <a:defRPr sz="1200"/>
            </a:lvl1pPr>
          </a:lstStyle>
          <a:p>
            <a:fld id="{7B3E2A57-6D8A-48C1-8FE3-C3536FA33E02}" type="slidenum">
              <a:rPr lang="en-GB" smtClean="0"/>
              <a:t>‹#›</a:t>
            </a:fld>
            <a:endParaRPr lang="en-GB"/>
          </a:p>
        </p:txBody>
      </p:sp>
    </p:spTree>
    <p:extLst>
      <p:ext uri="{BB962C8B-B14F-4D97-AF65-F5344CB8AC3E}">
        <p14:creationId xmlns:p14="http://schemas.microsoft.com/office/powerpoint/2010/main" val="31198822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1</a:t>
            </a:fld>
            <a:endParaRPr lang="en-GB"/>
          </a:p>
        </p:txBody>
      </p:sp>
    </p:spTree>
    <p:extLst>
      <p:ext uri="{BB962C8B-B14F-4D97-AF65-F5344CB8AC3E}">
        <p14:creationId xmlns:p14="http://schemas.microsoft.com/office/powerpoint/2010/main" val="33741793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C13388B-1068-4DD7-973B-744EC304E8E3}" type="slidenum">
              <a:rPr lang="en-GB" smtClean="0"/>
              <a:t>2</a:t>
            </a:fld>
            <a:endParaRPr lang="en-GB"/>
          </a:p>
        </p:txBody>
      </p:sp>
    </p:spTree>
    <p:extLst>
      <p:ext uri="{BB962C8B-B14F-4D97-AF65-F5344CB8AC3E}">
        <p14:creationId xmlns:p14="http://schemas.microsoft.com/office/powerpoint/2010/main" val="34027226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3</a:t>
            </a:fld>
            <a:endParaRPr lang="en-GB"/>
          </a:p>
        </p:txBody>
      </p:sp>
    </p:spTree>
    <p:extLst>
      <p:ext uri="{BB962C8B-B14F-4D97-AF65-F5344CB8AC3E}">
        <p14:creationId xmlns:p14="http://schemas.microsoft.com/office/powerpoint/2010/main" val="16726928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4</a:t>
            </a:fld>
            <a:endParaRPr lang="en-GB"/>
          </a:p>
        </p:txBody>
      </p:sp>
    </p:spTree>
    <p:extLst>
      <p:ext uri="{BB962C8B-B14F-4D97-AF65-F5344CB8AC3E}">
        <p14:creationId xmlns:p14="http://schemas.microsoft.com/office/powerpoint/2010/main" val="42802064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5</a:t>
            </a:fld>
            <a:endParaRPr lang="en-GB"/>
          </a:p>
        </p:txBody>
      </p:sp>
    </p:spTree>
    <p:extLst>
      <p:ext uri="{BB962C8B-B14F-4D97-AF65-F5344CB8AC3E}">
        <p14:creationId xmlns:p14="http://schemas.microsoft.com/office/powerpoint/2010/main" val="2974986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B3E2A57-6D8A-48C1-8FE3-C3536FA33E02}" type="slidenum">
              <a:rPr lang="en-GB" smtClean="0"/>
              <a:t>6</a:t>
            </a:fld>
            <a:endParaRPr lang="en-GB"/>
          </a:p>
        </p:txBody>
      </p:sp>
    </p:spTree>
    <p:extLst>
      <p:ext uri="{BB962C8B-B14F-4D97-AF65-F5344CB8AC3E}">
        <p14:creationId xmlns:p14="http://schemas.microsoft.com/office/powerpoint/2010/main" val="36094999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B3E2A57-6D8A-48C1-8FE3-C3536FA33E02}" type="slidenum">
              <a:rPr lang="en-GB" smtClean="0"/>
              <a:t>7</a:t>
            </a:fld>
            <a:endParaRPr lang="en-GB"/>
          </a:p>
        </p:txBody>
      </p:sp>
    </p:spTree>
    <p:extLst>
      <p:ext uri="{BB962C8B-B14F-4D97-AF65-F5344CB8AC3E}">
        <p14:creationId xmlns:p14="http://schemas.microsoft.com/office/powerpoint/2010/main" val="15185053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8</a:t>
            </a:fld>
            <a:endParaRPr lang="en-GB"/>
          </a:p>
        </p:txBody>
      </p:sp>
    </p:spTree>
    <p:extLst>
      <p:ext uri="{BB962C8B-B14F-4D97-AF65-F5344CB8AC3E}">
        <p14:creationId xmlns:p14="http://schemas.microsoft.com/office/powerpoint/2010/main" val="19519610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61672" indent="-292951">
              <a:defRPr>
                <a:solidFill>
                  <a:schemeClr val="tx1"/>
                </a:solidFill>
                <a:latin typeface="Arial" panose="020B0604020202020204" pitchFamily="34" charset="0"/>
                <a:cs typeface="Arial" panose="020B0604020202020204" pitchFamily="34" charset="0"/>
              </a:defRPr>
            </a:lvl2pPr>
            <a:lvl3pPr marL="1171804" indent="-234361">
              <a:defRPr>
                <a:solidFill>
                  <a:schemeClr val="tx1"/>
                </a:solidFill>
                <a:latin typeface="Arial" panose="020B0604020202020204" pitchFamily="34" charset="0"/>
                <a:cs typeface="Arial" panose="020B0604020202020204" pitchFamily="34" charset="0"/>
              </a:defRPr>
            </a:lvl3pPr>
            <a:lvl4pPr marL="1640525" indent="-234361">
              <a:defRPr>
                <a:solidFill>
                  <a:schemeClr val="tx1"/>
                </a:solidFill>
                <a:latin typeface="Arial" panose="020B0604020202020204" pitchFamily="34" charset="0"/>
                <a:cs typeface="Arial" panose="020B0604020202020204" pitchFamily="34" charset="0"/>
              </a:defRPr>
            </a:lvl4pPr>
            <a:lvl5pPr marL="2109246" indent="-234361">
              <a:defRPr>
                <a:solidFill>
                  <a:schemeClr val="tx1"/>
                </a:solidFill>
                <a:latin typeface="Arial" panose="020B0604020202020204" pitchFamily="34" charset="0"/>
                <a:cs typeface="Arial" panose="020B0604020202020204" pitchFamily="34" charset="0"/>
              </a:defRPr>
            </a:lvl5pPr>
            <a:lvl6pPr marL="2577968"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46689"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15411"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984132"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BD4AA49-110A-4B85-B2B4-5FB40A455D13}" type="slidenum">
              <a:rPr lang="en-GB" altLang="en-US"/>
              <a:pPr/>
              <a:t>9</a:t>
            </a:fld>
            <a:endParaRPr lang="en-GB" altLang="en-US"/>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p:spPr>
        <p:txBody>
          <a:bodyPr/>
          <a:lstStyle/>
          <a:p>
            <a:pPr eaLnBrk="1" hangingPunct="1"/>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86853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10</a:t>
            </a:fld>
            <a:endParaRPr lang="en-GB"/>
          </a:p>
        </p:txBody>
      </p:sp>
    </p:spTree>
    <p:extLst>
      <p:ext uri="{BB962C8B-B14F-4D97-AF65-F5344CB8AC3E}">
        <p14:creationId xmlns:p14="http://schemas.microsoft.com/office/powerpoint/2010/main" val="42776067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11</a:t>
            </a:fld>
            <a:endParaRPr lang="en-GB"/>
          </a:p>
        </p:txBody>
      </p:sp>
    </p:spTree>
    <p:extLst>
      <p:ext uri="{BB962C8B-B14F-4D97-AF65-F5344CB8AC3E}">
        <p14:creationId xmlns:p14="http://schemas.microsoft.com/office/powerpoint/2010/main" val="42932518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12</a:t>
            </a:fld>
            <a:endParaRPr lang="en-GB"/>
          </a:p>
        </p:txBody>
      </p:sp>
    </p:spTree>
    <p:extLst>
      <p:ext uri="{BB962C8B-B14F-4D97-AF65-F5344CB8AC3E}">
        <p14:creationId xmlns:p14="http://schemas.microsoft.com/office/powerpoint/2010/main" val="11908718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13</a:t>
            </a:fld>
            <a:endParaRPr lang="en-GB"/>
          </a:p>
        </p:txBody>
      </p:sp>
    </p:spTree>
    <p:extLst>
      <p:ext uri="{BB962C8B-B14F-4D97-AF65-F5344CB8AC3E}">
        <p14:creationId xmlns:p14="http://schemas.microsoft.com/office/powerpoint/2010/main" val="36749015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B3E2A57-6D8A-48C1-8FE3-C3536FA33E02}" type="slidenum">
              <a:rPr lang="en-GB" smtClean="0"/>
              <a:t>14</a:t>
            </a:fld>
            <a:endParaRPr lang="en-GB"/>
          </a:p>
        </p:txBody>
      </p:sp>
    </p:spTree>
    <p:extLst>
      <p:ext uri="{BB962C8B-B14F-4D97-AF65-F5344CB8AC3E}">
        <p14:creationId xmlns:p14="http://schemas.microsoft.com/office/powerpoint/2010/main" val="17990705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15</a:t>
            </a:fld>
            <a:endParaRPr lang="en-GB"/>
          </a:p>
        </p:txBody>
      </p:sp>
    </p:spTree>
    <p:extLst>
      <p:ext uri="{BB962C8B-B14F-4D97-AF65-F5344CB8AC3E}">
        <p14:creationId xmlns:p14="http://schemas.microsoft.com/office/powerpoint/2010/main" val="2294072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16</a:t>
            </a:fld>
            <a:endParaRPr lang="en-GB"/>
          </a:p>
        </p:txBody>
      </p:sp>
    </p:spTree>
    <p:extLst>
      <p:ext uri="{BB962C8B-B14F-4D97-AF65-F5344CB8AC3E}">
        <p14:creationId xmlns:p14="http://schemas.microsoft.com/office/powerpoint/2010/main" val="28508665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17</a:t>
            </a:fld>
            <a:endParaRPr lang="en-GB"/>
          </a:p>
        </p:txBody>
      </p:sp>
    </p:spTree>
    <p:extLst>
      <p:ext uri="{BB962C8B-B14F-4D97-AF65-F5344CB8AC3E}">
        <p14:creationId xmlns:p14="http://schemas.microsoft.com/office/powerpoint/2010/main" val="26505763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18</a:t>
            </a:fld>
            <a:endParaRPr lang="en-GB"/>
          </a:p>
        </p:txBody>
      </p:sp>
    </p:spTree>
    <p:extLst>
      <p:ext uri="{BB962C8B-B14F-4D97-AF65-F5344CB8AC3E}">
        <p14:creationId xmlns:p14="http://schemas.microsoft.com/office/powerpoint/2010/main" val="3584512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19</a:t>
            </a:fld>
            <a:endParaRPr lang="en-GB"/>
          </a:p>
        </p:txBody>
      </p:sp>
    </p:spTree>
    <p:extLst>
      <p:ext uri="{BB962C8B-B14F-4D97-AF65-F5344CB8AC3E}">
        <p14:creationId xmlns:p14="http://schemas.microsoft.com/office/powerpoint/2010/main" val="401670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20</a:t>
            </a:fld>
            <a:endParaRPr lang="en-GB"/>
          </a:p>
        </p:txBody>
      </p:sp>
    </p:spTree>
    <p:extLst>
      <p:ext uri="{BB962C8B-B14F-4D97-AF65-F5344CB8AC3E}">
        <p14:creationId xmlns:p14="http://schemas.microsoft.com/office/powerpoint/2010/main" val="33477476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61672" indent="-292951">
              <a:defRPr>
                <a:solidFill>
                  <a:schemeClr val="tx1"/>
                </a:solidFill>
                <a:latin typeface="Arial" panose="020B0604020202020204" pitchFamily="34" charset="0"/>
                <a:cs typeface="Arial" panose="020B0604020202020204" pitchFamily="34" charset="0"/>
              </a:defRPr>
            </a:lvl2pPr>
            <a:lvl3pPr marL="1171804" indent="-234361">
              <a:defRPr>
                <a:solidFill>
                  <a:schemeClr val="tx1"/>
                </a:solidFill>
                <a:latin typeface="Arial" panose="020B0604020202020204" pitchFamily="34" charset="0"/>
                <a:cs typeface="Arial" panose="020B0604020202020204" pitchFamily="34" charset="0"/>
              </a:defRPr>
            </a:lvl3pPr>
            <a:lvl4pPr marL="1640525" indent="-234361">
              <a:defRPr>
                <a:solidFill>
                  <a:schemeClr val="tx1"/>
                </a:solidFill>
                <a:latin typeface="Arial" panose="020B0604020202020204" pitchFamily="34" charset="0"/>
                <a:cs typeface="Arial" panose="020B0604020202020204" pitchFamily="34" charset="0"/>
              </a:defRPr>
            </a:lvl4pPr>
            <a:lvl5pPr marL="2109246" indent="-234361">
              <a:defRPr>
                <a:solidFill>
                  <a:schemeClr val="tx1"/>
                </a:solidFill>
                <a:latin typeface="Arial" panose="020B0604020202020204" pitchFamily="34" charset="0"/>
                <a:cs typeface="Arial" panose="020B0604020202020204" pitchFamily="34" charset="0"/>
              </a:defRPr>
            </a:lvl5pPr>
            <a:lvl6pPr marL="2577968"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46689"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15411"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984132"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33354B3-EBCA-476C-8C8A-DEB62EF87926}" type="slidenum">
              <a:rPr lang="en-GB" altLang="en-US"/>
              <a:pPr/>
              <a:t>21</a:t>
            </a:fld>
            <a:endParaRPr lang="en-GB" altLang="en-US"/>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582261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61672" indent="-292951">
              <a:defRPr>
                <a:solidFill>
                  <a:schemeClr val="tx1"/>
                </a:solidFill>
                <a:latin typeface="Arial" panose="020B0604020202020204" pitchFamily="34" charset="0"/>
                <a:cs typeface="Arial" panose="020B0604020202020204" pitchFamily="34" charset="0"/>
              </a:defRPr>
            </a:lvl2pPr>
            <a:lvl3pPr marL="1171804" indent="-234361">
              <a:defRPr>
                <a:solidFill>
                  <a:schemeClr val="tx1"/>
                </a:solidFill>
                <a:latin typeface="Arial" panose="020B0604020202020204" pitchFamily="34" charset="0"/>
                <a:cs typeface="Arial" panose="020B0604020202020204" pitchFamily="34" charset="0"/>
              </a:defRPr>
            </a:lvl3pPr>
            <a:lvl4pPr marL="1640525" indent="-234361">
              <a:defRPr>
                <a:solidFill>
                  <a:schemeClr val="tx1"/>
                </a:solidFill>
                <a:latin typeface="Arial" panose="020B0604020202020204" pitchFamily="34" charset="0"/>
                <a:cs typeface="Arial" panose="020B0604020202020204" pitchFamily="34" charset="0"/>
              </a:defRPr>
            </a:lvl4pPr>
            <a:lvl5pPr marL="2109246" indent="-234361">
              <a:defRPr>
                <a:solidFill>
                  <a:schemeClr val="tx1"/>
                </a:solidFill>
                <a:latin typeface="Arial" panose="020B0604020202020204" pitchFamily="34" charset="0"/>
                <a:cs typeface="Arial" panose="020B0604020202020204" pitchFamily="34" charset="0"/>
              </a:defRPr>
            </a:lvl5pPr>
            <a:lvl6pPr marL="2577968"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46689"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15411"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984132"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33354B3-EBCA-476C-8C8A-DEB62EF87926}" type="slidenum">
              <a:rPr lang="en-GB" altLang="en-US"/>
              <a:pPr/>
              <a:t>22</a:t>
            </a:fld>
            <a:endParaRPr lang="en-GB" altLang="en-US"/>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760208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61672" indent="-292951">
              <a:defRPr>
                <a:solidFill>
                  <a:schemeClr val="tx1"/>
                </a:solidFill>
                <a:latin typeface="Arial" panose="020B0604020202020204" pitchFamily="34" charset="0"/>
                <a:cs typeface="Arial" panose="020B0604020202020204" pitchFamily="34" charset="0"/>
              </a:defRPr>
            </a:lvl2pPr>
            <a:lvl3pPr marL="1171804" indent="-234361">
              <a:defRPr>
                <a:solidFill>
                  <a:schemeClr val="tx1"/>
                </a:solidFill>
                <a:latin typeface="Arial" panose="020B0604020202020204" pitchFamily="34" charset="0"/>
                <a:cs typeface="Arial" panose="020B0604020202020204" pitchFamily="34" charset="0"/>
              </a:defRPr>
            </a:lvl3pPr>
            <a:lvl4pPr marL="1640525" indent="-234361">
              <a:defRPr>
                <a:solidFill>
                  <a:schemeClr val="tx1"/>
                </a:solidFill>
                <a:latin typeface="Arial" panose="020B0604020202020204" pitchFamily="34" charset="0"/>
                <a:cs typeface="Arial" panose="020B0604020202020204" pitchFamily="34" charset="0"/>
              </a:defRPr>
            </a:lvl4pPr>
            <a:lvl5pPr marL="2109246" indent="-234361">
              <a:defRPr>
                <a:solidFill>
                  <a:schemeClr val="tx1"/>
                </a:solidFill>
                <a:latin typeface="Arial" panose="020B0604020202020204" pitchFamily="34" charset="0"/>
                <a:cs typeface="Arial" panose="020B0604020202020204" pitchFamily="34" charset="0"/>
              </a:defRPr>
            </a:lvl5pPr>
            <a:lvl6pPr marL="2577968"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46689"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15411"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984132"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323B1CB-BEB0-401C-8E3D-5D93299C134E}" type="slidenum">
              <a:rPr lang="en-GB" altLang="en-US"/>
              <a:pPr/>
              <a:t>23</a:t>
            </a:fld>
            <a:endParaRPr lang="en-GB" altLang="en-US"/>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p:spPr>
        <p:txBody>
          <a:bodyPr/>
          <a:lstStyle/>
          <a:p>
            <a:pPr eaLnBrk="1" hangingPunct="1"/>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1762116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61672" indent="-292951">
              <a:defRPr>
                <a:solidFill>
                  <a:schemeClr val="tx1"/>
                </a:solidFill>
                <a:latin typeface="Arial" panose="020B0604020202020204" pitchFamily="34" charset="0"/>
                <a:cs typeface="Arial" panose="020B0604020202020204" pitchFamily="34" charset="0"/>
              </a:defRPr>
            </a:lvl2pPr>
            <a:lvl3pPr marL="1171804" indent="-234361">
              <a:defRPr>
                <a:solidFill>
                  <a:schemeClr val="tx1"/>
                </a:solidFill>
                <a:latin typeface="Arial" panose="020B0604020202020204" pitchFamily="34" charset="0"/>
                <a:cs typeface="Arial" panose="020B0604020202020204" pitchFamily="34" charset="0"/>
              </a:defRPr>
            </a:lvl3pPr>
            <a:lvl4pPr marL="1640525" indent="-234361">
              <a:defRPr>
                <a:solidFill>
                  <a:schemeClr val="tx1"/>
                </a:solidFill>
                <a:latin typeface="Arial" panose="020B0604020202020204" pitchFamily="34" charset="0"/>
                <a:cs typeface="Arial" panose="020B0604020202020204" pitchFamily="34" charset="0"/>
              </a:defRPr>
            </a:lvl4pPr>
            <a:lvl5pPr marL="2109246" indent="-234361">
              <a:defRPr>
                <a:solidFill>
                  <a:schemeClr val="tx1"/>
                </a:solidFill>
                <a:latin typeface="Arial" panose="020B0604020202020204" pitchFamily="34" charset="0"/>
                <a:cs typeface="Arial" panose="020B0604020202020204" pitchFamily="34" charset="0"/>
              </a:defRPr>
            </a:lvl5pPr>
            <a:lvl6pPr marL="2577968"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46689"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15411"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984132"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15ABDEC-C2B9-4ED3-9723-51533FE7699C}" type="slidenum">
              <a:rPr lang="en-GB" altLang="en-US"/>
              <a:pPr/>
              <a:t>24</a:t>
            </a:fld>
            <a:endParaRPr lang="en-GB" altLang="en-US"/>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64112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25</a:t>
            </a:fld>
            <a:endParaRPr lang="en-GB"/>
          </a:p>
        </p:txBody>
      </p:sp>
    </p:spTree>
    <p:extLst>
      <p:ext uri="{BB962C8B-B14F-4D97-AF65-F5344CB8AC3E}">
        <p14:creationId xmlns:p14="http://schemas.microsoft.com/office/powerpoint/2010/main" val="378436372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26</a:t>
            </a:fld>
            <a:endParaRPr lang="en-GB"/>
          </a:p>
        </p:txBody>
      </p:sp>
    </p:spTree>
    <p:extLst>
      <p:ext uri="{BB962C8B-B14F-4D97-AF65-F5344CB8AC3E}">
        <p14:creationId xmlns:p14="http://schemas.microsoft.com/office/powerpoint/2010/main" val="268969770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61672" indent="-292951">
              <a:defRPr>
                <a:solidFill>
                  <a:schemeClr val="tx1"/>
                </a:solidFill>
                <a:latin typeface="Arial" panose="020B0604020202020204" pitchFamily="34" charset="0"/>
                <a:cs typeface="Arial" panose="020B0604020202020204" pitchFamily="34" charset="0"/>
              </a:defRPr>
            </a:lvl2pPr>
            <a:lvl3pPr marL="1171804" indent="-234361">
              <a:defRPr>
                <a:solidFill>
                  <a:schemeClr val="tx1"/>
                </a:solidFill>
                <a:latin typeface="Arial" panose="020B0604020202020204" pitchFamily="34" charset="0"/>
                <a:cs typeface="Arial" panose="020B0604020202020204" pitchFamily="34" charset="0"/>
              </a:defRPr>
            </a:lvl3pPr>
            <a:lvl4pPr marL="1640525" indent="-234361">
              <a:defRPr>
                <a:solidFill>
                  <a:schemeClr val="tx1"/>
                </a:solidFill>
                <a:latin typeface="Arial" panose="020B0604020202020204" pitchFamily="34" charset="0"/>
                <a:cs typeface="Arial" panose="020B0604020202020204" pitchFamily="34" charset="0"/>
              </a:defRPr>
            </a:lvl4pPr>
            <a:lvl5pPr marL="2109246" indent="-234361">
              <a:defRPr>
                <a:solidFill>
                  <a:schemeClr val="tx1"/>
                </a:solidFill>
                <a:latin typeface="Arial" panose="020B0604020202020204" pitchFamily="34" charset="0"/>
                <a:cs typeface="Arial" panose="020B0604020202020204" pitchFamily="34" charset="0"/>
              </a:defRPr>
            </a:lvl5pPr>
            <a:lvl6pPr marL="2577968"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46689"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15411"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984132"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DA820F6-2482-4B24-8B37-5E87BA6321A6}" type="slidenum">
              <a:rPr lang="en-GB" altLang="en-US"/>
              <a:pPr/>
              <a:t>27</a:t>
            </a:fld>
            <a:endParaRPr lang="en-GB" alt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773762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28</a:t>
            </a:fld>
            <a:endParaRPr lang="en-GB"/>
          </a:p>
        </p:txBody>
      </p:sp>
    </p:spTree>
    <p:extLst>
      <p:ext uri="{BB962C8B-B14F-4D97-AF65-F5344CB8AC3E}">
        <p14:creationId xmlns:p14="http://schemas.microsoft.com/office/powerpoint/2010/main" val="358173355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29</a:t>
            </a:fld>
            <a:endParaRPr lang="en-GB"/>
          </a:p>
        </p:txBody>
      </p:sp>
    </p:spTree>
    <p:extLst>
      <p:ext uri="{BB962C8B-B14F-4D97-AF65-F5344CB8AC3E}">
        <p14:creationId xmlns:p14="http://schemas.microsoft.com/office/powerpoint/2010/main" val="127952019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30</a:t>
            </a:fld>
            <a:endParaRPr lang="en-GB"/>
          </a:p>
        </p:txBody>
      </p:sp>
    </p:spTree>
    <p:extLst>
      <p:ext uri="{BB962C8B-B14F-4D97-AF65-F5344CB8AC3E}">
        <p14:creationId xmlns:p14="http://schemas.microsoft.com/office/powerpoint/2010/main" val="165728400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31</a:t>
            </a:fld>
            <a:endParaRPr lang="en-GB"/>
          </a:p>
        </p:txBody>
      </p:sp>
    </p:spTree>
    <p:extLst>
      <p:ext uri="{BB962C8B-B14F-4D97-AF65-F5344CB8AC3E}">
        <p14:creationId xmlns:p14="http://schemas.microsoft.com/office/powerpoint/2010/main" val="303068266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32</a:t>
            </a:fld>
            <a:endParaRPr lang="en-GB"/>
          </a:p>
        </p:txBody>
      </p:sp>
    </p:spTree>
    <p:extLst>
      <p:ext uri="{BB962C8B-B14F-4D97-AF65-F5344CB8AC3E}">
        <p14:creationId xmlns:p14="http://schemas.microsoft.com/office/powerpoint/2010/main" val="301719889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B3E2A57-6D8A-48C1-8FE3-C3536FA33E02}" type="slidenum">
              <a:rPr lang="en-GB" smtClean="0"/>
              <a:t>33</a:t>
            </a:fld>
            <a:endParaRPr lang="en-GB"/>
          </a:p>
        </p:txBody>
      </p:sp>
    </p:spTree>
    <p:extLst>
      <p:ext uri="{BB962C8B-B14F-4D97-AF65-F5344CB8AC3E}">
        <p14:creationId xmlns:p14="http://schemas.microsoft.com/office/powerpoint/2010/main" val="8174954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34</a:t>
            </a:fld>
            <a:endParaRPr lang="en-GB"/>
          </a:p>
        </p:txBody>
      </p:sp>
    </p:spTree>
    <p:extLst>
      <p:ext uri="{BB962C8B-B14F-4D97-AF65-F5344CB8AC3E}">
        <p14:creationId xmlns:p14="http://schemas.microsoft.com/office/powerpoint/2010/main" val="275091511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B3E2A57-6D8A-48C1-8FE3-C3536FA33E02}" type="slidenum">
              <a:rPr lang="en-GB" smtClean="0"/>
              <a:t>35</a:t>
            </a:fld>
            <a:endParaRPr lang="en-GB"/>
          </a:p>
        </p:txBody>
      </p:sp>
    </p:spTree>
    <p:extLst>
      <p:ext uri="{BB962C8B-B14F-4D97-AF65-F5344CB8AC3E}">
        <p14:creationId xmlns:p14="http://schemas.microsoft.com/office/powerpoint/2010/main" val="160764732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36</a:t>
            </a:fld>
            <a:endParaRPr lang="en-GB"/>
          </a:p>
        </p:txBody>
      </p:sp>
    </p:spTree>
    <p:extLst>
      <p:ext uri="{BB962C8B-B14F-4D97-AF65-F5344CB8AC3E}">
        <p14:creationId xmlns:p14="http://schemas.microsoft.com/office/powerpoint/2010/main" val="107565134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37</a:t>
            </a:fld>
            <a:endParaRPr lang="en-GB"/>
          </a:p>
        </p:txBody>
      </p:sp>
    </p:spTree>
    <p:extLst>
      <p:ext uri="{BB962C8B-B14F-4D97-AF65-F5344CB8AC3E}">
        <p14:creationId xmlns:p14="http://schemas.microsoft.com/office/powerpoint/2010/main" val="80102752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38</a:t>
            </a:fld>
            <a:endParaRPr lang="en-GB"/>
          </a:p>
        </p:txBody>
      </p:sp>
    </p:spTree>
    <p:extLst>
      <p:ext uri="{BB962C8B-B14F-4D97-AF65-F5344CB8AC3E}">
        <p14:creationId xmlns:p14="http://schemas.microsoft.com/office/powerpoint/2010/main" val="356987764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39</a:t>
            </a:fld>
            <a:endParaRPr lang="en-GB"/>
          </a:p>
        </p:txBody>
      </p:sp>
    </p:spTree>
    <p:extLst>
      <p:ext uri="{BB962C8B-B14F-4D97-AF65-F5344CB8AC3E}">
        <p14:creationId xmlns:p14="http://schemas.microsoft.com/office/powerpoint/2010/main" val="144812569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40</a:t>
            </a:fld>
            <a:endParaRPr lang="en-GB"/>
          </a:p>
        </p:txBody>
      </p:sp>
    </p:spTree>
    <p:extLst>
      <p:ext uri="{BB962C8B-B14F-4D97-AF65-F5344CB8AC3E}">
        <p14:creationId xmlns:p14="http://schemas.microsoft.com/office/powerpoint/2010/main" val="4863590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41</a:t>
            </a:fld>
            <a:endParaRPr lang="en-GB"/>
          </a:p>
        </p:txBody>
      </p:sp>
    </p:spTree>
    <p:extLst>
      <p:ext uri="{BB962C8B-B14F-4D97-AF65-F5344CB8AC3E}">
        <p14:creationId xmlns:p14="http://schemas.microsoft.com/office/powerpoint/2010/main" val="272875634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42</a:t>
            </a:fld>
            <a:endParaRPr lang="en-GB"/>
          </a:p>
        </p:txBody>
      </p:sp>
    </p:spTree>
    <p:extLst>
      <p:ext uri="{BB962C8B-B14F-4D97-AF65-F5344CB8AC3E}">
        <p14:creationId xmlns:p14="http://schemas.microsoft.com/office/powerpoint/2010/main" val="72931105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43</a:t>
            </a:fld>
            <a:endParaRPr lang="en-GB"/>
          </a:p>
        </p:txBody>
      </p:sp>
    </p:spTree>
    <p:extLst>
      <p:ext uri="{BB962C8B-B14F-4D97-AF65-F5344CB8AC3E}">
        <p14:creationId xmlns:p14="http://schemas.microsoft.com/office/powerpoint/2010/main" val="188779146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44</a:t>
            </a:fld>
            <a:endParaRPr lang="en-GB"/>
          </a:p>
        </p:txBody>
      </p:sp>
    </p:spTree>
    <p:extLst>
      <p:ext uri="{BB962C8B-B14F-4D97-AF65-F5344CB8AC3E}">
        <p14:creationId xmlns:p14="http://schemas.microsoft.com/office/powerpoint/2010/main" val="98100474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45</a:t>
            </a:fld>
            <a:endParaRPr lang="en-GB"/>
          </a:p>
        </p:txBody>
      </p:sp>
    </p:spTree>
    <p:extLst>
      <p:ext uri="{BB962C8B-B14F-4D97-AF65-F5344CB8AC3E}">
        <p14:creationId xmlns:p14="http://schemas.microsoft.com/office/powerpoint/2010/main" val="283363511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46</a:t>
            </a:fld>
            <a:endParaRPr lang="en-GB"/>
          </a:p>
        </p:txBody>
      </p:sp>
    </p:spTree>
    <p:extLst>
      <p:ext uri="{BB962C8B-B14F-4D97-AF65-F5344CB8AC3E}">
        <p14:creationId xmlns:p14="http://schemas.microsoft.com/office/powerpoint/2010/main" val="13856948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47</a:t>
            </a:fld>
            <a:endParaRPr lang="en-GB"/>
          </a:p>
        </p:txBody>
      </p:sp>
    </p:spTree>
    <p:extLst>
      <p:ext uri="{BB962C8B-B14F-4D97-AF65-F5344CB8AC3E}">
        <p14:creationId xmlns:p14="http://schemas.microsoft.com/office/powerpoint/2010/main" val="211464189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48</a:t>
            </a:fld>
            <a:endParaRPr lang="en-GB"/>
          </a:p>
        </p:txBody>
      </p:sp>
    </p:spTree>
    <p:extLst>
      <p:ext uri="{BB962C8B-B14F-4D97-AF65-F5344CB8AC3E}">
        <p14:creationId xmlns:p14="http://schemas.microsoft.com/office/powerpoint/2010/main" val="202073925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49</a:t>
            </a:fld>
            <a:endParaRPr lang="en-GB"/>
          </a:p>
        </p:txBody>
      </p:sp>
    </p:spTree>
    <p:extLst>
      <p:ext uri="{BB962C8B-B14F-4D97-AF65-F5344CB8AC3E}">
        <p14:creationId xmlns:p14="http://schemas.microsoft.com/office/powerpoint/2010/main" val="370935625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50</a:t>
            </a:fld>
            <a:endParaRPr lang="en-GB"/>
          </a:p>
        </p:txBody>
      </p:sp>
    </p:spTree>
    <p:extLst>
      <p:ext uri="{BB962C8B-B14F-4D97-AF65-F5344CB8AC3E}">
        <p14:creationId xmlns:p14="http://schemas.microsoft.com/office/powerpoint/2010/main" val="239023194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51</a:t>
            </a:fld>
            <a:endParaRPr lang="en-GB"/>
          </a:p>
        </p:txBody>
      </p:sp>
    </p:spTree>
    <p:extLst>
      <p:ext uri="{BB962C8B-B14F-4D97-AF65-F5344CB8AC3E}">
        <p14:creationId xmlns:p14="http://schemas.microsoft.com/office/powerpoint/2010/main" val="130180115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52</a:t>
            </a:fld>
            <a:endParaRPr lang="en-GB"/>
          </a:p>
        </p:txBody>
      </p:sp>
    </p:spTree>
    <p:extLst>
      <p:ext uri="{BB962C8B-B14F-4D97-AF65-F5344CB8AC3E}">
        <p14:creationId xmlns:p14="http://schemas.microsoft.com/office/powerpoint/2010/main" val="31699595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53</a:t>
            </a:fld>
            <a:endParaRPr lang="en-GB"/>
          </a:p>
        </p:txBody>
      </p:sp>
    </p:spTree>
    <p:extLst>
      <p:ext uri="{BB962C8B-B14F-4D97-AF65-F5344CB8AC3E}">
        <p14:creationId xmlns:p14="http://schemas.microsoft.com/office/powerpoint/2010/main" val="233335889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54</a:t>
            </a:fld>
            <a:endParaRPr lang="en-GB"/>
          </a:p>
        </p:txBody>
      </p:sp>
    </p:spTree>
    <p:extLst>
      <p:ext uri="{BB962C8B-B14F-4D97-AF65-F5344CB8AC3E}">
        <p14:creationId xmlns:p14="http://schemas.microsoft.com/office/powerpoint/2010/main" val="3650389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61672" indent="-292951">
              <a:defRPr>
                <a:solidFill>
                  <a:schemeClr val="tx1"/>
                </a:solidFill>
                <a:latin typeface="Arial" panose="020B0604020202020204" pitchFamily="34" charset="0"/>
                <a:cs typeface="Arial" panose="020B0604020202020204" pitchFamily="34" charset="0"/>
              </a:defRPr>
            </a:lvl2pPr>
            <a:lvl3pPr marL="1171804" indent="-234361">
              <a:defRPr>
                <a:solidFill>
                  <a:schemeClr val="tx1"/>
                </a:solidFill>
                <a:latin typeface="Arial" panose="020B0604020202020204" pitchFamily="34" charset="0"/>
                <a:cs typeface="Arial" panose="020B0604020202020204" pitchFamily="34" charset="0"/>
              </a:defRPr>
            </a:lvl3pPr>
            <a:lvl4pPr marL="1640525" indent="-234361">
              <a:defRPr>
                <a:solidFill>
                  <a:schemeClr val="tx1"/>
                </a:solidFill>
                <a:latin typeface="Arial" panose="020B0604020202020204" pitchFamily="34" charset="0"/>
                <a:cs typeface="Arial" panose="020B0604020202020204" pitchFamily="34" charset="0"/>
              </a:defRPr>
            </a:lvl4pPr>
            <a:lvl5pPr marL="2109246" indent="-234361">
              <a:defRPr>
                <a:solidFill>
                  <a:schemeClr val="tx1"/>
                </a:solidFill>
                <a:latin typeface="Arial" panose="020B0604020202020204" pitchFamily="34" charset="0"/>
                <a:cs typeface="Arial" panose="020B0604020202020204" pitchFamily="34" charset="0"/>
              </a:defRPr>
            </a:lvl5pPr>
            <a:lvl6pPr marL="2577968"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46689"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15411"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984132"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A0DE1BC-369F-4E71-886F-750C457A56A1}" type="slidenum">
              <a:rPr lang="en-GB" altLang="en-US"/>
              <a:pPr/>
              <a:t>55</a:t>
            </a:fld>
            <a:endParaRPr lang="en-GB" altLang="en-US"/>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0321622"/>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61672" indent="-292951">
              <a:defRPr>
                <a:solidFill>
                  <a:schemeClr val="tx1"/>
                </a:solidFill>
                <a:latin typeface="Arial" panose="020B0604020202020204" pitchFamily="34" charset="0"/>
                <a:cs typeface="Arial" panose="020B0604020202020204" pitchFamily="34" charset="0"/>
              </a:defRPr>
            </a:lvl2pPr>
            <a:lvl3pPr marL="1171804" indent="-234361">
              <a:defRPr>
                <a:solidFill>
                  <a:schemeClr val="tx1"/>
                </a:solidFill>
                <a:latin typeface="Arial" panose="020B0604020202020204" pitchFamily="34" charset="0"/>
                <a:cs typeface="Arial" panose="020B0604020202020204" pitchFamily="34" charset="0"/>
              </a:defRPr>
            </a:lvl3pPr>
            <a:lvl4pPr marL="1640525" indent="-234361">
              <a:defRPr>
                <a:solidFill>
                  <a:schemeClr val="tx1"/>
                </a:solidFill>
                <a:latin typeface="Arial" panose="020B0604020202020204" pitchFamily="34" charset="0"/>
                <a:cs typeface="Arial" panose="020B0604020202020204" pitchFamily="34" charset="0"/>
              </a:defRPr>
            </a:lvl4pPr>
            <a:lvl5pPr marL="2109246" indent="-234361">
              <a:defRPr>
                <a:solidFill>
                  <a:schemeClr val="tx1"/>
                </a:solidFill>
                <a:latin typeface="Arial" panose="020B0604020202020204" pitchFamily="34" charset="0"/>
                <a:cs typeface="Arial" panose="020B0604020202020204" pitchFamily="34" charset="0"/>
              </a:defRPr>
            </a:lvl5pPr>
            <a:lvl6pPr marL="2577968"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46689"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15411"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984132"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DB36EB7-2B4C-4C78-B708-B6FFE984B929}" type="slidenum">
              <a:rPr lang="en-GB" altLang="en-US"/>
              <a:pPr/>
              <a:t>56</a:t>
            </a:fld>
            <a:endParaRPr lang="en-GB" altLang="en-US"/>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p:spPr>
        <p:txBody>
          <a:bodyPr/>
          <a:lstStyle/>
          <a:p>
            <a:pPr eaLnBrk="1" hangingPunct="1"/>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852600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57</a:t>
            </a:fld>
            <a:endParaRPr lang="en-GB"/>
          </a:p>
        </p:txBody>
      </p:sp>
    </p:spTree>
    <p:extLst>
      <p:ext uri="{BB962C8B-B14F-4D97-AF65-F5344CB8AC3E}">
        <p14:creationId xmlns:p14="http://schemas.microsoft.com/office/powerpoint/2010/main" val="130390693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58</a:t>
            </a:fld>
            <a:endParaRPr lang="en-GB"/>
          </a:p>
        </p:txBody>
      </p:sp>
    </p:spTree>
    <p:extLst>
      <p:ext uri="{BB962C8B-B14F-4D97-AF65-F5344CB8AC3E}">
        <p14:creationId xmlns:p14="http://schemas.microsoft.com/office/powerpoint/2010/main" val="235970685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59</a:t>
            </a:fld>
            <a:endParaRPr lang="en-GB"/>
          </a:p>
        </p:txBody>
      </p:sp>
    </p:spTree>
    <p:extLst>
      <p:ext uri="{BB962C8B-B14F-4D97-AF65-F5344CB8AC3E}">
        <p14:creationId xmlns:p14="http://schemas.microsoft.com/office/powerpoint/2010/main" val="3526343518"/>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60</a:t>
            </a:fld>
            <a:endParaRPr lang="en-GB"/>
          </a:p>
        </p:txBody>
      </p:sp>
    </p:spTree>
    <p:extLst>
      <p:ext uri="{BB962C8B-B14F-4D97-AF65-F5344CB8AC3E}">
        <p14:creationId xmlns:p14="http://schemas.microsoft.com/office/powerpoint/2010/main" val="3551813198"/>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61</a:t>
            </a:fld>
            <a:endParaRPr lang="en-GB"/>
          </a:p>
        </p:txBody>
      </p:sp>
    </p:spTree>
    <p:extLst>
      <p:ext uri="{BB962C8B-B14F-4D97-AF65-F5344CB8AC3E}">
        <p14:creationId xmlns:p14="http://schemas.microsoft.com/office/powerpoint/2010/main" val="326839906"/>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62</a:t>
            </a:fld>
            <a:endParaRPr lang="en-GB"/>
          </a:p>
        </p:txBody>
      </p:sp>
    </p:spTree>
    <p:extLst>
      <p:ext uri="{BB962C8B-B14F-4D97-AF65-F5344CB8AC3E}">
        <p14:creationId xmlns:p14="http://schemas.microsoft.com/office/powerpoint/2010/main" val="174744672"/>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63</a:t>
            </a:fld>
            <a:endParaRPr lang="en-GB"/>
          </a:p>
        </p:txBody>
      </p:sp>
    </p:spTree>
    <p:extLst>
      <p:ext uri="{BB962C8B-B14F-4D97-AF65-F5344CB8AC3E}">
        <p14:creationId xmlns:p14="http://schemas.microsoft.com/office/powerpoint/2010/main" val="692171442"/>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64</a:t>
            </a:fld>
            <a:endParaRPr lang="en-GB"/>
          </a:p>
        </p:txBody>
      </p:sp>
    </p:spTree>
    <p:extLst>
      <p:ext uri="{BB962C8B-B14F-4D97-AF65-F5344CB8AC3E}">
        <p14:creationId xmlns:p14="http://schemas.microsoft.com/office/powerpoint/2010/main" val="3753484754"/>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B3E2A57-6D8A-48C1-8FE3-C3536FA33E02}" type="slidenum">
              <a:rPr lang="en-GB" smtClean="0"/>
              <a:t>65</a:t>
            </a:fld>
            <a:endParaRPr lang="en-GB"/>
          </a:p>
        </p:txBody>
      </p:sp>
    </p:spTree>
    <p:extLst>
      <p:ext uri="{BB962C8B-B14F-4D97-AF65-F5344CB8AC3E}">
        <p14:creationId xmlns:p14="http://schemas.microsoft.com/office/powerpoint/2010/main" val="1496693008"/>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B3E2A57-6D8A-48C1-8FE3-C3536FA33E02}" type="slidenum">
              <a:rPr lang="en-GB" smtClean="0"/>
              <a:t>66</a:t>
            </a:fld>
            <a:endParaRPr lang="en-GB"/>
          </a:p>
        </p:txBody>
      </p:sp>
    </p:spTree>
    <p:extLst>
      <p:ext uri="{BB962C8B-B14F-4D97-AF65-F5344CB8AC3E}">
        <p14:creationId xmlns:p14="http://schemas.microsoft.com/office/powerpoint/2010/main" val="2692999441"/>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3E2A57-6D8A-48C1-8FE3-C3536FA33E02}" type="slidenum">
              <a:rPr lang="en-GB" smtClean="0"/>
              <a:t>67</a:t>
            </a:fld>
            <a:endParaRPr lang="en-GB"/>
          </a:p>
        </p:txBody>
      </p:sp>
    </p:spTree>
    <p:extLst>
      <p:ext uri="{BB962C8B-B14F-4D97-AF65-F5344CB8AC3E}">
        <p14:creationId xmlns:p14="http://schemas.microsoft.com/office/powerpoint/2010/main" val="3209758620"/>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68</a:t>
            </a:fld>
            <a:endParaRPr lang="en-GB"/>
          </a:p>
        </p:txBody>
      </p:sp>
    </p:spTree>
    <p:extLst>
      <p:ext uri="{BB962C8B-B14F-4D97-AF65-F5344CB8AC3E}">
        <p14:creationId xmlns:p14="http://schemas.microsoft.com/office/powerpoint/2010/main" val="1089730955"/>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B3E2A57-6D8A-48C1-8FE3-C3536FA33E02}" type="slidenum">
              <a:rPr lang="en-GB" smtClean="0"/>
              <a:t>69</a:t>
            </a:fld>
            <a:endParaRPr lang="en-GB"/>
          </a:p>
        </p:txBody>
      </p:sp>
    </p:spTree>
    <p:extLst>
      <p:ext uri="{BB962C8B-B14F-4D97-AF65-F5344CB8AC3E}">
        <p14:creationId xmlns:p14="http://schemas.microsoft.com/office/powerpoint/2010/main" val="5112185"/>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70</a:t>
            </a:fld>
            <a:endParaRPr lang="en-GB"/>
          </a:p>
        </p:txBody>
      </p:sp>
    </p:spTree>
    <p:extLst>
      <p:ext uri="{BB962C8B-B14F-4D97-AF65-F5344CB8AC3E}">
        <p14:creationId xmlns:p14="http://schemas.microsoft.com/office/powerpoint/2010/main" val="205655044"/>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757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1672" indent="-292951">
              <a:defRPr>
                <a:solidFill>
                  <a:schemeClr val="tx1"/>
                </a:solidFill>
                <a:latin typeface="Arial" panose="020B0604020202020204" pitchFamily="34" charset="0"/>
                <a:cs typeface="Arial" panose="020B0604020202020204" pitchFamily="34" charset="0"/>
              </a:defRPr>
            </a:lvl2pPr>
            <a:lvl3pPr marL="1171804" indent="-234361">
              <a:defRPr>
                <a:solidFill>
                  <a:schemeClr val="tx1"/>
                </a:solidFill>
                <a:latin typeface="Arial" panose="020B0604020202020204" pitchFamily="34" charset="0"/>
                <a:cs typeface="Arial" panose="020B0604020202020204" pitchFamily="34" charset="0"/>
              </a:defRPr>
            </a:lvl3pPr>
            <a:lvl4pPr marL="1640525" indent="-234361">
              <a:defRPr>
                <a:solidFill>
                  <a:schemeClr val="tx1"/>
                </a:solidFill>
                <a:latin typeface="Arial" panose="020B0604020202020204" pitchFamily="34" charset="0"/>
                <a:cs typeface="Arial" panose="020B0604020202020204" pitchFamily="34" charset="0"/>
              </a:defRPr>
            </a:lvl4pPr>
            <a:lvl5pPr marL="2109246" indent="-234361">
              <a:defRPr>
                <a:solidFill>
                  <a:schemeClr val="tx1"/>
                </a:solidFill>
                <a:latin typeface="Arial" panose="020B0604020202020204" pitchFamily="34" charset="0"/>
                <a:cs typeface="Arial" panose="020B0604020202020204" pitchFamily="34" charset="0"/>
              </a:defRPr>
            </a:lvl5pPr>
            <a:lvl6pPr marL="2577968"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46689"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15411"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984132"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9236B8-02E6-4AA7-80C6-C7ABE67C3BA4}" type="slidenum">
              <a:rPr lang="en-US" altLang="en-US" smtClean="0">
                <a:latin typeface="Calibri" panose="020F0502020204030204" pitchFamily="34" charset="0"/>
              </a:rPr>
              <a:pPr/>
              <a:t>71</a:t>
            </a:fld>
            <a:endParaRPr lang="en-US" altLang="en-US">
              <a:latin typeface="Calibri" panose="020F0502020204030204" pitchFamily="34" charset="0"/>
            </a:endParaRPr>
          </a:p>
        </p:txBody>
      </p:sp>
    </p:spTree>
    <p:extLst>
      <p:ext uri="{BB962C8B-B14F-4D97-AF65-F5344CB8AC3E}">
        <p14:creationId xmlns:p14="http://schemas.microsoft.com/office/powerpoint/2010/main" val="3141349024"/>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778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1672" indent="-292951">
              <a:defRPr>
                <a:solidFill>
                  <a:schemeClr val="tx1"/>
                </a:solidFill>
                <a:latin typeface="Arial" panose="020B0604020202020204" pitchFamily="34" charset="0"/>
                <a:cs typeface="Arial" panose="020B0604020202020204" pitchFamily="34" charset="0"/>
              </a:defRPr>
            </a:lvl2pPr>
            <a:lvl3pPr marL="1171804" indent="-234361">
              <a:defRPr>
                <a:solidFill>
                  <a:schemeClr val="tx1"/>
                </a:solidFill>
                <a:latin typeface="Arial" panose="020B0604020202020204" pitchFamily="34" charset="0"/>
                <a:cs typeface="Arial" panose="020B0604020202020204" pitchFamily="34" charset="0"/>
              </a:defRPr>
            </a:lvl3pPr>
            <a:lvl4pPr marL="1640525" indent="-234361">
              <a:defRPr>
                <a:solidFill>
                  <a:schemeClr val="tx1"/>
                </a:solidFill>
                <a:latin typeface="Arial" panose="020B0604020202020204" pitchFamily="34" charset="0"/>
                <a:cs typeface="Arial" panose="020B0604020202020204" pitchFamily="34" charset="0"/>
              </a:defRPr>
            </a:lvl4pPr>
            <a:lvl5pPr marL="2109246" indent="-234361">
              <a:defRPr>
                <a:solidFill>
                  <a:schemeClr val="tx1"/>
                </a:solidFill>
                <a:latin typeface="Arial" panose="020B0604020202020204" pitchFamily="34" charset="0"/>
                <a:cs typeface="Arial" panose="020B0604020202020204" pitchFamily="34" charset="0"/>
              </a:defRPr>
            </a:lvl5pPr>
            <a:lvl6pPr marL="2577968"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46689"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15411"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984132"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56EBC53-F955-445F-A093-EEEE97B11FB1}" type="slidenum">
              <a:rPr lang="en-US" altLang="en-US" smtClean="0">
                <a:latin typeface="Calibri" panose="020F0502020204030204" pitchFamily="34" charset="0"/>
              </a:rPr>
              <a:pPr/>
              <a:t>72</a:t>
            </a:fld>
            <a:endParaRPr lang="en-US" altLang="en-US">
              <a:latin typeface="Calibri" panose="020F0502020204030204" pitchFamily="34" charset="0"/>
            </a:endParaRPr>
          </a:p>
        </p:txBody>
      </p:sp>
    </p:spTree>
    <p:extLst>
      <p:ext uri="{BB962C8B-B14F-4D97-AF65-F5344CB8AC3E}">
        <p14:creationId xmlns:p14="http://schemas.microsoft.com/office/powerpoint/2010/main" val="106040192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98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798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1672" indent="-292951">
              <a:defRPr>
                <a:solidFill>
                  <a:schemeClr val="tx1"/>
                </a:solidFill>
                <a:latin typeface="Arial" panose="020B0604020202020204" pitchFamily="34" charset="0"/>
                <a:cs typeface="Arial" panose="020B0604020202020204" pitchFamily="34" charset="0"/>
              </a:defRPr>
            </a:lvl2pPr>
            <a:lvl3pPr marL="1171804" indent="-234361">
              <a:defRPr>
                <a:solidFill>
                  <a:schemeClr val="tx1"/>
                </a:solidFill>
                <a:latin typeface="Arial" panose="020B0604020202020204" pitchFamily="34" charset="0"/>
                <a:cs typeface="Arial" panose="020B0604020202020204" pitchFamily="34" charset="0"/>
              </a:defRPr>
            </a:lvl3pPr>
            <a:lvl4pPr marL="1640525" indent="-234361">
              <a:defRPr>
                <a:solidFill>
                  <a:schemeClr val="tx1"/>
                </a:solidFill>
                <a:latin typeface="Arial" panose="020B0604020202020204" pitchFamily="34" charset="0"/>
                <a:cs typeface="Arial" panose="020B0604020202020204" pitchFamily="34" charset="0"/>
              </a:defRPr>
            </a:lvl4pPr>
            <a:lvl5pPr marL="2109246" indent="-234361">
              <a:defRPr>
                <a:solidFill>
                  <a:schemeClr val="tx1"/>
                </a:solidFill>
                <a:latin typeface="Arial" panose="020B0604020202020204" pitchFamily="34" charset="0"/>
                <a:cs typeface="Arial" panose="020B0604020202020204" pitchFamily="34" charset="0"/>
              </a:defRPr>
            </a:lvl5pPr>
            <a:lvl6pPr marL="2577968"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46689"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15411"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984132" indent="-23436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04DD48B-28FB-489B-B39E-4C9E94E2630F}" type="slidenum">
              <a:rPr lang="en-US" altLang="en-US" smtClean="0">
                <a:latin typeface="Calibri" panose="020F0502020204030204" pitchFamily="34" charset="0"/>
              </a:rPr>
              <a:pPr/>
              <a:t>73</a:t>
            </a:fld>
            <a:endParaRPr lang="en-US" altLang="en-US">
              <a:latin typeface="Calibri" panose="020F0502020204030204" pitchFamily="34" charset="0"/>
            </a:endParaRPr>
          </a:p>
        </p:txBody>
      </p:sp>
    </p:spTree>
    <p:extLst>
      <p:ext uri="{BB962C8B-B14F-4D97-AF65-F5344CB8AC3E}">
        <p14:creationId xmlns:p14="http://schemas.microsoft.com/office/powerpoint/2010/main" val="1595747996"/>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74</a:t>
            </a:fld>
            <a:endParaRPr lang="en-GB"/>
          </a:p>
        </p:txBody>
      </p:sp>
    </p:spTree>
    <p:extLst>
      <p:ext uri="{BB962C8B-B14F-4D97-AF65-F5344CB8AC3E}">
        <p14:creationId xmlns:p14="http://schemas.microsoft.com/office/powerpoint/2010/main" val="1366622033"/>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75</a:t>
            </a:fld>
            <a:endParaRPr lang="en-GB"/>
          </a:p>
        </p:txBody>
      </p:sp>
    </p:spTree>
    <p:extLst>
      <p:ext uri="{BB962C8B-B14F-4D97-AF65-F5344CB8AC3E}">
        <p14:creationId xmlns:p14="http://schemas.microsoft.com/office/powerpoint/2010/main" val="2160943968"/>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B3E2A57-6D8A-48C1-8FE3-C3536FA33E02}" type="slidenum">
              <a:rPr lang="en-GB" smtClean="0"/>
              <a:t>76</a:t>
            </a:fld>
            <a:endParaRPr lang="en-GB"/>
          </a:p>
        </p:txBody>
      </p:sp>
    </p:spTree>
    <p:extLst>
      <p:ext uri="{BB962C8B-B14F-4D97-AF65-F5344CB8AC3E}">
        <p14:creationId xmlns:p14="http://schemas.microsoft.com/office/powerpoint/2010/main" val="29956335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11/7/2025</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11/7/2025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11/7/2025</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10" Type="http://schemas.openxmlformats.org/officeDocument/2006/relationships/image" Target="../media/image12.png"/><Relationship Id="rId4" Type="http://schemas.openxmlformats.org/officeDocument/2006/relationships/image" Target="../media/image6.png"/><Relationship Id="rId9" Type="http://schemas.openxmlformats.org/officeDocument/2006/relationships/image" Target="../media/image11.png"/></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ons.gov.uk/peoplepopulationandcommunity/birthsdeathsandmarriages/ageing/articles/livinglongerhowourpopulationischangingandwhyitmatters/2018-08-13#how-many-older-people-work-and-has-this-changed"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ons.gov.uk/peoplepopulationandcommunity/birthsdeathsandmarriages/lifeexpectancies/bulletins/nationallifetablesunitedkingdom/2016to2018"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ideo" Target="https://www.youtube.com/embed/WnMdrzoHqLc?feature=oembed" TargetMode="External"/><Relationship Id="rId4" Type="http://schemas.openxmlformats.org/officeDocument/2006/relationships/image" Target="../media/image17.jpeg"/></Relationships>
</file>

<file path=ppt/slides/_rels/slide15.xml.rels><?xml version="1.0" encoding="UTF-8" standalone="yes"?>
<Relationships xmlns="http://schemas.openxmlformats.org/package/2006/relationships"><Relationship Id="rId3" Type="http://schemas.openxmlformats.org/officeDocument/2006/relationships/hyperlink" Target="https://www.who.int/news-room/fact-sheets/detail/ageing-and-health"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weforum.org/stories/2015/04/what-is-old-age/"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s://www.ageuk.org.uk/globalassets/age-uk/documents/reports-and-publications/later_life_uk_factsheet.pdf" TargetMode="External"/><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8.xml"/><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9.xml"/><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60.xml"/><Relationship Id="rId1" Type="http://schemas.openxmlformats.org/officeDocument/2006/relationships/slideLayout" Target="../slideLayouts/slideLayout2.xml"/><Relationship Id="rId5" Type="http://schemas.openxmlformats.org/officeDocument/2006/relationships/image" Target="../media/image25.emf"/><Relationship Id="rId4" Type="http://schemas.openxmlformats.org/officeDocument/2006/relationships/image" Target="../media/image24.png"/></Relationships>
</file>

<file path=ppt/slides/_rels/slide6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61.xml"/><Relationship Id="rId1" Type="http://schemas.openxmlformats.org/officeDocument/2006/relationships/slideLayout" Target="../slideLayouts/slideLayout6.xml"/><Relationship Id="rId5" Type="http://schemas.openxmlformats.org/officeDocument/2006/relationships/image" Target="../media/image27.emf"/><Relationship Id="rId4" Type="http://schemas.openxmlformats.org/officeDocument/2006/relationships/image" Target="../media/image23.png"/></Relationships>
</file>

<file path=ppt/slides/_rels/slide6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62.xml"/><Relationship Id="rId1" Type="http://schemas.openxmlformats.org/officeDocument/2006/relationships/slideLayout" Target="../slideLayouts/slideLayout2.xml"/><Relationship Id="rId4" Type="http://schemas.openxmlformats.org/officeDocument/2006/relationships/image" Target="../media/image29.jpeg"/></Relationships>
</file>

<file path=ppt/slides/_rels/slide6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63.xml"/><Relationship Id="rId1" Type="http://schemas.openxmlformats.org/officeDocument/2006/relationships/slideLayout" Target="../slideLayouts/slideLayout2.xml"/><Relationship Id="rId5" Type="http://schemas.openxmlformats.org/officeDocument/2006/relationships/image" Target="../media/image32.png"/><Relationship Id="rId4" Type="http://schemas.openxmlformats.org/officeDocument/2006/relationships/image" Target="../media/image31.png"/></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6.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notesSlide" Target="../notesSlides/notesSlide69.xml"/><Relationship Id="rId2" Type="http://schemas.openxmlformats.org/officeDocument/2006/relationships/slideLayout" Target="../slideLayouts/slideLayout7.xml"/><Relationship Id="rId1" Type="http://schemas.openxmlformats.org/officeDocument/2006/relationships/video" Target="https://www.youtube.com/embed/5q-siau_zVM?feature=oembed" TargetMode="External"/><Relationship Id="rId4" Type="http://schemas.openxmlformats.org/officeDocument/2006/relationships/image" Target="../media/image33.jpeg"/></Relationships>
</file>

<file path=ppt/slides/_rels/slide7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70.xml"/><Relationship Id="rId1" Type="http://schemas.openxmlformats.org/officeDocument/2006/relationships/slideLayout" Target="../slideLayouts/slideLayout2.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71.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71.xml"/><Relationship Id="rId1" Type="http://schemas.openxmlformats.org/officeDocument/2006/relationships/slideLayout" Target="../slideLayouts/slideLayout5.xml"/></Relationships>
</file>

<file path=ppt/slides/_rels/slide72.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72.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73.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74.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hyperlink" Target="https://www.agedcareguide.com.au/talking-aged-care/what-age-is-considered-old" TargetMode="External"/><Relationship Id="rId2" Type="http://schemas.openxmlformats.org/officeDocument/2006/relationships/notesSlide" Target="../notesSlides/notesSlide75.xml"/><Relationship Id="rId1" Type="http://schemas.openxmlformats.org/officeDocument/2006/relationships/slideLayout" Target="../slideLayouts/slideLayout2.xml"/><Relationship Id="rId5" Type="http://schemas.openxmlformats.org/officeDocument/2006/relationships/hyperlink" Target="https://bsra.org.uk/about-ageing/" TargetMode="External"/><Relationship Id="rId4" Type="http://schemas.openxmlformats.org/officeDocument/2006/relationships/hyperlink" Target="https://www.ageuk.org.uk/globalassets/age-uk/documents/reports-and-publications/later_life_uk_factsheet.pdf" TargetMode="External"/></Relationships>
</file>

<file path=ppt/slides/_rels/slide76.xml.rels><?xml version="1.0" encoding="UTF-8" standalone="yes"?>
<Relationships xmlns="http://schemas.openxmlformats.org/package/2006/relationships"><Relationship Id="rId3" Type="http://schemas.openxmlformats.org/officeDocument/2006/relationships/hyperlink" Target="https://www.england.nhs.uk/ourwork/clinical-policy/older-people/improving-care-for-older-people/" TargetMode="External"/><Relationship Id="rId7" Type="http://schemas.openxmlformats.org/officeDocument/2006/relationships/hyperlink" Target="https://www.weforum.org/agenda/2015/04/what-is-old-age/" TargetMode="External"/><Relationship Id="rId2" Type="http://schemas.openxmlformats.org/officeDocument/2006/relationships/notesSlide" Target="../notesSlides/notesSlide76.xml"/><Relationship Id="rId1" Type="http://schemas.openxmlformats.org/officeDocument/2006/relationships/slideLayout" Target="../slideLayouts/slideLayout2.xml"/><Relationship Id="rId6" Type="http://schemas.openxmlformats.org/officeDocument/2006/relationships/hyperlink" Target="https://transitionsinlaterlife.files.wordpress.com/2014/09/cgf-transitions-in-later-life-guy-robertson.pdf" TargetMode="External"/><Relationship Id="rId5" Type="http://schemas.openxmlformats.org/officeDocument/2006/relationships/hyperlink" Target="https://www.ons.gov.uk/peoplepopulationandcommunity/birthsdeathsandmarriages/ageing/articles/livinglongerisage70thenewage65/2019-11-19" TargetMode="External"/><Relationship Id="rId4" Type="http://schemas.openxmlformats.org/officeDocument/2006/relationships/hyperlink" Target="https://www.england.nhs.uk/wp-content/uploads/2017/09/practice-primer.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cy-GB" noProof="0" dirty="0"/>
              <a:t>Henaint</a:t>
            </a:r>
          </a:p>
        </p:txBody>
      </p:sp>
      <p:sp>
        <p:nvSpPr>
          <p:cNvPr id="3" name="Subtitle 2"/>
          <p:cNvSpPr>
            <a:spLocks noGrp="1"/>
          </p:cNvSpPr>
          <p:nvPr>
            <p:ph type="subTitle" idx="1"/>
          </p:nvPr>
        </p:nvSpPr>
        <p:spPr/>
        <p:txBody>
          <a:bodyPr>
            <a:normAutofit/>
          </a:bodyPr>
          <a:lstStyle/>
          <a:p>
            <a:r>
              <a:rPr lang="en-GB" dirty="0"/>
              <a:t>ECED7005</a:t>
            </a:r>
          </a:p>
          <a:p>
            <a:r>
              <a:rPr lang="en-GB" dirty="0"/>
              <a:t>Sharon Cole MA</a:t>
            </a:r>
          </a:p>
        </p:txBody>
      </p:sp>
    </p:spTree>
    <p:extLst>
      <p:ext uri="{BB962C8B-B14F-4D97-AF65-F5344CB8AC3E}">
        <p14:creationId xmlns:p14="http://schemas.microsoft.com/office/powerpoint/2010/main" val="5519447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latin typeface="Arial" panose="020B0604020202020204" pitchFamily="34" charset="0"/>
                <a:cs typeface="Arial" panose="020B0604020202020204" pitchFamily="34" charset="0"/>
              </a:rPr>
              <a:t>Meddyliwch</a:t>
            </a:r>
            <a:r>
              <a:rPr lang="en-GB" b="1" dirty="0">
                <a:latin typeface="Arial" panose="020B0604020202020204" pitchFamily="34" charset="0"/>
                <a:cs typeface="Arial" panose="020B0604020202020204" pitchFamily="34" charset="0"/>
              </a:rPr>
              <a:t>……</a:t>
            </a:r>
          </a:p>
        </p:txBody>
      </p:sp>
      <p:sp>
        <p:nvSpPr>
          <p:cNvPr id="3" name="Content Placeholder 2"/>
          <p:cNvSpPr>
            <a:spLocks noGrp="1"/>
          </p:cNvSpPr>
          <p:nvPr>
            <p:ph idx="1"/>
          </p:nvPr>
        </p:nvSpPr>
        <p:spPr>
          <a:xfrm>
            <a:off x="2186392" y="2474463"/>
            <a:ext cx="6798736" cy="1024876"/>
          </a:xfrm>
        </p:spPr>
        <p:txBody>
          <a:bodyPr>
            <a:normAutofit fontScale="92500" lnSpcReduction="10000"/>
          </a:bodyPr>
          <a:lstStyle/>
          <a:p>
            <a:r>
              <a:rPr lang="cy-GB" noProof="0" dirty="0">
                <a:latin typeface="Arial" panose="020B0604020202020204" pitchFamily="34" charset="0"/>
                <a:cs typeface="Arial" panose="020B0604020202020204" pitchFamily="34" charset="0"/>
              </a:rPr>
              <a:t>Sut ydych chi’n meddwl fydd eich bywyd pan fyddwch chi'n 75 oed? 85 mlwydd oed? 95 mlwydd oed?</a:t>
            </a:r>
            <a:endParaRPr lang="cy-GB" noProof="0" dirty="0"/>
          </a:p>
        </p:txBody>
      </p:sp>
      <p:pic>
        <p:nvPicPr>
          <p:cNvPr id="4" name="Picture 3"/>
          <p:cNvPicPr>
            <a:picLocks noChangeAspect="1"/>
          </p:cNvPicPr>
          <p:nvPr/>
        </p:nvPicPr>
        <p:blipFill>
          <a:blip r:embed="rId3"/>
          <a:stretch>
            <a:fillRect/>
          </a:stretch>
        </p:blipFill>
        <p:spPr>
          <a:xfrm rot="21325311">
            <a:off x="891562" y="3509588"/>
            <a:ext cx="1809334" cy="1454704"/>
          </a:xfrm>
          <a:prstGeom prst="rect">
            <a:avLst/>
          </a:prstGeom>
        </p:spPr>
      </p:pic>
      <p:pic>
        <p:nvPicPr>
          <p:cNvPr id="6" name="Picture 5"/>
          <p:cNvPicPr>
            <a:picLocks noChangeAspect="1"/>
          </p:cNvPicPr>
          <p:nvPr/>
        </p:nvPicPr>
        <p:blipFill>
          <a:blip r:embed="rId4"/>
          <a:stretch>
            <a:fillRect/>
          </a:stretch>
        </p:blipFill>
        <p:spPr>
          <a:xfrm rot="20621697">
            <a:off x="1143971" y="854455"/>
            <a:ext cx="1871599" cy="1188000"/>
          </a:xfrm>
          <a:prstGeom prst="rect">
            <a:avLst/>
          </a:prstGeom>
        </p:spPr>
      </p:pic>
      <p:pic>
        <p:nvPicPr>
          <p:cNvPr id="7" name="Picture 6"/>
          <p:cNvPicPr>
            <a:picLocks noChangeAspect="1"/>
          </p:cNvPicPr>
          <p:nvPr/>
        </p:nvPicPr>
        <p:blipFill>
          <a:blip r:embed="rId5"/>
          <a:stretch>
            <a:fillRect/>
          </a:stretch>
        </p:blipFill>
        <p:spPr>
          <a:xfrm>
            <a:off x="4106066" y="3241669"/>
            <a:ext cx="2735355" cy="1348561"/>
          </a:xfrm>
          <a:prstGeom prst="rect">
            <a:avLst/>
          </a:prstGeom>
        </p:spPr>
      </p:pic>
      <p:pic>
        <p:nvPicPr>
          <p:cNvPr id="8" name="Picture 7"/>
          <p:cNvPicPr>
            <a:picLocks noChangeAspect="1"/>
          </p:cNvPicPr>
          <p:nvPr/>
        </p:nvPicPr>
        <p:blipFill>
          <a:blip r:embed="rId6"/>
          <a:stretch>
            <a:fillRect/>
          </a:stretch>
        </p:blipFill>
        <p:spPr>
          <a:xfrm>
            <a:off x="5022427" y="4758494"/>
            <a:ext cx="3028950" cy="1514475"/>
          </a:xfrm>
          <a:prstGeom prst="rect">
            <a:avLst/>
          </a:prstGeom>
        </p:spPr>
      </p:pic>
      <p:pic>
        <p:nvPicPr>
          <p:cNvPr id="9" name="Picture 8"/>
          <p:cNvPicPr>
            <a:picLocks noChangeAspect="1"/>
          </p:cNvPicPr>
          <p:nvPr/>
        </p:nvPicPr>
        <p:blipFill>
          <a:blip r:embed="rId7"/>
          <a:stretch>
            <a:fillRect/>
          </a:stretch>
        </p:blipFill>
        <p:spPr>
          <a:xfrm rot="1167140">
            <a:off x="8764288" y="790786"/>
            <a:ext cx="1839349" cy="1224000"/>
          </a:xfrm>
          <a:prstGeom prst="rect">
            <a:avLst/>
          </a:prstGeom>
        </p:spPr>
      </p:pic>
      <p:pic>
        <p:nvPicPr>
          <p:cNvPr id="10" name="Picture 9"/>
          <p:cNvPicPr>
            <a:picLocks noChangeAspect="1"/>
          </p:cNvPicPr>
          <p:nvPr/>
        </p:nvPicPr>
        <p:blipFill>
          <a:blip r:embed="rId8"/>
          <a:stretch>
            <a:fillRect/>
          </a:stretch>
        </p:blipFill>
        <p:spPr>
          <a:xfrm rot="20960388">
            <a:off x="2503800" y="4919040"/>
            <a:ext cx="1854531" cy="1272852"/>
          </a:xfrm>
          <a:prstGeom prst="rect">
            <a:avLst/>
          </a:prstGeom>
        </p:spPr>
      </p:pic>
      <p:pic>
        <p:nvPicPr>
          <p:cNvPr id="11" name="Picture 10"/>
          <p:cNvPicPr>
            <a:picLocks noChangeAspect="1"/>
          </p:cNvPicPr>
          <p:nvPr/>
        </p:nvPicPr>
        <p:blipFill rotWithShape="1">
          <a:blip r:embed="rId9"/>
          <a:srcRect r="12713" b="132"/>
          <a:stretch/>
        </p:blipFill>
        <p:spPr>
          <a:xfrm>
            <a:off x="9165172" y="2778289"/>
            <a:ext cx="1894114" cy="1442100"/>
          </a:xfrm>
          <a:prstGeom prst="rect">
            <a:avLst/>
          </a:prstGeom>
        </p:spPr>
      </p:pic>
      <p:pic>
        <p:nvPicPr>
          <p:cNvPr id="12" name="Picture 11"/>
          <p:cNvPicPr>
            <a:picLocks noChangeAspect="1"/>
          </p:cNvPicPr>
          <p:nvPr/>
        </p:nvPicPr>
        <p:blipFill>
          <a:blip r:embed="rId10"/>
          <a:stretch>
            <a:fillRect/>
          </a:stretch>
        </p:blipFill>
        <p:spPr>
          <a:xfrm rot="316152">
            <a:off x="8677725" y="4514574"/>
            <a:ext cx="2154896" cy="1492465"/>
          </a:xfrm>
          <a:prstGeom prst="rect">
            <a:avLst/>
          </a:prstGeom>
        </p:spPr>
      </p:pic>
    </p:spTree>
    <p:extLst>
      <p:ext uri="{BB962C8B-B14F-4D97-AF65-F5344CB8AC3E}">
        <p14:creationId xmlns:p14="http://schemas.microsoft.com/office/powerpoint/2010/main" val="1049262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dirty="0">
                <a:latin typeface="Arial" panose="020B0604020202020204" pitchFamily="34" charset="0"/>
                <a:cs typeface="Arial" panose="020B0604020202020204" pitchFamily="34" charset="0"/>
              </a:rPr>
              <a:t>Pa</a:t>
            </a:r>
            <a:r>
              <a:rPr lang="cy-GB" b="1" noProof="0" dirty="0">
                <a:latin typeface="Arial" panose="020B0604020202020204" pitchFamily="34" charset="0"/>
                <a:cs typeface="Arial" panose="020B0604020202020204" pitchFamily="34" charset="0"/>
              </a:rPr>
              <a:t> rwystrau a allai fod i'ch dyheadau?</a:t>
            </a:r>
          </a:p>
        </p:txBody>
      </p:sp>
      <p:pic>
        <p:nvPicPr>
          <p:cNvPr id="4" name="Content Placeholder 3"/>
          <p:cNvPicPr>
            <a:picLocks noGrp="1" noChangeAspect="1"/>
          </p:cNvPicPr>
          <p:nvPr>
            <p:ph idx="1"/>
          </p:nvPr>
        </p:nvPicPr>
        <p:blipFill rotWithShape="1">
          <a:blip r:embed="rId3"/>
          <a:srcRect r="15585" b="-2229"/>
          <a:stretch/>
        </p:blipFill>
        <p:spPr>
          <a:xfrm>
            <a:off x="4757612" y="2453276"/>
            <a:ext cx="3329820" cy="2685628"/>
          </a:xfrm>
        </p:spPr>
      </p:pic>
      <p:pic>
        <p:nvPicPr>
          <p:cNvPr id="5" name="Picture 4"/>
          <p:cNvPicPr>
            <a:picLocks noChangeAspect="1"/>
          </p:cNvPicPr>
          <p:nvPr/>
        </p:nvPicPr>
        <p:blipFill>
          <a:blip r:embed="rId4"/>
          <a:stretch>
            <a:fillRect/>
          </a:stretch>
        </p:blipFill>
        <p:spPr>
          <a:xfrm>
            <a:off x="2019550" y="4000164"/>
            <a:ext cx="2738063" cy="2053547"/>
          </a:xfrm>
          <a:prstGeom prst="rect">
            <a:avLst/>
          </a:prstGeom>
        </p:spPr>
      </p:pic>
      <p:pic>
        <p:nvPicPr>
          <p:cNvPr id="7" name="Picture 6"/>
          <p:cNvPicPr>
            <a:picLocks noChangeAspect="1"/>
          </p:cNvPicPr>
          <p:nvPr/>
        </p:nvPicPr>
        <p:blipFill>
          <a:blip r:embed="rId5"/>
          <a:stretch>
            <a:fillRect/>
          </a:stretch>
        </p:blipFill>
        <p:spPr>
          <a:xfrm>
            <a:off x="7425563" y="4521996"/>
            <a:ext cx="2476674" cy="1606731"/>
          </a:xfrm>
          <a:prstGeom prst="rect">
            <a:avLst/>
          </a:prstGeom>
        </p:spPr>
      </p:pic>
    </p:spTree>
    <p:extLst>
      <p:ext uri="{BB962C8B-B14F-4D97-AF65-F5344CB8AC3E}">
        <p14:creationId xmlns:p14="http://schemas.microsoft.com/office/powerpoint/2010/main" val="37769640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latin typeface="Arial" panose="020B0604020202020204" pitchFamily="34" charset="0"/>
                <a:cs typeface="Arial" panose="020B0604020202020204" pitchFamily="34" charset="0"/>
              </a:rPr>
              <a:t>Pethau i’w hystyried . . .</a:t>
            </a:r>
          </a:p>
        </p:txBody>
      </p:sp>
      <p:sp>
        <p:nvSpPr>
          <p:cNvPr id="3" name="Content Placeholder 2"/>
          <p:cNvSpPr>
            <a:spLocks noGrp="1"/>
          </p:cNvSpPr>
          <p:nvPr>
            <p:ph sz="half" idx="1"/>
          </p:nvPr>
        </p:nvSpPr>
        <p:spPr>
          <a:xfrm>
            <a:off x="2326434" y="2487168"/>
            <a:ext cx="3377681" cy="3447288"/>
          </a:xfrm>
        </p:spPr>
        <p:txBody>
          <a:bodyPr>
            <a:normAutofit fontScale="92500" lnSpcReduction="20000"/>
          </a:bodyPr>
          <a:lstStyle/>
          <a:p>
            <a:r>
              <a:rPr lang="cy-GB" noProof="0" dirty="0">
                <a:latin typeface="Arial" panose="020B0604020202020204" pitchFamily="34" charset="0"/>
                <a:cs typeface="Arial" panose="020B0604020202020204" pitchFamily="34" charset="0"/>
              </a:rPr>
              <a:t>Poblogaeth sy'n heneiddio</a:t>
            </a:r>
            <a:r>
              <a:rPr lang="en-US" dirty="0">
                <a:latin typeface="Arial" panose="020B0604020202020204" pitchFamily="34" charset="0"/>
                <a:cs typeface="Arial" panose="020B0604020202020204" pitchFamily="34" charset="0"/>
              </a:rPr>
              <a:t>
</a:t>
            </a:r>
            <a:r>
              <a:rPr lang="cy-GB" noProof="0" dirty="0">
                <a:latin typeface="Arial" panose="020B0604020202020204" pitchFamily="34" charset="0"/>
                <a:cs typeface="Arial" panose="020B0604020202020204" pitchFamily="34" charset="0"/>
              </a:rPr>
              <a:t>Byw gartref o gymharu â darpariaeth breswyl</a:t>
            </a:r>
            <a:r>
              <a:rPr lang="en-US" dirty="0">
                <a:latin typeface="Arial" panose="020B0604020202020204" pitchFamily="34" charset="0"/>
                <a:cs typeface="Arial" panose="020B0604020202020204" pitchFamily="34" charset="0"/>
              </a:rPr>
              <a:t>
</a:t>
            </a:r>
            <a:r>
              <a:rPr lang="cy-GB" noProof="0" dirty="0">
                <a:latin typeface="Arial" panose="020B0604020202020204" pitchFamily="34" charset="0"/>
                <a:cs typeface="Arial" panose="020B0604020202020204" pitchFamily="34" charset="0"/>
              </a:rPr>
              <a:t>Gofal anffurfiol o gymharu â gofal ffurfiol</a:t>
            </a:r>
            <a:r>
              <a:rPr lang="en-US" dirty="0">
                <a:latin typeface="Arial" panose="020B0604020202020204" pitchFamily="34" charset="0"/>
                <a:cs typeface="Arial" panose="020B0604020202020204" pitchFamily="34" charset="0"/>
              </a:rPr>
              <a:t>
</a:t>
            </a:r>
            <a:r>
              <a:rPr lang="cy-GB" noProof="0" dirty="0">
                <a:latin typeface="Arial" panose="020B0604020202020204" pitchFamily="34" charset="0"/>
                <a:cs typeface="Arial" panose="020B0604020202020204" pitchFamily="34" charset="0"/>
              </a:rPr>
              <a:t>Esgeulustod/cam-driniaeth o bobl hŷn</a:t>
            </a:r>
            <a:r>
              <a:rPr lang="en-US" dirty="0">
                <a:latin typeface="Arial" panose="020B0604020202020204" pitchFamily="34" charset="0"/>
                <a:cs typeface="Arial" panose="020B0604020202020204" pitchFamily="34" charset="0"/>
              </a:rPr>
              <a:t>
</a:t>
            </a:r>
            <a:r>
              <a:rPr lang="cy-GB" noProof="0" dirty="0">
                <a:latin typeface="Arial" panose="020B0604020202020204" pitchFamily="34" charset="0"/>
                <a:cs typeface="Arial" panose="020B0604020202020204" pitchFamily="34" charset="0"/>
              </a:rPr>
              <a:t>Dewisiadau</a:t>
            </a:r>
            <a:r>
              <a:rPr lang="en-US" dirty="0">
                <a:latin typeface="Arial" panose="020B0604020202020204" pitchFamily="34" charset="0"/>
                <a:cs typeface="Arial" panose="020B0604020202020204" pitchFamily="34" charset="0"/>
              </a:rPr>
              <a:t> ac </a:t>
            </a:r>
            <a:r>
              <a:rPr lang="cy-GB" noProof="0" dirty="0">
                <a:latin typeface="Arial" panose="020B0604020202020204" pitchFamily="34" charset="0"/>
                <a:cs typeface="Arial" panose="020B0604020202020204" pitchFamily="34" charset="0"/>
              </a:rPr>
              <a:t>Urddas</a:t>
            </a:r>
            <a:endParaRPr lang="en-GB"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Content Placeholder 3"/>
          <p:cNvSpPr>
            <a:spLocks noGrp="1"/>
          </p:cNvSpPr>
          <p:nvPr>
            <p:ph sz="half" idx="2"/>
          </p:nvPr>
        </p:nvSpPr>
        <p:spPr>
          <a:xfrm>
            <a:off x="5870571" y="2487168"/>
            <a:ext cx="4495771" cy="3447288"/>
          </a:xfrm>
        </p:spPr>
        <p:txBody>
          <a:bodyPr>
            <a:normAutofit fontScale="92500" lnSpcReduction="20000"/>
          </a:bodyPr>
          <a:lstStyle/>
          <a:p>
            <a:r>
              <a:rPr lang="cy-GB" noProof="0" dirty="0">
                <a:latin typeface="Arial" panose="020B0604020202020204" pitchFamily="34" charset="0"/>
                <a:cs typeface="Arial" panose="020B0604020202020204" pitchFamily="34" charset="0"/>
              </a:rPr>
              <a:t>Darpariaeth Ariannol
Polisïau/Strategaethau/Fframweithiau
Gwerthuso </a:t>
            </a:r>
            <a:r>
              <a:rPr lang="cy-GB" dirty="0">
                <a:latin typeface="Arial" panose="020B0604020202020204" pitchFamily="34" charset="0"/>
                <a:cs typeface="Arial" panose="020B0604020202020204" pitchFamily="34" charset="0"/>
              </a:rPr>
              <a:t>A</a:t>
            </a:r>
            <a:r>
              <a:rPr lang="cy-GB" noProof="0" dirty="0" err="1">
                <a:latin typeface="Arial" panose="020B0604020202020204" pitchFamily="34" charset="0"/>
                <a:cs typeface="Arial" panose="020B0604020202020204" pitchFamily="34" charset="0"/>
              </a:rPr>
              <a:t>rfer</a:t>
            </a:r>
            <a:r>
              <a:rPr lang="cy-GB" noProof="0" dirty="0">
                <a:latin typeface="Arial" panose="020B0604020202020204" pitchFamily="34" charset="0"/>
                <a:cs typeface="Arial" panose="020B0604020202020204" pitchFamily="34" charset="0"/>
              </a:rPr>
              <a:t>
Damcaniaethau
Ymchwil
Materion cyfredol ers </a:t>
            </a:r>
            <a:r>
              <a:rPr lang="cy-GB" noProof="0" dirty="0" err="1">
                <a:latin typeface="Arial" panose="020B0604020202020204" pitchFamily="34" charset="0"/>
                <a:cs typeface="Arial" panose="020B0604020202020204" pitchFamily="34" charset="0"/>
              </a:rPr>
              <a:t>Covid</a:t>
            </a:r>
            <a:r>
              <a:rPr lang="cy-GB" noProof="0" dirty="0">
                <a:latin typeface="Arial" panose="020B0604020202020204" pitchFamily="34" charset="0"/>
                <a:cs typeface="Arial" panose="020B0604020202020204" pitchFamily="34" charset="0"/>
              </a:rPr>
              <a:t> 19</a:t>
            </a:r>
            <a:endParaRPr lang="cy-GB" noProof="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54919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00865" y="1715500"/>
            <a:ext cx="6798734" cy="3097860"/>
          </a:xfrm>
        </p:spPr>
        <p:txBody>
          <a:bodyPr>
            <a:normAutofit fontScale="90000"/>
          </a:bodyPr>
          <a:lstStyle/>
          <a:p>
            <a:r>
              <a:rPr lang="cy-GB" sz="7200" noProof="0" dirty="0">
                <a:latin typeface="Arial" panose="020B0604020202020204" pitchFamily="34" charset="0"/>
                <a:cs typeface="Arial" panose="020B0604020202020204" pitchFamily="34" charset="0"/>
              </a:rPr>
              <a:t>Sut fyddech chi'n diffinio henaint?</a:t>
            </a:r>
            <a:br>
              <a:rPr lang="en-GB" sz="7200" dirty="0">
                <a:latin typeface="Arial" panose="020B0604020202020204" pitchFamily="34" charset="0"/>
                <a:cs typeface="Arial" panose="020B0604020202020204" pitchFamily="34" charset="0"/>
              </a:rPr>
            </a:br>
            <a:endParaRPr lang="en-GB"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078739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8329" y="829249"/>
            <a:ext cx="7203809" cy="1660886"/>
          </a:xfrm>
        </p:spPr>
        <p:txBody>
          <a:bodyPr>
            <a:normAutofit/>
          </a:bodyPr>
          <a:lstStyle/>
          <a:p>
            <a:r>
              <a:rPr lang="cy-GB" noProof="0" dirty="0">
                <a:latin typeface="Arial" panose="020B0604020202020204" pitchFamily="34" charset="0"/>
                <a:cs typeface="Arial" panose="020B0604020202020204" pitchFamily="34" charset="0"/>
              </a:rPr>
              <a:t>Sut fyddech chi'n diffinio henaint?</a:t>
            </a:r>
          </a:p>
        </p:txBody>
      </p:sp>
      <p:sp>
        <p:nvSpPr>
          <p:cNvPr id="3" name="Content Placeholder 2"/>
          <p:cNvSpPr>
            <a:spLocks noGrp="1"/>
          </p:cNvSpPr>
          <p:nvPr>
            <p:ph idx="1"/>
          </p:nvPr>
        </p:nvSpPr>
        <p:spPr/>
        <p:txBody>
          <a:bodyPr>
            <a:normAutofit/>
          </a:bodyPr>
          <a:lstStyle/>
          <a:p>
            <a:r>
              <a:rPr lang="cy-GB" noProof="0" dirty="0">
                <a:latin typeface="Arial" panose="020B0604020202020204" pitchFamily="34" charset="0"/>
                <a:cs typeface="Arial" panose="020B0604020202020204" pitchFamily="34" charset="0"/>
              </a:rPr>
              <a:t>Oedran cronolegol?
Oedran biolegol?
Agweddau a lefelau gweithgarwch?
Gweithgarwch economaidd ac ymddeoliad?
Y gallu i ofalu amdanoch chi eich hun?</a:t>
            </a:r>
          </a:p>
        </p:txBody>
      </p:sp>
    </p:spTree>
    <p:extLst>
      <p:ext uri="{BB962C8B-B14F-4D97-AF65-F5344CB8AC3E}">
        <p14:creationId xmlns:p14="http://schemas.microsoft.com/office/powerpoint/2010/main" val="3254589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03C71-997D-7C28-66FC-D1F961618DB1}"/>
              </a:ext>
            </a:extLst>
          </p:cNvPr>
          <p:cNvSpPr>
            <a:spLocks noGrp="1"/>
          </p:cNvSpPr>
          <p:nvPr>
            <p:ph type="title"/>
          </p:nvPr>
        </p:nvSpPr>
        <p:spPr/>
        <p:txBody>
          <a:bodyPr/>
          <a:lstStyle/>
          <a:p>
            <a:r>
              <a:rPr lang="cy-GB" noProof="0" dirty="0"/>
              <a:t>Diffinio Henaint</a:t>
            </a:r>
            <a:endParaRPr lang="en-US" dirty="0"/>
          </a:p>
        </p:txBody>
      </p:sp>
      <p:sp>
        <p:nvSpPr>
          <p:cNvPr id="3" name="Content Placeholder 2">
            <a:extLst>
              <a:ext uri="{FF2B5EF4-FFF2-40B4-BE49-F238E27FC236}">
                <a16:creationId xmlns:a16="http://schemas.microsoft.com/office/drawing/2014/main" id="{FD673D53-3C3B-E440-C13B-FDD8878DD315}"/>
              </a:ext>
            </a:extLst>
          </p:cNvPr>
          <p:cNvSpPr>
            <a:spLocks noGrp="1"/>
          </p:cNvSpPr>
          <p:nvPr>
            <p:ph idx="1"/>
          </p:nvPr>
        </p:nvSpPr>
        <p:spPr/>
        <p:txBody>
          <a:bodyPr/>
          <a:lstStyle/>
          <a:p>
            <a:r>
              <a:rPr lang="cy-GB" noProof="0" dirty="0"/>
              <a:t>Heneiddio cymdeithasol – </a:t>
            </a:r>
          </a:p>
          <a:p>
            <a:pPr marL="0" indent="0">
              <a:buNone/>
            </a:pPr>
            <a:r>
              <a:rPr lang="cy-GB" noProof="0" dirty="0"/>
              <a:t>‘Y normau, y gwerthoedd a’r rolau sy’n gysylltiedig yn ddiwylliannol ag oedran cronolegol penodol’. </a:t>
            </a:r>
          </a:p>
          <a:p>
            <a:pPr marL="0" indent="0">
              <a:buNone/>
            </a:pPr>
            <a:r>
              <a:rPr lang="en-US" dirty="0"/>
              <a:t>(Giddens &amp; Sutton, 2017)</a:t>
            </a:r>
          </a:p>
          <a:p>
            <a:pPr marL="0" indent="0">
              <a:buNone/>
            </a:pPr>
            <a:endParaRPr lang="en-US" dirty="0"/>
          </a:p>
        </p:txBody>
      </p:sp>
    </p:spTree>
    <p:extLst>
      <p:ext uri="{BB962C8B-B14F-4D97-AF65-F5344CB8AC3E}">
        <p14:creationId xmlns:p14="http://schemas.microsoft.com/office/powerpoint/2010/main" val="2225729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0177" y="1029757"/>
            <a:ext cx="9601196" cy="1303867"/>
          </a:xfrm>
        </p:spPr>
        <p:txBody>
          <a:bodyPr/>
          <a:lstStyle/>
          <a:p>
            <a:r>
              <a:rPr lang="cy-GB" b="1" noProof="0" dirty="0">
                <a:latin typeface="+mn-lt"/>
                <a:cs typeface="Arial" panose="020B0604020202020204" pitchFamily="34" charset="0"/>
              </a:rPr>
              <a:t>Henaint?</a:t>
            </a:r>
            <a:endParaRPr lang="en-US" b="1" dirty="0">
              <a:latin typeface="+mn-lt"/>
              <a:cs typeface="Arial" panose="020B0604020202020204" pitchFamily="34" charset="0"/>
            </a:endParaRPr>
          </a:p>
        </p:txBody>
      </p:sp>
      <p:sp>
        <p:nvSpPr>
          <p:cNvPr id="3" name="Content Placeholder 2"/>
          <p:cNvSpPr>
            <a:spLocks noGrp="1"/>
          </p:cNvSpPr>
          <p:nvPr>
            <p:ph sz="half" idx="1"/>
          </p:nvPr>
        </p:nvSpPr>
        <p:spPr>
          <a:xfrm>
            <a:off x="2288931" y="2584940"/>
            <a:ext cx="5159649" cy="4017733"/>
          </a:xfrm>
        </p:spPr>
        <p:txBody>
          <a:bodyPr/>
          <a:lstStyle/>
          <a:p>
            <a:r>
              <a:rPr lang="cy-GB" b="1" noProof="0" dirty="0">
                <a:latin typeface="Arial" panose="020B0604020202020204" pitchFamily="34" charset="0"/>
                <a:cs typeface="Arial" panose="020B0604020202020204" pitchFamily="34" charset="0"/>
              </a:rPr>
              <a:t>Diffiniadau: </a:t>
            </a:r>
            <a:r>
              <a:rPr lang="en-US" b="1" dirty="0">
                <a:latin typeface="Arial" panose="020B0604020202020204" pitchFamily="34" charset="0"/>
                <a:cs typeface="Arial" panose="020B0604020202020204" pitchFamily="34" charset="0"/>
              </a:rPr>
              <a:t>
</a:t>
            </a:r>
            <a:r>
              <a:rPr lang="cy-GB" noProof="0" dirty="0">
                <a:latin typeface="Arial" panose="020B0604020202020204" pitchFamily="34" charset="0"/>
                <a:cs typeface="Arial" panose="020B0604020202020204" pitchFamily="34" charset="0"/>
              </a:rPr>
              <a:t>Ddim yn gyffredinol.....
Mae diwylliannau'r Gorllewin yn tueddu i gyfeirio at bobl 65 oed + yn hen 
Mae cymhwysedd ar gyfer pensiynau ymddeol statudol a galwedigaethol wedi dod yn ddiffiniad rhagosodedig</a:t>
            </a:r>
            <a:endParaRPr lang="en-US" dirty="0"/>
          </a:p>
        </p:txBody>
      </p:sp>
      <p:pic>
        <p:nvPicPr>
          <p:cNvPr id="5" name="Content Placeholder 4" descr="man.jpg"/>
          <p:cNvPicPr>
            <a:picLocks noGrp="1" noChangeAspect="1"/>
          </p:cNvPicPr>
          <p:nvPr>
            <p:ph sz="half" idx="2"/>
          </p:nvPr>
        </p:nvPicPr>
        <p:blipFill>
          <a:blip r:embed="rId3" cstate="email">
            <a:extLst>
              <a:ext uri="{28A0092B-C50C-407E-A947-70E740481C1C}">
                <a14:useLocalDpi xmlns:a14="http://schemas.microsoft.com/office/drawing/2010/main" val="0"/>
              </a:ext>
            </a:extLst>
          </a:blip>
          <a:stretch>
            <a:fillRect/>
          </a:stretch>
        </p:blipFill>
        <p:spPr>
          <a:xfrm>
            <a:off x="7733738" y="3172408"/>
            <a:ext cx="1693312" cy="1276398"/>
          </a:xfrm>
        </p:spPr>
      </p:pic>
    </p:spTree>
    <p:extLst>
      <p:ext uri="{BB962C8B-B14F-4D97-AF65-F5344CB8AC3E}">
        <p14:creationId xmlns:p14="http://schemas.microsoft.com/office/powerpoint/2010/main" val="13835520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700866" y="783453"/>
            <a:ext cx="6798734" cy="1303867"/>
          </a:xfrm>
        </p:spPr>
        <p:txBody>
          <a:bodyPr>
            <a:normAutofit/>
          </a:bodyPr>
          <a:lstStyle/>
          <a:p>
            <a:r>
              <a:rPr lang="cy-GB" b="1" noProof="0" dirty="0">
                <a:latin typeface="Arial" panose="020B0604020202020204" pitchFamily="34" charset="0"/>
                <a:cs typeface="Arial" panose="020B0604020202020204" pitchFamily="34" charset="0"/>
              </a:rPr>
              <a:t>Diffiniadau o Henaint</a:t>
            </a:r>
            <a:endParaRPr lang="en-GB" b="1" dirty="0">
              <a:latin typeface="Arial" panose="020B0604020202020204" pitchFamily="34" charset="0"/>
              <a:cs typeface="Arial" panose="020B0604020202020204" pitchFamily="34" charset="0"/>
            </a:endParaRPr>
          </a:p>
        </p:txBody>
      </p:sp>
      <p:sp>
        <p:nvSpPr>
          <p:cNvPr id="4098" name="Rectangle 3"/>
          <p:cNvSpPr>
            <a:spLocks noGrp="1" noChangeArrowheads="1"/>
          </p:cNvSpPr>
          <p:nvPr>
            <p:ph idx="1"/>
          </p:nvPr>
        </p:nvSpPr>
        <p:spPr>
          <a:xfrm>
            <a:off x="2332077" y="2523394"/>
            <a:ext cx="7536313" cy="3807069"/>
          </a:xfrm>
        </p:spPr>
        <p:txBody>
          <a:bodyPr>
            <a:normAutofit/>
          </a:bodyPr>
          <a:lstStyle/>
          <a:p>
            <a:pPr marL="0" indent="0">
              <a:buNone/>
            </a:pPr>
            <a:r>
              <a:rPr lang="en-GB" altLang="en-US" sz="2200" dirty="0">
                <a:latin typeface="Times New Roman" panose="02020603050405020304" pitchFamily="18" charset="0"/>
                <a:cs typeface="Times New Roman" panose="02020603050405020304" pitchFamily="18" charset="0"/>
              </a:rPr>
              <a:t>                                                                                                     </a:t>
            </a:r>
            <a:endParaRPr lang="en-GB" altLang="en-US" sz="1800" dirty="0">
              <a:latin typeface="Times New Roman" panose="02020603050405020304" pitchFamily="18" charset="0"/>
              <a:cs typeface="Times New Roman" panose="02020603050405020304" pitchFamily="18" charset="0"/>
            </a:endParaRPr>
          </a:p>
          <a:p>
            <a:endParaRPr lang="en-GB" altLang="en-US" dirty="0"/>
          </a:p>
        </p:txBody>
      </p:sp>
      <p:sp>
        <p:nvSpPr>
          <p:cNvPr id="2" name="Rectangle 1"/>
          <p:cNvSpPr/>
          <p:nvPr/>
        </p:nvSpPr>
        <p:spPr>
          <a:xfrm>
            <a:off x="2700867" y="3072744"/>
            <a:ext cx="7209693" cy="1200329"/>
          </a:xfrm>
          <a:prstGeom prst="rect">
            <a:avLst/>
          </a:prstGeom>
        </p:spPr>
        <p:txBody>
          <a:bodyPr wrap="square">
            <a:spAutoFit/>
          </a:bodyPr>
          <a:lstStyle/>
          <a:p>
            <a:r>
              <a:rPr lang="cy-GB" noProof="0" dirty="0">
                <a:solidFill>
                  <a:srgbClr val="202A30"/>
                </a:solidFill>
                <a:latin typeface="Arial" panose="020B0604020202020204" pitchFamily="34" charset="0"/>
                <a:cs typeface="Arial" panose="020B0604020202020204" pitchFamily="34" charset="0"/>
              </a:rPr>
              <a:t>Yn gyffredinol, gellir ystyried rhywun dros 65 oed yn berson hŷn.  Fodd bynnag, nid yw'n hawdd cymhwyso diffiniad llym oherwydd gall pobl heneiddio yn fiolegol ar gyfraddau gwahanol felly, er enghraifft, gall rhywun 75 oed fod yn iachach na rhywun 60 oed.</a:t>
            </a:r>
            <a:endParaRPr lang="cy-GB" noProof="0" dirty="0">
              <a:latin typeface="Arial" panose="020B0604020202020204" pitchFamily="34" charset="0"/>
              <a:cs typeface="Arial" panose="020B0604020202020204" pitchFamily="34" charset="0"/>
            </a:endParaRPr>
          </a:p>
        </p:txBody>
      </p:sp>
      <p:sp>
        <p:nvSpPr>
          <p:cNvPr id="4" name="TextBox 3"/>
          <p:cNvSpPr txBox="1"/>
          <p:nvPr/>
        </p:nvSpPr>
        <p:spPr>
          <a:xfrm>
            <a:off x="8655539" y="5145757"/>
            <a:ext cx="1688123"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(GIG, 2020)</a:t>
            </a:r>
          </a:p>
        </p:txBody>
      </p:sp>
    </p:spTree>
    <p:extLst>
      <p:ext uri="{BB962C8B-B14F-4D97-AF65-F5344CB8AC3E}">
        <p14:creationId xmlns:p14="http://schemas.microsoft.com/office/powerpoint/2010/main" val="3773471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09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b="1" noProof="0" dirty="0">
                <a:latin typeface="Arial" panose="020B0604020202020204" pitchFamily="34" charset="0"/>
                <a:cs typeface="Arial" panose="020B0604020202020204" pitchFamily="34" charset="0"/>
              </a:rPr>
              <a:t>Pryd mae henaint yn dechrau?</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lnSpcReduction="10000"/>
          </a:bodyPr>
          <a:lstStyle/>
          <a:p>
            <a:pPr>
              <a:tabLst>
                <a:tab pos="3228975" algn="l"/>
              </a:tabLst>
            </a:pPr>
            <a:r>
              <a:rPr lang="cy-GB" noProof="0" dirty="0">
                <a:latin typeface="Arial" panose="020B0604020202020204" pitchFamily="34" charset="0"/>
                <a:cs typeface="Arial" panose="020B0604020202020204" pitchFamily="34" charset="0"/>
              </a:rPr>
              <a:t>O ran patrymau gwaith, </a:t>
            </a:r>
            <a:r>
              <a:rPr lang="cy-GB" dirty="0">
                <a:latin typeface="Arial" panose="020B0604020202020204" pitchFamily="34" charset="0"/>
                <a:cs typeface="Arial" panose="020B0604020202020204" pitchFamily="34" charset="0"/>
              </a:rPr>
              <a:t>y</a:t>
            </a:r>
            <a:r>
              <a:rPr lang="cy-GB" noProof="0" dirty="0">
                <a:latin typeface="Arial" panose="020B0604020202020204" pitchFamily="34" charset="0"/>
                <a:cs typeface="Arial" panose="020B0604020202020204" pitchFamily="34" charset="0"/>
              </a:rPr>
              <a:t> syniad mai 65 oed </a:t>
            </a:r>
            <a:r>
              <a:rPr lang="cy-GB" dirty="0">
                <a:latin typeface="Arial" panose="020B0604020202020204" pitchFamily="34" charset="0"/>
                <a:cs typeface="Arial" panose="020B0604020202020204" pitchFamily="34" charset="0"/>
              </a:rPr>
              <a:t>yw </a:t>
            </a:r>
            <a:r>
              <a:rPr lang="cy-GB" noProof="0" dirty="0">
                <a:latin typeface="Arial" panose="020B0604020202020204" pitchFamily="34" charset="0"/>
                <a:cs typeface="Arial" panose="020B0604020202020204" pitchFamily="34" charset="0"/>
              </a:rPr>
              <a:t>dechrau’r cyfnod oedran hŷn wedi hen ddyddio. Nid oes oedran ymddeol swyddogol mwyach, mae oedran Pensiwn y Wladwriaeth yn codi, ac</a:t>
            </a:r>
            <a:r>
              <a:rPr lang="cy-GB" noProof="0" dirty="0">
                <a:latin typeface="Arial" panose="020B0604020202020204" pitchFamily="34" charset="0"/>
                <a:cs typeface="Arial" panose="020B0604020202020204" pitchFamily="34" charset="0"/>
                <a:hlinkClick r:id="rId3"/>
              </a:rPr>
              <a:t> </a:t>
            </a:r>
            <a:r>
              <a:rPr lang="cy-GB" u="sng" noProof="0" dirty="0">
                <a:solidFill>
                  <a:schemeClr val="accent4"/>
                </a:solidFill>
                <a:latin typeface="Arial" panose="020B0604020202020204" pitchFamily="34" charset="0"/>
                <a:cs typeface="Arial" panose="020B0604020202020204" pitchFamily="34" charset="0"/>
                <a:hlinkClick r:id="rId3"/>
              </a:rPr>
              <a:t>mae nifer cynyddol o bobl yn gweithio ar ôl cyrraedd 65 oed</a:t>
            </a:r>
            <a:r>
              <a:rPr lang="cy-GB" noProof="0" dirty="0">
                <a:solidFill>
                  <a:schemeClr val="accent4"/>
                </a:solidFill>
                <a:latin typeface="Arial" panose="020B0604020202020204" pitchFamily="34" charset="0"/>
                <a:cs typeface="Arial" panose="020B0604020202020204" pitchFamily="34" charset="0"/>
                <a:hlinkClick r:id="rId3"/>
              </a:rPr>
              <a:t>.</a:t>
            </a:r>
            <a:r>
              <a:rPr lang="cy-GB" noProof="0" dirty="0">
                <a:latin typeface="Arial" panose="020B0604020202020204" pitchFamily="34" charset="0"/>
                <a:cs typeface="Arial" panose="020B0604020202020204" pitchFamily="34" charset="0"/>
              </a:rPr>
              <a:t>
Yn ogystal, mae pobl yn byw bywydau hirach, iachach. </a:t>
            </a:r>
            <a:r>
              <a:rPr lang="cy-GB" u="sng" noProof="0" dirty="0">
                <a:solidFill>
                  <a:schemeClr val="accent4"/>
                </a:solidFill>
                <a:latin typeface="Arial" panose="020B0604020202020204" pitchFamily="34" charset="0"/>
                <a:cs typeface="Arial" panose="020B0604020202020204" pitchFamily="34" charset="0"/>
                <a:hlinkClick r:id="rId4"/>
              </a:rPr>
              <a:t>Yn 2018, gallai dyn 65 oed ddisgwyl byw am 18.6 mlynedd arall, tra gallai menyw ddisgwyl byw am 21 mlynedd arall. </a:t>
            </a:r>
            <a:r>
              <a:rPr lang="cy-GB" noProof="0" dirty="0">
                <a:latin typeface="Arial" panose="020B0604020202020204" pitchFamily="34" charset="0"/>
                <a:cs typeface="Arial" panose="020B0604020202020204" pitchFamily="34" charset="0"/>
              </a:rPr>
              <a:t>Felly, ar gyfartaledd, yn 65 oed, mae gan fenywod chwarter eu bywydau ar ôl i fyw a dynion ychydig dros un rhan o bump o’u bywydau ar ôl i fyw.</a:t>
            </a:r>
            <a:endParaRPr lang="en-GB" dirty="0">
              <a:latin typeface="Times New Roman" panose="02020603050405020304" pitchFamily="18" charset="0"/>
              <a:cs typeface="Times New Roman" panose="02020603050405020304" pitchFamily="18" charset="0"/>
            </a:endParaRPr>
          </a:p>
        </p:txBody>
      </p:sp>
      <p:sp>
        <p:nvSpPr>
          <p:cNvPr id="4" name="TextBox 3"/>
          <p:cNvSpPr txBox="1"/>
          <p:nvPr/>
        </p:nvSpPr>
        <p:spPr>
          <a:xfrm>
            <a:off x="9045934" y="5658134"/>
            <a:ext cx="1844703" cy="276999"/>
          </a:xfrm>
          <a:prstGeom prst="rect">
            <a:avLst/>
          </a:prstGeom>
          <a:noFill/>
        </p:spPr>
        <p:txBody>
          <a:bodyPr wrap="square" rtlCol="0">
            <a:spAutoFit/>
          </a:bodyPr>
          <a:lstStyle/>
          <a:p>
            <a:r>
              <a:rPr lang="en-GB" sz="1200" dirty="0"/>
              <a:t>(ONS, 2019)</a:t>
            </a:r>
          </a:p>
        </p:txBody>
      </p:sp>
    </p:spTree>
    <p:extLst>
      <p:ext uri="{BB962C8B-B14F-4D97-AF65-F5344CB8AC3E}">
        <p14:creationId xmlns:p14="http://schemas.microsoft.com/office/powerpoint/2010/main" val="4037626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latin typeface="Arial" panose="020B0604020202020204" pitchFamily="34" charset="0"/>
                <a:cs typeface="Arial" panose="020B0604020202020204" pitchFamily="34" charset="0"/>
              </a:rPr>
              <a:t>Ystyron Henaint</a:t>
            </a:r>
          </a:p>
        </p:txBody>
      </p:sp>
      <p:sp>
        <p:nvSpPr>
          <p:cNvPr id="3" name="Content Placeholder 2"/>
          <p:cNvSpPr>
            <a:spLocks noGrp="1"/>
          </p:cNvSpPr>
          <p:nvPr>
            <p:ph idx="1"/>
          </p:nvPr>
        </p:nvSpPr>
        <p:spPr/>
        <p:txBody>
          <a:bodyPr>
            <a:normAutofit fontScale="92500" lnSpcReduction="10000"/>
          </a:bodyPr>
          <a:lstStyle/>
          <a:p>
            <a:pPr algn="just"/>
            <a:r>
              <a:rPr lang="cy-GB" dirty="0">
                <a:latin typeface="Arial" panose="020B0604020202020204" pitchFamily="34" charset="0"/>
                <a:cs typeface="Arial" panose="020B0604020202020204" pitchFamily="34" charset="0"/>
              </a:rPr>
              <a:t>Mae </a:t>
            </a:r>
            <a:r>
              <a:rPr lang="cy-GB" noProof="0" dirty="0">
                <a:latin typeface="Arial" panose="020B0604020202020204" pitchFamily="34" charset="0"/>
                <a:cs typeface="Arial" panose="020B0604020202020204" pitchFamily="34" charset="0"/>
              </a:rPr>
              <a:t>ystyron </a:t>
            </a:r>
            <a:r>
              <a:rPr lang="cy-GB" dirty="0">
                <a:latin typeface="Arial" panose="020B0604020202020204" pitchFamily="34" charset="0"/>
                <a:cs typeface="Arial" panose="020B0604020202020204" pitchFamily="34" charset="0"/>
              </a:rPr>
              <a:t>cysyniadau </a:t>
            </a:r>
            <a:r>
              <a:rPr lang="cy-GB" noProof="0" dirty="0">
                <a:latin typeface="Arial" panose="020B0604020202020204" pitchFamily="34" charset="0"/>
                <a:cs typeface="Arial" panose="020B0604020202020204" pitchFamily="34" charset="0"/>
              </a:rPr>
              <a:t>cymdeithasol eraill </a:t>
            </a:r>
            <a:r>
              <a:rPr lang="cy-GB" dirty="0">
                <a:latin typeface="Arial" panose="020B0604020202020204" pitchFamily="34" charset="0"/>
                <a:cs typeface="Arial" panose="020B0604020202020204" pitchFamily="34" charset="0"/>
              </a:rPr>
              <a:t>ynghylch</a:t>
            </a:r>
            <a:r>
              <a:rPr lang="cy-GB" noProof="0" dirty="0">
                <a:latin typeface="Arial" panose="020B0604020202020204" pitchFamily="34" charset="0"/>
                <a:cs typeface="Arial" panose="020B0604020202020204" pitchFamily="34" charset="0"/>
              </a:rPr>
              <a:t> oedran </a:t>
            </a:r>
            <a:r>
              <a:rPr lang="cy-GB" dirty="0">
                <a:latin typeface="Arial" panose="020B0604020202020204" pitchFamily="34" charset="0"/>
                <a:cs typeface="Arial" panose="020B0604020202020204" pitchFamily="34" charset="0"/>
              </a:rPr>
              <a:t>yn arwyddocaol megis; 
Y rolau a neilltuwyd i bobl hŷn; 
Mewn rhai achosion mae colli rolau sy'n cyd-fynd â dirywiad corfforol yn arwyddocaol wrth ddiffinio henaint. 
Y cerrig milltir cronolegol sy'n nodi cyfnodau bywyd yn y byd datblygedig, 
Gwelir bod henaint mewn llawer o wledydd datblygol yn dechrau ar y pwynt pan nad yw cyfraniad gweithredol yn bosibl mwyach.'</a:t>
            </a: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378520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noProof="0" dirty="0">
                <a:latin typeface="Arial" panose="020B0604020202020204" pitchFamily="34" charset="0"/>
                <a:cs typeface="Arial" panose="020B0604020202020204" pitchFamily="34" charset="0"/>
              </a:rPr>
              <a:t>Diffiniad o Heneiddio:</a:t>
            </a:r>
            <a:br>
              <a:rPr lang="cy-GB" b="1" noProof="0" dirty="0">
                <a:latin typeface="Arial" panose="020B0604020202020204" pitchFamily="34" charset="0"/>
                <a:cs typeface="Arial" panose="020B0604020202020204" pitchFamily="34" charset="0"/>
              </a:rPr>
            </a:br>
            <a:r>
              <a:rPr lang="cy-GB" b="1" noProof="0" dirty="0">
                <a:latin typeface="Arial" panose="020B0604020202020204" pitchFamily="34" charset="0"/>
                <a:cs typeface="Arial" panose="020B0604020202020204" pitchFamily="34" charset="0"/>
              </a:rPr>
              <a:t>Y Cyd-destun Byd-eang</a:t>
            </a:r>
          </a:p>
        </p:txBody>
      </p:sp>
      <p:sp>
        <p:nvSpPr>
          <p:cNvPr id="3" name="Content Placeholder 2"/>
          <p:cNvSpPr>
            <a:spLocks noGrp="1"/>
          </p:cNvSpPr>
          <p:nvPr>
            <p:ph idx="1"/>
          </p:nvPr>
        </p:nvSpPr>
        <p:spPr>
          <a:xfrm>
            <a:off x="2080591" y="2490136"/>
            <a:ext cx="7857647" cy="3444997"/>
          </a:xfrm>
        </p:spPr>
        <p:txBody>
          <a:bodyPr>
            <a:normAutofit lnSpcReduction="10000"/>
          </a:bodyPr>
          <a:lstStyle/>
          <a:p>
            <a:pPr marL="0" indent="0" algn="just">
              <a:buNone/>
            </a:pPr>
            <a:r>
              <a:rPr lang="cy-GB" dirty="0">
                <a:latin typeface="Arial" panose="020B0604020202020204" pitchFamily="34" charset="0"/>
                <a:cs typeface="Arial" panose="020B0604020202020204" pitchFamily="34" charset="0"/>
              </a:rPr>
              <a:t>‘Mae’r broses heneiddio yn realiti biolegol â’i ddeinameg ei hun, sydd i raddau helaeth y tu hwnt i reolaeth ddynol… yn amodol ar y dehongliadau y mae pob cymdeithas yn gwneud synnwyr o henaint drwyddynt.</a:t>
            </a:r>
          </a:p>
          <a:p>
            <a:pPr marL="0" indent="0" algn="just">
              <a:buNone/>
            </a:pPr>
            <a:r>
              <a:rPr lang="cy-GB" dirty="0">
                <a:latin typeface="Arial" panose="020B0604020202020204" pitchFamily="34" charset="0"/>
                <a:cs typeface="Arial" panose="020B0604020202020204" pitchFamily="34" charset="0"/>
              </a:rPr>
              <a:t>Yn y byd datblygedig, mae oedran cronolegol… 60 neu 65, [yn] gyfateb yn fras i oedrannau ymddeol…[a] dywedir mai dyma ddechrau henaint. Mewn sawl rhan o’r byd datblygol, nid oes gan amser cronolegol fawr ddim pwysigrwydd o ran ystyr henaint’ </a:t>
            </a:r>
            <a:r>
              <a:rPr lang="en-US" sz="1200" dirty="0">
                <a:latin typeface="Times New Roman" panose="02020603050405020304" pitchFamily="18" charset="0"/>
                <a:cs typeface="Times New Roman" panose="02020603050405020304" pitchFamily="18" charset="0"/>
              </a:rPr>
              <a:t>(WHO, 2002)</a:t>
            </a:r>
          </a:p>
        </p:txBody>
      </p:sp>
    </p:spTree>
    <p:extLst>
      <p:ext uri="{BB962C8B-B14F-4D97-AF65-F5344CB8AC3E}">
        <p14:creationId xmlns:p14="http://schemas.microsoft.com/office/powerpoint/2010/main" val="1820232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4850" y="854842"/>
            <a:ext cx="10315575" cy="1303867"/>
          </a:xfrm>
        </p:spPr>
        <p:txBody>
          <a:bodyPr>
            <a:normAutofit fontScale="90000"/>
          </a:bodyPr>
          <a:lstStyle/>
          <a:p>
            <a:r>
              <a:rPr lang="cy-GB" b="1" noProof="0" dirty="0">
                <a:latin typeface="Arial" panose="020B0604020202020204" pitchFamily="34" charset="0"/>
                <a:cs typeface="Arial" panose="020B0604020202020204" pitchFamily="34" charset="0"/>
              </a:rPr>
              <a:t>Allwch chi Feddwl am wahanol ffyrdd y mae Henaint yn cael ei </a:t>
            </a:r>
            <a:r>
              <a:rPr lang="cy-GB" b="1" dirty="0">
                <a:latin typeface="Arial" panose="020B0604020202020204" pitchFamily="34" charset="0"/>
                <a:cs typeface="Arial" panose="020B0604020202020204" pitchFamily="34" charset="0"/>
              </a:rPr>
              <a:t>Ystyried</a:t>
            </a:r>
            <a:r>
              <a:rPr lang="cy-GB" b="1" noProof="0" dirty="0">
                <a:latin typeface="Arial" panose="020B0604020202020204" pitchFamily="34" charset="0"/>
                <a:cs typeface="Arial" panose="020B0604020202020204" pitchFamily="34" charset="0"/>
              </a:rPr>
              <a:t> mewn Diwylliannau </a:t>
            </a:r>
            <a:r>
              <a:rPr lang="cy-GB" b="1" dirty="0">
                <a:latin typeface="Arial" panose="020B0604020202020204" pitchFamily="34" charset="0"/>
                <a:cs typeface="Arial" panose="020B0604020202020204" pitchFamily="34" charset="0"/>
              </a:rPr>
              <a:t>E</a:t>
            </a:r>
            <a:r>
              <a:rPr lang="cy-GB" b="1" noProof="0" dirty="0" err="1">
                <a:latin typeface="Arial" panose="020B0604020202020204" pitchFamily="34" charset="0"/>
                <a:cs typeface="Arial" panose="020B0604020202020204" pitchFamily="34" charset="0"/>
              </a:rPr>
              <a:t>raill</a:t>
            </a:r>
            <a:r>
              <a:rPr lang="cy-GB" b="1" noProof="0" dirty="0">
                <a:latin typeface="Arial" panose="020B0604020202020204" pitchFamily="34" charset="0"/>
                <a:cs typeface="Arial" panose="020B0604020202020204" pitchFamily="34" charset="0"/>
              </a:rPr>
              <a:t>?</a:t>
            </a:r>
          </a:p>
        </p:txBody>
      </p:sp>
      <p:sp>
        <p:nvSpPr>
          <p:cNvPr id="3" name="Content Placeholder 2"/>
          <p:cNvSpPr>
            <a:spLocks noGrp="1"/>
          </p:cNvSpPr>
          <p:nvPr>
            <p:ph idx="1"/>
          </p:nvPr>
        </p:nvSpPr>
        <p:spPr>
          <a:xfrm>
            <a:off x="3009169" y="2984988"/>
            <a:ext cx="3961666" cy="2618120"/>
          </a:xfrm>
        </p:spPr>
        <p:txBody>
          <a:bodyPr>
            <a:normAutofit/>
          </a:bodyPr>
          <a:lstStyle/>
          <a:p>
            <a:pPr marL="0" indent="0">
              <a:buNone/>
            </a:pPr>
            <a:r>
              <a:rPr lang="cy-GB" sz="5400" i="1" noProof="0" dirty="0" err="1">
                <a:solidFill>
                  <a:srgbClr val="0070C0"/>
                </a:solidFill>
                <a:latin typeface="Arial" panose="020B0604020202020204" pitchFamily="34" charset="0"/>
                <a:cs typeface="Arial" panose="020B0604020202020204" pitchFamily="34" charset="0"/>
              </a:rPr>
              <a:t>Trafodwc</a:t>
            </a:r>
            <a:r>
              <a:rPr lang="en-GB" sz="5400" i="1" dirty="0">
                <a:solidFill>
                  <a:srgbClr val="0070C0"/>
                </a:solidFill>
                <a:latin typeface="Arial" panose="020B0604020202020204" pitchFamily="34" charset="0"/>
                <a:cs typeface="Arial" panose="020B0604020202020204" pitchFamily="34" charset="0"/>
              </a:rPr>
              <a:t>h…</a:t>
            </a:r>
          </a:p>
        </p:txBody>
      </p:sp>
    </p:spTree>
    <p:extLst>
      <p:ext uri="{BB962C8B-B14F-4D97-AF65-F5344CB8AC3E}">
        <p14:creationId xmlns:p14="http://schemas.microsoft.com/office/powerpoint/2010/main" val="3174658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565D3-D39A-D2FF-0C95-21071805EC2F}"/>
              </a:ext>
            </a:extLst>
          </p:cNvPr>
          <p:cNvSpPr>
            <a:spLocks noGrp="1"/>
          </p:cNvSpPr>
          <p:nvPr>
            <p:ph type="title"/>
          </p:nvPr>
        </p:nvSpPr>
        <p:spPr/>
        <p:txBody>
          <a:bodyPr/>
          <a:lstStyle/>
          <a:p>
            <a:r>
              <a:rPr lang="cy-GB" noProof="0" dirty="0"/>
              <a:t>Gwyddoniaeth </a:t>
            </a:r>
            <a:r>
              <a:rPr lang="cy-GB" noProof="0" dirty="0" err="1"/>
              <a:t>Biowybyddol</a:t>
            </a:r>
            <a:endParaRPr lang="cy-GB" noProof="0" dirty="0"/>
          </a:p>
        </p:txBody>
      </p:sp>
      <p:pic>
        <p:nvPicPr>
          <p:cNvPr id="4" name="Online Media 3" title="Mario Martinez: How Culture Influences Aging">
            <a:hlinkClick r:id="" action="ppaction://media"/>
            <a:extLst>
              <a:ext uri="{FF2B5EF4-FFF2-40B4-BE49-F238E27FC236}">
                <a16:creationId xmlns:a16="http://schemas.microsoft.com/office/drawing/2014/main" id="{0374D07A-DA2E-D73C-C5CF-B05A23C7C741}"/>
              </a:ext>
            </a:extLst>
          </p:cNvPr>
          <p:cNvPicPr>
            <a:picLocks noGrp="1" noRot="1" noChangeAspect="1"/>
          </p:cNvPicPr>
          <p:nvPr>
            <p:ph idx="1"/>
            <a:videoFile r:link="rId1"/>
          </p:nvPr>
        </p:nvPicPr>
        <p:blipFill>
          <a:blip r:embed="rId4"/>
          <a:stretch>
            <a:fillRect/>
          </a:stretch>
        </p:blipFill>
        <p:spPr>
          <a:xfrm>
            <a:off x="1212980" y="1881059"/>
            <a:ext cx="9601196" cy="4389112"/>
          </a:xfrm>
          <a:prstGeom prst="rect">
            <a:avLst/>
          </a:prstGeom>
        </p:spPr>
      </p:pic>
    </p:spTree>
    <p:extLst>
      <p:ext uri="{BB962C8B-B14F-4D97-AF65-F5344CB8AC3E}">
        <p14:creationId xmlns:p14="http://schemas.microsoft.com/office/powerpoint/2010/main" val="539646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00867" y="1099976"/>
            <a:ext cx="6798734" cy="1303867"/>
          </a:xfrm>
        </p:spPr>
        <p:txBody>
          <a:bodyPr>
            <a:normAutofit fontScale="90000"/>
          </a:bodyPr>
          <a:lstStyle/>
          <a:p>
            <a:r>
              <a:rPr lang="cy-GB" sz="4900" b="1" noProof="0" dirty="0">
                <a:solidFill>
                  <a:srgbClr val="363636"/>
                </a:solidFill>
                <a:latin typeface="Arial" panose="020B0604020202020204" pitchFamily="34" charset="0"/>
                <a:cs typeface="Arial" panose="020B0604020202020204" pitchFamily="34" charset="0"/>
              </a:rPr>
              <a:t>Felly, pryd ydych chi'n cael eich Ystyried yn Hen?</a:t>
            </a:r>
            <a:br>
              <a:rPr lang="en-GB" dirty="0">
                <a:solidFill>
                  <a:srgbClr val="363636"/>
                </a:solidFill>
                <a:latin typeface="lato"/>
              </a:rPr>
            </a:br>
            <a:endParaRPr lang="en-GB" dirty="0"/>
          </a:p>
        </p:txBody>
      </p:sp>
      <p:sp>
        <p:nvSpPr>
          <p:cNvPr id="3" name="Content Placeholder 2"/>
          <p:cNvSpPr>
            <a:spLocks noGrp="1"/>
          </p:cNvSpPr>
          <p:nvPr>
            <p:ph idx="1"/>
          </p:nvPr>
        </p:nvSpPr>
        <p:spPr/>
        <p:txBody>
          <a:bodyPr/>
          <a:lstStyle/>
          <a:p>
            <a:r>
              <a:rPr lang="cy-GB" noProof="0" dirty="0">
                <a:latin typeface="Arial" panose="020B0604020202020204" pitchFamily="34" charset="0"/>
                <a:cs typeface="Arial" panose="020B0604020202020204" pitchFamily="34" charset="0"/>
              </a:rPr>
              <a:t>Mae </a:t>
            </a:r>
            <a:r>
              <a:rPr lang="cy-GB" u="sng" noProof="0" dirty="0">
                <a:solidFill>
                  <a:schemeClr val="accent4"/>
                </a:solidFill>
                <a:latin typeface="Arial" panose="020B0604020202020204" pitchFamily="34" charset="0"/>
                <a:cs typeface="Arial" panose="020B0604020202020204" pitchFamily="34" charset="0"/>
                <a:hlinkClick r:id="rId3"/>
              </a:rPr>
              <a:t>Sefydliad Iechyd y Byd </a:t>
            </a:r>
            <a:r>
              <a:rPr lang="cy-GB" noProof="0" dirty="0">
                <a:latin typeface="Arial" panose="020B0604020202020204" pitchFamily="34" charset="0"/>
                <a:cs typeface="Arial" panose="020B0604020202020204" pitchFamily="34" charset="0"/>
              </a:rPr>
              <a:t>yn credu bod y rhan fwyaf o wledydd datblygedig y byd yn nodweddu bod henaint yn dechrau ar 60 oed ac uwch.</a:t>
            </a:r>
          </a:p>
          <a:p>
            <a:r>
              <a:rPr lang="cy-GB" noProof="0" dirty="0">
                <a:latin typeface="Arial" panose="020B0604020202020204" pitchFamily="34" charset="0"/>
                <a:cs typeface="Arial" panose="020B0604020202020204" pitchFamily="34" charset="0"/>
              </a:rPr>
              <a:t>Fodd bynnag, nid yw'r diffiniad hwn yn addasadwy i le fel Affrica, lle mae'r diffiniad mwy traddodiadol o henoed, neu berson oedrannus, yn dechrau rhwng 50 a 65 oed.</a:t>
            </a:r>
          </a:p>
        </p:txBody>
      </p:sp>
    </p:spTree>
    <p:extLst>
      <p:ext uri="{BB962C8B-B14F-4D97-AF65-F5344CB8AC3E}">
        <p14:creationId xmlns:p14="http://schemas.microsoft.com/office/powerpoint/2010/main" val="41559180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809626"/>
            <a:ext cx="9886949" cy="1594218"/>
          </a:xfrm>
        </p:spPr>
        <p:txBody>
          <a:bodyPr>
            <a:normAutofit fontScale="90000"/>
          </a:bodyPr>
          <a:lstStyle/>
          <a:p>
            <a:r>
              <a:rPr lang="cy-GB" sz="4900" b="1" noProof="0" dirty="0">
                <a:solidFill>
                  <a:srgbClr val="363636"/>
                </a:solidFill>
                <a:latin typeface="Arial" panose="020B0604020202020204" pitchFamily="34" charset="0"/>
                <a:cs typeface="Arial" panose="020B0604020202020204" pitchFamily="34" charset="0"/>
              </a:rPr>
              <a:t>Felly, Pryd ydych chi'n cael eich Ystyried yn Hen?</a:t>
            </a:r>
            <a:br>
              <a:rPr lang="en-GB" dirty="0">
                <a:solidFill>
                  <a:srgbClr val="363636"/>
                </a:solidFill>
                <a:latin typeface="lato"/>
              </a:rPr>
            </a:br>
            <a:endParaRPr lang="en-GB" dirty="0"/>
          </a:p>
        </p:txBody>
      </p:sp>
      <p:sp>
        <p:nvSpPr>
          <p:cNvPr id="3" name="Content Placeholder 2"/>
          <p:cNvSpPr>
            <a:spLocks noGrp="1"/>
          </p:cNvSpPr>
          <p:nvPr>
            <p:ph idx="1"/>
          </p:nvPr>
        </p:nvSpPr>
        <p:spPr/>
        <p:txBody>
          <a:bodyPr/>
          <a:lstStyle/>
          <a:p>
            <a:r>
              <a:rPr lang="cy-GB" noProof="0" dirty="0">
                <a:latin typeface="Arial" panose="020B0604020202020204" pitchFamily="34" charset="0"/>
                <a:cs typeface="Arial" panose="020B0604020202020204" pitchFamily="34" charset="0"/>
              </a:rPr>
              <a:t>Yn ddiweddar, mae </a:t>
            </a:r>
            <a:r>
              <a:rPr lang="cy-GB" noProof="0" dirty="0">
                <a:latin typeface="Arial" panose="020B0604020202020204" pitchFamily="34" charset="0"/>
                <a:cs typeface="Arial" panose="020B0604020202020204" pitchFamily="34" charset="0"/>
                <a:hlinkClick r:id="rId3"/>
              </a:rPr>
              <a:t>Fforwm Economaidd y Byd </a:t>
            </a:r>
            <a:r>
              <a:rPr lang="cy-GB" noProof="0" dirty="0">
                <a:latin typeface="Arial" panose="020B0604020202020204" pitchFamily="34" charset="0"/>
                <a:cs typeface="Arial" panose="020B0604020202020204" pitchFamily="34" charset="0"/>
              </a:rPr>
              <a:t>(WEF) wedi diffinio henaint drwy fesur newydd o'r enw “oedrannau cyfatebol i ddisgwyliad oes" sy'n edrych ar nifer cyfartalog y blynyddoedd sydd gan bobl ar ôl i fyw. Felly yn ôl WEF, nid yw bod yn hen yn dechrau pan fydd person yn 65 oed, ond, yn hytrach, mae’n dechrau pan fydd gan bobl gyfartaledd o 15 mlynedd arall ar ôl i fyw.</a:t>
            </a:r>
          </a:p>
          <a:p>
            <a:pPr marL="0" indent="0">
              <a:buNone/>
            </a:pPr>
            <a:r>
              <a:rPr lang="en-GB" sz="1200" dirty="0">
                <a:latin typeface="Arial" panose="020B0604020202020204" pitchFamily="34" charset="0"/>
                <a:cs typeface="Arial" panose="020B0604020202020204" pitchFamily="34" charset="0"/>
              </a:rPr>
              <a:t>                                                                                                                                                                                                       (WEF, 2015)</a:t>
            </a:r>
          </a:p>
        </p:txBody>
      </p:sp>
    </p:spTree>
    <p:extLst>
      <p:ext uri="{BB962C8B-B14F-4D97-AF65-F5344CB8AC3E}">
        <p14:creationId xmlns:p14="http://schemas.microsoft.com/office/powerpoint/2010/main" val="13463689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cy-GB" b="1" noProof="0" dirty="0">
                <a:latin typeface="Arial" panose="020B0604020202020204" pitchFamily="34" charset="0"/>
                <a:cs typeface="Arial" panose="020B0604020202020204" pitchFamily="34" charset="0"/>
              </a:rPr>
              <a:t>Pa oedran sy'n cael ei ystyried yn "hen" mewn gwledydd eraill?</a:t>
            </a:r>
          </a:p>
        </p:txBody>
      </p:sp>
      <p:sp>
        <p:nvSpPr>
          <p:cNvPr id="3" name="Content Placeholder 2"/>
          <p:cNvSpPr>
            <a:spLocks noGrp="1"/>
          </p:cNvSpPr>
          <p:nvPr>
            <p:ph idx="1"/>
          </p:nvPr>
        </p:nvSpPr>
        <p:spPr>
          <a:xfrm>
            <a:off x="1295401" y="2556932"/>
            <a:ext cx="9601196" cy="3634006"/>
          </a:xfrm>
        </p:spPr>
        <p:txBody>
          <a:bodyPr>
            <a:normAutofit fontScale="92500" lnSpcReduction="10000"/>
          </a:bodyPr>
          <a:lstStyle/>
          <a:p>
            <a:r>
              <a:rPr lang="cy-GB" noProof="1">
                <a:latin typeface="Arial" panose="020B0604020202020204" pitchFamily="34" charset="0"/>
                <a:cs typeface="Arial" panose="020B0604020202020204" pitchFamily="34" charset="0"/>
              </a:rPr>
              <a:t>Mae gan y rhan fwyaf o Ewrop farn debyg ar henaint i Sefydliad Iechyd y Byd, gan gredu bod henaint yn dechrau pan fydd person yn 65 oed.
Yn America, daeth un ymchwilydd i’r casgliad bod dynion yn cael eu hystyried yn hen pan maen nhw’n 70 i 71 oed a merched pan maen nhw’n 73 i 73 oed.
Ychydig llai na degawd yn ôl ym Mhrydain, roedd pobl yn credu bod henaint yn dechrau pan oedd person yn 59 oed. Fodd bynnag, daeth ymchwil a gynhaliwyd yn 2018 i’r casgliad bod pobl Prydain yn credu bellach eich bod chi'n cael eich ystyried yn hen pan ydych yn cyrraedd  70 oed</a:t>
            </a:r>
            <a:endParaRPr lang="en-GB" dirty="0"/>
          </a:p>
        </p:txBody>
      </p:sp>
      <p:sp>
        <p:nvSpPr>
          <p:cNvPr id="4" name="TextBox 3"/>
          <p:cNvSpPr txBox="1"/>
          <p:nvPr/>
        </p:nvSpPr>
        <p:spPr>
          <a:xfrm>
            <a:off x="9156356" y="5691202"/>
            <a:ext cx="2879125"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t>
            </a:r>
            <a:r>
              <a:rPr lang="cy-GB" sz="1200" noProof="0" dirty="0">
                <a:latin typeface="Arial" panose="020B0604020202020204" pitchFamily="34" charset="0"/>
                <a:cs typeface="Arial" panose="020B0604020202020204" pitchFamily="34" charset="0"/>
              </a:rPr>
              <a:t>Canllaw Gofal Henoed</a:t>
            </a:r>
            <a:r>
              <a:rPr lang="en-GB" sz="1200" dirty="0">
                <a:latin typeface="Arial" panose="020B0604020202020204" pitchFamily="34" charset="0"/>
                <a:cs typeface="Arial" panose="020B0604020202020204" pitchFamily="34" charset="0"/>
              </a:rPr>
              <a:t>, 2020)</a:t>
            </a:r>
          </a:p>
        </p:txBody>
      </p:sp>
    </p:spTree>
    <p:extLst>
      <p:ext uri="{BB962C8B-B14F-4D97-AF65-F5344CB8AC3E}">
        <p14:creationId xmlns:p14="http://schemas.microsoft.com/office/powerpoint/2010/main" val="2182407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cy-GB" b="1" noProof="0" dirty="0">
                <a:latin typeface="Arial" panose="020B0604020202020204" pitchFamily="34" charset="0"/>
                <a:cs typeface="Arial" panose="020B0604020202020204" pitchFamily="34" charset="0"/>
              </a:rPr>
              <a:t>Pa oedran sy'n cael ei ystyried yn "hen" mewn gwledydd eraill?</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92500" lnSpcReduction="20000"/>
          </a:bodyPr>
          <a:lstStyle/>
          <a:p>
            <a:r>
              <a:rPr lang="cy-GB" noProof="0" dirty="0">
                <a:latin typeface="Arial" panose="020B0604020202020204" pitchFamily="34" charset="0"/>
                <a:cs typeface="Arial" panose="020B0604020202020204" pitchFamily="34" charset="0"/>
              </a:rPr>
              <a:t>Ddegawd yn ôl, roedd Twrci yn ystyried bod 55 oed yn ddechrau henaint, oherwydd bod disgwyliad oes cyfartalog y wlad ar y pryd yn 72 oed. </a:t>
            </a:r>
            <a:r>
              <a:rPr lang="cy-GB" dirty="0">
                <a:latin typeface="Arial" panose="020B0604020202020204" pitchFamily="34" charset="0"/>
                <a:cs typeface="Arial" panose="020B0604020202020204" pitchFamily="34" charset="0"/>
              </a:rPr>
              <a:t>Bellach</a:t>
            </a:r>
            <a:r>
              <a:rPr lang="cy-GB" noProof="0" dirty="0">
                <a:latin typeface="Arial" panose="020B0604020202020204" pitchFamily="34" charset="0"/>
                <a:cs typeface="Arial" panose="020B0604020202020204" pitchFamily="34" charset="0"/>
              </a:rPr>
              <a:t>, fodd bynnag, gyda chynnydd annisgwyl yn y boblogaeth o bobl dros 65 oed, rydych chi'n cael eich ystyried yn hen pan fyddwch chi'n cyrraedd 70 oed.</a:t>
            </a:r>
          </a:p>
          <a:p>
            <a:r>
              <a:rPr lang="cy-GB" noProof="0" dirty="0">
                <a:latin typeface="Arial" panose="020B0604020202020204" pitchFamily="34" charset="0"/>
                <a:cs typeface="Arial" panose="020B0604020202020204" pitchFamily="34" charset="0"/>
              </a:rPr>
              <a:t>Yn Tsieina, yr oedran ymddeol yw 60 i ddynion a 50 i weithwyr benywaidd, neu 55 ar gyfer gweision sifil benywaidd. Ystyrir oedran ymddeol Tsieina yn un o'r bylchau mwyaf o ran oedran ymddeol.</a:t>
            </a:r>
          </a:p>
          <a:p>
            <a:r>
              <a:rPr lang="cy-GB" dirty="0">
                <a:latin typeface="Arial" panose="020B0604020202020204" pitchFamily="34" charset="0"/>
                <a:cs typeface="Arial" panose="020B0604020202020204" pitchFamily="34" charset="0"/>
              </a:rPr>
              <a:t>Fodd bynnag, mae</a:t>
            </a:r>
            <a:r>
              <a:rPr lang="cy-GB" noProof="0" dirty="0">
                <a:latin typeface="Arial" panose="020B0604020202020204" pitchFamily="34" charset="0"/>
                <a:cs typeface="Arial" panose="020B0604020202020204" pitchFamily="34" charset="0"/>
              </a:rPr>
              <a:t> gan India un o'r oedrannau ymddeol isaf yn Asia, gyda 58 yn cael ei ystyried yn oedran ymddeol yno.</a:t>
            </a:r>
          </a:p>
        </p:txBody>
      </p:sp>
      <p:sp>
        <p:nvSpPr>
          <p:cNvPr id="4" name="Rectangle 3"/>
          <p:cNvSpPr/>
          <p:nvPr/>
        </p:nvSpPr>
        <p:spPr>
          <a:xfrm>
            <a:off x="9546344" y="5737368"/>
            <a:ext cx="1898277" cy="276999"/>
          </a:xfrm>
          <a:prstGeom prst="rect">
            <a:avLst/>
          </a:prstGeom>
        </p:spPr>
        <p:txBody>
          <a:bodyPr wrap="none">
            <a:spAutoFit/>
          </a:bodyPr>
          <a:lstStyle/>
          <a:p>
            <a:r>
              <a:rPr lang="en-GB" sz="1200" dirty="0">
                <a:latin typeface="Arial" panose="020B0604020202020204" pitchFamily="34" charset="0"/>
                <a:cs typeface="Arial" panose="020B0604020202020204" pitchFamily="34" charset="0"/>
              </a:rPr>
              <a:t>(Aged Care Guide, 2020)</a:t>
            </a:r>
          </a:p>
        </p:txBody>
      </p:sp>
    </p:spTree>
    <p:extLst>
      <p:ext uri="{BB962C8B-B14F-4D97-AF65-F5344CB8AC3E}">
        <p14:creationId xmlns:p14="http://schemas.microsoft.com/office/powerpoint/2010/main" val="19329612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69776"/>
            <a:ext cx="9601196" cy="1303867"/>
          </a:xfrm>
        </p:spPr>
        <p:txBody>
          <a:bodyPr/>
          <a:lstStyle/>
          <a:p>
            <a:r>
              <a:rPr lang="cy-GB" b="1" noProof="0" dirty="0">
                <a:latin typeface="Arial" panose="020B0604020202020204" pitchFamily="34" charset="0"/>
                <a:cs typeface="Arial" panose="020B0604020202020204" pitchFamily="34" charset="0"/>
              </a:rPr>
              <a:t>Enghraifft o Affrica</a:t>
            </a:r>
          </a:p>
        </p:txBody>
      </p:sp>
      <p:sp>
        <p:nvSpPr>
          <p:cNvPr id="3" name="Content Placeholder 2"/>
          <p:cNvSpPr>
            <a:spLocks noGrp="1"/>
          </p:cNvSpPr>
          <p:nvPr>
            <p:ph idx="1"/>
          </p:nvPr>
        </p:nvSpPr>
        <p:spPr>
          <a:xfrm>
            <a:off x="1139912" y="2029034"/>
            <a:ext cx="9912176" cy="4209841"/>
          </a:xfrm>
        </p:spPr>
        <p:txBody>
          <a:bodyPr>
            <a:normAutofit fontScale="85000" lnSpcReduction="20000"/>
          </a:bodyPr>
          <a:lstStyle/>
          <a:p>
            <a:pPr marL="0" indent="0">
              <a:buNone/>
            </a:pPr>
            <a:r>
              <a:rPr lang="en-US"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(Hyde a Higgs, 2016)</a:t>
            </a:r>
          </a:p>
          <a:p>
            <a:pPr marL="0" indent="0">
              <a:buNone/>
            </a:pPr>
            <a:r>
              <a:rPr lang="cy-GB" noProof="0" dirty="0">
                <a:latin typeface="Arial" panose="020B0604020202020204" pitchFamily="34" charset="0"/>
                <a:cs typeface="Arial" panose="020B0604020202020204" pitchFamily="34" charset="0"/>
              </a:rPr>
              <a:t>Mae diffiniadau mwy traddodiadol o berson hŷn neu 'hen’ yn Affrica yn cydberthyn ag oedrannau cronolegol rhwng 50 a 65 oed, yn dibynnu ar y lleoliad, y rhanbarth a'r wlad.</a:t>
            </a:r>
          </a:p>
          <a:p>
            <a:r>
              <a:rPr lang="cy-GB" noProof="0" dirty="0">
                <a:latin typeface="Arial" panose="020B0604020202020204" pitchFamily="34" charset="0"/>
                <a:cs typeface="Arial" panose="020B0604020202020204" pitchFamily="34" charset="0"/>
              </a:rPr>
              <a:t>Yn aml iawn, mae dyddiadau geni yn anhysbys oherwydd nad oes gan lawer o unigolion yn Affrica gofnod swyddogol o'u dyddiad geni.</a:t>
            </a:r>
          </a:p>
          <a:p>
            <a:r>
              <a:rPr lang="cy-GB" noProof="0" dirty="0">
                <a:latin typeface="Arial" panose="020B0604020202020204" pitchFamily="34" charset="0"/>
                <a:cs typeface="Arial" panose="020B0604020202020204" pitchFamily="34" charset="0"/>
              </a:rPr>
              <a:t>Yn ogystal, gall diffiniadau cronolegol neu "swyddogol" o heneiddio fod yn wahanol iawn i ddealltwriaeth draddodiadol neu gymunedol </a:t>
            </a:r>
            <a:r>
              <a:rPr lang="cy-GB" dirty="0">
                <a:latin typeface="Arial" panose="020B0604020202020204" pitchFamily="34" charset="0"/>
                <a:cs typeface="Arial" panose="020B0604020202020204" pitchFamily="34" charset="0"/>
              </a:rPr>
              <a:t>sy’n ystyried pryd</a:t>
            </a:r>
            <a:r>
              <a:rPr lang="cy-GB" noProof="0" dirty="0">
                <a:latin typeface="Arial" panose="020B0604020202020204" pitchFamily="34" charset="0"/>
                <a:cs typeface="Arial" panose="020B0604020202020204" pitchFamily="34" charset="0"/>
              </a:rPr>
              <a:t> mae person yn hŷn.</a:t>
            </a:r>
          </a:p>
          <a:p>
            <a:r>
              <a:rPr lang="cy-GB" noProof="0" dirty="0">
                <a:latin typeface="Arial" panose="020B0604020202020204" pitchFamily="34" charset="0"/>
                <a:cs typeface="Arial" panose="020B0604020202020204" pitchFamily="34" charset="0"/>
              </a:rPr>
              <a:t>Felly, mae angen i ni ystyried ffactorau diwylliannol hefyd!</a:t>
            </a:r>
          </a:p>
          <a:p>
            <a:r>
              <a:rPr lang="cy-GB" noProof="0" dirty="0">
                <a:latin typeface="Arial" panose="020B0604020202020204" pitchFamily="34" charset="0"/>
                <a:cs typeface="Arial" panose="020B0604020202020204" pitchFamily="34" charset="0"/>
              </a:rPr>
              <a:t>Mae </a:t>
            </a:r>
            <a:r>
              <a:rPr lang="cy-GB" noProof="0" dirty="0">
                <a:solidFill>
                  <a:srgbClr val="FF0000"/>
                </a:solidFill>
                <a:latin typeface="Arial" panose="020B0604020202020204" pitchFamily="34" charset="0"/>
                <a:cs typeface="Arial" panose="020B0604020202020204" pitchFamily="34" charset="0"/>
              </a:rPr>
              <a:t>gerontoleg ddiwylliannol </a:t>
            </a:r>
            <a:r>
              <a:rPr lang="cy-GB" noProof="0" dirty="0">
                <a:latin typeface="Arial" panose="020B0604020202020204" pitchFamily="34" charset="0"/>
                <a:cs typeface="Arial" panose="020B0604020202020204" pitchFamily="34" charset="0"/>
              </a:rPr>
              <a:t>yn faes cymharol newydd ym maes astudiaeth gymdeithasol Henaint.</a:t>
            </a:r>
          </a:p>
          <a:p>
            <a:pPr marL="0" indent="0">
              <a:buNone/>
            </a:pPr>
            <a:r>
              <a:rPr lang="en-US" sz="1400" dirty="0">
                <a:latin typeface="Arial" panose="020B0604020202020204" pitchFamily="34" charset="0"/>
                <a:cs typeface="Arial" panose="020B0604020202020204" pitchFamily="34" charset="0"/>
              </a:rPr>
              <a:t>                                                                                                                                                                                                (Hyde a Higgs, 2016)</a:t>
            </a:r>
          </a:p>
          <a:p>
            <a:endParaRPr lang="cy-GB"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9625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5" end="5"/>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cy-GB" b="1" noProof="0" dirty="0">
                <a:latin typeface="Arial" panose="020B0604020202020204" pitchFamily="34" charset="0"/>
                <a:cs typeface="Arial" panose="020B0604020202020204" pitchFamily="34" charset="0"/>
              </a:rPr>
              <a:t>Pa oedran sy'n cael ei ystyried yn "hen" mewn gwledydd eraill?</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649492" y="2481141"/>
            <a:ext cx="6798736" cy="3444997"/>
          </a:xfrm>
        </p:spPr>
        <p:txBody>
          <a:bodyPr>
            <a:normAutofit/>
          </a:bodyPr>
          <a:lstStyle/>
          <a:p>
            <a:r>
              <a:rPr lang="cy-GB" noProof="0" dirty="0"/>
              <a:t>Y person hynaf i ddringo Mynydd Everest yw </a:t>
            </a:r>
            <a:r>
              <a:rPr lang="cy-GB" noProof="0" dirty="0" err="1"/>
              <a:t>Yuichiro</a:t>
            </a:r>
            <a:r>
              <a:rPr lang="cy-GB" noProof="0" dirty="0"/>
              <a:t> </a:t>
            </a:r>
            <a:r>
              <a:rPr lang="cy-GB" noProof="0" dirty="0" err="1"/>
              <a:t>Miura</a:t>
            </a:r>
            <a:r>
              <a:rPr lang="cy-GB" noProof="0" dirty="0"/>
              <a:t> o Japan, a gyrhaeddodd gopa Mynydd Everest yn 2013 yn 80 oed</a:t>
            </a:r>
            <a:endParaRPr lang="en-GB" dirty="0"/>
          </a:p>
        </p:txBody>
      </p:sp>
      <p:pic>
        <p:nvPicPr>
          <p:cNvPr id="1026" name="Picture 2" descr="Oldest person to climb Everest is 80 - Supane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19810" y="3992561"/>
            <a:ext cx="2857500" cy="1933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3725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Autofit/>
          </a:bodyPr>
          <a:lstStyle/>
          <a:p>
            <a:r>
              <a:rPr lang="cy-GB" b="1" noProof="0" dirty="0">
                <a:latin typeface="Arial" panose="020B0604020202020204" pitchFamily="34" charset="0"/>
                <a:cs typeface="Arial" panose="020B0604020202020204" pitchFamily="34" charset="0"/>
              </a:rPr>
              <a:t>Trawsnewidiadau?</a:t>
            </a:r>
            <a:br>
              <a:rPr lang="cy-GB" b="1" noProof="0" dirty="0">
                <a:latin typeface="Arial" panose="020B0604020202020204" pitchFamily="34" charset="0"/>
                <a:cs typeface="Arial" panose="020B0604020202020204" pitchFamily="34" charset="0"/>
              </a:rPr>
            </a:br>
            <a:r>
              <a:rPr lang="cy-GB" b="1" noProof="0" dirty="0">
                <a:latin typeface="Arial" panose="020B0604020202020204" pitchFamily="34" charset="0"/>
                <a:cs typeface="Arial" panose="020B0604020202020204" pitchFamily="34" charset="0"/>
              </a:rPr>
              <a:t>(Defodau Newid Byw)</a:t>
            </a:r>
          </a:p>
        </p:txBody>
      </p:sp>
      <p:sp>
        <p:nvSpPr>
          <p:cNvPr id="5123" name="Rectangle 3"/>
          <p:cNvSpPr>
            <a:spLocks noGrp="1" noChangeArrowheads="1"/>
          </p:cNvSpPr>
          <p:nvPr>
            <p:ph idx="1"/>
          </p:nvPr>
        </p:nvSpPr>
        <p:spPr/>
        <p:txBody>
          <a:bodyPr>
            <a:normAutofit/>
          </a:bodyPr>
          <a:lstStyle/>
          <a:p>
            <a:r>
              <a:rPr lang="cy-GB" altLang="en-US" dirty="0">
                <a:latin typeface="Arial" panose="020B0604020202020204" pitchFamily="34" charset="0"/>
                <a:cs typeface="Arial" panose="020B0604020202020204" pitchFamily="34" charset="0"/>
              </a:rPr>
              <a:t>Mae ystod o ‘drawsnewidiadau’ ar draws cwrs bywyd sy’n cwmpasu ystod o dasgau </a:t>
            </a:r>
            <a:r>
              <a:rPr lang="cy-GB" altLang="en-US" dirty="0" err="1">
                <a:latin typeface="Arial" panose="020B0604020202020204" pitchFamily="34" charset="0"/>
                <a:cs typeface="Arial" panose="020B0604020202020204" pitchFamily="34" charset="0"/>
              </a:rPr>
              <a:t>aeddfedol</a:t>
            </a:r>
            <a:r>
              <a:rPr lang="cy-GB" altLang="en-US" dirty="0">
                <a:latin typeface="Arial" panose="020B0604020202020204" pitchFamily="34" charset="0"/>
                <a:cs typeface="Arial" panose="020B0604020202020204" pitchFamily="34" charset="0"/>
              </a:rPr>
              <a:t>.</a:t>
            </a:r>
          </a:p>
          <a:p>
            <a:r>
              <a:rPr lang="cy-GB" altLang="en-US" dirty="0">
                <a:latin typeface="Arial" panose="020B0604020202020204" pitchFamily="34" charset="0"/>
                <a:cs typeface="Arial" panose="020B0604020202020204" pitchFamily="34" charset="0"/>
              </a:rPr>
              <a:t>Nid yw’r rhain yn haws i oedolion hŷn eu goresgyn nag yw hi i bobl ifanc sy’n troi’n oedolion.</a:t>
            </a:r>
            <a:endParaRPr lang="en-GB" altLang="en-US" dirty="0">
              <a:latin typeface="Arial" panose="020B0604020202020204" pitchFamily="34" charset="0"/>
              <a:cs typeface="Arial" panose="020B0604020202020204" pitchFamily="34" charset="0"/>
            </a:endParaRPr>
          </a:p>
          <a:p>
            <a:pPr marL="0" indent="0">
              <a:buNone/>
            </a:pPr>
            <a:r>
              <a:rPr lang="en-GB" altLang="en-US" dirty="0">
                <a:latin typeface="Arial" panose="020B0604020202020204" pitchFamily="34" charset="0"/>
                <a:cs typeface="Arial" panose="020B0604020202020204" pitchFamily="34" charset="0"/>
              </a:rPr>
              <a:t>                                                                                         </a:t>
            </a:r>
            <a:r>
              <a:rPr lang="en-GB" altLang="en-US" sz="1200" dirty="0">
                <a:latin typeface="Arial" panose="020B0604020202020204" pitchFamily="34" charset="0"/>
                <a:cs typeface="Arial" panose="020B0604020202020204" pitchFamily="34" charset="0"/>
              </a:rPr>
              <a:t>(Coleman a Hendry,1999) </a:t>
            </a:r>
          </a:p>
          <a:p>
            <a:endParaRPr lang="en-GB" alt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966932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064303" y="434715"/>
            <a:ext cx="10538084" cy="1903751"/>
          </a:xfrm>
        </p:spPr>
        <p:txBody>
          <a:bodyPr>
            <a:noAutofit/>
          </a:bodyPr>
          <a:lstStyle/>
          <a:p>
            <a:r>
              <a:rPr lang="cy-GB" b="1" dirty="0">
                <a:latin typeface="Arial" panose="020B0604020202020204" pitchFamily="34" charset="0"/>
                <a:cs typeface="Arial" panose="020B0604020202020204" pitchFamily="34" charset="0"/>
              </a:rPr>
              <a:t>Trawsnewidiadau?</a:t>
            </a:r>
            <a:br>
              <a:rPr lang="cy-GB" b="1" dirty="0">
                <a:latin typeface="Arial" panose="020B0604020202020204" pitchFamily="34" charset="0"/>
                <a:cs typeface="Arial" panose="020B0604020202020204" pitchFamily="34" charset="0"/>
              </a:rPr>
            </a:br>
            <a:r>
              <a:rPr lang="cy-GB" b="1" dirty="0">
                <a:latin typeface="Arial" panose="020B0604020202020204" pitchFamily="34" charset="0"/>
                <a:cs typeface="Arial" panose="020B0604020202020204" pitchFamily="34" charset="0"/>
              </a:rPr>
              <a:t>(Defodau Newid Byw </a:t>
            </a:r>
            <a:r>
              <a:rPr lang="en-GB" b="1" dirty="0">
                <a:latin typeface="Arial" panose="020B0604020202020204" pitchFamily="34" charset="0"/>
                <a:cs typeface="Arial" panose="020B0604020202020204" pitchFamily="34" charset="0"/>
              </a:rPr>
              <a:t>neu </a:t>
            </a:r>
            <a:r>
              <a:rPr lang="cy-GB" b="1" noProof="0" dirty="0">
                <a:latin typeface="Arial" panose="020B0604020202020204" pitchFamily="34" charset="0"/>
                <a:cs typeface="Arial" panose="020B0604020202020204" pitchFamily="34" charset="0"/>
              </a:rPr>
              <a:t>Ddigwyddiadau Bywyd)</a:t>
            </a:r>
            <a:endParaRPr lang="en-GB" altLang="en-US" b="1" dirty="0">
              <a:latin typeface="Arial" panose="020B0604020202020204" pitchFamily="34" charset="0"/>
              <a:cs typeface="Arial" panose="020B0604020202020204" pitchFamily="34" charset="0"/>
            </a:endParaRPr>
          </a:p>
        </p:txBody>
      </p:sp>
      <p:sp>
        <p:nvSpPr>
          <p:cNvPr id="5123" name="Rectangle 3"/>
          <p:cNvSpPr>
            <a:spLocks noGrp="1" noChangeArrowheads="1"/>
          </p:cNvSpPr>
          <p:nvPr>
            <p:ph idx="1"/>
          </p:nvPr>
        </p:nvSpPr>
        <p:spPr/>
        <p:txBody>
          <a:bodyPr>
            <a:normAutofit lnSpcReduction="10000"/>
          </a:bodyPr>
          <a:lstStyle/>
          <a:p>
            <a:pPr marL="0" indent="0">
              <a:buNone/>
            </a:pPr>
            <a:r>
              <a:rPr lang="cy-GB" dirty="0">
                <a:latin typeface="Arial" panose="020B0604020202020204" pitchFamily="34" charset="0"/>
                <a:cs typeface="Arial" panose="020B0604020202020204" pitchFamily="34" charset="0"/>
              </a:rPr>
              <a:t>B</a:t>
            </a:r>
            <a:r>
              <a:rPr lang="cy-GB" noProof="0" dirty="0" err="1">
                <a:latin typeface="Arial" panose="020B0604020202020204" pitchFamily="34" charset="0"/>
                <a:cs typeface="Arial" panose="020B0604020202020204" pitchFamily="34" charset="0"/>
              </a:rPr>
              <a:t>eth</a:t>
            </a:r>
            <a:r>
              <a:rPr lang="cy-GB" noProof="0" dirty="0">
                <a:latin typeface="Arial" panose="020B0604020202020204" pitchFamily="34" charset="0"/>
                <a:cs typeface="Arial" panose="020B0604020202020204" pitchFamily="34" charset="0"/>
              </a:rPr>
              <a:t> allai'r rhain fod i berson hŷn?
Cael wyrion
Ymddeoliad
Colli anwylyd
Gostyngiad mewn galluoedd
Colli iechyd
Newid mewn ymddangosiad</a:t>
            </a:r>
            <a:endParaRPr lang="en-GB" altLang="en-US" dirty="0">
              <a:latin typeface="Times New Roman" panose="02020603050405020304" pitchFamily="18" charset="0"/>
              <a:cs typeface="Times New Roman" panose="02020603050405020304" pitchFamily="18" charset="0"/>
            </a:endParaRPr>
          </a:p>
        </p:txBody>
      </p:sp>
      <p:sp>
        <p:nvSpPr>
          <p:cNvPr id="2" name="TextBox 1"/>
          <p:cNvSpPr txBox="1"/>
          <p:nvPr/>
        </p:nvSpPr>
        <p:spPr>
          <a:xfrm>
            <a:off x="8513196" y="5672740"/>
            <a:ext cx="1636331"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(Robertson, 2014)</a:t>
            </a:r>
          </a:p>
        </p:txBody>
      </p:sp>
    </p:spTree>
    <p:extLst>
      <p:ext uri="{BB962C8B-B14F-4D97-AF65-F5344CB8AC3E}">
        <p14:creationId xmlns:p14="http://schemas.microsoft.com/office/powerpoint/2010/main" val="1843164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ltLang="en-US" b="1" dirty="0">
                <a:latin typeface="Arial" panose="020B0604020202020204" pitchFamily="34" charset="0"/>
                <a:cs typeface="Arial" panose="020B0604020202020204" pitchFamily="34" charset="0"/>
              </a:rPr>
              <a:t>Er </a:t>
            </a:r>
            <a:r>
              <a:rPr lang="cy-GB" b="1" noProof="0" dirty="0">
                <a:latin typeface="Arial" panose="020B0604020202020204" pitchFamily="34" charset="0"/>
                <a:cs typeface="Arial" panose="020B0604020202020204" pitchFamily="34" charset="0"/>
              </a:rPr>
              <a:t>Enghraifft</a:t>
            </a:r>
            <a:r>
              <a:rPr lang="en-GB" altLang="en-US" b="1" dirty="0">
                <a:latin typeface="Arial" panose="020B0604020202020204" pitchFamily="34" charset="0"/>
                <a:cs typeface="Arial" panose="020B0604020202020204" pitchFamily="34" charset="0"/>
              </a:rPr>
              <a:t>…</a:t>
            </a:r>
          </a:p>
        </p:txBody>
      </p:sp>
      <p:sp>
        <p:nvSpPr>
          <p:cNvPr id="6147" name="Rectangle 3"/>
          <p:cNvSpPr>
            <a:spLocks noGrp="1" noChangeArrowheads="1"/>
          </p:cNvSpPr>
          <p:nvPr>
            <p:ph idx="1"/>
          </p:nvPr>
        </p:nvSpPr>
        <p:spPr>
          <a:xfrm>
            <a:off x="1126921" y="2564277"/>
            <a:ext cx="9586387" cy="3444997"/>
          </a:xfrm>
        </p:spPr>
        <p:txBody>
          <a:bodyPr>
            <a:normAutofit fontScale="92500" lnSpcReduction="10000"/>
          </a:bodyPr>
          <a:lstStyle/>
          <a:p>
            <a:r>
              <a:rPr lang="cy-GB" altLang="en-US" dirty="0">
                <a:latin typeface="Arial" panose="020B0604020202020204" pitchFamily="34" charset="0"/>
                <a:cs typeface="Arial" panose="020B0604020202020204" pitchFamily="34" charset="0"/>
              </a:rPr>
              <a:t>Awgrymir nad yw'r newid dramatig i hunaniaeth unigolyn yn llai i blentyn glasoed ddarganfod blew cedor nag yw hi i wallt oedolyn hŷn droi’n wyn neu'n diflannu'n gyfan gwbl!</a:t>
            </a:r>
          </a:p>
          <a:p>
            <a:r>
              <a:rPr lang="cy-GB" altLang="en-US" b="1" dirty="0">
                <a:latin typeface="Arial" panose="020B0604020202020204" pitchFamily="34" charset="0"/>
                <a:cs typeface="Arial" panose="020B0604020202020204" pitchFamily="34" charset="0"/>
              </a:rPr>
              <a:t>Felly mae profiad y trawsnewid yn ogystal â'r amseru yn amrywio'n fawr</a:t>
            </a:r>
          </a:p>
          <a:p>
            <a:r>
              <a:rPr lang="cy-GB" altLang="en-US" dirty="0">
                <a:latin typeface="Arial" panose="020B0604020202020204" pitchFamily="34" charset="0"/>
                <a:cs typeface="Arial" panose="020B0604020202020204" pitchFamily="34" charset="0"/>
              </a:rPr>
              <a:t>Mae llawer o bobl yn dewis ymddeol rhwng 50/60 oed, os ydyn nhw’n gallu fforddio gwneud hynny</a:t>
            </a:r>
          </a:p>
          <a:p>
            <a:r>
              <a:rPr lang="cy-GB" altLang="en-US" dirty="0">
                <a:latin typeface="Arial" panose="020B0604020202020204" pitchFamily="34" charset="0"/>
                <a:cs typeface="Arial" panose="020B0604020202020204" pitchFamily="34" charset="0"/>
              </a:rPr>
              <a:t>Efallai y bydd yn rhaid i eraill weithio nes eu bod dros 65 oed wrth i oedran ymddeol gynyddu. </a:t>
            </a:r>
            <a:endParaRPr lang="en-GB"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2201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216020" y="466331"/>
            <a:ext cx="7984503" cy="1827862"/>
          </a:xfrm>
        </p:spPr>
        <p:txBody>
          <a:bodyPr>
            <a:noAutofit/>
          </a:bodyPr>
          <a:lstStyle/>
          <a:p>
            <a:r>
              <a:rPr lang="cy-GB" b="1" noProof="0" dirty="0">
                <a:latin typeface="Arial" panose="020B0604020202020204" pitchFamily="34" charset="0"/>
                <a:cs typeface="Arial" panose="020B0604020202020204" pitchFamily="34" charset="0"/>
              </a:rPr>
              <a:t>Mae 'Profiadau' Pontio</a:t>
            </a:r>
            <a:br>
              <a:rPr lang="cy-GB" b="1" noProof="0" dirty="0">
                <a:latin typeface="Arial" panose="020B0604020202020204" pitchFamily="34" charset="0"/>
                <a:cs typeface="Arial" panose="020B0604020202020204" pitchFamily="34" charset="0"/>
              </a:rPr>
            </a:br>
            <a:r>
              <a:rPr lang="cy-GB" b="1" noProof="0" dirty="0">
                <a:latin typeface="Arial" panose="020B0604020202020204" pitchFamily="34" charset="0"/>
                <a:cs typeface="Arial" panose="020B0604020202020204" pitchFamily="34" charset="0"/>
              </a:rPr>
              <a:t>yn Amodol ar Nifer o Ffactorau</a:t>
            </a:r>
          </a:p>
        </p:txBody>
      </p:sp>
      <p:sp>
        <p:nvSpPr>
          <p:cNvPr id="7170" name="Rectangle 3"/>
          <p:cNvSpPr>
            <a:spLocks noGrp="1" noChangeArrowheads="1"/>
          </p:cNvSpPr>
          <p:nvPr>
            <p:ph idx="1"/>
          </p:nvPr>
        </p:nvSpPr>
        <p:spPr>
          <a:xfrm>
            <a:off x="2700864" y="2294193"/>
            <a:ext cx="6798736" cy="3444997"/>
          </a:xfrm>
        </p:spPr>
        <p:txBody>
          <a:bodyPr/>
          <a:lstStyle/>
          <a:p>
            <a:pPr marL="0" indent="0">
              <a:buNone/>
            </a:pPr>
            <a:endParaRPr lang="en-GB" altLang="en-US" dirty="0">
              <a:latin typeface="Times New Roman" panose="02020603050405020304" pitchFamily="18" charset="0"/>
              <a:cs typeface="Times New Roman" panose="02020603050405020304" pitchFamily="18" charset="0"/>
            </a:endParaRPr>
          </a:p>
          <a:p>
            <a:pPr lvl="1"/>
            <a:r>
              <a:rPr lang="cy-GB" noProof="0" dirty="0">
                <a:latin typeface="Arial" panose="020B0604020202020204" pitchFamily="34" charset="0"/>
                <a:cs typeface="Arial" panose="020B0604020202020204" pitchFamily="34" charset="0"/>
              </a:rPr>
              <a:t>Cymdeithasol
Economaidd 
Personol
</a:t>
            </a:r>
            <a:r>
              <a:rPr lang="cy-GB" sz="3200" b="1" noProof="0" dirty="0">
                <a:latin typeface="Arial" panose="020B0604020202020204" pitchFamily="34" charset="0"/>
                <a:cs typeface="Arial" panose="020B0604020202020204" pitchFamily="34" charset="0"/>
              </a:rPr>
              <a:t>Beth allai’r rhain fod?                                         </a:t>
            </a:r>
            <a:r>
              <a:rPr lang="cy-GB" sz="3200" i="1" noProof="0" dirty="0">
                <a:solidFill>
                  <a:srgbClr val="0070C0"/>
                </a:solidFill>
                <a:latin typeface="Arial" panose="020B0604020202020204" pitchFamily="34" charset="0"/>
                <a:cs typeface="Arial" panose="020B0604020202020204" pitchFamily="34" charset="0"/>
              </a:rPr>
              <a:t>Trafodwch…</a:t>
            </a:r>
          </a:p>
          <a:p>
            <a:endParaRPr lang="en-GB" alt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29720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7170">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508156" y="1815132"/>
            <a:ext cx="5265057" cy="2585323"/>
          </a:xfrm>
          <a:prstGeom prst="rect">
            <a:avLst/>
          </a:prstGeom>
        </p:spPr>
        <p:txBody>
          <a:bodyPr wrap="square">
            <a:spAutoFit/>
          </a:bodyPr>
          <a:lstStyle/>
          <a:p>
            <a:pPr algn="ctr"/>
            <a:r>
              <a:rPr lang="cy-GB" sz="5400" b="1" noProof="0" dirty="0">
                <a:latin typeface="Arial" panose="020B0604020202020204" pitchFamily="34" charset="0"/>
                <a:cs typeface="Arial" panose="020B0604020202020204" pitchFamily="34" charset="0"/>
              </a:rPr>
              <a:t>Nodweddion Poblogaeth </a:t>
            </a:r>
            <a:r>
              <a:rPr lang="cy-GB" sz="5400" b="1" dirty="0">
                <a:latin typeface="Arial" panose="020B0604020202020204" pitchFamily="34" charset="0"/>
                <a:cs typeface="Arial" panose="020B0604020202020204" pitchFamily="34" charset="0"/>
              </a:rPr>
              <a:t>O</a:t>
            </a:r>
            <a:r>
              <a:rPr lang="cy-GB" sz="5400" b="1" noProof="0" dirty="0" err="1">
                <a:latin typeface="Arial" panose="020B0604020202020204" pitchFamily="34" charset="0"/>
                <a:cs typeface="Arial" panose="020B0604020202020204" pitchFamily="34" charset="0"/>
              </a:rPr>
              <a:t>edrannus</a:t>
            </a:r>
            <a:endParaRPr lang="cy-GB" sz="5400" b="1"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168350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71447" y="5565532"/>
            <a:ext cx="6532685" cy="646331"/>
          </a:xfrm>
          <a:prstGeom prst="rect">
            <a:avLst/>
          </a:prstGeom>
          <a:noFill/>
        </p:spPr>
        <p:txBody>
          <a:bodyPr wrap="square" rtlCol="0">
            <a:spAutoFit/>
          </a:bodyPr>
          <a:lstStyle/>
          <a:p>
            <a:r>
              <a:rPr lang="en-GB" dirty="0">
                <a:hlinkClick r:id="rId3"/>
              </a:rPr>
              <a:t>https://www.ageuk.org.uk/globalassets/age-uk/documents/reports-and-publications/later_life_uk_factsheet.pdf</a:t>
            </a:r>
            <a:r>
              <a:rPr lang="en-GB" dirty="0"/>
              <a:t> </a:t>
            </a:r>
          </a:p>
        </p:txBody>
      </p:sp>
      <p:pic>
        <p:nvPicPr>
          <p:cNvPr id="3" name="Picture 2"/>
          <p:cNvPicPr/>
          <p:nvPr/>
        </p:nvPicPr>
        <p:blipFill rotWithShape="1">
          <a:blip r:embed="rId4"/>
          <a:srcRect l="70197" t="12482" r="10907" b="10672"/>
          <a:stretch/>
        </p:blipFill>
        <p:spPr bwMode="auto">
          <a:xfrm>
            <a:off x="6205905" y="1670539"/>
            <a:ext cx="3130061" cy="3745523"/>
          </a:xfrm>
          <a:prstGeom prst="rect">
            <a:avLst/>
          </a:prstGeom>
          <a:ln>
            <a:noFill/>
          </a:ln>
          <a:extLst>
            <a:ext uri="{53640926-AAD7-44D8-BBD7-CCE9431645EC}">
              <a14:shadowObscured xmlns:a14="http://schemas.microsoft.com/office/drawing/2010/main"/>
            </a:ext>
          </a:extLst>
        </p:spPr>
      </p:pic>
      <p:sp>
        <p:nvSpPr>
          <p:cNvPr id="4" name="TextBox 3"/>
          <p:cNvSpPr txBox="1"/>
          <p:nvPr/>
        </p:nvSpPr>
        <p:spPr>
          <a:xfrm>
            <a:off x="1004342" y="927199"/>
            <a:ext cx="4537744" cy="2000548"/>
          </a:xfrm>
          <a:prstGeom prst="rect">
            <a:avLst/>
          </a:prstGeom>
          <a:noFill/>
        </p:spPr>
        <p:txBody>
          <a:bodyPr wrap="square" rtlCol="0">
            <a:spAutoFit/>
          </a:bodyPr>
          <a:lstStyle/>
          <a:p>
            <a:r>
              <a:rPr lang="cy-GB" sz="4400" noProof="0" dirty="0">
                <a:solidFill>
                  <a:srgbClr val="0070C0"/>
                </a:solidFill>
                <a:latin typeface="Arial" panose="020B0604020202020204" pitchFamily="34" charset="0"/>
                <a:cs typeface="Arial" panose="020B0604020202020204" pitchFamily="34" charset="0"/>
              </a:rPr>
              <a:t>Gweithgaredd…</a:t>
            </a:r>
          </a:p>
          <a:p>
            <a:r>
              <a:rPr lang="cy-GB" sz="2000" noProof="0" dirty="0">
                <a:solidFill>
                  <a:srgbClr val="0070C0"/>
                </a:solidFill>
                <a:latin typeface="Arial" panose="020B0604020202020204" pitchFamily="34" charset="0"/>
                <a:cs typeface="Arial" panose="020B0604020202020204" pitchFamily="34" charset="0"/>
              </a:rPr>
              <a:t>Edrychwch ar y ddogfen hon ar-lein
Beth oeddech chi'n ei weld yn ddiddorol?
Beth oedd wedi eich synnu? </a:t>
            </a:r>
          </a:p>
        </p:txBody>
      </p:sp>
    </p:spTree>
    <p:extLst>
      <p:ext uri="{BB962C8B-B14F-4D97-AF65-F5344CB8AC3E}">
        <p14:creationId xmlns:p14="http://schemas.microsoft.com/office/powerpoint/2010/main" val="31942084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Autofit/>
          </a:bodyPr>
          <a:lstStyle/>
          <a:p>
            <a:r>
              <a:rPr lang="cy-GB" b="1" noProof="0" dirty="0">
                <a:latin typeface="Arial" panose="020B0604020202020204" pitchFamily="34" charset="0"/>
                <a:cs typeface="Arial" panose="020B0604020202020204" pitchFamily="34" charset="0"/>
              </a:rPr>
              <a:t>Nodweddion Poblogaeth Oedrannus</a:t>
            </a:r>
          </a:p>
        </p:txBody>
      </p:sp>
      <p:sp>
        <p:nvSpPr>
          <p:cNvPr id="9219" name="Rectangle 3"/>
          <p:cNvSpPr>
            <a:spLocks noGrp="1" noChangeArrowheads="1"/>
          </p:cNvSpPr>
          <p:nvPr>
            <p:ph idx="1"/>
          </p:nvPr>
        </p:nvSpPr>
        <p:spPr/>
        <p:txBody>
          <a:bodyPr>
            <a:normAutofit fontScale="92500" lnSpcReduction="10000"/>
          </a:bodyPr>
          <a:lstStyle/>
          <a:p>
            <a:r>
              <a:rPr lang="cy-GB" noProof="0" dirty="0">
                <a:latin typeface="Arial" panose="020B0604020202020204" pitchFamily="34" charset="0"/>
                <a:cs typeface="Arial" panose="020B0604020202020204" pitchFamily="34" charset="0"/>
              </a:rPr>
              <a:t>Gerontoleg yw'r astudiaeth wyddonol o heneiddio
Mae disgwyliad oes yn cynyddu wrth i berson fynd yn hŷn! Yr oedran cyfartalog yw 65, ond os ydych chi'n cyrraedd 80, rydych chi'n debygol o fyw </a:t>
            </a:r>
            <a:r>
              <a:rPr lang="cy-GB" dirty="0">
                <a:latin typeface="Arial" panose="020B0604020202020204" pitchFamily="34" charset="0"/>
                <a:cs typeface="Arial" panose="020B0604020202020204" pitchFamily="34" charset="0"/>
              </a:rPr>
              <a:t>nes</a:t>
            </a:r>
            <a:r>
              <a:rPr lang="cy-GB" noProof="0" dirty="0">
                <a:latin typeface="Arial" panose="020B0604020202020204" pitchFamily="34" charset="0"/>
                <a:cs typeface="Arial" panose="020B0604020202020204" pitchFamily="34" charset="0"/>
              </a:rPr>
              <a:t> eich bod chi'n 90!
Mae gan y DU boblogaeth sy'n heneiddio – disgwylir i nifer y bobl dros 90 oed ddyblu erbyn 2025.
Mae 14,570 o </a:t>
            </a:r>
            <a:r>
              <a:rPr lang="cy-GB" dirty="0">
                <a:latin typeface="Arial" panose="020B0604020202020204" pitchFamily="34" charset="0"/>
                <a:cs typeface="Arial" panose="020B0604020202020204" pitchFamily="34" charset="0"/>
              </a:rPr>
              <a:t>bobl dros gan mlwydd oed</a:t>
            </a:r>
            <a:r>
              <a:rPr lang="cy-GB" noProof="0" dirty="0">
                <a:latin typeface="Arial" panose="020B0604020202020204" pitchFamily="34" charset="0"/>
                <a:cs typeface="Arial" panose="020B0604020202020204" pitchFamily="34" charset="0"/>
              </a:rPr>
              <a:t> yn y DU, cynnydd o 65% dros y degawd diwethaf. O'r rhain, amcangyfrifir bod 800 yn 105 oed a hŷn, dwbl y nifer yn 2005</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AgeUK</a:t>
            </a:r>
            <a:r>
              <a:rPr lang="en-GB" altLang="en-US" sz="1600" dirty="0">
                <a:latin typeface="Arial" panose="020B0604020202020204" pitchFamily="34" charset="0"/>
                <a:cs typeface="Arial" panose="020B0604020202020204" pitchFamily="34" charset="0"/>
              </a:rPr>
              <a:t>, 2018)</a:t>
            </a:r>
          </a:p>
        </p:txBody>
      </p:sp>
    </p:spTree>
    <p:extLst>
      <p:ext uri="{BB962C8B-B14F-4D97-AF65-F5344CB8AC3E}">
        <p14:creationId xmlns:p14="http://schemas.microsoft.com/office/powerpoint/2010/main" val="26468097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cy-GB" b="1" noProof="0" dirty="0">
                <a:latin typeface="Arial" panose="020B0604020202020204" pitchFamily="34" charset="0"/>
                <a:cs typeface="Arial" panose="020B0604020202020204" pitchFamily="34" charset="0"/>
              </a:rPr>
              <a:t>Is-grwpiau</a:t>
            </a:r>
          </a:p>
        </p:txBody>
      </p:sp>
      <p:sp>
        <p:nvSpPr>
          <p:cNvPr id="9219" name="Rectangle 3"/>
          <p:cNvSpPr>
            <a:spLocks noGrp="1" noChangeArrowheads="1"/>
          </p:cNvSpPr>
          <p:nvPr>
            <p:ph idx="1"/>
          </p:nvPr>
        </p:nvSpPr>
        <p:spPr>
          <a:xfrm>
            <a:off x="2597498" y="2490136"/>
            <a:ext cx="7028881" cy="3444997"/>
          </a:xfrm>
        </p:spPr>
        <p:txBody>
          <a:bodyPr>
            <a:normAutofit/>
          </a:bodyPr>
          <a:lstStyle/>
          <a:p>
            <a:r>
              <a:rPr lang="cy-GB" noProof="0" dirty="0">
                <a:latin typeface="Arial" panose="020B0604020202020204" pitchFamily="34" charset="0"/>
                <a:cs typeface="Arial" panose="020B0604020202020204" pitchFamily="34" charset="0"/>
              </a:rPr>
              <a:t>Mae gerontolegwyr yn nodi bod gwahaniaethau pwysig mewn is-grwpiau</a:t>
            </a:r>
          </a:p>
          <a:p>
            <a:pPr lvl="1"/>
            <a:r>
              <a:rPr lang="cy-GB" noProof="0" dirty="0">
                <a:latin typeface="Arial" panose="020B0604020202020204" pitchFamily="34" charset="0"/>
                <a:cs typeface="Arial" panose="020B0604020202020204" pitchFamily="34" charset="0"/>
              </a:rPr>
              <a:t> 60-75 oed yw'r hen 'ifanc'
 75-85 oed yw'r hen 'hen'
 85 + oed yw’r hynaf'</a:t>
            </a:r>
          </a:p>
        </p:txBody>
      </p:sp>
    </p:spTree>
    <p:extLst>
      <p:ext uri="{BB962C8B-B14F-4D97-AF65-F5344CB8AC3E}">
        <p14:creationId xmlns:p14="http://schemas.microsoft.com/office/powerpoint/2010/main" val="3343199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r>
              <a:rPr lang="en-US" altLang="en-US" b="1" dirty="0">
                <a:latin typeface="Arial" panose="020B0604020202020204" pitchFamily="34" charset="0"/>
                <a:cs typeface="Arial" panose="020B0604020202020204" pitchFamily="34" charset="0"/>
              </a:rPr>
              <a:t>Yr </a:t>
            </a:r>
            <a:r>
              <a:rPr lang="en-US" altLang="en-US" b="1" dirty="0" err="1">
                <a:latin typeface="Arial" panose="020B0604020202020204" pitchFamily="34" charset="0"/>
                <a:cs typeface="Arial" panose="020B0604020202020204" pitchFamily="34" charset="0"/>
              </a:rPr>
              <a:t>Hynaf</a:t>
            </a:r>
            <a:endParaRPr lang="en-US" altLang="en-US" b="1" dirty="0">
              <a:latin typeface="Arial" panose="020B0604020202020204" pitchFamily="34" charset="0"/>
              <a:cs typeface="Arial" panose="020B0604020202020204" pitchFamily="34" charset="0"/>
            </a:endParaRPr>
          </a:p>
        </p:txBody>
      </p:sp>
      <p:sp>
        <p:nvSpPr>
          <p:cNvPr id="11267" name="Content Placeholder 2"/>
          <p:cNvSpPr>
            <a:spLocks noGrp="1"/>
          </p:cNvSpPr>
          <p:nvPr>
            <p:ph idx="1"/>
          </p:nvPr>
        </p:nvSpPr>
        <p:spPr>
          <a:xfrm>
            <a:off x="1946032" y="2639605"/>
            <a:ext cx="8335107" cy="3383126"/>
          </a:xfrm>
        </p:spPr>
        <p:txBody>
          <a:bodyPr/>
          <a:lstStyle/>
          <a:p>
            <a:r>
              <a:rPr lang="cy-GB" noProof="0" dirty="0">
                <a:latin typeface="Arial" panose="020B0604020202020204" pitchFamily="34" charset="0"/>
                <a:cs typeface="Arial" panose="020B0604020202020204" pitchFamily="34" charset="0"/>
              </a:rPr>
              <a:t>Mae'r grŵp olaf hwn yn fwy tebygol o ddioddef o namau corfforol a meddyliol sylweddol na'r grwpiau eraill, felly o fewn yr is-grŵp hwn mae'r </a:t>
            </a:r>
            <a:r>
              <a:rPr lang="cy-GB" b="1" noProof="0" dirty="0">
                <a:latin typeface="Arial" panose="020B0604020202020204" pitchFamily="34" charset="0"/>
                <a:cs typeface="Arial" panose="020B0604020202020204" pitchFamily="34" charset="0"/>
              </a:rPr>
              <a:t>'henoed bregus</a:t>
            </a:r>
            <a:r>
              <a:rPr lang="cy-GB" noProof="0" dirty="0">
                <a:latin typeface="Arial" panose="020B0604020202020204" pitchFamily="34" charset="0"/>
                <a:cs typeface="Arial" panose="020B0604020202020204" pitchFamily="34" charset="0"/>
              </a:rPr>
              <a:t>' sy'n methu gofalu amdanyn nhw eu hunain.</a:t>
            </a:r>
          </a:p>
          <a:p>
            <a:r>
              <a:rPr lang="cy-GB" noProof="0" dirty="0">
                <a:latin typeface="Arial" panose="020B0604020202020204" pitchFamily="34" charset="0"/>
                <a:cs typeface="Arial" panose="020B0604020202020204" pitchFamily="34" charset="0"/>
              </a:rPr>
              <a:t>Yn ystadegol mae'r grŵp oedran hwn yn parhau i dyfu – gan beri pryder i </a:t>
            </a:r>
            <a:r>
              <a:rPr lang="cy-GB" noProof="0" dirty="0" err="1">
                <a:latin typeface="Arial" panose="020B0604020202020204" pitchFamily="34" charset="0"/>
                <a:cs typeface="Arial" panose="020B0604020202020204" pitchFamily="34" charset="0"/>
              </a:rPr>
              <a:t>ddemograffwyr</a:t>
            </a:r>
            <a:r>
              <a:rPr lang="cy-GB" noProof="0" dirty="0">
                <a:latin typeface="Arial" panose="020B0604020202020204" pitchFamily="34" charset="0"/>
                <a:cs typeface="Arial" panose="020B0604020202020204" pitchFamily="34" charset="0"/>
              </a:rPr>
              <a:t> ac economegwyr sy'n poeni am allu pobl ifanc a phobl canol oed i'w cynnal.</a:t>
            </a:r>
          </a:p>
        </p:txBody>
      </p:sp>
    </p:spTree>
    <p:extLst>
      <p:ext uri="{BB962C8B-B14F-4D97-AF65-F5344CB8AC3E}">
        <p14:creationId xmlns:p14="http://schemas.microsoft.com/office/powerpoint/2010/main" val="2609341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r>
              <a:rPr lang="en-US" altLang="en-US" b="1" dirty="0">
                <a:latin typeface="Arial" panose="020B0604020202020204" pitchFamily="34" charset="0"/>
                <a:cs typeface="Arial" panose="020B0604020202020204" pitchFamily="34" charset="0"/>
              </a:rPr>
              <a:t>Phil </a:t>
            </a:r>
            <a:r>
              <a:rPr lang="en-US" altLang="en-US" b="1" dirty="0" err="1">
                <a:latin typeface="Arial" panose="020B0604020202020204" pitchFamily="34" charset="0"/>
                <a:cs typeface="Arial" panose="020B0604020202020204" pitchFamily="34" charset="0"/>
              </a:rPr>
              <a:t>Mullan</a:t>
            </a:r>
            <a:r>
              <a:rPr lang="en-US" altLang="en-US" b="1" dirty="0">
                <a:latin typeface="Arial" panose="020B0604020202020204" pitchFamily="34" charset="0"/>
                <a:cs typeface="Arial" panose="020B0604020202020204" pitchFamily="34" charset="0"/>
              </a:rPr>
              <a:t> </a:t>
            </a:r>
          </a:p>
        </p:txBody>
      </p:sp>
      <p:sp>
        <p:nvSpPr>
          <p:cNvPr id="12291" name="Content Placeholder 2"/>
          <p:cNvSpPr>
            <a:spLocks noGrp="1"/>
          </p:cNvSpPr>
          <p:nvPr>
            <p:ph idx="1"/>
          </p:nvPr>
        </p:nvSpPr>
        <p:spPr>
          <a:xfrm>
            <a:off x="2025163" y="2490136"/>
            <a:ext cx="7995137" cy="3444997"/>
          </a:xfrm>
        </p:spPr>
        <p:txBody>
          <a:bodyPr>
            <a:normAutofit lnSpcReduction="10000"/>
          </a:bodyPr>
          <a:lstStyle/>
          <a:p>
            <a:r>
              <a:rPr lang="cy-GB" noProof="0" dirty="0">
                <a:latin typeface="Arial" panose="020B0604020202020204" pitchFamily="34" charset="0"/>
                <a:cs typeface="Arial" panose="020B0604020202020204" pitchFamily="34" charset="0"/>
              </a:rPr>
              <a:t>Mae'r </a:t>
            </a:r>
            <a:r>
              <a:rPr lang="cy-GB" b="1" noProof="0" dirty="0">
                <a:latin typeface="Arial" panose="020B0604020202020204" pitchFamily="34" charset="0"/>
                <a:cs typeface="Arial" panose="020B0604020202020204" pitchFamily="34" charset="0"/>
              </a:rPr>
              <a:t>'Bom Amser Dychmygol' </a:t>
            </a:r>
            <a:r>
              <a:rPr lang="cy-GB" noProof="0" dirty="0">
                <a:latin typeface="Arial" panose="020B0604020202020204" pitchFamily="34" charset="0"/>
                <a:cs typeface="Arial" panose="020B0604020202020204" pitchFamily="34" charset="0"/>
              </a:rPr>
              <a:t>yn chwalu'r myth bod ‘cenhedlaeth y cynnydd (</a:t>
            </a:r>
            <a:r>
              <a:rPr lang="cy-GB" i="1" noProof="0" dirty="0" err="1">
                <a:latin typeface="Arial" panose="020B0604020202020204" pitchFamily="34" charset="0"/>
                <a:cs typeface="Arial" panose="020B0604020202020204" pitchFamily="34" charset="0"/>
              </a:rPr>
              <a:t>baby</a:t>
            </a:r>
            <a:r>
              <a:rPr lang="cy-GB" i="1" noProof="0" dirty="0">
                <a:latin typeface="Arial" panose="020B0604020202020204" pitchFamily="34" charset="0"/>
                <a:cs typeface="Arial" panose="020B0604020202020204" pitchFamily="34" charset="0"/>
              </a:rPr>
              <a:t> </a:t>
            </a:r>
            <a:r>
              <a:rPr lang="cy-GB" i="1" noProof="0" dirty="0" err="1">
                <a:latin typeface="Arial" panose="020B0604020202020204" pitchFamily="34" charset="0"/>
                <a:cs typeface="Arial" panose="020B0604020202020204" pitchFamily="34" charset="0"/>
              </a:rPr>
              <a:t>boomers</a:t>
            </a:r>
            <a:r>
              <a:rPr lang="cy-GB" noProof="0" dirty="0">
                <a:latin typeface="Arial" panose="020B0604020202020204" pitchFamily="34" charset="0"/>
                <a:cs typeface="Arial" panose="020B0604020202020204" pitchFamily="34" charset="0"/>
              </a:rPr>
              <a:t>)' sy'n heneiddio yn cynhyrchu troell o ddirywiad economaidd.</a:t>
            </a:r>
          </a:p>
          <a:p>
            <a:r>
              <a:rPr lang="cy-GB" noProof="0" dirty="0">
                <a:latin typeface="Arial" panose="020B0604020202020204" pitchFamily="34" charset="0"/>
                <a:cs typeface="Arial" panose="020B0604020202020204" pitchFamily="34" charset="0"/>
              </a:rPr>
              <a:t>Mae'n dadlau nad oes gan y pryder cynyddol am heneiddio unrhyw beth i'w wneud â demograffeg </a:t>
            </a:r>
            <a:r>
              <a:rPr lang="cy-GB" noProof="0" dirty="0" err="1">
                <a:latin typeface="Arial" panose="020B0604020202020204" pitchFamily="34" charset="0"/>
                <a:cs typeface="Arial" panose="020B0604020202020204" pitchFamily="34" charset="0"/>
              </a:rPr>
              <a:t>ynddo'i</a:t>
            </a:r>
            <a:r>
              <a:rPr lang="cy-GB" noProof="0" dirty="0">
                <a:latin typeface="Arial" panose="020B0604020202020204" pitchFamily="34" charset="0"/>
                <a:cs typeface="Arial" panose="020B0604020202020204" pitchFamily="34" charset="0"/>
              </a:rPr>
              <a:t> hun ac yn fwy i'w wneud â chyfiawnhau gostyngiadau pellach o rôl y wladwriaeth yn yr economi a chyfyngu'r wladwriaeth les.</a:t>
            </a:r>
          </a:p>
          <a:p>
            <a:r>
              <a:rPr lang="cy-GB" sz="1200" noProof="0" dirty="0">
                <a:latin typeface="Arial" panose="020B0604020202020204" pitchFamily="34" charset="0"/>
                <a:cs typeface="Arial" panose="020B0604020202020204" pitchFamily="34" charset="0"/>
              </a:rPr>
              <a:t>(</a:t>
            </a:r>
            <a:r>
              <a:rPr lang="en-US" altLang="en-US" sz="1200" dirty="0">
                <a:latin typeface="Arial" panose="020B0604020202020204" pitchFamily="34" charset="0"/>
                <a:cs typeface="Arial" panose="020B0604020202020204" pitchFamily="34" charset="0"/>
              </a:rPr>
              <a:t>Mullan, 2002)</a:t>
            </a:r>
          </a:p>
        </p:txBody>
      </p:sp>
    </p:spTree>
    <p:extLst>
      <p:ext uri="{BB962C8B-B14F-4D97-AF65-F5344CB8AC3E}">
        <p14:creationId xmlns:p14="http://schemas.microsoft.com/office/powerpoint/2010/main" val="3259395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cy-GB" b="1" noProof="0" dirty="0">
                <a:latin typeface="Arial" panose="020B0604020202020204" pitchFamily="34" charset="0"/>
                <a:cs typeface="Arial" panose="020B0604020202020204" pitchFamily="34" charset="0"/>
              </a:rPr>
              <a:t>Safbwyntiau Hanesyddol ar Heneiddio</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lnSpcReduction="10000"/>
          </a:bodyPr>
          <a:lstStyle/>
          <a:p>
            <a:r>
              <a:rPr lang="cy-GB" noProof="0" dirty="0">
                <a:latin typeface="Arial" panose="020B0604020202020204" pitchFamily="34" charset="0"/>
                <a:cs typeface="Arial" panose="020B0604020202020204" pitchFamily="34" charset="0"/>
              </a:rPr>
              <a:t>Mae gennym ddarlun rhy wych o sut y gwnaethom drin ein henoed yn y gorffennol ond a yw hyn yn realistig?</a:t>
            </a:r>
            <a:r>
              <a:rPr lang="en-GB" dirty="0">
                <a:latin typeface="Arial" panose="020B0604020202020204" pitchFamily="34" charset="0"/>
                <a:cs typeface="Arial" panose="020B0604020202020204" pitchFamily="34" charset="0"/>
              </a:rPr>
              <a:t>
</a:t>
            </a:r>
            <a:r>
              <a:rPr lang="cy-GB" noProof="0" dirty="0">
                <a:latin typeface="Arial" panose="020B0604020202020204" pitchFamily="34" charset="0"/>
                <a:cs typeface="Arial" panose="020B0604020202020204" pitchFamily="34" charset="0"/>
              </a:rPr>
              <a:t>Rhwng 1600 a 1800 dim ond 3.4% o’r boblogaeth oedd dros 60 oed</a:t>
            </a:r>
            <a:r>
              <a:rPr lang="en-GB" dirty="0">
                <a:latin typeface="Arial" panose="020B0604020202020204" pitchFamily="34" charset="0"/>
                <a:cs typeface="Arial" panose="020B0604020202020204" pitchFamily="34" charset="0"/>
              </a:rPr>
              <a:t>
</a:t>
            </a:r>
            <a:r>
              <a:rPr lang="cy-GB" noProof="0" dirty="0">
                <a:latin typeface="Arial" panose="020B0604020202020204" pitchFamily="34" charset="0"/>
                <a:cs typeface="Arial" panose="020B0604020202020204" pitchFamily="34" charset="0"/>
              </a:rPr>
              <a:t>Heddiw mae mwy na 18% o’r boblogaeth dros 65 oed!</a:t>
            </a:r>
          </a:p>
          <a:p>
            <a:pPr algn="ctr"/>
            <a:r>
              <a:rPr lang="cy-GB" b="1" noProof="0" dirty="0">
                <a:latin typeface="Arial" panose="020B0604020202020204" pitchFamily="34" charset="0"/>
                <a:cs typeface="Arial" panose="020B0604020202020204" pitchFamily="34" charset="0"/>
              </a:rPr>
              <a:t>Beth yw goblygiadau hyn ar gymdeithas a'r teulu?</a:t>
            </a:r>
            <a:r>
              <a:rPr lang="cy-GB" noProof="0" dirty="0">
                <a:latin typeface="Arial" panose="020B0604020202020204" pitchFamily="34" charset="0"/>
                <a:cs typeface="Arial" panose="020B0604020202020204" pitchFamily="34" charset="0"/>
              </a:rPr>
              <a:t>                                </a:t>
            </a:r>
            <a:r>
              <a:rPr lang="cy-GB" sz="4400" i="1" noProof="0" dirty="0">
                <a:solidFill>
                  <a:schemeClr val="tx1"/>
                </a:solidFill>
                <a:latin typeface="Arial" panose="020B0604020202020204" pitchFamily="34" charset="0"/>
                <a:cs typeface="Arial" panose="020B0604020202020204" pitchFamily="34" charset="0"/>
              </a:rPr>
              <a:t>Trafodwch</a:t>
            </a:r>
            <a:r>
              <a:rPr lang="cy-GB" sz="4400" i="1" dirty="0">
                <a:solidFill>
                  <a:schemeClr val="tx1"/>
                </a:solidFill>
                <a:latin typeface="Arial" panose="020B0604020202020204" pitchFamily="34" charset="0"/>
                <a:cs typeface="Arial" panose="020B0604020202020204" pitchFamily="34" charset="0"/>
              </a:rPr>
              <a:t>…</a:t>
            </a:r>
            <a:endParaRPr lang="en-GB" sz="4400" i="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6671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cy-GB" b="1" noProof="0" dirty="0">
                <a:latin typeface="Arial" panose="020B0604020202020204" pitchFamily="34" charset="0"/>
                <a:cs typeface="Arial" panose="020B0604020202020204" pitchFamily="34" charset="0"/>
              </a:rPr>
              <a:t>Safbwyntiau Hanesyddol ar Henaint</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92500" lnSpcReduction="20000"/>
          </a:bodyPr>
          <a:lstStyle/>
          <a:p>
            <a:r>
              <a:rPr lang="cy-GB" noProof="0" dirty="0">
                <a:latin typeface="Arial" panose="020B0604020202020204" pitchFamily="34" charset="0"/>
                <a:cs typeface="Arial" panose="020B0604020202020204" pitchFamily="34" charset="0"/>
              </a:rPr>
              <a:t>Yn yr Oesoedd Canol a chyfnod y </a:t>
            </a:r>
            <a:r>
              <a:rPr lang="cy-GB" noProof="0" dirty="0" err="1">
                <a:latin typeface="Arial" panose="020B0604020202020204" pitchFamily="34" charset="0"/>
                <a:cs typeface="Arial" panose="020B0604020202020204" pitchFamily="34" charset="0"/>
              </a:rPr>
              <a:t>Tuduriaid</a:t>
            </a:r>
            <a:r>
              <a:rPr lang="cy-GB" noProof="0" dirty="0">
                <a:latin typeface="Arial" panose="020B0604020202020204" pitchFamily="34" charset="0"/>
                <a:cs typeface="Arial" panose="020B0604020202020204" pitchFamily="34" charset="0"/>
              </a:rPr>
              <a:t> roedd y </a:t>
            </a:r>
            <a:r>
              <a:rPr lang="cy-GB" b="1" noProof="0" dirty="0">
                <a:latin typeface="Arial" panose="020B0604020202020204" pitchFamily="34" charset="0"/>
                <a:cs typeface="Arial" panose="020B0604020202020204" pitchFamily="34" charset="0"/>
              </a:rPr>
              <a:t>plwyf</a:t>
            </a:r>
            <a:r>
              <a:rPr lang="cy-GB" noProof="0" dirty="0">
                <a:latin typeface="Arial" panose="020B0604020202020204" pitchFamily="34" charset="0"/>
                <a:cs typeface="Arial" panose="020B0604020202020204" pitchFamily="34" charset="0"/>
              </a:rPr>
              <a:t> yn gofalu am yr henoed mewn tlodi.</a:t>
            </a:r>
          </a:p>
          <a:p>
            <a:r>
              <a:rPr lang="cy-GB" noProof="0" dirty="0">
                <a:latin typeface="Arial" panose="020B0604020202020204" pitchFamily="34" charset="0"/>
                <a:cs typeface="Arial" panose="020B0604020202020204" pitchFamily="34" charset="0"/>
              </a:rPr>
              <a:t>Ar ddechrau'r 17eg ganrif roedd </a:t>
            </a:r>
            <a:r>
              <a:rPr lang="cy-GB" b="1" noProof="0" dirty="0">
                <a:latin typeface="Arial" panose="020B0604020202020204" pitchFamily="34" charset="0"/>
                <a:cs typeface="Arial" panose="020B0604020202020204" pitchFamily="34" charset="0"/>
              </a:rPr>
              <a:t>Deddfau’r Tlodion </a:t>
            </a:r>
            <a:r>
              <a:rPr lang="cy-GB" noProof="0" dirty="0">
                <a:latin typeface="Arial" panose="020B0604020202020204" pitchFamily="34" charset="0"/>
                <a:cs typeface="Arial" panose="020B0604020202020204" pitchFamily="34" charset="0"/>
              </a:rPr>
              <a:t>yn amlinellu rhwymedigaeth aelodau'r teulu i ofalu am eu perthnasau oedrannus </a:t>
            </a:r>
            <a:r>
              <a:rPr lang="cy-GB" dirty="0">
                <a:latin typeface="Arial" panose="020B0604020202020204" pitchFamily="34" charset="0"/>
                <a:cs typeface="Arial" panose="020B0604020202020204" pitchFamily="34" charset="0"/>
              </a:rPr>
              <a:t>er</a:t>
            </a:r>
            <a:r>
              <a:rPr lang="cy-GB" noProof="0" dirty="0">
                <a:latin typeface="Arial" panose="020B0604020202020204" pitchFamily="34" charset="0"/>
                <a:cs typeface="Arial" panose="020B0604020202020204" pitchFamily="34" charset="0"/>
              </a:rPr>
              <a:t> anaml y gorfodwyd iddyn nhw wneud hyn</a:t>
            </a:r>
          </a:p>
          <a:p>
            <a:r>
              <a:rPr lang="cy-GB" noProof="0" dirty="0">
                <a:latin typeface="Arial" panose="020B0604020202020204" pitchFamily="34" charset="0"/>
                <a:cs typeface="Arial" panose="020B0604020202020204" pitchFamily="34" charset="0"/>
              </a:rPr>
              <a:t>Yn y 18fed ganrif a dechrau'r 19eg ganrif, er bod rhywfaint o gymorth o’r tu allan i’r teulu, bu'n rhaid i'r mwyafrif o bobl oedrannus heb gymorth neu / mewn tlodi fynd i mewn i'r wyrcws</a:t>
            </a:r>
          </a:p>
          <a:p>
            <a:r>
              <a:rPr lang="cy-GB" b="1" noProof="0" dirty="0">
                <a:latin typeface="Arial" panose="020B0604020202020204" pitchFamily="34" charset="0"/>
                <a:cs typeface="Arial" panose="020B0604020202020204" pitchFamily="34" charset="0"/>
              </a:rPr>
              <a:t>Roedd y rhain yn cael eu gwahanu o aelodau eu teuluoedd yn rheolaidd</a:t>
            </a:r>
          </a:p>
        </p:txBody>
      </p:sp>
    </p:spTree>
    <p:extLst>
      <p:ext uri="{BB962C8B-B14F-4D97-AF65-F5344CB8AC3E}">
        <p14:creationId xmlns:p14="http://schemas.microsoft.com/office/powerpoint/2010/main" val="2964837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3135" y="783454"/>
            <a:ext cx="7729742" cy="1303867"/>
          </a:xfrm>
        </p:spPr>
        <p:txBody>
          <a:bodyPr>
            <a:noAutofit/>
          </a:bodyPr>
          <a:lstStyle/>
          <a:p>
            <a:r>
              <a:rPr lang="cy-GB" b="1" noProof="0" dirty="0">
                <a:latin typeface="Arial" panose="020B0604020202020204" pitchFamily="34" charset="0"/>
                <a:cs typeface="Arial" panose="020B0604020202020204" pitchFamily="34" charset="0"/>
              </a:rPr>
              <a:t>Mr </a:t>
            </a:r>
            <a:r>
              <a:rPr lang="cy-GB" b="1" noProof="0" dirty="0" err="1">
                <a:latin typeface="Arial" panose="020B0604020202020204" pitchFamily="34" charset="0"/>
                <a:cs typeface="Arial" panose="020B0604020202020204" pitchFamily="34" charset="0"/>
              </a:rPr>
              <a:t>Bumble</a:t>
            </a:r>
            <a:r>
              <a:rPr lang="cy-GB" b="1" noProof="0" dirty="0">
                <a:latin typeface="Arial" panose="020B0604020202020204" pitchFamily="34" charset="0"/>
                <a:cs typeface="Arial" panose="020B0604020202020204" pitchFamily="34" charset="0"/>
              </a:rPr>
              <a:t> yn gwrthod mynediad i </a:t>
            </a:r>
            <a:r>
              <a:rPr lang="cy-GB" b="1" noProof="0" dirty="0" err="1">
                <a:latin typeface="Arial" panose="020B0604020202020204" pitchFamily="34" charset="0"/>
                <a:cs typeface="Arial" panose="020B0604020202020204" pitchFamily="34" charset="0"/>
              </a:rPr>
              <a:t>Darby</a:t>
            </a:r>
            <a:r>
              <a:rPr lang="cy-GB" b="1" noProof="0" dirty="0">
                <a:latin typeface="Arial" panose="020B0604020202020204" pitchFamily="34" charset="0"/>
                <a:cs typeface="Arial" panose="020B0604020202020204" pitchFamily="34" charset="0"/>
              </a:rPr>
              <a:t> a </a:t>
            </a:r>
            <a:r>
              <a:rPr lang="cy-GB" b="1" noProof="0" dirty="0" err="1">
                <a:latin typeface="Arial" panose="020B0604020202020204" pitchFamily="34" charset="0"/>
                <a:cs typeface="Arial" panose="020B0604020202020204" pitchFamily="34" charset="0"/>
              </a:rPr>
              <a:t>Joan</a:t>
            </a:r>
            <a:r>
              <a:rPr lang="cy-GB" b="1" noProof="0" dirty="0">
                <a:latin typeface="Arial" panose="020B0604020202020204" pitchFamily="34" charset="0"/>
                <a:cs typeface="Arial" panose="020B0604020202020204" pitchFamily="34" charset="0"/>
              </a:rPr>
              <a:t> i'r Wyrcws Gyda'n Gilydd</a:t>
            </a:r>
          </a:p>
        </p:txBody>
      </p:sp>
      <p:pic>
        <p:nvPicPr>
          <p:cNvPr id="4" name="Content Placeholder 3"/>
          <p:cNvPicPr>
            <a:picLocks noGrp="1"/>
          </p:cNvPicPr>
          <p:nvPr>
            <p:ph idx="1"/>
          </p:nvPr>
        </p:nvPicPr>
        <p:blipFill>
          <a:blip r:embed="rId3" cstate="email">
            <a:extLst>
              <a:ext uri="{28A0092B-C50C-407E-A947-70E740481C1C}">
                <a14:useLocalDpi xmlns:a14="http://schemas.microsoft.com/office/drawing/2010/main" val="0"/>
              </a:ext>
            </a:extLst>
          </a:blip>
          <a:stretch>
            <a:fillRect/>
          </a:stretch>
        </p:blipFill>
        <p:spPr bwMode="auto">
          <a:xfrm>
            <a:off x="4104203" y="2612803"/>
            <a:ext cx="3991532" cy="3200847"/>
          </a:xfrm>
          <a:prstGeom prst="rect">
            <a:avLst/>
          </a:prstGeom>
          <a:noFill/>
          <a:ln>
            <a:noFill/>
          </a:ln>
        </p:spPr>
      </p:pic>
    </p:spTree>
    <p:extLst>
      <p:ext uri="{BB962C8B-B14F-4D97-AF65-F5344CB8AC3E}">
        <p14:creationId xmlns:p14="http://schemas.microsoft.com/office/powerpoint/2010/main" val="6482041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22867"/>
            <a:ext cx="9601196" cy="1303867"/>
          </a:xfrm>
        </p:spPr>
        <p:txBody>
          <a:bodyPr>
            <a:normAutofit fontScale="90000"/>
          </a:bodyPr>
          <a:lstStyle/>
          <a:p>
            <a:r>
              <a:rPr lang="en-GB" dirty="0"/>
              <a:t> </a:t>
            </a:r>
            <a:r>
              <a:rPr lang="cy-GB" b="1" noProof="0" dirty="0">
                <a:latin typeface="Arial" panose="020B0604020202020204" pitchFamily="34" charset="0"/>
                <a:cs typeface="Arial" panose="020B0604020202020204" pitchFamily="34" charset="0"/>
              </a:rPr>
              <a:t>Safbwyntiau'r 20fed Ganrif ar Heneiddio</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700865" y="2490136"/>
            <a:ext cx="7203810" cy="3444997"/>
          </a:xfrm>
        </p:spPr>
        <p:txBody>
          <a:bodyPr>
            <a:normAutofit/>
          </a:bodyPr>
          <a:lstStyle/>
          <a:p>
            <a:r>
              <a:rPr lang="cy-GB" noProof="0" dirty="0">
                <a:latin typeface="Arial" panose="020B0604020202020204" pitchFamily="34" charset="0"/>
                <a:cs typeface="Arial" panose="020B0604020202020204" pitchFamily="34" charset="0"/>
              </a:rPr>
              <a:t>Credwyd bod heneiddio’n </a:t>
            </a:r>
            <a:r>
              <a:rPr lang="cy-GB" b="1" noProof="0" dirty="0">
                <a:latin typeface="Arial" panose="020B0604020202020204" pitchFamily="34" charset="0"/>
                <a:cs typeface="Arial" panose="020B0604020202020204" pitchFamily="34" charset="0"/>
              </a:rPr>
              <a:t>broblem </a:t>
            </a:r>
            <a:r>
              <a:rPr lang="cy-GB" noProof="0" dirty="0">
                <a:latin typeface="Arial" panose="020B0604020202020204" pitchFamily="34" charset="0"/>
                <a:cs typeface="Arial" panose="020B0604020202020204" pitchFamily="34" charset="0"/>
              </a:rPr>
              <a:t>unigol a chymdeithasol (1940au -60au)
Heneiddio yn cael ei drin fel </a:t>
            </a:r>
            <a:r>
              <a:rPr lang="cy-GB" b="1" noProof="0" dirty="0">
                <a:latin typeface="Arial" panose="020B0604020202020204" pitchFamily="34" charset="0"/>
                <a:cs typeface="Arial" panose="020B0604020202020204" pitchFamily="34" charset="0"/>
              </a:rPr>
              <a:t>mater </a:t>
            </a:r>
            <a:r>
              <a:rPr lang="cy-GB" noProof="0" dirty="0">
                <a:latin typeface="Arial" panose="020B0604020202020204" pitchFamily="34" charset="0"/>
                <a:cs typeface="Arial" panose="020B0604020202020204" pitchFamily="34" charset="0"/>
              </a:rPr>
              <a:t>economaidd a chyflogaeth (1970au-80au)
Heneiddio wedi’i gyfleu fel </a:t>
            </a:r>
            <a:r>
              <a:rPr lang="cy-GB" b="1" noProof="0" dirty="0">
                <a:latin typeface="Arial" panose="020B0604020202020204" pitchFamily="34" charset="0"/>
                <a:cs typeface="Arial" panose="020B0604020202020204" pitchFamily="34" charset="0"/>
              </a:rPr>
              <a:t>mater </a:t>
            </a:r>
            <a:r>
              <a:rPr lang="cy-GB" noProof="0" dirty="0">
                <a:latin typeface="Arial" panose="020B0604020202020204" pitchFamily="34" charset="0"/>
                <a:cs typeface="Arial" panose="020B0604020202020204" pitchFamily="34" charset="0"/>
              </a:rPr>
              <a:t>a </a:t>
            </a:r>
            <a:r>
              <a:rPr lang="cy-GB" b="1" noProof="0" dirty="0">
                <a:latin typeface="Arial" panose="020B0604020202020204" pitchFamily="34" charset="0"/>
                <a:cs typeface="Arial" panose="020B0604020202020204" pitchFamily="34" charset="0"/>
              </a:rPr>
              <a:t>phryder </a:t>
            </a:r>
            <a:r>
              <a:rPr lang="cy-GB" noProof="0" dirty="0">
                <a:latin typeface="Arial" panose="020B0604020202020204" pitchFamily="34" charset="0"/>
                <a:cs typeface="Arial" panose="020B0604020202020204" pitchFamily="34" charset="0"/>
              </a:rPr>
              <a:t>byd-eang (1990au hyd heddiw)</a:t>
            </a:r>
            <a:endParaRPr lang="cy-GB" sz="1200" noProof="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                                                                                                                                       (Bond </a:t>
            </a:r>
            <a:r>
              <a:rPr lang="en-GB" sz="1200" i="1" dirty="0">
                <a:latin typeface="Arial" panose="020B0604020202020204" pitchFamily="34" charset="0"/>
                <a:cs typeface="Arial" panose="020B0604020202020204" pitchFamily="34" charset="0"/>
              </a:rPr>
              <a:t>et al, </a:t>
            </a:r>
            <a:r>
              <a:rPr lang="en-GB" sz="1200" dirty="0">
                <a:latin typeface="Arial" panose="020B0604020202020204" pitchFamily="34" charset="0"/>
                <a:cs typeface="Arial" panose="020B0604020202020204" pitchFamily="34" charset="0"/>
              </a:rPr>
              <a:t>2007)</a:t>
            </a:r>
          </a:p>
        </p:txBody>
      </p:sp>
    </p:spTree>
    <p:extLst>
      <p:ext uri="{BB962C8B-B14F-4D97-AF65-F5344CB8AC3E}">
        <p14:creationId xmlns:p14="http://schemas.microsoft.com/office/powerpoint/2010/main" val="3296643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8436" y="762000"/>
            <a:ext cx="10849214" cy="1509959"/>
          </a:xfrm>
        </p:spPr>
        <p:txBody>
          <a:bodyPr>
            <a:noAutofit/>
          </a:bodyPr>
          <a:lstStyle/>
          <a:p>
            <a:r>
              <a:rPr lang="cy-GB" b="1" dirty="0">
                <a:latin typeface="Arial" panose="020B0604020202020204" pitchFamily="34" charset="0"/>
                <a:cs typeface="Arial" panose="020B0604020202020204" pitchFamily="34" charset="0"/>
              </a:rPr>
              <a:t>Sut mae’r Cyfryngau a’r Gymdeithas Fodern yn Portreadu Pobl Hŷn</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cy-GB" noProof="0" dirty="0">
                <a:latin typeface="Arial" panose="020B0604020202020204" pitchFamily="34" charset="0"/>
                <a:cs typeface="Arial" panose="020B0604020202020204" pitchFamily="34" charset="0"/>
              </a:rPr>
              <a:t>Mae'n ymddangos bod y canfyddiad yn ein cyfryngau, boed hynny'n ffilm, teledu, llyfrau neu newyddion, yn parhau i arddangos stereoteipiau ynghylch oedran.</a:t>
            </a:r>
          </a:p>
          <a:p>
            <a:r>
              <a:rPr lang="cy-GB" dirty="0">
                <a:latin typeface="Arial" panose="020B0604020202020204" pitchFamily="34" charset="0"/>
                <a:cs typeface="Arial" panose="020B0604020202020204" pitchFamily="34" charset="0"/>
              </a:rPr>
              <a:t>Un o'r rhai mwyaf yw llythrennedd cyfrifiadurol. Er mai'r canfyddiad yw po hynaf ydych chi, y lleiaf cyfarwydd fyddwch chi â thechnoleg fodern, mae cyfran fawr o bobl hŷn yn gallu defnyddio cyfrifiaduron yn eithaf da.</a:t>
            </a:r>
            <a:endParaRPr lang="cy-GB" noProof="0" dirty="0">
              <a:latin typeface="Arial" panose="020B0604020202020204" pitchFamily="34" charset="0"/>
              <a:cs typeface="Arial" panose="020B0604020202020204" pitchFamily="34" charset="0"/>
            </a:endParaRPr>
          </a:p>
        </p:txBody>
      </p:sp>
      <p:sp>
        <p:nvSpPr>
          <p:cNvPr id="4" name="TextBox 3"/>
          <p:cNvSpPr txBox="1"/>
          <p:nvPr/>
        </p:nvSpPr>
        <p:spPr>
          <a:xfrm>
            <a:off x="7054363" y="5565532"/>
            <a:ext cx="244523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(Aged Care Guide, 2020)</a:t>
            </a:r>
          </a:p>
        </p:txBody>
      </p:sp>
    </p:spTree>
    <p:extLst>
      <p:ext uri="{BB962C8B-B14F-4D97-AF65-F5344CB8AC3E}">
        <p14:creationId xmlns:p14="http://schemas.microsoft.com/office/powerpoint/2010/main" val="1325105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6300" y="853792"/>
            <a:ext cx="10363200" cy="1303867"/>
          </a:xfrm>
        </p:spPr>
        <p:txBody>
          <a:bodyPr>
            <a:noAutofit/>
          </a:bodyPr>
          <a:lstStyle/>
          <a:p>
            <a:r>
              <a:rPr lang="cy-GB" b="1" dirty="0">
                <a:latin typeface="Arial" panose="020B0604020202020204" pitchFamily="34" charset="0"/>
                <a:cs typeface="Arial" panose="020B0604020202020204" pitchFamily="34" charset="0"/>
              </a:rPr>
              <a:t>Sut mae’r Cyfryngau a’r Gymdeithas Fodern yn Portreadu Pobl Hŷn</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cy-GB" noProof="0" dirty="0">
                <a:latin typeface="Arial" panose="020B0604020202020204" pitchFamily="34" charset="0"/>
                <a:cs typeface="Arial" panose="020B0604020202020204" pitchFamily="34" charset="0"/>
              </a:rPr>
              <a:t>Mae nifer fawr o ddefnyddwyr YouTube yn bobl sydd wedi ymddeol gyda thua 36 y cant o ddefnyddwyr yn clicio ar y llu o adloniant rhad ac am ddim a fideos gwybodaeth. </a:t>
            </a:r>
          </a:p>
          <a:p>
            <a:r>
              <a:rPr lang="cy-GB" noProof="0" dirty="0">
                <a:latin typeface="Arial" panose="020B0604020202020204" pitchFamily="34" charset="0"/>
                <a:cs typeface="Arial" panose="020B0604020202020204" pitchFamily="34" charset="0"/>
              </a:rPr>
              <a:t>Yn ogystal, un o ddemograffeg fwyaf Facebook yw pobl dros 50 oed. Dyma'r cyfryngau cymdeithasol a ddefnyddir amlaf gan bobl hŷn</a:t>
            </a:r>
          </a:p>
        </p:txBody>
      </p:sp>
      <p:sp>
        <p:nvSpPr>
          <p:cNvPr id="4" name="TextBox 3"/>
          <p:cNvSpPr txBox="1"/>
          <p:nvPr/>
        </p:nvSpPr>
        <p:spPr>
          <a:xfrm>
            <a:off x="7054363" y="5565532"/>
            <a:ext cx="244523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(Aged Care Guide, 2020)</a:t>
            </a:r>
          </a:p>
        </p:txBody>
      </p:sp>
    </p:spTree>
    <p:extLst>
      <p:ext uri="{BB962C8B-B14F-4D97-AF65-F5344CB8AC3E}">
        <p14:creationId xmlns:p14="http://schemas.microsoft.com/office/powerpoint/2010/main" val="1610762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9150" y="853792"/>
            <a:ext cx="10839449" cy="1303867"/>
          </a:xfrm>
        </p:spPr>
        <p:txBody>
          <a:bodyPr>
            <a:noAutofit/>
          </a:bodyPr>
          <a:lstStyle/>
          <a:p>
            <a:r>
              <a:rPr lang="cy-GB" b="1" dirty="0">
                <a:latin typeface="Arial" panose="020B0604020202020204" pitchFamily="34" charset="0"/>
                <a:cs typeface="Arial" panose="020B0604020202020204" pitchFamily="34" charset="0"/>
              </a:rPr>
              <a:t>Sut mae’r Cyfryngau a’r Gymdeithas Fodern yn Portreadu Pobl Hŷn</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cy-GB" dirty="0">
                <a:latin typeface="Arial" panose="020B0604020202020204" pitchFamily="34" charset="0"/>
                <a:cs typeface="Arial" panose="020B0604020202020204" pitchFamily="34" charset="0"/>
              </a:rPr>
              <a:t>Nid yw dementia yn rhywbeth i wneud hwyl amdani. Fodd bynnag, mae llawer o jôcs yn y cyfryngau rydyn ni'n eu defnyddio yn gwneud hwyl ar ben oedolion hŷn sydd wedi colli cof.</a:t>
            </a:r>
          </a:p>
          <a:p>
            <a:r>
              <a:rPr lang="cy-GB" dirty="0">
                <a:latin typeface="Arial" panose="020B0604020202020204" pitchFamily="34" charset="0"/>
                <a:cs typeface="Arial" panose="020B0604020202020204" pitchFamily="34" charset="0"/>
              </a:rPr>
              <a:t>Ochr yn ochr â’r canfyddiad bod pobl hŷn yn profi problemau cof, mae'r stereoteip parhaus bod oedolion hŷn yn gas ac yn anghwrtais</a:t>
            </a:r>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7054363" y="5565532"/>
            <a:ext cx="244523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(Aged Care Guide, 2020)</a:t>
            </a:r>
          </a:p>
        </p:txBody>
      </p:sp>
    </p:spTree>
    <p:extLst>
      <p:ext uri="{BB962C8B-B14F-4D97-AF65-F5344CB8AC3E}">
        <p14:creationId xmlns:p14="http://schemas.microsoft.com/office/powerpoint/2010/main" val="904557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0700" y="647701"/>
            <a:ext cx="9296399" cy="1773728"/>
          </a:xfrm>
        </p:spPr>
        <p:txBody>
          <a:bodyPr>
            <a:normAutofit fontScale="90000"/>
          </a:bodyPr>
          <a:lstStyle/>
          <a:p>
            <a:r>
              <a:rPr lang="cy-GB" b="1" noProof="0" dirty="0">
                <a:latin typeface="Arial" panose="020B0604020202020204" pitchFamily="34" charset="0"/>
                <a:cs typeface="Arial" panose="020B0604020202020204" pitchFamily="34" charset="0"/>
              </a:rPr>
              <a:t>Rydych chi ond mor hen ag yr ydych chi’n ei deimlo.</a:t>
            </a:r>
            <a:br>
              <a:rPr lang="en-GB" dirty="0"/>
            </a:br>
            <a:endParaRPr lang="en-GB" dirty="0"/>
          </a:p>
        </p:txBody>
      </p:sp>
      <p:sp>
        <p:nvSpPr>
          <p:cNvPr id="3" name="Content Placeholder 2"/>
          <p:cNvSpPr>
            <a:spLocks noGrp="1"/>
          </p:cNvSpPr>
          <p:nvPr>
            <p:ph idx="1"/>
          </p:nvPr>
        </p:nvSpPr>
        <p:spPr/>
        <p:txBody>
          <a:bodyPr/>
          <a:lstStyle/>
          <a:p>
            <a:r>
              <a:rPr lang="cy-GB" noProof="0" dirty="0">
                <a:latin typeface="Arial" panose="020B0604020202020204" pitchFamily="34" charset="0"/>
                <a:cs typeface="Arial" panose="020B0604020202020204" pitchFamily="34" charset="0"/>
              </a:rPr>
              <a:t>Yn dibynnu ar bwy rydych chi'n gofyn, gall y diffiniad o beth yw hen fod yn wahanol yn dibynnu ar farn ac oedran y person a ofynnir iddynt.</a:t>
            </a:r>
          </a:p>
          <a:p>
            <a:r>
              <a:rPr lang="cy-GB" noProof="0" dirty="0">
                <a:latin typeface="Arial" panose="020B0604020202020204" pitchFamily="34" charset="0"/>
                <a:cs typeface="Arial" panose="020B0604020202020204" pitchFamily="34" charset="0"/>
              </a:rPr>
              <a:t>Gall chwilio am yr hyn sy'n cael ei ystyried yn "hen" ymddangos yn amherthnasol pan fyddwch chi bob amser yn derbyn ateb goddrychol.</a:t>
            </a:r>
            <a:endParaRPr lang="cy-GB" noProof="0" dirty="0"/>
          </a:p>
        </p:txBody>
      </p:sp>
      <p:sp>
        <p:nvSpPr>
          <p:cNvPr id="4" name="TextBox 3"/>
          <p:cNvSpPr txBox="1"/>
          <p:nvPr/>
        </p:nvSpPr>
        <p:spPr>
          <a:xfrm>
            <a:off x="7054363" y="5565532"/>
            <a:ext cx="244523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(Aged Care Guide, 2020)</a:t>
            </a:r>
          </a:p>
        </p:txBody>
      </p:sp>
    </p:spTree>
    <p:extLst>
      <p:ext uri="{BB962C8B-B14F-4D97-AF65-F5344CB8AC3E}">
        <p14:creationId xmlns:p14="http://schemas.microsoft.com/office/powerpoint/2010/main" val="2542877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8300" y="465667"/>
            <a:ext cx="9353550" cy="1955761"/>
          </a:xfrm>
        </p:spPr>
        <p:txBody>
          <a:bodyPr>
            <a:normAutofit fontScale="90000"/>
          </a:bodyPr>
          <a:lstStyle/>
          <a:p>
            <a:r>
              <a:rPr lang="cy-GB" b="1" noProof="0" dirty="0">
                <a:latin typeface="Arial" panose="020B0604020202020204" pitchFamily="34" charset="0"/>
                <a:cs typeface="Arial" panose="020B0604020202020204" pitchFamily="34" charset="0"/>
              </a:rPr>
              <a:t>Rydych chi ond mor hen ag yr ydych chi’n ei deimlo.</a:t>
            </a:r>
            <a:br>
              <a:rPr lang="en-GB" dirty="0"/>
            </a:br>
            <a:endParaRPr lang="en-GB" dirty="0"/>
          </a:p>
        </p:txBody>
      </p:sp>
      <p:sp>
        <p:nvSpPr>
          <p:cNvPr id="3" name="Content Placeholder 2"/>
          <p:cNvSpPr>
            <a:spLocks noGrp="1"/>
          </p:cNvSpPr>
          <p:nvPr>
            <p:ph idx="1"/>
          </p:nvPr>
        </p:nvSpPr>
        <p:spPr>
          <a:xfrm>
            <a:off x="2806373" y="2947336"/>
            <a:ext cx="6798736" cy="3444997"/>
          </a:xfrm>
        </p:spPr>
        <p:txBody>
          <a:bodyPr/>
          <a:lstStyle/>
          <a:p>
            <a:r>
              <a:rPr lang="cy-GB" noProof="0" dirty="0">
                <a:latin typeface="Arial" panose="020B0604020202020204" pitchFamily="34" charset="0"/>
                <a:cs typeface="Arial" panose="020B0604020202020204" pitchFamily="34" charset="0"/>
              </a:rPr>
              <a:t>Y dyddiau hyn mae'n ymddangos bod oedran yn rhif yn unig, ac mae sut rydych chi'n teimlo'n gorfforol ac yn feddyliol sy'n pennu a ydych chi'n hen.</a:t>
            </a:r>
          </a:p>
        </p:txBody>
      </p:sp>
      <p:sp>
        <p:nvSpPr>
          <p:cNvPr id="4" name="TextBox 3"/>
          <p:cNvSpPr txBox="1"/>
          <p:nvPr/>
        </p:nvSpPr>
        <p:spPr>
          <a:xfrm>
            <a:off x="7054363" y="5565532"/>
            <a:ext cx="244523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(Aged Care Guide, 2020)</a:t>
            </a:r>
          </a:p>
        </p:txBody>
      </p:sp>
    </p:spTree>
    <p:extLst>
      <p:ext uri="{BB962C8B-B14F-4D97-AF65-F5344CB8AC3E}">
        <p14:creationId xmlns:p14="http://schemas.microsoft.com/office/powerpoint/2010/main" val="268549097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704851"/>
            <a:ext cx="9372598" cy="1716578"/>
          </a:xfrm>
        </p:spPr>
        <p:txBody>
          <a:bodyPr>
            <a:normAutofit fontScale="90000"/>
          </a:bodyPr>
          <a:lstStyle/>
          <a:p>
            <a:r>
              <a:rPr lang="cy-GB" b="1" dirty="0">
                <a:latin typeface="Arial" panose="020B0604020202020204" pitchFamily="34" charset="0"/>
                <a:cs typeface="Arial" panose="020B0604020202020204" pitchFamily="34" charset="0"/>
              </a:rPr>
              <a:t>Rydych chi ond mor hen ag yr ydych chi’n ei deimlo.</a:t>
            </a:r>
            <a:br>
              <a:rPr lang="en-GB" dirty="0"/>
            </a:br>
            <a:endParaRPr lang="en-GB" dirty="0"/>
          </a:p>
        </p:txBody>
      </p:sp>
      <p:sp>
        <p:nvSpPr>
          <p:cNvPr id="3" name="Content Placeholder 2"/>
          <p:cNvSpPr>
            <a:spLocks noGrp="1"/>
          </p:cNvSpPr>
          <p:nvPr>
            <p:ph idx="1"/>
          </p:nvPr>
        </p:nvSpPr>
        <p:spPr/>
        <p:txBody>
          <a:bodyPr>
            <a:normAutofit/>
          </a:bodyPr>
          <a:lstStyle/>
          <a:p>
            <a:r>
              <a:rPr lang="cy-GB" noProof="0" dirty="0">
                <a:latin typeface="Arial" panose="020B0604020202020204" pitchFamily="34" charset="0"/>
                <a:cs typeface="Arial" panose="020B0604020202020204" pitchFamily="34" charset="0"/>
              </a:rPr>
              <a:t>Os gall menyw 95 oed o'r Ffindir fod yn un o’r bobl hynaf i neidio bynji, neu gall 80 oed fod y person hynaf i gyrraedd copa Mynydd Everest hyd yn oed ar ôl pedair llawdriniaeth calon agored a dioddef pelfis wedi’i </a:t>
            </a:r>
            <a:r>
              <a:rPr lang="cy-GB" dirty="0">
                <a:latin typeface="Arial" panose="020B0604020202020204" pitchFamily="34" charset="0"/>
                <a:cs typeface="Arial" panose="020B0604020202020204" pitchFamily="34" charset="0"/>
              </a:rPr>
              <a:t>dorri</a:t>
            </a:r>
            <a:r>
              <a:rPr lang="cy-GB" noProof="0" dirty="0">
                <a:latin typeface="Arial" panose="020B0604020202020204" pitchFamily="34" charset="0"/>
                <a:cs typeface="Arial" panose="020B0604020202020204" pitchFamily="34" charset="0"/>
              </a:rPr>
              <a:t>, pwy sy'n cael penderfynu a ydych chi'n rhy hen i wneud rhywbeth?</a:t>
            </a:r>
          </a:p>
        </p:txBody>
      </p:sp>
      <p:sp>
        <p:nvSpPr>
          <p:cNvPr id="4" name="TextBox 3"/>
          <p:cNvSpPr txBox="1"/>
          <p:nvPr/>
        </p:nvSpPr>
        <p:spPr>
          <a:xfrm>
            <a:off x="7054363" y="5565532"/>
            <a:ext cx="244523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(Aged Care Guide, 2020)</a:t>
            </a:r>
          </a:p>
        </p:txBody>
      </p:sp>
    </p:spTree>
    <p:extLst>
      <p:ext uri="{BB962C8B-B14F-4D97-AF65-F5344CB8AC3E}">
        <p14:creationId xmlns:p14="http://schemas.microsoft.com/office/powerpoint/2010/main" val="111189252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387970" y="3781282"/>
            <a:ext cx="6594231" cy="1200329"/>
          </a:xfrm>
          <a:prstGeom prst="rect">
            <a:avLst/>
          </a:prstGeom>
          <a:noFill/>
        </p:spPr>
        <p:txBody>
          <a:bodyPr wrap="square" rtlCol="0">
            <a:spAutoFit/>
          </a:bodyPr>
          <a:lstStyle/>
          <a:p>
            <a:r>
              <a:rPr lang="cy-GB" sz="3600" noProof="0" dirty="0">
                <a:solidFill>
                  <a:srgbClr val="0070C0"/>
                </a:solidFill>
                <a:latin typeface="Arial" panose="020B0604020202020204" pitchFamily="34" charset="0"/>
                <a:cs typeface="Arial" panose="020B0604020202020204" pitchFamily="34" charset="0"/>
              </a:rPr>
              <a:t>Beth yw’r rhain? </a:t>
            </a:r>
          </a:p>
          <a:p>
            <a:r>
              <a:rPr lang="cy-GB" sz="3600" noProof="0" dirty="0">
                <a:solidFill>
                  <a:srgbClr val="0070C0"/>
                </a:solidFill>
                <a:latin typeface="Arial" panose="020B0604020202020204" pitchFamily="34" charset="0"/>
                <a:cs typeface="Arial" panose="020B0604020202020204" pitchFamily="34" charset="0"/>
              </a:rPr>
              <a:t>Trafodwch…</a:t>
            </a:r>
          </a:p>
        </p:txBody>
      </p:sp>
      <p:sp>
        <p:nvSpPr>
          <p:cNvPr id="5" name="Blwch Testun 4">
            <a:extLst>
              <a:ext uri="{FF2B5EF4-FFF2-40B4-BE49-F238E27FC236}">
                <a16:creationId xmlns:a16="http://schemas.microsoft.com/office/drawing/2014/main" id="{1D5916AB-52DB-DD83-AD45-E339762B1302}"/>
              </a:ext>
            </a:extLst>
          </p:cNvPr>
          <p:cNvSpPr txBox="1"/>
          <p:nvPr/>
        </p:nvSpPr>
        <p:spPr>
          <a:xfrm>
            <a:off x="1181100" y="1529834"/>
            <a:ext cx="10153650" cy="707886"/>
          </a:xfrm>
          <a:prstGeom prst="rect">
            <a:avLst/>
          </a:prstGeom>
          <a:noFill/>
        </p:spPr>
        <p:txBody>
          <a:bodyPr wrap="square">
            <a:spAutoFit/>
          </a:bodyPr>
          <a:lstStyle/>
          <a:p>
            <a:r>
              <a:rPr lang="cy-GB" sz="4000" dirty="0">
                <a:latin typeface="Arial" panose="020B0604020202020204" pitchFamily="34" charset="0"/>
                <a:cs typeface="Arial" panose="020B0604020202020204" pitchFamily="34" charset="0"/>
              </a:rPr>
              <a:t>Newidiadau i Gwrs Bywyd yn yr Henoed</a:t>
            </a:r>
          </a:p>
        </p:txBody>
      </p:sp>
    </p:spTree>
    <p:extLst>
      <p:ext uri="{BB962C8B-B14F-4D97-AF65-F5344CB8AC3E}">
        <p14:creationId xmlns:p14="http://schemas.microsoft.com/office/powerpoint/2010/main" val="257686046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666750" y="982132"/>
            <a:ext cx="10991850" cy="1303867"/>
          </a:xfrm>
        </p:spPr>
        <p:txBody>
          <a:bodyPr>
            <a:noAutofit/>
          </a:bodyPr>
          <a:lstStyle/>
          <a:p>
            <a:r>
              <a:rPr lang="cy-GB" dirty="0">
                <a:latin typeface="Arial" panose="020B0604020202020204" pitchFamily="34" charset="0"/>
                <a:cs typeface="Arial" panose="020B0604020202020204" pitchFamily="34" charset="0"/>
              </a:rPr>
              <a:t>Newidiadau i Gwrs Bywyd yn yr Henoed</a:t>
            </a:r>
            <a:br>
              <a:rPr lang="cy-GB" dirty="0">
                <a:latin typeface="Arial" panose="020B0604020202020204" pitchFamily="34" charset="0"/>
                <a:cs typeface="Arial" panose="020B0604020202020204" pitchFamily="34" charset="0"/>
              </a:rPr>
            </a:br>
            <a:endParaRPr lang="en-GB" altLang="en-US" b="1" dirty="0">
              <a:latin typeface="Arial" panose="020B0604020202020204" pitchFamily="34" charset="0"/>
              <a:cs typeface="Arial" panose="020B0604020202020204" pitchFamily="34" charset="0"/>
            </a:endParaRPr>
          </a:p>
        </p:txBody>
      </p:sp>
      <p:sp>
        <p:nvSpPr>
          <p:cNvPr id="14339" name="Rectangle 3"/>
          <p:cNvSpPr>
            <a:spLocks noGrp="1" noChangeArrowheads="1"/>
          </p:cNvSpPr>
          <p:nvPr>
            <p:ph idx="1"/>
          </p:nvPr>
        </p:nvSpPr>
        <p:spPr/>
        <p:txBody>
          <a:bodyPr>
            <a:normAutofit/>
          </a:bodyPr>
          <a:lstStyle/>
          <a:p>
            <a:pPr lvl="1"/>
            <a:r>
              <a:rPr lang="cy-GB" sz="2600" noProof="0" dirty="0">
                <a:latin typeface="Arial" panose="020B0604020202020204" pitchFamily="34" charset="0"/>
                <a:cs typeface="Arial" panose="020B0604020202020204" pitchFamily="34" charset="0"/>
              </a:rPr>
              <a:t>Gwedd
Ffisegol
Biolegol 
Gwybyddol
Cymdeithasol</a:t>
            </a:r>
            <a:endParaRPr lang="en-GB" altLang="en-US" sz="2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19479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cy-GB" b="1" noProof="0" dirty="0">
                <a:latin typeface="Arial" panose="020B0604020202020204" pitchFamily="34" charset="0"/>
                <a:cs typeface="Arial" panose="020B0604020202020204" pitchFamily="34" charset="0"/>
              </a:rPr>
              <a:t>Corfforol</a:t>
            </a:r>
          </a:p>
        </p:txBody>
      </p:sp>
      <p:sp>
        <p:nvSpPr>
          <p:cNvPr id="15363" name="Rectangle 3"/>
          <p:cNvSpPr>
            <a:spLocks noGrp="1" noChangeArrowheads="1"/>
          </p:cNvSpPr>
          <p:nvPr>
            <p:ph idx="1"/>
          </p:nvPr>
        </p:nvSpPr>
        <p:spPr>
          <a:xfrm>
            <a:off x="2700865" y="2369128"/>
            <a:ext cx="6798736" cy="3566005"/>
          </a:xfrm>
        </p:spPr>
        <p:txBody>
          <a:bodyPr>
            <a:normAutofit lnSpcReduction="10000"/>
          </a:bodyPr>
          <a:lstStyle/>
          <a:p>
            <a:pPr marL="0" indent="0">
              <a:buNone/>
            </a:pPr>
            <a:r>
              <a:rPr lang="cy-GB" b="1" noProof="0" dirty="0">
                <a:latin typeface="Arial" panose="020B0604020202020204" pitchFamily="34" charset="0"/>
                <a:cs typeface="Arial" panose="020B0604020202020204" pitchFamily="34" charset="0"/>
              </a:rPr>
              <a:t>Yr ymennydd a’r system nerfol </a:t>
            </a:r>
          </a:p>
          <a:p>
            <a:pPr lvl="1"/>
            <a:r>
              <a:rPr lang="cy-GB" noProof="0" dirty="0">
                <a:latin typeface="Arial" panose="020B0604020202020204" pitchFamily="34" charset="0"/>
                <a:cs typeface="Arial" panose="020B0604020202020204" pitchFamily="34" charset="0"/>
              </a:rPr>
              <a:t>Arafu
Patrymau cysgu a bwyta
Gweithrediad symud</a:t>
            </a:r>
          </a:p>
          <a:p>
            <a:pPr marL="457200" lvl="1" indent="0">
              <a:buNone/>
            </a:pPr>
            <a:r>
              <a:rPr lang="cy-GB" sz="2400" b="1" noProof="0" dirty="0">
                <a:latin typeface="Arial" panose="020B0604020202020204" pitchFamily="34" charset="0"/>
                <a:cs typeface="Arial" panose="020B0604020202020204" pitchFamily="34" charset="0"/>
              </a:rPr>
              <a:t>Golwg </a:t>
            </a:r>
            <a:r>
              <a:rPr lang="cy-GB" noProof="0" dirty="0">
                <a:latin typeface="Arial" panose="020B0604020202020204" pitchFamily="34" charset="0"/>
                <a:cs typeface="Arial" panose="020B0604020202020204" pitchFamily="34" charset="0"/>
              </a:rPr>
              <a:t>– </a:t>
            </a:r>
            <a:r>
              <a:rPr lang="cy-GB" sz="2400" noProof="0" dirty="0">
                <a:latin typeface="Arial" panose="020B0604020202020204" pitchFamily="34" charset="0"/>
                <a:cs typeface="Arial" panose="020B0604020202020204" pitchFamily="34" charset="0"/>
              </a:rPr>
              <a:t>maes gwelediad yn dirywio</a:t>
            </a:r>
          </a:p>
          <a:p>
            <a:r>
              <a:rPr lang="cy-GB" b="1" noProof="0" dirty="0">
                <a:latin typeface="Arial" panose="020B0604020202020204" pitchFamily="34" charset="0"/>
                <a:cs typeface="Arial" panose="020B0604020202020204" pitchFamily="34" charset="0"/>
              </a:rPr>
              <a:t>Clyw </a:t>
            </a:r>
            <a:r>
              <a:rPr lang="cy-GB" noProof="0" dirty="0">
                <a:latin typeface="Arial" panose="020B0604020202020204" pitchFamily="34" charset="0"/>
                <a:cs typeface="Arial" panose="020B0604020202020204" pitchFamily="34" charset="0"/>
              </a:rPr>
              <a:t>–</a:t>
            </a:r>
            <a:r>
              <a:rPr lang="cy-GB" dirty="0">
                <a:solidFill>
                  <a:schemeClr val="tx1"/>
                </a:solidFill>
                <a:latin typeface="Arial" panose="020B0604020202020204" pitchFamily="34" charset="0"/>
                <a:cs typeface="Arial" panose="020B0604020202020204" pitchFamily="34" charset="0"/>
              </a:rPr>
              <a:t> </a:t>
            </a:r>
            <a:r>
              <a:rPr lang="cy-GB" noProof="0" dirty="0">
                <a:solidFill>
                  <a:schemeClr val="tx1"/>
                </a:solidFill>
                <a:latin typeface="Arial" panose="020B0604020202020204" pitchFamily="34" charset="0"/>
                <a:cs typeface="Arial" panose="020B0604020202020204" pitchFamily="34" charset="0"/>
              </a:rPr>
              <a:t>yn dirywio, mae gwahaniaethu synau yn anoddach</a:t>
            </a:r>
          </a:p>
          <a:p>
            <a:endParaRPr lang="en-GB" altLang="en-US" sz="1200" dirty="0">
              <a:solidFill>
                <a:schemeClr val="tx1"/>
              </a:solidFill>
              <a:latin typeface="Arial" panose="020B0604020202020204" pitchFamily="34" charset="0"/>
              <a:cs typeface="Arial" panose="020B0604020202020204" pitchFamily="34" charset="0"/>
            </a:endParaRPr>
          </a:p>
          <a:p>
            <a:r>
              <a:rPr lang="en-GB" altLang="en-US" sz="1200" dirty="0">
                <a:solidFill>
                  <a:schemeClr val="tx1"/>
                </a:solidFill>
                <a:latin typeface="Arial" panose="020B0604020202020204" pitchFamily="34" charset="0"/>
                <a:cs typeface="Arial" panose="020B0604020202020204" pitchFamily="34" charset="0"/>
              </a:rPr>
              <a:t>Saxon, Etten a Perkins, 2015)</a:t>
            </a:r>
          </a:p>
        </p:txBody>
      </p:sp>
    </p:spTree>
    <p:extLst>
      <p:ext uri="{BB962C8B-B14F-4D97-AF65-F5344CB8AC3E}">
        <p14:creationId xmlns:p14="http://schemas.microsoft.com/office/powerpoint/2010/main" val="2695827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ltLang="en-US" b="1" dirty="0" err="1">
                <a:latin typeface="Arial" panose="020B0604020202020204" pitchFamily="34" charset="0"/>
                <a:cs typeface="Arial" panose="020B0604020202020204" pitchFamily="34" charset="0"/>
              </a:rPr>
              <a:t>Corfforol</a:t>
            </a:r>
            <a:endParaRPr lang="en-GB" altLang="en-US" b="1" dirty="0">
              <a:latin typeface="Arial" panose="020B0604020202020204" pitchFamily="34" charset="0"/>
              <a:cs typeface="Arial" panose="020B0604020202020204" pitchFamily="34" charset="0"/>
            </a:endParaRPr>
          </a:p>
        </p:txBody>
      </p:sp>
      <p:sp>
        <p:nvSpPr>
          <p:cNvPr id="15363" name="Rectangle 3"/>
          <p:cNvSpPr>
            <a:spLocks noGrp="1" noChangeArrowheads="1"/>
          </p:cNvSpPr>
          <p:nvPr>
            <p:ph idx="1"/>
          </p:nvPr>
        </p:nvSpPr>
        <p:spPr>
          <a:xfrm>
            <a:off x="2700865" y="2369128"/>
            <a:ext cx="6798736" cy="3566005"/>
          </a:xfrm>
        </p:spPr>
        <p:txBody>
          <a:bodyPr>
            <a:normAutofit lnSpcReduction="10000"/>
          </a:bodyPr>
          <a:lstStyle/>
          <a:p>
            <a:pPr marL="0" indent="0">
              <a:buNone/>
            </a:pPr>
            <a:r>
              <a:rPr lang="cy-GB" b="1" dirty="0">
                <a:latin typeface="Arial" panose="020B0604020202020204" pitchFamily="34" charset="0"/>
                <a:cs typeface="Arial" panose="020B0604020202020204" pitchFamily="34" charset="0"/>
              </a:rPr>
              <a:t>Yr ymennydd a’r system nerfol </a:t>
            </a:r>
          </a:p>
          <a:p>
            <a:r>
              <a:rPr lang="cy-GB" b="1" noProof="0" dirty="0">
                <a:latin typeface="Arial" panose="020B0604020202020204" pitchFamily="34" charset="0"/>
                <a:cs typeface="Arial" panose="020B0604020202020204" pitchFamily="34" charset="0"/>
              </a:rPr>
              <a:t>Synhwyrau</a:t>
            </a:r>
            <a:r>
              <a:rPr lang="cy-GB" noProof="0" dirty="0">
                <a:latin typeface="Arial" panose="020B0604020202020204" pitchFamily="34" charset="0"/>
                <a:cs typeface="Arial" panose="020B0604020202020204" pitchFamily="34" charset="0"/>
              </a:rPr>
              <a:t>-</a:t>
            </a:r>
            <a:r>
              <a:rPr lang="en-GB" altLang="en-US" dirty="0">
                <a:latin typeface="Arial" panose="020B0604020202020204" pitchFamily="34" charset="0"/>
                <a:cs typeface="Arial" panose="020B0604020202020204" pitchFamily="34" charset="0"/>
              </a:rPr>
              <a:t> </a:t>
            </a:r>
            <a:r>
              <a:rPr lang="cy-GB" altLang="en-US" dirty="0">
                <a:latin typeface="Arial" panose="020B0604020202020204" pitchFamily="34" charset="0"/>
                <a:cs typeface="Arial" panose="020B0604020202020204" pitchFamily="34" charset="0"/>
              </a:rPr>
              <a:t>Blas, arogl a chyffwrdd – wrth i rywun fynd yn hŷn gall colli'r synhwyrau hyn effeithio ar faeth a diogelwch.</a:t>
            </a:r>
          </a:p>
          <a:p>
            <a:r>
              <a:rPr lang="cy-GB" b="1" noProof="0" dirty="0">
                <a:latin typeface="Arial" panose="020B0604020202020204" pitchFamily="34" charset="0"/>
                <a:cs typeface="Arial" panose="020B0604020202020204" pitchFamily="34" charset="0"/>
              </a:rPr>
              <a:t>Gweithrediad symud</a:t>
            </a:r>
            <a:r>
              <a:rPr lang="cy-GB" noProof="0" dirty="0">
                <a:latin typeface="Arial" panose="020B0604020202020204" pitchFamily="34" charset="0"/>
                <a:cs typeface="Arial" panose="020B0604020202020204" pitchFamily="34" charset="0"/>
              </a:rPr>
              <a:t>–sgiliau bras a manwl - gostyngiad mewn stamina, deheurwydd a chydbwysedd</a:t>
            </a:r>
          </a:p>
          <a:p>
            <a:r>
              <a:rPr lang="cy-GB" b="1" noProof="0" dirty="0">
                <a:latin typeface="Arial" panose="020B0604020202020204" pitchFamily="34" charset="0"/>
                <a:cs typeface="Arial" panose="020B0604020202020204" pitchFamily="34" charset="0"/>
              </a:rPr>
              <a:t>Gweithgaredd rhywiol</a:t>
            </a:r>
            <a:r>
              <a:rPr lang="cy-GB" sz="2000" b="1" noProof="0" dirty="0">
                <a:solidFill>
                  <a:srgbClr val="002060"/>
                </a:solidFill>
                <a:latin typeface="Times New Roman" panose="02020603050405020304" pitchFamily="18" charset="0"/>
                <a:cs typeface="Times New Roman" panose="02020603050405020304" pitchFamily="18" charset="0"/>
              </a:rPr>
              <a:t>                                                                                                                     </a:t>
            </a:r>
            <a:r>
              <a:rPr lang="cy-GB" sz="1200" noProof="0" dirty="0">
                <a:solidFill>
                  <a:schemeClr val="tx1"/>
                </a:solidFill>
                <a:latin typeface="Arial" panose="020B0604020202020204" pitchFamily="34" charset="0"/>
                <a:cs typeface="Arial" panose="020B0604020202020204" pitchFamily="34" charset="0"/>
              </a:rPr>
              <a:t>(</a:t>
            </a:r>
            <a:r>
              <a:rPr lang="cy-GB" sz="1200" noProof="0" dirty="0" err="1">
                <a:solidFill>
                  <a:schemeClr val="tx1"/>
                </a:solidFill>
                <a:latin typeface="Arial" panose="020B0604020202020204" pitchFamily="34" charset="0"/>
                <a:cs typeface="Arial" panose="020B0604020202020204" pitchFamily="34" charset="0"/>
              </a:rPr>
              <a:t>Saxon</a:t>
            </a:r>
            <a:r>
              <a:rPr lang="cy-GB" sz="1200" noProof="0" dirty="0">
                <a:solidFill>
                  <a:schemeClr val="tx1"/>
                </a:solidFill>
                <a:latin typeface="Arial" panose="020B0604020202020204" pitchFamily="34" charset="0"/>
                <a:cs typeface="Arial" panose="020B0604020202020204" pitchFamily="34" charset="0"/>
              </a:rPr>
              <a:t>, </a:t>
            </a:r>
            <a:r>
              <a:rPr lang="cy-GB" sz="1200" noProof="0" dirty="0" err="1">
                <a:solidFill>
                  <a:schemeClr val="tx1"/>
                </a:solidFill>
                <a:latin typeface="Arial" panose="020B0604020202020204" pitchFamily="34" charset="0"/>
                <a:cs typeface="Arial" panose="020B0604020202020204" pitchFamily="34" charset="0"/>
              </a:rPr>
              <a:t>Etten</a:t>
            </a:r>
            <a:r>
              <a:rPr lang="cy-GB" sz="1200" noProof="0" dirty="0">
                <a:solidFill>
                  <a:schemeClr val="tx1"/>
                </a:solidFill>
                <a:latin typeface="Arial" panose="020B0604020202020204" pitchFamily="34" charset="0"/>
                <a:cs typeface="Arial" panose="020B0604020202020204" pitchFamily="34" charset="0"/>
              </a:rPr>
              <a:t> a </a:t>
            </a:r>
            <a:r>
              <a:rPr lang="cy-GB" sz="1200" noProof="0" dirty="0" err="1">
                <a:solidFill>
                  <a:schemeClr val="tx1"/>
                </a:solidFill>
                <a:latin typeface="Arial" panose="020B0604020202020204" pitchFamily="34" charset="0"/>
                <a:cs typeface="Arial" panose="020B0604020202020204" pitchFamily="34" charset="0"/>
              </a:rPr>
              <a:t>Perkins</a:t>
            </a:r>
            <a:r>
              <a:rPr lang="cy-GB" sz="1200" noProof="0" dirty="0">
                <a:solidFill>
                  <a:schemeClr val="tx1"/>
                </a:solidFill>
                <a:latin typeface="Arial" panose="020B0604020202020204" pitchFamily="34" charset="0"/>
                <a:cs typeface="Arial" panose="020B0604020202020204" pitchFamily="34" charset="0"/>
              </a:rPr>
              <a:t>, 2015)</a:t>
            </a:r>
          </a:p>
        </p:txBody>
      </p:sp>
    </p:spTree>
    <p:extLst>
      <p:ext uri="{BB962C8B-B14F-4D97-AF65-F5344CB8AC3E}">
        <p14:creationId xmlns:p14="http://schemas.microsoft.com/office/powerpoint/2010/main" val="46094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cy-GB" b="1" noProof="0" dirty="0">
                <a:latin typeface="Arial" panose="020B0604020202020204" pitchFamily="34" charset="0"/>
                <a:cs typeface="Arial" panose="020B0604020202020204" pitchFamily="34" charset="0"/>
              </a:rPr>
              <a:t>Biolegol</a:t>
            </a:r>
            <a:endParaRPr lang="en-GB" altLang="en-US" b="1" dirty="0">
              <a:latin typeface="Arial" panose="020B0604020202020204" pitchFamily="34" charset="0"/>
              <a:cs typeface="Arial" panose="020B0604020202020204" pitchFamily="34" charset="0"/>
            </a:endParaRPr>
          </a:p>
        </p:txBody>
      </p:sp>
      <p:sp>
        <p:nvSpPr>
          <p:cNvPr id="16387" name="Rectangle 3"/>
          <p:cNvSpPr>
            <a:spLocks noGrp="1" noChangeArrowheads="1"/>
          </p:cNvSpPr>
          <p:nvPr>
            <p:ph sz="half" idx="1"/>
          </p:nvPr>
        </p:nvSpPr>
        <p:spPr>
          <a:xfrm>
            <a:off x="1721963" y="2349396"/>
            <a:ext cx="8400914" cy="3409566"/>
          </a:xfrm>
        </p:spPr>
        <p:txBody>
          <a:bodyPr>
            <a:normAutofit fontScale="25000" lnSpcReduction="20000"/>
          </a:bodyPr>
          <a:lstStyle/>
          <a:p>
            <a:pPr marL="0" indent="0">
              <a:buNone/>
            </a:pPr>
            <a:endParaRPr lang="en-GB" altLang="en-US" sz="1600" dirty="0"/>
          </a:p>
          <a:p>
            <a:pPr lvl="1">
              <a:buFont typeface="Arial" panose="020B0604020202020204" pitchFamily="34" charset="0"/>
              <a:buChar char="•"/>
            </a:pPr>
            <a:r>
              <a:rPr lang="cy-GB" sz="9600" noProof="0" dirty="0">
                <a:latin typeface="Arial" panose="020B0604020202020204" pitchFamily="34" charset="0"/>
                <a:cs typeface="Arial" panose="020B0604020202020204" pitchFamily="34" charset="0"/>
              </a:rPr>
              <a:t>Er nad yw heneiddio ei hun yn glefyd, mae </a:t>
            </a:r>
            <a:r>
              <a:rPr lang="cy-GB" sz="9600" dirty="0">
                <a:latin typeface="Arial" panose="020B0604020202020204" pitchFamily="34" charset="0"/>
                <a:cs typeface="Arial" panose="020B0604020202020204" pitchFamily="34" charset="0"/>
              </a:rPr>
              <a:t>gan yr </a:t>
            </a:r>
            <a:r>
              <a:rPr lang="cy-GB" sz="9600" noProof="0" dirty="0">
                <a:latin typeface="Arial" panose="020B0604020202020204" pitchFamily="34" charset="0"/>
                <a:cs typeface="Arial" panose="020B0604020202020204" pitchFamily="34" charset="0"/>
              </a:rPr>
              <a:t>henoed risg lawer uwch o glefydau sy'n peryglu bywyd ac yn rhannu sawl mecanwaith biolegol sy'n bwysig wrth ddatblygu clefydau cronig, fel clefyd y galon, diabetes a dementia.</a:t>
            </a:r>
            <a:endParaRPr lang="cy-GB" noProof="0" dirty="0">
              <a:latin typeface="Arial" panose="020B0604020202020204" pitchFamily="34" charset="0"/>
              <a:cs typeface="Arial" panose="020B0604020202020204" pitchFamily="34" charset="0"/>
            </a:endParaRPr>
          </a:p>
          <a:p>
            <a:pPr lvl="1">
              <a:buFont typeface="Arial" panose="020B0604020202020204" pitchFamily="34" charset="0"/>
              <a:buChar char="•"/>
            </a:pPr>
            <a:r>
              <a:rPr lang="cy-GB" sz="9600" noProof="0" dirty="0">
                <a:latin typeface="Arial" panose="020B0604020202020204" pitchFamily="34" charset="0"/>
                <a:cs typeface="Arial" panose="020B0604020202020204" pitchFamily="34" charset="0"/>
              </a:rPr>
              <a:t>Felly, os gellir oedi heneiddio, dylai hefyd fod yn bosibl oedi datblygiad clefydau, cynyddu hirhoedledd a lleihau iechyd gwael mewn pobl hŷn.</a:t>
            </a:r>
            <a:endParaRPr lang="cy-GB" noProof="0" dirty="0"/>
          </a:p>
          <a:p>
            <a:endParaRPr lang="en-GB" altLang="en-US" dirty="0"/>
          </a:p>
          <a:p>
            <a:pPr lvl="1"/>
            <a:endParaRPr lang="en-GB" altLang="en-US" dirty="0"/>
          </a:p>
        </p:txBody>
      </p:sp>
      <p:sp>
        <p:nvSpPr>
          <p:cNvPr id="2" name="Content Placeholder 1"/>
          <p:cNvSpPr>
            <a:spLocks noGrp="1"/>
          </p:cNvSpPr>
          <p:nvPr>
            <p:ph sz="half" idx="2"/>
          </p:nvPr>
        </p:nvSpPr>
        <p:spPr>
          <a:xfrm>
            <a:off x="6825762" y="5650596"/>
            <a:ext cx="3659358" cy="750204"/>
          </a:xfrm>
        </p:spPr>
        <p:txBody>
          <a:bodyPr>
            <a:noAutofit/>
          </a:bodyPr>
          <a:lstStyle/>
          <a:p>
            <a:pPr marL="0" indent="0">
              <a:buNone/>
            </a:pPr>
            <a:r>
              <a:rPr lang="en-GB" sz="14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 (British Society for Research on Ageing, 2020)</a:t>
            </a:r>
          </a:p>
        </p:txBody>
      </p:sp>
    </p:spTree>
    <p:extLst>
      <p:ext uri="{BB962C8B-B14F-4D97-AF65-F5344CB8AC3E}">
        <p14:creationId xmlns:p14="http://schemas.microsoft.com/office/powerpoint/2010/main" val="107042211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err="1">
                <a:latin typeface="Arial" panose="020B0604020202020204" pitchFamily="34" charset="0"/>
                <a:cs typeface="Arial" panose="020B0604020202020204" pitchFamily="34" charset="0"/>
              </a:rPr>
              <a:t>Bioloegol</a:t>
            </a:r>
            <a:endParaRPr lang="cy-GB" b="1" noProof="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700865" y="2490136"/>
            <a:ext cx="7360466" cy="3444997"/>
          </a:xfrm>
        </p:spPr>
        <p:txBody>
          <a:bodyPr>
            <a:normAutofit/>
          </a:bodyPr>
          <a:lstStyle/>
          <a:p>
            <a:pPr marL="0" indent="0">
              <a:buNone/>
            </a:pPr>
            <a:r>
              <a:rPr lang="cy-GB" sz="2800" b="1" noProof="0" dirty="0">
                <a:latin typeface="Arial" panose="020B0604020202020204" pitchFamily="34" charset="0"/>
                <a:cs typeface="Arial" panose="020B0604020202020204" pitchFamily="34" charset="0"/>
              </a:rPr>
              <a:t>Clefydau gan gynnwys</a:t>
            </a:r>
          </a:p>
          <a:p>
            <a:r>
              <a:rPr lang="cy-GB" noProof="0" dirty="0">
                <a:latin typeface="Arial" panose="020B0604020202020204" pitchFamily="34" charset="0"/>
                <a:cs typeface="Arial" panose="020B0604020202020204" pitchFamily="34" charset="0"/>
              </a:rPr>
              <a:t>Dementia</a:t>
            </a:r>
            <a:r>
              <a:rPr lang="fr-FR" dirty="0">
                <a:latin typeface="Arial" panose="020B0604020202020204" pitchFamily="34" charset="0"/>
                <a:cs typeface="Arial" panose="020B0604020202020204" pitchFamily="34" charset="0"/>
              </a:rPr>
              <a:t>
</a:t>
            </a:r>
            <a:r>
              <a:rPr lang="cy-GB" noProof="0" dirty="0">
                <a:latin typeface="Arial" panose="020B0604020202020204" pitchFamily="34" charset="0"/>
                <a:cs typeface="Arial" panose="020B0604020202020204" pitchFamily="34" charset="0"/>
              </a:rPr>
              <a:t>Clefyd</a:t>
            </a:r>
            <a:r>
              <a:rPr lang="fr-FR" dirty="0">
                <a:latin typeface="Arial" panose="020B0604020202020204" pitchFamily="34" charset="0"/>
                <a:cs typeface="Arial" panose="020B0604020202020204" pitchFamily="34" charset="0"/>
              </a:rPr>
              <a:t> Parkinsons
</a:t>
            </a:r>
            <a:r>
              <a:rPr lang="cy-GB" noProof="0" dirty="0">
                <a:latin typeface="Arial" panose="020B0604020202020204" pitchFamily="34" charset="0"/>
                <a:cs typeface="Arial" panose="020B0604020202020204" pitchFamily="34" charset="0"/>
              </a:rPr>
              <a:t>Clefyd</a:t>
            </a:r>
            <a:r>
              <a:rPr lang="fr-FR" dirty="0">
                <a:latin typeface="Arial" panose="020B0604020202020204" pitchFamily="34" charset="0"/>
                <a:cs typeface="Arial" panose="020B0604020202020204" pitchFamily="34" charset="0"/>
              </a:rPr>
              <a:t> y galon</a:t>
            </a:r>
            <a:endParaRPr lang="en-GB"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                                                                                                                          (Ryan a Coughlan, 2013)</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39649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6656" y="937818"/>
            <a:ext cx="9601196" cy="1303867"/>
          </a:xfrm>
        </p:spPr>
        <p:txBody>
          <a:bodyPr>
            <a:noAutofit/>
          </a:bodyPr>
          <a:lstStyle/>
          <a:p>
            <a:pPr>
              <a:spcBef>
                <a:spcPct val="20000"/>
              </a:spcBef>
              <a:spcAft>
                <a:spcPts val="600"/>
              </a:spcAft>
            </a:pPr>
            <a:r>
              <a:rPr lang="cy-GB" b="1" noProof="0" dirty="0">
                <a:ln>
                  <a:noFill/>
                </a:ln>
                <a:solidFill>
                  <a:prstClr val="black">
                    <a:lumMod val="85000"/>
                    <a:lumOff val="15000"/>
                  </a:prstClr>
                </a:solidFill>
                <a:latin typeface="Arial" panose="020B0604020202020204" pitchFamily="34" charset="0"/>
                <a:ea typeface="+mn-ea"/>
                <a:cs typeface="Arial" panose="020B0604020202020204" pitchFamily="34" charset="0"/>
              </a:rPr>
              <a:t>Problemau Iechyd Meddwl gan gynnwys…</a:t>
            </a:r>
          </a:p>
        </p:txBody>
      </p:sp>
      <p:sp>
        <p:nvSpPr>
          <p:cNvPr id="3" name="Content Placeholder 2"/>
          <p:cNvSpPr>
            <a:spLocks noGrp="1"/>
          </p:cNvSpPr>
          <p:nvPr>
            <p:ph idx="1"/>
          </p:nvPr>
        </p:nvSpPr>
        <p:spPr>
          <a:xfrm>
            <a:off x="2700866" y="2862676"/>
            <a:ext cx="6798736" cy="2187373"/>
          </a:xfrm>
        </p:spPr>
        <p:txBody>
          <a:bodyPr>
            <a:normAutofit/>
          </a:bodyPr>
          <a:lstStyle/>
          <a:p>
            <a:r>
              <a:rPr lang="cy-GB" noProof="0" dirty="0">
                <a:latin typeface="Arial" panose="020B0604020202020204" pitchFamily="34" charset="0"/>
                <a:cs typeface="Arial" panose="020B0604020202020204" pitchFamily="34" charset="0"/>
              </a:rPr>
              <a:t>Iselder
Diymadferthedd
Hunanladdiad...</a:t>
            </a:r>
            <a:endParaRPr lang="en-GB" dirty="0">
              <a:latin typeface="Times New Roman" panose="02020603050405020304" pitchFamily="18" charset="0"/>
              <a:cs typeface="Times New Roman" panose="02020603050405020304" pitchFamily="18" charset="0"/>
            </a:endParaRPr>
          </a:p>
          <a:p>
            <a:endParaRPr lang="en-GB" dirty="0"/>
          </a:p>
          <a:p>
            <a:endParaRPr lang="en-GB" dirty="0"/>
          </a:p>
        </p:txBody>
      </p:sp>
      <p:sp>
        <p:nvSpPr>
          <p:cNvPr id="5" name="TextBox 4"/>
          <p:cNvSpPr txBox="1"/>
          <p:nvPr/>
        </p:nvSpPr>
        <p:spPr>
          <a:xfrm>
            <a:off x="8575430" y="5671040"/>
            <a:ext cx="170570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(GIG </a:t>
            </a:r>
            <a:r>
              <a:rPr lang="en-GB" sz="1200" dirty="0" err="1">
                <a:latin typeface="Arial" panose="020B0604020202020204" pitchFamily="34" charset="0"/>
                <a:cs typeface="Arial" panose="020B0604020202020204" pitchFamily="34" charset="0"/>
              </a:rPr>
              <a:t>Lloegr</a:t>
            </a:r>
            <a:r>
              <a:rPr lang="en-GB" sz="1200" dirty="0">
                <a:latin typeface="Arial" panose="020B0604020202020204" pitchFamily="34" charset="0"/>
                <a:cs typeface="Arial" panose="020B0604020202020204" pitchFamily="34" charset="0"/>
              </a:rPr>
              <a:t> 2017)</a:t>
            </a:r>
          </a:p>
        </p:txBody>
      </p:sp>
    </p:spTree>
    <p:extLst>
      <p:ext uri="{BB962C8B-B14F-4D97-AF65-F5344CB8AC3E}">
        <p14:creationId xmlns:p14="http://schemas.microsoft.com/office/powerpoint/2010/main" val="297770279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spcBef>
                <a:spcPct val="20000"/>
              </a:spcBef>
              <a:spcAft>
                <a:spcPts val="600"/>
              </a:spcAft>
            </a:pPr>
            <a:r>
              <a:rPr lang="cy-GB" b="1" noProof="0" dirty="0">
                <a:ln>
                  <a:noFill/>
                </a:ln>
                <a:solidFill>
                  <a:prstClr val="black">
                    <a:lumMod val="85000"/>
                    <a:lumOff val="15000"/>
                  </a:prstClr>
                </a:solidFill>
                <a:latin typeface="Arial" panose="020B0604020202020204" pitchFamily="34" charset="0"/>
                <a:ea typeface="+mn-ea"/>
                <a:cs typeface="Arial" panose="020B0604020202020204" pitchFamily="34" charset="0"/>
              </a:rPr>
              <a:t>Problemau Iechyd Meddwl gan gynnwys...</a:t>
            </a:r>
            <a:endParaRPr lang="en-GB" b="1" dirty="0">
              <a:ln>
                <a:noFill/>
              </a:ln>
              <a:solidFill>
                <a:prstClr val="black">
                  <a:lumMod val="85000"/>
                  <a:lumOff val="15000"/>
                </a:prstClr>
              </a:solidFill>
              <a:latin typeface="Arial" panose="020B0604020202020204" pitchFamily="34" charset="0"/>
              <a:ea typeface="+mn-ea"/>
              <a:cs typeface="Arial" panose="020B0604020202020204" pitchFamily="34" charset="0"/>
            </a:endParaRPr>
          </a:p>
        </p:txBody>
      </p:sp>
      <p:sp>
        <p:nvSpPr>
          <p:cNvPr id="3" name="Content Placeholder 2"/>
          <p:cNvSpPr>
            <a:spLocks noGrp="1"/>
          </p:cNvSpPr>
          <p:nvPr>
            <p:ph idx="1"/>
          </p:nvPr>
        </p:nvSpPr>
        <p:spPr>
          <a:xfrm>
            <a:off x="2700866" y="2862676"/>
            <a:ext cx="6798736" cy="2187373"/>
          </a:xfrm>
        </p:spPr>
        <p:txBody>
          <a:bodyPr>
            <a:normAutofit/>
          </a:bodyPr>
          <a:lstStyle/>
          <a:p>
            <a:r>
              <a:rPr lang="cy-GB" noProof="0" dirty="0">
                <a:latin typeface="Arial" panose="020B0604020202020204" pitchFamily="34" charset="0"/>
                <a:cs typeface="Arial" panose="020B0604020202020204" pitchFamily="34" charset="0"/>
              </a:rPr>
              <a:t>Iselder
Diymadferthedd
Hunanladdiad...</a:t>
            </a:r>
            <a:endParaRPr lang="cy-GB" noProof="0" dirty="0">
              <a:latin typeface="Times New Roman" panose="02020603050405020304" pitchFamily="18" charset="0"/>
              <a:cs typeface="Times New Roman" panose="02020603050405020304" pitchFamily="18" charset="0"/>
            </a:endParaRPr>
          </a:p>
          <a:p>
            <a:endParaRPr lang="en-GB" dirty="0"/>
          </a:p>
          <a:p>
            <a:endParaRPr lang="en-GB" dirty="0"/>
          </a:p>
        </p:txBody>
      </p:sp>
      <p:sp>
        <p:nvSpPr>
          <p:cNvPr id="5" name="TextBox 4"/>
          <p:cNvSpPr txBox="1"/>
          <p:nvPr/>
        </p:nvSpPr>
        <p:spPr>
          <a:xfrm>
            <a:off x="8575430" y="5671040"/>
            <a:ext cx="170570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(GIG </a:t>
            </a:r>
            <a:r>
              <a:rPr lang="en-GB" sz="1200" dirty="0" err="1">
                <a:latin typeface="Arial" panose="020B0604020202020204" pitchFamily="34" charset="0"/>
                <a:cs typeface="Arial" panose="020B0604020202020204" pitchFamily="34" charset="0"/>
              </a:rPr>
              <a:t>Lloegr</a:t>
            </a:r>
            <a:r>
              <a:rPr lang="en-GB" sz="1200" dirty="0">
                <a:latin typeface="Arial" panose="020B0604020202020204" pitchFamily="34" charset="0"/>
                <a:cs typeface="Arial" panose="020B0604020202020204" pitchFamily="34" charset="0"/>
              </a:rPr>
              <a:t> 2017)</a:t>
            </a:r>
          </a:p>
        </p:txBody>
      </p:sp>
    </p:spTree>
    <p:extLst>
      <p:ext uri="{BB962C8B-B14F-4D97-AF65-F5344CB8AC3E}">
        <p14:creationId xmlns:p14="http://schemas.microsoft.com/office/powerpoint/2010/main" val="330932738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cy-GB" b="1" noProof="0" dirty="0">
                <a:latin typeface="Arial" panose="020B0604020202020204" pitchFamily="34" charset="0"/>
                <a:cs typeface="Arial" panose="020B0604020202020204" pitchFamily="34" charset="0"/>
              </a:rPr>
              <a:t>Gwybyddol</a:t>
            </a:r>
            <a:endParaRPr lang="en-GB" altLang="en-US" b="1" dirty="0">
              <a:latin typeface="Arial" panose="020B0604020202020204" pitchFamily="34" charset="0"/>
              <a:cs typeface="Arial" panose="020B0604020202020204" pitchFamily="34" charset="0"/>
            </a:endParaRPr>
          </a:p>
        </p:txBody>
      </p:sp>
      <p:sp>
        <p:nvSpPr>
          <p:cNvPr id="17411" name="Rectangle 3"/>
          <p:cNvSpPr>
            <a:spLocks noGrp="1" noChangeArrowheads="1"/>
          </p:cNvSpPr>
          <p:nvPr>
            <p:ph idx="1"/>
          </p:nvPr>
        </p:nvSpPr>
        <p:spPr>
          <a:xfrm>
            <a:off x="2700864" y="2662864"/>
            <a:ext cx="6798736" cy="3562091"/>
          </a:xfrm>
        </p:spPr>
        <p:txBody>
          <a:bodyPr>
            <a:normAutofit/>
          </a:bodyPr>
          <a:lstStyle/>
          <a:p>
            <a:pPr marL="0" indent="0">
              <a:buNone/>
            </a:pPr>
            <a:r>
              <a:rPr lang="cy-GB" b="1" noProof="0" dirty="0">
                <a:latin typeface="Arial" panose="020B0604020202020204" pitchFamily="34" charset="0"/>
                <a:cs typeface="Arial" panose="020B0604020202020204" pitchFamily="34" charset="0"/>
              </a:rPr>
              <a:t>    Cof</a:t>
            </a:r>
            <a:endParaRPr lang="cy-GB" noProof="0" dirty="0">
              <a:latin typeface="Arial" panose="020B0604020202020204" pitchFamily="34" charset="0"/>
              <a:cs typeface="Arial" panose="020B0604020202020204" pitchFamily="34" charset="0"/>
            </a:endParaRPr>
          </a:p>
          <a:p>
            <a:pPr lvl="1"/>
            <a:r>
              <a:rPr lang="cy-GB" noProof="0" dirty="0">
                <a:latin typeface="Arial" panose="020B0604020202020204" pitchFamily="34" charset="0"/>
                <a:cs typeface="Arial" panose="020B0604020202020204" pitchFamily="34" charset="0"/>
              </a:rPr>
              <a:t>Dod yn fwy anghofus
Camweithrediad cof tymor byr
Nid yw'r cof hirdymor wedi’i </a:t>
            </a:r>
            <a:r>
              <a:rPr lang="cy-GB" dirty="0">
                <a:latin typeface="Arial" panose="020B0604020202020204" pitchFamily="34" charset="0"/>
                <a:cs typeface="Arial" panose="020B0604020202020204" pitchFamily="34" charset="0"/>
              </a:rPr>
              <a:t>effeithio</a:t>
            </a:r>
            <a:r>
              <a:rPr lang="cy-GB" noProof="0" dirty="0">
                <a:latin typeface="Arial" panose="020B0604020202020204" pitchFamily="34" charset="0"/>
                <a:cs typeface="Arial" panose="020B0604020202020204" pitchFamily="34" charset="0"/>
              </a:rPr>
              <a:t> – gall hyd yn oed wella</a:t>
            </a:r>
            <a:r>
              <a:rPr lang="cy-GB" sz="1200" noProof="0" dirty="0">
                <a:latin typeface="Arial" panose="020B0604020202020204" pitchFamily="34" charset="0"/>
                <a:cs typeface="Arial" panose="020B0604020202020204" pitchFamily="34" charset="0"/>
              </a:rPr>
              <a:t>                                                                                                                       </a:t>
            </a:r>
          </a:p>
          <a:p>
            <a:pPr marL="0" indent="0">
              <a:buNone/>
            </a:pPr>
            <a:endParaRPr lang="en-GB" altLang="en-US" sz="1200" dirty="0">
              <a:latin typeface="Arial" panose="020B0604020202020204" pitchFamily="34" charset="0"/>
              <a:cs typeface="Arial" panose="020B0604020202020204" pitchFamily="34" charset="0"/>
            </a:endParaRPr>
          </a:p>
          <a:p>
            <a:pPr marL="0" indent="0">
              <a:buNone/>
            </a:pPr>
            <a:endParaRPr lang="en-GB" altLang="en-US" sz="1200" dirty="0">
              <a:latin typeface="Arial" panose="020B0604020202020204" pitchFamily="34" charset="0"/>
              <a:cs typeface="Arial" panose="020B0604020202020204" pitchFamily="34" charset="0"/>
            </a:endParaRPr>
          </a:p>
          <a:p>
            <a:pPr marL="0" indent="0">
              <a:buNone/>
            </a:pPr>
            <a:r>
              <a:rPr lang="en-GB" altLang="en-US" sz="1200" dirty="0">
                <a:latin typeface="Arial" panose="020B0604020202020204" pitchFamily="34" charset="0"/>
                <a:cs typeface="Arial" panose="020B0604020202020204" pitchFamily="34" charset="0"/>
              </a:rPr>
              <a:t>                                                                                                           (Coleman a O’Hanlon, 2017)  </a:t>
            </a:r>
          </a:p>
          <a:p>
            <a:pPr marL="0" indent="0">
              <a:buNone/>
            </a:pPr>
            <a:endParaRPr lang="en-GB"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05728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latin typeface="Arial" panose="020B0604020202020204" pitchFamily="34" charset="0"/>
                <a:cs typeface="Arial" panose="020B0604020202020204" pitchFamily="34" charset="0"/>
              </a:rPr>
              <a:t>Gwybyddol</a:t>
            </a:r>
          </a:p>
        </p:txBody>
      </p:sp>
      <p:sp>
        <p:nvSpPr>
          <p:cNvPr id="3" name="Content Placeholder 2"/>
          <p:cNvSpPr>
            <a:spLocks noGrp="1"/>
          </p:cNvSpPr>
          <p:nvPr>
            <p:ph idx="1"/>
          </p:nvPr>
        </p:nvSpPr>
        <p:spPr>
          <a:xfrm>
            <a:off x="2621735" y="2305470"/>
            <a:ext cx="6798736" cy="3444997"/>
          </a:xfrm>
        </p:spPr>
        <p:txBody>
          <a:bodyPr/>
          <a:lstStyle/>
          <a:p>
            <a:pPr marL="457200" lvl="1" indent="0">
              <a:buNone/>
            </a:pPr>
            <a:r>
              <a:rPr lang="en-GB" altLang="en-US" dirty="0"/>
              <a:t> </a:t>
            </a:r>
          </a:p>
          <a:p>
            <a:pPr marL="457200" lvl="1" indent="0">
              <a:buNone/>
            </a:pPr>
            <a:r>
              <a:rPr lang="cy-GB" sz="2800" b="1" noProof="0" dirty="0">
                <a:latin typeface="Arial" panose="020B0604020202020204" pitchFamily="34" charset="0"/>
                <a:cs typeface="Arial" panose="020B0604020202020204" pitchFamily="34" charset="0"/>
              </a:rPr>
              <a:t>Newidiadau Cadarnhaol</a:t>
            </a:r>
          </a:p>
          <a:p>
            <a:pPr lvl="1"/>
            <a:r>
              <a:rPr lang="cy-GB" noProof="0" dirty="0">
                <a:latin typeface="Arial" panose="020B0604020202020204" pitchFamily="34" charset="0"/>
                <a:cs typeface="Arial" panose="020B0604020202020204" pitchFamily="34" charset="0"/>
              </a:rPr>
              <a:t>Doethineb – gwybodaeth gronnol</a:t>
            </a:r>
          </a:p>
          <a:p>
            <a:pPr lvl="1"/>
            <a:r>
              <a:rPr lang="cy-GB" noProof="0" dirty="0">
                <a:latin typeface="Arial" panose="020B0604020202020204" pitchFamily="34" charset="0"/>
                <a:cs typeface="Arial" panose="020B0604020202020204" pitchFamily="34" charset="0"/>
              </a:rPr>
              <a:t>Creadigrwydd – yn enwedig mewn meysydd fel cerddoriaeth</a:t>
            </a:r>
          </a:p>
          <a:p>
            <a:pPr lvl="1"/>
            <a:r>
              <a:rPr lang="cy-GB" noProof="0" dirty="0">
                <a:latin typeface="Arial" panose="020B0604020202020204" pitchFamily="34" charset="0"/>
                <a:cs typeface="Arial" panose="020B0604020202020204" pitchFamily="34" charset="0"/>
              </a:rPr>
              <a:t>Gall pobl gyffredin, oherwydd bod ganddynt fwy o wybodaeth, ddod yn fwy creadigol</a:t>
            </a:r>
            <a:endParaRPr lang="cy-GB" noProof="0" dirty="0"/>
          </a:p>
        </p:txBody>
      </p:sp>
      <p:sp>
        <p:nvSpPr>
          <p:cNvPr id="4" name="Rectangle 3"/>
          <p:cNvSpPr/>
          <p:nvPr/>
        </p:nvSpPr>
        <p:spPr>
          <a:xfrm>
            <a:off x="7886759" y="5750466"/>
            <a:ext cx="2236510" cy="369332"/>
          </a:xfrm>
          <a:prstGeom prst="rect">
            <a:avLst/>
          </a:prstGeom>
        </p:spPr>
        <p:txBody>
          <a:bodyPr wrap="none">
            <a:spAutoFit/>
          </a:bodyPr>
          <a:lstStyle/>
          <a:p>
            <a:r>
              <a:rPr lang="en-GB" altLang="en-US" dirty="0">
                <a:latin typeface="Times New Roman" panose="02020603050405020304" pitchFamily="18" charset="0"/>
                <a:cs typeface="Times New Roman" panose="02020603050405020304" pitchFamily="18" charset="0"/>
              </a:rPr>
              <a:t> </a:t>
            </a:r>
            <a:r>
              <a:rPr lang="en-GB" altLang="en-US" sz="1200" dirty="0">
                <a:latin typeface="Arial" panose="020B0604020202020204" pitchFamily="34" charset="0"/>
                <a:cs typeface="Arial" panose="020B0604020202020204" pitchFamily="34" charset="0"/>
              </a:rPr>
              <a:t>(Coleman a O’Hanlon, 2017) </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5700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cy-GB" b="1" noProof="0" dirty="0">
                <a:latin typeface="Arial" panose="020B0604020202020204" pitchFamily="34" charset="0"/>
                <a:cs typeface="Arial" panose="020B0604020202020204" pitchFamily="34" charset="0"/>
              </a:rPr>
              <a:t>Pam ydyn ni’n heneiddio?</a:t>
            </a:r>
          </a:p>
        </p:txBody>
      </p:sp>
      <p:sp>
        <p:nvSpPr>
          <p:cNvPr id="24579" name="Rectangle 3"/>
          <p:cNvSpPr>
            <a:spLocks noGrp="1" noChangeArrowheads="1"/>
          </p:cNvSpPr>
          <p:nvPr>
            <p:ph idx="1"/>
          </p:nvPr>
        </p:nvSpPr>
        <p:spPr>
          <a:xfrm>
            <a:off x="2494735" y="2411005"/>
            <a:ext cx="7210997" cy="3866703"/>
          </a:xfrm>
        </p:spPr>
        <p:txBody>
          <a:bodyPr>
            <a:normAutofit fontScale="85000" lnSpcReduction="20000"/>
          </a:bodyPr>
          <a:lstStyle/>
          <a:p>
            <a:pPr marL="0" indent="0">
              <a:buNone/>
            </a:pPr>
            <a:r>
              <a:rPr lang="cy-GB" b="1" noProof="0" dirty="0">
                <a:latin typeface="Arial" panose="020B0604020202020204" pitchFamily="34" charset="0"/>
                <a:cs typeface="Arial" panose="020B0604020202020204" pitchFamily="34" charset="0"/>
              </a:rPr>
              <a:t>Esboniadau mwyaf tebygol…</a:t>
            </a:r>
          </a:p>
          <a:p>
            <a:pPr lvl="1"/>
            <a:r>
              <a:rPr lang="cy-GB" noProof="0" dirty="0">
                <a:latin typeface="Arial" panose="020B0604020202020204" pitchFamily="34" charset="0"/>
                <a:cs typeface="Arial" panose="020B0604020202020204" pitchFamily="34" charset="0"/>
              </a:rPr>
              <a:t>Mae 'damcaniaeth heneiddio rhaglenedig' wedi'i raglennu'n enetig yn awgrymu bod dirywiad corfforol sy'n gysylltiedig ag oedran yn deillio o enynnau rhywogaeth-benodol ar gyfer heneiddio.</a:t>
            </a:r>
          </a:p>
          <a:p>
            <a:pPr lvl="1"/>
            <a:r>
              <a:rPr lang="cy-GB" altLang="en-US" dirty="0">
                <a:latin typeface="Arial" panose="020B0604020202020204" pitchFamily="34" charset="0"/>
                <a:cs typeface="Arial" panose="020B0604020202020204" pitchFamily="34" charset="0"/>
              </a:rPr>
              <a:t>Mae damcaniaethwyr esblygiadol yn credu bod y dirywiad yn digwydd i atal pobl hŷn rhag atgenhedlu ac yna methu â magu plant i oedran aeddfedu- felly mae gennym ‘cloc heneiddio mewnol' sy'n troi ymlaen pan fyddwn ni wedi mynd heibio i frig atgenhedlu.</a:t>
            </a:r>
          </a:p>
          <a:p>
            <a:pPr lvl="1"/>
            <a:r>
              <a:rPr lang="cy-GB" noProof="0" dirty="0">
                <a:latin typeface="Arial" panose="020B0604020202020204" pitchFamily="34" charset="0"/>
                <a:cs typeface="Arial" panose="020B0604020202020204" pitchFamily="34" charset="0"/>
              </a:rPr>
              <a:t>Mae ymchwil hefyd yn awgrymu bod gallu celloedd y corff i atgyweirio bylchau yn y DNA dros amser yn lleihau ac yn ei dro mae gweithrediad yn lleihau gan achosi heneiddio.</a:t>
            </a:r>
          </a:p>
          <a:p>
            <a:pPr marL="457200" lvl="1" indent="0">
              <a:buNone/>
            </a:pPr>
            <a:r>
              <a:rPr lang="cy-GB" noProof="0" dirty="0">
                <a:latin typeface="Arial" panose="020B0604020202020204" pitchFamily="34" charset="0"/>
                <a:cs typeface="Arial" panose="020B0604020202020204" pitchFamily="34" charset="0"/>
              </a:rPr>
              <a:t>                                                                                  </a:t>
            </a:r>
            <a:r>
              <a:rPr lang="en-GB" altLang="en-US" sz="1400" dirty="0">
                <a:latin typeface="Arial" panose="020B0604020202020204" pitchFamily="34" charset="0"/>
                <a:cs typeface="Arial" panose="020B0604020202020204" pitchFamily="34" charset="0"/>
              </a:rPr>
              <a:t>(Arking, 2006</a:t>
            </a:r>
            <a:r>
              <a:rPr lang="en-GB" altLang="en-US" sz="1400"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08286352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6" presetClass="entr" presetSubtype="16" fill="hold" nodeType="clickEffect">
                                  <p:stCondLst>
                                    <p:cond delay="0"/>
                                  </p:stCondLst>
                                  <p:childTnLst>
                                    <p:set>
                                      <p:cBhvr>
                                        <p:cTn id="6" dur="1" fill="hold">
                                          <p:stCondLst>
                                            <p:cond delay="0"/>
                                          </p:stCondLst>
                                        </p:cTn>
                                        <p:tgtEl>
                                          <p:spTgt spid="24579">
                                            <p:txEl>
                                              <p:pRg st="1" end="1"/>
                                            </p:txEl>
                                          </p:spTgt>
                                        </p:tgtEl>
                                        <p:attrNameLst>
                                          <p:attrName>style.visibility</p:attrName>
                                        </p:attrNameLst>
                                      </p:cBhvr>
                                      <p:to>
                                        <p:strVal val="visible"/>
                                      </p:to>
                                    </p:set>
                                    <p:animEffect transition="in" filter="circle(in)">
                                      <p:cBhvr>
                                        <p:cTn id="7" dur="2000"/>
                                        <p:tgtEl>
                                          <p:spTgt spid="24579">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6" presetClass="entr" presetSubtype="16" fill="hold" nodeType="clickEffect">
                                  <p:stCondLst>
                                    <p:cond delay="0"/>
                                  </p:stCondLst>
                                  <p:childTnLst>
                                    <p:set>
                                      <p:cBhvr>
                                        <p:cTn id="11" dur="1" fill="hold">
                                          <p:stCondLst>
                                            <p:cond delay="0"/>
                                          </p:stCondLst>
                                        </p:cTn>
                                        <p:tgtEl>
                                          <p:spTgt spid="24579">
                                            <p:txEl>
                                              <p:pRg st="2" end="2"/>
                                            </p:txEl>
                                          </p:spTgt>
                                        </p:tgtEl>
                                        <p:attrNameLst>
                                          <p:attrName>style.visibility</p:attrName>
                                        </p:attrNameLst>
                                      </p:cBhvr>
                                      <p:to>
                                        <p:strVal val="visible"/>
                                      </p:to>
                                    </p:set>
                                    <p:animEffect transition="in" filter="circle(in)">
                                      <p:cBhvr>
                                        <p:cTn id="12" dur="2000"/>
                                        <p:tgtEl>
                                          <p:spTgt spid="2457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24579">
                                            <p:txEl>
                                              <p:pRg st="3" end="3"/>
                                            </p:txEl>
                                          </p:spTgt>
                                        </p:tgtEl>
                                        <p:attrNameLst>
                                          <p:attrName>style.visibility</p:attrName>
                                        </p:attrNameLst>
                                      </p:cBhvr>
                                      <p:to>
                                        <p:strVal val="visible"/>
                                      </p:to>
                                    </p:set>
                                    <p:animEffect transition="in" filter="circle(in)">
                                      <p:cBhvr>
                                        <p:cTn id="17" dur="2000"/>
                                        <p:tgtEl>
                                          <p:spTgt spid="24579">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6" presetClass="entr" presetSubtype="16" fill="hold" nodeType="clickEffect">
                                  <p:stCondLst>
                                    <p:cond delay="0"/>
                                  </p:stCondLst>
                                  <p:childTnLst>
                                    <p:set>
                                      <p:cBhvr>
                                        <p:cTn id="21" dur="1" fill="hold">
                                          <p:stCondLst>
                                            <p:cond delay="0"/>
                                          </p:stCondLst>
                                        </p:cTn>
                                        <p:tgtEl>
                                          <p:spTgt spid="24579">
                                            <p:txEl>
                                              <p:pRg st="4" end="4"/>
                                            </p:txEl>
                                          </p:spTgt>
                                        </p:tgtEl>
                                        <p:attrNameLst>
                                          <p:attrName>style.visibility</p:attrName>
                                        </p:attrNameLst>
                                      </p:cBhvr>
                                      <p:to>
                                        <p:strVal val="visible"/>
                                      </p:to>
                                    </p:set>
                                    <p:animEffect transition="in" filter="circle(in)">
                                      <p:cBhvr>
                                        <p:cTn id="22" dur="2000"/>
                                        <p:tgtEl>
                                          <p:spTgt spid="2457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Iechyd a </a:t>
            </a:r>
            <a:r>
              <a:rPr lang="en-GB" b="1" dirty="0" err="1">
                <a:latin typeface="Arial" panose="020B0604020202020204" pitchFamily="34" charset="0"/>
                <a:cs typeface="Arial" panose="020B0604020202020204" pitchFamily="34" charset="0"/>
              </a:rPr>
              <a:t>Llesiant</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r>
              <a:rPr lang="cy-GB" noProof="0" dirty="0">
                <a:latin typeface="Arial" panose="020B0604020202020204" pitchFamily="34" charset="0"/>
                <a:cs typeface="Arial" panose="020B0604020202020204" pitchFamily="34" charset="0"/>
              </a:rPr>
              <a:t>Mae menywod yn byw'n hirach na dynion, (yn 2016 y ffigurau oedd 82.9 mlynedd i fenywod a 79.2 mlynedd i ddynion)</a:t>
            </a:r>
          </a:p>
          <a:p>
            <a:r>
              <a:rPr lang="cy-GB" noProof="0" dirty="0">
                <a:latin typeface="Arial" panose="020B0604020202020204" pitchFamily="34" charset="0"/>
                <a:cs typeface="Arial" panose="020B0604020202020204" pitchFamily="34" charset="0"/>
              </a:rPr>
              <a:t>Mae menywod yn fwy tebygol o gael mwy o flynyddoedd ag iechyd gwael na dynion (19 mlynedd i fenywod, 16.1 i ddynion)</a:t>
            </a:r>
          </a:p>
          <a:p>
            <a:r>
              <a:rPr lang="cy-GB" noProof="0" dirty="0">
                <a:latin typeface="Arial" panose="020B0604020202020204" pitchFamily="34" charset="0"/>
                <a:cs typeface="Arial" panose="020B0604020202020204" pitchFamily="34" charset="0"/>
              </a:rPr>
              <a:t>Mae’r ffactor allweddol mewn iechyd yn tueddu i fod yn  ymwneud â statws economaidd-gymdeithasol y person. </a:t>
            </a:r>
            <a:r>
              <a:rPr lang="cy-GB" sz="1400" noProof="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(LLYWODRAETH Y DU, 2017; ONS, 2015)</a:t>
            </a:r>
          </a:p>
          <a:p>
            <a:endParaRPr lang="en-GB" dirty="0"/>
          </a:p>
          <a:p>
            <a:endParaRPr lang="en-GB" dirty="0"/>
          </a:p>
          <a:p>
            <a:endParaRPr lang="en-GB" dirty="0"/>
          </a:p>
        </p:txBody>
      </p:sp>
    </p:spTree>
    <p:extLst>
      <p:ext uri="{BB962C8B-B14F-4D97-AF65-F5344CB8AC3E}">
        <p14:creationId xmlns:p14="http://schemas.microsoft.com/office/powerpoint/2010/main" val="2340084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latin typeface="Arial" panose="020B0604020202020204" pitchFamily="34" charset="0"/>
                <a:cs typeface="Arial" panose="020B0604020202020204" pitchFamily="34" charset="0"/>
              </a:rPr>
              <a:t>Salwch Cyfyngol Hirdymor</a:t>
            </a:r>
          </a:p>
        </p:txBody>
      </p:sp>
      <p:sp>
        <p:nvSpPr>
          <p:cNvPr id="3" name="Content Placeholder 2"/>
          <p:cNvSpPr>
            <a:spLocks noGrp="1"/>
          </p:cNvSpPr>
          <p:nvPr>
            <p:ph idx="1"/>
          </p:nvPr>
        </p:nvSpPr>
        <p:spPr>
          <a:xfrm>
            <a:off x="2490339" y="2490136"/>
            <a:ext cx="7219789" cy="3444997"/>
          </a:xfrm>
        </p:spPr>
        <p:txBody>
          <a:bodyPr>
            <a:normAutofit fontScale="92500" lnSpcReduction="20000"/>
          </a:bodyPr>
          <a:lstStyle/>
          <a:p>
            <a:r>
              <a:rPr lang="cy-GB" noProof="0" dirty="0">
                <a:latin typeface="Arial" panose="020B0604020202020204" pitchFamily="34" charset="0"/>
                <a:cs typeface="Arial" panose="020B0604020202020204" pitchFamily="34" charset="0"/>
              </a:rPr>
              <a:t>Mae gan 40% o'r holl bobl 65+ oed salwch hirdymor cyfyngol</a:t>
            </a:r>
          </a:p>
          <a:p>
            <a:r>
              <a:rPr lang="cy-GB" dirty="0">
                <a:latin typeface="Arial" panose="020B0604020202020204" pitchFamily="34" charset="0"/>
                <a:cs typeface="Arial" panose="020B0604020202020204" pitchFamily="34" charset="0"/>
              </a:rPr>
              <a:t>Os nad oes unrhyw beth yn cael ei wneud am glefydau sy'n gysylltiedig ag oedran, bydd dros 6.25 miliwn o bobl hŷn â salwch neu anabledd cyfyngol hirdymor erbyn 2030: bron i 9% o gyfanswm y boblogaeth.</a:t>
            </a:r>
          </a:p>
          <a:p>
            <a:r>
              <a:rPr lang="cy-GB" noProof="0" dirty="0">
                <a:latin typeface="Arial" panose="020B0604020202020204" pitchFamily="34" charset="0"/>
                <a:cs typeface="Arial" panose="020B0604020202020204" pitchFamily="34" charset="0"/>
              </a:rPr>
              <a:t>Mae gan bron i ddwy ran o dair (59%) o bobl 80 oed a throsodd yn y DU anabledd [sy'n gysylltiedig ag oedran].</a:t>
            </a:r>
            <a:r>
              <a:rPr lang="cy-GB" sz="1900" noProof="0" dirty="0">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a:t>
            </a:r>
            <a:r>
              <a:rPr lang="en-GB" sz="1300" dirty="0" err="1">
                <a:latin typeface="Arial" panose="020B0604020202020204" pitchFamily="34" charset="0"/>
                <a:cs typeface="Arial" panose="020B0604020202020204" pitchFamily="34" charset="0"/>
              </a:rPr>
              <a:t>AgeUK</a:t>
            </a:r>
            <a:r>
              <a:rPr lang="en-GB" sz="1300" dirty="0">
                <a:latin typeface="Arial" panose="020B0604020202020204" pitchFamily="34" charset="0"/>
                <a:cs typeface="Arial" panose="020B0604020202020204" pitchFamily="34" charset="0"/>
              </a:rPr>
              <a:t>, 2018)</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0884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37714" y="2967335"/>
            <a:ext cx="9648795" cy="923330"/>
          </a:xfrm>
          <a:prstGeom prst="rect">
            <a:avLst/>
          </a:prstGeom>
        </p:spPr>
        <p:txBody>
          <a:bodyPr wrap="none">
            <a:spAutoFit/>
          </a:bodyPr>
          <a:lstStyle/>
          <a:p>
            <a:r>
              <a:rPr lang="cy-GB" sz="5400" b="1" noProof="0" dirty="0">
                <a:latin typeface="Arial" panose="020B0604020202020204" pitchFamily="34" charset="0"/>
                <a:cs typeface="Arial" panose="020B0604020202020204" pitchFamily="34" charset="0"/>
              </a:rPr>
              <a:t>Iechyd a Gofal Cymdeithasol</a:t>
            </a:r>
          </a:p>
        </p:txBody>
      </p:sp>
    </p:spTree>
    <p:extLst>
      <p:ext uri="{BB962C8B-B14F-4D97-AF65-F5344CB8AC3E}">
        <p14:creationId xmlns:p14="http://schemas.microsoft.com/office/powerpoint/2010/main" val="209603283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cy-GB" b="1" noProof="0" dirty="0">
                <a:latin typeface="Arial" panose="020B0604020202020204" pitchFamily="34" charset="0"/>
                <a:cs typeface="Arial" panose="020B0604020202020204" pitchFamily="34" charset="0"/>
              </a:rPr>
              <a:t>Iechyd a Gofal Cymdeithasol</a:t>
            </a:r>
          </a:p>
        </p:txBody>
      </p:sp>
      <p:sp>
        <p:nvSpPr>
          <p:cNvPr id="4" name="Content Placeholder 3"/>
          <p:cNvSpPr>
            <a:spLocks noGrp="1"/>
          </p:cNvSpPr>
          <p:nvPr>
            <p:ph idx="1"/>
          </p:nvPr>
        </p:nvSpPr>
        <p:spPr/>
        <p:txBody>
          <a:bodyPr>
            <a:normAutofit/>
          </a:bodyPr>
          <a:lstStyle/>
          <a:p>
            <a:r>
              <a:rPr lang="cy-GB" dirty="0">
                <a:latin typeface="Arial" panose="020B0604020202020204" pitchFamily="34" charset="0"/>
                <a:cs typeface="Arial" panose="020B0604020202020204" pitchFamily="34" charset="0"/>
              </a:rPr>
              <a:t>Wrth i ni fynd yn hŷn, mae iechyd cyffredinol yn dirywio ac mae'r defnydd o wasanaethau iechyd yn cynyddu</a:t>
            </a:r>
          </a:p>
          <a:p>
            <a:r>
              <a:rPr lang="cy-GB" noProof="0" dirty="0">
                <a:latin typeface="Arial" panose="020B0604020202020204" pitchFamily="34" charset="0"/>
                <a:cs typeface="Arial" panose="020B0604020202020204" pitchFamily="34" charset="0"/>
              </a:rPr>
              <a:t>Mae 12% o bobl dros 65 oed yn derbyn gofal cartref</a:t>
            </a:r>
          </a:p>
          <a:p>
            <a:r>
              <a:rPr lang="cy-GB" dirty="0">
                <a:latin typeface="Arial" panose="020B0604020202020204" pitchFamily="34" charset="0"/>
                <a:cs typeface="Arial" panose="020B0604020202020204" pitchFamily="34" charset="0"/>
              </a:rPr>
              <a:t>Mae mwy na 400,000 o bobl hŷn mewn gofal preswyl yn y DU</a:t>
            </a:r>
          </a:p>
          <a:p>
            <a:r>
              <a:rPr lang="cy-GB" dirty="0">
                <a:latin typeface="Arial" panose="020B0604020202020204" pitchFamily="34" charset="0"/>
                <a:cs typeface="Arial" panose="020B0604020202020204" pitchFamily="34" charset="0"/>
              </a:rPr>
              <a:t>Mae pobl hŷn, yn enwedig menywod, yn darparu'r mwyafrif o ofal di-dâl</a:t>
            </a:r>
            <a:r>
              <a:rPr lang="en-GB"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AgeUK</a:t>
            </a:r>
            <a:r>
              <a:rPr lang="en-GB" sz="1200" dirty="0">
                <a:latin typeface="Arial" panose="020B0604020202020204" pitchFamily="34" charset="0"/>
                <a:cs typeface="Arial" panose="020B0604020202020204" pitchFamily="34" charset="0"/>
              </a:rPr>
              <a:t>, 2018a)</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98598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857250" y="731879"/>
            <a:ext cx="10706099" cy="1303867"/>
          </a:xfrm>
        </p:spPr>
        <p:txBody>
          <a:bodyPr>
            <a:noAutofit/>
          </a:bodyPr>
          <a:lstStyle/>
          <a:p>
            <a:r>
              <a:rPr lang="cy-GB" b="1" noProof="0" dirty="0">
                <a:latin typeface="Arial" panose="020B0604020202020204" pitchFamily="34" charset="0"/>
                <a:cs typeface="Arial" panose="020B0604020202020204" pitchFamily="34" charset="0"/>
              </a:rPr>
              <a:t>Iechyd a Gofal Cymdeithasol: </a:t>
            </a:r>
            <a:br>
              <a:rPr lang="cy-GB" b="1" noProof="0" dirty="0">
                <a:latin typeface="Arial" panose="020B0604020202020204" pitchFamily="34" charset="0"/>
                <a:cs typeface="Arial" panose="020B0604020202020204" pitchFamily="34" charset="0"/>
              </a:rPr>
            </a:br>
            <a:r>
              <a:rPr lang="cy-GB" b="1" noProof="0" dirty="0">
                <a:latin typeface="Arial" panose="020B0604020202020204" pitchFamily="34" charset="0"/>
                <a:cs typeface="Arial" panose="020B0604020202020204" pitchFamily="34" charset="0"/>
              </a:rPr>
              <a:t>Beth sydd angen i ni feddwl amdano?</a:t>
            </a:r>
          </a:p>
        </p:txBody>
      </p:sp>
      <p:sp>
        <p:nvSpPr>
          <p:cNvPr id="23555" name="Rectangle 3"/>
          <p:cNvSpPr>
            <a:spLocks noGrp="1" noChangeArrowheads="1"/>
          </p:cNvSpPr>
          <p:nvPr>
            <p:ph idx="1"/>
          </p:nvPr>
        </p:nvSpPr>
        <p:spPr>
          <a:xfrm>
            <a:off x="2283719" y="2492048"/>
            <a:ext cx="7633027" cy="3444997"/>
          </a:xfrm>
        </p:spPr>
        <p:txBody>
          <a:bodyPr>
            <a:normAutofit fontScale="77500" lnSpcReduction="20000"/>
          </a:bodyPr>
          <a:lstStyle/>
          <a:p>
            <a:r>
              <a:rPr lang="cy-GB" noProof="0" dirty="0">
                <a:latin typeface="Arial" panose="020B0604020202020204" pitchFamily="34" charset="0"/>
                <a:cs typeface="Arial" panose="020B0604020202020204" pitchFamily="34" charset="0"/>
              </a:rPr>
              <a:t>Beth ydym yn ei olygu wrth y term hwn?
Pa gymorth ydym yn ei ddarparu i'r henoed?
A oes rhwystrau o ran gwahaniaethu ar sail oedran o ran cyflogaeth, ffordd o fyw?
A oes gwahaniaethu ar sail oedran o ran darpariaeth iechyd a/neu ddarpariaeth gofal?
Pa newidiadau sydd wedi digwydd o ran gofalu am yr henoed a’r methedig?
Os, fel yr adroddir yn eang, mae'r boblogaeth sy'n heneiddio yn 'bom amser' ariannol beth allai ddigwydd i wasanaethau i'r henoed methedig?</a:t>
            </a:r>
            <a:endParaRPr lang="cy-GB" noProof="0" dirty="0">
              <a:latin typeface="Times New Roman" panose="02020603050405020304" pitchFamily="18" charset="0"/>
              <a:cs typeface="Times New Roman" panose="02020603050405020304" pitchFamily="18" charset="0"/>
            </a:endParaRPr>
          </a:p>
          <a:p>
            <a:endParaRPr lang="en-GB" alt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2891434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1047750" y="908050"/>
            <a:ext cx="10458450" cy="1303338"/>
          </a:xfrm>
        </p:spPr>
        <p:txBody>
          <a:bodyPr>
            <a:normAutofit/>
          </a:bodyPr>
          <a:lstStyle/>
          <a:p>
            <a:r>
              <a:rPr lang="cy-GB" b="1" noProof="0" dirty="0">
                <a:ln>
                  <a:noFill/>
                </a:ln>
                <a:latin typeface="Arial" panose="020B0604020202020204" pitchFamily="34" charset="0"/>
                <a:cs typeface="Arial" panose="020B0604020202020204" pitchFamily="34" charset="0"/>
              </a:rPr>
              <a:t>Damcaniaethau </a:t>
            </a:r>
            <a:r>
              <a:rPr lang="cy-GB" b="1" dirty="0">
                <a:ln>
                  <a:noFill/>
                </a:ln>
                <a:latin typeface="Arial" panose="020B0604020202020204" pitchFamily="34" charset="0"/>
                <a:cs typeface="Arial" panose="020B0604020202020204" pitchFamily="34" charset="0"/>
              </a:rPr>
              <a:t>am</a:t>
            </a:r>
            <a:r>
              <a:rPr lang="cy-GB" b="1" noProof="0" dirty="0">
                <a:ln>
                  <a:noFill/>
                </a:ln>
                <a:latin typeface="Arial" panose="020B0604020202020204" pitchFamily="34" charset="0"/>
                <a:cs typeface="Arial" panose="020B0604020202020204" pitchFamily="34" charset="0"/>
              </a:rPr>
              <a:t> Heneiddio</a:t>
            </a:r>
          </a:p>
        </p:txBody>
      </p:sp>
      <p:sp>
        <p:nvSpPr>
          <p:cNvPr id="3" name="Content Placeholder 2"/>
          <p:cNvSpPr>
            <a:spLocks noGrp="1"/>
          </p:cNvSpPr>
          <p:nvPr>
            <p:ph idx="1"/>
          </p:nvPr>
        </p:nvSpPr>
        <p:spPr/>
        <p:txBody>
          <a:bodyPr rtlCol="0">
            <a:normAutofit fontScale="92500" lnSpcReduction="10000"/>
          </a:bodyPr>
          <a:lstStyle/>
          <a:p>
            <a:pPr>
              <a:defRPr/>
            </a:pPr>
            <a:r>
              <a:rPr lang="cy-GB" noProof="0" dirty="0">
                <a:latin typeface="Arial" panose="020B0604020202020204" pitchFamily="34" charset="0"/>
                <a:cs typeface="Arial" panose="020B0604020202020204" pitchFamily="34" charset="0"/>
              </a:rPr>
              <a:t>Damcaniaeth Ymddieithrio 
Damcaniaeth Gweithgarwch
Damcaniaeth Dilyniant
Damcaniaeth Ailadeiladu Chwalfa Gymdeithasol
Damcaniaeth Moderneiddio
</a:t>
            </a:r>
            <a:r>
              <a:rPr lang="cy-GB" i="1" noProof="0" dirty="0" err="1">
                <a:latin typeface="Arial" panose="020B0604020202020204" pitchFamily="34" charset="0"/>
                <a:cs typeface="Arial" panose="020B0604020202020204" pitchFamily="34" charset="0"/>
              </a:rPr>
              <a:t>Gerotranscendence</a:t>
            </a:r>
            <a:r>
              <a:rPr lang="cy-GB" noProof="0" dirty="0">
                <a:latin typeface="Arial" panose="020B0604020202020204" pitchFamily="34" charset="0"/>
                <a:cs typeface="Arial" panose="020B0604020202020204" pitchFamily="34" charset="0"/>
              </a:rPr>
              <a:t>
Rhyngweithio Symbolaidd</a:t>
            </a:r>
            <a:endParaRPr lang="cy-GB" noProof="0" dirty="0">
              <a:solidFill>
                <a:schemeClr val="tx1">
                  <a:lumMod val="85000"/>
                  <a:lumOff val="15000"/>
                </a:schemeClr>
              </a:solidFill>
            </a:endParaRPr>
          </a:p>
          <a:p>
            <a:pPr eaLnBrk="1" fontAlgn="auto" hangingPunct="1">
              <a:buFont typeface="Arial"/>
              <a:buChar char="•"/>
              <a:defRPr/>
            </a:pPr>
            <a:endParaRPr lang="en-GB" dirty="0">
              <a:solidFill>
                <a:schemeClr val="tx1">
                  <a:lumMod val="85000"/>
                  <a:lumOff val="15000"/>
                </a:schemeClr>
              </a:solidFill>
            </a:endParaRPr>
          </a:p>
          <a:p>
            <a:pPr marL="0" indent="0">
              <a:buNone/>
              <a:defRPr/>
            </a:pPr>
            <a:endParaRPr lang="en-GB" dirty="0">
              <a:solidFill>
                <a:schemeClr val="tx1">
                  <a:lumMod val="85000"/>
                  <a:lumOff val="15000"/>
                </a:schemeClr>
              </a:solidFill>
            </a:endParaRPr>
          </a:p>
          <a:p>
            <a:pPr eaLnBrk="1" fontAlgn="auto" hangingPunct="1">
              <a:buFont typeface="Arial"/>
              <a:buChar char="•"/>
              <a:defRPr/>
            </a:pPr>
            <a:endParaRPr lang="en-GB" dirty="0">
              <a:solidFill>
                <a:schemeClr val="tx1">
                  <a:lumMod val="85000"/>
                  <a:lumOff val="15000"/>
                </a:schemeClr>
              </a:solidFill>
            </a:endParaRPr>
          </a:p>
          <a:p>
            <a:pPr eaLnBrk="1" fontAlgn="auto" hangingPunct="1">
              <a:buFont typeface="Arial"/>
              <a:buChar char="•"/>
              <a:defRPr/>
            </a:pPr>
            <a:endParaRPr lang="en-GB" dirty="0">
              <a:solidFill>
                <a:schemeClr val="tx1">
                  <a:lumMod val="85000"/>
                  <a:lumOff val="15000"/>
                </a:schemeClr>
              </a:solidFill>
            </a:endParaRPr>
          </a:p>
        </p:txBody>
      </p:sp>
    </p:spTree>
    <p:extLst>
      <p:ext uri="{BB962C8B-B14F-4D97-AF65-F5344CB8AC3E}">
        <p14:creationId xmlns:p14="http://schemas.microsoft.com/office/powerpoint/2010/main" val="52645409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2700338" y="915989"/>
            <a:ext cx="6799262" cy="1303337"/>
          </a:xfrm>
        </p:spPr>
        <p:txBody>
          <a:bodyPr>
            <a:normAutofit fontScale="90000"/>
          </a:bodyPr>
          <a:lstStyle/>
          <a:p>
            <a:pPr eaLnBrk="1" hangingPunct="1"/>
            <a:r>
              <a:rPr lang="cy-GB" b="1" noProof="0" dirty="0">
                <a:ln>
                  <a:noFill/>
                </a:ln>
                <a:latin typeface="Arial" panose="020B0604020202020204" pitchFamily="34" charset="0"/>
                <a:cs typeface="Arial" panose="020B0604020202020204" pitchFamily="34" charset="0"/>
              </a:rPr>
              <a:t>Damcaniaeth Ymddieithrio  </a:t>
            </a:r>
          </a:p>
        </p:txBody>
      </p:sp>
      <p:sp>
        <p:nvSpPr>
          <p:cNvPr id="4" name="Rectangle 3"/>
          <p:cNvSpPr/>
          <p:nvPr/>
        </p:nvSpPr>
        <p:spPr>
          <a:xfrm>
            <a:off x="1445741" y="2565401"/>
            <a:ext cx="7831609" cy="3600986"/>
          </a:xfrm>
          <a:prstGeom prst="rect">
            <a:avLst/>
          </a:prstGeom>
        </p:spPr>
        <p:txBody>
          <a:bodyPr wrap="square">
            <a:spAutoFit/>
          </a:bodyPr>
          <a:lstStyle/>
          <a:p>
            <a:pPr marL="285750" indent="-285750">
              <a:buFont typeface="Arial" panose="020B0604020202020204" pitchFamily="34" charset="0"/>
              <a:buChar char="•"/>
              <a:defRPr/>
            </a:pPr>
            <a:r>
              <a:rPr lang="cy-GB" dirty="0">
                <a:latin typeface="Arial" panose="020B0604020202020204" pitchFamily="34" charset="0"/>
                <a:cs typeface="Arial" panose="020B0604020202020204" pitchFamily="34" charset="0"/>
              </a:rPr>
              <a:t>Wrth i oedolion hŷn arafu, maen nhw'n tynnu'n ôl yn raddol o'r gymdeithas.</a:t>
            </a:r>
          </a:p>
          <a:p>
            <a:pPr marL="285750" indent="-285750">
              <a:buFont typeface="Arial" panose="020B0604020202020204" pitchFamily="34" charset="0"/>
              <a:buChar char="•"/>
              <a:defRP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defRPr/>
            </a:pPr>
            <a:r>
              <a:rPr lang="cy-GB" dirty="0">
                <a:latin typeface="Arial" panose="020B0604020202020204" pitchFamily="34" charset="0"/>
                <a:cs typeface="Arial" panose="020B0604020202020204" pitchFamily="34" charset="0"/>
              </a:rPr>
              <a:t>Mae ymddieithrio’n weithgaredd cydfuddiannol lle mae'r henoed nid yn unig yn datgysylltu o'r gymdeithas, ond mae'r gymdeithas yn datgysylltu oddi wrth yr oedolyn hŷn hefyd .</a:t>
            </a:r>
          </a:p>
          <a:p>
            <a:pPr marL="285750" indent="-285750">
              <a:buFont typeface="Arial" panose="020B0604020202020204" pitchFamily="34" charset="0"/>
              <a:buChar char="•"/>
              <a:defRP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defRPr/>
            </a:pPr>
            <a:r>
              <a:rPr lang="cy-GB" noProof="0" dirty="0">
                <a:latin typeface="Arial" panose="020B0604020202020204" pitchFamily="34" charset="0"/>
                <a:cs typeface="Arial" panose="020B0604020202020204" pitchFamily="34" charset="0"/>
              </a:rPr>
              <a:t>Mae'r henoed yn datblygu mwy o hunan-bryder ac yn lleihau cysylltiadau emosiynol â phobl ac </a:t>
            </a:r>
            <a:r>
              <a:rPr lang="cy-GB" dirty="0">
                <a:latin typeface="Arial" panose="020B0604020202020204" pitchFamily="34" charset="0"/>
                <a:cs typeface="Arial" panose="020B0604020202020204" pitchFamily="34" charset="0"/>
              </a:rPr>
              <a:t>mae’r </a:t>
            </a:r>
            <a:r>
              <a:rPr lang="cy-GB" noProof="0" dirty="0">
                <a:latin typeface="Arial" panose="020B0604020202020204" pitchFamily="34" charset="0"/>
                <a:cs typeface="Arial" panose="020B0604020202020204" pitchFamily="34" charset="0"/>
              </a:rPr>
              <a:t>diddordeb sydd ganddynt mewn gweithgareddau cymdeithasol. Credwyd bod encilio cymdeithasol o'r fath ac ymgolli yn eu bywydau eu hunain yn cynyddu eu boddhad yn eu bywydau</a:t>
            </a:r>
          </a:p>
          <a:p>
            <a:pPr>
              <a:defRPr/>
            </a:pPr>
            <a:r>
              <a:rPr lang="en-GB" sz="1200" dirty="0">
                <a:latin typeface="Arial" panose="020B0604020202020204" pitchFamily="34" charset="0"/>
                <a:cs typeface="Arial" panose="020B0604020202020204" pitchFamily="34" charset="0"/>
              </a:rPr>
              <a:t>                                                                                                                                                   (Larkin, 2009</a:t>
            </a:r>
            <a:r>
              <a:rPr lang="en-GB" sz="1200" dirty="0"/>
              <a:t>) </a:t>
            </a:r>
          </a:p>
        </p:txBody>
      </p:sp>
      <p:pic>
        <p:nvPicPr>
          <p:cNvPr id="25604"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977611" y="1959747"/>
            <a:ext cx="1317625" cy="1949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0444819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2700338" y="915989"/>
            <a:ext cx="6799262" cy="1303337"/>
          </a:xfrm>
        </p:spPr>
        <p:txBody>
          <a:bodyPr/>
          <a:lstStyle/>
          <a:p>
            <a:pPr eaLnBrk="1" hangingPunct="1"/>
            <a:r>
              <a:rPr lang="cy-GB" b="1" noProof="0" dirty="0">
                <a:ln>
                  <a:noFill/>
                </a:ln>
                <a:latin typeface="Arial" panose="020B0604020202020204" pitchFamily="34" charset="0"/>
                <a:cs typeface="Arial" panose="020B0604020202020204" pitchFamily="34" charset="0"/>
              </a:rPr>
              <a:t>Datganiad Ymddieithrio</a:t>
            </a:r>
          </a:p>
        </p:txBody>
      </p:sp>
      <p:sp>
        <p:nvSpPr>
          <p:cNvPr id="3" name="Rectangle 2"/>
          <p:cNvSpPr/>
          <p:nvPr/>
        </p:nvSpPr>
        <p:spPr>
          <a:xfrm>
            <a:off x="1285103" y="2708275"/>
            <a:ext cx="7258823" cy="2769989"/>
          </a:xfrm>
          <a:prstGeom prst="rect">
            <a:avLst/>
          </a:prstGeom>
        </p:spPr>
        <p:txBody>
          <a:bodyPr wrap="square">
            <a:spAutoFit/>
          </a:bodyPr>
          <a:lstStyle/>
          <a:p>
            <a:pPr marL="285750" indent="-285750">
              <a:buFont typeface="Arial" panose="020B0604020202020204" pitchFamily="34" charset="0"/>
              <a:buChar char="•"/>
              <a:defRPr/>
            </a:pPr>
            <a:r>
              <a:rPr lang="cy-GB" dirty="0">
                <a:latin typeface="Arial" panose="020B0604020202020204" pitchFamily="34" charset="0"/>
                <a:cs typeface="Arial" panose="020B0604020202020204" pitchFamily="34" charset="0"/>
              </a:rPr>
              <a:t>Yn ystyried henaint yn gyfnod pan fydd y person hŷn a chymdeithas yn gwahanu’n gydfuddiannol (e.e., ymddeol o'r gwaith)</a:t>
            </a:r>
          </a:p>
          <a:p>
            <a:pPr marL="285750" indent="-285750">
              <a:buFont typeface="Arial" panose="020B0604020202020204" pitchFamily="34" charset="0"/>
              <a:buChar char="•"/>
              <a:defRPr/>
            </a:pPr>
            <a:endParaRPr lang="cy-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defRPr/>
            </a:pPr>
            <a:r>
              <a:rPr lang="cy-GB" noProof="0" dirty="0">
                <a:latin typeface="Arial" panose="020B0604020202020204" pitchFamily="34" charset="0"/>
                <a:cs typeface="Arial" panose="020B0604020202020204" pitchFamily="34" charset="0"/>
              </a:rPr>
              <a:t>Un o'r ymdrechion cynharaf i esbonio henaint yn y gymdeithas fodern</a:t>
            </a:r>
          </a:p>
          <a:p>
            <a:pPr marL="285750" indent="-285750">
              <a:buFont typeface="Arial" panose="020B0604020202020204" pitchFamily="34" charset="0"/>
              <a:buChar char="•"/>
              <a:defRPr/>
            </a:pPr>
            <a:endParaRPr lang="cy-GB" noProof="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defRPr/>
            </a:pPr>
            <a:r>
              <a:rPr lang="cy-GB" noProof="0" dirty="0">
                <a:latin typeface="Arial" panose="020B0604020202020204" pitchFamily="34" charset="0"/>
                <a:cs typeface="Arial" panose="020B0604020202020204" pitchFamily="34" charset="0"/>
              </a:rPr>
              <a:t>Nid yw bob amser yn cyfeirio at ymddygiad allanol pobl – gall olygu agwedd fewnol tuag at fywyd</a:t>
            </a:r>
            <a:endParaRPr lang="cy-GB" sz="1200" noProof="0" dirty="0">
              <a:latin typeface="Arial" panose="020B0604020202020204" pitchFamily="34" charset="0"/>
              <a:cs typeface="Arial" panose="020B0604020202020204" pitchFamily="34" charset="0"/>
            </a:endParaRPr>
          </a:p>
          <a:p>
            <a:pPr>
              <a:defRPr/>
            </a:pPr>
            <a:r>
              <a:rPr lang="cy-GB" sz="1200" noProof="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(Larkin, 2009) </a:t>
            </a:r>
          </a:p>
        </p:txBody>
      </p:sp>
      <p:pic>
        <p:nvPicPr>
          <p:cNvPr id="26628"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026" y="3189288"/>
            <a:ext cx="1908175" cy="243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0700412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eaLnBrk="1" hangingPunct="1"/>
            <a:r>
              <a:rPr lang="cy-GB" b="1" noProof="0" dirty="0">
                <a:ln>
                  <a:noFill/>
                </a:ln>
                <a:latin typeface="Arial" panose="020B0604020202020204" pitchFamily="34" charset="0"/>
                <a:cs typeface="Arial" panose="020B0604020202020204" pitchFamily="34" charset="0"/>
              </a:rPr>
              <a:t>Damcaniaeth Gweithgarwch</a:t>
            </a:r>
          </a:p>
        </p:txBody>
      </p:sp>
      <p:sp>
        <p:nvSpPr>
          <p:cNvPr id="3" name="Content Placeholder 2"/>
          <p:cNvSpPr>
            <a:spLocks noGrp="1"/>
          </p:cNvSpPr>
          <p:nvPr>
            <p:ph idx="1"/>
          </p:nvPr>
        </p:nvSpPr>
        <p:spPr>
          <a:xfrm>
            <a:off x="2688881" y="2516984"/>
            <a:ext cx="7641367" cy="3314700"/>
          </a:xfrm>
        </p:spPr>
        <p:txBody>
          <a:bodyPr rtlCol="0">
            <a:normAutofit/>
          </a:bodyPr>
          <a:lstStyle/>
          <a:p>
            <a:pPr eaLnBrk="1" fontAlgn="auto" hangingPunct="1">
              <a:buFont typeface="Arial"/>
              <a:buChar char="•"/>
              <a:defRPr/>
            </a:pPr>
            <a:r>
              <a:rPr lang="cy-GB" noProof="0" dirty="0">
                <a:solidFill>
                  <a:schemeClr val="tx1">
                    <a:lumMod val="85000"/>
                    <a:lumOff val="15000"/>
                  </a:schemeClr>
                </a:solidFill>
                <a:latin typeface="Arial" panose="020B0604020202020204" pitchFamily="34" charset="0"/>
                <a:cs typeface="Arial" panose="020B0604020202020204" pitchFamily="34" charset="0"/>
              </a:rPr>
              <a:t>Barn gyferbyniol </a:t>
            </a:r>
            <a:r>
              <a:rPr lang="cy-GB" dirty="0">
                <a:latin typeface="Arial" panose="020B0604020202020204" pitchFamily="34" charset="0"/>
                <a:cs typeface="Arial" panose="020B0604020202020204" pitchFamily="34" charset="0"/>
              </a:rPr>
              <a:t>i’r</a:t>
            </a:r>
            <a:r>
              <a:rPr lang="cy-GB" noProof="0" dirty="0">
                <a:solidFill>
                  <a:schemeClr val="tx1">
                    <a:lumMod val="85000"/>
                    <a:lumOff val="15000"/>
                  </a:schemeClr>
                </a:solidFill>
                <a:latin typeface="Arial" panose="020B0604020202020204" pitchFamily="34" charset="0"/>
                <a:cs typeface="Arial" panose="020B0604020202020204" pitchFamily="34" charset="0"/>
              </a:rPr>
              <a:t> Ddamcaniaeth Ymddieithrio</a:t>
            </a:r>
          </a:p>
          <a:p>
            <a:pPr eaLnBrk="1" fontAlgn="auto" hangingPunct="1">
              <a:buFont typeface="Arial"/>
              <a:buChar char="•"/>
              <a:defRPr/>
            </a:pPr>
            <a:r>
              <a:rPr lang="cy-GB" noProof="0" dirty="0">
                <a:solidFill>
                  <a:schemeClr val="tx1">
                    <a:lumMod val="85000"/>
                    <a:lumOff val="15000"/>
                  </a:schemeClr>
                </a:solidFill>
                <a:latin typeface="Arial" panose="020B0604020202020204" pitchFamily="34" charset="0"/>
                <a:cs typeface="Arial" panose="020B0604020202020204" pitchFamily="34" charset="0"/>
              </a:rPr>
              <a:t>Po fwyaf egnïol a chysylltiedig yw'r henoed, y mwyaf tebygol yw eu bod yn fodlon ar eu bywydau.</a:t>
            </a:r>
          </a:p>
          <a:p>
            <a:pPr eaLnBrk="1" fontAlgn="auto" hangingPunct="1">
              <a:buFont typeface="Arial"/>
              <a:buChar char="•"/>
              <a:defRPr/>
            </a:pPr>
            <a:r>
              <a:rPr lang="cy-GB" noProof="0" dirty="0">
                <a:solidFill>
                  <a:schemeClr val="tx1">
                    <a:lumMod val="85000"/>
                    <a:lumOff val="15000"/>
                  </a:schemeClr>
                </a:solidFill>
                <a:latin typeface="Arial" panose="020B0604020202020204" pitchFamily="34" charset="0"/>
                <a:cs typeface="Arial" panose="020B0604020202020204" pitchFamily="34" charset="0"/>
              </a:rPr>
              <a:t>Felly, mae'n bwysig dod o hyd i weithgareddau eraill ar eu cyfer ar ôl iddynt ymddeol.</a:t>
            </a:r>
          </a:p>
          <a:p>
            <a:pPr eaLnBrk="1" fontAlgn="auto" hangingPunct="1">
              <a:buFont typeface="Arial"/>
              <a:buChar char="•"/>
              <a:defRPr/>
            </a:pPr>
            <a:r>
              <a:rPr lang="cy-GB" dirty="0">
                <a:latin typeface="Arial" panose="020B0604020202020204" pitchFamily="34" charset="0"/>
                <a:cs typeface="Arial" panose="020B0604020202020204" pitchFamily="34" charset="0"/>
              </a:rPr>
              <a:t>Mae’</a:t>
            </a:r>
            <a:r>
              <a:rPr lang="cy-GB" noProof="0" dirty="0">
                <a:solidFill>
                  <a:schemeClr val="tx1">
                    <a:lumMod val="85000"/>
                    <a:lumOff val="15000"/>
                  </a:schemeClr>
                </a:solidFill>
                <a:latin typeface="Arial" panose="020B0604020202020204" pitchFamily="34" charset="0"/>
                <a:cs typeface="Arial" panose="020B0604020202020204" pitchFamily="34" charset="0"/>
              </a:rPr>
              <a:t>n dadlau, po fwyaf egnïol yw pobl, y mwyaf tebygol yw eu bod o heneiddio'n llwyddiannus</a:t>
            </a:r>
          </a:p>
          <a:p>
            <a:pPr eaLnBrk="1" fontAlgn="auto" hangingPunct="1">
              <a:buFont typeface="Arial"/>
              <a:buChar char="•"/>
              <a:defRPr/>
            </a:pPr>
            <a:endParaRPr lang="en-GB" dirty="0">
              <a:solidFill>
                <a:schemeClr val="tx1">
                  <a:lumMod val="85000"/>
                  <a:lumOff val="15000"/>
                </a:schemeClr>
              </a:solidFill>
            </a:endParaRPr>
          </a:p>
        </p:txBody>
      </p:sp>
      <p:pic>
        <p:nvPicPr>
          <p:cNvPr id="27652"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716744" y="443707"/>
            <a:ext cx="2054225" cy="167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3" name="Picture 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9406" y="642939"/>
            <a:ext cx="2238558" cy="148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4" name="Picture 1"/>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9094573" y="5661026"/>
            <a:ext cx="5913652" cy="41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9493689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a:xfrm>
            <a:off x="2040754" y="942055"/>
            <a:ext cx="7804150" cy="1303337"/>
          </a:xfrm>
        </p:spPr>
        <p:txBody>
          <a:bodyPr>
            <a:normAutofit/>
          </a:bodyPr>
          <a:lstStyle/>
          <a:p>
            <a:pPr eaLnBrk="1" hangingPunct="1"/>
            <a:r>
              <a:rPr lang="cy-GB" b="1" noProof="0" dirty="0">
                <a:ln>
                  <a:noFill/>
                </a:ln>
                <a:latin typeface="Arial" panose="020B0604020202020204" pitchFamily="34" charset="0"/>
                <a:cs typeface="Arial" panose="020B0604020202020204" pitchFamily="34" charset="0"/>
              </a:rPr>
              <a:t>Damcaniaeth Gweithgarwch</a:t>
            </a:r>
          </a:p>
        </p:txBody>
      </p:sp>
      <p:pic>
        <p:nvPicPr>
          <p:cNvPr id="28675"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635002"/>
            <a:ext cx="2211387" cy="12713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6" name="Picture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844904" y="722312"/>
            <a:ext cx="1563811" cy="12713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2211387" y="2924176"/>
            <a:ext cx="8415423" cy="3370153"/>
          </a:xfrm>
          <a:prstGeom prst="rect">
            <a:avLst/>
          </a:prstGeom>
          <a:noFill/>
        </p:spPr>
        <p:txBody>
          <a:bodyPr wrap="square">
            <a:spAutoFit/>
          </a:bodyPr>
          <a:lstStyle/>
          <a:p>
            <a:pPr marL="285750" indent="-285750">
              <a:spcBef>
                <a:spcPct val="20000"/>
              </a:spcBef>
              <a:spcAft>
                <a:spcPts val="600"/>
              </a:spcAft>
              <a:buClr>
                <a:srgbClr val="D9B247"/>
              </a:buClr>
              <a:buSzPct val="115000"/>
              <a:buFont typeface="Arial"/>
              <a:buChar char="•"/>
              <a:defRPr/>
            </a:pPr>
            <a:r>
              <a:rPr lang="cy-GB" sz="2400" noProof="0" dirty="0">
                <a:solidFill>
                  <a:prstClr val="black">
                    <a:lumMod val="85000"/>
                    <a:lumOff val="15000"/>
                  </a:prstClr>
                </a:solidFill>
                <a:latin typeface="Arial" panose="020B0604020202020204" pitchFamily="34" charset="0"/>
                <a:cs typeface="Arial" panose="020B0604020202020204" pitchFamily="34" charset="0"/>
              </a:rPr>
              <a:t>Gall fod yn anodd i bobl "hŷn" o ganlyniad i’r newidiadau corfforol sy'n gysylltiedig â heneiddio</a:t>
            </a:r>
          </a:p>
          <a:p>
            <a:pPr marL="285750" indent="-285750">
              <a:spcBef>
                <a:spcPct val="20000"/>
              </a:spcBef>
              <a:spcAft>
                <a:spcPts val="600"/>
              </a:spcAft>
              <a:buClr>
                <a:srgbClr val="D9B247"/>
              </a:buClr>
              <a:buSzPct val="115000"/>
              <a:buFont typeface="Arial"/>
              <a:buChar char="•"/>
              <a:defRPr/>
            </a:pPr>
            <a:r>
              <a:rPr lang="cy-GB" sz="2400" dirty="0">
                <a:latin typeface="Arial" panose="020B0604020202020204" pitchFamily="34" charset="0"/>
                <a:ea typeface="Calibri" panose="020F0502020204030204" pitchFamily="34" charset="0"/>
                <a:cs typeface="Arial" panose="020B0604020202020204" pitchFamily="34" charset="0"/>
              </a:rPr>
              <a:t>Methu ag ystyried y gallai fod cyfyngiadau sy'n atal pobl hŷn rhag cymryd rhan mewn gweithgareddau, megis diffyg adnoddau cymdeithasol neu economaidd</a:t>
            </a:r>
          </a:p>
          <a:p>
            <a:pPr marL="285750" indent="-285750">
              <a:spcBef>
                <a:spcPct val="20000"/>
              </a:spcBef>
              <a:spcAft>
                <a:spcPts val="600"/>
              </a:spcAft>
              <a:buClr>
                <a:srgbClr val="D9B247"/>
              </a:buClr>
              <a:buSzPct val="115000"/>
              <a:buFont typeface="Arial"/>
              <a:buChar char="•"/>
              <a:defRPr/>
            </a:pPr>
            <a:r>
              <a:rPr lang="cy-GB" sz="2400" noProof="0" dirty="0">
                <a:solidFill>
                  <a:schemeClr val="tx1">
                    <a:lumMod val="85000"/>
                    <a:lumOff val="15000"/>
                  </a:schemeClr>
                </a:solidFill>
                <a:latin typeface="Arial" panose="020B0604020202020204" pitchFamily="34" charset="0"/>
                <a:cs typeface="Arial" panose="020B0604020202020204" pitchFamily="34" charset="0"/>
              </a:rPr>
              <a:t>Wedi'i lunio’n ymateb uniongyrchol i’r ddamcaniaeth ymddieithrio</a:t>
            </a:r>
            <a:endParaRPr lang="cy-GB" sz="2400" noProof="0" dirty="0">
              <a:solidFill>
                <a:schemeClr val="tx1">
                  <a:lumMod val="85000"/>
                  <a:lumOff val="15000"/>
                </a:schemeClr>
              </a:solidFill>
            </a:endParaRPr>
          </a:p>
          <a:p>
            <a:pPr marL="285750" indent="-285750">
              <a:spcBef>
                <a:spcPct val="20000"/>
              </a:spcBef>
              <a:spcAft>
                <a:spcPts val="600"/>
              </a:spcAft>
              <a:buClr>
                <a:srgbClr val="D9B247"/>
              </a:buClr>
              <a:buSzPct val="115000"/>
              <a:buFont typeface="Arial"/>
              <a:buChar char="•"/>
              <a:defRPr/>
            </a:pPr>
            <a:endParaRPr lang="en-GB" sz="1700" dirty="0">
              <a:solidFill>
                <a:srgbClr val="FF0000"/>
              </a:solidFill>
            </a:endParaRPr>
          </a:p>
        </p:txBody>
      </p:sp>
      <p:pic>
        <p:nvPicPr>
          <p:cNvPr id="28678" name="Picture 6"/>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975725" y="5805488"/>
            <a:ext cx="5734050" cy="33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1205696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pPr eaLnBrk="1" hangingPunct="1"/>
            <a:r>
              <a:rPr lang="cy-GB" b="1" noProof="0" dirty="0">
                <a:ln>
                  <a:noFill/>
                </a:ln>
                <a:latin typeface="Arial" panose="020B0604020202020204" pitchFamily="34" charset="0"/>
                <a:cs typeface="Arial" panose="020B0604020202020204" pitchFamily="34" charset="0"/>
              </a:rPr>
              <a:t>Damcaniaeth Dilyniant</a:t>
            </a:r>
          </a:p>
        </p:txBody>
      </p:sp>
      <p:sp>
        <p:nvSpPr>
          <p:cNvPr id="3" name="Content Placeholder 2"/>
          <p:cNvSpPr>
            <a:spLocks noGrp="1"/>
          </p:cNvSpPr>
          <p:nvPr>
            <p:ph idx="1"/>
          </p:nvPr>
        </p:nvSpPr>
        <p:spPr/>
        <p:txBody>
          <a:bodyPr rtlCol="0">
            <a:normAutofit/>
          </a:bodyPr>
          <a:lstStyle/>
          <a:p>
            <a:pPr>
              <a:defRPr/>
            </a:pPr>
            <a:r>
              <a:rPr lang="cy-GB" dirty="0">
                <a:latin typeface="Arial" panose="020B0604020202020204" pitchFamily="34" charset="0"/>
                <a:cs typeface="Arial" panose="020B0604020202020204" pitchFamily="34" charset="0"/>
              </a:rPr>
              <a:t>Mae’n honni bod pobl sy'n tyfu'n hŷn yn tueddu i gynnal cymaint ag y gallan nhw o'r un arferion, personoliaeth, a ffordd o fyw a ddatblygwyd ganddynt ym mlynyddoedd cynharach eu bywydau.</a:t>
            </a:r>
          </a:p>
          <a:p>
            <a:pPr>
              <a:defRPr/>
            </a:pPr>
            <a:r>
              <a:rPr lang="cy-GB" dirty="0">
                <a:latin typeface="Arial" panose="020B0604020202020204" pitchFamily="34" charset="0"/>
                <a:cs typeface="Arial" panose="020B0604020202020204" pitchFamily="34" charset="0"/>
              </a:rPr>
              <a:t>Mae’n debyg i’r Ddamcaniaeth Gweithgarwch gan gredu bod lleihad mewn rhyngweithio cymdeithasol yn cael eu hegluro'n well gan iechyd gwael neu anabledd, yn hytrach na rhywfaint o angen swyddogaethol cymdeithas i “ymddieithrio” pobl hŷn o'u rolau blaenorol                                                                                </a:t>
            </a:r>
            <a:r>
              <a:rPr lang="en-GB" sz="1300" dirty="0">
                <a:latin typeface="Arial" panose="020B0604020202020204" pitchFamily="34" charset="0"/>
                <a:cs typeface="Arial" panose="020B0604020202020204" pitchFamily="34" charset="0"/>
              </a:rPr>
              <a:t>(Wang, 2012)</a:t>
            </a:r>
          </a:p>
          <a:p>
            <a:pPr eaLnBrk="1" fontAlgn="auto" hangingPunct="1">
              <a:buFont typeface="Arial"/>
              <a:buChar char="•"/>
              <a:defRPr/>
            </a:pPr>
            <a:endParaRPr lang="en-GB" dirty="0">
              <a:solidFill>
                <a:schemeClr val="tx1">
                  <a:lumMod val="85000"/>
                  <a:lumOff val="15000"/>
                </a:schemeClr>
              </a:solidFill>
            </a:endParaRPr>
          </a:p>
        </p:txBody>
      </p:sp>
      <p:pic>
        <p:nvPicPr>
          <p:cNvPr id="29700"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350934" y="1128711"/>
            <a:ext cx="1673225" cy="1157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1" name="Picture 7" descr="Image result for old person active printable free images"/>
          <p:cNvPicPr>
            <a:picLocks noChangeAspect="1" noChangeArrowheads="1"/>
          </p:cNvPicPr>
          <p:nvPr/>
        </p:nvPicPr>
        <p:blipFill>
          <a:blip r:embed="rId4">
            <a:extLst>
              <a:ext uri="{28A0092B-C50C-407E-A947-70E740481C1C}">
                <a14:useLocalDpi xmlns:a14="http://schemas.microsoft.com/office/drawing/2010/main" val="0"/>
              </a:ext>
            </a:extLst>
          </a:blip>
          <a:srcRect l="39888" b="9808"/>
          <a:stretch>
            <a:fillRect/>
          </a:stretch>
        </p:blipFill>
        <p:spPr bwMode="auto">
          <a:xfrm>
            <a:off x="1641347" y="1235074"/>
            <a:ext cx="933450" cy="1050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3254513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2693988" y="908050"/>
            <a:ext cx="6799262" cy="1303338"/>
          </a:xfrm>
        </p:spPr>
        <p:txBody>
          <a:bodyPr/>
          <a:lstStyle/>
          <a:p>
            <a:r>
              <a:rPr lang="en-GB" altLang="en-US" b="1" dirty="0">
                <a:ln>
                  <a:noFill/>
                </a:ln>
                <a:latin typeface="Arial" panose="020B0604020202020204" pitchFamily="34" charset="0"/>
                <a:cs typeface="Arial" panose="020B0604020202020204" pitchFamily="34" charset="0"/>
              </a:rPr>
              <a:t>Gerotranscendence</a:t>
            </a:r>
          </a:p>
        </p:txBody>
      </p:sp>
      <p:sp>
        <p:nvSpPr>
          <p:cNvPr id="32771" name="Content Placeholder 2"/>
          <p:cNvSpPr>
            <a:spLocks noGrp="1"/>
          </p:cNvSpPr>
          <p:nvPr>
            <p:ph idx="1"/>
          </p:nvPr>
        </p:nvSpPr>
        <p:spPr>
          <a:xfrm>
            <a:off x="2616072" y="2490789"/>
            <a:ext cx="7212012" cy="3444875"/>
          </a:xfrm>
        </p:spPr>
        <p:txBody>
          <a:bodyPr>
            <a:normAutofit lnSpcReduction="10000"/>
          </a:bodyPr>
          <a:lstStyle/>
          <a:p>
            <a:r>
              <a:rPr lang="en-GB" altLang="en-US" b="1" u="sng" dirty="0" err="1">
                <a:latin typeface="Arial" panose="020B0604020202020204" pitchFamily="34" charset="0"/>
                <a:cs typeface="Arial" panose="020B0604020202020204" pitchFamily="34" charset="0"/>
              </a:rPr>
              <a:t>Gerotranscendence</a:t>
            </a:r>
            <a:r>
              <a:rPr lang="en-GB" altLang="en-US" dirty="0">
                <a:latin typeface="Arial" panose="020B0604020202020204" pitchFamily="34" charset="0"/>
                <a:cs typeface="Arial" panose="020B0604020202020204" pitchFamily="34" charset="0"/>
              </a:rPr>
              <a:t>- </a:t>
            </a:r>
            <a:r>
              <a:rPr lang="cy-GB" noProof="0">
                <a:latin typeface="Arial" panose="020B0604020202020204" pitchFamily="34" charset="0"/>
                <a:cs typeface="Arial" panose="020B0604020202020204" pitchFamily="34" charset="0"/>
              </a:rPr>
              <a:t>Mae’r </a:t>
            </a:r>
            <a:r>
              <a:rPr lang="cy-GB" noProof="0" dirty="0">
                <a:latin typeface="Arial" panose="020B0604020202020204" pitchFamily="34" charset="0"/>
                <a:cs typeface="Arial" panose="020B0604020202020204" pitchFamily="34" charset="0"/>
              </a:rPr>
              <a:t>henoed yn dod yn llai hunan-ganolog, yn </a:t>
            </a:r>
            <a:r>
              <a:rPr lang="cy-GB" dirty="0">
                <a:latin typeface="Arial" panose="020B0604020202020204" pitchFamily="34" charset="0"/>
                <a:cs typeface="Arial" panose="020B0604020202020204" pitchFamily="34" charset="0"/>
              </a:rPr>
              <a:t>llai tebygol o </a:t>
            </a:r>
            <a:r>
              <a:rPr lang="cy-GB" noProof="0" dirty="0">
                <a:latin typeface="Arial" panose="020B0604020202020204" pitchFamily="34" charset="0"/>
                <a:cs typeface="Arial" panose="020B0604020202020204" pitchFamily="34" charset="0"/>
              </a:rPr>
              <a:t>wrthdaro a phobl ac yn teimlo'n fwy heddychlon ac yn gysylltiedig â'r byd</a:t>
            </a:r>
          </a:p>
          <a:p>
            <a:r>
              <a:rPr lang="en-GB" altLang="en-US" dirty="0">
                <a:latin typeface="Arial" panose="020B0604020202020204" pitchFamily="34" charset="0"/>
                <a:cs typeface="Arial" panose="020B0604020202020204" pitchFamily="34" charset="0"/>
              </a:rPr>
              <a:t> </a:t>
            </a:r>
            <a:r>
              <a:rPr lang="cy-GB" noProof="0" dirty="0">
                <a:latin typeface="Arial" panose="020B0604020202020204" pitchFamily="34" charset="0"/>
                <a:cs typeface="Arial" panose="020B0604020202020204" pitchFamily="34" charset="0"/>
              </a:rPr>
              <a:t>Mae perthynas gadarnhaol rhwng </a:t>
            </a:r>
            <a:r>
              <a:rPr lang="cy-GB" noProof="0" dirty="0" err="1">
                <a:latin typeface="Arial" panose="020B0604020202020204" pitchFamily="34" charset="0"/>
                <a:cs typeface="Arial" panose="020B0604020202020204" pitchFamily="34" charset="0"/>
              </a:rPr>
              <a:t>gerotranscendence</a:t>
            </a:r>
            <a:r>
              <a:rPr lang="cy-GB" noProof="0" dirty="0">
                <a:latin typeface="Arial" panose="020B0604020202020204" pitchFamily="34" charset="0"/>
                <a:cs typeface="Arial" panose="020B0604020202020204" pitchFamily="34" charset="0"/>
              </a:rPr>
              <a:t> a boddhad bywyd</a:t>
            </a:r>
          </a:p>
          <a:p>
            <a:r>
              <a:rPr lang="cy-GB" noProof="0" dirty="0">
                <a:latin typeface="Arial" panose="020B0604020202020204" pitchFamily="34" charset="0"/>
                <a:cs typeface="Arial" panose="020B0604020202020204" pitchFamily="34" charset="0"/>
              </a:rPr>
              <a:t>Mae astudiaethau hefyd wedi tystio i’r ffaith bod pobl sy'n dod o hyd i ystyr mewn bywyd yn tueddu i brofi gwell iechyd corfforol</a:t>
            </a:r>
            <a:endParaRPr lang="cy-GB" noProof="0" dirty="0"/>
          </a:p>
          <a:p>
            <a:endParaRPr lang="en-GB" altLang="en-US" dirty="0"/>
          </a:p>
        </p:txBody>
      </p:sp>
      <p:sp>
        <p:nvSpPr>
          <p:cNvPr id="4" name="TextBox 3"/>
          <p:cNvSpPr txBox="1"/>
          <p:nvPr/>
        </p:nvSpPr>
        <p:spPr>
          <a:xfrm>
            <a:off x="8688388" y="5659439"/>
            <a:ext cx="1223962" cy="276225"/>
          </a:xfrm>
          <a:prstGeom prst="rect">
            <a:avLst/>
          </a:prstGeom>
          <a:noFill/>
        </p:spPr>
        <p:txBody>
          <a:bodyPr>
            <a:spAutoFit/>
          </a:bodyPr>
          <a:lstStyle/>
          <a:p>
            <a:pPr>
              <a:defRPr/>
            </a:pPr>
            <a:r>
              <a:rPr lang="en-GB" sz="1200" dirty="0">
                <a:latin typeface="+mj-lt"/>
              </a:rPr>
              <a:t>(</a:t>
            </a:r>
            <a:r>
              <a:rPr lang="en-GB" sz="1200" dirty="0" err="1">
                <a:latin typeface="+mj-lt"/>
              </a:rPr>
              <a:t>Tornstam</a:t>
            </a:r>
            <a:r>
              <a:rPr lang="en-GB" sz="1200" dirty="0">
                <a:latin typeface="+mj-lt"/>
              </a:rPr>
              <a:t>, 1994)</a:t>
            </a:r>
          </a:p>
        </p:txBody>
      </p:sp>
      <p:pic>
        <p:nvPicPr>
          <p:cNvPr id="32773" name="Picture 1"/>
          <p:cNvPicPr>
            <a:picLocks noChangeAspect="1"/>
          </p:cNvPicPr>
          <p:nvPr/>
        </p:nvPicPr>
        <p:blipFill>
          <a:blip r:embed="rId3">
            <a:extLst>
              <a:ext uri="{28A0092B-C50C-407E-A947-70E740481C1C}">
                <a14:useLocalDpi xmlns:a14="http://schemas.microsoft.com/office/drawing/2010/main" val="0"/>
              </a:ext>
            </a:extLst>
          </a:blip>
          <a:srcRect l="-85222" t="132195" r="130240" b="-111113"/>
          <a:stretch>
            <a:fillRect/>
          </a:stretch>
        </p:blipFill>
        <p:spPr bwMode="auto">
          <a:xfrm>
            <a:off x="5501353" y="4213226"/>
            <a:ext cx="1441450" cy="137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4" name="Picture 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628317" y="735013"/>
            <a:ext cx="1196202"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5" name="Picture 5"/>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232459" y="908050"/>
            <a:ext cx="1133475"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9140050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latin typeface="Arial" panose="020B0604020202020204" pitchFamily="34" charset="0"/>
                <a:cs typeface="Arial" panose="020B0604020202020204" pitchFamily="34" charset="0"/>
              </a:rPr>
              <a:t>Polisïau  </a:t>
            </a:r>
          </a:p>
        </p:txBody>
      </p:sp>
      <p:sp>
        <p:nvSpPr>
          <p:cNvPr id="3" name="Content Placeholder 2"/>
          <p:cNvSpPr>
            <a:spLocks noGrp="1"/>
          </p:cNvSpPr>
          <p:nvPr>
            <p:ph idx="1"/>
          </p:nvPr>
        </p:nvSpPr>
        <p:spPr/>
        <p:txBody>
          <a:bodyPr/>
          <a:lstStyle/>
          <a:p>
            <a:r>
              <a:rPr lang="cy-GB" noProof="0" dirty="0">
                <a:latin typeface="Arial" panose="020B0604020202020204" pitchFamily="34" charset="0"/>
                <a:cs typeface="Arial" panose="020B0604020202020204" pitchFamily="34" charset="0"/>
              </a:rPr>
              <a:t>Deddf Hawliau Dynol (1998) (heb ei gadarnhau gan UDA na'r Undeb Sofietaidd</a:t>
            </a:r>
          </a:p>
          <a:p>
            <a:r>
              <a:rPr lang="cy-GB" noProof="0" dirty="0">
                <a:latin typeface="Arial" panose="020B0604020202020204" pitchFamily="34" charset="0"/>
                <a:cs typeface="Arial" panose="020B0604020202020204" pitchFamily="34" charset="0"/>
              </a:rPr>
              <a:t>Deddf Cydraddoldeb (2010)</a:t>
            </a:r>
          </a:p>
          <a:p>
            <a:r>
              <a:rPr lang="cy-GB" noProof="0" dirty="0">
                <a:latin typeface="Arial" panose="020B0604020202020204" pitchFamily="34" charset="0"/>
                <a:cs typeface="Arial" panose="020B0604020202020204" pitchFamily="34" charset="0"/>
              </a:rPr>
              <a:t>Deddf Gwasanaethau Cymdeithasol a Llesiant (Cymru) 2014
Y Ddeddf Gofal (2014)
Polisi'r GIG - Cenedlaethol a Rhanbarthol</a:t>
            </a:r>
            <a:endParaRPr lang="cy-GB" noProof="0" dirty="0"/>
          </a:p>
        </p:txBody>
      </p:sp>
    </p:spTree>
    <p:extLst>
      <p:ext uri="{BB962C8B-B14F-4D97-AF65-F5344CB8AC3E}">
        <p14:creationId xmlns:p14="http://schemas.microsoft.com/office/powerpoint/2010/main" val="121347934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dirty="0">
                <a:latin typeface="Arial" panose="020B0604020202020204" pitchFamily="34" charset="0"/>
                <a:cs typeface="Arial" panose="020B0604020202020204" pitchFamily="34" charset="0"/>
              </a:rPr>
              <a:t>Rhwystrau i Gydraddoldeb i Bobl Hŷn</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cy-GB" noProof="0" dirty="0"/>
              <a:t>Beth allai'r rhain fod?</a:t>
            </a:r>
          </a:p>
          <a:p>
            <a:pPr marL="0" indent="0">
              <a:buNone/>
            </a:pPr>
            <a:r>
              <a:rPr lang="cy-GB" sz="4400" noProof="0" dirty="0"/>
              <a:t>          </a:t>
            </a:r>
          </a:p>
          <a:p>
            <a:pPr marL="0" indent="0">
              <a:buNone/>
            </a:pPr>
            <a:r>
              <a:rPr lang="cy-GB" sz="4400" b="1" noProof="0" dirty="0"/>
              <a:t>Trafodwch</a:t>
            </a:r>
            <a:r>
              <a:rPr lang="cy-GB" sz="4400" noProof="0" dirty="0"/>
              <a:t>…</a:t>
            </a:r>
          </a:p>
        </p:txBody>
      </p:sp>
    </p:spTree>
    <p:extLst>
      <p:ext uri="{BB962C8B-B14F-4D97-AF65-F5344CB8AC3E}">
        <p14:creationId xmlns:p14="http://schemas.microsoft.com/office/powerpoint/2010/main" val="191326835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dirty="0">
                <a:latin typeface="Arial" panose="020B0604020202020204" pitchFamily="34" charset="0"/>
                <a:cs typeface="Arial" panose="020B0604020202020204" pitchFamily="34" charset="0"/>
              </a:rPr>
              <a:t>Rhwystrau i Gydraddoldeb i Bobl Hŷn</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lnSpcReduction="10000"/>
          </a:bodyPr>
          <a:lstStyle/>
          <a:p>
            <a:r>
              <a:rPr lang="cy-GB" noProof="0" dirty="0">
                <a:latin typeface="Arial" panose="020B0604020202020204" pitchFamily="34" charset="0"/>
                <a:cs typeface="Arial" panose="020B0604020202020204" pitchFamily="34" charset="0"/>
              </a:rPr>
              <a:t>Rhagfarn ar Sail Oedran
Anffafriaeth
Labelu
Canfyddiad Cymdeithasol (cyfryngau?)
Hunan-ganfyddiad (proffwydoliaeth hunan-gyflawn)
Iechyd Corfforol / Dirywiad Gwybyddol
Cam-drin yr Henoed</a:t>
            </a:r>
            <a:endParaRPr lang="cy-GB" noProof="0" dirty="0"/>
          </a:p>
        </p:txBody>
      </p:sp>
    </p:spTree>
    <p:extLst>
      <p:ext uri="{BB962C8B-B14F-4D97-AF65-F5344CB8AC3E}">
        <p14:creationId xmlns:p14="http://schemas.microsoft.com/office/powerpoint/2010/main" val="852207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220F9-31DD-3F0B-8AFE-374416BE49E0}"/>
              </a:ext>
            </a:extLst>
          </p:cNvPr>
          <p:cNvSpPr>
            <a:spLocks noGrp="1"/>
          </p:cNvSpPr>
          <p:nvPr>
            <p:ph type="title"/>
          </p:nvPr>
        </p:nvSpPr>
        <p:spPr/>
        <p:txBody>
          <a:bodyPr/>
          <a:lstStyle/>
          <a:p>
            <a:r>
              <a:rPr lang="cy-GB" dirty="0"/>
              <a:t>Rhagfarn ar Sail Oedran a Phobl Hŷn</a:t>
            </a:r>
            <a:endParaRPr lang="en-GB" dirty="0"/>
          </a:p>
        </p:txBody>
      </p:sp>
      <p:sp>
        <p:nvSpPr>
          <p:cNvPr id="5" name="TextBox 4">
            <a:extLst>
              <a:ext uri="{FF2B5EF4-FFF2-40B4-BE49-F238E27FC236}">
                <a16:creationId xmlns:a16="http://schemas.microsoft.com/office/drawing/2014/main" id="{C7B62A78-E78A-E88B-2C52-4362B95A7FE9}"/>
              </a:ext>
            </a:extLst>
          </p:cNvPr>
          <p:cNvSpPr txBox="1"/>
          <p:nvPr/>
        </p:nvSpPr>
        <p:spPr>
          <a:xfrm>
            <a:off x="1295402" y="2929812"/>
            <a:ext cx="9126892" cy="1200329"/>
          </a:xfrm>
          <a:prstGeom prst="rect">
            <a:avLst/>
          </a:prstGeom>
          <a:noFill/>
        </p:spPr>
        <p:txBody>
          <a:bodyPr wrap="square" rtlCol="0">
            <a:spAutoFit/>
          </a:bodyPr>
          <a:lstStyle/>
          <a:p>
            <a:pPr marL="285750" indent="-285750">
              <a:buFont typeface="Arial" panose="020B0604020202020204" pitchFamily="34" charset="0"/>
              <a:buChar char="•"/>
            </a:pPr>
            <a:r>
              <a:rPr lang="cy-GB" sz="2400" dirty="0"/>
              <a:t>Stereoteipiau rhagfarnllyd ar sail oedran yn y cyfryngau a hysbysebion
</a:t>
            </a:r>
            <a:r>
              <a:rPr lang="cy-GB" sz="2400" dirty="0" err="1"/>
              <a:t>Allgáu</a:t>
            </a:r>
            <a:r>
              <a:rPr lang="cy-GB" sz="2400" dirty="0"/>
              <a:t> digidol
Cyfraith cydraddoldeb a gorfodi hawliau pobl hŷn</a:t>
            </a:r>
            <a:endParaRPr lang="en-GB" sz="2400" dirty="0"/>
          </a:p>
        </p:txBody>
      </p:sp>
      <p:sp>
        <p:nvSpPr>
          <p:cNvPr id="8" name="TextBox 7">
            <a:extLst>
              <a:ext uri="{FF2B5EF4-FFF2-40B4-BE49-F238E27FC236}">
                <a16:creationId xmlns:a16="http://schemas.microsoft.com/office/drawing/2014/main" id="{90EAE4FC-88AD-F8D1-1680-BC059CE5BC41}"/>
              </a:ext>
            </a:extLst>
          </p:cNvPr>
          <p:cNvSpPr txBox="1"/>
          <p:nvPr/>
        </p:nvSpPr>
        <p:spPr>
          <a:xfrm>
            <a:off x="6372808" y="4292082"/>
            <a:ext cx="3237723" cy="1477328"/>
          </a:xfrm>
          <a:prstGeom prst="rect">
            <a:avLst/>
          </a:prstGeom>
          <a:noFill/>
        </p:spPr>
        <p:txBody>
          <a:bodyPr wrap="square" rtlCol="0">
            <a:spAutoFit/>
          </a:bodyPr>
          <a:lstStyle/>
          <a:p>
            <a:r>
              <a:rPr lang="en-GB" dirty="0"/>
              <a:t>The Rights of Older People, 2025</a:t>
            </a:r>
          </a:p>
          <a:p>
            <a:endParaRPr lang="en-GB" dirty="0"/>
          </a:p>
          <a:p>
            <a:r>
              <a:rPr lang="en-GB" dirty="0"/>
              <a:t>https://committees.parliament.uk/publications/46686/documents/239426/default/</a:t>
            </a:r>
          </a:p>
        </p:txBody>
      </p:sp>
    </p:spTree>
    <p:extLst>
      <p:ext uri="{BB962C8B-B14F-4D97-AF65-F5344CB8AC3E}">
        <p14:creationId xmlns:p14="http://schemas.microsoft.com/office/powerpoint/2010/main" val="237958478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latin typeface="Arial" panose="020B0604020202020204" pitchFamily="34" charset="0"/>
                <a:cs typeface="Arial" panose="020B0604020202020204" pitchFamily="34" charset="0"/>
              </a:rPr>
              <a:t>Rhywbeth i’w Ystyried..</a:t>
            </a:r>
          </a:p>
        </p:txBody>
      </p:sp>
      <p:sp>
        <p:nvSpPr>
          <p:cNvPr id="3" name="Content Placeholder 2"/>
          <p:cNvSpPr>
            <a:spLocks noGrp="1"/>
          </p:cNvSpPr>
          <p:nvPr>
            <p:ph idx="1"/>
          </p:nvPr>
        </p:nvSpPr>
        <p:spPr/>
        <p:txBody>
          <a:bodyPr/>
          <a:lstStyle/>
          <a:p>
            <a:r>
              <a:rPr lang="cy-GB" noProof="0" dirty="0">
                <a:latin typeface="Arial" panose="020B0604020202020204" pitchFamily="34" charset="0"/>
                <a:cs typeface="Arial" panose="020B0604020202020204" pitchFamily="34" charset="0"/>
              </a:rPr>
              <a:t>Beth yw 'Henaint'?
A yw 'henaint' fel rydyn ni'n ei adnabod yn gysyniad dilys?
A yw'n cael ei Lunio’n Gymdeithasol?</a:t>
            </a:r>
          </a:p>
        </p:txBody>
      </p:sp>
    </p:spTree>
    <p:extLst>
      <p:ext uri="{BB962C8B-B14F-4D97-AF65-F5344CB8AC3E}">
        <p14:creationId xmlns:p14="http://schemas.microsoft.com/office/powerpoint/2010/main" val="1786714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Dove | Beauty standards of age are a form of bias #BeautyBias">
            <a:hlinkClick r:id="" action="ppaction://media"/>
            <a:extLst>
              <a:ext uri="{FF2B5EF4-FFF2-40B4-BE49-F238E27FC236}">
                <a16:creationId xmlns:a16="http://schemas.microsoft.com/office/drawing/2014/main" id="{1FFB16F2-6DE3-76F3-2FA1-09D393CA4B2C}"/>
              </a:ext>
            </a:extLst>
          </p:cNvPr>
          <p:cNvPicPr>
            <a:picLocks noRot="1" noChangeAspect="1"/>
          </p:cNvPicPr>
          <p:nvPr>
            <a:videoFile r:link="rId1"/>
          </p:nvPr>
        </p:nvPicPr>
        <p:blipFill>
          <a:blip r:embed="rId4"/>
          <a:stretch>
            <a:fillRect/>
          </a:stretch>
        </p:blipFill>
        <p:spPr>
          <a:xfrm>
            <a:off x="172338" y="131379"/>
            <a:ext cx="11682126" cy="6595241"/>
          </a:xfrm>
          <a:prstGeom prst="rect">
            <a:avLst/>
          </a:prstGeom>
        </p:spPr>
      </p:pic>
    </p:spTree>
    <p:extLst>
      <p:ext uri="{BB962C8B-B14F-4D97-AF65-F5344CB8AC3E}">
        <p14:creationId xmlns:p14="http://schemas.microsoft.com/office/powerpoint/2010/main" val="96560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a:defRPr/>
            </a:pPr>
            <a:r>
              <a:rPr lang="cy-GB" b="1" noProof="0" dirty="0">
                <a:latin typeface="Arial" panose="020B0604020202020204" pitchFamily="34" charset="0"/>
                <a:cs typeface="Arial" panose="020B0604020202020204" pitchFamily="34" charset="0"/>
              </a:rPr>
              <a:t>Ydy'r bobl hyn yn edrych fel petai </a:t>
            </a:r>
            <a:r>
              <a:rPr lang="cy-GB" b="1" dirty="0">
                <a:latin typeface="Arial" panose="020B0604020202020204" pitchFamily="34" charset="0"/>
                <a:cs typeface="Arial" panose="020B0604020202020204" pitchFamily="34" charset="0"/>
              </a:rPr>
              <a:t>eu bod </a:t>
            </a:r>
            <a:r>
              <a:rPr lang="cy-GB" b="1">
                <a:latin typeface="Arial" panose="020B0604020202020204" pitchFamily="34" charset="0"/>
                <a:cs typeface="Arial" panose="020B0604020202020204" pitchFamily="34" charset="0"/>
              </a:rPr>
              <a:t>yn mynd i</a:t>
            </a:r>
            <a:r>
              <a:rPr lang="cy-GB" b="1" noProof="0">
                <a:latin typeface="Arial" panose="020B0604020202020204" pitchFamily="34" charset="0"/>
                <a:cs typeface="Arial" panose="020B0604020202020204" pitchFamily="34" charset="0"/>
              </a:rPr>
              <a:t> </a:t>
            </a:r>
            <a:r>
              <a:rPr lang="cy-GB" b="1" noProof="0" dirty="0">
                <a:latin typeface="Arial" panose="020B0604020202020204" pitchFamily="34" charset="0"/>
                <a:cs typeface="Arial" panose="020B0604020202020204" pitchFamily="34" charset="0"/>
              </a:rPr>
              <a:t>farw yn fuan?</a:t>
            </a:r>
            <a:endParaRPr lang="cy-GB" b="1" noProof="0" dirty="0">
              <a:solidFill>
                <a:schemeClr val="tx1">
                  <a:lumMod val="85000"/>
                  <a:lumOff val="15000"/>
                </a:schemeClr>
              </a:solidFill>
              <a:latin typeface="Arial" panose="020B0604020202020204" pitchFamily="34" charset="0"/>
              <a:cs typeface="Arial" panose="020B0604020202020204" pitchFamily="34" charset="0"/>
            </a:endParaRPr>
          </a:p>
        </p:txBody>
      </p:sp>
      <p:pic>
        <p:nvPicPr>
          <p:cNvPr id="73731"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2495550" y="2636839"/>
            <a:ext cx="2160588" cy="3246437"/>
          </a:xfrm>
        </p:spPr>
      </p:pic>
      <p:pic>
        <p:nvPicPr>
          <p:cNvPr id="73732" name="Picture 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867275" y="2708275"/>
            <a:ext cx="285750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3733" name="Picture 6"/>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070476" y="4365625"/>
            <a:ext cx="2411413" cy="160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3734" name="Picture 8"/>
          <p:cNvPicPr>
            <a:picLocks noChangeAspect="1"/>
          </p:cNvPicPr>
          <p:nvPr/>
        </p:nvPicPr>
        <p:blipFill>
          <a:blip r:embed="rId6">
            <a:extLst>
              <a:ext uri="{28A0092B-C50C-407E-A947-70E740481C1C}">
                <a14:useLocalDpi xmlns:a14="http://schemas.microsoft.com/office/drawing/2010/main" val="0"/>
              </a:ext>
            </a:extLst>
          </a:blip>
          <a:srcRect l="5762" t="8000" r="8615"/>
          <a:stretch>
            <a:fillRect/>
          </a:stretch>
        </p:blipFill>
        <p:spPr bwMode="auto">
          <a:xfrm>
            <a:off x="7896225" y="2774950"/>
            <a:ext cx="2101850" cy="3068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9117742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5"/>
          <p:cNvSpPr>
            <a:spLocks noGrp="1"/>
          </p:cNvSpPr>
          <p:nvPr>
            <p:ph type="title"/>
          </p:nvPr>
        </p:nvSpPr>
        <p:spPr/>
        <p:txBody>
          <a:bodyPr/>
          <a:lstStyle/>
          <a:p>
            <a:pPr eaLnBrk="1" hangingPunct="1"/>
            <a:endParaRPr lang="en-US" altLang="en-US">
              <a:ln>
                <a:noFill/>
              </a:ln>
            </a:endParaRPr>
          </a:p>
        </p:txBody>
      </p:sp>
      <p:sp>
        <p:nvSpPr>
          <p:cNvPr id="74755" name="Text Placeholder 6"/>
          <p:cNvSpPr>
            <a:spLocks noGrp="1"/>
          </p:cNvSpPr>
          <p:nvPr>
            <p:ph type="body" idx="1"/>
          </p:nvPr>
        </p:nvSpPr>
        <p:spPr>
          <a:xfrm>
            <a:off x="2700338" y="2659063"/>
            <a:ext cx="3338512" cy="576262"/>
          </a:xfrm>
        </p:spPr>
        <p:txBody>
          <a:bodyPr/>
          <a:lstStyle/>
          <a:p>
            <a:pPr eaLnBrk="1" hangingPunct="1"/>
            <a:endParaRPr lang="en-US" altLang="en-US"/>
          </a:p>
        </p:txBody>
      </p:sp>
      <p:sp>
        <p:nvSpPr>
          <p:cNvPr id="74756" name="Content Placeholder 7"/>
          <p:cNvSpPr>
            <a:spLocks noGrp="1"/>
          </p:cNvSpPr>
          <p:nvPr>
            <p:ph sz="half" idx="2"/>
          </p:nvPr>
        </p:nvSpPr>
        <p:spPr>
          <a:xfrm>
            <a:off x="2700338" y="3243264"/>
            <a:ext cx="3338512" cy="2706687"/>
          </a:xfrm>
        </p:spPr>
        <p:txBody>
          <a:bodyPr/>
          <a:lstStyle/>
          <a:p>
            <a:pPr eaLnBrk="1" hangingPunct="1"/>
            <a:endParaRPr lang="en-US" altLang="en-US"/>
          </a:p>
        </p:txBody>
      </p:sp>
      <p:sp>
        <p:nvSpPr>
          <p:cNvPr id="74757" name="Text Placeholder 8"/>
          <p:cNvSpPr>
            <a:spLocks noGrp="1"/>
          </p:cNvSpPr>
          <p:nvPr>
            <p:ph type="body" sz="quarter" idx="3"/>
          </p:nvPr>
        </p:nvSpPr>
        <p:spPr>
          <a:xfrm>
            <a:off x="6165851" y="2659063"/>
            <a:ext cx="3336925" cy="576262"/>
          </a:xfrm>
        </p:spPr>
        <p:txBody>
          <a:bodyPr/>
          <a:lstStyle/>
          <a:p>
            <a:pPr eaLnBrk="1" hangingPunct="1"/>
            <a:endParaRPr lang="en-US" altLang="en-US"/>
          </a:p>
        </p:txBody>
      </p:sp>
      <p:sp>
        <p:nvSpPr>
          <p:cNvPr id="10" name="Content Placeholder 9"/>
          <p:cNvSpPr>
            <a:spLocks noGrp="1"/>
          </p:cNvSpPr>
          <p:nvPr>
            <p:ph sz="quarter" idx="4"/>
          </p:nvPr>
        </p:nvSpPr>
        <p:spPr>
          <a:xfrm>
            <a:off x="5846807" y="584372"/>
            <a:ext cx="5256252" cy="5689256"/>
          </a:xfrm>
          <a:solidFill>
            <a:schemeClr val="bg1">
              <a:lumMod val="75000"/>
            </a:schemeClr>
          </a:solidFill>
        </p:spPr>
        <p:txBody>
          <a:bodyPr rtlCol="0"/>
          <a:lstStyle/>
          <a:p>
            <a:pPr>
              <a:buNone/>
              <a:defRPr/>
            </a:pPr>
            <a:r>
              <a:rPr lang="en-US" sz="4400" dirty="0"/>
              <a:t>  </a:t>
            </a:r>
            <a:r>
              <a:rPr lang="cy-GB" sz="4400" noProof="0" dirty="0"/>
              <a:t>Nid yw taith gerdded 200 km tair wythnos o hyd yn 61 oed yn amhosibl ar gyfer y frwydr dros ryddid.</a:t>
            </a:r>
            <a:endParaRPr lang="en-US" sz="4400" dirty="0"/>
          </a:p>
        </p:txBody>
      </p:sp>
      <p:pic>
        <p:nvPicPr>
          <p:cNvPr id="74759" name="Picture 2" descr="C:\Documents and Settings\Acer\Desktop\late-in-life-4.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2171" y="455333"/>
            <a:ext cx="4654636" cy="58182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4083865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1"/>
          <p:cNvSpPr>
            <a:spLocks noGrp="1"/>
          </p:cNvSpPr>
          <p:nvPr>
            <p:ph type="title"/>
          </p:nvPr>
        </p:nvSpPr>
        <p:spPr/>
        <p:txBody>
          <a:bodyPr/>
          <a:lstStyle/>
          <a:p>
            <a:pPr eaLnBrk="1" hangingPunct="1"/>
            <a:endParaRPr lang="en-US" altLang="en-US">
              <a:ln>
                <a:noFill/>
              </a:ln>
            </a:endParaRPr>
          </a:p>
        </p:txBody>
      </p:sp>
      <p:sp>
        <p:nvSpPr>
          <p:cNvPr id="76803" name="Content Placeholder 2"/>
          <p:cNvSpPr>
            <a:spLocks noGrp="1"/>
          </p:cNvSpPr>
          <p:nvPr>
            <p:ph idx="1"/>
          </p:nvPr>
        </p:nvSpPr>
        <p:spPr/>
        <p:txBody>
          <a:bodyPr/>
          <a:lstStyle/>
          <a:p>
            <a:pPr eaLnBrk="1" hangingPunct="1"/>
            <a:endParaRPr lang="en-US" altLang="en-US"/>
          </a:p>
        </p:txBody>
      </p:sp>
      <p:pic>
        <p:nvPicPr>
          <p:cNvPr id="76804" name="Picture 2" descr="C:\Documents and Settings\Acer\Desktop\slide_240463_1269016_fre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2043" y="457200"/>
            <a:ext cx="10404389" cy="5906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6805" name="TextBox 4"/>
          <p:cNvSpPr txBox="1">
            <a:spLocks noChangeArrowheads="1"/>
          </p:cNvSpPr>
          <p:nvPr/>
        </p:nvSpPr>
        <p:spPr bwMode="auto">
          <a:xfrm>
            <a:off x="1531939" y="3282951"/>
            <a:ext cx="2497137" cy="2062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en-US" sz="3200" b="1" dirty="0">
                <a:solidFill>
                  <a:schemeClr val="bg1"/>
                </a:solidFill>
                <a:latin typeface="Garamond" panose="02020404030301010803" pitchFamily="18" charset="0"/>
              </a:rPr>
              <a:t>Olga Koto , 92</a:t>
            </a:r>
            <a:br>
              <a:rPr lang="en-US" altLang="en-US" sz="3200" b="1" dirty="0">
                <a:solidFill>
                  <a:schemeClr val="bg1"/>
                </a:solidFill>
                <a:latin typeface="Garamond" panose="02020404030301010803" pitchFamily="18" charset="0"/>
              </a:rPr>
            </a:br>
            <a:r>
              <a:rPr lang="en-US" altLang="en-US" sz="3200" b="1" dirty="0">
                <a:solidFill>
                  <a:schemeClr val="bg1"/>
                </a:solidFill>
                <a:latin typeface="Garamond" panose="02020404030301010803" pitchFamily="18" charset="0"/>
              </a:rPr>
              <a:t> </a:t>
            </a:r>
            <a:r>
              <a:rPr lang="cy-GB" sz="3200" b="1" noProof="0" dirty="0">
                <a:solidFill>
                  <a:schemeClr val="bg1"/>
                </a:solidFill>
                <a:latin typeface="Garamond" panose="02020404030301010803" pitchFamily="18" charset="0"/>
              </a:rPr>
              <a:t>Uwch Athletwr</a:t>
            </a:r>
            <a:endParaRPr lang="en-US" altLang="en-US" sz="3200" b="1" dirty="0">
              <a:solidFill>
                <a:schemeClr val="bg1"/>
              </a:solidFill>
              <a:latin typeface="Garamond" panose="02020404030301010803" pitchFamily="18" charset="0"/>
            </a:endParaRPr>
          </a:p>
        </p:txBody>
      </p:sp>
      <p:sp>
        <p:nvSpPr>
          <p:cNvPr id="76806" name="TextBox 5"/>
          <p:cNvSpPr txBox="1">
            <a:spLocks noChangeArrowheads="1"/>
          </p:cNvSpPr>
          <p:nvPr/>
        </p:nvSpPr>
        <p:spPr bwMode="auto">
          <a:xfrm>
            <a:off x="8546757" y="906991"/>
            <a:ext cx="2743200"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y-GB" sz="3600" noProof="0" dirty="0">
                <a:solidFill>
                  <a:schemeClr val="bg1"/>
                </a:solidFill>
                <a:latin typeface="Garamond" panose="02020404030301010803" pitchFamily="18" charset="0"/>
              </a:rPr>
              <a:t>Pwy sy'n dweud nad ydw i’n gallu chwarae?</a:t>
            </a:r>
          </a:p>
        </p:txBody>
      </p:sp>
    </p:spTree>
    <p:extLst>
      <p:ext uri="{BB962C8B-B14F-4D97-AF65-F5344CB8AC3E}">
        <p14:creationId xmlns:p14="http://schemas.microsoft.com/office/powerpoint/2010/main" val="374497558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
          <p:cNvSpPr>
            <a:spLocks noGrp="1"/>
          </p:cNvSpPr>
          <p:nvPr>
            <p:ph type="title"/>
          </p:nvPr>
        </p:nvSpPr>
        <p:spPr/>
        <p:txBody>
          <a:bodyPr/>
          <a:lstStyle/>
          <a:p>
            <a:pPr eaLnBrk="1" hangingPunct="1"/>
            <a:endParaRPr lang="en-US" altLang="en-US">
              <a:ln>
                <a:noFill/>
              </a:ln>
            </a:endParaRPr>
          </a:p>
        </p:txBody>
      </p:sp>
      <p:sp>
        <p:nvSpPr>
          <p:cNvPr id="78851" name="Content Placeholder 2"/>
          <p:cNvSpPr>
            <a:spLocks noGrp="1"/>
          </p:cNvSpPr>
          <p:nvPr>
            <p:ph idx="1"/>
          </p:nvPr>
        </p:nvSpPr>
        <p:spPr/>
        <p:txBody>
          <a:bodyPr/>
          <a:lstStyle/>
          <a:p>
            <a:pPr eaLnBrk="1" hangingPunct="1"/>
            <a:endParaRPr lang="en-US" altLang="en-US"/>
          </a:p>
        </p:txBody>
      </p:sp>
      <p:pic>
        <p:nvPicPr>
          <p:cNvPr id="78852" name="Picture 2" descr="C:\Documents and Settings\Acer\Desktop\oldest18f-1-web.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5397" y="456584"/>
            <a:ext cx="9601200" cy="59477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8853" name="TextBox 4"/>
          <p:cNvSpPr txBox="1">
            <a:spLocks noChangeArrowheads="1"/>
          </p:cNvSpPr>
          <p:nvPr/>
        </p:nvSpPr>
        <p:spPr bwMode="auto">
          <a:xfrm>
            <a:off x="8863914" y="2114978"/>
            <a:ext cx="2133600"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cy-GB" sz="2400" noProof="0" dirty="0" err="1">
                <a:solidFill>
                  <a:schemeClr val="bg1"/>
                </a:solidFill>
              </a:rPr>
              <a:t>Daphne</a:t>
            </a:r>
            <a:r>
              <a:rPr lang="cy-GB" sz="2400" noProof="0" dirty="0">
                <a:solidFill>
                  <a:schemeClr val="bg1"/>
                </a:solidFill>
              </a:rPr>
              <a:t> </a:t>
            </a:r>
            <a:r>
              <a:rPr lang="cy-GB" sz="2400" noProof="0" dirty="0" err="1">
                <a:solidFill>
                  <a:schemeClr val="bg1"/>
                </a:solidFill>
              </a:rPr>
              <a:t>Selfe</a:t>
            </a:r>
            <a:r>
              <a:rPr lang="cy-GB" sz="2400" noProof="0" dirty="0">
                <a:solidFill>
                  <a:schemeClr val="bg1"/>
                </a:solidFill>
              </a:rPr>
              <a:t> 90, </a:t>
            </a:r>
            <a:r>
              <a:rPr lang="cy-GB" sz="2400" noProof="0" dirty="0" err="1">
                <a:solidFill>
                  <a:schemeClr val="bg1"/>
                </a:solidFill>
              </a:rPr>
              <a:t>Archfodel</a:t>
            </a:r>
            <a:r>
              <a:rPr lang="cy-GB" sz="2400" noProof="0" dirty="0">
                <a:solidFill>
                  <a:schemeClr val="bg1"/>
                </a:solidFill>
              </a:rPr>
              <a:t> hynaf y byd</a:t>
            </a:r>
          </a:p>
        </p:txBody>
      </p:sp>
    </p:spTree>
    <p:extLst>
      <p:ext uri="{BB962C8B-B14F-4D97-AF65-F5344CB8AC3E}">
        <p14:creationId xmlns:p14="http://schemas.microsoft.com/office/powerpoint/2010/main" val="150714929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490B8-7BA3-4D94-8A55-04DA491A5CA5}"/>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Tom Jones</a:t>
            </a:r>
          </a:p>
        </p:txBody>
      </p:sp>
      <p:pic>
        <p:nvPicPr>
          <p:cNvPr id="1026" name="Picture 2" descr="The Voice: Tom Jones opens up about what makes him feel guilty as a judge |  HELLO!">
            <a:extLst>
              <a:ext uri="{FF2B5EF4-FFF2-40B4-BE49-F238E27FC236}">
                <a16:creationId xmlns:a16="http://schemas.microsoft.com/office/drawing/2014/main" id="{8C12379E-F227-4B82-8AF9-4711F6C727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02009" y="2319817"/>
            <a:ext cx="6296527" cy="377791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A33A2E7-6139-4FCD-A145-CF561FCCC997}"/>
              </a:ext>
            </a:extLst>
          </p:cNvPr>
          <p:cNvSpPr txBox="1"/>
          <p:nvPr/>
        </p:nvSpPr>
        <p:spPr>
          <a:xfrm>
            <a:off x="2820379" y="3839443"/>
            <a:ext cx="1595309"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Brenin Cymru</a:t>
            </a:r>
          </a:p>
        </p:txBody>
      </p:sp>
    </p:spTree>
    <p:extLst>
      <p:ext uri="{BB962C8B-B14F-4D97-AF65-F5344CB8AC3E}">
        <p14:creationId xmlns:p14="http://schemas.microsoft.com/office/powerpoint/2010/main" val="238304486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9651" y="0"/>
            <a:ext cx="9601196" cy="1303867"/>
          </a:xfrm>
        </p:spPr>
        <p:txBody>
          <a:bodyPr/>
          <a:lstStyle/>
          <a:p>
            <a:r>
              <a:rPr lang="en-GB" b="1" dirty="0" err="1">
                <a:latin typeface="Arial" panose="020B0604020202020204" pitchFamily="34" charset="0"/>
                <a:cs typeface="Arial" panose="020B0604020202020204" pitchFamily="34" charset="0"/>
              </a:rPr>
              <a:t>Cyfeirnodau</a:t>
            </a:r>
            <a:r>
              <a:rPr lang="en-GB" b="1" dirty="0">
                <a:latin typeface="Arial" panose="020B0604020202020204" pitchFamily="34" charset="0"/>
                <a:cs typeface="Arial" panose="020B0604020202020204" pitchFamily="34" charset="0"/>
              </a:rPr>
              <a:t> </a:t>
            </a:r>
          </a:p>
        </p:txBody>
      </p:sp>
      <p:sp>
        <p:nvSpPr>
          <p:cNvPr id="3" name="Content Placeholder 2"/>
          <p:cNvSpPr>
            <a:spLocks noGrp="1"/>
          </p:cNvSpPr>
          <p:nvPr>
            <p:ph idx="1"/>
          </p:nvPr>
        </p:nvSpPr>
        <p:spPr>
          <a:xfrm>
            <a:off x="1295402" y="1162050"/>
            <a:ext cx="9601196" cy="5695950"/>
          </a:xfrm>
        </p:spPr>
        <p:txBody>
          <a:bodyPr>
            <a:normAutofit fontScale="40000" lnSpcReduction="20000"/>
          </a:bodyPr>
          <a:lstStyle/>
          <a:p>
            <a:r>
              <a:rPr lang="en-GB" altLang="en-US" sz="4300" dirty="0">
                <a:latin typeface="Arial" panose="020B0604020202020204" pitchFamily="34" charset="0"/>
                <a:cs typeface="Arial" panose="020B0604020202020204" pitchFamily="34" charset="0"/>
              </a:rPr>
              <a:t>Aged Care Guide (2020) </a:t>
            </a:r>
            <a:r>
              <a:rPr lang="en-GB" altLang="en-US" sz="4300" i="1" dirty="0">
                <a:latin typeface="Arial" panose="020B0604020202020204" pitchFamily="34" charset="0"/>
                <a:cs typeface="Arial" panose="020B0604020202020204" pitchFamily="34" charset="0"/>
              </a:rPr>
              <a:t>What Age is Considered Old?</a:t>
            </a:r>
            <a:r>
              <a:rPr lang="en-GB" altLang="en-US" sz="4300" dirty="0">
                <a:latin typeface="Arial" panose="020B0604020202020204" pitchFamily="34" charset="0"/>
                <a:cs typeface="Arial" panose="020B0604020202020204" pitchFamily="34" charset="0"/>
              </a:rPr>
              <a:t> </a:t>
            </a:r>
            <a:r>
              <a:rPr lang="cy-GB" sz="4300" noProof="0" dirty="0">
                <a:latin typeface="Arial" panose="020B0604020202020204" pitchFamily="34" charset="0"/>
                <a:cs typeface="Arial" panose="020B0604020202020204" pitchFamily="34" charset="0"/>
              </a:rPr>
              <a:t>Ar gael yn </a:t>
            </a:r>
            <a:r>
              <a:rPr lang="en-GB" altLang="en-US" sz="4300" dirty="0">
                <a:latin typeface="Arial" panose="020B0604020202020204" pitchFamily="34" charset="0"/>
                <a:cs typeface="Arial" panose="020B0604020202020204" pitchFamily="34" charset="0"/>
                <a:hlinkClick r:id="rId3"/>
              </a:rPr>
              <a:t>https://www.agedcareguide.com.au/talking-aged-care/what-age-is-considered-old</a:t>
            </a:r>
            <a:r>
              <a:rPr lang="en-GB" altLang="en-US" sz="4300" dirty="0">
                <a:latin typeface="Arial" panose="020B0604020202020204" pitchFamily="34" charset="0"/>
                <a:cs typeface="Arial" panose="020B0604020202020204" pitchFamily="34" charset="0"/>
              </a:rPr>
              <a:t> (</a:t>
            </a:r>
            <a:r>
              <a:rPr lang="cy-GB" sz="4300" noProof="0" dirty="0">
                <a:latin typeface="Arial" panose="020B0604020202020204" pitchFamily="34" charset="0"/>
                <a:cs typeface="Arial" panose="020B0604020202020204" pitchFamily="34" charset="0"/>
              </a:rPr>
              <a:t>Cyrchwyd 23 Chwefror </a:t>
            </a:r>
            <a:r>
              <a:rPr lang="en-GB" altLang="en-US" sz="4300" dirty="0">
                <a:latin typeface="Arial" panose="020B0604020202020204" pitchFamily="34" charset="0"/>
                <a:cs typeface="Arial" panose="020B0604020202020204" pitchFamily="34" charset="0"/>
              </a:rPr>
              <a:t>2021).</a:t>
            </a:r>
          </a:p>
          <a:p>
            <a:r>
              <a:rPr lang="en-GB" altLang="en-US" sz="4300" dirty="0">
                <a:latin typeface="Arial" panose="020B0604020202020204" pitchFamily="34" charset="0"/>
                <a:cs typeface="Arial" panose="020B0604020202020204" pitchFamily="34" charset="0"/>
              </a:rPr>
              <a:t>AgeUK. (2018) </a:t>
            </a:r>
            <a:r>
              <a:rPr lang="en-GB" altLang="en-US" sz="4300" i="1" dirty="0">
                <a:latin typeface="Arial" panose="020B0604020202020204" pitchFamily="34" charset="0"/>
                <a:cs typeface="Arial" panose="020B0604020202020204" pitchFamily="34" charset="0"/>
              </a:rPr>
              <a:t>Later Life in the United Kingdom </a:t>
            </a:r>
            <a:r>
              <a:rPr lang="en-GB" altLang="en-US" sz="4300" dirty="0" err="1">
                <a:latin typeface="Arial" panose="020B0604020202020204" pitchFamily="34" charset="0"/>
                <a:cs typeface="Arial" panose="020B0604020202020204" pitchFamily="34" charset="0"/>
              </a:rPr>
              <a:t>Ar</a:t>
            </a:r>
            <a:r>
              <a:rPr lang="en-GB" altLang="en-US" sz="4300" dirty="0">
                <a:latin typeface="Arial" panose="020B0604020202020204" pitchFamily="34" charset="0"/>
                <a:cs typeface="Arial" panose="020B0604020202020204" pitchFamily="34" charset="0"/>
              </a:rPr>
              <a:t> </a:t>
            </a:r>
            <a:r>
              <a:rPr lang="en-GB" altLang="en-US" sz="4300" dirty="0" err="1">
                <a:latin typeface="Arial" panose="020B0604020202020204" pitchFamily="34" charset="0"/>
                <a:cs typeface="Arial" panose="020B0604020202020204" pitchFamily="34" charset="0"/>
              </a:rPr>
              <a:t>gael</a:t>
            </a:r>
            <a:r>
              <a:rPr lang="en-GB" altLang="en-US" sz="4300" dirty="0">
                <a:latin typeface="Arial" panose="020B0604020202020204" pitchFamily="34" charset="0"/>
                <a:cs typeface="Arial" panose="020B0604020202020204" pitchFamily="34" charset="0"/>
              </a:rPr>
              <a:t> </a:t>
            </a:r>
            <a:r>
              <a:rPr lang="en-GB" altLang="en-US" sz="4300" dirty="0" err="1">
                <a:latin typeface="Arial" panose="020B0604020202020204" pitchFamily="34" charset="0"/>
                <a:cs typeface="Arial" panose="020B0604020202020204" pitchFamily="34" charset="0"/>
              </a:rPr>
              <a:t>yn</a:t>
            </a:r>
            <a:r>
              <a:rPr lang="en-GB" altLang="en-US" sz="4300" dirty="0">
                <a:latin typeface="Arial" panose="020B0604020202020204" pitchFamily="34" charset="0"/>
                <a:cs typeface="Arial" panose="020B0604020202020204" pitchFamily="34" charset="0"/>
              </a:rPr>
              <a:t> </a:t>
            </a:r>
            <a:r>
              <a:rPr lang="en-GB" altLang="en-US" sz="4300" dirty="0">
                <a:latin typeface="Arial" panose="020B0604020202020204" pitchFamily="34" charset="0"/>
                <a:cs typeface="Arial" panose="020B0604020202020204" pitchFamily="34" charset="0"/>
                <a:hlinkClick r:id="rId4"/>
              </a:rPr>
              <a:t>https://www.ageuk.org.uk/globalassets/age-uk/documents/reports-and-publications/later_life_uk_factsheet.pdf</a:t>
            </a:r>
            <a:r>
              <a:rPr lang="en-GB" altLang="en-US" sz="4300" dirty="0">
                <a:latin typeface="Arial" panose="020B0604020202020204" pitchFamily="34" charset="0"/>
                <a:cs typeface="Arial" panose="020B0604020202020204" pitchFamily="34" charset="0"/>
              </a:rPr>
              <a:t> (</a:t>
            </a:r>
            <a:r>
              <a:rPr lang="cy-GB" sz="4300" noProof="0" dirty="0">
                <a:latin typeface="Arial" panose="020B0604020202020204" pitchFamily="34" charset="0"/>
                <a:cs typeface="Arial" panose="020B0604020202020204" pitchFamily="34" charset="0"/>
              </a:rPr>
              <a:t>Cyrchwyd 17 </a:t>
            </a:r>
            <a:r>
              <a:rPr lang="en-GB" altLang="en-US" sz="4300" dirty="0">
                <a:latin typeface="Arial" panose="020B0604020202020204" pitchFamily="34" charset="0"/>
                <a:cs typeface="Arial" panose="020B0604020202020204" pitchFamily="34" charset="0"/>
              </a:rPr>
              <a:t>Mawrth 2021).</a:t>
            </a:r>
          </a:p>
          <a:p>
            <a:r>
              <a:rPr lang="en-GB" altLang="en-US" sz="4300" dirty="0" err="1">
                <a:latin typeface="Arial" panose="020B0604020202020204" pitchFamily="34" charset="0"/>
                <a:cs typeface="Arial" panose="020B0604020202020204" pitchFamily="34" charset="0"/>
              </a:rPr>
              <a:t>Arking</a:t>
            </a:r>
            <a:r>
              <a:rPr lang="en-GB" altLang="en-US" sz="4300" dirty="0">
                <a:latin typeface="Arial" panose="020B0604020202020204" pitchFamily="34" charset="0"/>
                <a:cs typeface="Arial" panose="020B0604020202020204" pitchFamily="34" charset="0"/>
              </a:rPr>
              <a:t>, R. (2006) </a:t>
            </a:r>
            <a:r>
              <a:rPr lang="en-GB" altLang="en-US" sz="4300" i="1" dirty="0">
                <a:latin typeface="Arial" panose="020B0604020202020204" pitchFamily="34" charset="0"/>
                <a:cs typeface="Arial" panose="020B0604020202020204" pitchFamily="34" charset="0"/>
              </a:rPr>
              <a:t>Biology of Aging: Observations and Principles. </a:t>
            </a:r>
            <a:r>
              <a:rPr lang="en-GB" altLang="en-US" sz="4300" dirty="0">
                <a:latin typeface="Arial" panose="020B0604020202020204" pitchFamily="34" charset="0"/>
                <a:cs typeface="Arial" panose="020B0604020202020204" pitchFamily="34" charset="0"/>
              </a:rPr>
              <a:t>3</a:t>
            </a:r>
            <a:r>
              <a:rPr lang="en-GB" altLang="en-US" sz="4300" baseline="30000" dirty="0">
                <a:latin typeface="Arial" panose="020B0604020202020204" pitchFamily="34" charset="0"/>
                <a:cs typeface="Arial" panose="020B0604020202020204" pitchFamily="34" charset="0"/>
              </a:rPr>
              <a:t>ydd </a:t>
            </a:r>
            <a:r>
              <a:rPr lang="cy-GB" sz="4300" noProof="0" dirty="0">
                <a:latin typeface="Arial" panose="020B0604020202020204" pitchFamily="34" charset="0"/>
                <a:cs typeface="Arial" panose="020B0604020202020204" pitchFamily="34" charset="0"/>
              </a:rPr>
              <a:t>Argraffiad. Rhydychen: </a:t>
            </a:r>
            <a:r>
              <a:rPr lang="en-GB" altLang="en-US" sz="4300" dirty="0">
                <a:latin typeface="Arial" panose="020B0604020202020204" pitchFamily="34" charset="0"/>
                <a:cs typeface="Arial" panose="020B0604020202020204" pitchFamily="34" charset="0"/>
              </a:rPr>
              <a:t>OUP</a:t>
            </a:r>
          </a:p>
          <a:p>
            <a:r>
              <a:rPr lang="en-GB" altLang="en-US" sz="4300" dirty="0">
                <a:latin typeface="Arial" panose="020B0604020202020204" pitchFamily="34" charset="0"/>
                <a:cs typeface="Arial" panose="020B0604020202020204" pitchFamily="34" charset="0"/>
              </a:rPr>
              <a:t>Bond, J., Peace, SM., Dittmann-Kohli, F. a Westerhof, G.(eds.) (2007) </a:t>
            </a:r>
            <a:r>
              <a:rPr lang="en-GB" altLang="en-US" sz="4300" i="1" dirty="0">
                <a:latin typeface="Arial" panose="020B0604020202020204" pitchFamily="34" charset="0"/>
                <a:cs typeface="Arial" panose="020B0604020202020204" pitchFamily="34" charset="0"/>
              </a:rPr>
              <a:t>Ageing in Society: European Perspectives on Gerontology </a:t>
            </a:r>
            <a:r>
              <a:rPr lang="cy-GB" sz="4300" noProof="0" dirty="0">
                <a:latin typeface="Arial" panose="020B0604020202020204" pitchFamily="34" charset="0"/>
                <a:cs typeface="Arial" panose="020B0604020202020204" pitchFamily="34" charset="0"/>
              </a:rPr>
              <a:t>Llundain: </a:t>
            </a:r>
            <a:r>
              <a:rPr lang="en-GB" altLang="en-US" sz="4300" dirty="0">
                <a:latin typeface="Arial" panose="020B0604020202020204" pitchFamily="34" charset="0"/>
                <a:cs typeface="Arial" panose="020B0604020202020204" pitchFamily="34" charset="0"/>
              </a:rPr>
              <a:t>Sage Publishing Ltd.</a:t>
            </a:r>
          </a:p>
          <a:p>
            <a:r>
              <a:rPr lang="en-GB" altLang="en-US" sz="4300" dirty="0">
                <a:latin typeface="Arial" panose="020B0604020202020204" pitchFamily="34" charset="0"/>
                <a:cs typeface="Arial" panose="020B0604020202020204" pitchFamily="34" charset="0"/>
              </a:rPr>
              <a:t>British Society for Research on Ageing (2020) </a:t>
            </a:r>
            <a:r>
              <a:rPr lang="en-GB" altLang="en-US" sz="4300" i="1" dirty="0">
                <a:latin typeface="Arial" panose="020B0604020202020204" pitchFamily="34" charset="0"/>
                <a:cs typeface="Arial" panose="020B0604020202020204" pitchFamily="34" charset="0"/>
              </a:rPr>
              <a:t>About Ageing. </a:t>
            </a:r>
            <a:r>
              <a:rPr lang="en-GB" altLang="en-US" sz="4300" dirty="0" err="1">
                <a:latin typeface="Arial" panose="020B0604020202020204" pitchFamily="34" charset="0"/>
                <a:cs typeface="Arial" panose="020B0604020202020204" pitchFamily="34" charset="0"/>
              </a:rPr>
              <a:t>Ar</a:t>
            </a:r>
            <a:r>
              <a:rPr lang="en-GB" altLang="en-US" sz="4300" dirty="0">
                <a:latin typeface="Arial" panose="020B0604020202020204" pitchFamily="34" charset="0"/>
                <a:cs typeface="Arial" panose="020B0604020202020204" pitchFamily="34" charset="0"/>
              </a:rPr>
              <a:t> </a:t>
            </a:r>
            <a:r>
              <a:rPr lang="en-GB" altLang="en-US" sz="4300" dirty="0" err="1">
                <a:latin typeface="Arial" panose="020B0604020202020204" pitchFamily="34" charset="0"/>
                <a:cs typeface="Arial" panose="020B0604020202020204" pitchFamily="34" charset="0"/>
              </a:rPr>
              <a:t>gael</a:t>
            </a:r>
            <a:r>
              <a:rPr lang="en-GB" altLang="en-US" sz="4300" dirty="0">
                <a:latin typeface="Arial" panose="020B0604020202020204" pitchFamily="34" charset="0"/>
                <a:cs typeface="Arial" panose="020B0604020202020204" pitchFamily="34" charset="0"/>
              </a:rPr>
              <a:t> </a:t>
            </a:r>
            <a:r>
              <a:rPr lang="en-GB" altLang="en-US" sz="4300" dirty="0" err="1">
                <a:latin typeface="Arial" panose="020B0604020202020204" pitchFamily="34" charset="0"/>
                <a:cs typeface="Arial" panose="020B0604020202020204" pitchFamily="34" charset="0"/>
              </a:rPr>
              <a:t>yn</a:t>
            </a:r>
            <a:r>
              <a:rPr lang="en-GB" altLang="en-US" sz="4300" dirty="0">
                <a:latin typeface="Arial" panose="020B0604020202020204" pitchFamily="34" charset="0"/>
                <a:cs typeface="Arial" panose="020B0604020202020204" pitchFamily="34" charset="0"/>
              </a:rPr>
              <a:t>: </a:t>
            </a:r>
            <a:r>
              <a:rPr lang="en-GB" sz="4300" dirty="0">
                <a:latin typeface="Arial" panose="020B0604020202020204" pitchFamily="34" charset="0"/>
                <a:cs typeface="Arial" panose="020B0604020202020204" pitchFamily="34" charset="0"/>
                <a:hlinkClick r:id="rId5"/>
              </a:rPr>
              <a:t>https://bsra.org.uk/about-ageing/</a:t>
            </a:r>
            <a:r>
              <a:rPr lang="en-GB" sz="4300" dirty="0">
                <a:latin typeface="Arial" panose="020B0604020202020204" pitchFamily="34" charset="0"/>
                <a:cs typeface="Arial" panose="020B0604020202020204" pitchFamily="34" charset="0"/>
              </a:rPr>
              <a:t> (</a:t>
            </a:r>
            <a:r>
              <a:rPr lang="cy-GB" sz="4300" noProof="0" dirty="0">
                <a:latin typeface="Arial" panose="020B0604020202020204" pitchFamily="34" charset="0"/>
                <a:cs typeface="Arial" panose="020B0604020202020204" pitchFamily="34" charset="0"/>
              </a:rPr>
              <a:t>Cyrchwyd: 12 Ionawr </a:t>
            </a:r>
            <a:r>
              <a:rPr lang="en-GB" sz="4300" dirty="0">
                <a:latin typeface="Arial" panose="020B0604020202020204" pitchFamily="34" charset="0"/>
                <a:cs typeface="Arial" panose="020B0604020202020204" pitchFamily="34" charset="0"/>
              </a:rPr>
              <a:t>2021).</a:t>
            </a:r>
            <a:endParaRPr lang="en-GB" altLang="en-US" sz="4300" dirty="0">
              <a:latin typeface="Arial" panose="020B0604020202020204" pitchFamily="34" charset="0"/>
              <a:cs typeface="Arial" panose="020B0604020202020204" pitchFamily="34" charset="0"/>
            </a:endParaRPr>
          </a:p>
          <a:p>
            <a:r>
              <a:rPr lang="en-GB" sz="4300" dirty="0">
                <a:latin typeface="Arial" panose="020B0604020202020204" pitchFamily="34" charset="0"/>
                <a:cs typeface="Arial" panose="020B0604020202020204" pitchFamily="34" charset="0"/>
              </a:rPr>
              <a:t>Coleman, J. a Hendry, L. (1999) </a:t>
            </a:r>
            <a:r>
              <a:rPr lang="en-GB" sz="4300" i="1" dirty="0">
                <a:latin typeface="Arial" panose="020B0604020202020204" pitchFamily="34" charset="0"/>
                <a:cs typeface="Arial" panose="020B0604020202020204" pitchFamily="34" charset="0"/>
              </a:rPr>
              <a:t>The Nature of Adolescence</a:t>
            </a:r>
            <a:r>
              <a:rPr lang="en-GB" sz="4300" dirty="0">
                <a:latin typeface="Arial" panose="020B0604020202020204" pitchFamily="34" charset="0"/>
                <a:cs typeface="Arial" panose="020B0604020202020204" pitchFamily="34" charset="0"/>
              </a:rPr>
              <a:t>, </a:t>
            </a:r>
            <a:r>
              <a:rPr lang="cy-GB" sz="4300" noProof="0" dirty="0">
                <a:latin typeface="Arial" panose="020B0604020202020204" pitchFamily="34" charset="0"/>
                <a:cs typeface="Arial" panose="020B0604020202020204" pitchFamily="34" charset="0"/>
              </a:rPr>
              <a:t>Llundain: </a:t>
            </a:r>
            <a:r>
              <a:rPr lang="en-GB" sz="4300" dirty="0">
                <a:latin typeface="Arial" panose="020B0604020202020204" pitchFamily="34" charset="0"/>
                <a:cs typeface="Arial" panose="020B0604020202020204" pitchFamily="34" charset="0"/>
              </a:rPr>
              <a:t>Routledge.</a:t>
            </a:r>
          </a:p>
          <a:p>
            <a:r>
              <a:rPr lang="en-GB" sz="4300" dirty="0">
                <a:latin typeface="Arial" panose="020B0604020202020204" pitchFamily="34" charset="0"/>
                <a:cs typeface="Arial" panose="020B0604020202020204" pitchFamily="34" charset="0"/>
              </a:rPr>
              <a:t>Coleman, P. ac O’Hanlon, A. (2017) </a:t>
            </a:r>
            <a:r>
              <a:rPr lang="en-GB" sz="4300" i="1" dirty="0">
                <a:latin typeface="Arial" panose="020B0604020202020204" pitchFamily="34" charset="0"/>
                <a:cs typeface="Arial" panose="020B0604020202020204" pitchFamily="34" charset="0"/>
              </a:rPr>
              <a:t>Aging and Development: Social and Emotional Perspectives 2</a:t>
            </a:r>
            <a:r>
              <a:rPr lang="en-GB" sz="4300" i="1" baseline="30000" dirty="0">
                <a:latin typeface="Arial" panose="020B0604020202020204" pitchFamily="34" charset="0"/>
                <a:cs typeface="Arial" panose="020B0604020202020204" pitchFamily="34" charset="0"/>
              </a:rPr>
              <a:t>il</a:t>
            </a:r>
            <a:r>
              <a:rPr lang="en-GB" sz="4300" i="1" dirty="0">
                <a:latin typeface="Arial" panose="020B0604020202020204" pitchFamily="34" charset="0"/>
                <a:cs typeface="Arial" panose="020B0604020202020204" pitchFamily="34" charset="0"/>
              </a:rPr>
              <a:t> </a:t>
            </a:r>
            <a:r>
              <a:rPr lang="cy-GB" sz="4300" i="1" noProof="0" dirty="0">
                <a:latin typeface="Arial" panose="020B0604020202020204" pitchFamily="34" charset="0"/>
                <a:cs typeface="Arial" panose="020B0604020202020204" pitchFamily="34" charset="0"/>
              </a:rPr>
              <a:t>argraffiad</a:t>
            </a:r>
            <a:r>
              <a:rPr lang="cy-GB" sz="4300" noProof="0" dirty="0">
                <a:latin typeface="Arial" panose="020B0604020202020204" pitchFamily="34" charset="0"/>
                <a:cs typeface="Arial" panose="020B0604020202020204" pitchFamily="34" charset="0"/>
              </a:rPr>
              <a:t>. Rhydychen: Routledge.</a:t>
            </a:r>
          </a:p>
          <a:p>
            <a:r>
              <a:rPr lang="cy-GB" sz="4300" noProof="0" dirty="0" err="1">
                <a:latin typeface="Arial" panose="020B0604020202020204" pitchFamily="34" charset="0"/>
                <a:cs typeface="Arial" panose="020B0604020202020204" pitchFamily="34" charset="0"/>
              </a:rPr>
              <a:t>Hyde</a:t>
            </a:r>
            <a:r>
              <a:rPr lang="cy-GB" sz="4300" noProof="0" dirty="0">
                <a:latin typeface="Arial" panose="020B0604020202020204" pitchFamily="34" charset="0"/>
                <a:cs typeface="Arial" panose="020B0604020202020204" pitchFamily="34" charset="0"/>
              </a:rPr>
              <a:t>, M., a </a:t>
            </a:r>
            <a:r>
              <a:rPr lang="cy-GB" sz="4300" noProof="0" dirty="0" err="1">
                <a:latin typeface="Arial" panose="020B0604020202020204" pitchFamily="34" charset="0"/>
                <a:cs typeface="Arial" panose="020B0604020202020204" pitchFamily="34" charset="0"/>
              </a:rPr>
              <a:t>Higgs</a:t>
            </a:r>
            <a:r>
              <a:rPr lang="cy-GB" sz="4300" noProof="0" dirty="0">
                <a:latin typeface="Arial" panose="020B0604020202020204" pitchFamily="34" charset="0"/>
                <a:cs typeface="Arial" panose="020B0604020202020204" pitchFamily="34" charset="0"/>
              </a:rPr>
              <a:t>, P. (2016). </a:t>
            </a:r>
            <a:r>
              <a:rPr lang="cy-GB" sz="4300" i="1" noProof="0" dirty="0" err="1">
                <a:latin typeface="Arial" panose="020B0604020202020204" pitchFamily="34" charset="0"/>
                <a:cs typeface="Arial" panose="020B0604020202020204" pitchFamily="34" charset="0"/>
              </a:rPr>
              <a:t>Ageing</a:t>
            </a:r>
            <a:r>
              <a:rPr lang="cy-GB" sz="4300" i="1" noProof="0" dirty="0">
                <a:latin typeface="Arial" panose="020B0604020202020204" pitchFamily="34" charset="0"/>
                <a:cs typeface="Arial" panose="020B0604020202020204" pitchFamily="34" charset="0"/>
              </a:rPr>
              <a:t> </a:t>
            </a:r>
            <a:r>
              <a:rPr lang="cy-GB" sz="4300" i="1" noProof="0" dirty="0" err="1">
                <a:latin typeface="Arial" panose="020B0604020202020204" pitchFamily="34" charset="0"/>
                <a:cs typeface="Arial" panose="020B0604020202020204" pitchFamily="34" charset="0"/>
              </a:rPr>
              <a:t>and</a:t>
            </a:r>
            <a:r>
              <a:rPr lang="cy-GB" sz="4300" i="1" noProof="0" dirty="0">
                <a:latin typeface="Arial" panose="020B0604020202020204" pitchFamily="34" charset="0"/>
                <a:cs typeface="Arial" panose="020B0604020202020204" pitchFamily="34" charset="0"/>
              </a:rPr>
              <a:t> </a:t>
            </a:r>
            <a:r>
              <a:rPr lang="cy-GB" sz="4300" i="1" noProof="0" dirty="0" err="1">
                <a:latin typeface="Arial" panose="020B0604020202020204" pitchFamily="34" charset="0"/>
                <a:cs typeface="Arial" panose="020B0604020202020204" pitchFamily="34" charset="0"/>
              </a:rPr>
              <a:t>Globalisation</a:t>
            </a:r>
            <a:r>
              <a:rPr lang="cy-GB" sz="4300" noProof="0" dirty="0">
                <a:latin typeface="Arial" panose="020B0604020202020204" pitchFamily="34" charset="0"/>
                <a:cs typeface="Arial" panose="020B0604020202020204" pitchFamily="34" charset="0"/>
              </a:rPr>
              <a:t>, Bryste: </a:t>
            </a:r>
            <a:r>
              <a:rPr lang="cy-GB" sz="4300" noProof="0" dirty="0" err="1">
                <a:latin typeface="Arial" panose="020B0604020202020204" pitchFamily="34" charset="0"/>
                <a:cs typeface="Arial" panose="020B0604020202020204" pitchFamily="34" charset="0"/>
              </a:rPr>
              <a:t>Policy</a:t>
            </a:r>
            <a:r>
              <a:rPr lang="cy-GB" sz="4300" noProof="0" dirty="0">
                <a:latin typeface="Arial" panose="020B0604020202020204" pitchFamily="34" charset="0"/>
                <a:cs typeface="Arial" panose="020B0604020202020204" pitchFamily="34" charset="0"/>
              </a:rPr>
              <a:t> </a:t>
            </a:r>
            <a:r>
              <a:rPr lang="cy-GB" sz="4300" noProof="0" dirty="0" err="1">
                <a:latin typeface="Arial" panose="020B0604020202020204" pitchFamily="34" charset="0"/>
                <a:cs typeface="Arial" panose="020B0604020202020204" pitchFamily="34" charset="0"/>
              </a:rPr>
              <a:t>Press</a:t>
            </a:r>
            <a:r>
              <a:rPr lang="cy-GB" sz="4300" noProof="0" dirty="0">
                <a:latin typeface="Arial" panose="020B0604020202020204" pitchFamily="34" charset="0"/>
                <a:cs typeface="Arial" panose="020B0604020202020204" pitchFamily="34" charset="0"/>
              </a:rPr>
              <a:t>.</a:t>
            </a:r>
          </a:p>
          <a:p>
            <a:r>
              <a:rPr lang="cy-GB" sz="4300" noProof="0" dirty="0" err="1">
                <a:latin typeface="Arial" panose="020B0604020202020204" pitchFamily="34" charset="0"/>
                <a:ea typeface="Calibri" panose="020F0502020204030204" pitchFamily="34" charset="0"/>
                <a:cs typeface="Arial" panose="020B0604020202020204" pitchFamily="34" charset="0"/>
              </a:rPr>
              <a:t>Larkin</a:t>
            </a:r>
            <a:r>
              <a:rPr lang="cy-GB" sz="4300" noProof="0" dirty="0">
                <a:latin typeface="Arial" panose="020B0604020202020204" pitchFamily="34" charset="0"/>
                <a:ea typeface="Calibri" panose="020F0502020204030204" pitchFamily="34" charset="0"/>
                <a:cs typeface="Arial" panose="020B0604020202020204" pitchFamily="34" charset="0"/>
              </a:rPr>
              <a:t>, M. (2009</a:t>
            </a:r>
            <a:r>
              <a:rPr lang="cy-GB" sz="4300" i="1" noProof="0" dirty="0">
                <a:latin typeface="Arial" panose="020B0604020202020204" pitchFamily="34" charset="0"/>
                <a:ea typeface="Calibri" panose="020F0502020204030204" pitchFamily="34" charset="0"/>
                <a:cs typeface="Arial" panose="020B0604020202020204" pitchFamily="34" charset="0"/>
              </a:rPr>
              <a:t>) </a:t>
            </a:r>
            <a:r>
              <a:rPr lang="cy-GB" sz="4300" i="1" noProof="0" dirty="0" err="1">
                <a:latin typeface="Arial" panose="020B0604020202020204" pitchFamily="34" charset="0"/>
                <a:ea typeface="Calibri" panose="020F0502020204030204" pitchFamily="34" charset="0"/>
                <a:cs typeface="Arial" panose="020B0604020202020204" pitchFamily="34" charset="0"/>
              </a:rPr>
              <a:t>Vulnerable</a:t>
            </a:r>
            <a:r>
              <a:rPr lang="cy-GB" sz="4300" i="1" noProof="0" dirty="0">
                <a:latin typeface="Arial" panose="020B0604020202020204" pitchFamily="34" charset="0"/>
                <a:ea typeface="Calibri" panose="020F0502020204030204" pitchFamily="34" charset="0"/>
                <a:cs typeface="Arial" panose="020B0604020202020204" pitchFamily="34" charset="0"/>
              </a:rPr>
              <a:t> </a:t>
            </a:r>
            <a:r>
              <a:rPr lang="cy-GB" sz="4300" i="1" noProof="0" dirty="0" err="1">
                <a:latin typeface="Arial" panose="020B0604020202020204" pitchFamily="34" charset="0"/>
                <a:ea typeface="Calibri" panose="020F0502020204030204" pitchFamily="34" charset="0"/>
                <a:cs typeface="Arial" panose="020B0604020202020204" pitchFamily="34" charset="0"/>
              </a:rPr>
              <a:t>Groups</a:t>
            </a:r>
            <a:r>
              <a:rPr lang="cy-GB" sz="4300" i="1" noProof="0" dirty="0">
                <a:latin typeface="Arial" panose="020B0604020202020204" pitchFamily="34" charset="0"/>
                <a:ea typeface="Calibri" panose="020F0502020204030204" pitchFamily="34" charset="0"/>
                <a:cs typeface="Arial" panose="020B0604020202020204" pitchFamily="34" charset="0"/>
              </a:rPr>
              <a:t> </a:t>
            </a:r>
            <a:r>
              <a:rPr lang="cy-GB" sz="4300" i="1" noProof="0" dirty="0" err="1">
                <a:latin typeface="Arial" panose="020B0604020202020204" pitchFamily="34" charset="0"/>
                <a:ea typeface="Calibri" panose="020F0502020204030204" pitchFamily="34" charset="0"/>
                <a:cs typeface="Arial" panose="020B0604020202020204" pitchFamily="34" charset="0"/>
              </a:rPr>
              <a:t>in</a:t>
            </a:r>
            <a:r>
              <a:rPr lang="cy-GB" sz="4300" i="1" noProof="0" dirty="0">
                <a:latin typeface="Arial" panose="020B0604020202020204" pitchFamily="34" charset="0"/>
                <a:ea typeface="Calibri" panose="020F0502020204030204" pitchFamily="34" charset="0"/>
                <a:cs typeface="Arial" panose="020B0604020202020204" pitchFamily="34" charset="0"/>
              </a:rPr>
              <a:t> </a:t>
            </a:r>
            <a:r>
              <a:rPr lang="cy-GB" sz="4300" i="1" noProof="0" dirty="0" err="1">
                <a:latin typeface="Arial" panose="020B0604020202020204" pitchFamily="34" charset="0"/>
                <a:ea typeface="Calibri" panose="020F0502020204030204" pitchFamily="34" charset="0"/>
                <a:cs typeface="Arial" panose="020B0604020202020204" pitchFamily="34" charset="0"/>
              </a:rPr>
              <a:t>Health</a:t>
            </a:r>
            <a:r>
              <a:rPr lang="cy-GB" sz="4300" i="1" noProof="0" dirty="0">
                <a:latin typeface="Arial" panose="020B0604020202020204" pitchFamily="34" charset="0"/>
                <a:ea typeface="Calibri" panose="020F0502020204030204" pitchFamily="34" charset="0"/>
                <a:cs typeface="Arial" panose="020B0604020202020204" pitchFamily="34" charset="0"/>
              </a:rPr>
              <a:t> </a:t>
            </a:r>
            <a:r>
              <a:rPr lang="cy-GB" sz="4300" i="1" noProof="0" dirty="0" err="1">
                <a:latin typeface="Arial" panose="020B0604020202020204" pitchFamily="34" charset="0"/>
                <a:ea typeface="Calibri" panose="020F0502020204030204" pitchFamily="34" charset="0"/>
                <a:cs typeface="Arial" panose="020B0604020202020204" pitchFamily="34" charset="0"/>
              </a:rPr>
              <a:t>and</a:t>
            </a:r>
            <a:r>
              <a:rPr lang="cy-GB" sz="4300" i="1" noProof="0" dirty="0">
                <a:latin typeface="Arial" panose="020B0604020202020204" pitchFamily="34" charset="0"/>
                <a:ea typeface="Calibri" panose="020F0502020204030204" pitchFamily="34" charset="0"/>
                <a:cs typeface="Arial" panose="020B0604020202020204" pitchFamily="34" charset="0"/>
              </a:rPr>
              <a:t> </a:t>
            </a:r>
            <a:r>
              <a:rPr lang="cy-GB" sz="4300" i="1" noProof="0" dirty="0" err="1">
                <a:latin typeface="Arial" panose="020B0604020202020204" pitchFamily="34" charset="0"/>
                <a:ea typeface="Calibri" panose="020F0502020204030204" pitchFamily="34" charset="0"/>
                <a:cs typeface="Arial" panose="020B0604020202020204" pitchFamily="34" charset="0"/>
              </a:rPr>
              <a:t>Social</a:t>
            </a:r>
            <a:r>
              <a:rPr lang="cy-GB" sz="4300" i="1" noProof="0" dirty="0">
                <a:latin typeface="Arial" panose="020B0604020202020204" pitchFamily="34" charset="0"/>
                <a:ea typeface="Calibri" panose="020F0502020204030204" pitchFamily="34" charset="0"/>
                <a:cs typeface="Arial" panose="020B0604020202020204" pitchFamily="34" charset="0"/>
              </a:rPr>
              <a:t> Care</a:t>
            </a:r>
            <a:r>
              <a:rPr lang="cy-GB" sz="4300" noProof="0" dirty="0">
                <a:latin typeface="Arial" panose="020B0604020202020204" pitchFamily="34" charset="0"/>
                <a:ea typeface="Calibri" panose="020F0502020204030204" pitchFamily="34" charset="0"/>
                <a:cs typeface="Arial" panose="020B0604020202020204" pitchFamily="34" charset="0"/>
              </a:rPr>
              <a:t>. Llundain: </a:t>
            </a:r>
            <a:r>
              <a:rPr lang="cy-GB" sz="4300" noProof="0" dirty="0" err="1">
                <a:latin typeface="Arial" panose="020B0604020202020204" pitchFamily="34" charset="0"/>
                <a:ea typeface="Calibri" panose="020F0502020204030204" pitchFamily="34" charset="0"/>
                <a:cs typeface="Arial" panose="020B0604020202020204" pitchFamily="34" charset="0"/>
              </a:rPr>
              <a:t>Sage</a:t>
            </a:r>
            <a:r>
              <a:rPr lang="cy-GB" sz="4300" noProof="0" dirty="0">
                <a:latin typeface="Arial" panose="020B0604020202020204" pitchFamily="34" charset="0"/>
                <a:ea typeface="Calibri" panose="020F0502020204030204" pitchFamily="34" charset="0"/>
                <a:cs typeface="Arial" panose="020B0604020202020204" pitchFamily="34" charset="0"/>
              </a:rPr>
              <a:t> Publications Ltd.</a:t>
            </a:r>
            <a:endParaRPr lang="cy-GB" sz="4300" noProof="0" dirty="0">
              <a:latin typeface="Arial" panose="020B0604020202020204" pitchFamily="34" charset="0"/>
              <a:cs typeface="Arial" panose="020B0604020202020204" pitchFamily="34" charset="0"/>
            </a:endParaRPr>
          </a:p>
          <a:p>
            <a:r>
              <a:rPr lang="cy-GB" sz="4300" noProof="0" dirty="0" err="1">
                <a:latin typeface="Arial" panose="020B0604020202020204" pitchFamily="34" charset="0"/>
                <a:cs typeface="Arial" panose="020B0604020202020204" pitchFamily="34" charset="0"/>
              </a:rPr>
              <a:t>Maulk</a:t>
            </a:r>
            <a:r>
              <a:rPr lang="cy-GB" sz="4300" noProof="0" dirty="0">
                <a:latin typeface="Arial" panose="020B0604020202020204" pitchFamily="34" charset="0"/>
                <a:cs typeface="Arial" panose="020B0604020202020204" pitchFamily="34" charset="0"/>
              </a:rPr>
              <a:t>, K. (2010) </a:t>
            </a:r>
            <a:r>
              <a:rPr lang="cy-GB" sz="4300" i="1" noProof="0" dirty="0" err="1">
                <a:latin typeface="Arial" panose="020B0604020202020204" pitchFamily="34" charset="0"/>
                <a:cs typeface="Arial" panose="020B0604020202020204" pitchFamily="34" charset="0"/>
              </a:rPr>
              <a:t>Gerontological</a:t>
            </a:r>
            <a:r>
              <a:rPr lang="cy-GB" sz="4300" i="1" noProof="0" dirty="0">
                <a:latin typeface="Arial" panose="020B0604020202020204" pitchFamily="34" charset="0"/>
                <a:cs typeface="Arial" panose="020B0604020202020204" pitchFamily="34" charset="0"/>
              </a:rPr>
              <a:t> </a:t>
            </a:r>
            <a:r>
              <a:rPr lang="cy-GB" sz="4300" i="1" noProof="0" dirty="0" err="1">
                <a:latin typeface="Arial" panose="020B0604020202020204" pitchFamily="34" charset="0"/>
                <a:cs typeface="Arial" panose="020B0604020202020204" pitchFamily="34" charset="0"/>
              </a:rPr>
              <a:t>Nursing</a:t>
            </a:r>
            <a:r>
              <a:rPr lang="cy-GB" sz="4300" i="1" noProof="0" dirty="0">
                <a:latin typeface="Arial" panose="020B0604020202020204" pitchFamily="34" charset="0"/>
                <a:cs typeface="Arial" panose="020B0604020202020204" pitchFamily="34" charset="0"/>
              </a:rPr>
              <a:t>: </a:t>
            </a:r>
            <a:r>
              <a:rPr lang="cy-GB" sz="4300" i="1" noProof="0" dirty="0" err="1">
                <a:latin typeface="Arial" panose="020B0604020202020204" pitchFamily="34" charset="0"/>
                <a:cs typeface="Arial" panose="020B0604020202020204" pitchFamily="34" charset="0"/>
              </a:rPr>
              <a:t>Competencies</a:t>
            </a:r>
            <a:r>
              <a:rPr lang="cy-GB" sz="4300" i="1" noProof="0" dirty="0">
                <a:latin typeface="Arial" panose="020B0604020202020204" pitchFamily="34" charset="0"/>
                <a:cs typeface="Arial" panose="020B0604020202020204" pitchFamily="34" charset="0"/>
              </a:rPr>
              <a:t> </a:t>
            </a:r>
            <a:r>
              <a:rPr lang="cy-GB" sz="4300" i="1" noProof="0" dirty="0" err="1">
                <a:latin typeface="Arial" panose="020B0604020202020204" pitchFamily="34" charset="0"/>
                <a:cs typeface="Arial" panose="020B0604020202020204" pitchFamily="34" charset="0"/>
              </a:rPr>
              <a:t>for</a:t>
            </a:r>
            <a:r>
              <a:rPr lang="cy-GB" sz="4300" i="1" noProof="0" dirty="0">
                <a:latin typeface="Arial" panose="020B0604020202020204" pitchFamily="34" charset="0"/>
                <a:cs typeface="Arial" panose="020B0604020202020204" pitchFamily="34" charset="0"/>
              </a:rPr>
              <a:t> Care </a:t>
            </a:r>
            <a:r>
              <a:rPr lang="cy-GB" sz="4300" noProof="0" dirty="0">
                <a:latin typeface="Arial" panose="020B0604020202020204" pitchFamily="34" charset="0"/>
                <a:cs typeface="Arial" panose="020B0604020202020204" pitchFamily="34" charset="0"/>
              </a:rPr>
              <a:t>2ail argraffiad Llundain: Jones </a:t>
            </a:r>
            <a:r>
              <a:rPr lang="cy-GB" sz="4300" noProof="0" dirty="0" err="1">
                <a:latin typeface="Arial" panose="020B0604020202020204" pitchFamily="34" charset="0"/>
                <a:cs typeface="Arial" panose="020B0604020202020204" pitchFamily="34" charset="0"/>
              </a:rPr>
              <a:t>and</a:t>
            </a:r>
            <a:r>
              <a:rPr lang="cy-GB" sz="4300" noProof="0" dirty="0">
                <a:latin typeface="Arial" panose="020B0604020202020204" pitchFamily="34" charset="0"/>
                <a:cs typeface="Arial" panose="020B0604020202020204" pitchFamily="34" charset="0"/>
              </a:rPr>
              <a:t> </a:t>
            </a:r>
            <a:r>
              <a:rPr lang="cy-GB" sz="4300" noProof="0" dirty="0" err="1">
                <a:latin typeface="Arial" panose="020B0604020202020204" pitchFamily="34" charset="0"/>
                <a:cs typeface="Arial" panose="020B0604020202020204" pitchFamily="34" charset="0"/>
              </a:rPr>
              <a:t>Bartlett</a:t>
            </a:r>
            <a:r>
              <a:rPr lang="cy-GB" sz="4300" noProof="0" dirty="0">
                <a:latin typeface="Arial" panose="020B0604020202020204" pitchFamily="34" charset="0"/>
                <a:cs typeface="Arial" panose="020B0604020202020204" pitchFamily="34" charset="0"/>
              </a:rPr>
              <a:t> </a:t>
            </a:r>
            <a:r>
              <a:rPr lang="cy-GB" sz="4300" noProof="0" dirty="0" err="1">
                <a:latin typeface="Arial" panose="020B0604020202020204" pitchFamily="34" charset="0"/>
                <a:cs typeface="Arial" panose="020B0604020202020204" pitchFamily="34" charset="0"/>
              </a:rPr>
              <a:t>Publishers</a:t>
            </a:r>
            <a:r>
              <a:rPr lang="cy-GB" sz="4300" noProof="0" dirty="0">
                <a:latin typeface="Arial" panose="020B0604020202020204" pitchFamily="34" charset="0"/>
                <a:cs typeface="Arial" panose="020B0604020202020204" pitchFamily="34" charset="0"/>
              </a:rPr>
              <a:t> International.</a:t>
            </a:r>
          </a:p>
          <a:p>
            <a:endParaRPr lang="en-GB"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413713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999068"/>
            <a:ext cx="9601196" cy="1303867"/>
          </a:xfrm>
        </p:spPr>
        <p:txBody>
          <a:bodyPr/>
          <a:lstStyle/>
          <a:p>
            <a:r>
              <a:rPr lang="cy-GB" b="1" noProof="0" dirty="0">
                <a:latin typeface="Arial" panose="020B0604020202020204" pitchFamily="34" charset="0"/>
                <a:cs typeface="Arial" panose="020B0604020202020204" pitchFamily="34" charset="0"/>
              </a:rPr>
              <a:t>Cyfeirnodau</a:t>
            </a:r>
          </a:p>
        </p:txBody>
      </p:sp>
      <p:sp>
        <p:nvSpPr>
          <p:cNvPr id="3" name="Content Placeholder 2"/>
          <p:cNvSpPr>
            <a:spLocks noGrp="1"/>
          </p:cNvSpPr>
          <p:nvPr>
            <p:ph idx="1"/>
          </p:nvPr>
        </p:nvSpPr>
        <p:spPr>
          <a:xfrm>
            <a:off x="1295401" y="1051982"/>
            <a:ext cx="9601196" cy="4720168"/>
          </a:xfrm>
        </p:spPr>
        <p:txBody>
          <a:bodyPr>
            <a:normAutofit fontScale="62500" lnSpcReduction="20000"/>
          </a:bodyPr>
          <a:lstStyle/>
          <a:p>
            <a:r>
              <a:rPr lang="en-GB" altLang="en-US" dirty="0">
                <a:latin typeface="Arial" panose="020B0604020202020204" pitchFamily="34" charset="0"/>
                <a:cs typeface="Arial" panose="020B0604020202020204" pitchFamily="34" charset="0"/>
              </a:rPr>
              <a:t>Mullen, P. (2002) </a:t>
            </a:r>
            <a:r>
              <a:rPr lang="en-GB" altLang="en-US" i="1" dirty="0">
                <a:latin typeface="Arial" panose="020B0604020202020204" pitchFamily="34" charset="0"/>
                <a:cs typeface="Arial" panose="020B0604020202020204" pitchFamily="34" charset="0"/>
              </a:rPr>
              <a:t>The Imaginary Time Bomb: Why an Ageing Population is Not a Social Problem</a:t>
            </a:r>
            <a:r>
              <a:rPr lang="en-GB" altLang="en-US" dirty="0">
                <a:latin typeface="Arial" panose="020B0604020202020204" pitchFamily="34" charset="0"/>
                <a:cs typeface="Arial" panose="020B0604020202020204" pitchFamily="34" charset="0"/>
              </a:rPr>
              <a:t>, London: </a:t>
            </a:r>
            <a:r>
              <a:rPr lang="en-GB" altLang="en-US" dirty="0" err="1">
                <a:latin typeface="Arial" panose="020B0604020202020204" pitchFamily="34" charset="0"/>
                <a:cs typeface="Arial" panose="020B0604020202020204" pitchFamily="34" charset="0"/>
              </a:rPr>
              <a:t>I.B.Tauris</a:t>
            </a:r>
            <a:r>
              <a:rPr lang="en-GB" altLang="en-US" dirty="0">
                <a:latin typeface="Arial" panose="020B0604020202020204" pitchFamily="34" charset="0"/>
                <a:cs typeface="Arial" panose="020B0604020202020204" pitchFamily="34" charset="0"/>
              </a:rPr>
              <a:t>.</a:t>
            </a:r>
          </a:p>
          <a:p>
            <a:r>
              <a:rPr lang="en-GB" altLang="en-US" dirty="0">
                <a:latin typeface="Arial" panose="020B0604020202020204" pitchFamily="34" charset="0"/>
                <a:cs typeface="Arial" panose="020B0604020202020204" pitchFamily="34" charset="0"/>
              </a:rPr>
              <a:t>NHS, (2020) </a:t>
            </a:r>
            <a:r>
              <a:rPr lang="en-GB" altLang="en-US" i="1" dirty="0">
                <a:latin typeface="Arial" panose="020B0604020202020204" pitchFamily="34" charset="0"/>
                <a:cs typeface="Arial" panose="020B0604020202020204" pitchFamily="34" charset="0"/>
              </a:rPr>
              <a:t>Improving Care for Older People. </a:t>
            </a:r>
            <a:r>
              <a:rPr lang="en-GB" altLang="en-US" dirty="0" err="1">
                <a:latin typeface="Arial" panose="020B0604020202020204" pitchFamily="34" charset="0"/>
                <a:cs typeface="Arial" panose="020B0604020202020204" pitchFamily="34" charset="0"/>
              </a:rPr>
              <a:t>Ar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gael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yn</a:t>
            </a:r>
            <a:r>
              <a:rPr lang="en-GB" altLang="en-US" dirty="0">
                <a:latin typeface="Arial" panose="020B0604020202020204" pitchFamily="34" charset="0"/>
                <a:cs typeface="Arial" panose="020B0604020202020204" pitchFamily="34" charset="0"/>
              </a:rPr>
              <a:t>: </a:t>
            </a:r>
            <a:r>
              <a:rPr lang="en-GB" altLang="en-US" dirty="0">
                <a:latin typeface="Arial" panose="020B0604020202020204" pitchFamily="34" charset="0"/>
                <a:cs typeface="Arial" panose="020B0604020202020204" pitchFamily="34" charset="0"/>
                <a:hlinkClick r:id="rId3"/>
              </a:rPr>
              <a:t>https://www.england.nhs.uk/ourwork/clinical-policy/older-people/improving-care-for-older-people/</a:t>
            </a:r>
            <a:r>
              <a:rPr lang="en-GB" altLang="en-US" dirty="0">
                <a:latin typeface="Arial" panose="020B0604020202020204" pitchFamily="34" charset="0"/>
                <a:cs typeface="Arial" panose="020B0604020202020204" pitchFamily="34" charset="0"/>
              </a:rPr>
              <a:t> (</a:t>
            </a:r>
            <a:r>
              <a:rPr lang="cy-GB" noProof="0" dirty="0">
                <a:latin typeface="Arial" panose="020B0604020202020204" pitchFamily="34" charset="0"/>
                <a:cs typeface="Arial" panose="020B0604020202020204" pitchFamily="34" charset="0"/>
              </a:rPr>
              <a:t>Cyrchwyd 17 Chwefror </a:t>
            </a:r>
            <a:r>
              <a:rPr lang="en-GB" altLang="en-US" dirty="0">
                <a:latin typeface="Arial" panose="020B0604020202020204" pitchFamily="34" charset="0"/>
                <a:cs typeface="Arial" panose="020B0604020202020204" pitchFamily="34" charset="0"/>
              </a:rPr>
              <a:t>2021).</a:t>
            </a:r>
          </a:p>
          <a:p>
            <a:r>
              <a:rPr lang="en-GB" altLang="en-US" dirty="0">
                <a:latin typeface="Arial" panose="020B0604020202020204" pitchFamily="34" charset="0"/>
                <a:cs typeface="Arial" panose="020B0604020202020204" pitchFamily="34" charset="0"/>
              </a:rPr>
              <a:t>NHS England. (2017) </a:t>
            </a:r>
            <a:r>
              <a:rPr lang="en-GB" altLang="en-US" i="1" dirty="0">
                <a:latin typeface="Arial" panose="020B0604020202020204" pitchFamily="34" charset="0"/>
                <a:cs typeface="Arial" panose="020B0604020202020204" pitchFamily="34" charset="0"/>
              </a:rPr>
              <a:t>Mental Health in Older People: A Practice Primer </a:t>
            </a:r>
            <a:r>
              <a:rPr lang="cy-GB" noProof="0" dirty="0">
                <a:latin typeface="Arial" panose="020B0604020202020204" pitchFamily="34" charset="0"/>
                <a:cs typeface="Arial" panose="020B0604020202020204" pitchFamily="34" charset="0"/>
              </a:rPr>
              <a:t>Ar gael yn</a:t>
            </a:r>
            <a:r>
              <a:rPr lang="en-GB" altLang="en-US" dirty="0">
                <a:latin typeface="Arial" panose="020B0604020202020204" pitchFamily="34" charset="0"/>
                <a:cs typeface="Arial" panose="020B0604020202020204" pitchFamily="34" charset="0"/>
              </a:rPr>
              <a:t>: </a:t>
            </a:r>
            <a:r>
              <a:rPr lang="en-GB" altLang="en-US" dirty="0">
                <a:latin typeface="Arial" panose="020B0604020202020204" pitchFamily="34" charset="0"/>
                <a:cs typeface="Arial" panose="020B0604020202020204" pitchFamily="34" charset="0"/>
                <a:hlinkClick r:id="rId4"/>
              </a:rPr>
              <a:t>https://www.england.nhs.uk/wp-content/uploads/2017/09/practice-primer.pdf</a:t>
            </a:r>
            <a:r>
              <a:rPr lang="en-GB" altLang="en-US" dirty="0">
                <a:latin typeface="Arial" panose="020B0604020202020204" pitchFamily="34" charset="0"/>
                <a:cs typeface="Arial" panose="020B0604020202020204" pitchFamily="34" charset="0"/>
              </a:rPr>
              <a:t> (</a:t>
            </a:r>
            <a:r>
              <a:rPr lang="cy-GB" noProof="0" dirty="0">
                <a:latin typeface="Arial" panose="020B0604020202020204" pitchFamily="34" charset="0"/>
                <a:cs typeface="Arial" panose="020B0604020202020204" pitchFamily="34" charset="0"/>
              </a:rPr>
              <a:t>Cyrchwyd 18 Rhagfyr 2020</a:t>
            </a:r>
            <a:r>
              <a:rPr lang="en-GB" altLang="en-US" dirty="0">
                <a:latin typeface="Arial" panose="020B0604020202020204" pitchFamily="34" charset="0"/>
                <a:cs typeface="Arial" panose="020B0604020202020204" pitchFamily="34" charset="0"/>
              </a:rPr>
              <a:t>).</a:t>
            </a:r>
            <a:endParaRPr lang="en-US"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ONS, (2019) </a:t>
            </a:r>
            <a:r>
              <a:rPr lang="en-GB" altLang="en-US" i="1" dirty="0">
                <a:latin typeface="Arial" panose="020B0604020202020204" pitchFamily="34" charset="0"/>
                <a:cs typeface="Arial" panose="020B0604020202020204" pitchFamily="34" charset="0"/>
              </a:rPr>
              <a:t>Living Longer: Is 70 the New Age 65? </a:t>
            </a:r>
            <a:r>
              <a:rPr lang="en-GB" altLang="en-US" dirty="0" err="1">
                <a:latin typeface="Arial" panose="020B0604020202020204" pitchFamily="34" charset="0"/>
                <a:cs typeface="Arial" panose="020B0604020202020204" pitchFamily="34" charset="0"/>
              </a:rPr>
              <a:t>Ar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gael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yn</a:t>
            </a:r>
            <a:r>
              <a:rPr lang="en-GB" altLang="en-US"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hlinkClick r:id="rId5"/>
              </a:rPr>
              <a:t>https://www.ons.gov.uk/peoplepopulationandcommunity/birthsdeathsandmarriages/ageing/articles/livinglongerisage70thenewage65/2019-11-19</a:t>
            </a:r>
            <a:r>
              <a:rPr lang="en-GB" dirty="0">
                <a:latin typeface="Arial" panose="020B0604020202020204" pitchFamily="34" charset="0"/>
                <a:cs typeface="Arial" panose="020B0604020202020204" pitchFamily="34" charset="0"/>
              </a:rPr>
              <a:t> (</a:t>
            </a:r>
            <a:r>
              <a:rPr lang="cy-GB" noProof="0" dirty="0">
                <a:latin typeface="Arial" panose="020B0604020202020204" pitchFamily="34" charset="0"/>
                <a:cs typeface="Arial" panose="020B0604020202020204" pitchFamily="34" charset="0"/>
              </a:rPr>
              <a:t>Cyrchwyd</a:t>
            </a:r>
            <a:r>
              <a:rPr lang="en-GB" dirty="0">
                <a:latin typeface="Arial" panose="020B0604020202020204" pitchFamily="34" charset="0"/>
                <a:cs typeface="Arial" panose="020B0604020202020204" pitchFamily="34" charset="0"/>
              </a:rPr>
              <a:t>: 12 Mawrth 2021).</a:t>
            </a:r>
          </a:p>
          <a:p>
            <a:r>
              <a:rPr lang="en-GB" dirty="0">
                <a:latin typeface="Times New Roman" panose="02020603050405020304" pitchFamily="18" charset="0"/>
                <a:cs typeface="Times New Roman" panose="02020603050405020304" pitchFamily="18" charset="0"/>
              </a:rPr>
              <a:t>Robertson, G. (2014) </a:t>
            </a:r>
            <a:r>
              <a:rPr lang="en-GB" i="1" dirty="0">
                <a:latin typeface="Times New Roman" panose="02020603050405020304" pitchFamily="18" charset="0"/>
                <a:cs typeface="Times New Roman" panose="02020603050405020304" pitchFamily="18" charset="0"/>
              </a:rPr>
              <a:t>Transitions in Later Life. </a:t>
            </a:r>
            <a:r>
              <a:rPr lang="cy-GB" noProof="0" dirty="0">
                <a:latin typeface="Times New Roman" panose="02020603050405020304" pitchFamily="18" charset="0"/>
                <a:cs typeface="Times New Roman" panose="02020603050405020304" pitchFamily="18" charset="0"/>
              </a:rPr>
              <a:t>Ar gael</a:t>
            </a:r>
            <a:r>
              <a:rPr lang="en-GB"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hlinkClick r:id="rId6"/>
              </a:rPr>
              <a:t>https://transitionsinlaterlife.files.wordpress.com/2014/09/cgf-transitions-in-later-life-guy-robertson.pdf</a:t>
            </a:r>
            <a:r>
              <a:rPr lang="en-GB" dirty="0">
                <a:latin typeface="Times New Roman" panose="02020603050405020304" pitchFamily="18" charset="0"/>
                <a:cs typeface="Times New Roman" panose="02020603050405020304" pitchFamily="18" charset="0"/>
              </a:rPr>
              <a:t> (</a:t>
            </a:r>
            <a:r>
              <a:rPr lang="cy-GB" noProof="0" dirty="0">
                <a:latin typeface="Times New Roman" panose="02020603050405020304" pitchFamily="18" charset="0"/>
                <a:cs typeface="Times New Roman" panose="02020603050405020304" pitchFamily="18" charset="0"/>
              </a:rPr>
              <a:t>Cyrchwyd </a:t>
            </a:r>
            <a:r>
              <a:rPr lang="en-GB" dirty="0">
                <a:latin typeface="Times New Roman" panose="02020603050405020304" pitchFamily="18" charset="0"/>
                <a:cs typeface="Times New Roman" panose="02020603050405020304" pitchFamily="18" charset="0"/>
              </a:rPr>
              <a:t>14 Mawrth 2021).</a:t>
            </a:r>
          </a:p>
          <a:p>
            <a:r>
              <a:rPr lang="en-GB" altLang="en-US" dirty="0">
                <a:latin typeface="Times New Roman" panose="02020603050405020304" pitchFamily="18" charset="0"/>
                <a:cs typeface="Times New Roman" panose="02020603050405020304" pitchFamily="18" charset="0"/>
              </a:rPr>
              <a:t>Ryan, P. and Coughlan, P.J. (eds) (2013) </a:t>
            </a:r>
            <a:r>
              <a:rPr lang="en-GB" altLang="en-US" i="1" dirty="0">
                <a:latin typeface="Times New Roman" panose="02020603050405020304" pitchFamily="18" charset="0"/>
                <a:cs typeface="Times New Roman" panose="02020603050405020304" pitchFamily="18" charset="0"/>
              </a:rPr>
              <a:t>Ageing and Older Adult Mental Health: Issues and Implications for Practice </a:t>
            </a:r>
            <a:r>
              <a:rPr lang="cy-GB" noProof="0" dirty="0">
                <a:latin typeface="Times New Roman" panose="02020603050405020304" pitchFamily="18" charset="0"/>
                <a:cs typeface="Times New Roman" panose="02020603050405020304" pitchFamily="18" charset="0"/>
              </a:rPr>
              <a:t>Llundain: </a:t>
            </a:r>
            <a:r>
              <a:rPr lang="en-GB" altLang="en-US" dirty="0">
                <a:latin typeface="Times New Roman" panose="02020603050405020304" pitchFamily="18" charset="0"/>
                <a:cs typeface="Times New Roman" panose="02020603050405020304" pitchFamily="18" charset="0"/>
              </a:rPr>
              <a:t>Routledge.  </a:t>
            </a:r>
            <a:endParaRPr lang="en-GB" dirty="0">
              <a:latin typeface="Times New Roman" panose="02020603050405020304" pitchFamily="18" charset="0"/>
              <a:cs typeface="Times New Roman" panose="02020603050405020304" pitchFamily="18" charset="0"/>
            </a:endParaRPr>
          </a:p>
          <a:p>
            <a:r>
              <a:rPr lang="en-GB" altLang="en-US" dirty="0">
                <a:latin typeface="Times New Roman" panose="02020603050405020304" pitchFamily="18" charset="0"/>
                <a:cs typeface="Times New Roman" panose="02020603050405020304" pitchFamily="18" charset="0"/>
              </a:rPr>
              <a:t>Saxon, S.V., </a:t>
            </a:r>
            <a:r>
              <a:rPr lang="en-GB" altLang="en-US" dirty="0" err="1">
                <a:latin typeface="Times New Roman" panose="02020603050405020304" pitchFamily="18" charset="0"/>
                <a:cs typeface="Times New Roman" panose="02020603050405020304" pitchFamily="18" charset="0"/>
              </a:rPr>
              <a:t>Etten</a:t>
            </a:r>
            <a:r>
              <a:rPr lang="en-GB" altLang="en-US" dirty="0">
                <a:latin typeface="Times New Roman" panose="02020603050405020304" pitchFamily="18" charset="0"/>
                <a:cs typeface="Times New Roman" panose="02020603050405020304" pitchFamily="18" charset="0"/>
              </a:rPr>
              <a:t>, M.J. and Perkins, A.E. (2015) </a:t>
            </a:r>
            <a:r>
              <a:rPr lang="en-GB" altLang="en-US" i="1" dirty="0">
                <a:latin typeface="Times New Roman" panose="02020603050405020304" pitchFamily="18" charset="0"/>
                <a:cs typeface="Times New Roman" panose="02020603050405020304" pitchFamily="18" charset="0"/>
              </a:rPr>
              <a:t>Physical Change and Aging, </a:t>
            </a:r>
            <a:r>
              <a:rPr lang="en-GB" altLang="en-US" dirty="0">
                <a:latin typeface="Times New Roman" panose="02020603050405020304" pitchFamily="18" charset="0"/>
                <a:cs typeface="Times New Roman" panose="02020603050405020304" pitchFamily="18" charset="0"/>
              </a:rPr>
              <a:t>6</a:t>
            </a:r>
            <a:r>
              <a:rPr lang="en-GB" altLang="en-US" baseline="30000" dirty="0">
                <a:latin typeface="Times New Roman" panose="02020603050405020304" pitchFamily="18" charset="0"/>
                <a:cs typeface="Times New Roman" panose="02020603050405020304" pitchFamily="18" charset="0"/>
              </a:rPr>
              <a:t>ed </a:t>
            </a:r>
            <a:r>
              <a:rPr lang="cy-GB" noProof="0" dirty="0">
                <a:latin typeface="Times New Roman" panose="02020603050405020304" pitchFamily="18" charset="0"/>
                <a:cs typeface="Times New Roman" panose="02020603050405020304" pitchFamily="18" charset="0"/>
              </a:rPr>
              <a:t>argraffiad</a:t>
            </a:r>
            <a:r>
              <a:rPr lang="en-GB" altLang="en-US" i="1" dirty="0">
                <a:latin typeface="Times New Roman" panose="02020603050405020304" pitchFamily="18" charset="0"/>
                <a:cs typeface="Times New Roman" panose="02020603050405020304" pitchFamily="18" charset="0"/>
              </a:rPr>
              <a:t>: A Guide for the Helping Professions </a:t>
            </a:r>
            <a:r>
              <a:rPr lang="en-GB" altLang="en-US" dirty="0">
                <a:latin typeface="Times New Roman" panose="02020603050405020304" pitchFamily="18" charset="0"/>
                <a:cs typeface="Times New Roman" panose="02020603050405020304" pitchFamily="18" charset="0"/>
              </a:rPr>
              <a:t>New York: Springer Publishing Company.</a:t>
            </a:r>
          </a:p>
          <a:p>
            <a:r>
              <a:rPr lang="en-GB" altLang="en-US" dirty="0"/>
              <a:t>Tornstam, L. (1994). </a:t>
            </a:r>
            <a:r>
              <a:rPr lang="en-GB" altLang="en-US" i="1" dirty="0"/>
              <a:t>Gerotranscendence - a Theo­retical and Empirical Explora­tion. </a:t>
            </a:r>
            <a:r>
              <a:rPr lang="en-GB" altLang="en-US" dirty="0"/>
              <a:t>Westport: Green­wood</a:t>
            </a:r>
            <a:endParaRPr lang="en-GB"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WEF (2015) </a:t>
            </a:r>
            <a:r>
              <a:rPr lang="en-GB" altLang="en-US" i="1" dirty="0">
                <a:latin typeface="Arial" panose="020B0604020202020204" pitchFamily="34" charset="0"/>
                <a:cs typeface="Arial" panose="020B0604020202020204" pitchFamily="34" charset="0"/>
              </a:rPr>
              <a:t>What is Old Age? </a:t>
            </a:r>
            <a:r>
              <a:rPr lang="en-GB" altLang="en-US" dirty="0" err="1">
                <a:latin typeface="Arial" panose="020B0604020202020204" pitchFamily="34" charset="0"/>
                <a:cs typeface="Arial" panose="020B0604020202020204" pitchFamily="34" charset="0"/>
              </a:rPr>
              <a:t>Ar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gael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yn</a:t>
            </a:r>
            <a:r>
              <a:rPr lang="en-GB" altLang="en-US" dirty="0">
                <a:latin typeface="Arial" panose="020B0604020202020204" pitchFamily="34" charset="0"/>
                <a:cs typeface="Arial" panose="020B0604020202020204" pitchFamily="34" charset="0"/>
              </a:rPr>
              <a:t>: </a:t>
            </a:r>
            <a:r>
              <a:rPr lang="en-GB" altLang="en-US" dirty="0">
                <a:latin typeface="Arial" panose="020B0604020202020204" pitchFamily="34" charset="0"/>
                <a:cs typeface="Arial" panose="020B0604020202020204" pitchFamily="34" charset="0"/>
                <a:hlinkClick r:id="rId7"/>
              </a:rPr>
              <a:t>https://www.weforum.org/agenda/2015/04/what-is-old-age/</a:t>
            </a:r>
            <a:r>
              <a:rPr lang="en-GB" altLang="en-US"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t>
            </a:r>
            <a:r>
              <a:rPr lang="cy-GB" noProof="0" dirty="0">
                <a:latin typeface="Arial" panose="020B0604020202020204" pitchFamily="34" charset="0"/>
                <a:cs typeface="Arial" panose="020B0604020202020204" pitchFamily="34" charset="0"/>
              </a:rPr>
              <a:t>Cyrchwyd: </a:t>
            </a:r>
            <a:r>
              <a:rPr lang="en-GB" dirty="0">
                <a:latin typeface="Arial" panose="020B0604020202020204" pitchFamily="34" charset="0"/>
                <a:cs typeface="Arial" panose="020B0604020202020204" pitchFamily="34" charset="0"/>
              </a:rPr>
              <a:t>12 Mawrth 2021).</a:t>
            </a:r>
            <a:endParaRPr lang="en-GB" altLang="en-US"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20221913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4604</Words>
  <Application>Microsoft Office PowerPoint</Application>
  <PresentationFormat>Sgrin Lydan</PresentationFormat>
  <Paragraphs>346</Paragraphs>
  <Slides>76</Slides>
  <Notes>76</Notes>
  <HiddenSlides>0</HiddenSlides>
  <MMClips>2</MMClips>
  <ScaleCrop>false</ScaleCrop>
  <HeadingPairs>
    <vt:vector size="6" baseType="variant">
      <vt:variant>
        <vt:lpstr>Ffontiau a Ddefnyddiwyd</vt:lpstr>
      </vt:variant>
      <vt:variant>
        <vt:i4>5</vt:i4>
      </vt:variant>
      <vt:variant>
        <vt:lpstr>Thema</vt:lpstr>
      </vt:variant>
      <vt:variant>
        <vt:i4>1</vt:i4>
      </vt:variant>
      <vt:variant>
        <vt:lpstr>Teitlau Sleidiau</vt:lpstr>
      </vt:variant>
      <vt:variant>
        <vt:i4>76</vt:i4>
      </vt:variant>
    </vt:vector>
  </HeadingPairs>
  <TitlesOfParts>
    <vt:vector size="82" baseType="lpstr">
      <vt:lpstr>Arial</vt:lpstr>
      <vt:lpstr>Calibri</vt:lpstr>
      <vt:lpstr>Garamond</vt:lpstr>
      <vt:lpstr>lato</vt:lpstr>
      <vt:lpstr>Times New Roman</vt:lpstr>
      <vt:lpstr>Organic</vt:lpstr>
      <vt:lpstr>Henaint</vt:lpstr>
      <vt:lpstr>Meddyliwch……</vt:lpstr>
      <vt:lpstr>Pa rwystrau a allai fod i'ch dyheadau?</vt:lpstr>
      <vt:lpstr>Pethau i’w hystyried . . .</vt:lpstr>
      <vt:lpstr>Sut fyddech chi'n diffinio henaint? </vt:lpstr>
      <vt:lpstr>Sut fyddech chi'n diffinio henaint?</vt:lpstr>
      <vt:lpstr>Diffinio Henaint</vt:lpstr>
      <vt:lpstr>Henaint?</vt:lpstr>
      <vt:lpstr>Diffiniadau o Henaint</vt:lpstr>
      <vt:lpstr>Pryd mae henaint yn dechrau?</vt:lpstr>
      <vt:lpstr>Ystyron Henaint</vt:lpstr>
      <vt:lpstr>Diffiniad o Heneiddio: Y Cyd-destun Byd-eang</vt:lpstr>
      <vt:lpstr>Allwch chi Feddwl am wahanol ffyrdd y mae Henaint yn cael ei Ystyried mewn Diwylliannau Eraill?</vt:lpstr>
      <vt:lpstr>Gwyddoniaeth Biowybyddol</vt:lpstr>
      <vt:lpstr>Felly, pryd ydych chi'n cael eich Ystyried yn Hen? </vt:lpstr>
      <vt:lpstr>Felly, Pryd ydych chi'n cael eich Ystyried yn Hen? </vt:lpstr>
      <vt:lpstr>Pa oedran sy'n cael ei ystyried yn "hen" mewn gwledydd eraill?</vt:lpstr>
      <vt:lpstr>Pa oedran sy'n cael ei ystyried yn "hen" mewn gwledydd eraill?</vt:lpstr>
      <vt:lpstr>Enghraifft o Affrica</vt:lpstr>
      <vt:lpstr>Pa oedran sy'n cael ei ystyried yn "hen" mewn gwledydd eraill?</vt:lpstr>
      <vt:lpstr>Trawsnewidiadau? (Defodau Newid Byw)</vt:lpstr>
      <vt:lpstr>Trawsnewidiadau? (Defodau Newid Byw neu Ddigwyddiadau Bywyd)</vt:lpstr>
      <vt:lpstr>Er Enghraifft…</vt:lpstr>
      <vt:lpstr>Mae 'Profiadau' Pontio yn Amodol ar Nifer o Ffactorau</vt:lpstr>
      <vt:lpstr>Cyflwyniad PowerPoint</vt:lpstr>
      <vt:lpstr>Cyflwyniad PowerPoint</vt:lpstr>
      <vt:lpstr>Nodweddion Poblogaeth Oedrannus</vt:lpstr>
      <vt:lpstr>Is-grwpiau</vt:lpstr>
      <vt:lpstr>Yr Hynaf</vt:lpstr>
      <vt:lpstr>Phil Mullan </vt:lpstr>
      <vt:lpstr>Safbwyntiau Hanesyddol ar Heneiddio</vt:lpstr>
      <vt:lpstr>Safbwyntiau Hanesyddol ar Henaint</vt:lpstr>
      <vt:lpstr>Mr Bumble yn gwrthod mynediad i Darby a Joan i'r Wyrcws Gyda'n Gilydd</vt:lpstr>
      <vt:lpstr> Safbwyntiau'r 20fed Ganrif ar Heneiddio</vt:lpstr>
      <vt:lpstr>Sut mae’r Cyfryngau a’r Gymdeithas Fodern yn Portreadu Pobl Hŷn</vt:lpstr>
      <vt:lpstr>Sut mae’r Cyfryngau a’r Gymdeithas Fodern yn Portreadu Pobl Hŷn</vt:lpstr>
      <vt:lpstr>Sut mae’r Cyfryngau a’r Gymdeithas Fodern yn Portreadu Pobl Hŷn</vt:lpstr>
      <vt:lpstr>Rydych chi ond mor hen ag yr ydych chi’n ei deimlo. </vt:lpstr>
      <vt:lpstr>Rydych chi ond mor hen ag yr ydych chi’n ei deimlo. </vt:lpstr>
      <vt:lpstr>Rydych chi ond mor hen ag yr ydych chi’n ei deimlo. </vt:lpstr>
      <vt:lpstr>Cyflwyniad PowerPoint</vt:lpstr>
      <vt:lpstr>Newidiadau i Gwrs Bywyd yn yr Henoed </vt:lpstr>
      <vt:lpstr>Corfforol</vt:lpstr>
      <vt:lpstr>Corfforol</vt:lpstr>
      <vt:lpstr>Biolegol</vt:lpstr>
      <vt:lpstr>Bioloegol</vt:lpstr>
      <vt:lpstr>Problemau Iechyd Meddwl gan gynnwys…</vt:lpstr>
      <vt:lpstr>Problemau Iechyd Meddwl gan gynnwys...</vt:lpstr>
      <vt:lpstr>Gwybyddol</vt:lpstr>
      <vt:lpstr>Gwybyddol</vt:lpstr>
      <vt:lpstr>Pam ydyn ni’n heneiddio?</vt:lpstr>
      <vt:lpstr>Iechyd a Llesiant</vt:lpstr>
      <vt:lpstr>Salwch Cyfyngol Hirdymor</vt:lpstr>
      <vt:lpstr>Cyflwyniad PowerPoint</vt:lpstr>
      <vt:lpstr>Iechyd a Gofal Cymdeithasol</vt:lpstr>
      <vt:lpstr>Iechyd a Gofal Cymdeithasol:  Beth sydd angen i ni feddwl amdano?</vt:lpstr>
      <vt:lpstr>Damcaniaethau am Heneiddio</vt:lpstr>
      <vt:lpstr>Damcaniaeth Ymddieithrio  </vt:lpstr>
      <vt:lpstr>Datganiad Ymddieithrio</vt:lpstr>
      <vt:lpstr>Damcaniaeth Gweithgarwch</vt:lpstr>
      <vt:lpstr>Damcaniaeth Gweithgarwch</vt:lpstr>
      <vt:lpstr>Damcaniaeth Dilyniant</vt:lpstr>
      <vt:lpstr>Gerotranscendence</vt:lpstr>
      <vt:lpstr>Polisïau  </vt:lpstr>
      <vt:lpstr>Rhwystrau i Gydraddoldeb i Bobl Hŷn</vt:lpstr>
      <vt:lpstr>Rhwystrau i Gydraddoldeb i Bobl Hŷn</vt:lpstr>
      <vt:lpstr>Rhagfarn ar Sail Oedran a Phobl Hŷn</vt:lpstr>
      <vt:lpstr>Rhywbeth i’w Ystyried..</vt:lpstr>
      <vt:lpstr>Cyflwyniad PowerPoint</vt:lpstr>
      <vt:lpstr>Ydy'r bobl hyn yn edrych fel petai eu bod yn mynd i farw yn fuan?</vt:lpstr>
      <vt:lpstr>Cyflwyniad PowerPoint</vt:lpstr>
      <vt:lpstr>Cyflwyniad PowerPoint</vt:lpstr>
      <vt:lpstr>Cyflwyniad PowerPoint</vt:lpstr>
      <vt:lpstr>Tom Jones</vt:lpstr>
      <vt:lpstr>Cyfeirnodau </vt:lpstr>
      <vt:lpstr>Cyfeirnodau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Old Age</dc:title>
  <dc:creator>Joanne Davies (Yr Athrofa)</dc:creator>
  <cp:lastModifiedBy>Margaret Bowen</cp:lastModifiedBy>
  <cp:revision>27</cp:revision>
  <cp:lastPrinted>2025-02-21T21:37:18Z</cp:lastPrinted>
  <dcterms:created xsi:type="dcterms:W3CDTF">2021-05-10T18:33:27Z</dcterms:created>
  <dcterms:modified xsi:type="dcterms:W3CDTF">2025-11-07T10:26:20Z</dcterms:modified>
</cp:coreProperties>
</file>