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431"/>
    <p:restoredTop sz="94672"/>
  </p:normalViewPr>
  <p:slideViewPr>
    <p:cSldViewPr snapToGrid="0">
      <p:cViewPr varScale="1">
        <p:scale>
          <a:sx n="76" d="100"/>
          <a:sy n="76" d="100"/>
        </p:scale>
        <p:origin x="216" y="6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1EB9D2-A46B-68CD-79B3-31E0EC9092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EDA84C-336F-4AAF-FA7C-B3E4F4F03D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F385CA-471C-8816-058C-32848C5F43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2B7A3-9C9D-F342-9942-5856B5AF8A26}" type="datetimeFigureOut">
              <a:rPr lang="en-US" smtClean="0"/>
              <a:t>9/30/22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1C73D6-DAC5-58A4-C65A-250BFDE11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E08771-4584-1B69-3AFD-25DD9D9A0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418F7-8027-6346-A738-FA5C40AD5E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1779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B472BE-8B4C-21E8-C2D6-AC271EB54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2483E4-EF7A-F4D0-E3A2-8E3AC7E313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709FB1-7E85-F184-AE34-D5489EBDA4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2B7A3-9C9D-F342-9942-5856B5AF8A26}" type="datetimeFigureOut">
              <a:rPr lang="en-US" smtClean="0"/>
              <a:t>9/30/22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0151C0-A047-B8E8-1615-4FCCB4DBF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6ECEB7-2AA0-4A6F-7470-E11FA60EC7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418F7-8027-6346-A738-FA5C40AD5E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53115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B4026E-42B8-6260-644F-C96A9B1A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6AA4C9-C0CC-902E-1E27-2DDD1A5B12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4A2E0C-F2BE-7002-E653-4717894CF9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2B7A3-9C9D-F342-9942-5856B5AF8A26}" type="datetimeFigureOut">
              <a:rPr lang="en-US" smtClean="0"/>
              <a:t>9/30/22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7AF780-BA7E-89D0-D0E1-897278EB82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6703DF-A9D8-2952-44A2-4EFC6A186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418F7-8027-6346-A738-FA5C40AD5E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17287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ECCED3-9C87-D0C8-C6CF-84CF179146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BDE418-C80A-7B58-6645-3BFD8656EE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67B05E-6CFE-2BAA-F2C1-55970D232B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7E9BCC-1412-FBB7-F3C3-DC835D15D7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2B7A3-9C9D-F342-9942-5856B5AF8A26}" type="datetimeFigureOut">
              <a:rPr lang="en-US" smtClean="0"/>
              <a:t>9/30/22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88080D-98B3-3CDC-5504-576EA224C0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CE381B-56D6-7B3D-81A6-5998BA3B85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418F7-8027-6346-A738-FA5C40AD5E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249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02D362-EEBC-6292-D4F2-74CD267F96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D78428-A3D6-EA0C-D00F-737D58B51A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30DC09-F44A-0E40-0035-86AC6EF583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2AAD0B-D335-2489-3A11-7DF90C5A77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CC87112-5DAC-5847-B2E8-4C1ED3F198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E75DCC8-15AB-B2C5-FA18-98C42AFACD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2B7A3-9C9D-F342-9942-5856B5AF8A26}" type="datetimeFigureOut">
              <a:rPr lang="en-US" smtClean="0"/>
              <a:t>9/30/22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D6ED416-6AA9-E3BB-4151-B668CE20C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C3A6D2C-19B8-D08B-DA51-69F728EA8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418F7-8027-6346-A738-FA5C40AD5E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84062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3CACA8-2F19-3753-3A4A-F31437236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824E96E-5BED-AA5B-8DEF-16EDEB3357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2B7A3-9C9D-F342-9942-5856B5AF8A26}" type="datetimeFigureOut">
              <a:rPr lang="en-US" smtClean="0"/>
              <a:t>9/30/22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272034-407F-268A-EFC3-E988E7AC0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97EDDE-86FC-E6AB-641E-83A34715C6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418F7-8027-6346-A738-FA5C40AD5E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03437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957B755-2903-8EB1-D063-097B24C83E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2B7A3-9C9D-F342-9942-5856B5AF8A26}" type="datetimeFigureOut">
              <a:rPr lang="en-US" smtClean="0"/>
              <a:t>9/30/22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3763F05-74E8-CA67-AF55-A491ED573C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EAB992-1226-3973-99E8-5CD5D702CF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418F7-8027-6346-A738-FA5C40AD5E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2892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980AD3-5ED9-9D6D-ABE5-5944CBEFAD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7AD068-B4A9-8049-B6F4-20C1DD2E11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A2B66E-48BD-49CC-027D-9CD61713C3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2E40FA-5EC6-1229-BBA9-EB212A928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2B7A3-9C9D-F342-9942-5856B5AF8A26}" type="datetimeFigureOut">
              <a:rPr lang="en-US" smtClean="0"/>
              <a:t>9/30/22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898C1D-1389-F55B-68E0-3DC2A20ED3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6C859B-772B-B0A8-C988-DA62E3CF5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418F7-8027-6346-A738-FA5C40AD5E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05871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526B4-FDB9-F612-C653-41BEA96ABF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DE2A2B1-D3DA-D428-E049-BBBBE53713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43BDF9-1C82-145E-6D07-AC6C6866A3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993D92-2135-2251-71F5-F45796E92E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2B7A3-9C9D-F342-9942-5856B5AF8A26}" type="datetimeFigureOut">
              <a:rPr lang="en-US" smtClean="0"/>
              <a:t>9/30/22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830DD9-368F-BA9E-F1C7-B70CE3BED9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7C7818-ED03-5D98-7B06-CA7ABD116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418F7-8027-6346-A738-FA5C40AD5E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11250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452ADC-1BE0-ED08-8173-1F512AB449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1388C3-F45F-E624-2CDE-6E71F39A83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08D58D-B976-B64E-9871-D7F93BF846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2B7A3-9C9D-F342-9942-5856B5AF8A26}" type="datetimeFigureOut">
              <a:rPr lang="en-US" smtClean="0"/>
              <a:t>9/30/22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DAB0F7-768D-CAEC-7AC7-1D78C21275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D48CD9-E758-037B-5EA9-15D02F987C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418F7-8027-6346-A738-FA5C40AD5E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682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4089992-D93F-CA01-9BC7-D7A471A0E2B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195CD2-1EC4-BD1F-8940-AA8897654C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C9AC7E-9E41-00AC-5B86-91E0578015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2B7A3-9C9D-F342-9942-5856B5AF8A26}" type="datetimeFigureOut">
              <a:rPr lang="en-US" smtClean="0"/>
              <a:t>9/30/22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4F7BA1-2085-FC05-1D12-38B4676A1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87021D-66ED-A108-431E-504FBFCEF4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418F7-8027-6346-A738-FA5C40AD5E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6971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FA77644-3541-1D7F-946F-2545067B39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D24F62-3182-7FBF-2111-80BDFEF375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19272B-135A-9259-8B3A-B050C626B8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E2B7A3-9C9D-F342-9942-5856B5AF8A26}" type="datetimeFigureOut">
              <a:rPr lang="en-US" smtClean="0"/>
              <a:t>9/30/22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9D6D13-D14E-5F56-31C2-CAFF82C15F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1E75AE-6497-7C1F-5E75-EC41749D59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418F7-8027-6346-A738-FA5C40AD5E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407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10AE8AF-9654-6595-7F9E-E7B3FF2ED5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178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 Beynon</dc:creator>
  <cp:lastModifiedBy>Jess Beynon</cp:lastModifiedBy>
  <cp:revision>1</cp:revision>
  <dcterms:created xsi:type="dcterms:W3CDTF">2022-09-30T11:57:34Z</dcterms:created>
  <dcterms:modified xsi:type="dcterms:W3CDTF">2022-09-30T11:59:15Z</dcterms:modified>
</cp:coreProperties>
</file>