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737"/>
  </p:normalViewPr>
  <p:slideViewPr>
    <p:cSldViewPr snapToGrid="0" snapToObjects="1">
      <p:cViewPr varScale="1">
        <p:scale>
          <a:sx n="105" d="100"/>
          <a:sy n="105" d="100"/>
        </p:scale>
        <p:origin x="84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42998-5596-464A-951C-EB2C8D510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31F35-15DE-0341-947B-4210529002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1C72F-1144-BB4D-B13F-FDF4969EC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43DADB-EDCE-B548-9DBF-54FD10E80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1F058-3D45-6D4C-AA3C-79390DB9E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222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84040-A7DE-AE47-840E-4C7989F25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33228-27D3-9246-8111-70658CD7B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AE2EC-72C3-DF4E-B402-8FBD18AFE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2E0A6-BD73-4745-8A3C-0F96246EF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B6645-1A55-594C-9E03-25E7F3C1B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100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084F3-770A-B540-AED4-D00C82D19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1C4ACC-E2AF-E943-B553-6A3E915C1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1A2BA8-38F6-B440-8B19-218BE72DF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90060-0F89-214A-A85D-275E333C1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903BB3-35FB-4649-80B2-361517D00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242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30906-C782-9D42-B1BB-569C5446E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7B722-D1C4-6B4A-8B11-C5E7463E1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F22D98-CEFE-FB49-A3D7-F1355EA61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25BF8-3769-FA4B-8451-9D6E6FC40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E81D82-AD7B-6D43-8E84-F9990475F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9E1806-7406-6845-AA91-2E931DD43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65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A0FDE-193D-6E4B-9826-5D6B4D627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A58319-B08C-CE49-A2FE-E761B2291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22AD69-A684-E24A-80E5-1AEF07C28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2F1DAD-AD95-8344-9146-91441ACE08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D48D43-5AE3-BF4D-9637-D95C09BC41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2594B-FEF4-1040-91A7-706928B92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39F681-986B-7F46-B439-D9F3ABD45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D2657E-BFC3-A646-AFF8-6CF5FACF2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650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D121E-1095-F444-ADB7-8C94E7F8F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BEBB36-EDA3-B445-8ABE-EC3D0CCE8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123C4E-098F-4444-9138-2F8A4D12F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61843C-9A4B-0C48-B9EC-4375AE535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82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A6BAE3-7D75-0147-ABD5-239C284B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29F2B3-1DFE-F740-8991-5945EC713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53B8A3-F714-2F46-9A69-8D7BAA8E0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05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55FBA-1FDE-1F41-8A1F-222CF8EB3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AB07C7-CAE4-BA4A-8B7C-E2B0617307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7AF7B2-C43A-2641-A99E-B434EB37A0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551EA-889B-8D46-A125-A55C64083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76F9E-044A-F746-B48C-1ECF040D9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E21CC2-B3D3-654B-A126-6B8B1F7DA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791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D5606-40C6-6E41-89EA-79BD24DCC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77E2D3-23D8-BD40-A7C7-055840AA45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3B334-1F3E-1E4F-8D67-ACAEB5AB17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62A936-A92A-7C45-B00F-FC400E213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6C651B-2D23-CE4A-991D-DEE8418C0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3A67F8-B6DE-4243-A7CD-2973ADC8D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52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093AB-F3CD-284E-B36A-F01319E47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42B312-76E6-8340-ABBA-3B825FB563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33929-B19C-9641-9797-F51EFB30B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ACE91-4196-8B41-892C-1CD8983F5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130F3-A04F-BB4D-BF4A-D79A5CF59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384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F62FDC-9545-754D-8AC7-1EC01C9D5B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B41BD4-5459-3746-A923-FEEA97C726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DA945F-86CB-6345-9CD9-CC1474517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CD1C7-717A-784F-9DBC-318569442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1453D-173E-F74E-B9D2-0F2919BE3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93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9618DB-0B6B-514A-BBD4-B6EAC85FB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B8079E-1789-A54F-8766-3B66ED5D5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74DC-F6E8-1E4F-AFD8-1545F8DEA0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91F91-7339-E943-9BEF-A18BD31EAE88}" type="datetimeFigureOut">
              <a:rPr lang="en-GB" smtClean="0"/>
              <a:t>19/01/2020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F0A5E-493B-8143-95AF-7594B7DDD3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DA954-39BE-7A4B-8EF3-E88CB52807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3E9EF-39F5-9643-9C9F-E0F5717C63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69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646176" y="341376"/>
            <a:ext cx="11204448" cy="6156960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Pwy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wyt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ti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31109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707136" y="353568"/>
            <a:ext cx="10984992" cy="6071616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Sut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wyt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ti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3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609600" y="377952"/>
            <a:ext cx="11082528" cy="6071616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>
                <a:solidFill>
                  <a:schemeClr val="tx1"/>
                </a:solidFill>
                <a:latin typeface="Sassoon Primary" pitchFamily="2" charset="77"/>
              </a:rPr>
              <a:t>Pa </a:t>
            </a:r>
            <a:r>
              <a:rPr lang="en-GB" sz="23900" dirty="0" err="1">
                <a:solidFill>
                  <a:schemeClr val="tx1"/>
                </a:solidFill>
                <a:latin typeface="Sassoon Primary" pitchFamily="2" charset="77"/>
              </a:rPr>
              <a:t>liw</a:t>
            </a:r>
            <a:r>
              <a:rPr lang="en-GB" sz="239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166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670560" y="341376"/>
            <a:ext cx="11021568" cy="6022848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Beth </a:t>
            </a:r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wyt</a:t>
            </a:r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ti’n</a:t>
            </a:r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hoffi</a:t>
            </a:r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81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365760" y="268224"/>
            <a:ext cx="11387328" cy="6315456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Beth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wyt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ti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ddim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yn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hoffi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394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365760" y="268224"/>
            <a:ext cx="11387328" cy="6315456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Sut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mae’r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tywydd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heddiw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949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365760" y="268224"/>
            <a:ext cx="11387328" cy="6315456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Ble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mae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…?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89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365760" y="268224"/>
            <a:ext cx="11387328" cy="6315456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Can you count to 10 in welsh?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80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365760" y="268224"/>
            <a:ext cx="11387328" cy="63154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Pa </a:t>
            </a:r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anifail</a:t>
            </a:r>
            <a:r>
              <a:rPr lang="en-GB" sz="19900" dirty="0">
                <a:solidFill>
                  <a:schemeClr val="tx1"/>
                </a:solidFill>
                <a:latin typeface="Sassoon Primary" pitchFamily="2" charset="77"/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491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78926D-8548-6D4F-9364-25BFDE5F91C8}"/>
              </a:ext>
            </a:extLst>
          </p:cNvPr>
          <p:cNvSpPr/>
          <p:nvPr/>
        </p:nvSpPr>
        <p:spPr>
          <a:xfrm>
            <a:off x="365760" y="268224"/>
            <a:ext cx="11387328" cy="6315456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Faint </a:t>
            </a:r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ydy</a:t>
            </a:r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dy</a:t>
            </a:r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oed</a:t>
            </a:r>
            <a:r>
              <a:rPr lang="en-GB" sz="16600" dirty="0">
                <a:solidFill>
                  <a:schemeClr val="tx1"/>
                </a:solidFill>
                <a:latin typeface="Sassoon Primary" pitchFamily="2" charset="77"/>
              </a:rPr>
              <a:t> di?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12855D-87FE-724D-A4E4-95104AD760AD}"/>
              </a:ext>
            </a:extLst>
          </p:cNvPr>
          <p:cNvSpPr txBox="1"/>
          <p:nvPr/>
        </p:nvSpPr>
        <p:spPr>
          <a:xfrm>
            <a:off x="6522720" y="3511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78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37BE30-E459-E744-9931-997649D88E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1063"/>
          <a:stretch/>
        </p:blipFill>
        <p:spPr>
          <a:xfrm>
            <a:off x="338836" y="658368"/>
            <a:ext cx="5854700" cy="547420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3DD19-071A-504E-9D80-9CB17767C0A3}"/>
              </a:ext>
            </a:extLst>
          </p:cNvPr>
          <p:cNvSpPr/>
          <p:nvPr/>
        </p:nvSpPr>
        <p:spPr>
          <a:xfrm rot="16200000">
            <a:off x="6237478" y="833882"/>
            <a:ext cx="590092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600" dirty="0" err="1">
                <a:solidFill>
                  <a:schemeClr val="tx1"/>
                </a:solidFill>
                <a:latin typeface="Sassoon Primary" pitchFamily="2" charset="77"/>
              </a:rPr>
              <a:t>dafad</a:t>
            </a:r>
            <a:endParaRPr lang="en-GB" sz="16600" dirty="0">
              <a:solidFill>
                <a:schemeClr val="tx1"/>
              </a:solidFill>
              <a:latin typeface="Sassoon Primary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86284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758ECCE-E17C-EC4F-8774-A020478E47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77" r="5500"/>
          <a:stretch/>
        </p:blipFill>
        <p:spPr>
          <a:xfrm>
            <a:off x="0" y="880872"/>
            <a:ext cx="6327649" cy="509625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671EA8F-C101-ED45-A69A-2BABC5027B37}"/>
              </a:ext>
            </a:extLst>
          </p:cNvPr>
          <p:cNvSpPr/>
          <p:nvPr/>
        </p:nvSpPr>
        <p:spPr>
          <a:xfrm rot="16200000">
            <a:off x="6237478" y="833882"/>
            <a:ext cx="590092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400" dirty="0">
                <a:solidFill>
                  <a:schemeClr val="tx1"/>
                </a:solidFill>
                <a:latin typeface="Sassoon Primary" pitchFamily="2" charset="77"/>
              </a:rPr>
              <a:t>ci</a:t>
            </a:r>
          </a:p>
        </p:txBody>
      </p:sp>
    </p:spTree>
    <p:extLst>
      <p:ext uri="{BB962C8B-B14F-4D97-AF65-F5344CB8AC3E}">
        <p14:creationId xmlns:p14="http://schemas.microsoft.com/office/powerpoint/2010/main" val="4060214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522B07-1364-EF4F-B349-E6A013387DC9}"/>
              </a:ext>
            </a:extLst>
          </p:cNvPr>
          <p:cNvSpPr/>
          <p:nvPr/>
        </p:nvSpPr>
        <p:spPr>
          <a:xfrm rot="16200000">
            <a:off x="6237478" y="833882"/>
            <a:ext cx="590092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err="1">
                <a:solidFill>
                  <a:schemeClr val="tx1"/>
                </a:solidFill>
                <a:latin typeface="Sassoon Primary" pitchFamily="2" charset="77"/>
              </a:rPr>
              <a:t>cath</a:t>
            </a:r>
            <a:endParaRPr lang="en-GB" sz="19900" dirty="0">
              <a:solidFill>
                <a:schemeClr val="tx1"/>
              </a:solidFill>
              <a:latin typeface="Sassoon Primary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3EDC3F-0B19-5C48-876B-A9A1DCA86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52869" y="1069771"/>
            <a:ext cx="6139686" cy="453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74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522B07-1364-EF4F-B349-E6A013387DC9}"/>
              </a:ext>
            </a:extLst>
          </p:cNvPr>
          <p:cNvSpPr/>
          <p:nvPr/>
        </p:nvSpPr>
        <p:spPr>
          <a:xfrm rot="16200000">
            <a:off x="6237478" y="833882"/>
            <a:ext cx="590092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500" dirty="0" err="1">
                <a:solidFill>
                  <a:schemeClr val="tx1"/>
                </a:solidFill>
                <a:latin typeface="Sassoon Primary" pitchFamily="2" charset="77"/>
              </a:rPr>
              <a:t>mochyn</a:t>
            </a:r>
            <a:endParaRPr lang="en-GB" sz="19900" dirty="0">
              <a:solidFill>
                <a:schemeClr val="tx1"/>
              </a:solidFill>
              <a:latin typeface="Sassoon Primary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4A151B-70DC-9A43-8B4E-3C731C975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828" y="875284"/>
            <a:ext cx="5130233" cy="510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57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522B07-1364-EF4F-B349-E6A013387DC9}"/>
              </a:ext>
            </a:extLst>
          </p:cNvPr>
          <p:cNvSpPr/>
          <p:nvPr/>
        </p:nvSpPr>
        <p:spPr>
          <a:xfrm rot="16200000">
            <a:off x="6237478" y="833882"/>
            <a:ext cx="590092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dirty="0" err="1">
                <a:solidFill>
                  <a:schemeClr val="tx1"/>
                </a:solidFill>
                <a:latin typeface="Sassoon Primary" pitchFamily="2" charset="77"/>
              </a:rPr>
              <a:t>cwningen</a:t>
            </a:r>
            <a:endParaRPr lang="en-GB" sz="9600" dirty="0">
              <a:solidFill>
                <a:schemeClr val="tx1"/>
              </a:solidFill>
              <a:latin typeface="Sassoon Primary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405F75-FF50-9E46-95B6-6D04A7A07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942022"/>
            <a:ext cx="4973956" cy="497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80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522B07-1364-EF4F-B349-E6A013387DC9}"/>
              </a:ext>
            </a:extLst>
          </p:cNvPr>
          <p:cNvSpPr/>
          <p:nvPr/>
        </p:nvSpPr>
        <p:spPr>
          <a:xfrm rot="16200000">
            <a:off x="6146038" y="742442"/>
            <a:ext cx="608380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pysgod</a:t>
            </a:r>
            <a:endParaRPr lang="en-GB" sz="13800" dirty="0">
              <a:solidFill>
                <a:schemeClr val="tx1"/>
              </a:solidFill>
              <a:latin typeface="Sassoon Primary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473E99-8A91-D341-9B5A-F7157E952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99226" y="1349416"/>
            <a:ext cx="6253712" cy="428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67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522B07-1364-EF4F-B349-E6A013387DC9}"/>
              </a:ext>
            </a:extLst>
          </p:cNvPr>
          <p:cNvSpPr/>
          <p:nvPr/>
        </p:nvSpPr>
        <p:spPr>
          <a:xfrm rot="16200000">
            <a:off x="6237478" y="833882"/>
            <a:ext cx="5900928" cy="53304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cyw</a:t>
            </a:r>
            <a:r>
              <a:rPr lang="en-GB" sz="13800" dirty="0">
                <a:solidFill>
                  <a:schemeClr val="tx1"/>
                </a:solidFill>
                <a:latin typeface="Sassoon Primary" pitchFamily="2" charset="77"/>
              </a:rPr>
              <a:t> </a:t>
            </a:r>
            <a:r>
              <a:rPr lang="en-GB" sz="13800" dirty="0" err="1">
                <a:solidFill>
                  <a:schemeClr val="tx1"/>
                </a:solidFill>
                <a:latin typeface="Sassoon Primary" pitchFamily="2" charset="77"/>
              </a:rPr>
              <a:t>iâr</a:t>
            </a:r>
            <a:endParaRPr lang="en-GB" sz="13800" dirty="0">
              <a:solidFill>
                <a:schemeClr val="tx1"/>
              </a:solidFill>
              <a:latin typeface="Sassoon Primary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D188AC-AE56-AE4C-A80A-B67E66B85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477" y="371347"/>
            <a:ext cx="4601804" cy="572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726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56</Words>
  <Application>Microsoft Macintosh PowerPoint</Application>
  <PresentationFormat>Widescreen</PresentationFormat>
  <Paragraphs>17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Bell (1800469)</dc:creator>
  <cp:lastModifiedBy>Charlotte Bell (1800469)</cp:lastModifiedBy>
  <cp:revision>6</cp:revision>
  <cp:lastPrinted>2020-01-19T16:34:03Z</cp:lastPrinted>
  <dcterms:created xsi:type="dcterms:W3CDTF">2020-01-17T23:24:47Z</dcterms:created>
  <dcterms:modified xsi:type="dcterms:W3CDTF">2020-01-19T16:37:18Z</dcterms:modified>
</cp:coreProperties>
</file>