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8" r:id="rId3"/>
    <p:sldId id="259" r:id="rId4"/>
    <p:sldId id="260" r:id="rId5"/>
    <p:sldId id="261" r:id="rId6"/>
    <p:sldId id="598" r:id="rId7"/>
    <p:sldId id="263" r:id="rId8"/>
    <p:sldId id="262" r:id="rId9"/>
    <p:sldId id="264" r:id="rId10"/>
    <p:sldId id="599" r:id="rId11"/>
    <p:sldId id="600" r:id="rId12"/>
    <p:sldId id="601" r:id="rId13"/>
    <p:sldId id="596" r:id="rId14"/>
    <p:sldId id="602" r:id="rId15"/>
    <p:sldId id="595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09E2CB9-C10C-400D-92CF-836050B961D0}" v="37" dt="2026-08-09T19:20:09.05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002" autoAdjust="0"/>
    <p:restoredTop sz="81908" autoAdjust="0"/>
  </p:normalViewPr>
  <p:slideViewPr>
    <p:cSldViewPr snapToGrid="0">
      <p:cViewPr varScale="1">
        <p:scale>
          <a:sx n="67" d="100"/>
          <a:sy n="67" d="100"/>
        </p:scale>
        <p:origin x="1339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ulian Dinu" userId="d0b4787ab6d7b6ac" providerId="LiveId" clId="{D6C136BD-5F7A-4EC4-81CD-477F51351FDB}"/>
    <pc:docChg chg="undo custSel addSld delSld modSld">
      <pc:chgData name="Iulian Dinu" userId="d0b4787ab6d7b6ac" providerId="LiveId" clId="{D6C136BD-5F7A-4EC4-81CD-477F51351FDB}" dt="2026-08-09T19:30:33.711" v="487" actId="20577"/>
      <pc:docMkLst>
        <pc:docMk/>
      </pc:docMkLst>
      <pc:sldChg chg="del">
        <pc:chgData name="Iulian Dinu" userId="d0b4787ab6d7b6ac" providerId="LiveId" clId="{D6C136BD-5F7A-4EC4-81CD-477F51351FDB}" dt="2026-08-09T19:13:44.016" v="327" actId="47"/>
        <pc:sldMkLst>
          <pc:docMk/>
          <pc:sldMk cId="400908735" sldId="256"/>
        </pc:sldMkLst>
      </pc:sldChg>
      <pc:sldChg chg="addSp delSp modSp mod setBg">
        <pc:chgData name="Iulian Dinu" userId="d0b4787ab6d7b6ac" providerId="LiveId" clId="{D6C136BD-5F7A-4EC4-81CD-477F51351FDB}" dt="2026-08-09T19:22:54.195" v="390" actId="26606"/>
        <pc:sldMkLst>
          <pc:docMk/>
          <pc:sldMk cId="383219146" sldId="257"/>
        </pc:sldMkLst>
        <pc:spChg chg="mod">
          <ac:chgData name="Iulian Dinu" userId="d0b4787ab6d7b6ac" providerId="LiveId" clId="{D6C136BD-5F7A-4EC4-81CD-477F51351FDB}" dt="2026-08-09T19:22:54.195" v="390" actId="26606"/>
          <ac:spMkLst>
            <pc:docMk/>
            <pc:sldMk cId="383219146" sldId="257"/>
            <ac:spMk id="2" creationId="{B2EA1C7D-490A-FCDC-5862-E6085BB38967}"/>
          </ac:spMkLst>
        </pc:spChg>
        <pc:spChg chg="add del mod">
          <ac:chgData name="Iulian Dinu" userId="d0b4787ab6d7b6ac" providerId="LiveId" clId="{D6C136BD-5F7A-4EC4-81CD-477F51351FDB}" dt="2026-08-09T19:21:23.623" v="381" actId="26606"/>
          <ac:spMkLst>
            <pc:docMk/>
            <pc:sldMk cId="383219146" sldId="257"/>
            <ac:spMk id="3" creationId="{35B39730-A320-D7B7-CFA7-FEBDED203380}"/>
          </ac:spMkLst>
        </pc:spChg>
        <pc:spChg chg="del">
          <ac:chgData name="Iulian Dinu" userId="d0b4787ab6d7b6ac" providerId="LiveId" clId="{D6C136BD-5F7A-4EC4-81CD-477F51351FDB}" dt="2026-08-09T19:13:38.519" v="326" actId="478"/>
          <ac:spMkLst>
            <pc:docMk/>
            <pc:sldMk cId="383219146" sldId="257"/>
            <ac:spMk id="4" creationId="{34A4051A-3539-8A3B-0EEC-8B49820AF427}"/>
          </ac:spMkLst>
        </pc:spChg>
        <pc:spChg chg="add del">
          <ac:chgData name="Iulian Dinu" userId="d0b4787ab6d7b6ac" providerId="LiveId" clId="{D6C136BD-5F7A-4EC4-81CD-477F51351FDB}" dt="2026-08-09T19:21:01.484" v="380" actId="26606"/>
          <ac:spMkLst>
            <pc:docMk/>
            <pc:sldMk cId="383219146" sldId="257"/>
            <ac:spMk id="10" creationId="{B50AB553-2A96-4A92-96F2-93548E096954}"/>
          </ac:spMkLst>
        </pc:spChg>
        <pc:spChg chg="add">
          <ac:chgData name="Iulian Dinu" userId="d0b4787ab6d7b6ac" providerId="LiveId" clId="{D6C136BD-5F7A-4EC4-81CD-477F51351FDB}" dt="2026-08-09T19:22:54.195" v="390" actId="26606"/>
          <ac:spMkLst>
            <pc:docMk/>
            <pc:sldMk cId="383219146" sldId="257"/>
            <ac:spMk id="12" creationId="{C05CBC3C-2E5A-4839-8B9B-2E5A6ADF0F58}"/>
          </ac:spMkLst>
        </pc:spChg>
        <pc:spChg chg="add">
          <ac:chgData name="Iulian Dinu" userId="d0b4787ab6d7b6ac" providerId="LiveId" clId="{D6C136BD-5F7A-4EC4-81CD-477F51351FDB}" dt="2026-08-09T19:22:54.195" v="390" actId="26606"/>
          <ac:spMkLst>
            <pc:docMk/>
            <pc:sldMk cId="383219146" sldId="257"/>
            <ac:spMk id="14" creationId="{DB5B423A-57CC-4C58-AA26-8E2E862B03A0}"/>
          </ac:spMkLst>
        </pc:spChg>
        <pc:graphicFrameChg chg="add del">
          <ac:chgData name="Iulian Dinu" userId="d0b4787ab6d7b6ac" providerId="LiveId" clId="{D6C136BD-5F7A-4EC4-81CD-477F51351FDB}" dt="2026-08-09T19:21:01.484" v="380" actId="26606"/>
          <ac:graphicFrameMkLst>
            <pc:docMk/>
            <pc:sldMk cId="383219146" sldId="257"/>
            <ac:graphicFrameMk id="5" creationId="{1C658952-E10F-4169-6730-19BB91BA3F4C}"/>
          </ac:graphicFrameMkLst>
        </pc:graphicFrameChg>
        <pc:graphicFrameChg chg="add mod modGraphic">
          <ac:chgData name="Iulian Dinu" userId="d0b4787ab6d7b6ac" providerId="LiveId" clId="{D6C136BD-5F7A-4EC4-81CD-477F51351FDB}" dt="2026-08-09T19:22:54.195" v="390" actId="26606"/>
          <ac:graphicFrameMkLst>
            <pc:docMk/>
            <pc:sldMk cId="383219146" sldId="257"/>
            <ac:graphicFrameMk id="7" creationId="{1DFF269B-DF83-961C-784C-6E48CE716CFC}"/>
          </ac:graphicFrameMkLst>
        </pc:graphicFrameChg>
        <pc:picChg chg="add del">
          <ac:chgData name="Iulian Dinu" userId="d0b4787ab6d7b6ac" providerId="LiveId" clId="{D6C136BD-5F7A-4EC4-81CD-477F51351FDB}" dt="2026-08-09T19:21:01.484" v="380" actId="26606"/>
          <ac:picMkLst>
            <pc:docMk/>
            <pc:sldMk cId="383219146" sldId="257"/>
            <ac:picMk id="6" creationId="{8E7134CD-4424-36B1-0990-71776A432454}"/>
          </ac:picMkLst>
        </pc:picChg>
      </pc:sldChg>
      <pc:sldChg chg="addSp modSp mod setBg">
        <pc:chgData name="Iulian Dinu" userId="d0b4787ab6d7b6ac" providerId="LiveId" clId="{D6C136BD-5F7A-4EC4-81CD-477F51351FDB}" dt="2026-08-09T19:21:56.180" v="383" actId="26606"/>
        <pc:sldMkLst>
          <pc:docMk/>
          <pc:sldMk cId="1051806097" sldId="258"/>
        </pc:sldMkLst>
        <pc:spChg chg="mod ord">
          <ac:chgData name="Iulian Dinu" userId="d0b4787ab6d7b6ac" providerId="LiveId" clId="{D6C136BD-5F7A-4EC4-81CD-477F51351FDB}" dt="2026-08-09T19:21:56.180" v="383" actId="26606"/>
          <ac:spMkLst>
            <pc:docMk/>
            <pc:sldMk cId="1051806097" sldId="258"/>
            <ac:spMk id="3" creationId="{8C8635FF-B9DD-CA2B-F18A-8979D68BF37E}"/>
          </ac:spMkLst>
        </pc:spChg>
        <pc:spChg chg="mod">
          <ac:chgData name="Iulian Dinu" userId="d0b4787ab6d7b6ac" providerId="LiveId" clId="{D6C136BD-5F7A-4EC4-81CD-477F51351FDB}" dt="2026-08-09T19:21:56.180" v="383" actId="26606"/>
          <ac:spMkLst>
            <pc:docMk/>
            <pc:sldMk cId="1051806097" sldId="258"/>
            <ac:spMk id="4" creationId="{FC814FB2-2CDA-1252-EC0E-5A2D8190D60E}"/>
          </ac:spMkLst>
        </pc:spChg>
        <pc:spChg chg="add">
          <ac:chgData name="Iulian Dinu" userId="d0b4787ab6d7b6ac" providerId="LiveId" clId="{D6C136BD-5F7A-4EC4-81CD-477F51351FDB}" dt="2026-08-09T19:21:56.180" v="383" actId="26606"/>
          <ac:spMkLst>
            <pc:docMk/>
            <pc:sldMk cId="1051806097" sldId="258"/>
            <ac:spMk id="9" creationId="{907EF6B7-1338-4443-8C46-6A318D952DFD}"/>
          </ac:spMkLst>
        </pc:spChg>
        <pc:spChg chg="add">
          <ac:chgData name="Iulian Dinu" userId="d0b4787ab6d7b6ac" providerId="LiveId" clId="{D6C136BD-5F7A-4EC4-81CD-477F51351FDB}" dt="2026-08-09T19:21:56.180" v="383" actId="26606"/>
          <ac:spMkLst>
            <pc:docMk/>
            <pc:sldMk cId="1051806097" sldId="258"/>
            <ac:spMk id="11" creationId="{DAAE4CDD-124C-4DCF-9584-B6033B545DD5}"/>
          </ac:spMkLst>
        </pc:spChg>
        <pc:spChg chg="add">
          <ac:chgData name="Iulian Dinu" userId="d0b4787ab6d7b6ac" providerId="LiveId" clId="{D6C136BD-5F7A-4EC4-81CD-477F51351FDB}" dt="2026-08-09T19:21:56.180" v="383" actId="26606"/>
          <ac:spMkLst>
            <pc:docMk/>
            <pc:sldMk cId="1051806097" sldId="258"/>
            <ac:spMk id="13" creationId="{081E4A58-353D-44AE-B2FC-2A74E2E400F7}"/>
          </ac:spMkLst>
        </pc:spChg>
      </pc:sldChg>
      <pc:sldChg chg="addSp delSp modSp mod setBg modNotesTx">
        <pc:chgData name="Iulian Dinu" userId="d0b4787ab6d7b6ac" providerId="LiveId" clId="{D6C136BD-5F7A-4EC4-81CD-477F51351FDB}" dt="2026-08-09T19:23:44.085" v="402" actId="26606"/>
        <pc:sldMkLst>
          <pc:docMk/>
          <pc:sldMk cId="355182791" sldId="259"/>
        </pc:sldMkLst>
        <pc:spChg chg="add del mod ord">
          <ac:chgData name="Iulian Dinu" userId="d0b4787ab6d7b6ac" providerId="LiveId" clId="{D6C136BD-5F7A-4EC4-81CD-477F51351FDB}" dt="2026-08-09T19:23:33.869" v="400" actId="26606"/>
          <ac:spMkLst>
            <pc:docMk/>
            <pc:sldMk cId="355182791" sldId="259"/>
            <ac:spMk id="3" creationId="{0EBD14DB-EC94-B394-2340-BDCEC7C1CCFB}"/>
          </ac:spMkLst>
        </pc:spChg>
        <pc:spChg chg="mod">
          <ac:chgData name="Iulian Dinu" userId="d0b4787ab6d7b6ac" providerId="LiveId" clId="{D6C136BD-5F7A-4EC4-81CD-477F51351FDB}" dt="2026-08-09T19:23:44.085" v="402" actId="26606"/>
          <ac:spMkLst>
            <pc:docMk/>
            <pc:sldMk cId="355182791" sldId="259"/>
            <ac:spMk id="4" creationId="{37957E82-7305-647C-4919-676C7AE35DAB}"/>
          </ac:spMkLst>
        </pc:spChg>
        <pc:spChg chg="add del">
          <ac:chgData name="Iulian Dinu" userId="d0b4787ab6d7b6ac" providerId="LiveId" clId="{D6C136BD-5F7A-4EC4-81CD-477F51351FDB}" dt="2026-08-09T19:23:33.869" v="400" actId="26606"/>
          <ac:spMkLst>
            <pc:docMk/>
            <pc:sldMk cId="355182791" sldId="259"/>
            <ac:spMk id="9" creationId="{907EF6B7-1338-4443-8C46-6A318D952DFD}"/>
          </ac:spMkLst>
        </pc:spChg>
        <pc:spChg chg="add del">
          <ac:chgData name="Iulian Dinu" userId="d0b4787ab6d7b6ac" providerId="LiveId" clId="{D6C136BD-5F7A-4EC4-81CD-477F51351FDB}" dt="2026-08-09T19:23:44.085" v="402" actId="26606"/>
          <ac:spMkLst>
            <pc:docMk/>
            <pc:sldMk cId="355182791" sldId="259"/>
            <ac:spMk id="11" creationId="{DAAE4CDD-124C-4DCF-9584-B6033B545DD5}"/>
          </ac:spMkLst>
        </pc:spChg>
        <pc:spChg chg="add del">
          <ac:chgData name="Iulian Dinu" userId="d0b4787ab6d7b6ac" providerId="LiveId" clId="{D6C136BD-5F7A-4EC4-81CD-477F51351FDB}" dt="2026-08-09T19:23:44.085" v="402" actId="26606"/>
          <ac:spMkLst>
            <pc:docMk/>
            <pc:sldMk cId="355182791" sldId="259"/>
            <ac:spMk id="13" creationId="{081E4A58-353D-44AE-B2FC-2A74E2E400F7}"/>
          </ac:spMkLst>
        </pc:spChg>
        <pc:spChg chg="add del">
          <ac:chgData name="Iulian Dinu" userId="d0b4787ab6d7b6ac" providerId="LiveId" clId="{D6C136BD-5F7A-4EC4-81CD-477F51351FDB}" dt="2026-08-09T19:23:19.974" v="394" actId="26606"/>
          <ac:spMkLst>
            <pc:docMk/>
            <pc:sldMk cId="355182791" sldId="259"/>
            <ac:spMk id="18" creationId="{907EF6B7-1338-4443-8C46-6A318D952DFD}"/>
          </ac:spMkLst>
        </pc:spChg>
        <pc:spChg chg="add del">
          <ac:chgData name="Iulian Dinu" userId="d0b4787ab6d7b6ac" providerId="LiveId" clId="{D6C136BD-5F7A-4EC4-81CD-477F51351FDB}" dt="2026-08-09T19:23:17.633" v="392" actId="26606"/>
          <ac:spMkLst>
            <pc:docMk/>
            <pc:sldMk cId="355182791" sldId="259"/>
            <ac:spMk id="19" creationId="{C05CBC3C-2E5A-4839-8B9B-2E5A6ADF0F58}"/>
          </ac:spMkLst>
        </pc:spChg>
        <pc:spChg chg="add del">
          <ac:chgData name="Iulian Dinu" userId="d0b4787ab6d7b6ac" providerId="LiveId" clId="{D6C136BD-5F7A-4EC4-81CD-477F51351FDB}" dt="2026-08-09T19:23:19.974" v="394" actId="26606"/>
          <ac:spMkLst>
            <pc:docMk/>
            <pc:sldMk cId="355182791" sldId="259"/>
            <ac:spMk id="20" creationId="{DAAE4CDD-124C-4DCF-9584-B6033B545DD5}"/>
          </ac:spMkLst>
        </pc:spChg>
        <pc:spChg chg="add del">
          <ac:chgData name="Iulian Dinu" userId="d0b4787ab6d7b6ac" providerId="LiveId" clId="{D6C136BD-5F7A-4EC4-81CD-477F51351FDB}" dt="2026-08-09T19:23:17.633" v="392" actId="26606"/>
          <ac:spMkLst>
            <pc:docMk/>
            <pc:sldMk cId="355182791" sldId="259"/>
            <ac:spMk id="21" creationId="{DB5B423A-57CC-4C58-AA26-8E2E862B03A0}"/>
          </ac:spMkLst>
        </pc:spChg>
        <pc:spChg chg="add del">
          <ac:chgData name="Iulian Dinu" userId="d0b4787ab6d7b6ac" providerId="LiveId" clId="{D6C136BD-5F7A-4EC4-81CD-477F51351FDB}" dt="2026-08-09T19:23:19.974" v="394" actId="26606"/>
          <ac:spMkLst>
            <pc:docMk/>
            <pc:sldMk cId="355182791" sldId="259"/>
            <ac:spMk id="22" creationId="{081E4A58-353D-44AE-B2FC-2A74E2E400F7}"/>
          </ac:spMkLst>
        </pc:spChg>
        <pc:spChg chg="add del">
          <ac:chgData name="Iulian Dinu" userId="d0b4787ab6d7b6ac" providerId="LiveId" clId="{D6C136BD-5F7A-4EC4-81CD-477F51351FDB}" dt="2026-08-09T19:23:19.974" v="394" actId="26606"/>
          <ac:spMkLst>
            <pc:docMk/>
            <pc:sldMk cId="355182791" sldId="259"/>
            <ac:spMk id="23" creationId="{0EBD14DB-EC94-B394-2340-BDCEC7C1CCFB}"/>
          </ac:spMkLst>
        </pc:spChg>
        <pc:spChg chg="add del">
          <ac:chgData name="Iulian Dinu" userId="d0b4787ab6d7b6ac" providerId="LiveId" clId="{D6C136BD-5F7A-4EC4-81CD-477F51351FDB}" dt="2026-08-09T19:23:44.085" v="402" actId="26606"/>
          <ac:spMkLst>
            <pc:docMk/>
            <pc:sldMk cId="355182791" sldId="259"/>
            <ac:spMk id="24" creationId="{4300840D-0A0B-4512-BACA-B439D5B9C57C}"/>
          </ac:spMkLst>
        </pc:spChg>
        <pc:spChg chg="add del">
          <ac:chgData name="Iulian Dinu" userId="d0b4787ab6d7b6ac" providerId="LiveId" clId="{D6C136BD-5F7A-4EC4-81CD-477F51351FDB}" dt="2026-08-09T19:23:25.068" v="396" actId="26606"/>
          <ac:spMkLst>
            <pc:docMk/>
            <pc:sldMk cId="355182791" sldId="259"/>
            <ac:spMk id="25" creationId="{389575E1-3389-451A-A5F7-27854C25C599}"/>
          </ac:spMkLst>
        </pc:spChg>
        <pc:spChg chg="add del">
          <ac:chgData name="Iulian Dinu" userId="d0b4787ab6d7b6ac" providerId="LiveId" clId="{D6C136BD-5F7A-4EC4-81CD-477F51351FDB}" dt="2026-08-09T19:23:25.068" v="396" actId="26606"/>
          <ac:spMkLst>
            <pc:docMk/>
            <pc:sldMk cId="355182791" sldId="259"/>
            <ac:spMk id="26" creationId="{A53CCC5C-D88E-40FB-B30B-23DCDBD01D37}"/>
          </ac:spMkLst>
        </pc:spChg>
        <pc:spChg chg="add del">
          <ac:chgData name="Iulian Dinu" userId="d0b4787ab6d7b6ac" providerId="LiveId" clId="{D6C136BD-5F7A-4EC4-81CD-477F51351FDB}" dt="2026-08-09T19:23:25.068" v="396" actId="26606"/>
          <ac:spMkLst>
            <pc:docMk/>
            <pc:sldMk cId="355182791" sldId="259"/>
            <ac:spMk id="27" creationId="{081E4A58-353D-44AE-B2FC-2A74E2E400F7}"/>
          </ac:spMkLst>
        </pc:spChg>
        <pc:spChg chg="add del">
          <ac:chgData name="Iulian Dinu" userId="d0b4787ab6d7b6ac" providerId="LiveId" clId="{D6C136BD-5F7A-4EC4-81CD-477F51351FDB}" dt="2026-08-09T19:23:25.068" v="396" actId="26606"/>
          <ac:spMkLst>
            <pc:docMk/>
            <pc:sldMk cId="355182791" sldId="259"/>
            <ac:spMk id="28" creationId="{0EBD14DB-EC94-B394-2340-BDCEC7C1CCFB}"/>
          </ac:spMkLst>
        </pc:spChg>
        <pc:spChg chg="add del">
          <ac:chgData name="Iulian Dinu" userId="d0b4787ab6d7b6ac" providerId="LiveId" clId="{D6C136BD-5F7A-4EC4-81CD-477F51351FDB}" dt="2026-08-09T19:23:32.207" v="398" actId="26606"/>
          <ac:spMkLst>
            <pc:docMk/>
            <pc:sldMk cId="355182791" sldId="259"/>
            <ac:spMk id="30" creationId="{3ECBE1F1-D69B-4AFA-ABD5-8E41720EF6DE}"/>
          </ac:spMkLst>
        </pc:spChg>
        <pc:spChg chg="add del">
          <ac:chgData name="Iulian Dinu" userId="d0b4787ab6d7b6ac" providerId="LiveId" clId="{D6C136BD-5F7A-4EC4-81CD-477F51351FDB}" dt="2026-08-09T19:23:32.207" v="398" actId="26606"/>
          <ac:spMkLst>
            <pc:docMk/>
            <pc:sldMk cId="355182791" sldId="259"/>
            <ac:spMk id="32" creationId="{603A6265-E10C-4B85-9C20-E75FCAF9CC63}"/>
          </ac:spMkLst>
        </pc:spChg>
        <pc:spChg chg="add del">
          <ac:chgData name="Iulian Dinu" userId="d0b4787ab6d7b6ac" providerId="LiveId" clId="{D6C136BD-5F7A-4EC4-81CD-477F51351FDB}" dt="2026-08-09T19:23:32.207" v="398" actId="26606"/>
          <ac:spMkLst>
            <pc:docMk/>
            <pc:sldMk cId="355182791" sldId="259"/>
            <ac:spMk id="33" creationId="{0EBD14DB-EC94-B394-2340-BDCEC7C1CCFB}"/>
          </ac:spMkLst>
        </pc:spChg>
        <pc:spChg chg="add del">
          <ac:chgData name="Iulian Dinu" userId="d0b4787ab6d7b6ac" providerId="LiveId" clId="{D6C136BD-5F7A-4EC4-81CD-477F51351FDB}" dt="2026-08-09T19:23:33.869" v="400" actId="26606"/>
          <ac:spMkLst>
            <pc:docMk/>
            <pc:sldMk cId="355182791" sldId="259"/>
            <ac:spMk id="35" creationId="{C0763A76-9F1C-4FC5-82B7-DD475DA461B2}"/>
          </ac:spMkLst>
        </pc:spChg>
        <pc:spChg chg="add del">
          <ac:chgData name="Iulian Dinu" userId="d0b4787ab6d7b6ac" providerId="LiveId" clId="{D6C136BD-5F7A-4EC4-81CD-477F51351FDB}" dt="2026-08-09T19:23:33.869" v="400" actId="26606"/>
          <ac:spMkLst>
            <pc:docMk/>
            <pc:sldMk cId="355182791" sldId="259"/>
            <ac:spMk id="36" creationId="{E81BF4F6-F2CF-4984-9D14-D6966D92F99F}"/>
          </ac:spMkLst>
        </pc:spChg>
        <pc:spChg chg="add del">
          <ac:chgData name="Iulian Dinu" userId="d0b4787ab6d7b6ac" providerId="LiveId" clId="{D6C136BD-5F7A-4EC4-81CD-477F51351FDB}" dt="2026-08-09T19:23:33.869" v="400" actId="26606"/>
          <ac:spMkLst>
            <pc:docMk/>
            <pc:sldMk cId="355182791" sldId="259"/>
            <ac:spMk id="37" creationId="{0EBD14DB-EC94-B394-2340-BDCEC7C1CCFB}"/>
          </ac:spMkLst>
        </pc:spChg>
        <pc:spChg chg="add del">
          <ac:chgData name="Iulian Dinu" userId="d0b4787ab6d7b6ac" providerId="LiveId" clId="{D6C136BD-5F7A-4EC4-81CD-477F51351FDB}" dt="2026-08-09T19:23:44.085" v="402" actId="26606"/>
          <ac:spMkLst>
            <pc:docMk/>
            <pc:sldMk cId="355182791" sldId="259"/>
            <ac:spMk id="40" creationId="{09588DA8-065E-4F6F-8EFD-43104AB2E0CF}"/>
          </ac:spMkLst>
        </pc:spChg>
        <pc:spChg chg="add del">
          <ac:chgData name="Iulian Dinu" userId="d0b4787ab6d7b6ac" providerId="LiveId" clId="{D6C136BD-5F7A-4EC4-81CD-477F51351FDB}" dt="2026-08-09T19:23:44.085" v="402" actId="26606"/>
          <ac:spMkLst>
            <pc:docMk/>
            <pc:sldMk cId="355182791" sldId="259"/>
            <ac:spMk id="41" creationId="{C4285719-470E-454C-AF62-8323075F1F5B}"/>
          </ac:spMkLst>
        </pc:spChg>
        <pc:spChg chg="add del">
          <ac:chgData name="Iulian Dinu" userId="d0b4787ab6d7b6ac" providerId="LiveId" clId="{D6C136BD-5F7A-4EC4-81CD-477F51351FDB}" dt="2026-08-09T19:23:44.085" v="402" actId="26606"/>
          <ac:spMkLst>
            <pc:docMk/>
            <pc:sldMk cId="355182791" sldId="259"/>
            <ac:spMk id="42" creationId="{CD9FE4EF-C4D8-49A0-B2FF-81D8DB7D8A24}"/>
          </ac:spMkLst>
        </pc:spChg>
        <pc:spChg chg="add del">
          <ac:chgData name="Iulian Dinu" userId="d0b4787ab6d7b6ac" providerId="LiveId" clId="{D6C136BD-5F7A-4EC4-81CD-477F51351FDB}" dt="2026-08-09T19:23:44.085" v="402" actId="26606"/>
          <ac:spMkLst>
            <pc:docMk/>
            <pc:sldMk cId="355182791" sldId="259"/>
            <ac:spMk id="43" creationId="{D2B78728-A580-49A7-84F9-6EF6F583ADE0}"/>
          </ac:spMkLst>
        </pc:spChg>
        <pc:spChg chg="add del">
          <ac:chgData name="Iulian Dinu" userId="d0b4787ab6d7b6ac" providerId="LiveId" clId="{D6C136BD-5F7A-4EC4-81CD-477F51351FDB}" dt="2026-08-09T19:23:44.085" v="402" actId="26606"/>
          <ac:spMkLst>
            <pc:docMk/>
            <pc:sldMk cId="355182791" sldId="259"/>
            <ac:spMk id="44" creationId="{38FAA1A1-D861-433F-88FA-1E9D6FD31D11}"/>
          </ac:spMkLst>
        </pc:spChg>
        <pc:spChg chg="add del">
          <ac:chgData name="Iulian Dinu" userId="d0b4787ab6d7b6ac" providerId="LiveId" clId="{D6C136BD-5F7A-4EC4-81CD-477F51351FDB}" dt="2026-08-09T19:23:44.085" v="402" actId="26606"/>
          <ac:spMkLst>
            <pc:docMk/>
            <pc:sldMk cId="355182791" sldId="259"/>
            <ac:spMk id="45" creationId="{8D71EDA1-87BF-4D5D-AB79-F346FD19278A}"/>
          </ac:spMkLst>
        </pc:spChg>
        <pc:graphicFrameChg chg="add del">
          <ac:chgData name="Iulian Dinu" userId="d0b4787ab6d7b6ac" providerId="LiveId" clId="{D6C136BD-5F7A-4EC4-81CD-477F51351FDB}" dt="2026-08-09T19:23:17.633" v="392" actId="26606"/>
          <ac:graphicFrameMkLst>
            <pc:docMk/>
            <pc:sldMk cId="355182791" sldId="259"/>
            <ac:graphicFrameMk id="15" creationId="{65665E3C-487D-50E9-F0FF-21CA9CAE2C60}"/>
          </ac:graphicFrameMkLst>
        </pc:graphicFrameChg>
        <pc:picChg chg="add del">
          <ac:chgData name="Iulian Dinu" userId="d0b4787ab6d7b6ac" providerId="LiveId" clId="{D6C136BD-5F7A-4EC4-81CD-477F51351FDB}" dt="2026-08-09T19:23:32.207" v="398" actId="26606"/>
          <ac:picMkLst>
            <pc:docMk/>
            <pc:sldMk cId="355182791" sldId="259"/>
            <ac:picMk id="31" creationId="{436754A9-9A93-961F-3A8B-840152BC298B}"/>
          </ac:picMkLst>
        </pc:picChg>
        <pc:picChg chg="add del">
          <ac:chgData name="Iulian Dinu" userId="d0b4787ab6d7b6ac" providerId="LiveId" clId="{D6C136BD-5F7A-4EC4-81CD-477F51351FDB}" dt="2026-08-09T19:23:33.869" v="400" actId="26606"/>
          <ac:picMkLst>
            <pc:docMk/>
            <pc:sldMk cId="355182791" sldId="259"/>
            <ac:picMk id="38" creationId="{BF1E37C1-5E40-0396-2733-BF8516124EE0}"/>
          </ac:picMkLst>
        </pc:picChg>
      </pc:sldChg>
      <pc:sldChg chg="addSp modSp mod setBg">
        <pc:chgData name="Iulian Dinu" userId="d0b4787ab6d7b6ac" providerId="LiveId" clId="{D6C136BD-5F7A-4EC4-81CD-477F51351FDB}" dt="2026-08-09T19:22:00.500" v="384" actId="26606"/>
        <pc:sldMkLst>
          <pc:docMk/>
          <pc:sldMk cId="1434853904" sldId="260"/>
        </pc:sldMkLst>
        <pc:spChg chg="mod ord">
          <ac:chgData name="Iulian Dinu" userId="d0b4787ab6d7b6ac" providerId="LiveId" clId="{D6C136BD-5F7A-4EC4-81CD-477F51351FDB}" dt="2026-08-09T19:22:00.500" v="384" actId="26606"/>
          <ac:spMkLst>
            <pc:docMk/>
            <pc:sldMk cId="1434853904" sldId="260"/>
            <ac:spMk id="3" creationId="{995E1903-7C68-2C6F-2D1E-D8A37D30E636}"/>
          </ac:spMkLst>
        </pc:spChg>
        <pc:spChg chg="mod">
          <ac:chgData name="Iulian Dinu" userId="d0b4787ab6d7b6ac" providerId="LiveId" clId="{D6C136BD-5F7A-4EC4-81CD-477F51351FDB}" dt="2026-08-09T19:22:00.500" v="384" actId="26606"/>
          <ac:spMkLst>
            <pc:docMk/>
            <pc:sldMk cId="1434853904" sldId="260"/>
            <ac:spMk id="4" creationId="{0A16EA78-2872-4151-ACDE-85DE92917660}"/>
          </ac:spMkLst>
        </pc:spChg>
        <pc:spChg chg="add">
          <ac:chgData name="Iulian Dinu" userId="d0b4787ab6d7b6ac" providerId="LiveId" clId="{D6C136BD-5F7A-4EC4-81CD-477F51351FDB}" dt="2026-08-09T19:22:00.500" v="384" actId="26606"/>
          <ac:spMkLst>
            <pc:docMk/>
            <pc:sldMk cId="1434853904" sldId="260"/>
            <ac:spMk id="9" creationId="{907EF6B7-1338-4443-8C46-6A318D952DFD}"/>
          </ac:spMkLst>
        </pc:spChg>
        <pc:spChg chg="add">
          <ac:chgData name="Iulian Dinu" userId="d0b4787ab6d7b6ac" providerId="LiveId" clId="{D6C136BD-5F7A-4EC4-81CD-477F51351FDB}" dt="2026-08-09T19:22:00.500" v="384" actId="26606"/>
          <ac:spMkLst>
            <pc:docMk/>
            <pc:sldMk cId="1434853904" sldId="260"/>
            <ac:spMk id="11" creationId="{DAAE4CDD-124C-4DCF-9584-B6033B545DD5}"/>
          </ac:spMkLst>
        </pc:spChg>
        <pc:spChg chg="add">
          <ac:chgData name="Iulian Dinu" userId="d0b4787ab6d7b6ac" providerId="LiveId" clId="{D6C136BD-5F7A-4EC4-81CD-477F51351FDB}" dt="2026-08-09T19:22:00.500" v="384" actId="26606"/>
          <ac:spMkLst>
            <pc:docMk/>
            <pc:sldMk cId="1434853904" sldId="260"/>
            <ac:spMk id="13" creationId="{081E4A58-353D-44AE-B2FC-2A74E2E400F7}"/>
          </ac:spMkLst>
        </pc:spChg>
      </pc:sldChg>
      <pc:sldChg chg="addSp modSp mod setBg modNotesTx">
        <pc:chgData name="Iulian Dinu" userId="d0b4787ab6d7b6ac" providerId="LiveId" clId="{D6C136BD-5F7A-4EC4-81CD-477F51351FDB}" dt="2026-08-09T19:30:28.050" v="486" actId="20577"/>
        <pc:sldMkLst>
          <pc:docMk/>
          <pc:sldMk cId="416694051" sldId="261"/>
        </pc:sldMkLst>
        <pc:spChg chg="add mod">
          <ac:chgData name="Iulian Dinu" userId="d0b4787ab6d7b6ac" providerId="LiveId" clId="{D6C136BD-5F7A-4EC4-81CD-477F51351FDB}" dt="2026-08-09T18:47:44.208" v="195"/>
          <ac:spMkLst>
            <pc:docMk/>
            <pc:sldMk cId="416694051" sldId="261"/>
            <ac:spMk id="2" creationId="{A156C52F-D988-84DD-FE73-C0508DC81AED}"/>
          </ac:spMkLst>
        </pc:spChg>
        <pc:spChg chg="mod ord">
          <ac:chgData name="Iulian Dinu" userId="d0b4787ab6d7b6ac" providerId="LiveId" clId="{D6C136BD-5F7A-4EC4-81CD-477F51351FDB}" dt="2026-08-09T19:24:07.525" v="403" actId="5793"/>
          <ac:spMkLst>
            <pc:docMk/>
            <pc:sldMk cId="416694051" sldId="261"/>
            <ac:spMk id="3" creationId="{A156C52F-D988-84DD-FE73-C0508DC81AED}"/>
          </ac:spMkLst>
        </pc:spChg>
        <pc:spChg chg="mod">
          <ac:chgData name="Iulian Dinu" userId="d0b4787ab6d7b6ac" providerId="LiveId" clId="{D6C136BD-5F7A-4EC4-81CD-477F51351FDB}" dt="2026-08-09T19:22:04.451" v="385" actId="26606"/>
          <ac:spMkLst>
            <pc:docMk/>
            <pc:sldMk cId="416694051" sldId="261"/>
            <ac:spMk id="4" creationId="{B64F5224-38DF-9A0E-ED62-37C8785B3FBD}"/>
          </ac:spMkLst>
        </pc:spChg>
        <pc:spChg chg="add">
          <ac:chgData name="Iulian Dinu" userId="d0b4787ab6d7b6ac" providerId="LiveId" clId="{D6C136BD-5F7A-4EC4-81CD-477F51351FDB}" dt="2026-08-09T19:22:04.451" v="385" actId="26606"/>
          <ac:spMkLst>
            <pc:docMk/>
            <pc:sldMk cId="416694051" sldId="261"/>
            <ac:spMk id="9" creationId="{907EF6B7-1338-4443-8C46-6A318D952DFD}"/>
          </ac:spMkLst>
        </pc:spChg>
        <pc:spChg chg="add">
          <ac:chgData name="Iulian Dinu" userId="d0b4787ab6d7b6ac" providerId="LiveId" clId="{D6C136BD-5F7A-4EC4-81CD-477F51351FDB}" dt="2026-08-09T19:22:04.451" v="385" actId="26606"/>
          <ac:spMkLst>
            <pc:docMk/>
            <pc:sldMk cId="416694051" sldId="261"/>
            <ac:spMk id="11" creationId="{DAAE4CDD-124C-4DCF-9584-B6033B545DD5}"/>
          </ac:spMkLst>
        </pc:spChg>
        <pc:spChg chg="add">
          <ac:chgData name="Iulian Dinu" userId="d0b4787ab6d7b6ac" providerId="LiveId" clId="{D6C136BD-5F7A-4EC4-81CD-477F51351FDB}" dt="2026-08-09T19:22:04.451" v="385" actId="26606"/>
          <ac:spMkLst>
            <pc:docMk/>
            <pc:sldMk cId="416694051" sldId="261"/>
            <ac:spMk id="13" creationId="{081E4A58-353D-44AE-B2FC-2A74E2E400F7}"/>
          </ac:spMkLst>
        </pc:spChg>
      </pc:sldChg>
      <pc:sldChg chg="addSp modSp mod setBg modNotesTx">
        <pc:chgData name="Iulian Dinu" userId="d0b4787ab6d7b6ac" providerId="LiveId" clId="{D6C136BD-5F7A-4EC4-81CD-477F51351FDB}" dt="2026-08-09T19:30:11.587" v="484" actId="20577"/>
        <pc:sldMkLst>
          <pc:docMk/>
          <pc:sldMk cId="1481281875" sldId="262"/>
        </pc:sldMkLst>
        <pc:spChg chg="mod ord">
          <ac:chgData name="Iulian Dinu" userId="d0b4787ab6d7b6ac" providerId="LiveId" clId="{D6C136BD-5F7A-4EC4-81CD-477F51351FDB}" dt="2026-08-09T19:24:29.711" v="404" actId="20577"/>
          <ac:spMkLst>
            <pc:docMk/>
            <pc:sldMk cId="1481281875" sldId="262"/>
            <ac:spMk id="3" creationId="{A18FDE8E-B325-0DB0-C8C4-FBDD3F35941C}"/>
          </ac:spMkLst>
        </pc:spChg>
        <pc:spChg chg="mod">
          <ac:chgData name="Iulian Dinu" userId="d0b4787ab6d7b6ac" providerId="LiveId" clId="{D6C136BD-5F7A-4EC4-81CD-477F51351FDB}" dt="2026-08-09T19:22:22.571" v="387" actId="26606"/>
          <ac:spMkLst>
            <pc:docMk/>
            <pc:sldMk cId="1481281875" sldId="262"/>
            <ac:spMk id="4" creationId="{7CA7CFC1-D7AD-1D38-BE48-0537EF316731}"/>
          </ac:spMkLst>
        </pc:spChg>
        <pc:spChg chg="add">
          <ac:chgData name="Iulian Dinu" userId="d0b4787ab6d7b6ac" providerId="LiveId" clId="{D6C136BD-5F7A-4EC4-81CD-477F51351FDB}" dt="2026-08-09T19:22:22.571" v="387" actId="26606"/>
          <ac:spMkLst>
            <pc:docMk/>
            <pc:sldMk cId="1481281875" sldId="262"/>
            <ac:spMk id="9" creationId="{907EF6B7-1338-4443-8C46-6A318D952DFD}"/>
          </ac:spMkLst>
        </pc:spChg>
        <pc:spChg chg="add">
          <ac:chgData name="Iulian Dinu" userId="d0b4787ab6d7b6ac" providerId="LiveId" clId="{D6C136BD-5F7A-4EC4-81CD-477F51351FDB}" dt="2026-08-09T19:22:22.571" v="387" actId="26606"/>
          <ac:spMkLst>
            <pc:docMk/>
            <pc:sldMk cId="1481281875" sldId="262"/>
            <ac:spMk id="11" creationId="{DAAE4CDD-124C-4DCF-9584-B6033B545DD5}"/>
          </ac:spMkLst>
        </pc:spChg>
        <pc:spChg chg="add">
          <ac:chgData name="Iulian Dinu" userId="d0b4787ab6d7b6ac" providerId="LiveId" clId="{D6C136BD-5F7A-4EC4-81CD-477F51351FDB}" dt="2026-08-09T19:22:22.571" v="387" actId="26606"/>
          <ac:spMkLst>
            <pc:docMk/>
            <pc:sldMk cId="1481281875" sldId="262"/>
            <ac:spMk id="13" creationId="{081E4A58-353D-44AE-B2FC-2A74E2E400F7}"/>
          </ac:spMkLst>
        </pc:spChg>
      </pc:sldChg>
      <pc:sldChg chg="addSp modSp mod setBg modNotesTx">
        <pc:chgData name="Iulian Dinu" userId="d0b4787ab6d7b6ac" providerId="LiveId" clId="{D6C136BD-5F7A-4EC4-81CD-477F51351FDB}" dt="2026-08-09T19:30:18.245" v="485" actId="20577"/>
        <pc:sldMkLst>
          <pc:docMk/>
          <pc:sldMk cId="1524246604" sldId="263"/>
        </pc:sldMkLst>
        <pc:spChg chg="mod">
          <ac:chgData name="Iulian Dinu" userId="d0b4787ab6d7b6ac" providerId="LiveId" clId="{D6C136BD-5F7A-4EC4-81CD-477F51351FDB}" dt="2026-08-09T19:22:18.069" v="386" actId="26606"/>
          <ac:spMkLst>
            <pc:docMk/>
            <pc:sldMk cId="1524246604" sldId="263"/>
            <ac:spMk id="3" creationId="{85BF6541-B0FA-9297-3DE4-B13C722629AE}"/>
          </ac:spMkLst>
        </pc:spChg>
        <pc:spChg chg="mod">
          <ac:chgData name="Iulian Dinu" userId="d0b4787ab6d7b6ac" providerId="LiveId" clId="{D6C136BD-5F7A-4EC4-81CD-477F51351FDB}" dt="2026-08-09T19:22:18.069" v="386" actId="26606"/>
          <ac:spMkLst>
            <pc:docMk/>
            <pc:sldMk cId="1524246604" sldId="263"/>
            <ac:spMk id="4" creationId="{619FB4DE-DBB1-0BF2-DBFA-00D692BAF33E}"/>
          </ac:spMkLst>
        </pc:spChg>
        <pc:spChg chg="add">
          <ac:chgData name="Iulian Dinu" userId="d0b4787ab6d7b6ac" providerId="LiveId" clId="{D6C136BD-5F7A-4EC4-81CD-477F51351FDB}" dt="2026-08-09T19:22:18.069" v="386" actId="26606"/>
          <ac:spMkLst>
            <pc:docMk/>
            <pc:sldMk cId="1524246604" sldId="263"/>
            <ac:spMk id="9" creationId="{907EF6B7-1338-4443-8C46-6A318D952DFD}"/>
          </ac:spMkLst>
        </pc:spChg>
        <pc:spChg chg="add">
          <ac:chgData name="Iulian Dinu" userId="d0b4787ab6d7b6ac" providerId="LiveId" clId="{D6C136BD-5F7A-4EC4-81CD-477F51351FDB}" dt="2026-08-09T19:22:18.069" v="386" actId="26606"/>
          <ac:spMkLst>
            <pc:docMk/>
            <pc:sldMk cId="1524246604" sldId="263"/>
            <ac:spMk id="11" creationId="{DAAE4CDD-124C-4DCF-9584-B6033B545DD5}"/>
          </ac:spMkLst>
        </pc:spChg>
        <pc:spChg chg="add">
          <ac:chgData name="Iulian Dinu" userId="d0b4787ab6d7b6ac" providerId="LiveId" clId="{D6C136BD-5F7A-4EC4-81CD-477F51351FDB}" dt="2026-08-09T19:22:18.069" v="386" actId="26606"/>
          <ac:spMkLst>
            <pc:docMk/>
            <pc:sldMk cId="1524246604" sldId="263"/>
            <ac:spMk id="13" creationId="{081E4A58-353D-44AE-B2FC-2A74E2E400F7}"/>
          </ac:spMkLst>
        </pc:spChg>
      </pc:sldChg>
      <pc:sldChg chg="addSp delSp modSp mod setBg">
        <pc:chgData name="Iulian Dinu" userId="d0b4787ab6d7b6ac" providerId="LiveId" clId="{D6C136BD-5F7A-4EC4-81CD-477F51351FDB}" dt="2026-08-09T19:22:30.054" v="388" actId="26606"/>
        <pc:sldMkLst>
          <pc:docMk/>
          <pc:sldMk cId="3278303392" sldId="264"/>
        </pc:sldMkLst>
        <pc:spChg chg="del mod">
          <ac:chgData name="Iulian Dinu" userId="d0b4787ab6d7b6ac" providerId="LiveId" clId="{D6C136BD-5F7A-4EC4-81CD-477F51351FDB}" dt="2026-08-09T18:59:48.273" v="241" actId="21"/>
          <ac:spMkLst>
            <pc:docMk/>
            <pc:sldMk cId="3278303392" sldId="264"/>
            <ac:spMk id="2" creationId="{8F1A7612-3640-8A46-6C53-23859B0F0D09}"/>
          </ac:spMkLst>
        </pc:spChg>
        <pc:spChg chg="mod ord">
          <ac:chgData name="Iulian Dinu" userId="d0b4787ab6d7b6ac" providerId="LiveId" clId="{D6C136BD-5F7A-4EC4-81CD-477F51351FDB}" dt="2026-08-09T19:22:30.054" v="388" actId="26606"/>
          <ac:spMkLst>
            <pc:docMk/>
            <pc:sldMk cId="3278303392" sldId="264"/>
            <ac:spMk id="3" creationId="{0C02D8C8-03B0-FF56-CFE5-5F25280332B8}"/>
          </ac:spMkLst>
        </pc:spChg>
        <pc:spChg chg="mod">
          <ac:chgData name="Iulian Dinu" userId="d0b4787ab6d7b6ac" providerId="LiveId" clId="{D6C136BD-5F7A-4EC4-81CD-477F51351FDB}" dt="2026-08-09T19:22:30.054" v="388" actId="26606"/>
          <ac:spMkLst>
            <pc:docMk/>
            <pc:sldMk cId="3278303392" sldId="264"/>
            <ac:spMk id="4" creationId="{BD088BB7-3F9E-6D74-6077-0A34CDDDE233}"/>
          </ac:spMkLst>
        </pc:spChg>
        <pc:spChg chg="add">
          <ac:chgData name="Iulian Dinu" userId="d0b4787ab6d7b6ac" providerId="LiveId" clId="{D6C136BD-5F7A-4EC4-81CD-477F51351FDB}" dt="2026-08-09T19:22:30.054" v="388" actId="26606"/>
          <ac:spMkLst>
            <pc:docMk/>
            <pc:sldMk cId="3278303392" sldId="264"/>
            <ac:spMk id="9" creationId="{907EF6B7-1338-4443-8C46-6A318D952DFD}"/>
          </ac:spMkLst>
        </pc:spChg>
        <pc:spChg chg="add">
          <ac:chgData name="Iulian Dinu" userId="d0b4787ab6d7b6ac" providerId="LiveId" clId="{D6C136BD-5F7A-4EC4-81CD-477F51351FDB}" dt="2026-08-09T19:22:30.054" v="388" actId="26606"/>
          <ac:spMkLst>
            <pc:docMk/>
            <pc:sldMk cId="3278303392" sldId="264"/>
            <ac:spMk id="11" creationId="{DAAE4CDD-124C-4DCF-9584-B6033B545DD5}"/>
          </ac:spMkLst>
        </pc:spChg>
        <pc:spChg chg="add">
          <ac:chgData name="Iulian Dinu" userId="d0b4787ab6d7b6ac" providerId="LiveId" clId="{D6C136BD-5F7A-4EC4-81CD-477F51351FDB}" dt="2026-08-09T19:22:30.054" v="388" actId="26606"/>
          <ac:spMkLst>
            <pc:docMk/>
            <pc:sldMk cId="3278303392" sldId="264"/>
            <ac:spMk id="13" creationId="{081E4A58-353D-44AE-B2FC-2A74E2E400F7}"/>
          </ac:spMkLst>
        </pc:spChg>
      </pc:sldChg>
      <pc:sldChg chg="del">
        <pc:chgData name="Iulian Dinu" userId="d0b4787ab6d7b6ac" providerId="LiveId" clId="{D6C136BD-5F7A-4EC4-81CD-477F51351FDB}" dt="2026-08-09T19:03:56.327" v="262" actId="47"/>
        <pc:sldMkLst>
          <pc:docMk/>
          <pc:sldMk cId="3723872285" sldId="266"/>
        </pc:sldMkLst>
      </pc:sldChg>
      <pc:sldChg chg="del">
        <pc:chgData name="Iulian Dinu" userId="d0b4787ab6d7b6ac" providerId="LiveId" clId="{D6C136BD-5F7A-4EC4-81CD-477F51351FDB}" dt="2026-08-09T19:10:46.436" v="314" actId="47"/>
        <pc:sldMkLst>
          <pc:docMk/>
          <pc:sldMk cId="3832727197" sldId="267"/>
        </pc:sldMkLst>
      </pc:sldChg>
      <pc:sldChg chg="del">
        <pc:chgData name="Iulian Dinu" userId="d0b4787ab6d7b6ac" providerId="LiveId" clId="{D6C136BD-5F7A-4EC4-81CD-477F51351FDB}" dt="2026-08-09T19:18:23.882" v="366" actId="47"/>
        <pc:sldMkLst>
          <pc:docMk/>
          <pc:sldMk cId="330153326" sldId="268"/>
        </pc:sldMkLst>
      </pc:sldChg>
      <pc:sldChg chg="addSp delSp modSp del mod">
        <pc:chgData name="Iulian Dinu" userId="d0b4787ab6d7b6ac" providerId="LiveId" clId="{D6C136BD-5F7A-4EC4-81CD-477F51351FDB}" dt="2026-08-09T18:52:34.074" v="216" actId="47"/>
        <pc:sldMkLst>
          <pc:docMk/>
          <pc:sldMk cId="3648504809" sldId="594"/>
        </pc:sldMkLst>
        <pc:spChg chg="add del mod">
          <ac:chgData name="Iulian Dinu" userId="d0b4787ab6d7b6ac" providerId="LiveId" clId="{D6C136BD-5F7A-4EC4-81CD-477F51351FDB}" dt="2026-08-09T18:50:12.770" v="208"/>
          <ac:spMkLst>
            <pc:docMk/>
            <pc:sldMk cId="3648504809" sldId="594"/>
            <ac:spMk id="6" creationId="{229B11DA-4E5F-6E30-1DCC-DCE7C00DBD16}"/>
          </ac:spMkLst>
        </pc:spChg>
        <pc:spChg chg="add del mod">
          <ac:chgData name="Iulian Dinu" userId="d0b4787ab6d7b6ac" providerId="LiveId" clId="{D6C136BD-5F7A-4EC4-81CD-477F51351FDB}" dt="2026-08-09T18:50:22.084" v="209" actId="22"/>
          <ac:spMkLst>
            <pc:docMk/>
            <pc:sldMk cId="3648504809" sldId="594"/>
            <ac:spMk id="7" creationId="{A156C52F-D988-84DD-FE73-C0508DC81AED}"/>
          </ac:spMkLst>
        </pc:spChg>
        <pc:picChg chg="add mod ord">
          <ac:chgData name="Iulian Dinu" userId="d0b4787ab6d7b6ac" providerId="LiveId" clId="{D6C136BD-5F7A-4EC4-81CD-477F51351FDB}" dt="2026-08-09T18:50:22.084" v="209" actId="22"/>
          <ac:picMkLst>
            <pc:docMk/>
            <pc:sldMk cId="3648504809" sldId="594"/>
            <ac:picMk id="9" creationId="{FC463F34-5C59-DB31-354B-00EFE9FADDBC}"/>
          </ac:picMkLst>
        </pc:picChg>
        <pc:picChg chg="del mod">
          <ac:chgData name="Iulian Dinu" userId="d0b4787ab6d7b6ac" providerId="LiveId" clId="{D6C136BD-5F7A-4EC4-81CD-477F51351FDB}" dt="2026-08-09T18:49:52.287" v="207" actId="21"/>
          <ac:picMkLst>
            <pc:docMk/>
            <pc:sldMk cId="3648504809" sldId="594"/>
            <ac:picMk id="10" creationId="{7405701F-6ED6-621D-05BA-77F07CCF94BA}"/>
          </ac:picMkLst>
        </pc:picChg>
        <pc:picChg chg="add">
          <ac:chgData name="Iulian Dinu" userId="d0b4787ab6d7b6ac" providerId="LiveId" clId="{D6C136BD-5F7A-4EC4-81CD-477F51351FDB}" dt="2026-08-09T18:50:45.733" v="210" actId="22"/>
          <ac:picMkLst>
            <pc:docMk/>
            <pc:sldMk cId="3648504809" sldId="594"/>
            <ac:picMk id="12" creationId="{CE7386CE-80F3-6C81-B7FC-293156698795}"/>
          </ac:picMkLst>
        </pc:picChg>
      </pc:sldChg>
      <pc:sldChg chg="addSp modSp mod setBg">
        <pc:chgData name="Iulian Dinu" userId="d0b4787ab6d7b6ac" providerId="LiveId" clId="{D6C136BD-5F7A-4EC4-81CD-477F51351FDB}" dt="2026-08-09T19:22:40.471" v="389" actId="26606"/>
        <pc:sldMkLst>
          <pc:docMk/>
          <pc:sldMk cId="357102186" sldId="596"/>
        </pc:sldMkLst>
        <pc:spChg chg="mod">
          <ac:chgData name="Iulian Dinu" userId="d0b4787ab6d7b6ac" providerId="LiveId" clId="{D6C136BD-5F7A-4EC4-81CD-477F51351FDB}" dt="2026-08-09T19:22:40.471" v="389" actId="26606"/>
          <ac:spMkLst>
            <pc:docMk/>
            <pc:sldMk cId="357102186" sldId="596"/>
            <ac:spMk id="2" creationId="{AE4FEE18-079F-B298-5B10-922AB5195611}"/>
          </ac:spMkLst>
        </pc:spChg>
        <pc:spChg chg="mod">
          <ac:chgData name="Iulian Dinu" userId="d0b4787ab6d7b6ac" providerId="LiveId" clId="{D6C136BD-5F7A-4EC4-81CD-477F51351FDB}" dt="2026-08-09T19:22:40.471" v="389" actId="26606"/>
          <ac:spMkLst>
            <pc:docMk/>
            <pc:sldMk cId="357102186" sldId="596"/>
            <ac:spMk id="3" creationId="{EC699D04-F3F1-5039-213B-1E0E694451C6}"/>
          </ac:spMkLst>
        </pc:spChg>
        <pc:spChg chg="add">
          <ac:chgData name="Iulian Dinu" userId="d0b4787ab6d7b6ac" providerId="LiveId" clId="{D6C136BD-5F7A-4EC4-81CD-477F51351FDB}" dt="2026-08-09T19:22:40.471" v="389" actId="26606"/>
          <ac:spMkLst>
            <pc:docMk/>
            <pc:sldMk cId="357102186" sldId="596"/>
            <ac:spMk id="8" creationId="{907EF6B7-1338-4443-8C46-6A318D952DFD}"/>
          </ac:spMkLst>
        </pc:spChg>
        <pc:spChg chg="add">
          <ac:chgData name="Iulian Dinu" userId="d0b4787ab6d7b6ac" providerId="LiveId" clId="{D6C136BD-5F7A-4EC4-81CD-477F51351FDB}" dt="2026-08-09T19:22:40.471" v="389" actId="26606"/>
          <ac:spMkLst>
            <pc:docMk/>
            <pc:sldMk cId="357102186" sldId="596"/>
            <ac:spMk id="10" creationId="{DAAE4CDD-124C-4DCF-9584-B6033B545DD5}"/>
          </ac:spMkLst>
        </pc:spChg>
        <pc:spChg chg="add">
          <ac:chgData name="Iulian Dinu" userId="d0b4787ab6d7b6ac" providerId="LiveId" clId="{D6C136BD-5F7A-4EC4-81CD-477F51351FDB}" dt="2026-08-09T19:22:40.471" v="389" actId="26606"/>
          <ac:spMkLst>
            <pc:docMk/>
            <pc:sldMk cId="357102186" sldId="596"/>
            <ac:spMk id="12" creationId="{081E4A58-353D-44AE-B2FC-2A74E2E400F7}"/>
          </ac:spMkLst>
        </pc:spChg>
      </pc:sldChg>
      <pc:sldChg chg="new del">
        <pc:chgData name="Iulian Dinu" userId="d0b4787ab6d7b6ac" providerId="LiveId" clId="{D6C136BD-5F7A-4EC4-81CD-477F51351FDB}" dt="2026-08-09T18:51:43.800" v="213" actId="47"/>
        <pc:sldMkLst>
          <pc:docMk/>
          <pc:sldMk cId="3109949791" sldId="597"/>
        </pc:sldMkLst>
      </pc:sldChg>
      <pc:sldChg chg="delSp add mod modNotesTx">
        <pc:chgData name="Iulian Dinu" userId="d0b4787ab6d7b6ac" providerId="LiveId" clId="{D6C136BD-5F7A-4EC4-81CD-477F51351FDB}" dt="2026-08-09T19:30:33.711" v="487" actId="20577"/>
        <pc:sldMkLst>
          <pc:docMk/>
          <pc:sldMk cId="1271952707" sldId="598"/>
        </pc:sldMkLst>
        <pc:spChg chg="del">
          <ac:chgData name="Iulian Dinu" userId="d0b4787ab6d7b6ac" providerId="LiveId" clId="{D6C136BD-5F7A-4EC4-81CD-477F51351FDB}" dt="2026-08-09T18:51:59.616" v="214" actId="478"/>
          <ac:spMkLst>
            <pc:docMk/>
            <pc:sldMk cId="1271952707" sldId="598"/>
            <ac:spMk id="15" creationId="{00000000-0000-0000-0000-000000000000}"/>
          </ac:spMkLst>
        </pc:spChg>
      </pc:sldChg>
      <pc:sldChg chg="addSp delSp modSp new mod">
        <pc:chgData name="Iulian Dinu" userId="d0b4787ab6d7b6ac" providerId="LiveId" clId="{D6C136BD-5F7A-4EC4-81CD-477F51351FDB}" dt="2026-08-09T19:06:36.483" v="282" actId="13926"/>
        <pc:sldMkLst>
          <pc:docMk/>
          <pc:sldMk cId="2449003273" sldId="599"/>
        </pc:sldMkLst>
        <pc:spChg chg="mod">
          <ac:chgData name="Iulian Dinu" userId="d0b4787ab6d7b6ac" providerId="LiveId" clId="{D6C136BD-5F7A-4EC4-81CD-477F51351FDB}" dt="2026-08-09T19:05:08.429" v="269" actId="1076"/>
          <ac:spMkLst>
            <pc:docMk/>
            <pc:sldMk cId="2449003273" sldId="599"/>
            <ac:spMk id="2" creationId="{37FC8A24-F9B3-34B3-697F-397BF6D2F215}"/>
          </ac:spMkLst>
        </pc:spChg>
        <pc:spChg chg="del">
          <ac:chgData name="Iulian Dinu" userId="d0b4787ab6d7b6ac" providerId="LiveId" clId="{D6C136BD-5F7A-4EC4-81CD-477F51351FDB}" dt="2026-08-09T19:01:29.392" v="246"/>
          <ac:spMkLst>
            <pc:docMk/>
            <pc:sldMk cId="2449003273" sldId="599"/>
            <ac:spMk id="3" creationId="{597931FF-CF2F-7F97-E273-80FAFAA78D50}"/>
          </ac:spMkLst>
        </pc:spChg>
        <pc:spChg chg="add del mod">
          <ac:chgData name="Iulian Dinu" userId="d0b4787ab6d7b6ac" providerId="LiveId" clId="{D6C136BD-5F7A-4EC4-81CD-477F51351FDB}" dt="2026-08-09T19:03:30.399" v="259" actId="21"/>
          <ac:spMkLst>
            <pc:docMk/>
            <pc:sldMk cId="2449003273" sldId="599"/>
            <ac:spMk id="6" creationId="{C207855A-C6B8-3E18-C9E0-F4D8C6B7C120}"/>
          </ac:spMkLst>
        </pc:spChg>
        <pc:graphicFrameChg chg="add mod modGraphic">
          <ac:chgData name="Iulian Dinu" userId="d0b4787ab6d7b6ac" providerId="LiveId" clId="{D6C136BD-5F7A-4EC4-81CD-477F51351FDB}" dt="2026-08-09T19:05:17.151" v="270" actId="1076"/>
          <ac:graphicFrameMkLst>
            <pc:docMk/>
            <pc:sldMk cId="2449003273" sldId="599"/>
            <ac:graphicFrameMk id="4" creationId="{5EC5AAAE-EDC6-7496-A878-C1C8C8D0584C}"/>
          </ac:graphicFrameMkLst>
        </pc:graphicFrameChg>
        <pc:graphicFrameChg chg="add mod modGraphic">
          <ac:chgData name="Iulian Dinu" userId="d0b4787ab6d7b6ac" providerId="LiveId" clId="{D6C136BD-5F7A-4EC4-81CD-477F51351FDB}" dt="2026-08-09T19:06:36.483" v="282" actId="13926"/>
          <ac:graphicFrameMkLst>
            <pc:docMk/>
            <pc:sldMk cId="2449003273" sldId="599"/>
            <ac:graphicFrameMk id="7" creationId="{62D434BB-4132-9524-3585-55AB313B26CA}"/>
          </ac:graphicFrameMkLst>
        </pc:graphicFrameChg>
      </pc:sldChg>
      <pc:sldChg chg="addSp delSp modSp new mod">
        <pc:chgData name="Iulian Dinu" userId="d0b4787ab6d7b6ac" providerId="LiveId" clId="{D6C136BD-5F7A-4EC4-81CD-477F51351FDB}" dt="2026-08-09T19:11:06.822" v="315" actId="255"/>
        <pc:sldMkLst>
          <pc:docMk/>
          <pc:sldMk cId="860447216" sldId="600"/>
        </pc:sldMkLst>
        <pc:spChg chg="del">
          <ac:chgData name="Iulian Dinu" userId="d0b4787ab6d7b6ac" providerId="LiveId" clId="{D6C136BD-5F7A-4EC4-81CD-477F51351FDB}" dt="2026-08-09T19:08:02.083" v="288" actId="21"/>
          <ac:spMkLst>
            <pc:docMk/>
            <pc:sldMk cId="860447216" sldId="600"/>
            <ac:spMk id="2" creationId="{5C6D0904-1428-BE81-199C-5110E7D8DEA9}"/>
          </ac:spMkLst>
        </pc:spChg>
        <pc:spChg chg="del">
          <ac:chgData name="Iulian Dinu" userId="d0b4787ab6d7b6ac" providerId="LiveId" clId="{D6C136BD-5F7A-4EC4-81CD-477F51351FDB}" dt="2026-08-09T19:07:09.555" v="284"/>
          <ac:spMkLst>
            <pc:docMk/>
            <pc:sldMk cId="860447216" sldId="600"/>
            <ac:spMk id="3" creationId="{F21F6396-62B4-3A72-4B1F-3A93CE4BE817}"/>
          </ac:spMkLst>
        </pc:spChg>
        <pc:graphicFrameChg chg="add mod modGraphic">
          <ac:chgData name="Iulian Dinu" userId="d0b4787ab6d7b6ac" providerId="LiveId" clId="{D6C136BD-5F7A-4EC4-81CD-477F51351FDB}" dt="2026-08-09T19:11:06.822" v="315" actId="255"/>
          <ac:graphicFrameMkLst>
            <pc:docMk/>
            <pc:sldMk cId="860447216" sldId="600"/>
            <ac:graphicFrameMk id="4" creationId="{AD7F4BDD-9C5E-AA7A-A6DC-3EB72583EB76}"/>
          </ac:graphicFrameMkLst>
        </pc:graphicFrameChg>
      </pc:sldChg>
      <pc:sldChg chg="addSp delSp modSp new mod">
        <pc:chgData name="Iulian Dinu" userId="d0b4787ab6d7b6ac" providerId="LiveId" clId="{D6C136BD-5F7A-4EC4-81CD-477F51351FDB}" dt="2026-08-09T19:11:58.543" v="320" actId="255"/>
        <pc:sldMkLst>
          <pc:docMk/>
          <pc:sldMk cId="1431128555" sldId="601"/>
        </pc:sldMkLst>
        <pc:spChg chg="del">
          <ac:chgData name="Iulian Dinu" userId="d0b4787ab6d7b6ac" providerId="LiveId" clId="{D6C136BD-5F7A-4EC4-81CD-477F51351FDB}" dt="2026-08-09T19:11:44.911" v="318" actId="21"/>
          <ac:spMkLst>
            <pc:docMk/>
            <pc:sldMk cId="1431128555" sldId="601"/>
            <ac:spMk id="2" creationId="{5322ECAF-F228-3B8D-CF04-EFA6A391C5B9}"/>
          </ac:spMkLst>
        </pc:spChg>
        <pc:spChg chg="del">
          <ac:chgData name="Iulian Dinu" userId="d0b4787ab6d7b6ac" providerId="LiveId" clId="{D6C136BD-5F7A-4EC4-81CD-477F51351FDB}" dt="2026-08-09T19:11:36.866" v="317"/>
          <ac:spMkLst>
            <pc:docMk/>
            <pc:sldMk cId="1431128555" sldId="601"/>
            <ac:spMk id="3" creationId="{5858F429-5525-ECDA-1621-D656EA2BB337}"/>
          </ac:spMkLst>
        </pc:spChg>
        <pc:graphicFrameChg chg="add mod modGraphic">
          <ac:chgData name="Iulian Dinu" userId="d0b4787ab6d7b6ac" providerId="LiveId" clId="{D6C136BD-5F7A-4EC4-81CD-477F51351FDB}" dt="2026-08-09T19:11:58.543" v="320" actId="255"/>
          <ac:graphicFrameMkLst>
            <pc:docMk/>
            <pc:sldMk cId="1431128555" sldId="601"/>
            <ac:graphicFrameMk id="4" creationId="{1166FAF3-B421-067A-2C33-093AA377AD1F}"/>
          </ac:graphicFrameMkLst>
        </pc:graphicFrameChg>
      </pc:sldChg>
      <pc:sldChg chg="addSp delSp modSp new mod">
        <pc:chgData name="Iulian Dinu" userId="d0b4787ab6d7b6ac" providerId="LiveId" clId="{D6C136BD-5F7A-4EC4-81CD-477F51351FDB}" dt="2026-08-09T19:20:21.509" v="378" actId="1076"/>
        <pc:sldMkLst>
          <pc:docMk/>
          <pc:sldMk cId="1833220106" sldId="602"/>
        </pc:sldMkLst>
        <pc:spChg chg="del">
          <ac:chgData name="Iulian Dinu" userId="d0b4787ab6d7b6ac" providerId="LiveId" clId="{D6C136BD-5F7A-4EC4-81CD-477F51351FDB}" dt="2026-08-09T19:19:28.786" v="369" actId="21"/>
          <ac:spMkLst>
            <pc:docMk/>
            <pc:sldMk cId="1833220106" sldId="602"/>
            <ac:spMk id="2" creationId="{B88848E5-35E8-223B-DA90-6238D1E2A242}"/>
          </ac:spMkLst>
        </pc:spChg>
        <pc:spChg chg="mod">
          <ac:chgData name="Iulian Dinu" userId="d0b4787ab6d7b6ac" providerId="LiveId" clId="{D6C136BD-5F7A-4EC4-81CD-477F51351FDB}" dt="2026-08-09T19:20:09.057" v="376"/>
          <ac:spMkLst>
            <pc:docMk/>
            <pc:sldMk cId="1833220106" sldId="602"/>
            <ac:spMk id="3" creationId="{A7F851D1-CF54-4934-79AA-F37B53924854}"/>
          </ac:spMkLst>
        </pc:spChg>
        <pc:spChg chg="add mod">
          <ac:chgData name="Iulian Dinu" userId="d0b4787ab6d7b6ac" providerId="LiveId" clId="{D6C136BD-5F7A-4EC4-81CD-477F51351FDB}" dt="2026-08-09T19:20:21.509" v="378" actId="1076"/>
          <ac:spMkLst>
            <pc:docMk/>
            <pc:sldMk cId="1833220106" sldId="602"/>
            <ac:spMk id="5" creationId="{BA35BDF1-44A1-E23A-1CF5-37A9E05C2BBC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svg"/><Relationship Id="rId1" Type="http://schemas.openxmlformats.org/officeDocument/2006/relationships/image" Target="../media/image1.svg"/><Relationship Id="rId5" Type="http://schemas.openxmlformats.org/officeDocument/2006/relationships/image" Target="../media/image5.svg"/><Relationship Id="rId4" Type="http://schemas.openxmlformats.org/officeDocument/2006/relationships/image" Target="../media/image4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svg"/><Relationship Id="rId1" Type="http://schemas.openxmlformats.org/officeDocument/2006/relationships/image" Target="../media/image1.svg"/><Relationship Id="rId5" Type="http://schemas.openxmlformats.org/officeDocument/2006/relationships/image" Target="../media/image5.svg"/><Relationship Id="rId4" Type="http://schemas.openxmlformats.org/officeDocument/2006/relationships/image" Target="../media/image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235AC1-0059-47AB-A80B-B79EF3038C8C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CF9452A2-CCCF-4193-A16A-C28BF259B4C2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Programme of Study: Certificate in Higher Education Business Skills for the Workplace</a:t>
          </a:r>
          <a:endParaRPr lang="en-US"/>
        </a:p>
      </dgm:t>
    </dgm:pt>
    <dgm:pt modelId="{D2DF16D8-1027-4C54-A582-B9DE1D6586D5}" type="parTrans" cxnId="{9DD1192A-7AF5-43E9-A0F0-0DB1D662EC97}">
      <dgm:prSet/>
      <dgm:spPr/>
      <dgm:t>
        <a:bodyPr/>
        <a:lstStyle/>
        <a:p>
          <a:endParaRPr lang="en-US"/>
        </a:p>
      </dgm:t>
    </dgm:pt>
    <dgm:pt modelId="{8A53457C-5849-41AF-AA03-E4B3FD362FCA}" type="sibTrans" cxnId="{9DD1192A-7AF5-43E9-A0F0-0DB1D662EC97}">
      <dgm:prSet/>
      <dgm:spPr/>
      <dgm:t>
        <a:bodyPr/>
        <a:lstStyle/>
        <a:p>
          <a:endParaRPr lang="en-US"/>
        </a:p>
      </dgm:t>
    </dgm:pt>
    <dgm:pt modelId="{21DACD56-4FFF-4DD4-BCD4-0EB4B0552549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Module: Enterprise and Entrepreneurship</a:t>
          </a:r>
          <a:endParaRPr lang="en-US"/>
        </a:p>
      </dgm:t>
    </dgm:pt>
    <dgm:pt modelId="{A7B68AB6-AB89-4CBA-9B17-19FF90DA2059}" type="parTrans" cxnId="{744945B6-69EC-4962-AB9B-83993D5423F9}">
      <dgm:prSet/>
      <dgm:spPr/>
      <dgm:t>
        <a:bodyPr/>
        <a:lstStyle/>
        <a:p>
          <a:endParaRPr lang="en-US"/>
        </a:p>
      </dgm:t>
    </dgm:pt>
    <dgm:pt modelId="{DA746433-DC57-4D3C-A5DA-4E9E8AF8ABD3}" type="sibTrans" cxnId="{744945B6-69EC-4962-AB9B-83993D5423F9}">
      <dgm:prSet/>
      <dgm:spPr/>
      <dgm:t>
        <a:bodyPr/>
        <a:lstStyle/>
        <a:p>
          <a:endParaRPr lang="en-US"/>
        </a:p>
      </dgm:t>
    </dgm:pt>
    <dgm:pt modelId="{1670F097-E83F-433B-8801-5250D60BE743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Module Code: </a:t>
          </a:r>
          <a:r>
            <a:rPr lang="en-GB" b="1"/>
            <a:t>LCLM4006</a:t>
          </a:r>
          <a:endParaRPr lang="en-US"/>
        </a:p>
      </dgm:t>
    </dgm:pt>
    <dgm:pt modelId="{CFC922FC-1FAB-4A60-80DA-021895328376}" type="parTrans" cxnId="{DBE2FEB4-8280-499D-B105-51AB226564C3}">
      <dgm:prSet/>
      <dgm:spPr/>
      <dgm:t>
        <a:bodyPr/>
        <a:lstStyle/>
        <a:p>
          <a:endParaRPr lang="en-US"/>
        </a:p>
      </dgm:t>
    </dgm:pt>
    <dgm:pt modelId="{98D16D6F-0EBF-4FE0-BA65-33F4C2D45DA2}" type="sibTrans" cxnId="{DBE2FEB4-8280-499D-B105-51AB226564C3}">
      <dgm:prSet/>
      <dgm:spPr/>
      <dgm:t>
        <a:bodyPr/>
        <a:lstStyle/>
        <a:p>
          <a:endParaRPr lang="en-US"/>
        </a:p>
      </dgm:t>
    </dgm:pt>
    <dgm:pt modelId="{DA983894-B510-4224-BF31-EF5C989C07D2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Assignment: </a:t>
          </a:r>
          <a:r>
            <a:rPr lang="en-GB" b="1"/>
            <a:t>Individual Business Plan – Investor Presentation</a:t>
          </a:r>
          <a:endParaRPr lang="en-US"/>
        </a:p>
      </dgm:t>
    </dgm:pt>
    <dgm:pt modelId="{581FAC3E-4197-4644-BA12-14F97194ED5D}" type="parTrans" cxnId="{D3C223E7-0CD4-4E08-9B4C-C5066C3A4278}">
      <dgm:prSet/>
      <dgm:spPr/>
      <dgm:t>
        <a:bodyPr/>
        <a:lstStyle/>
        <a:p>
          <a:endParaRPr lang="en-US"/>
        </a:p>
      </dgm:t>
    </dgm:pt>
    <dgm:pt modelId="{686E8C1F-6400-4591-A357-5AD0EB588C0E}" type="sibTrans" cxnId="{D3C223E7-0CD4-4E08-9B4C-C5066C3A4278}">
      <dgm:prSet/>
      <dgm:spPr/>
      <dgm:t>
        <a:bodyPr/>
        <a:lstStyle/>
        <a:p>
          <a:endParaRPr lang="en-US"/>
        </a:p>
      </dgm:t>
    </dgm:pt>
    <dgm:pt modelId="{814A1404-D254-4066-8B85-CF41225C4B2C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Lecturer: </a:t>
          </a:r>
          <a:r>
            <a:rPr lang="en-GB" b="1"/>
            <a:t>Thomas Adeyemi</a:t>
          </a:r>
          <a:endParaRPr lang="en-US"/>
        </a:p>
      </dgm:t>
    </dgm:pt>
    <dgm:pt modelId="{9ADB266E-DDD9-49AC-BD07-FBA4B237C25C}" type="parTrans" cxnId="{2CD56182-FF85-4D37-87F3-AE8F095D286D}">
      <dgm:prSet/>
      <dgm:spPr/>
      <dgm:t>
        <a:bodyPr/>
        <a:lstStyle/>
        <a:p>
          <a:endParaRPr lang="en-US"/>
        </a:p>
      </dgm:t>
    </dgm:pt>
    <dgm:pt modelId="{8BE5D06C-3FC0-4CFA-854D-3B238DA03CCE}" type="sibTrans" cxnId="{2CD56182-FF85-4D37-87F3-AE8F095D286D}">
      <dgm:prSet/>
      <dgm:spPr/>
      <dgm:t>
        <a:bodyPr/>
        <a:lstStyle/>
        <a:p>
          <a:endParaRPr lang="en-US"/>
        </a:p>
      </dgm:t>
    </dgm:pt>
    <dgm:pt modelId="{8DF340F4-6965-4513-8ACB-8F6FE8497127}" type="pres">
      <dgm:prSet presAssocID="{4D235AC1-0059-47AB-A80B-B79EF3038C8C}" presName="root" presStyleCnt="0">
        <dgm:presLayoutVars>
          <dgm:dir/>
          <dgm:resizeHandles val="exact"/>
        </dgm:presLayoutVars>
      </dgm:prSet>
      <dgm:spPr/>
    </dgm:pt>
    <dgm:pt modelId="{FE13568B-F799-404E-9F52-E16BDFE377BB}" type="pres">
      <dgm:prSet presAssocID="{CF9452A2-CCCF-4193-A16A-C28BF259B4C2}" presName="compNode" presStyleCnt="0"/>
      <dgm:spPr/>
    </dgm:pt>
    <dgm:pt modelId="{930C3D72-A02C-4530-B422-DDB07EA7E515}" type="pres">
      <dgm:prSet presAssocID="{CF9452A2-CCCF-4193-A16A-C28BF259B4C2}" presName="iconBgRect" presStyleLbl="bgShp" presStyleIdx="0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91F8748F-E88E-4829-B02E-D3284E2BF1D1}" type="pres">
      <dgm:prSet presAssocID="{CF9452A2-CCCF-4193-A16A-C28BF259B4C2}" presName="iconRect" presStyleLbl="node1" presStyleIdx="0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iploma Roll"/>
        </a:ext>
      </dgm:extLst>
    </dgm:pt>
    <dgm:pt modelId="{5E8E896F-FB15-4C29-8486-537DCFBBCFF2}" type="pres">
      <dgm:prSet presAssocID="{CF9452A2-CCCF-4193-A16A-C28BF259B4C2}" presName="spaceRect" presStyleCnt="0"/>
      <dgm:spPr/>
    </dgm:pt>
    <dgm:pt modelId="{9FF75304-F777-4272-A711-DFBB6F416505}" type="pres">
      <dgm:prSet presAssocID="{CF9452A2-CCCF-4193-A16A-C28BF259B4C2}" presName="textRect" presStyleLbl="revTx" presStyleIdx="0" presStyleCnt="5">
        <dgm:presLayoutVars>
          <dgm:chMax val="1"/>
          <dgm:chPref val="1"/>
        </dgm:presLayoutVars>
      </dgm:prSet>
      <dgm:spPr/>
    </dgm:pt>
    <dgm:pt modelId="{C688AEF6-AC82-45A3-A360-C9831D3FDE42}" type="pres">
      <dgm:prSet presAssocID="{8A53457C-5849-41AF-AA03-E4B3FD362FCA}" presName="sibTrans" presStyleCnt="0"/>
      <dgm:spPr/>
    </dgm:pt>
    <dgm:pt modelId="{AF1BA253-A81F-47FA-95E0-F29F65024BA2}" type="pres">
      <dgm:prSet presAssocID="{21DACD56-4FFF-4DD4-BCD4-0EB4B0552549}" presName="compNode" presStyleCnt="0"/>
      <dgm:spPr/>
    </dgm:pt>
    <dgm:pt modelId="{B8AECE6C-7A05-4CC3-A9BB-1F95950C39E0}" type="pres">
      <dgm:prSet presAssocID="{21DACD56-4FFF-4DD4-BCD4-0EB4B0552549}" presName="iconBgRect" presStyleLbl="bgShp" presStyleIdx="1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3CA9113C-DFA8-456B-B86D-84FDB0582744}" type="pres">
      <dgm:prSet presAssocID="{21DACD56-4FFF-4DD4-BCD4-0EB4B0552549}" presName="iconRect" presStyleLbl="node1" presStyleIdx="1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 Bulb and Gear"/>
        </a:ext>
      </dgm:extLst>
    </dgm:pt>
    <dgm:pt modelId="{DDC64AE3-D606-476D-94BE-15D51366FFA7}" type="pres">
      <dgm:prSet presAssocID="{21DACD56-4FFF-4DD4-BCD4-0EB4B0552549}" presName="spaceRect" presStyleCnt="0"/>
      <dgm:spPr/>
    </dgm:pt>
    <dgm:pt modelId="{71B0744E-826E-47D4-84E1-01F27F882D91}" type="pres">
      <dgm:prSet presAssocID="{21DACD56-4FFF-4DD4-BCD4-0EB4B0552549}" presName="textRect" presStyleLbl="revTx" presStyleIdx="1" presStyleCnt="5">
        <dgm:presLayoutVars>
          <dgm:chMax val="1"/>
          <dgm:chPref val="1"/>
        </dgm:presLayoutVars>
      </dgm:prSet>
      <dgm:spPr/>
    </dgm:pt>
    <dgm:pt modelId="{34E7E94C-99A0-4AC4-A78B-8FDA78B01B53}" type="pres">
      <dgm:prSet presAssocID="{DA746433-DC57-4D3C-A5DA-4E9E8AF8ABD3}" presName="sibTrans" presStyleCnt="0"/>
      <dgm:spPr/>
    </dgm:pt>
    <dgm:pt modelId="{7523EB6A-1206-44FF-A692-5CB12CAC6AB4}" type="pres">
      <dgm:prSet presAssocID="{1670F097-E83F-433B-8801-5250D60BE743}" presName="compNode" presStyleCnt="0"/>
      <dgm:spPr/>
    </dgm:pt>
    <dgm:pt modelId="{DED551FF-C5A7-4DF7-A3A7-CDDA9A18875D}" type="pres">
      <dgm:prSet presAssocID="{1670F097-E83F-433B-8801-5250D60BE743}" presName="iconBgRect" presStyleLbl="bgShp" presStyleIdx="2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30E7F8C9-2574-4576-8951-598AFE4D2340}" type="pres">
      <dgm:prSet presAssocID="{1670F097-E83F-433B-8801-5250D60BE743}" presName="iconRect" presStyleLbl="node1" presStyleIdx="2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ocessor"/>
        </a:ext>
      </dgm:extLst>
    </dgm:pt>
    <dgm:pt modelId="{F2A5765A-7A15-44EE-9AAE-8F737F07E5AD}" type="pres">
      <dgm:prSet presAssocID="{1670F097-E83F-433B-8801-5250D60BE743}" presName="spaceRect" presStyleCnt="0"/>
      <dgm:spPr/>
    </dgm:pt>
    <dgm:pt modelId="{51E40C64-E328-42C6-AFE3-A8F7B373A3E2}" type="pres">
      <dgm:prSet presAssocID="{1670F097-E83F-433B-8801-5250D60BE743}" presName="textRect" presStyleLbl="revTx" presStyleIdx="2" presStyleCnt="5">
        <dgm:presLayoutVars>
          <dgm:chMax val="1"/>
          <dgm:chPref val="1"/>
        </dgm:presLayoutVars>
      </dgm:prSet>
      <dgm:spPr/>
    </dgm:pt>
    <dgm:pt modelId="{DAED549F-51A0-499A-BB70-760D7E71ED28}" type="pres">
      <dgm:prSet presAssocID="{98D16D6F-0EBF-4FE0-BA65-33F4C2D45DA2}" presName="sibTrans" presStyleCnt="0"/>
      <dgm:spPr/>
    </dgm:pt>
    <dgm:pt modelId="{E1BC2215-B567-4A37-8073-5BB19F59A664}" type="pres">
      <dgm:prSet presAssocID="{DA983894-B510-4224-BF31-EF5C989C07D2}" presName="compNode" presStyleCnt="0"/>
      <dgm:spPr/>
    </dgm:pt>
    <dgm:pt modelId="{EA5CF501-9157-4CA8-B983-FC15D2DBC667}" type="pres">
      <dgm:prSet presAssocID="{DA983894-B510-4224-BF31-EF5C989C07D2}" presName="iconBgRect" presStyleLbl="bgShp" presStyleIdx="3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D992C62D-C7D8-4D46-A8AA-C2B838CDA19F}" type="pres">
      <dgm:prSet presAssocID="{DA983894-B510-4224-BF31-EF5C989C07D2}" presName="iconRect" presStyleLbl="node1" presStyleIdx="3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eting"/>
        </a:ext>
      </dgm:extLst>
    </dgm:pt>
    <dgm:pt modelId="{7EBFF9C1-9EB7-4296-B1EB-192D9B847162}" type="pres">
      <dgm:prSet presAssocID="{DA983894-B510-4224-BF31-EF5C989C07D2}" presName="spaceRect" presStyleCnt="0"/>
      <dgm:spPr/>
    </dgm:pt>
    <dgm:pt modelId="{58963BAD-BBEE-477B-B1BD-789949DB2CB4}" type="pres">
      <dgm:prSet presAssocID="{DA983894-B510-4224-BF31-EF5C989C07D2}" presName="textRect" presStyleLbl="revTx" presStyleIdx="3" presStyleCnt="5">
        <dgm:presLayoutVars>
          <dgm:chMax val="1"/>
          <dgm:chPref val="1"/>
        </dgm:presLayoutVars>
      </dgm:prSet>
      <dgm:spPr/>
    </dgm:pt>
    <dgm:pt modelId="{24651561-F01A-4639-A45B-85B54487DE4C}" type="pres">
      <dgm:prSet presAssocID="{686E8C1F-6400-4591-A357-5AD0EB588C0E}" presName="sibTrans" presStyleCnt="0"/>
      <dgm:spPr/>
    </dgm:pt>
    <dgm:pt modelId="{44F2F49F-400D-4E35-A0AE-9A055D877DFA}" type="pres">
      <dgm:prSet presAssocID="{814A1404-D254-4066-8B85-CF41225C4B2C}" presName="compNode" presStyleCnt="0"/>
      <dgm:spPr/>
    </dgm:pt>
    <dgm:pt modelId="{E22C8E35-C1B4-47F4-A667-9FDF3A86A212}" type="pres">
      <dgm:prSet presAssocID="{814A1404-D254-4066-8B85-CF41225C4B2C}" presName="iconBgRect" presStyleLbl="bgShp" presStyleIdx="4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BEDA1088-564C-4717-AEF9-CA6910D1CEB8}" type="pres">
      <dgm:prSet presAssocID="{814A1404-D254-4066-8B85-CF41225C4B2C}" presName="iconRect" presStyleLbl="node1" presStyleIdx="4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ecturer"/>
        </a:ext>
      </dgm:extLst>
    </dgm:pt>
    <dgm:pt modelId="{D64965A4-A792-49F1-875B-A2EB9ACDB2F6}" type="pres">
      <dgm:prSet presAssocID="{814A1404-D254-4066-8B85-CF41225C4B2C}" presName="spaceRect" presStyleCnt="0"/>
      <dgm:spPr/>
    </dgm:pt>
    <dgm:pt modelId="{B68AA40E-E3EF-4E81-B764-B5C5D3CB456F}" type="pres">
      <dgm:prSet presAssocID="{814A1404-D254-4066-8B85-CF41225C4B2C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9DD1192A-7AF5-43E9-A0F0-0DB1D662EC97}" srcId="{4D235AC1-0059-47AB-A80B-B79EF3038C8C}" destId="{CF9452A2-CCCF-4193-A16A-C28BF259B4C2}" srcOrd="0" destOrd="0" parTransId="{D2DF16D8-1027-4C54-A582-B9DE1D6586D5}" sibTransId="{8A53457C-5849-41AF-AA03-E4B3FD362FCA}"/>
    <dgm:cxn modelId="{7925236B-0FEF-4D35-A196-23BE488D6727}" type="presOf" srcId="{1670F097-E83F-433B-8801-5250D60BE743}" destId="{51E40C64-E328-42C6-AFE3-A8F7B373A3E2}" srcOrd="0" destOrd="0" presId="urn:microsoft.com/office/officeart/2018/5/layout/IconLeafLabelList"/>
    <dgm:cxn modelId="{2CD56182-FF85-4D37-87F3-AE8F095D286D}" srcId="{4D235AC1-0059-47AB-A80B-B79EF3038C8C}" destId="{814A1404-D254-4066-8B85-CF41225C4B2C}" srcOrd="4" destOrd="0" parTransId="{9ADB266E-DDD9-49AC-BD07-FBA4B237C25C}" sibTransId="{8BE5D06C-3FC0-4CFA-854D-3B238DA03CCE}"/>
    <dgm:cxn modelId="{332766AE-018D-4B06-9FDE-0BBB5E524F2B}" type="presOf" srcId="{DA983894-B510-4224-BF31-EF5C989C07D2}" destId="{58963BAD-BBEE-477B-B1BD-789949DB2CB4}" srcOrd="0" destOrd="0" presId="urn:microsoft.com/office/officeart/2018/5/layout/IconLeafLabelList"/>
    <dgm:cxn modelId="{DBE2FEB4-8280-499D-B105-51AB226564C3}" srcId="{4D235AC1-0059-47AB-A80B-B79EF3038C8C}" destId="{1670F097-E83F-433B-8801-5250D60BE743}" srcOrd="2" destOrd="0" parTransId="{CFC922FC-1FAB-4A60-80DA-021895328376}" sibTransId="{98D16D6F-0EBF-4FE0-BA65-33F4C2D45DA2}"/>
    <dgm:cxn modelId="{744945B6-69EC-4962-AB9B-83993D5423F9}" srcId="{4D235AC1-0059-47AB-A80B-B79EF3038C8C}" destId="{21DACD56-4FFF-4DD4-BCD4-0EB4B0552549}" srcOrd="1" destOrd="0" parTransId="{A7B68AB6-AB89-4CBA-9B17-19FF90DA2059}" sibTransId="{DA746433-DC57-4D3C-A5DA-4E9E8AF8ABD3}"/>
    <dgm:cxn modelId="{19AB53BB-A38A-42B1-BC96-72FF29621EB7}" type="presOf" srcId="{814A1404-D254-4066-8B85-CF41225C4B2C}" destId="{B68AA40E-E3EF-4E81-B764-B5C5D3CB456F}" srcOrd="0" destOrd="0" presId="urn:microsoft.com/office/officeart/2018/5/layout/IconLeafLabelList"/>
    <dgm:cxn modelId="{9A5C66D5-CB10-42CB-9B53-54F3A1609ACA}" type="presOf" srcId="{4D235AC1-0059-47AB-A80B-B79EF3038C8C}" destId="{8DF340F4-6965-4513-8ACB-8F6FE8497127}" srcOrd="0" destOrd="0" presId="urn:microsoft.com/office/officeart/2018/5/layout/IconLeafLabelList"/>
    <dgm:cxn modelId="{D3C223E7-0CD4-4E08-9B4C-C5066C3A4278}" srcId="{4D235AC1-0059-47AB-A80B-B79EF3038C8C}" destId="{DA983894-B510-4224-BF31-EF5C989C07D2}" srcOrd="3" destOrd="0" parTransId="{581FAC3E-4197-4644-BA12-14F97194ED5D}" sibTransId="{686E8C1F-6400-4591-A357-5AD0EB588C0E}"/>
    <dgm:cxn modelId="{01DA09F9-4546-46AE-8135-8AC10C5AE7A3}" type="presOf" srcId="{CF9452A2-CCCF-4193-A16A-C28BF259B4C2}" destId="{9FF75304-F777-4272-A711-DFBB6F416505}" srcOrd="0" destOrd="0" presId="urn:microsoft.com/office/officeart/2018/5/layout/IconLeafLabelList"/>
    <dgm:cxn modelId="{ED0CCEFD-E4C3-4580-B2BA-3C1BDDB0F0EE}" type="presOf" srcId="{21DACD56-4FFF-4DD4-BCD4-0EB4B0552549}" destId="{71B0744E-826E-47D4-84E1-01F27F882D91}" srcOrd="0" destOrd="0" presId="urn:microsoft.com/office/officeart/2018/5/layout/IconLeafLabelList"/>
    <dgm:cxn modelId="{4658E20C-409B-4AAC-8468-DD513F2A645E}" type="presParOf" srcId="{8DF340F4-6965-4513-8ACB-8F6FE8497127}" destId="{FE13568B-F799-404E-9F52-E16BDFE377BB}" srcOrd="0" destOrd="0" presId="urn:microsoft.com/office/officeart/2018/5/layout/IconLeafLabelList"/>
    <dgm:cxn modelId="{7F58686A-0B84-4F3A-A62B-2E4CAD20DDAE}" type="presParOf" srcId="{FE13568B-F799-404E-9F52-E16BDFE377BB}" destId="{930C3D72-A02C-4530-B422-DDB07EA7E515}" srcOrd="0" destOrd="0" presId="urn:microsoft.com/office/officeart/2018/5/layout/IconLeafLabelList"/>
    <dgm:cxn modelId="{E142E133-3CE8-4E54-A7FB-F9B4A04FD8DF}" type="presParOf" srcId="{FE13568B-F799-404E-9F52-E16BDFE377BB}" destId="{91F8748F-E88E-4829-B02E-D3284E2BF1D1}" srcOrd="1" destOrd="0" presId="urn:microsoft.com/office/officeart/2018/5/layout/IconLeafLabelList"/>
    <dgm:cxn modelId="{F148DA44-B663-43F2-B536-ADCC553D358A}" type="presParOf" srcId="{FE13568B-F799-404E-9F52-E16BDFE377BB}" destId="{5E8E896F-FB15-4C29-8486-537DCFBBCFF2}" srcOrd="2" destOrd="0" presId="urn:microsoft.com/office/officeart/2018/5/layout/IconLeafLabelList"/>
    <dgm:cxn modelId="{FB608C16-EA93-4860-9FDA-98D06A7D1D5C}" type="presParOf" srcId="{FE13568B-F799-404E-9F52-E16BDFE377BB}" destId="{9FF75304-F777-4272-A711-DFBB6F416505}" srcOrd="3" destOrd="0" presId="urn:microsoft.com/office/officeart/2018/5/layout/IconLeafLabelList"/>
    <dgm:cxn modelId="{057E6A50-47CF-4638-A037-C8C04E46B37B}" type="presParOf" srcId="{8DF340F4-6965-4513-8ACB-8F6FE8497127}" destId="{C688AEF6-AC82-45A3-A360-C9831D3FDE42}" srcOrd="1" destOrd="0" presId="urn:microsoft.com/office/officeart/2018/5/layout/IconLeafLabelList"/>
    <dgm:cxn modelId="{1EA0E3C8-9857-4401-8F02-7A8D18B2ED05}" type="presParOf" srcId="{8DF340F4-6965-4513-8ACB-8F6FE8497127}" destId="{AF1BA253-A81F-47FA-95E0-F29F65024BA2}" srcOrd="2" destOrd="0" presId="urn:microsoft.com/office/officeart/2018/5/layout/IconLeafLabelList"/>
    <dgm:cxn modelId="{21BD4D00-CA26-4F02-8303-8309A22B2ABB}" type="presParOf" srcId="{AF1BA253-A81F-47FA-95E0-F29F65024BA2}" destId="{B8AECE6C-7A05-4CC3-A9BB-1F95950C39E0}" srcOrd="0" destOrd="0" presId="urn:microsoft.com/office/officeart/2018/5/layout/IconLeafLabelList"/>
    <dgm:cxn modelId="{CAA01708-A19D-4057-A863-C7229378BDB2}" type="presParOf" srcId="{AF1BA253-A81F-47FA-95E0-F29F65024BA2}" destId="{3CA9113C-DFA8-456B-B86D-84FDB0582744}" srcOrd="1" destOrd="0" presId="urn:microsoft.com/office/officeart/2018/5/layout/IconLeafLabelList"/>
    <dgm:cxn modelId="{8EF3A09B-0FF5-4AE4-88B4-9CC5C206F038}" type="presParOf" srcId="{AF1BA253-A81F-47FA-95E0-F29F65024BA2}" destId="{DDC64AE3-D606-476D-94BE-15D51366FFA7}" srcOrd="2" destOrd="0" presId="urn:microsoft.com/office/officeart/2018/5/layout/IconLeafLabelList"/>
    <dgm:cxn modelId="{42D4E69B-90B7-429D-9C39-B55510297195}" type="presParOf" srcId="{AF1BA253-A81F-47FA-95E0-F29F65024BA2}" destId="{71B0744E-826E-47D4-84E1-01F27F882D91}" srcOrd="3" destOrd="0" presId="urn:microsoft.com/office/officeart/2018/5/layout/IconLeafLabelList"/>
    <dgm:cxn modelId="{F3FC6D04-8028-4C42-9296-FF0C531EBCB5}" type="presParOf" srcId="{8DF340F4-6965-4513-8ACB-8F6FE8497127}" destId="{34E7E94C-99A0-4AC4-A78B-8FDA78B01B53}" srcOrd="3" destOrd="0" presId="urn:microsoft.com/office/officeart/2018/5/layout/IconLeafLabelList"/>
    <dgm:cxn modelId="{B8FB7396-AC0C-48AC-9891-907554BEAC67}" type="presParOf" srcId="{8DF340F4-6965-4513-8ACB-8F6FE8497127}" destId="{7523EB6A-1206-44FF-A692-5CB12CAC6AB4}" srcOrd="4" destOrd="0" presId="urn:microsoft.com/office/officeart/2018/5/layout/IconLeafLabelList"/>
    <dgm:cxn modelId="{10AEA673-1DB6-4EA6-8D59-6A3FF805D14F}" type="presParOf" srcId="{7523EB6A-1206-44FF-A692-5CB12CAC6AB4}" destId="{DED551FF-C5A7-4DF7-A3A7-CDDA9A18875D}" srcOrd="0" destOrd="0" presId="urn:microsoft.com/office/officeart/2018/5/layout/IconLeafLabelList"/>
    <dgm:cxn modelId="{29DD6C9A-3A71-4848-AE08-170D2CDF8FC8}" type="presParOf" srcId="{7523EB6A-1206-44FF-A692-5CB12CAC6AB4}" destId="{30E7F8C9-2574-4576-8951-598AFE4D2340}" srcOrd="1" destOrd="0" presId="urn:microsoft.com/office/officeart/2018/5/layout/IconLeafLabelList"/>
    <dgm:cxn modelId="{6BD2B463-4B9B-411B-9ADD-3AE9BF50E2AA}" type="presParOf" srcId="{7523EB6A-1206-44FF-A692-5CB12CAC6AB4}" destId="{F2A5765A-7A15-44EE-9AAE-8F737F07E5AD}" srcOrd="2" destOrd="0" presId="urn:microsoft.com/office/officeart/2018/5/layout/IconLeafLabelList"/>
    <dgm:cxn modelId="{FC53E135-9F1B-470D-B71D-AA8342C2E412}" type="presParOf" srcId="{7523EB6A-1206-44FF-A692-5CB12CAC6AB4}" destId="{51E40C64-E328-42C6-AFE3-A8F7B373A3E2}" srcOrd="3" destOrd="0" presId="urn:microsoft.com/office/officeart/2018/5/layout/IconLeafLabelList"/>
    <dgm:cxn modelId="{D2CB6774-ADCE-4F60-BFAF-9095D7039131}" type="presParOf" srcId="{8DF340F4-6965-4513-8ACB-8F6FE8497127}" destId="{DAED549F-51A0-499A-BB70-760D7E71ED28}" srcOrd="5" destOrd="0" presId="urn:microsoft.com/office/officeart/2018/5/layout/IconLeafLabelList"/>
    <dgm:cxn modelId="{78475F00-B30E-40EE-9567-10484DFB473D}" type="presParOf" srcId="{8DF340F4-6965-4513-8ACB-8F6FE8497127}" destId="{E1BC2215-B567-4A37-8073-5BB19F59A664}" srcOrd="6" destOrd="0" presId="urn:microsoft.com/office/officeart/2018/5/layout/IconLeafLabelList"/>
    <dgm:cxn modelId="{C2F58108-2C96-4724-8657-AF0ACFA1CA5A}" type="presParOf" srcId="{E1BC2215-B567-4A37-8073-5BB19F59A664}" destId="{EA5CF501-9157-4CA8-B983-FC15D2DBC667}" srcOrd="0" destOrd="0" presId="urn:microsoft.com/office/officeart/2018/5/layout/IconLeafLabelList"/>
    <dgm:cxn modelId="{B449603E-4878-4F48-A3C9-99A6D770BF17}" type="presParOf" srcId="{E1BC2215-B567-4A37-8073-5BB19F59A664}" destId="{D992C62D-C7D8-4D46-A8AA-C2B838CDA19F}" srcOrd="1" destOrd="0" presId="urn:microsoft.com/office/officeart/2018/5/layout/IconLeafLabelList"/>
    <dgm:cxn modelId="{2A7905F7-CC15-4F00-BEEB-E01F555C5D50}" type="presParOf" srcId="{E1BC2215-B567-4A37-8073-5BB19F59A664}" destId="{7EBFF9C1-9EB7-4296-B1EB-192D9B847162}" srcOrd="2" destOrd="0" presId="urn:microsoft.com/office/officeart/2018/5/layout/IconLeafLabelList"/>
    <dgm:cxn modelId="{713D7AB2-2059-4D50-86D5-650AF3876584}" type="presParOf" srcId="{E1BC2215-B567-4A37-8073-5BB19F59A664}" destId="{58963BAD-BBEE-477B-B1BD-789949DB2CB4}" srcOrd="3" destOrd="0" presId="urn:microsoft.com/office/officeart/2018/5/layout/IconLeafLabelList"/>
    <dgm:cxn modelId="{CD5DCCF0-1026-413A-A307-C633185CE3E7}" type="presParOf" srcId="{8DF340F4-6965-4513-8ACB-8F6FE8497127}" destId="{24651561-F01A-4639-A45B-85B54487DE4C}" srcOrd="7" destOrd="0" presId="urn:microsoft.com/office/officeart/2018/5/layout/IconLeafLabelList"/>
    <dgm:cxn modelId="{8B16A2D4-8C63-4BC4-B424-0433FDDF13A1}" type="presParOf" srcId="{8DF340F4-6965-4513-8ACB-8F6FE8497127}" destId="{44F2F49F-400D-4E35-A0AE-9A055D877DFA}" srcOrd="8" destOrd="0" presId="urn:microsoft.com/office/officeart/2018/5/layout/IconLeafLabelList"/>
    <dgm:cxn modelId="{32E241E6-3223-462C-88DB-468AEE6D2157}" type="presParOf" srcId="{44F2F49F-400D-4E35-A0AE-9A055D877DFA}" destId="{E22C8E35-C1B4-47F4-A667-9FDF3A86A212}" srcOrd="0" destOrd="0" presId="urn:microsoft.com/office/officeart/2018/5/layout/IconLeafLabelList"/>
    <dgm:cxn modelId="{D620565D-CC21-4BC8-9F49-6AC25A77AA6E}" type="presParOf" srcId="{44F2F49F-400D-4E35-A0AE-9A055D877DFA}" destId="{BEDA1088-564C-4717-AEF9-CA6910D1CEB8}" srcOrd="1" destOrd="0" presId="urn:microsoft.com/office/officeart/2018/5/layout/IconLeafLabelList"/>
    <dgm:cxn modelId="{2108F17F-9B49-45B5-A4CA-254A3B6CDC08}" type="presParOf" srcId="{44F2F49F-400D-4E35-A0AE-9A055D877DFA}" destId="{D64965A4-A792-49F1-875B-A2EB9ACDB2F6}" srcOrd="2" destOrd="0" presId="urn:microsoft.com/office/officeart/2018/5/layout/IconLeafLabelList"/>
    <dgm:cxn modelId="{B963CC04-3BF7-47B3-9482-E330FFE2B51A}" type="presParOf" srcId="{44F2F49F-400D-4E35-A0AE-9A055D877DFA}" destId="{B68AA40E-E3EF-4E81-B764-B5C5D3CB456F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0C3D72-A02C-4530-B422-DDB07EA7E515}">
      <dsp:nvSpPr>
        <dsp:cNvPr id="0" name=""/>
        <dsp:cNvSpPr/>
      </dsp:nvSpPr>
      <dsp:spPr>
        <a:xfrm>
          <a:off x="340423" y="542615"/>
          <a:ext cx="1057253" cy="1057253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F8748F-E88E-4829-B02E-D3284E2BF1D1}">
      <dsp:nvSpPr>
        <dsp:cNvPr id="0" name=""/>
        <dsp:cNvSpPr/>
      </dsp:nvSpPr>
      <dsp:spPr>
        <a:xfrm>
          <a:off x="565739" y="767931"/>
          <a:ext cx="606621" cy="60662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F75304-F777-4272-A711-DFBB6F416505}">
      <dsp:nvSpPr>
        <dsp:cNvPr id="0" name=""/>
        <dsp:cNvSpPr/>
      </dsp:nvSpPr>
      <dsp:spPr>
        <a:xfrm>
          <a:off x="2448" y="1929177"/>
          <a:ext cx="1733203" cy="6932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Programme of Study: Certificate in Higher Education Business Skills for the Workplace</a:t>
          </a:r>
          <a:endParaRPr lang="en-US" sz="1100" kern="1200"/>
        </a:p>
      </dsp:txBody>
      <dsp:txXfrm>
        <a:off x="2448" y="1929177"/>
        <a:ext cx="1733203" cy="693281"/>
      </dsp:txXfrm>
    </dsp:sp>
    <dsp:sp modelId="{B8AECE6C-7A05-4CC3-A9BB-1F95950C39E0}">
      <dsp:nvSpPr>
        <dsp:cNvPr id="0" name=""/>
        <dsp:cNvSpPr/>
      </dsp:nvSpPr>
      <dsp:spPr>
        <a:xfrm>
          <a:off x="2376937" y="542615"/>
          <a:ext cx="1057253" cy="1057253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A9113C-DFA8-456B-B86D-84FDB0582744}">
      <dsp:nvSpPr>
        <dsp:cNvPr id="0" name=""/>
        <dsp:cNvSpPr/>
      </dsp:nvSpPr>
      <dsp:spPr>
        <a:xfrm>
          <a:off x="2602253" y="767931"/>
          <a:ext cx="606621" cy="60662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B0744E-826E-47D4-84E1-01F27F882D91}">
      <dsp:nvSpPr>
        <dsp:cNvPr id="0" name=""/>
        <dsp:cNvSpPr/>
      </dsp:nvSpPr>
      <dsp:spPr>
        <a:xfrm>
          <a:off x="2038962" y="1929177"/>
          <a:ext cx="1733203" cy="6932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Module: Enterprise and Entrepreneurship</a:t>
          </a:r>
          <a:endParaRPr lang="en-US" sz="1100" kern="1200"/>
        </a:p>
      </dsp:txBody>
      <dsp:txXfrm>
        <a:off x="2038962" y="1929177"/>
        <a:ext cx="1733203" cy="693281"/>
      </dsp:txXfrm>
    </dsp:sp>
    <dsp:sp modelId="{DED551FF-C5A7-4DF7-A3A7-CDDA9A18875D}">
      <dsp:nvSpPr>
        <dsp:cNvPr id="0" name=""/>
        <dsp:cNvSpPr/>
      </dsp:nvSpPr>
      <dsp:spPr>
        <a:xfrm>
          <a:off x="4413450" y="542615"/>
          <a:ext cx="1057253" cy="1057253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E7F8C9-2574-4576-8951-598AFE4D2340}">
      <dsp:nvSpPr>
        <dsp:cNvPr id="0" name=""/>
        <dsp:cNvSpPr/>
      </dsp:nvSpPr>
      <dsp:spPr>
        <a:xfrm>
          <a:off x="4638767" y="767931"/>
          <a:ext cx="606621" cy="60662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E40C64-E328-42C6-AFE3-A8F7B373A3E2}">
      <dsp:nvSpPr>
        <dsp:cNvPr id="0" name=""/>
        <dsp:cNvSpPr/>
      </dsp:nvSpPr>
      <dsp:spPr>
        <a:xfrm>
          <a:off x="4075476" y="1929177"/>
          <a:ext cx="1733203" cy="6932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Module Code: </a:t>
          </a:r>
          <a:r>
            <a:rPr lang="en-GB" sz="1100" b="1" kern="1200"/>
            <a:t>LCLM4006</a:t>
          </a:r>
          <a:endParaRPr lang="en-US" sz="1100" kern="1200"/>
        </a:p>
      </dsp:txBody>
      <dsp:txXfrm>
        <a:off x="4075476" y="1929177"/>
        <a:ext cx="1733203" cy="693281"/>
      </dsp:txXfrm>
    </dsp:sp>
    <dsp:sp modelId="{EA5CF501-9157-4CA8-B983-FC15D2DBC667}">
      <dsp:nvSpPr>
        <dsp:cNvPr id="0" name=""/>
        <dsp:cNvSpPr/>
      </dsp:nvSpPr>
      <dsp:spPr>
        <a:xfrm>
          <a:off x="1358680" y="3055759"/>
          <a:ext cx="1057253" cy="1057253"/>
        </a:xfrm>
        <a:prstGeom prst="round2DiagRect">
          <a:avLst>
            <a:gd name="adj1" fmla="val 29727"/>
            <a:gd name="adj2" fmla="val 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92C62D-C7D8-4D46-A8AA-C2B838CDA19F}">
      <dsp:nvSpPr>
        <dsp:cNvPr id="0" name=""/>
        <dsp:cNvSpPr/>
      </dsp:nvSpPr>
      <dsp:spPr>
        <a:xfrm>
          <a:off x="1583996" y="3281076"/>
          <a:ext cx="606621" cy="60662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963BAD-BBEE-477B-B1BD-789949DB2CB4}">
      <dsp:nvSpPr>
        <dsp:cNvPr id="0" name=""/>
        <dsp:cNvSpPr/>
      </dsp:nvSpPr>
      <dsp:spPr>
        <a:xfrm>
          <a:off x="1020705" y="4442322"/>
          <a:ext cx="1733203" cy="6932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Assignment: </a:t>
          </a:r>
          <a:r>
            <a:rPr lang="en-GB" sz="1100" b="1" kern="1200"/>
            <a:t>Individual Business Plan – Investor Presentation</a:t>
          </a:r>
          <a:endParaRPr lang="en-US" sz="1100" kern="1200"/>
        </a:p>
      </dsp:txBody>
      <dsp:txXfrm>
        <a:off x="1020705" y="4442322"/>
        <a:ext cx="1733203" cy="693281"/>
      </dsp:txXfrm>
    </dsp:sp>
    <dsp:sp modelId="{E22C8E35-C1B4-47F4-A667-9FDF3A86A212}">
      <dsp:nvSpPr>
        <dsp:cNvPr id="0" name=""/>
        <dsp:cNvSpPr/>
      </dsp:nvSpPr>
      <dsp:spPr>
        <a:xfrm>
          <a:off x="3395193" y="3055759"/>
          <a:ext cx="1057253" cy="1057253"/>
        </a:xfrm>
        <a:prstGeom prst="round2DiagRect">
          <a:avLst>
            <a:gd name="adj1" fmla="val 29727"/>
            <a:gd name="adj2" fmla="val 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DA1088-564C-4717-AEF9-CA6910D1CEB8}">
      <dsp:nvSpPr>
        <dsp:cNvPr id="0" name=""/>
        <dsp:cNvSpPr/>
      </dsp:nvSpPr>
      <dsp:spPr>
        <a:xfrm>
          <a:off x="3620510" y="3281076"/>
          <a:ext cx="606621" cy="60662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8AA40E-E3EF-4E81-B764-B5C5D3CB456F}">
      <dsp:nvSpPr>
        <dsp:cNvPr id="0" name=""/>
        <dsp:cNvSpPr/>
      </dsp:nvSpPr>
      <dsp:spPr>
        <a:xfrm>
          <a:off x="3057219" y="4442322"/>
          <a:ext cx="1733203" cy="6932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Lecturer: </a:t>
          </a:r>
          <a:r>
            <a:rPr lang="en-GB" sz="1100" b="1" kern="1200"/>
            <a:t>Thomas Adeyemi</a:t>
          </a:r>
          <a:endParaRPr lang="en-US" sz="1100" kern="1200"/>
        </a:p>
      </dsp:txBody>
      <dsp:txXfrm>
        <a:off x="3057219" y="4442322"/>
        <a:ext cx="1733203" cy="6932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7A335A-4ED0-4E32-95C0-3B700651357B}" type="datetimeFigureOut">
              <a:rPr lang="en-GB" smtClean="0"/>
              <a:t>09/08/2026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9A1913-6DB5-475A-8BAA-6F28904B47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375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 i="0" dirty="0">
              <a:solidFill>
                <a:srgbClr val="000000"/>
              </a:solidFill>
              <a:effectLst/>
              <a:latin typeface="Söhne"/>
            </a:endParaRPr>
          </a:p>
          <a:p>
            <a:endParaRPr lang="en-GB" b="0" i="0" dirty="0">
              <a:solidFill>
                <a:srgbClr val="000000"/>
              </a:solidFill>
              <a:effectLst/>
              <a:latin typeface="Söhne"/>
            </a:endParaRPr>
          </a:p>
          <a:p>
            <a:endParaRPr lang="en-GB" b="0" i="0" dirty="0">
              <a:solidFill>
                <a:srgbClr val="000000"/>
              </a:solidFill>
              <a:effectLst/>
              <a:latin typeface="Söhne"/>
            </a:endParaRPr>
          </a:p>
          <a:p>
            <a:endParaRPr lang="en-GB" b="0" i="0" dirty="0">
              <a:solidFill>
                <a:srgbClr val="000000"/>
              </a:solidFill>
              <a:effectLst/>
              <a:latin typeface="Söhne"/>
            </a:endParaRPr>
          </a:p>
          <a:p>
            <a:endParaRPr lang="en-GB" b="0" i="0" dirty="0">
              <a:solidFill>
                <a:srgbClr val="000000"/>
              </a:solidFill>
              <a:effectLst/>
              <a:latin typeface="Söhne"/>
            </a:endParaRPr>
          </a:p>
          <a:p>
            <a:br>
              <a:rPr lang="en-GB" b="0" i="0" dirty="0">
                <a:solidFill>
                  <a:srgbClr val="000000"/>
                </a:solidFill>
                <a:effectLst/>
                <a:latin typeface="Söhne"/>
              </a:rPr>
            </a:b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9A1913-6DB5-475A-8BAA-6F28904B474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41512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9A1913-6DB5-475A-8BAA-6F28904B474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0079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9A1913-6DB5-475A-8BAA-6F28904B474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8811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9A1913-6DB5-475A-8BAA-6F28904B474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8811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9A1913-6DB5-475A-8BAA-6F28904B474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342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br>
              <a:rPr lang="en-GB" dirty="0">
                <a:effectLst/>
              </a:rPr>
            </a:b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9A1913-6DB5-475A-8BAA-6F28904B474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90410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GB" b="0" i="0" dirty="0">
              <a:solidFill>
                <a:srgbClr val="374151"/>
              </a:solidFill>
              <a:effectLst/>
              <a:latin typeface="Söhne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9A1913-6DB5-475A-8BAA-6F28904B474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80512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F9A1913-6DB5-475A-8BAA-6F28904B4740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91814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37BFB0-6CD1-28E6-B24A-FDAC4EEC5C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AA62F5-9C75-A290-98BC-F9ACB7B99E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7C7072-693F-7341-FF65-32C349CE8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4A7F-636A-4441-8E5A-F364BBDE539F}" type="datetimeFigureOut">
              <a:rPr lang="en-GB" smtClean="0"/>
              <a:t>09/08/2026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FE0DA-F4BE-9C90-5B48-0695C85800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081D2F-4179-1AD3-E213-FC33197B4F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73818-8A25-48BB-BD29-7DA87A8522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2983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D49946-2FC8-EC64-1E92-F78DFD8739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4B76E7-B870-3099-50BD-6831DC9F65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AA5F41-42B6-92B4-EAE4-94FA6F61C8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4A7F-636A-4441-8E5A-F364BBDE539F}" type="datetimeFigureOut">
              <a:rPr lang="en-GB" smtClean="0"/>
              <a:t>09/08/2026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FCD45C-0535-BCF4-7331-C382FFB28B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174ADA-4FFD-2843-54D9-4781FE772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73818-8A25-48BB-BD29-7DA87A8522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98429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1F56A6-B387-5D58-907E-F8C1F4AE36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3649AA-94C1-FC1C-BCC4-29852977B5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E64E7E-CAFE-039C-959B-23FDAE05F4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4A7F-636A-4441-8E5A-F364BBDE539F}" type="datetimeFigureOut">
              <a:rPr lang="en-GB" smtClean="0"/>
              <a:t>09/08/2026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BFE8D3-07CB-A433-C05F-5A64F4124F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AEB137-970E-E462-5149-7AAB584F6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73818-8A25-48BB-BD29-7DA87A8522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2926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08E021-FD2A-7D25-A251-E22EF211D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073915-1286-26B2-479A-2E19CC171E1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F369D5-24D9-E477-4A38-72D057E693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1724E2-23DB-A6B6-92CC-1D69CDE431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4A7F-636A-4441-8E5A-F364BBDE539F}" type="datetimeFigureOut">
              <a:rPr lang="en-GB" smtClean="0"/>
              <a:t>09/08/2026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A7340F-A99F-9578-B939-B87A55A230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5FB51C-F754-3A05-5956-9C2A3AB310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73818-8A25-48BB-BD29-7DA87A8522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79883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4EFE75-0990-25FF-2D46-A44D93B26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45C23F-6AF4-2ACE-465F-D1BCD3118E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F82E86-577F-EC2E-D963-A5B3FDA999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0A546D5-C2DE-8E40-C61D-4BF1E14CEC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6D2EBFA-6491-F8D9-4BC5-25916E35B7A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6BFF43F-828C-FD39-438C-F0EE9AD4DB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4A7F-636A-4441-8E5A-F364BBDE539F}" type="datetimeFigureOut">
              <a:rPr lang="en-GB" smtClean="0"/>
              <a:t>09/08/2026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4DEB390-D3C7-B6B6-0FDD-1C15862CC3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C951E1C-B869-A84C-1FD2-09EE11270F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73818-8A25-48BB-BD29-7DA87A8522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090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CF3720-90FA-8601-91E5-96D1D4022C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2137C09-FD56-DEB9-5513-E013049FC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4A7F-636A-4441-8E5A-F364BBDE539F}" type="datetimeFigureOut">
              <a:rPr lang="en-GB" smtClean="0"/>
              <a:t>09/08/2026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2CE7E77-C068-EE6C-F445-948D2A4016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F86D30F-74B1-972D-10BA-82831FAA2B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73818-8A25-48BB-BD29-7DA87A8522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82711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D1BBD48-82C0-0606-6E8A-4E2BAAEE18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4A7F-636A-4441-8E5A-F364BBDE539F}" type="datetimeFigureOut">
              <a:rPr lang="en-GB" smtClean="0"/>
              <a:t>09/08/2026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03D6A2-677E-7BE1-F9C1-7BF8CE44E8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AE27C1-3425-D2E9-E742-9AA9F8C1ED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73818-8A25-48BB-BD29-7DA87A8522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130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A363B-FDE8-6D98-CABC-7EB514D5A9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86C82E-7076-2289-BB9D-2D0F42AA19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FFB50D-9B05-B0BF-2BD1-B8A68302DF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C0FAF6-7BC3-B2E0-8D0B-7A2FCCFF8A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4A7F-636A-4441-8E5A-F364BBDE539F}" type="datetimeFigureOut">
              <a:rPr lang="en-GB" smtClean="0"/>
              <a:t>09/08/2026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11B022-9AF5-7FAF-1AA2-1FF294AA89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4AF446-EFF1-2397-D097-9CF0E0F7E7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73818-8A25-48BB-BD29-7DA87A8522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871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3AFF6B-0A80-1396-AFEC-EB93674EC5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46DEC6D-9AB4-A1CB-DDE3-1E5D82D05D0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AE6DB1-5C72-4D73-D061-02414F0CF1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1AB03A-FB7E-F364-5B79-75DCE8E315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4A7F-636A-4441-8E5A-F364BBDE539F}" type="datetimeFigureOut">
              <a:rPr lang="en-GB" smtClean="0"/>
              <a:t>09/08/2026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F66DF0-D91F-75C8-F105-EEE912E67E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202980-0966-BFF9-1935-9F76258559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73818-8A25-48BB-BD29-7DA87A8522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67182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99130D-D6DE-68A5-940C-6888DEB038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0E0D19-9823-34E2-350B-2A94809C8A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8DCECB-6880-5C4C-B7DF-EEE2D0DB5E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4A7F-636A-4441-8E5A-F364BBDE539F}" type="datetimeFigureOut">
              <a:rPr lang="en-GB" smtClean="0"/>
              <a:t>09/08/2026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CD72A0-7EF8-5FFA-0D80-D821977C51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CF0812-A2D1-8EFC-7F4E-A851BDE2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73818-8A25-48BB-BD29-7DA87A8522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5931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A579629-CB8B-5320-5332-BE118258F92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C83A5D5-D791-311E-1BD7-4A1A8D6FF6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B28D98-1A00-7902-0DAA-A4837DF8A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24A7F-636A-4441-8E5A-F364BBDE539F}" type="datetimeFigureOut">
              <a:rPr lang="en-GB" smtClean="0"/>
              <a:t>09/08/2026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9B3B61-EE05-CA59-DE59-1BE7DE3B80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5DBD0B-42AD-CA6E-3B63-48479505C4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C73818-8A25-48BB-BD29-7DA87A8522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6325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659CC87-9A85-48E2-704A-7C6B0CD805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FCC6C5-C2D4-C53B-6875-BA48D7D105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5FC00C-BEF3-76A3-7FE5-3552E1A82B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124A7F-636A-4441-8E5A-F364BBDE539F}" type="datetimeFigureOut">
              <a:rPr lang="en-GB" smtClean="0"/>
              <a:t>09/08/2026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FEA737-F782-54F3-378D-4DBF807443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CCA97C-2375-E488-470B-F779F9ED56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C73818-8A25-48BB-BD29-7DA87A8522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7067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B5B423A-57CC-4C58-AA26-8E2E862B0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5217023" cy="3994777"/>
          </a:xfrm>
          <a:custGeom>
            <a:avLst/>
            <a:gdLst>
              <a:gd name="connsiteX0" fmla="*/ 1945461 w 5217023"/>
              <a:gd name="connsiteY0" fmla="*/ 3787398 h 3994777"/>
              <a:gd name="connsiteX1" fmla="*/ 1942113 w 5217023"/>
              <a:gd name="connsiteY1" fmla="*/ 3790053 h 3994777"/>
              <a:gd name="connsiteX2" fmla="*/ 1946982 w 5217023"/>
              <a:gd name="connsiteY2" fmla="*/ 3787990 h 3994777"/>
              <a:gd name="connsiteX3" fmla="*/ 1945461 w 5217023"/>
              <a:gd name="connsiteY3" fmla="*/ 3787398 h 3994777"/>
              <a:gd name="connsiteX4" fmla="*/ 0 w 5217023"/>
              <a:gd name="connsiteY4" fmla="*/ 0 h 3994777"/>
              <a:gd name="connsiteX5" fmla="*/ 5030958 w 5217023"/>
              <a:gd name="connsiteY5" fmla="*/ 0 h 3994777"/>
              <a:gd name="connsiteX6" fmla="*/ 5046198 w 5217023"/>
              <a:gd name="connsiteY6" fmla="*/ 153449 h 3994777"/>
              <a:gd name="connsiteX7" fmla="*/ 5055729 w 5217023"/>
              <a:gd name="connsiteY7" fmla="*/ 415828 h 3994777"/>
              <a:gd name="connsiteX8" fmla="*/ 4735242 w 5217023"/>
              <a:gd name="connsiteY8" fmla="*/ 1867130 h 3994777"/>
              <a:gd name="connsiteX9" fmla="*/ 3907395 w 5217023"/>
              <a:gd name="connsiteY9" fmla="*/ 2938441 h 3994777"/>
              <a:gd name="connsiteX10" fmla="*/ 3946497 w 5217023"/>
              <a:gd name="connsiteY10" fmla="*/ 2908567 h 3994777"/>
              <a:gd name="connsiteX11" fmla="*/ 4585421 w 5217023"/>
              <a:gd name="connsiteY11" fmla="*/ 2188401 h 3994777"/>
              <a:gd name="connsiteX12" fmla="*/ 5142585 w 5217023"/>
              <a:gd name="connsiteY12" fmla="*/ 276891 h 3994777"/>
              <a:gd name="connsiteX13" fmla="*/ 5121833 w 5217023"/>
              <a:gd name="connsiteY13" fmla="*/ 30208 h 3994777"/>
              <a:gd name="connsiteX14" fmla="*/ 5116229 w 5217023"/>
              <a:gd name="connsiteY14" fmla="*/ 0 h 3994777"/>
              <a:gd name="connsiteX15" fmla="*/ 5184724 w 5217023"/>
              <a:gd name="connsiteY15" fmla="*/ 0 h 3994777"/>
              <a:gd name="connsiteX16" fmla="*/ 5196265 w 5217023"/>
              <a:gd name="connsiteY16" fmla="*/ 66113 h 3994777"/>
              <a:gd name="connsiteX17" fmla="*/ 5058603 w 5217023"/>
              <a:gd name="connsiteY17" fmla="*/ 1368242 h 3994777"/>
              <a:gd name="connsiteX18" fmla="*/ 4096624 w 5217023"/>
              <a:gd name="connsiteY18" fmla="*/ 2870829 h 3994777"/>
              <a:gd name="connsiteX19" fmla="*/ 3833203 w 5217023"/>
              <a:gd name="connsiteY19" fmla="*/ 3092190 h 3994777"/>
              <a:gd name="connsiteX20" fmla="*/ 3536509 w 5217023"/>
              <a:gd name="connsiteY20" fmla="*/ 3297128 h 3994777"/>
              <a:gd name="connsiteX21" fmla="*/ 3148966 w 5217023"/>
              <a:gd name="connsiteY21" fmla="*/ 3485478 h 3994777"/>
              <a:gd name="connsiteX22" fmla="*/ 1860557 w 5217023"/>
              <a:gd name="connsiteY22" fmla="*/ 3880910 h 3994777"/>
              <a:gd name="connsiteX23" fmla="*/ 573715 w 5217023"/>
              <a:gd name="connsiteY23" fmla="*/ 3983764 h 3994777"/>
              <a:gd name="connsiteX24" fmla="*/ 108410 w 5217023"/>
              <a:gd name="connsiteY24" fmla="*/ 3908816 h 3994777"/>
              <a:gd name="connsiteX25" fmla="*/ 0 w 5217023"/>
              <a:gd name="connsiteY25" fmla="*/ 3876793 h 3994777"/>
              <a:gd name="connsiteX26" fmla="*/ 0 w 5217023"/>
              <a:gd name="connsiteY26" fmla="*/ 3802912 h 3994777"/>
              <a:gd name="connsiteX27" fmla="*/ 36975 w 5217023"/>
              <a:gd name="connsiteY27" fmla="*/ 3815954 h 3994777"/>
              <a:gd name="connsiteX28" fmla="*/ 561628 w 5217023"/>
              <a:gd name="connsiteY28" fmla="*/ 3912655 h 3994777"/>
              <a:gd name="connsiteX29" fmla="*/ 1683086 w 5217023"/>
              <a:gd name="connsiteY29" fmla="*/ 3844334 h 3994777"/>
              <a:gd name="connsiteX30" fmla="*/ 1806023 w 5217023"/>
              <a:gd name="connsiteY30" fmla="*/ 3820992 h 3994777"/>
              <a:gd name="connsiteX31" fmla="*/ 1921817 w 5217023"/>
              <a:gd name="connsiteY31" fmla="*/ 3795747 h 3994777"/>
              <a:gd name="connsiteX32" fmla="*/ 1243689 w 5217023"/>
              <a:gd name="connsiteY32" fmla="*/ 3846539 h 3994777"/>
              <a:gd name="connsiteX33" fmla="*/ 62875 w 5217023"/>
              <a:gd name="connsiteY33" fmla="*/ 3668143 h 3994777"/>
              <a:gd name="connsiteX34" fmla="*/ 0 w 5217023"/>
              <a:gd name="connsiteY34" fmla="*/ 3644185 h 3994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217023" h="3994777">
                <a:moveTo>
                  <a:pt x="1945461" y="3787398"/>
                </a:moveTo>
                <a:lnTo>
                  <a:pt x="1942113" y="3790053"/>
                </a:lnTo>
                <a:lnTo>
                  <a:pt x="1946982" y="3787990"/>
                </a:lnTo>
                <a:cubicBezTo>
                  <a:pt x="1946982" y="3787990"/>
                  <a:pt x="1946379" y="3787019"/>
                  <a:pt x="1945461" y="3787398"/>
                </a:cubicBezTo>
                <a:close/>
                <a:moveTo>
                  <a:pt x="0" y="0"/>
                </a:moveTo>
                <a:lnTo>
                  <a:pt x="5030958" y="0"/>
                </a:lnTo>
                <a:lnTo>
                  <a:pt x="5046198" y="153449"/>
                </a:lnTo>
                <a:cubicBezTo>
                  <a:pt x="5052189" y="240558"/>
                  <a:pt x="5055458" y="328007"/>
                  <a:pt x="5055729" y="415828"/>
                </a:cubicBezTo>
                <a:cubicBezTo>
                  <a:pt x="5057604" y="923672"/>
                  <a:pt x="4959210" y="1409054"/>
                  <a:pt x="4735242" y="1867130"/>
                </a:cubicBezTo>
                <a:cubicBezTo>
                  <a:pt x="4533284" y="2280198"/>
                  <a:pt x="4248921" y="2629330"/>
                  <a:pt x="3907395" y="2938441"/>
                </a:cubicBezTo>
                <a:cubicBezTo>
                  <a:pt x="3922498" y="2931535"/>
                  <a:pt x="3935859" y="2921330"/>
                  <a:pt x="3946497" y="2908567"/>
                </a:cubicBezTo>
                <a:cubicBezTo>
                  <a:pt x="4193494" y="2700987"/>
                  <a:pt x="4408756" y="2458364"/>
                  <a:pt x="4585421" y="2188401"/>
                </a:cubicBezTo>
                <a:cubicBezTo>
                  <a:pt x="4967641" y="1608533"/>
                  <a:pt x="5169304" y="975361"/>
                  <a:pt x="5142585" y="276891"/>
                </a:cubicBezTo>
                <a:cubicBezTo>
                  <a:pt x="5139764" y="194215"/>
                  <a:pt x="5132824" y="111888"/>
                  <a:pt x="5121833" y="30208"/>
                </a:cubicBezTo>
                <a:lnTo>
                  <a:pt x="5116229" y="0"/>
                </a:lnTo>
                <a:lnTo>
                  <a:pt x="5184724" y="0"/>
                </a:lnTo>
                <a:lnTo>
                  <a:pt x="5196265" y="66113"/>
                </a:lnTo>
                <a:cubicBezTo>
                  <a:pt x="5249921" y="496647"/>
                  <a:pt x="5197997" y="931171"/>
                  <a:pt x="5058603" y="1368242"/>
                </a:cubicBezTo>
                <a:cubicBezTo>
                  <a:pt x="4872414" y="1953929"/>
                  <a:pt x="4544298" y="2451351"/>
                  <a:pt x="4096624" y="2870829"/>
                </a:cubicBezTo>
                <a:cubicBezTo>
                  <a:pt x="4012832" y="2949426"/>
                  <a:pt x="3924415" y="3022439"/>
                  <a:pt x="3833203" y="3092190"/>
                </a:cubicBezTo>
                <a:cubicBezTo>
                  <a:pt x="3741992" y="3161943"/>
                  <a:pt x="3648667" y="3225510"/>
                  <a:pt x="3536509" y="3297128"/>
                </a:cubicBezTo>
                <a:cubicBezTo>
                  <a:pt x="3427215" y="3372735"/>
                  <a:pt x="3288598" y="3430233"/>
                  <a:pt x="3148966" y="3485478"/>
                </a:cubicBezTo>
                <a:cubicBezTo>
                  <a:pt x="2729930" y="3651299"/>
                  <a:pt x="2302194" y="3788890"/>
                  <a:pt x="1860557" y="3880910"/>
                </a:cubicBezTo>
                <a:cubicBezTo>
                  <a:pt x="1435974" y="3969444"/>
                  <a:pt x="1008052" y="4017957"/>
                  <a:pt x="573715" y="3983764"/>
                </a:cubicBezTo>
                <a:cubicBezTo>
                  <a:pt x="415134" y="3971300"/>
                  <a:pt x="259585" y="3947743"/>
                  <a:pt x="108410" y="3908816"/>
                </a:cubicBezTo>
                <a:lnTo>
                  <a:pt x="0" y="3876793"/>
                </a:lnTo>
                <a:lnTo>
                  <a:pt x="0" y="3802912"/>
                </a:lnTo>
                <a:lnTo>
                  <a:pt x="36975" y="3815954"/>
                </a:lnTo>
                <a:cubicBezTo>
                  <a:pt x="206404" y="3867475"/>
                  <a:pt x="382020" y="3897326"/>
                  <a:pt x="561628" y="3912655"/>
                </a:cubicBezTo>
                <a:cubicBezTo>
                  <a:pt x="938583" y="3944832"/>
                  <a:pt x="1311814" y="3910697"/>
                  <a:pt x="1683086" y="3844334"/>
                </a:cubicBezTo>
                <a:cubicBezTo>
                  <a:pt x="1724123" y="3837151"/>
                  <a:pt x="1765097" y="3829374"/>
                  <a:pt x="1806023" y="3820992"/>
                </a:cubicBezTo>
                <a:cubicBezTo>
                  <a:pt x="1844740" y="3813079"/>
                  <a:pt x="1883218" y="3804161"/>
                  <a:pt x="1921817" y="3795747"/>
                </a:cubicBezTo>
                <a:cubicBezTo>
                  <a:pt x="1697011" y="3826435"/>
                  <a:pt x="1470551" y="3843387"/>
                  <a:pt x="1243689" y="3846539"/>
                </a:cubicBezTo>
                <a:cubicBezTo>
                  <a:pt x="839058" y="3849054"/>
                  <a:pt x="443424" y="3800206"/>
                  <a:pt x="62875" y="3668143"/>
                </a:cubicBezTo>
                <a:lnTo>
                  <a:pt x="0" y="364418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2EA1C7D-490A-FCDC-5862-E6085BB389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3770"/>
            <a:ext cx="3220329" cy="2027227"/>
          </a:xfrm>
        </p:spPr>
        <p:txBody>
          <a:bodyPr anchor="t">
            <a:normAutofit/>
          </a:bodyPr>
          <a:lstStyle/>
          <a:p>
            <a:r>
              <a:rPr lang="en-GB" sz="4200">
                <a:solidFill>
                  <a:srgbClr val="FFFFFF"/>
                </a:solidFill>
              </a:rPr>
              <a:t>EcoSip Refreshments Ltd</a:t>
            </a:r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1DFF269B-DF83-961C-784C-6E48CE716CF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38577600"/>
              </p:ext>
            </p:extLst>
          </p:nvPr>
        </p:nvGraphicFramePr>
        <p:xfrm>
          <a:off x="5542672" y="541606"/>
          <a:ext cx="5811128" cy="56782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3219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C814FB2-2CDA-1252-EC0E-5A2D8190D60E}"/>
              </a:ext>
            </a:extLst>
          </p:cNvPr>
          <p:cNvSpPr txBox="1"/>
          <p:nvPr/>
        </p:nvSpPr>
        <p:spPr>
          <a:xfrm>
            <a:off x="686834" y="1153572"/>
            <a:ext cx="3200400" cy="44611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i="0" kern="1200">
                <a:solidFill>
                  <a:srgbClr val="FFFFFF"/>
                </a:solidFill>
                <a:effectLst/>
                <a:latin typeface="+mj-lt"/>
                <a:ea typeface="+mj-ea"/>
                <a:cs typeface="+mj-cs"/>
              </a:rPr>
              <a:t>Table of Contents</a:t>
            </a:r>
            <a:endParaRPr lang="en-US" sz="44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400" b="1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8635FF-B9DD-CA2B-F18A-8979D68BF3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b="1"/>
              <a:t>Introduction</a:t>
            </a:r>
            <a:r>
              <a:rPr lang="en-US"/>
              <a:t> </a:t>
            </a:r>
          </a:p>
          <a:p>
            <a:pPr marL="457200" lvl="1"/>
            <a:endParaRPr lang="en-US"/>
          </a:p>
          <a:p>
            <a:pPr lvl="0"/>
            <a:r>
              <a:rPr lang="en-US" b="1"/>
              <a:t>Overview of the Business Idea</a:t>
            </a:r>
            <a:r>
              <a:rPr lang="en-US"/>
              <a:t> </a:t>
            </a:r>
          </a:p>
          <a:p>
            <a:pPr lvl="0"/>
            <a:r>
              <a:rPr lang="en-US" b="1"/>
              <a:t>Legal Format &amp; Management Structure</a:t>
            </a:r>
            <a:r>
              <a:rPr lang="en-US"/>
              <a:t> </a:t>
            </a:r>
          </a:p>
          <a:p>
            <a:pPr lvl="0"/>
            <a:r>
              <a:rPr lang="en-US" b="1"/>
              <a:t>PESTEL Analysis</a:t>
            </a:r>
            <a:r>
              <a:rPr lang="en-US"/>
              <a:t> </a:t>
            </a:r>
          </a:p>
          <a:p>
            <a:pPr lvl="0"/>
            <a:r>
              <a:rPr lang="en-US" b="1"/>
              <a:t>Marketing Strategies</a:t>
            </a:r>
            <a:r>
              <a:rPr lang="en-US"/>
              <a:t> </a:t>
            </a:r>
          </a:p>
          <a:p>
            <a:pPr lvl="0"/>
            <a:r>
              <a:rPr lang="en-US" b="1"/>
              <a:t>Funding Requirements &amp; Allocation</a:t>
            </a:r>
            <a:r>
              <a:rPr lang="en-US"/>
              <a:t> </a:t>
            </a:r>
          </a:p>
          <a:p>
            <a:pPr lvl="0"/>
            <a:r>
              <a:rPr lang="en-US" b="1"/>
              <a:t>Conclusion</a:t>
            </a:r>
            <a:r>
              <a:rPr lang="en-US"/>
              <a:t> </a:t>
            </a:r>
          </a:p>
          <a:p>
            <a:pPr lvl="0"/>
            <a:r>
              <a:rPr lang="en-US" b="1"/>
              <a:t>Questions &amp; Answers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8060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7957E82-7305-647C-4919-676C7AE35DAB}"/>
              </a:ext>
            </a:extLst>
          </p:cNvPr>
          <p:cNvSpPr txBox="1"/>
          <p:nvPr/>
        </p:nvSpPr>
        <p:spPr>
          <a:xfrm>
            <a:off x="686834" y="1153572"/>
            <a:ext cx="3200400" cy="44611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i="0" kern="1200">
                <a:solidFill>
                  <a:srgbClr val="FFFFFF"/>
                </a:solidFill>
                <a:effectLst/>
                <a:latin typeface="+mj-lt"/>
                <a:ea typeface="+mj-ea"/>
                <a:cs typeface="+mj-cs"/>
              </a:rPr>
              <a:t>Introduction</a:t>
            </a:r>
            <a:endParaRPr lang="en-US" sz="44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400" b="1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BD14DB-EC94-B394-2340-BDCEC7C1CC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1800" b="1"/>
              <a:t>Iulian-Marian Dinu</a:t>
            </a:r>
            <a:br>
              <a:rPr lang="en-US" sz="1800"/>
            </a:br>
            <a:r>
              <a:rPr lang="en-US" sz="1800" b="1"/>
              <a:t>Founder &amp; Managing Director – EcoSip Refreshments Ltd</a:t>
            </a:r>
            <a:endParaRPr lang="en-US" sz="1800"/>
          </a:p>
          <a:p>
            <a:pPr lvl="0"/>
            <a:r>
              <a:rPr lang="en-US" sz="1800"/>
              <a:t>Business development and sales experience across </a:t>
            </a:r>
            <a:r>
              <a:rPr lang="en-US" sz="1800" b="1"/>
              <a:t>foodservice, FMCG, beverages and hospitality</a:t>
            </a:r>
            <a:r>
              <a:rPr lang="en-US" sz="1800"/>
              <a:t>. </a:t>
            </a:r>
          </a:p>
          <a:p>
            <a:pPr lvl="0"/>
            <a:r>
              <a:rPr lang="en-US" sz="1800"/>
              <a:t>Experienced in </a:t>
            </a:r>
            <a:r>
              <a:rPr lang="en-US" sz="1800" b="1"/>
              <a:t>customer relationships, sales development and commercial growth</a:t>
            </a:r>
            <a:r>
              <a:rPr lang="en-US" sz="1800"/>
              <a:t>. </a:t>
            </a:r>
          </a:p>
          <a:p>
            <a:pPr lvl="0"/>
            <a:r>
              <a:rPr lang="en-US" sz="1800"/>
              <a:t>Passionate about developing a beverage brand that combines </a:t>
            </a:r>
            <a:r>
              <a:rPr lang="en-US" sz="1800" b="1"/>
              <a:t>health, premium quality and sustainability</a:t>
            </a:r>
            <a:r>
              <a:rPr lang="en-US" sz="1800"/>
              <a:t>. </a:t>
            </a:r>
          </a:p>
          <a:p>
            <a:pPr lvl="0"/>
            <a:r>
              <a:rPr lang="en-US" sz="1800"/>
              <a:t>My aim is to build EcoSip into a successful and responsible beverage business. </a:t>
            </a:r>
          </a:p>
          <a:p>
            <a:r>
              <a:rPr lang="en-US" sz="1800" b="1"/>
              <a:t>Purpose of the presentation:</a:t>
            </a:r>
            <a:endParaRPr lang="en-US" sz="1800"/>
          </a:p>
          <a:p>
            <a:r>
              <a:rPr lang="en-US" sz="1800"/>
              <a:t>How EcoSip will compete in the market, discuss the key external factors affecting the business, and outline our marketing strategy and £40,000 funding requirement.”</a:t>
            </a:r>
          </a:p>
          <a:p>
            <a:r>
              <a:rPr lang="en-US" sz="1800" b="1"/>
              <a:t>Aim:</a:t>
            </a:r>
            <a:br>
              <a:rPr lang="en-US" sz="1800"/>
            </a:br>
            <a:r>
              <a:rPr lang="en-US" sz="1800"/>
              <a:t>To demonstrate to potential investors that </a:t>
            </a:r>
            <a:r>
              <a:rPr lang="en-US" sz="1800" b="1"/>
              <a:t>EcoSip is a viable business with clear market potential, a strong sustainability proposition and opportunities for future growth.</a:t>
            </a:r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551827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A16EA78-2872-4151-ACDE-85DE92917660}"/>
              </a:ext>
            </a:extLst>
          </p:cNvPr>
          <p:cNvSpPr txBox="1"/>
          <p:nvPr/>
        </p:nvSpPr>
        <p:spPr>
          <a:xfrm>
            <a:off x="686834" y="1153572"/>
            <a:ext cx="3200400" cy="44611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Section 1 - </a:t>
            </a:r>
            <a:r>
              <a:rPr lang="en-US" sz="4400" b="1" i="0" kern="1200">
                <a:solidFill>
                  <a:srgbClr val="FFFFFF"/>
                </a:solidFill>
                <a:effectLst/>
                <a:latin typeface="+mj-lt"/>
                <a:ea typeface="+mj-ea"/>
                <a:cs typeface="+mj-cs"/>
              </a:rPr>
              <a:t>Overview of the Business Idea</a:t>
            </a:r>
            <a:endParaRPr lang="en-US" sz="4400" b="1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5E1903-7C68-2C6F-2D1E-D8A37D30E6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1300" b="1"/>
              <a:t>EcoSip Refreshments Ltd</a:t>
            </a:r>
            <a:r>
              <a:rPr lang="en-US" sz="1300"/>
              <a:t> is a sustainable beverage start-up based in London, offering </a:t>
            </a:r>
            <a:r>
              <a:rPr lang="en-US" sz="1300" b="1"/>
              <a:t>premium, healthier drinks made with natural ingredients</a:t>
            </a:r>
            <a:r>
              <a:rPr lang="en-US" sz="1300"/>
              <a:t>.</a:t>
            </a:r>
          </a:p>
          <a:p>
            <a:r>
              <a:rPr lang="en-US" sz="1300" b="1"/>
              <a:t>Our products:</a:t>
            </a:r>
            <a:endParaRPr lang="en-US" sz="1300"/>
          </a:p>
          <a:p>
            <a:pPr lvl="0"/>
            <a:r>
              <a:rPr lang="en-US" sz="1300"/>
              <a:t>Naturally flavoured sparkling water </a:t>
            </a:r>
          </a:p>
          <a:p>
            <a:pPr lvl="0"/>
            <a:r>
              <a:rPr lang="en-US" sz="1300"/>
              <a:t>Natural iced tea </a:t>
            </a:r>
          </a:p>
          <a:p>
            <a:pPr lvl="0"/>
            <a:r>
              <a:rPr lang="en-US" sz="1300"/>
              <a:t>Sugar-free fruit drinks </a:t>
            </a:r>
          </a:p>
          <a:p>
            <a:r>
              <a:rPr lang="en-US" sz="1300" b="1"/>
              <a:t>Key features:</a:t>
            </a:r>
            <a:endParaRPr lang="en-US" sz="1300"/>
          </a:p>
          <a:p>
            <a:pPr lvl="0"/>
            <a:r>
              <a:rPr lang="en-US" sz="1300"/>
              <a:t>Reduced sugar </a:t>
            </a:r>
          </a:p>
          <a:p>
            <a:pPr lvl="0"/>
            <a:r>
              <a:rPr lang="en-US" sz="1300"/>
              <a:t>No artificial colours </a:t>
            </a:r>
          </a:p>
          <a:p>
            <a:pPr lvl="0"/>
            <a:r>
              <a:rPr lang="en-US" sz="1300"/>
              <a:t>Glass bottles and recyclable aluminium cans </a:t>
            </a:r>
          </a:p>
          <a:p>
            <a:pPr lvl="0"/>
            <a:r>
              <a:rPr lang="en-US" sz="1300"/>
              <a:t>Responsible sourcing </a:t>
            </a:r>
          </a:p>
          <a:p>
            <a:pPr lvl="0"/>
            <a:r>
              <a:rPr lang="en-US" sz="1300"/>
              <a:t>One tree planted for every 100 bottles sold </a:t>
            </a:r>
          </a:p>
          <a:p>
            <a:r>
              <a:rPr lang="en-US" sz="1300" b="1"/>
              <a:t>How does EcoSip fulfil a market need?</a:t>
            </a:r>
          </a:p>
          <a:p>
            <a:r>
              <a:rPr lang="en-US" sz="1300"/>
              <a:t>Consumers are increasingly looking for </a:t>
            </a:r>
            <a:r>
              <a:rPr lang="en-US" sz="1300" b="1"/>
              <a:t>healthier drinks and environmentally responsible brands</a:t>
            </a:r>
            <a:r>
              <a:rPr lang="en-US" sz="1300"/>
              <a:t>.</a:t>
            </a:r>
          </a:p>
          <a:p>
            <a:r>
              <a:rPr lang="en-US" sz="1300"/>
              <a:t>EcoSip responds to this need by combining:</a:t>
            </a:r>
          </a:p>
          <a:p>
            <a:r>
              <a:rPr lang="en-US" sz="1300" b="1"/>
              <a:t>Health + Premium Quality + Sustainability</a:t>
            </a:r>
            <a:endParaRPr lang="en-US" sz="1300"/>
          </a:p>
          <a:p>
            <a:r>
              <a:rPr lang="en-US" sz="1300"/>
              <a:t>Our initial target customers include </a:t>
            </a:r>
            <a:r>
              <a:rPr lang="en-US" sz="1300" b="1"/>
              <a:t>health-conscious adults, young professionals, gym members, families and environmentally aware consumers.</a:t>
            </a:r>
            <a:endParaRPr lang="en-US" sz="1300"/>
          </a:p>
        </p:txBody>
      </p:sp>
    </p:spTree>
    <p:extLst>
      <p:ext uri="{BB962C8B-B14F-4D97-AF65-F5344CB8AC3E}">
        <p14:creationId xmlns:p14="http://schemas.microsoft.com/office/powerpoint/2010/main" val="14348539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64F5224-38DF-9A0E-ED62-37C8785B3FBD}"/>
              </a:ext>
            </a:extLst>
          </p:cNvPr>
          <p:cNvSpPr txBox="1"/>
          <p:nvPr/>
        </p:nvSpPr>
        <p:spPr>
          <a:xfrm>
            <a:off x="686834" y="1153572"/>
            <a:ext cx="3200400" cy="44611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Section 2 - </a:t>
            </a:r>
            <a:r>
              <a:rPr lang="en-US" sz="4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Legal Format and Management Structure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400" b="1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56C52F-D988-84DD-FE73-C0508DC81A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1500" b="1" dirty="0" err="1"/>
              <a:t>EcoSip</a:t>
            </a:r>
            <a:r>
              <a:rPr lang="en-US" sz="1500" b="1" dirty="0"/>
              <a:t> Refreshments Ltd</a:t>
            </a:r>
            <a:r>
              <a:rPr lang="en-US" sz="1500" dirty="0"/>
              <a:t> will operate as a </a:t>
            </a:r>
            <a:r>
              <a:rPr lang="en-US" sz="1500" b="1" dirty="0"/>
              <a:t>Private Limited Company</a:t>
            </a:r>
            <a:r>
              <a:rPr lang="en-US" sz="1500" dirty="0"/>
              <a:t>.</a:t>
            </a:r>
          </a:p>
          <a:p>
            <a:r>
              <a:rPr lang="en-US" sz="1500" b="1" dirty="0"/>
              <a:t>Why this structure?</a:t>
            </a:r>
            <a:endParaRPr lang="en-US" sz="1500" dirty="0"/>
          </a:p>
          <a:p>
            <a:pPr lvl="0"/>
            <a:r>
              <a:rPr lang="en-US" sz="1500" b="1" dirty="0"/>
              <a:t>Limited liability</a:t>
            </a:r>
            <a:r>
              <a:rPr lang="en-US" sz="1500" dirty="0"/>
              <a:t> – protects the owners' personal assets from most business liabilities. </a:t>
            </a:r>
          </a:p>
          <a:p>
            <a:pPr lvl="0"/>
            <a:r>
              <a:rPr lang="en-US" sz="1500" b="1" dirty="0"/>
              <a:t>Professional structure</a:t>
            </a:r>
            <a:r>
              <a:rPr lang="en-US" sz="1500" dirty="0"/>
              <a:t> – gives </a:t>
            </a:r>
            <a:r>
              <a:rPr lang="en-US" sz="1500" dirty="0" err="1"/>
              <a:t>EcoSip</a:t>
            </a:r>
            <a:r>
              <a:rPr lang="en-US" sz="1500" dirty="0"/>
              <a:t> credibility when dealing with retailers, suppliers and investors. </a:t>
            </a:r>
          </a:p>
          <a:p>
            <a:pPr lvl="0"/>
            <a:r>
              <a:rPr lang="en-US" sz="1500" b="1" dirty="0"/>
              <a:t>Investment potential</a:t>
            </a:r>
            <a:r>
              <a:rPr lang="en-US" sz="1500" dirty="0"/>
              <a:t> – makes it easier to bring in private investors and raise capital. </a:t>
            </a:r>
          </a:p>
          <a:p>
            <a:pPr lvl="0"/>
            <a:r>
              <a:rPr lang="en-US" sz="1500" b="1" dirty="0"/>
              <a:t>Growth and expansion</a:t>
            </a:r>
            <a:r>
              <a:rPr lang="en-US" sz="1500" dirty="0"/>
              <a:t> – suitable for a business planning to expand across the UK and eventually into European markets. </a:t>
            </a:r>
          </a:p>
          <a:p>
            <a:pPr lvl="0"/>
            <a:endParaRPr lang="en-US" sz="1500" dirty="0"/>
          </a:p>
          <a:p>
            <a:pPr lvl="0"/>
            <a:r>
              <a:rPr lang="en-US" sz="1500" b="1" dirty="0"/>
              <a:t>Separate legal identity</a:t>
            </a:r>
            <a:r>
              <a:rPr lang="en-US" sz="1500" dirty="0"/>
              <a:t> – the company is legally separate from its owners.</a:t>
            </a:r>
          </a:p>
          <a:p>
            <a:r>
              <a:rPr lang="en-US" sz="1500" b="1" dirty="0"/>
              <a:t>Sales &amp; Marketing Manager</a:t>
            </a:r>
            <a:endParaRPr lang="en-US" sz="1500" dirty="0"/>
          </a:p>
          <a:p>
            <a:r>
              <a:rPr lang="en-US" sz="1500" b="1" dirty="0"/>
              <a:t>Operations Manager</a:t>
            </a:r>
            <a:endParaRPr lang="en-US" sz="1500" dirty="0"/>
          </a:p>
          <a:p>
            <a:r>
              <a:rPr lang="en-US" sz="1500" b="1" dirty="0"/>
              <a:t>Finance &amp; Administration Officer</a:t>
            </a:r>
            <a:endParaRPr lang="en-US" sz="1500" dirty="0"/>
          </a:p>
          <a:p>
            <a:r>
              <a:rPr lang="en-US" sz="1500" b="1" dirty="0"/>
              <a:t>Warehouse &amp; Delivery Team</a:t>
            </a:r>
            <a:endParaRPr lang="en-US" sz="1500" dirty="0"/>
          </a:p>
          <a:p>
            <a:pPr marL="0" indent="0">
              <a:buNone/>
            </a:pPr>
            <a:br>
              <a:rPr lang="en-US" sz="1500" dirty="0"/>
            </a:br>
            <a:endParaRPr lang="en-US" sz="1500" dirty="0"/>
          </a:p>
          <a:p>
            <a:endParaRPr lang="en-US" sz="1500" dirty="0"/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A156C52F-D988-84DD-FE73-C0508DC81AED}"/>
              </a:ext>
            </a:extLst>
          </p:cNvPr>
          <p:cNvSpPr>
            <a:spLocks noGrp="1"/>
          </p:cNvSpPr>
          <p:nvPr/>
        </p:nvSpPr>
        <p:spPr>
          <a:xfrm>
            <a:off x="838200" y="1059117"/>
            <a:ext cx="10515600" cy="47397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6940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64F5224-38DF-9A0E-ED62-37C8785B3FBD}"/>
              </a:ext>
            </a:extLst>
          </p:cNvPr>
          <p:cNvSpPr txBox="1"/>
          <p:nvPr/>
        </p:nvSpPr>
        <p:spPr>
          <a:xfrm>
            <a:off x="838200" y="681037"/>
            <a:ext cx="110307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85800" y="411480"/>
            <a:ext cx="10789920" cy="5943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2700" b="1">
                <a:solidFill>
                  <a:srgbClr val="1F4E79"/>
                </a:solidFill>
                <a:latin typeface="Aptos"/>
              </a:rPr>
              <a:t>Management Structure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160520" y="1325880"/>
            <a:ext cx="3840480" cy="685800"/>
          </a:xfrm>
          <a:prstGeom prst="roundRect">
            <a:avLst/>
          </a:prstGeom>
          <a:solidFill>
            <a:srgbClr val="F5F8FA"/>
          </a:solidFill>
          <a:ln>
            <a:solidFill>
              <a:srgbClr val="1F4E7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700" b="1">
                <a:solidFill>
                  <a:srgbClr val="1F4E79"/>
                </a:solidFill>
                <a:latin typeface="Aptos"/>
              </a:rPr>
              <a:t>Managing Director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94360" y="2743200"/>
            <a:ext cx="2240280" cy="822960"/>
          </a:xfrm>
          <a:prstGeom prst="roundRect">
            <a:avLst/>
          </a:prstGeom>
          <a:solidFill>
            <a:srgbClr val="F5F8FA"/>
          </a:solidFill>
          <a:ln>
            <a:solidFill>
              <a:srgbClr val="1F4E7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>
                <a:solidFill>
                  <a:srgbClr val="1F4E79"/>
                </a:solidFill>
                <a:latin typeface="Aptos"/>
              </a:rPr>
              <a:t>Sales &amp;
Marketing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429000" y="2743200"/>
            <a:ext cx="2240280" cy="822960"/>
          </a:xfrm>
          <a:prstGeom prst="roundRect">
            <a:avLst/>
          </a:prstGeom>
          <a:solidFill>
            <a:srgbClr val="F5F8FA"/>
          </a:solidFill>
          <a:ln>
            <a:solidFill>
              <a:srgbClr val="1F4E7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>
                <a:solidFill>
                  <a:srgbClr val="1F4E79"/>
                </a:solidFill>
                <a:latin typeface="Aptos"/>
              </a:rPr>
              <a:t>Operations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263640" y="2743200"/>
            <a:ext cx="2240280" cy="822960"/>
          </a:xfrm>
          <a:prstGeom prst="roundRect">
            <a:avLst/>
          </a:prstGeom>
          <a:solidFill>
            <a:srgbClr val="F5F8FA"/>
          </a:solidFill>
          <a:ln>
            <a:solidFill>
              <a:srgbClr val="1F4E7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>
                <a:solidFill>
                  <a:srgbClr val="1F4E79"/>
                </a:solidFill>
                <a:latin typeface="Aptos"/>
              </a:rPr>
              <a:t>Finance &amp;
Administration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9098280" y="2743200"/>
            <a:ext cx="2240280" cy="822960"/>
          </a:xfrm>
          <a:prstGeom prst="roundRect">
            <a:avLst/>
          </a:prstGeom>
          <a:solidFill>
            <a:srgbClr val="F5F8FA"/>
          </a:solidFill>
          <a:ln>
            <a:solidFill>
              <a:srgbClr val="1F4E7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400" b="1">
                <a:solidFill>
                  <a:srgbClr val="1F4E79"/>
                </a:solidFill>
                <a:latin typeface="Aptos"/>
              </a:rPr>
              <a:t>Warehouse &amp;
Delivery</a:t>
            </a:r>
          </a:p>
        </p:txBody>
      </p:sp>
      <p:cxnSp>
        <p:nvCxnSpPr>
          <p:cNvPr id="11" name="Connector 10"/>
          <p:cNvCxnSpPr/>
          <p:nvPr/>
        </p:nvCxnSpPr>
        <p:spPr>
          <a:xfrm flipH="1">
            <a:off x="1714500" y="2011680"/>
            <a:ext cx="4366260" cy="731520"/>
          </a:xfrm>
          <a:prstGeom prst="line">
            <a:avLst/>
          </a:prstGeom>
          <a:ln>
            <a:solidFill>
              <a:srgbClr val="96A5A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Connector 11"/>
          <p:cNvCxnSpPr/>
          <p:nvPr/>
        </p:nvCxnSpPr>
        <p:spPr>
          <a:xfrm flipH="1">
            <a:off x="4549140" y="2011680"/>
            <a:ext cx="1531620" cy="731520"/>
          </a:xfrm>
          <a:prstGeom prst="line">
            <a:avLst/>
          </a:prstGeom>
          <a:ln>
            <a:solidFill>
              <a:srgbClr val="96A5A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Connector 12"/>
          <p:cNvCxnSpPr/>
          <p:nvPr/>
        </p:nvCxnSpPr>
        <p:spPr>
          <a:xfrm>
            <a:off x="6080760" y="2011680"/>
            <a:ext cx="1303019" cy="731520"/>
          </a:xfrm>
          <a:prstGeom prst="line">
            <a:avLst/>
          </a:prstGeom>
          <a:ln>
            <a:solidFill>
              <a:srgbClr val="96A5A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Connector 13"/>
          <p:cNvCxnSpPr/>
          <p:nvPr/>
        </p:nvCxnSpPr>
        <p:spPr>
          <a:xfrm>
            <a:off x="6080760" y="2011680"/>
            <a:ext cx="4137660" cy="731520"/>
          </a:xfrm>
          <a:prstGeom prst="line">
            <a:avLst/>
          </a:prstGeom>
          <a:ln>
            <a:solidFill>
              <a:srgbClr val="96A5A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19527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9FB4DE-DBB1-0BF2-DBFA-00D692BAF33E}"/>
              </a:ext>
            </a:extLst>
          </p:cNvPr>
          <p:cNvSpPr txBox="1"/>
          <p:nvPr/>
        </p:nvSpPr>
        <p:spPr>
          <a:xfrm>
            <a:off x="686834" y="1153572"/>
            <a:ext cx="3200400" cy="44611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Section 3 – </a:t>
            </a:r>
            <a:r>
              <a:rPr lang="en-US" sz="4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PESTEL Analysis</a:t>
            </a:r>
            <a:endParaRPr lang="en-US" sz="4400" b="1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5BF6541-B0FA-9297-3DE4-B13C722629AE}"/>
              </a:ext>
            </a:extLst>
          </p:cNvPr>
          <p:cNvSpPr txBox="1"/>
          <p:nvPr/>
        </p:nvSpPr>
        <p:spPr>
          <a:xfrm>
            <a:off x="4447308" y="591344"/>
            <a:ext cx="6906491" cy="55856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00" b="1"/>
              <a:t>Political</a:t>
            </a:r>
          </a:p>
          <a:p>
            <a:pPr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00"/>
              <a:t>Government initiatives supporting recycling and reducing single-use plastics. </a:t>
            </a:r>
          </a:p>
          <a:p>
            <a:pPr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00"/>
              <a:t>Changes in government policy can affect packaging requirements and business costs. </a:t>
            </a:r>
          </a:p>
          <a:p>
            <a:pPr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00" b="1"/>
              <a:t>Impact:</a:t>
            </a:r>
            <a:r>
              <a:rPr lang="en-US" sz="1000"/>
              <a:t> Creates opportunities for sustainable beverage businesses.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00" b="1"/>
              <a:t>Economic</a:t>
            </a:r>
          </a:p>
          <a:p>
            <a:pPr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00"/>
              <a:t>Inflation can increase the cost of ingredients, packaging, transport and operations. </a:t>
            </a:r>
          </a:p>
          <a:p>
            <a:pPr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00"/>
              <a:t>Changes in consumer spending can affect demand for premium drinks. </a:t>
            </a:r>
          </a:p>
          <a:p>
            <a:pPr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00" b="1"/>
              <a:t>Impact:</a:t>
            </a:r>
            <a:r>
              <a:rPr lang="en-US" sz="1000"/>
              <a:t> EcoSip must balance premium pricing with affordability and cost control.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00" b="1"/>
              <a:t>Social</a:t>
            </a:r>
          </a:p>
          <a:p>
            <a:pPr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00"/>
              <a:t>Growing consumer interest in </a:t>
            </a:r>
            <a:r>
              <a:rPr lang="en-US" sz="1000" b="1"/>
              <a:t>healthier drinks</a:t>
            </a:r>
            <a:r>
              <a:rPr lang="en-US" sz="1000"/>
              <a:t>. </a:t>
            </a:r>
          </a:p>
          <a:p>
            <a:pPr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00"/>
              <a:t>Increasing awareness of environmental responsibility. </a:t>
            </a:r>
          </a:p>
          <a:p>
            <a:pPr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00"/>
              <a:t>Lifestyle trends support convenient, premium and healthier beverages. </a:t>
            </a:r>
          </a:p>
          <a:p>
            <a:pPr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00" b="1"/>
              <a:t>Impact:</a:t>
            </a:r>
            <a:r>
              <a:rPr lang="en-US" sz="1000"/>
              <a:t> Strong opportunity for EcoSip's target customers.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00" b="1"/>
              <a:t>Technological</a:t>
            </a:r>
          </a:p>
          <a:p>
            <a:pPr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00"/>
              <a:t>Growth of e-commerce and digital marketing. </a:t>
            </a:r>
          </a:p>
          <a:p>
            <a:pPr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00"/>
              <a:t>Social media provides cost-effective ways to reach consumers. </a:t>
            </a:r>
          </a:p>
          <a:p>
            <a:pPr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00"/>
              <a:t>Technology can improve stock management, sales tracking and customer relationships. </a:t>
            </a:r>
          </a:p>
          <a:p>
            <a:pPr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00" b="1"/>
              <a:t>Impact:</a:t>
            </a:r>
            <a:r>
              <a:rPr lang="en-US" sz="1000"/>
              <a:t> EcoSip can use digital channels to increase brand awareness and sales.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00" b="1"/>
              <a:t>Environmental</a:t>
            </a:r>
          </a:p>
          <a:p>
            <a:pPr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00"/>
              <a:t>Increasing pressure to reduce waste and carbon emissions. </a:t>
            </a:r>
          </a:p>
          <a:p>
            <a:pPr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00"/>
              <a:t>Consumers expect businesses to use more sustainable packaging. </a:t>
            </a:r>
          </a:p>
          <a:p>
            <a:pPr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00" b="1"/>
              <a:t>Impact:</a:t>
            </a:r>
            <a:r>
              <a:rPr lang="en-US" sz="1000"/>
              <a:t> Sustainability can become a competitive advantage for EcoSip.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00" b="1"/>
              <a:t>Legal</a:t>
            </a:r>
          </a:p>
          <a:p>
            <a:pPr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00"/>
              <a:t>EcoSip must comply with food safety, product labelling, packaging and employment requirements. </a:t>
            </a:r>
          </a:p>
          <a:p>
            <a:pPr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00"/>
              <a:t>Failure to comply could result in financial and reputational damage. </a:t>
            </a:r>
          </a:p>
          <a:p>
            <a:pPr lvl="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00" b="1"/>
              <a:t>Impact:</a:t>
            </a:r>
            <a:r>
              <a:rPr lang="en-US" sz="1000"/>
              <a:t> Strong compliance procedures are essential.</a:t>
            </a:r>
          </a:p>
        </p:txBody>
      </p:sp>
    </p:spTree>
    <p:extLst>
      <p:ext uri="{BB962C8B-B14F-4D97-AF65-F5344CB8AC3E}">
        <p14:creationId xmlns:p14="http://schemas.microsoft.com/office/powerpoint/2010/main" val="15242466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CA7CFC1-D7AD-1D38-BE48-0537EF316731}"/>
              </a:ext>
            </a:extLst>
          </p:cNvPr>
          <p:cNvSpPr txBox="1"/>
          <p:nvPr/>
        </p:nvSpPr>
        <p:spPr>
          <a:xfrm>
            <a:off x="686834" y="1153572"/>
            <a:ext cx="3200400" cy="44611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Section 4 - </a:t>
            </a:r>
            <a:r>
              <a:rPr lang="en-US" sz="4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Marketing Strategies</a:t>
            </a:r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8FDE8E-B325-0DB0-C8C4-FBDD3F3594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1100" b="1" dirty="0"/>
              <a:t>Target Market</a:t>
            </a:r>
          </a:p>
          <a:p>
            <a:pPr lvl="0"/>
            <a:r>
              <a:rPr lang="en-US" sz="1100" b="1" dirty="0"/>
              <a:t>Health-conscious adults</a:t>
            </a:r>
            <a:r>
              <a:rPr lang="en-US" sz="1100" dirty="0"/>
              <a:t> – looking for lower-sugar and natural alternatives to traditional soft drinks. </a:t>
            </a:r>
          </a:p>
          <a:p>
            <a:pPr lvl="0"/>
            <a:r>
              <a:rPr lang="en-US" sz="1100" b="1" dirty="0"/>
              <a:t>Young professionals</a:t>
            </a:r>
            <a:r>
              <a:rPr lang="en-US" sz="1100" dirty="0"/>
              <a:t> – attracted to premium, convenient and modern beverage brands. </a:t>
            </a:r>
          </a:p>
          <a:p>
            <a:pPr lvl="0"/>
            <a:r>
              <a:rPr lang="en-US" sz="1100" b="1" dirty="0"/>
              <a:t>Gym members &amp; fitness consumers</a:t>
            </a:r>
            <a:r>
              <a:rPr lang="en-US" sz="1100" dirty="0"/>
              <a:t> – interested in healthier refreshments that fit an active lifestyle. </a:t>
            </a:r>
          </a:p>
          <a:p>
            <a:pPr lvl="0"/>
            <a:r>
              <a:rPr lang="en-US" sz="1100" b="1" dirty="0"/>
              <a:t>Environmentally aware consumers</a:t>
            </a:r>
            <a:r>
              <a:rPr lang="en-US" sz="1100" dirty="0"/>
              <a:t> – value recyclable packaging and sustainable business practices. </a:t>
            </a:r>
          </a:p>
          <a:p>
            <a:pPr lvl="0"/>
            <a:r>
              <a:rPr lang="en-US" sz="1100" b="1" dirty="0"/>
              <a:t>Families</a:t>
            </a:r>
            <a:r>
              <a:rPr lang="en-US" sz="1100" dirty="0"/>
              <a:t> – looking for healthier drink choices. </a:t>
            </a:r>
          </a:p>
          <a:p>
            <a:r>
              <a:rPr lang="en-US" sz="1100" b="1" dirty="0"/>
              <a:t>B2B Customer Segments</a:t>
            </a:r>
          </a:p>
          <a:p>
            <a:r>
              <a:rPr lang="en-US" sz="1100" dirty="0" err="1"/>
              <a:t>EcoSip</a:t>
            </a:r>
            <a:r>
              <a:rPr lang="en-US" sz="1100" dirty="0"/>
              <a:t> will also target businesses that can sell or serve the products.</a:t>
            </a:r>
          </a:p>
          <a:p>
            <a:r>
              <a:rPr lang="en-US" sz="1100" b="1" dirty="0" err="1"/>
              <a:t>EcoSip's</a:t>
            </a:r>
            <a:r>
              <a:rPr lang="en-US" sz="1100" b="1" dirty="0"/>
              <a:t> Unique Selling Points</a:t>
            </a:r>
          </a:p>
          <a:p>
            <a:r>
              <a:rPr lang="en-US" sz="1100" b="1" dirty="0"/>
              <a:t>1. Healthier Choice</a:t>
            </a:r>
            <a:br>
              <a:rPr lang="en-US" sz="1100" dirty="0"/>
            </a:br>
            <a:r>
              <a:rPr lang="en-US" sz="1100" b="1" dirty="0"/>
              <a:t>2. Sustainable Packaging</a:t>
            </a:r>
            <a:br>
              <a:rPr lang="en-US" sz="1100" dirty="0"/>
            </a:br>
            <a:r>
              <a:rPr lang="en-US" sz="1100" b="1" dirty="0"/>
              <a:t>3. Positive Environmental Impact</a:t>
            </a:r>
            <a:br>
              <a:rPr lang="en-US" sz="1100" dirty="0"/>
            </a:br>
            <a:r>
              <a:rPr lang="en-US" sz="1100" b="1" dirty="0"/>
              <a:t>4. Premium Positioning</a:t>
            </a:r>
            <a:endParaRPr lang="en-US" sz="1100" dirty="0"/>
          </a:p>
          <a:p>
            <a:r>
              <a:rPr lang="en-US" sz="1100" b="1" dirty="0"/>
              <a:t>5. Combination of Health + Sustainability</a:t>
            </a:r>
            <a:endParaRPr lang="en-US" sz="1100" dirty="0"/>
          </a:p>
          <a:p>
            <a:r>
              <a:rPr lang="en-US" sz="1100" b="1" dirty="0"/>
              <a:t>Key USP statement</a:t>
            </a:r>
          </a:p>
          <a:p>
            <a:r>
              <a:rPr lang="en-US" sz="1100" b="1" dirty="0"/>
              <a:t>“</a:t>
            </a:r>
            <a:r>
              <a:rPr lang="en-US" sz="1100" b="1" dirty="0" err="1"/>
              <a:t>EcoSip</a:t>
            </a:r>
            <a:r>
              <a:rPr lang="en-US" sz="1100" b="1" dirty="0"/>
              <a:t> — premium refreshment that's better for you and better for the planet.”</a:t>
            </a:r>
            <a:endParaRPr lang="en-US" sz="1100" dirty="0"/>
          </a:p>
          <a:p>
            <a:endParaRPr lang="en-US" sz="1100" dirty="0"/>
          </a:p>
          <a:p>
            <a:pPr marL="0"/>
            <a:endParaRPr lang="en-US" sz="1100" dirty="0"/>
          </a:p>
          <a:p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148128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D088BB7-3F9E-6D74-6077-0A34CDDDE233}"/>
              </a:ext>
            </a:extLst>
          </p:cNvPr>
          <p:cNvSpPr txBox="1"/>
          <p:nvPr/>
        </p:nvSpPr>
        <p:spPr>
          <a:xfrm>
            <a:off x="686834" y="1153572"/>
            <a:ext cx="3200400" cy="44611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Section 5 - </a:t>
            </a:r>
            <a:r>
              <a:rPr lang="en-US" sz="4400" b="1" i="0" kern="1200">
                <a:solidFill>
                  <a:srgbClr val="FFFFFF"/>
                </a:solidFill>
                <a:effectLst/>
                <a:latin typeface="+mj-lt"/>
                <a:ea typeface="+mj-ea"/>
                <a:cs typeface="+mj-cs"/>
              </a:rPr>
              <a:t>Funding Requirements and Allocation</a:t>
            </a:r>
            <a:endParaRPr lang="en-US" sz="4400" b="1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02D8C8-03B0-FF56-CFE5-5F25280332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1100" b="1"/>
              <a:t>Total Funding Required: £40,000</a:t>
            </a:r>
          </a:p>
          <a:p>
            <a:r>
              <a:rPr lang="en-US" sz="1100" b="1"/>
              <a:t>Funding sources:</a:t>
            </a:r>
            <a:endParaRPr lang="en-US" sz="1100"/>
          </a:p>
          <a:p>
            <a:pPr lvl="0"/>
            <a:r>
              <a:rPr lang="en-US" sz="1100"/>
              <a:t>Personal savings: </a:t>
            </a:r>
            <a:r>
              <a:rPr lang="en-US" sz="1100" b="1"/>
              <a:t>£10,000</a:t>
            </a:r>
            <a:r>
              <a:rPr lang="en-US" sz="1100"/>
              <a:t> </a:t>
            </a:r>
          </a:p>
          <a:p>
            <a:pPr lvl="0"/>
            <a:r>
              <a:rPr lang="en-US" sz="1100"/>
              <a:t>Bank loan: </a:t>
            </a:r>
            <a:r>
              <a:rPr lang="en-US" sz="1100" b="1"/>
              <a:t>£15,000</a:t>
            </a:r>
            <a:r>
              <a:rPr lang="en-US" sz="1100"/>
              <a:t> </a:t>
            </a:r>
          </a:p>
          <a:p>
            <a:pPr lvl="0"/>
            <a:r>
              <a:rPr lang="en-US" sz="1100"/>
              <a:t>Private investor: </a:t>
            </a:r>
            <a:r>
              <a:rPr lang="en-US" sz="1100" b="1"/>
              <a:t>£15,000</a:t>
            </a:r>
            <a:r>
              <a:rPr lang="en-US" sz="1100"/>
              <a:t> </a:t>
            </a:r>
          </a:p>
          <a:p>
            <a:pPr lvl="0"/>
            <a:r>
              <a:rPr lang="en-US" sz="1100" b="1"/>
              <a:t>Total: £40,000</a:t>
            </a:r>
            <a:r>
              <a:rPr lang="en-US" sz="1100"/>
              <a:t> </a:t>
            </a:r>
          </a:p>
          <a:p>
            <a:r>
              <a:rPr lang="en-US" sz="1100" b="1"/>
              <a:t>Allocation of Funding</a:t>
            </a:r>
          </a:p>
          <a:p>
            <a:r>
              <a:rPr lang="en-US" sz="1100" b="1"/>
              <a:t>Startup Costs — £36,000</a:t>
            </a:r>
            <a:endParaRPr lang="en-US" sz="1100"/>
          </a:p>
          <a:p>
            <a:pPr lvl="0"/>
            <a:r>
              <a:rPr lang="en-US" sz="1100"/>
              <a:t>Product development &amp; testing — £5,000 </a:t>
            </a:r>
          </a:p>
          <a:p>
            <a:pPr lvl="0"/>
            <a:r>
              <a:rPr lang="en-US" sz="1100"/>
              <a:t>Initial stock — £10,000 </a:t>
            </a:r>
          </a:p>
          <a:p>
            <a:pPr lvl="0"/>
            <a:r>
              <a:rPr lang="en-US" sz="1100"/>
              <a:t>Packaging — £6,000 </a:t>
            </a:r>
          </a:p>
          <a:p>
            <a:pPr lvl="0"/>
            <a:r>
              <a:rPr lang="en-US" sz="1100"/>
              <a:t>Marketing &amp; launch — £5,000 </a:t>
            </a:r>
          </a:p>
          <a:p>
            <a:pPr lvl="0"/>
            <a:r>
              <a:rPr lang="en-US" sz="1100"/>
              <a:t>Warehouse equipment — £4,000 </a:t>
            </a:r>
          </a:p>
          <a:p>
            <a:pPr lvl="0"/>
            <a:r>
              <a:rPr lang="en-US" sz="1100"/>
              <a:t>Website &amp; e-commerce — £2,000 </a:t>
            </a:r>
          </a:p>
          <a:p>
            <a:pPr lvl="0"/>
            <a:r>
              <a:rPr lang="en-US" sz="1100"/>
              <a:t>Branding — £1,000 </a:t>
            </a:r>
          </a:p>
          <a:p>
            <a:pPr lvl="0"/>
            <a:r>
              <a:rPr lang="en-US" sz="1100"/>
              <a:t>Office equipment — £2,000 </a:t>
            </a:r>
          </a:p>
          <a:p>
            <a:pPr lvl="0"/>
            <a:r>
              <a:rPr lang="en-US" sz="1100"/>
              <a:t>Registration/legal — £300 </a:t>
            </a:r>
          </a:p>
          <a:p>
            <a:pPr lvl="0"/>
            <a:r>
              <a:rPr lang="en-US" sz="1100"/>
              <a:t>Insurance — £700 </a:t>
            </a:r>
          </a:p>
          <a:p>
            <a:r>
              <a:rPr lang="en-US" sz="1100" b="1"/>
              <a:t>Working Capital — £4,000</a:t>
            </a:r>
            <a:endParaRPr lang="en-US" sz="1100"/>
          </a:p>
          <a:p>
            <a:endParaRPr lang="en-US" sz="1100"/>
          </a:p>
        </p:txBody>
      </p:sp>
    </p:spTree>
    <p:extLst>
      <p:ext uri="{BB962C8B-B14F-4D97-AF65-F5344CB8AC3E}">
        <p14:creationId xmlns:p14="http://schemas.microsoft.com/office/powerpoint/2010/main" val="32783033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FC8A24-F9B3-34B3-697F-397BF6D2F2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20" y="0"/>
            <a:ext cx="10515600" cy="1325563"/>
          </a:xfrm>
        </p:spPr>
        <p:txBody>
          <a:bodyPr/>
          <a:lstStyle/>
          <a:p>
            <a:r>
              <a:rPr lang="en-GB" sz="2400" b="1" kern="0" dirty="0">
                <a:solidFill>
                  <a:srgbClr val="2F5496"/>
                </a:solidFill>
                <a:latin typeface="Arial" panose="020B0604020202020204" pitchFamily="34" charset="0"/>
                <a:ea typeface="DengXian Light" panose="02010600030101010101" pitchFamily="2" charset="-122"/>
                <a:cs typeface="Times New Roman" panose="02020603050405020304" pitchFamily="18" charset="0"/>
              </a:rPr>
              <a:t>Financial Plan (One Year)</a:t>
            </a:r>
            <a:br>
              <a:rPr lang="en-GB" b="1" kern="0" dirty="0">
                <a:solidFill>
                  <a:srgbClr val="2F5496"/>
                </a:solidFill>
                <a:latin typeface="Arial" panose="020B0604020202020204" pitchFamily="34" charset="0"/>
                <a:ea typeface="DengXian Light" panose="02010600030101010101" pitchFamily="2" charset="-122"/>
                <a:cs typeface="Times New Roman" panose="02020603050405020304" pitchFamily="18" charset="0"/>
              </a:rPr>
            </a:br>
            <a:endParaRPr lang="en-GB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5EC5AAAE-EDC6-7496-A878-C1C8C8D058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91481482"/>
              </p:ext>
            </p:extLst>
          </p:nvPr>
        </p:nvGraphicFramePr>
        <p:xfrm>
          <a:off x="0" y="750564"/>
          <a:ext cx="5612130" cy="61074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806065">
                  <a:extLst>
                    <a:ext uri="{9D8B030D-6E8A-4147-A177-3AD203B41FA5}">
                      <a16:colId xmlns:a16="http://schemas.microsoft.com/office/drawing/2014/main" val="180272710"/>
                    </a:ext>
                  </a:extLst>
                </a:gridCol>
                <a:gridCol w="2806065">
                  <a:extLst>
                    <a:ext uri="{9D8B030D-6E8A-4147-A177-3AD203B41FA5}">
                      <a16:colId xmlns:a16="http://schemas.microsoft.com/office/drawing/2014/main" val="733492078"/>
                    </a:ext>
                  </a:extLst>
                </a:gridCol>
              </a:tblGrid>
              <a:tr h="6429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800" dirty="0">
                          <a:effectLst/>
                          <a:highlight>
                            <a:srgbClr val="FFFF00"/>
                          </a:highlight>
                        </a:rPr>
                        <a:t>Startup Cost</a:t>
                      </a:r>
                      <a:endParaRPr lang="en-GB" sz="28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dirty="0">
                          <a:effectLst/>
                          <a:highlight>
                            <a:srgbClr val="FFFF00"/>
                          </a:highlight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  <a:tabLst>
                          <a:tab pos="2125980" algn="l"/>
                        </a:tabLst>
                      </a:pPr>
                      <a:r>
                        <a:rPr lang="en-GB" sz="2800" dirty="0">
                          <a:effectLst/>
                          <a:highlight>
                            <a:srgbClr val="FFFF00"/>
                          </a:highlight>
                        </a:rPr>
                        <a:t>Cost (£)</a:t>
                      </a:r>
                      <a:r>
                        <a:rPr lang="en-GB" sz="1200" dirty="0">
                          <a:effectLst/>
                        </a:rPr>
                        <a:t>	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0864561"/>
                  </a:ext>
                </a:extLst>
              </a:tr>
              <a:tr h="54947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dirty="0">
                          <a:effectLst/>
                        </a:rPr>
                        <a:t>Company Registration &amp; Legal Fees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300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73415772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dirty="0">
                          <a:effectLst/>
                        </a:rPr>
                        <a:t>Branding &amp; Logo Design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1000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98060339"/>
                  </a:ext>
                </a:extLst>
              </a:tr>
              <a:tr h="54947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Website &amp; E-commerce Development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2000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08878490"/>
                  </a:ext>
                </a:extLst>
              </a:tr>
              <a:tr h="54947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Product Development &amp; Testing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5000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27078000"/>
                  </a:ext>
                </a:extLst>
              </a:tr>
              <a:tr h="54947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Initial Stock (Drinks &amp; Ingredients)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10000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49195048"/>
                  </a:ext>
                </a:extLst>
              </a:tr>
              <a:tr h="54947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Packaging (Glass Bottles &amp; Cans)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6000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7525484"/>
                  </a:ext>
                </a:extLst>
              </a:tr>
              <a:tr h="54947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Marketing &amp; Product Launch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5000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63589819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Warehouse Equipment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4000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78901463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Office Equipment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2000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0626540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Insurance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700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79551122"/>
                  </a:ext>
                </a:extLst>
              </a:tr>
              <a:tr h="26763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dirty="0">
                          <a:effectLst/>
                        </a:rPr>
                        <a:t>Total Startup Cost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dirty="0">
                          <a:effectLst/>
                        </a:rPr>
                        <a:t>36000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47844889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62D434BB-4132-9524-3585-55AB313B26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909577"/>
              </p:ext>
            </p:extLst>
          </p:nvPr>
        </p:nvGraphicFramePr>
        <p:xfrm>
          <a:off x="6096000" y="750564"/>
          <a:ext cx="5848350" cy="61517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24175">
                  <a:extLst>
                    <a:ext uri="{9D8B030D-6E8A-4147-A177-3AD203B41FA5}">
                      <a16:colId xmlns:a16="http://schemas.microsoft.com/office/drawing/2014/main" val="3942294071"/>
                    </a:ext>
                  </a:extLst>
                </a:gridCol>
                <a:gridCol w="2924175">
                  <a:extLst>
                    <a:ext uri="{9D8B030D-6E8A-4147-A177-3AD203B41FA5}">
                      <a16:colId xmlns:a16="http://schemas.microsoft.com/office/drawing/2014/main" val="4006575313"/>
                    </a:ext>
                  </a:extLst>
                </a:gridCol>
              </a:tblGrid>
              <a:tr h="9473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800" dirty="0">
                          <a:effectLst/>
                          <a:highlight>
                            <a:srgbClr val="FFFF00"/>
                          </a:highlight>
                        </a:rPr>
                        <a:t>Fixed Costs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800" dirty="0">
                          <a:effectLst/>
                        </a:rPr>
                        <a:t> </a:t>
                      </a:r>
                      <a:endParaRPr lang="en-GB" sz="2800" dirty="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800" dirty="0">
                          <a:effectLst/>
                          <a:highlight>
                            <a:srgbClr val="FFFF00"/>
                          </a:highlight>
                        </a:rPr>
                        <a:t>Per Month (£)</a:t>
                      </a:r>
                      <a:endParaRPr lang="en-GB" sz="2800" dirty="0">
                        <a:effectLst/>
                        <a:highlight>
                          <a:srgbClr val="FFFF00"/>
                        </a:highlight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17161220"/>
                  </a:ext>
                </a:extLst>
              </a:tr>
              <a:tr h="36443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dirty="0">
                          <a:effectLst/>
                        </a:rPr>
                        <a:t>Warehouse Rent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1500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94088931"/>
                  </a:ext>
                </a:extLst>
              </a:tr>
              <a:tr h="36443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Business Rates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300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39499648"/>
                  </a:ext>
                </a:extLst>
              </a:tr>
              <a:tr h="36443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Electricity &amp; Water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250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51060825"/>
                  </a:ext>
                </a:extLst>
              </a:tr>
              <a:tr h="36443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Internet &amp; Phone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80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33379295"/>
                  </a:ext>
                </a:extLst>
              </a:tr>
              <a:tr h="36443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Accountant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150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16277836"/>
                  </a:ext>
                </a:extLst>
              </a:tr>
              <a:tr h="36443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Insurance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120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37734764"/>
                  </a:ext>
                </a:extLst>
              </a:tr>
              <a:tr h="7481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Salaries (2 Employees)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4000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19270803"/>
                  </a:ext>
                </a:extLst>
              </a:tr>
              <a:tr h="36443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Marketing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800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5304759"/>
                  </a:ext>
                </a:extLst>
              </a:tr>
              <a:tr h="7481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Software Subscriptions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150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08584471"/>
                  </a:ext>
                </a:extLst>
              </a:tr>
              <a:tr h="7481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Delivery Vehicle Fuel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500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24148567"/>
                  </a:ext>
                </a:extLst>
              </a:tr>
              <a:tr h="36443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Total Fixed Costs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dirty="0">
                          <a:effectLst/>
                        </a:rPr>
                        <a:t>7850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114154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490032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AD7F4BDD-9C5E-AA7A-A6DC-3EB72583EB7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1475098"/>
              </p:ext>
            </p:extLst>
          </p:nvPr>
        </p:nvGraphicFramePr>
        <p:xfrm>
          <a:off x="838198" y="362901"/>
          <a:ext cx="10603229" cy="55744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14747">
                  <a:extLst>
                    <a:ext uri="{9D8B030D-6E8A-4147-A177-3AD203B41FA5}">
                      <a16:colId xmlns:a16="http://schemas.microsoft.com/office/drawing/2014/main" val="3043908991"/>
                    </a:ext>
                  </a:extLst>
                </a:gridCol>
                <a:gridCol w="1514747">
                  <a:extLst>
                    <a:ext uri="{9D8B030D-6E8A-4147-A177-3AD203B41FA5}">
                      <a16:colId xmlns:a16="http://schemas.microsoft.com/office/drawing/2014/main" val="2203931128"/>
                    </a:ext>
                  </a:extLst>
                </a:gridCol>
                <a:gridCol w="1514747">
                  <a:extLst>
                    <a:ext uri="{9D8B030D-6E8A-4147-A177-3AD203B41FA5}">
                      <a16:colId xmlns:a16="http://schemas.microsoft.com/office/drawing/2014/main" val="2583183844"/>
                    </a:ext>
                  </a:extLst>
                </a:gridCol>
                <a:gridCol w="1514747">
                  <a:extLst>
                    <a:ext uri="{9D8B030D-6E8A-4147-A177-3AD203B41FA5}">
                      <a16:colId xmlns:a16="http://schemas.microsoft.com/office/drawing/2014/main" val="2877865913"/>
                    </a:ext>
                  </a:extLst>
                </a:gridCol>
                <a:gridCol w="1514747">
                  <a:extLst>
                    <a:ext uri="{9D8B030D-6E8A-4147-A177-3AD203B41FA5}">
                      <a16:colId xmlns:a16="http://schemas.microsoft.com/office/drawing/2014/main" val="3340444310"/>
                    </a:ext>
                  </a:extLst>
                </a:gridCol>
                <a:gridCol w="1514747">
                  <a:extLst>
                    <a:ext uri="{9D8B030D-6E8A-4147-A177-3AD203B41FA5}">
                      <a16:colId xmlns:a16="http://schemas.microsoft.com/office/drawing/2014/main" val="47014420"/>
                    </a:ext>
                  </a:extLst>
                </a:gridCol>
                <a:gridCol w="1514747">
                  <a:extLst>
                    <a:ext uri="{9D8B030D-6E8A-4147-A177-3AD203B41FA5}">
                      <a16:colId xmlns:a16="http://schemas.microsoft.com/office/drawing/2014/main" val="2996720757"/>
                    </a:ext>
                  </a:extLst>
                </a:gridCol>
              </a:tblGrid>
              <a:tr h="6641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dirty="0">
                          <a:effectLst/>
                        </a:rPr>
                        <a:t>Variable Costs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dirty="0">
                          <a:effectLst/>
                        </a:rPr>
                        <a:t> </a:t>
                      </a:r>
                      <a:endParaRPr lang="en-GB" sz="1800" dirty="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dirty="0">
                          <a:effectLst/>
                        </a:rPr>
                        <a:t>Jan</a:t>
                      </a:r>
                      <a:endParaRPr lang="en-GB" sz="1800" dirty="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dirty="0">
                          <a:effectLst/>
                        </a:rPr>
                        <a:t>Feb</a:t>
                      </a:r>
                      <a:endParaRPr lang="en-GB" sz="1800" dirty="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>
                          <a:effectLst/>
                        </a:rPr>
                        <a:t>Mar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dirty="0">
                          <a:effectLst/>
                        </a:rPr>
                        <a:t>Apr</a:t>
                      </a:r>
                      <a:endParaRPr lang="en-GB" sz="1800" dirty="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dirty="0">
                          <a:effectLst/>
                        </a:rPr>
                        <a:t>May</a:t>
                      </a:r>
                      <a:endParaRPr lang="en-GB" sz="1800" dirty="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dirty="0">
                          <a:effectLst/>
                        </a:rPr>
                        <a:t>Jun</a:t>
                      </a:r>
                      <a:endParaRPr lang="en-GB" sz="1800" dirty="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72420636"/>
                  </a:ext>
                </a:extLst>
              </a:tr>
              <a:tr h="8180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>
                          <a:effectLst/>
                        </a:rPr>
                        <a:t>Ingredients (Fruit Extracts, Tea, Water)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>
                          <a:effectLst/>
                        </a:rPr>
                        <a:t>£1200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>
                          <a:effectLst/>
                        </a:rPr>
                        <a:t>£1500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>
                          <a:effectLst/>
                        </a:rPr>
                        <a:t>£1800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>
                          <a:effectLst/>
                        </a:rPr>
                        <a:t>£2100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>
                          <a:effectLst/>
                        </a:rPr>
                        <a:t>£2300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dirty="0">
                          <a:effectLst/>
                        </a:rPr>
                        <a:t>£2500</a:t>
                      </a:r>
                      <a:endParaRPr lang="en-GB" sz="1800" dirty="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5892515"/>
                  </a:ext>
                </a:extLst>
              </a:tr>
              <a:tr h="8180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dirty="0">
                          <a:effectLst/>
                        </a:rPr>
                        <a:t>Packaging (Glass Bottles, Labels &amp; Caps)</a:t>
                      </a:r>
                      <a:endParaRPr lang="en-GB" sz="1800" dirty="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>
                          <a:effectLst/>
                        </a:rPr>
                        <a:t>£800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dirty="0">
                          <a:effectLst/>
                        </a:rPr>
                        <a:t>£1000</a:t>
                      </a:r>
                      <a:endParaRPr lang="en-GB" sz="1800" dirty="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>
                          <a:effectLst/>
                        </a:rPr>
                        <a:t>£1200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>
                          <a:effectLst/>
                        </a:rPr>
                        <a:t>£1400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>
                          <a:effectLst/>
                        </a:rPr>
                        <a:t>1600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dirty="0">
                          <a:effectLst/>
                        </a:rPr>
                        <a:t>£1800</a:t>
                      </a:r>
                      <a:endParaRPr lang="en-GB" sz="1800" dirty="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5826161"/>
                  </a:ext>
                </a:extLst>
              </a:tr>
              <a:tr h="5406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>
                          <a:effectLst/>
                        </a:rPr>
                        <a:t>Delivery &amp; Distribution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>
                          <a:effectLst/>
                        </a:rPr>
                        <a:t>£400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>
                          <a:effectLst/>
                        </a:rPr>
                        <a:t>£500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>
                          <a:effectLst/>
                        </a:rPr>
                        <a:t>£600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>
                          <a:effectLst/>
                        </a:rPr>
                        <a:t>£700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>
                          <a:effectLst/>
                        </a:rPr>
                        <a:t>£800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dirty="0">
                          <a:effectLst/>
                        </a:rPr>
                        <a:t>£900</a:t>
                      </a:r>
                      <a:endParaRPr lang="en-GB" sz="1800" dirty="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63145218"/>
                  </a:ext>
                </a:extLst>
              </a:tr>
              <a:tr h="8180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>
                          <a:effectLst/>
                        </a:rPr>
                        <a:t>Production Labour (Hourly Staff)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>
                          <a:effectLst/>
                        </a:rPr>
                        <a:t>£500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>
                          <a:effectLst/>
                        </a:rPr>
                        <a:t>£600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>
                          <a:effectLst/>
                        </a:rPr>
                        <a:t>£700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>
                          <a:effectLst/>
                        </a:rPr>
                        <a:t>£800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>
                          <a:effectLst/>
                        </a:rPr>
                        <a:t>£900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dirty="0">
                          <a:effectLst/>
                        </a:rPr>
                        <a:t>£1000</a:t>
                      </a:r>
                      <a:endParaRPr lang="en-GB" sz="1800" dirty="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73272432"/>
                  </a:ext>
                </a:extLst>
              </a:tr>
              <a:tr h="109535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>
                          <a:effectLst/>
                        </a:rPr>
                        <a:t>Utilities (Production Electricity &amp; Water)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>
                          <a:effectLst/>
                        </a:rPr>
                        <a:t>£300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>
                          <a:effectLst/>
                        </a:rPr>
                        <a:t>£350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>
                          <a:effectLst/>
                        </a:rPr>
                        <a:t>£400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>
                          <a:effectLst/>
                        </a:rPr>
                        <a:t>£450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>
                          <a:effectLst/>
                        </a:rPr>
                        <a:t>£500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dirty="0">
                          <a:effectLst/>
                        </a:rPr>
                        <a:t>£550</a:t>
                      </a:r>
                      <a:endParaRPr lang="en-GB" sz="1800" dirty="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48709117"/>
                  </a:ext>
                </a:extLst>
              </a:tr>
              <a:tr h="5406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>
                          <a:effectLst/>
                        </a:rPr>
                        <a:t>Total Variable Costs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>
                          <a:effectLst/>
                        </a:rPr>
                        <a:t>£3200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>
                          <a:effectLst/>
                        </a:rPr>
                        <a:t>£3950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>
                          <a:effectLst/>
                        </a:rPr>
                        <a:t>£4700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>
                          <a:effectLst/>
                        </a:rPr>
                        <a:t>£5450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>
                          <a:effectLst/>
                        </a:rPr>
                        <a:t>£6100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dirty="0">
                          <a:effectLst/>
                        </a:rPr>
                        <a:t>£6750</a:t>
                      </a:r>
                      <a:endParaRPr lang="en-GB" sz="1800" dirty="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10354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604472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1166FAF3-B421-067A-2C33-093AA377AD1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14327078"/>
              </p:ext>
            </p:extLst>
          </p:nvPr>
        </p:nvGraphicFramePr>
        <p:xfrm>
          <a:off x="480061" y="617221"/>
          <a:ext cx="10873744" cy="41899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53392">
                  <a:extLst>
                    <a:ext uri="{9D8B030D-6E8A-4147-A177-3AD203B41FA5}">
                      <a16:colId xmlns:a16="http://schemas.microsoft.com/office/drawing/2014/main" val="1571574772"/>
                    </a:ext>
                  </a:extLst>
                </a:gridCol>
                <a:gridCol w="1553392">
                  <a:extLst>
                    <a:ext uri="{9D8B030D-6E8A-4147-A177-3AD203B41FA5}">
                      <a16:colId xmlns:a16="http://schemas.microsoft.com/office/drawing/2014/main" val="4255642348"/>
                    </a:ext>
                  </a:extLst>
                </a:gridCol>
                <a:gridCol w="1553392">
                  <a:extLst>
                    <a:ext uri="{9D8B030D-6E8A-4147-A177-3AD203B41FA5}">
                      <a16:colId xmlns:a16="http://schemas.microsoft.com/office/drawing/2014/main" val="847130711"/>
                    </a:ext>
                  </a:extLst>
                </a:gridCol>
                <a:gridCol w="1553392">
                  <a:extLst>
                    <a:ext uri="{9D8B030D-6E8A-4147-A177-3AD203B41FA5}">
                      <a16:colId xmlns:a16="http://schemas.microsoft.com/office/drawing/2014/main" val="1960066767"/>
                    </a:ext>
                  </a:extLst>
                </a:gridCol>
                <a:gridCol w="1553392">
                  <a:extLst>
                    <a:ext uri="{9D8B030D-6E8A-4147-A177-3AD203B41FA5}">
                      <a16:colId xmlns:a16="http://schemas.microsoft.com/office/drawing/2014/main" val="3408152614"/>
                    </a:ext>
                  </a:extLst>
                </a:gridCol>
                <a:gridCol w="1553392">
                  <a:extLst>
                    <a:ext uri="{9D8B030D-6E8A-4147-A177-3AD203B41FA5}">
                      <a16:colId xmlns:a16="http://schemas.microsoft.com/office/drawing/2014/main" val="285567503"/>
                    </a:ext>
                  </a:extLst>
                </a:gridCol>
                <a:gridCol w="1553392">
                  <a:extLst>
                    <a:ext uri="{9D8B030D-6E8A-4147-A177-3AD203B41FA5}">
                      <a16:colId xmlns:a16="http://schemas.microsoft.com/office/drawing/2014/main" val="4233661760"/>
                    </a:ext>
                  </a:extLst>
                </a:gridCol>
              </a:tblGrid>
              <a:tr h="5706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 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Jan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Feb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Mar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Apr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May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Jun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75763191"/>
                  </a:ext>
                </a:extLst>
              </a:tr>
              <a:tr h="5706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Fixed Costs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dirty="0">
                          <a:effectLst/>
                        </a:rPr>
                        <a:t>£7850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£7850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£7850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£7850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£7850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£7850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36329726"/>
                  </a:ext>
                </a:extLst>
              </a:tr>
              <a:tr h="5706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Variable Costs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£3200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£3950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£4700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£5450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£6100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£6750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58266870"/>
                  </a:ext>
                </a:extLst>
              </a:tr>
              <a:tr h="5706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Total Costs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£11050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£11800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£12550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£13300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£13950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£14600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17269134"/>
                  </a:ext>
                </a:extLst>
              </a:tr>
              <a:tr h="5706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Sales Revenue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£8000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£10000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£13000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£16000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£19000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£22000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92921964"/>
                  </a:ext>
                </a:extLst>
              </a:tr>
              <a:tr h="5706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Profit / (Loss)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-£3050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-£1800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£450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£2700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>
                          <a:effectLst/>
                        </a:rPr>
                        <a:t>£5050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dirty="0">
                          <a:effectLst/>
                        </a:rPr>
                        <a:t>£7400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31703088"/>
                  </a:ext>
                </a:extLst>
              </a:tr>
              <a:tr h="5706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370641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311285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4FEE18-079F-B298-5B10-922AB51956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sz="3400">
                <a:solidFill>
                  <a:srgbClr val="FFFFFF"/>
                </a:solidFill>
              </a:rPr>
              <a:t>				Conclusions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699D04-F3F1-5039-213B-1E0E694451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sz="2200" b="1" dirty="0" err="1"/>
              <a:t>EcoSip</a:t>
            </a:r>
            <a:r>
              <a:rPr lang="en-GB" sz="2200" b="1" dirty="0"/>
              <a:t> Refreshments Ltd</a:t>
            </a:r>
            <a:r>
              <a:rPr lang="en-GB" sz="2200" dirty="0"/>
              <a:t> offers a clear opportunity in the growing market for healthier and more sustainable beverages.</a:t>
            </a:r>
          </a:p>
          <a:p>
            <a:pPr lvl="0"/>
            <a:r>
              <a:rPr lang="en-GB" sz="2200" b="1" dirty="0"/>
              <a:t>Strong market opportunity</a:t>
            </a:r>
            <a:r>
              <a:rPr lang="en-GB" sz="2200" dirty="0"/>
              <a:t> – increasing demand for healthier, premium and environmentally responsible drinks. </a:t>
            </a:r>
          </a:p>
          <a:p>
            <a:pPr lvl="0"/>
            <a:r>
              <a:rPr lang="en-GB" sz="2200" b="1" dirty="0"/>
              <a:t>Clear differentiation</a:t>
            </a:r>
            <a:r>
              <a:rPr lang="en-GB" sz="2200" dirty="0"/>
              <a:t> – natural ingredients, reduced sugar, recyclable packaging and a tree-planting initiative. </a:t>
            </a:r>
          </a:p>
          <a:p>
            <a:pPr lvl="0"/>
            <a:r>
              <a:rPr lang="en-GB" sz="2200" b="1" dirty="0"/>
              <a:t>Focused marketing strategy</a:t>
            </a:r>
            <a:r>
              <a:rPr lang="en-GB" sz="2200" dirty="0"/>
              <a:t> – social media and influencer marketing combined with B2B sampling and partnerships. </a:t>
            </a:r>
          </a:p>
          <a:p>
            <a:pPr lvl="0"/>
            <a:r>
              <a:rPr lang="en-GB" sz="2200" b="1" dirty="0"/>
              <a:t>Realistic funding requirement</a:t>
            </a:r>
            <a:r>
              <a:rPr lang="en-GB" sz="2200" dirty="0"/>
              <a:t> – </a:t>
            </a:r>
            <a:r>
              <a:rPr lang="en-GB" sz="2200" b="1" dirty="0"/>
              <a:t>£40,000</a:t>
            </a:r>
            <a:r>
              <a:rPr lang="en-GB" sz="2200" dirty="0"/>
              <a:t> to support product development, stock, packaging, marketing and launch costs. </a:t>
            </a:r>
          </a:p>
          <a:p>
            <a:pPr lvl="0"/>
            <a:r>
              <a:rPr lang="en-GB" sz="2200" b="1" dirty="0"/>
              <a:t>Growth potential</a:t>
            </a:r>
            <a:r>
              <a:rPr lang="en-GB" sz="2200" dirty="0"/>
              <a:t> – target of </a:t>
            </a:r>
            <a:r>
              <a:rPr lang="en-GB" sz="2200" b="1" dirty="0"/>
              <a:t>£120,000 sales and 50 business customers in Year 1</a:t>
            </a:r>
            <a:r>
              <a:rPr lang="en-GB" sz="2200" dirty="0"/>
              <a:t>, followed by UK expansion</a:t>
            </a:r>
          </a:p>
          <a:p>
            <a:endParaRPr lang="en-GB" sz="2200"/>
          </a:p>
        </p:txBody>
      </p:sp>
    </p:spTree>
    <p:extLst>
      <p:ext uri="{BB962C8B-B14F-4D97-AF65-F5344CB8AC3E}">
        <p14:creationId xmlns:p14="http://schemas.microsoft.com/office/powerpoint/2010/main" val="3571021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F851D1-CF54-4934-79AA-F37B539248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275820" cy="6858000"/>
          </a:xfrm>
        </p:spPr>
        <p:txBody>
          <a:bodyPr/>
          <a:lstStyle/>
          <a:p>
            <a:r>
              <a:rPr lang="en-GB" b="1" kern="0" dirty="0">
                <a:solidFill>
                  <a:srgbClr val="2F5496"/>
                </a:solidFill>
                <a:latin typeface="Arial" panose="020B0604020202020204" pitchFamily="34" charset="0"/>
                <a:ea typeface="DengXian Light" panose="02010600030101010101" pitchFamily="2" charset="-122"/>
                <a:cs typeface="Times New Roman" panose="02020603050405020304" pitchFamily="18" charset="0"/>
              </a:rPr>
              <a:t>Reference List</a:t>
            </a: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A35BDF1-44A1-E23A-1CF5-37A9E05C2BBC}"/>
              </a:ext>
            </a:extLst>
          </p:cNvPr>
          <p:cNvSpPr txBox="1"/>
          <p:nvPr/>
        </p:nvSpPr>
        <p:spPr>
          <a:xfrm>
            <a:off x="305753" y="669233"/>
            <a:ext cx="6097904" cy="38745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0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0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Burns, P. (2022). </a:t>
            </a:r>
            <a:r>
              <a:rPr lang="en-GB" sz="2000" i="1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Entrepreneurship and Small Business</a:t>
            </a:r>
            <a:r>
              <a:rPr lang="en-GB" sz="20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. 6th ed. London: Palgrave Macmillan.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0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Companies House (2024). </a:t>
            </a:r>
            <a:r>
              <a:rPr lang="en-GB" sz="2000" i="1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Private Limited Companies</a:t>
            </a:r>
            <a:r>
              <a:rPr lang="en-GB" sz="20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0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Food Standards Agency (2024). </a:t>
            </a:r>
            <a:r>
              <a:rPr lang="en-GB" sz="2000" i="1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Food Safety Guidance</a:t>
            </a:r>
            <a:r>
              <a:rPr lang="en-GB" sz="20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0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Kotler, P. and Keller, K. (2022). </a:t>
            </a:r>
            <a:r>
              <a:rPr lang="en-GB" sz="2000" i="1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Marketing Management</a:t>
            </a:r>
            <a:r>
              <a:rPr lang="en-GB" sz="20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. 16th ed. Pearson.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0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Statista (2024). </a:t>
            </a:r>
            <a:r>
              <a:rPr lang="en-GB" sz="2000" i="1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United Kingdom Soft Drinks Market</a:t>
            </a:r>
            <a:r>
              <a:rPr lang="en-GB" sz="20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332201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7E51F8-82C2-26DC-2B70-95275B791F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Questions? </a:t>
            </a:r>
          </a:p>
        </p:txBody>
      </p:sp>
      <p:pic>
        <p:nvPicPr>
          <p:cNvPr id="5" name="Content Placeholder 4" descr="Question mark boxes">
            <a:extLst>
              <a:ext uri="{FF2B5EF4-FFF2-40B4-BE49-F238E27FC236}">
                <a16:creationId xmlns:a16="http://schemas.microsoft.com/office/drawing/2014/main" id="{E21C1DA0-2878-AF0F-EFB1-7173236AC6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287" y="1825625"/>
            <a:ext cx="7735426" cy="4351338"/>
          </a:xfrm>
        </p:spPr>
      </p:pic>
    </p:spTree>
    <p:extLst>
      <p:ext uri="{BB962C8B-B14F-4D97-AF65-F5344CB8AC3E}">
        <p14:creationId xmlns:p14="http://schemas.microsoft.com/office/powerpoint/2010/main" val="22332151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</TotalTime>
  <Words>1403</Words>
  <Application>Microsoft Office PowerPoint</Application>
  <PresentationFormat>Widescreen</PresentationFormat>
  <Paragraphs>304</Paragraphs>
  <Slides>15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Aptos</vt:lpstr>
      <vt:lpstr>Arial</vt:lpstr>
      <vt:lpstr>Calibri</vt:lpstr>
      <vt:lpstr>Calibri Light</vt:lpstr>
      <vt:lpstr>Söhne</vt:lpstr>
      <vt:lpstr>Office Theme</vt:lpstr>
      <vt:lpstr>EcoSip Refreshments Ltd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Financial Plan (One Year) </vt:lpstr>
      <vt:lpstr>PowerPoint Presentation</vt:lpstr>
      <vt:lpstr>PowerPoint Presentation</vt:lpstr>
      <vt:lpstr>    Conclusions</vt:lpstr>
      <vt:lpstr>PowerPoint Presentation</vt:lpstr>
      <vt:lpstr>Questions?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Assessment Task 2</dc:title>
  <dc:creator>Balendran Kandasamy</dc:creator>
  <cp:lastModifiedBy>Iulian Dinu</cp:lastModifiedBy>
  <cp:revision>53</cp:revision>
  <dcterms:created xsi:type="dcterms:W3CDTF">2023-07-31T07:37:43Z</dcterms:created>
  <dcterms:modified xsi:type="dcterms:W3CDTF">2026-08-09T19:30:36Z</dcterms:modified>
</cp:coreProperties>
</file>