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57" r:id="rId3"/>
    <p:sldId id="265" r:id="rId4"/>
    <p:sldId id="266" r:id="rId5"/>
    <p:sldId id="259" r:id="rId6"/>
    <p:sldId id="267" r:id="rId7"/>
    <p:sldId id="268" r:id="rId8"/>
    <p:sldId id="269" r:id="rId9"/>
    <p:sldId id="263" r:id="rId10"/>
    <p:sldId id="264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D08DECE-C2C2-46F6-B07F-67A79149E8FB}" v="48" dt="2021-11-08T21:46:09.8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029" autoAdjust="0"/>
    <p:restoredTop sz="94660"/>
  </p:normalViewPr>
  <p:slideViewPr>
    <p:cSldViewPr snapToGrid="0">
      <p:cViewPr varScale="1">
        <p:scale>
          <a:sx n="67" d="100"/>
          <a:sy n="67" d="100"/>
        </p:scale>
        <p:origin x="90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17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ahadur singh" userId="8fd30dbb10497e0f" providerId="LiveId" clId="{4D08DECE-C2C2-46F6-B07F-67A79149E8FB}"/>
    <pc:docChg chg="undo custSel modSld">
      <pc:chgData name="bahadur singh" userId="8fd30dbb10497e0f" providerId="LiveId" clId="{4D08DECE-C2C2-46F6-B07F-67A79149E8FB}" dt="2021-11-08T21:48:07.247" v="1011" actId="26606"/>
      <pc:docMkLst>
        <pc:docMk/>
      </pc:docMkLst>
      <pc:sldChg chg="addSp delSp modSp mod setBg delDesignElem">
        <pc:chgData name="bahadur singh" userId="8fd30dbb10497e0f" providerId="LiveId" clId="{4D08DECE-C2C2-46F6-B07F-67A79149E8FB}" dt="2021-11-08T21:46:07.417" v="991"/>
        <pc:sldMkLst>
          <pc:docMk/>
          <pc:sldMk cId="2911221072" sldId="256"/>
        </pc:sldMkLst>
        <pc:spChg chg="mod ord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2" creationId="{004BAD74-C331-4A4E-BB0F-FAB1948CD973}"/>
          </ac:spMkLst>
        </pc:spChg>
        <pc:spChg chg="mod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3" creationId="{5D81C45C-3108-4C24-B135-F2B435CECC37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5" creationId="{907EF6B7-1338-4443-8C46-6A318D952DFD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6" creationId="{DAAE4CDD-124C-4DCF-9584-B6033B545DD5}"/>
          </ac:spMkLst>
        </pc:spChg>
        <pc:spChg chg="add del">
          <ac:chgData name="bahadur singh" userId="8fd30dbb10497e0f" providerId="LiveId" clId="{4D08DECE-C2C2-46F6-B07F-67A79149E8FB}" dt="2021-11-08T20:23:50.692" v="18" actId="26606"/>
          <ac:spMkLst>
            <pc:docMk/>
            <pc:sldMk cId="2911221072" sldId="256"/>
            <ac:spMk id="7" creationId="{081E4A58-353D-44AE-B2FC-2A74E2E400F7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8" creationId="{88294908-8B00-4F58-BBBA-20F71A40AA9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9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0" creationId="{4364C879-1404-4203-8E9D-CC5DE0A621A2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1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2" creationId="{84617302-4B0D-4351-A6BB-6F0930D943AC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3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4" creationId="{DA2C7802-C2E0-4218-8F89-8DD7CCD2CD1C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5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6" creationId="{A6D7111A-21E5-4EE9-8A78-10E5530F011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18" creationId="{A3969E80-A77B-49FC-9122-D89AFD5EE11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19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0" creationId="{1849CA57-76BD-4CF2-80BA-D7A46A01B7B1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11221072" sldId="256"/>
            <ac:spMk id="21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2" creationId="{35E9085E-E730-4768-83D4-6CB7E9897153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3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4" creationId="{973272FE-A474-4CAE-8CA2-BCC8B476C3F4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5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6" creationId="{E07981EA-05A6-437C-88D7-B377B92B031D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7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22:21.274" v="12" actId="26606"/>
          <ac:spMkLst>
            <pc:docMk/>
            <pc:sldMk cId="2911221072" sldId="256"/>
            <ac:spMk id="28" creationId="{15E3C750-986E-4769-B1AE-49289FBEE757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29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0" creationId="{09588DA8-065E-4F6F-8EFD-43104AB2E0CF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1" creationId="{C4285719-470E-454C-AF62-8323075F1F5B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2" creationId="{CD9FE4EF-C4D8-49A0-B2FF-81D8DB7D8A24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3" creationId="{4300840D-0A0B-4512-BACA-B439D5B9C57C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4" creationId="{D2B78728-A580-49A7-84F9-6EF6F583ADE0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5" creationId="{38FAA1A1-D861-433F-88FA-1E9D6FD31D11}"/>
          </ac:spMkLst>
        </pc:spChg>
        <pc:spChg chg="add del">
          <ac:chgData name="bahadur singh" userId="8fd30dbb10497e0f" providerId="LiveId" clId="{4D08DECE-C2C2-46F6-B07F-67A79149E8FB}" dt="2021-11-08T20:22:27.179" v="14" actId="26606"/>
          <ac:spMkLst>
            <pc:docMk/>
            <pc:sldMk cId="2911221072" sldId="256"/>
            <ac:spMk id="36" creationId="{8D71EDA1-87BF-4D5D-AB79-F346FD19278A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3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38" creationId="{6F5A5072-7B47-4D32-B52A-4EBBF590B8A5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39" creationId="{9715DAF0-AE1B-46C9-8A6B-DB2AA05AB91D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0" creationId="{6016219D-510E-4184-9090-6D5578A87BD1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1" creationId="{AFF4A713-7B75-4B21-90D7-5AB19547C728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2" creationId="{DC631C0B-6DA6-4E57-8231-CE32B3434A7E}"/>
          </ac:spMkLst>
        </pc:spChg>
        <pc:spChg chg="add del">
          <ac:chgData name="bahadur singh" userId="8fd30dbb10497e0f" providerId="LiveId" clId="{4D08DECE-C2C2-46F6-B07F-67A79149E8FB}" dt="2021-11-08T20:23:12.340" v="16" actId="26606"/>
          <ac:spMkLst>
            <pc:docMk/>
            <pc:sldMk cId="2911221072" sldId="256"/>
            <ac:spMk id="43" creationId="{C29501E6-A978-4A61-9689-9085AF97A53A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44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33:09.038" v="744" actId="26606"/>
          <ac:spMkLst>
            <pc:docMk/>
            <pc:sldMk cId="2911221072" sldId="256"/>
            <ac:spMk id="45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46" creationId="{88294908-8B00-4F58-BBBA-20F71A40AA9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7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8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49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0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1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2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1:33:16.319" v="746" actId="26606"/>
          <ac:spMkLst>
            <pc:docMk/>
            <pc:sldMk cId="2911221072" sldId="256"/>
            <ac:spMk id="53" creationId="{3512E083-F550-46AF-8490-767ECFD00CB7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4" creationId="{4364C879-1404-4203-8E9D-CC5DE0A621A2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55" creationId="{5C8908E2-EE49-44D2-9428-A28D2312A8D5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7" creationId="{84617302-4B0D-4351-A6BB-6F0930D943AC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58" creationId="{DA2C7802-C2E0-4218-8F89-8DD7CCD2CD1C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59" creationId="{BD92035A-AA2F-4CD8-A556-1CE8BDEC75BD}"/>
          </ac:spMkLst>
        </pc:spChg>
        <pc:spChg chg="add del">
          <ac:chgData name="bahadur singh" userId="8fd30dbb10497e0f" providerId="LiveId" clId="{4D08DECE-C2C2-46F6-B07F-67A79149E8FB}" dt="2021-11-08T21:33:28.754" v="748" actId="26606"/>
          <ac:spMkLst>
            <pc:docMk/>
            <pc:sldMk cId="2911221072" sldId="256"/>
            <ac:spMk id="60" creationId="{ED888B23-07FA-482A-96DF-47E31AF1A603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61" creationId="{A6D7111A-21E5-4EE9-8A78-10E5530F0116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2" creationId="{B775CD93-9DF2-48CB-9F57-1BCA9A46C7FA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3" creationId="{6166C6D1-23AC-49C4-BA07-238E4E9F8CEB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4" creationId="{E186B68C-84BC-4A6E-99D1-EE87483C1349}"/>
          </ac:spMkLst>
        </pc:spChg>
        <pc:spChg chg="add del">
          <ac:chgData name="bahadur singh" userId="8fd30dbb10497e0f" providerId="LiveId" clId="{4D08DECE-C2C2-46F6-B07F-67A79149E8FB}" dt="2021-11-08T21:33:59.015" v="750" actId="26606"/>
          <ac:spMkLst>
            <pc:docMk/>
            <pc:sldMk cId="2911221072" sldId="256"/>
            <ac:spMk id="65" creationId="{1C091803-41C2-48E0-9228-5148460C7479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66" creationId="{A3969E80-A77B-49FC-9122-D89AFD5EE118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7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8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69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0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1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2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2911221072" sldId="256"/>
            <ac:spMk id="73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4" creationId="{1849CA57-76BD-4CF2-80BA-D7A46A01B7B1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5" creationId="{35E9085E-E730-4768-83D4-6CB7E9897153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6" creationId="{973272FE-A474-4CAE-8CA2-BCC8B476C3F4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7" creationId="{E07981EA-05A6-437C-88D7-B377B92B031D}"/>
          </ac:spMkLst>
        </pc:spChg>
        <pc:spChg chg="add del">
          <ac:chgData name="bahadur singh" userId="8fd30dbb10497e0f" providerId="LiveId" clId="{4D08DECE-C2C2-46F6-B07F-67A79149E8FB}" dt="2021-11-08T21:44:28.411" v="953" actId="26606"/>
          <ac:spMkLst>
            <pc:docMk/>
            <pc:sldMk cId="2911221072" sldId="256"/>
            <ac:spMk id="78" creationId="{15E3C750-986E-4769-B1AE-49289FBEE757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5:35.213" v="985" actId="26606"/>
          <ac:spMkLst>
            <pc:docMk/>
            <pc:sldMk cId="2911221072" sldId="256"/>
            <ac:spMk id="8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89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1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3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5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7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99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1:45:32.995" v="982" actId="26606"/>
          <ac:spMkLst>
            <pc:docMk/>
            <pc:sldMk cId="2911221072" sldId="256"/>
            <ac:spMk id="101" creationId="{3512E083-F550-46AF-8490-767ECFD00CB7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3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4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5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6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7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5:35.182" v="984" actId="26606"/>
          <ac:spMkLst>
            <pc:docMk/>
            <pc:sldMk cId="2911221072" sldId="256"/>
            <ac:spMk id="109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1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2" creationId="{0EC5361D-F897-4856-B945-0455A365EB24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3" creationId="{4508C0C5-2268-42B5-B3C8-4D0899E05F8C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4" creationId="{141ACBDB-38F8-4B34-8183-BD95B4E55A62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5" creationId="{DE00DB52-3455-4E2F-867B-A6D0516E175B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6" creationId="{9E914C83-E0D8-4953-92D5-169D28CB43A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2911221072" sldId="256"/>
            <ac:spMk id="117" creationId="{3512E083-F550-46AF-8490-767ECFD00CB7}"/>
          </ac:spMkLst>
        </pc:spChg>
        <pc:grpChg chg="add del">
          <ac:chgData name="bahadur singh" userId="8fd30dbb10497e0f" providerId="LiveId" clId="{4D08DECE-C2C2-46F6-B07F-67A79149E8FB}" dt="2021-11-08T21:33:28.754" v="748" actId="26606"/>
          <ac:grpSpMkLst>
            <pc:docMk/>
            <pc:sldMk cId="2911221072" sldId="256"/>
            <ac:grpSpMk id="56" creationId="{5D1A9D8B-3117-4D9D-BDA4-DD81895098B0}"/>
          </ac:grpSpMkLst>
        </pc:grpChg>
      </pc:sldChg>
      <pc:sldChg chg="addSp delSp modSp mod setBg delDesignElem">
        <pc:chgData name="bahadur singh" userId="8fd30dbb10497e0f" providerId="LiveId" clId="{4D08DECE-C2C2-46F6-B07F-67A79149E8FB}" dt="2021-11-08T21:46:07.417" v="991"/>
        <pc:sldMkLst>
          <pc:docMk/>
          <pc:sldMk cId="3222329074" sldId="257"/>
        </pc:sldMkLst>
        <pc:spChg chg="add del mod">
          <ac:chgData name="bahadur singh" userId="8fd30dbb10497e0f" providerId="LiveId" clId="{4D08DECE-C2C2-46F6-B07F-67A79149E8FB}" dt="2021-11-08T20:26:28.204" v="36" actId="26606"/>
          <ac:spMkLst>
            <pc:docMk/>
            <pc:sldMk cId="3222329074" sldId="257"/>
            <ac:spMk id="3" creationId="{465E4DBC-AFD8-4A3B-9B88-F5A88C7B78CA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8" creationId="{7CB4857B-ED7C-444D-9F04-2F885114A1C2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10" creationId="{D18046FB-44EA-4FD8-A585-EA09A319B2D0}"/>
          </ac:spMkLst>
        </pc:spChg>
        <pc:spChg chg="add del">
          <ac:chgData name="bahadur singh" userId="8fd30dbb10497e0f" providerId="LiveId" clId="{4D08DECE-C2C2-46F6-B07F-67A79149E8FB}" dt="2021-11-08T20:26:23.709" v="33" actId="26606"/>
          <ac:spMkLst>
            <pc:docMk/>
            <pc:sldMk cId="3222329074" sldId="257"/>
            <ac:spMk id="12" creationId="{479F5F2B-8B58-4140-AE6A-51F6C67B18D9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6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6:28.173" v="35" actId="26606"/>
          <ac:spMkLst>
            <pc:docMk/>
            <pc:sldMk cId="3222329074" sldId="257"/>
            <ac:spMk id="18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0" creationId="{2B566528-1B12-4246-9431-5C2D7D081168}"/>
          </ac:spMkLst>
        </pc:spChg>
        <pc:spChg chg="add mod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21" creationId="{465E4DBC-AFD8-4A3B-9B88-F5A88C7B78CA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2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3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4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222329074" sldId="257"/>
            <ac:spMk id="25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26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28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0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2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4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6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5:44.194" v="987" actId="26606"/>
          <ac:spMkLst>
            <pc:docMk/>
            <pc:sldMk cId="3222329074" sldId="257"/>
            <ac:spMk id="38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1:46:07.417" v="991"/>
          <ac:spMkLst>
            <pc:docMk/>
            <pc:sldMk cId="3222329074" sldId="257"/>
            <ac:spMk id="44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0:26:28.173" v="35" actId="26606"/>
          <ac:grpSpMkLst>
            <pc:docMk/>
            <pc:sldMk cId="3222329074" sldId="257"/>
            <ac:grpSpMk id="17" creationId="{07EAA094-9CF6-4695-958A-33D9BCAA9474}"/>
          </ac:grpSpMkLst>
        </pc:grpChg>
        <pc:graphicFrameChg chg="add del">
          <ac:chgData name="bahadur singh" userId="8fd30dbb10497e0f" providerId="LiveId" clId="{4D08DECE-C2C2-46F6-B07F-67A79149E8FB}" dt="2021-11-08T20:26:28.173" v="35" actId="26606"/>
          <ac:graphicFrameMkLst>
            <pc:docMk/>
            <pc:sldMk cId="3222329074" sldId="257"/>
            <ac:graphicFrameMk id="5" creationId="{A04437BC-AA7C-43C4-B9C9-14F7C2F80EF8}"/>
          </ac:graphicFrameMkLst>
        </pc:graphicFrameChg>
        <pc:picChg chg="add del">
          <ac:chgData name="bahadur singh" userId="8fd30dbb10497e0f" providerId="LiveId" clId="{4D08DECE-C2C2-46F6-B07F-67A79149E8FB}" dt="2021-11-08T20:26:28.173" v="35" actId="26606"/>
          <ac:picMkLst>
            <pc:docMk/>
            <pc:sldMk cId="3222329074" sldId="257"/>
            <ac:picMk id="6" creationId="{F7F59C19-66CD-4D62-9149-C12CEDD1DB58}"/>
          </ac:picMkLst>
        </pc:picChg>
      </pc:sldChg>
      <pc:sldChg chg="addSp delSp modSp mod setBg delDesignElem">
        <pc:chgData name="bahadur singh" userId="8fd30dbb10497e0f" providerId="LiveId" clId="{4D08DECE-C2C2-46F6-B07F-67A79149E8FB}" dt="2021-11-08T21:47:39.011" v="1002" actId="26606"/>
        <pc:sldMkLst>
          <pc:docMk/>
          <pc:sldMk cId="587861214" sldId="263"/>
        </pc:sldMkLst>
        <pc:spChg chg="mo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3" creationId="{2C9FEE4C-6DED-4ACE-AD1E-996504DE378C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5" creationId="{F3060C83-F051-4F0E-ABAD-AA0DFC48B218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6" creationId="{83C98ABE-055B-441F-B07E-44F97F083C39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7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8" creationId="{12FB12AE-71D1-47FD-9AC3-EE2C07424534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9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0" creationId="{64853C7E-3CBA-4464-865F-6044D94B1BE9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11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2" creationId="{55EFEC59-B929-4851-9DEF-9106F27979A9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13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4" creationId="{6C132392-D5FF-4588-8FA1-5BAD77BF6464}"/>
          </ac:spMkLst>
        </pc:spChg>
        <pc:spChg chg="add">
          <ac:chgData name="bahadur singh" userId="8fd30dbb10497e0f" providerId="LiveId" clId="{4D08DECE-C2C2-46F6-B07F-67A79149E8FB}" dt="2021-11-08T21:47:39.011" v="1002" actId="26606"/>
          <ac:spMkLst>
            <pc:docMk/>
            <pc:sldMk cId="587861214" sldId="263"/>
            <ac:spMk id="15" creationId="{3ECA69A1-7536-43AC-85EF-C7106179F5ED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28:23.979" v="48" actId="26606"/>
          <ac:spMkLst>
            <pc:docMk/>
            <pc:sldMk cId="587861214" sldId="263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3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4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5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587861214" sldId="263"/>
            <ac:spMk id="26" creationId="{1E547BA6-BAE0-43BB-A7CA-60F69CE252F0}"/>
          </ac:spMkLst>
        </pc:spChg>
      </pc:sldChg>
      <pc:sldChg chg="addSp delSp modSp mod setBg delDesignElem">
        <pc:chgData name="bahadur singh" userId="8fd30dbb10497e0f" providerId="LiveId" clId="{4D08DECE-C2C2-46F6-B07F-67A79149E8FB}" dt="2021-11-08T21:48:07.247" v="1011" actId="26606"/>
        <pc:sldMkLst>
          <pc:docMk/>
          <pc:sldMk cId="1047533844" sldId="264"/>
        </pc:sldMkLst>
        <pc:spChg chg="mod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3" creationId="{5BE68EFF-1718-4AAF-B633-073FDC66AD17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6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7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1047533844" sldId="264"/>
            <ac:spMk id="1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3" creationId="{F3060C83-F051-4F0E-ABAD-AA0DFC48B218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5" creationId="{83C98ABE-055B-441F-B07E-44F97F083C39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7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19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0:28:32.679" v="51" actId="26606"/>
          <ac:spMkLst>
            <pc:docMk/>
            <pc:sldMk cId="1047533844" sldId="264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21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2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3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4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5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8:36.912" v="53" actId="26606"/>
          <ac:spMkLst>
            <pc:docMk/>
            <pc:sldMk cId="1047533844" sldId="264"/>
            <ac:spMk id="26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27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28" creationId="{9A297797-5C89-4791-8204-AB071FA1FBCA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29" creationId="{569BBA9B-8F4E-4D2B-BEFA-41A475443377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0" creationId="{851012D1-8033-40B1-9EC0-91390FFC7403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8:39.162" v="55" actId="26606"/>
          <ac:spMkLst>
            <pc:docMk/>
            <pc:sldMk cId="1047533844" sldId="264"/>
            <ac:spMk id="32" creationId="{D291F021-C45C-4D44-A2B8-A789E386CC42}"/>
          </ac:spMkLst>
        </pc:spChg>
        <pc:spChg chg="add del">
          <ac:chgData name="bahadur singh" userId="8fd30dbb10497e0f" providerId="LiveId" clId="{4D08DECE-C2C2-46F6-B07F-67A79149E8FB}" dt="2021-11-08T21:47:49.123" v="1004" actId="26606"/>
          <ac:spMkLst>
            <pc:docMk/>
            <pc:sldMk cId="1047533844" sldId="264"/>
            <ac:spMk id="33" creationId="{3ECA69A1-7536-43AC-85EF-C7106179F5ED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4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5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7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9:16.940" v="61" actId="26606"/>
          <ac:spMkLst>
            <pc:docMk/>
            <pc:sldMk cId="1047533844" sldId="264"/>
            <ac:spMk id="38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3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1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2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3" creationId="{C9A36457-A5F4-4103-A443-02581C09185B}"/>
          </ac:spMkLst>
        </pc:spChg>
        <pc:spChg chg="add del">
          <ac:chgData name="bahadur singh" userId="8fd30dbb10497e0f" providerId="LiveId" clId="{4D08DECE-C2C2-46F6-B07F-67A79149E8FB}" dt="2021-11-08T21:47:57.453" v="1006" actId="26606"/>
          <ac:spMkLst>
            <pc:docMk/>
            <pc:sldMk cId="1047533844" sldId="264"/>
            <ac:spMk id="4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5" creationId="{DC5FB7E8-B636-40FA-BE8D-48145C0F5C57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46" creationId="{6F1D7EC4-8A0C-4052-8B57-196C860B1515}"/>
          </ac:spMkLst>
        </pc:spChg>
        <pc:spChg chg="add del">
          <ac:chgData name="bahadur singh" userId="8fd30dbb10497e0f" providerId="LiveId" clId="{4D08DECE-C2C2-46F6-B07F-67A79149E8FB}" dt="2021-11-08T20:29:16.877" v="60" actId="26606"/>
          <ac:spMkLst>
            <pc:docMk/>
            <pc:sldMk cId="1047533844" sldId="264"/>
            <ac:spMk id="47" creationId="{142DCE2C-2863-46FA-9BE7-24365A24D9BA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4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4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0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2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1047533844" sldId="264"/>
            <ac:spMk id="53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4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8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1:48:04.243" v="1008" actId="26606"/>
          <ac:spMkLst>
            <pc:docMk/>
            <pc:sldMk cId="1047533844" sldId="264"/>
            <ac:spMk id="59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1" creationId="{F3060C83-F051-4F0E-ABAD-AA0DFC48B218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2" creationId="{83C98ABE-055B-441F-B07E-44F97F083C39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3" creationId="{29FDB030-9B49-4CED-8CCD-4D99382388AC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4" creationId="{3783CA14-24A1-485C-8B30-D6A5D87987AD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5" creationId="{9A97C86A-04D6-40F7-AE84-31AB43E6A846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6" creationId="{FF9F2414-84E8-453E-B1F3-389FDE8192D9}"/>
          </ac:spMkLst>
        </pc:spChg>
        <pc:spChg chg="add del">
          <ac:chgData name="bahadur singh" userId="8fd30dbb10497e0f" providerId="LiveId" clId="{4D08DECE-C2C2-46F6-B07F-67A79149E8FB}" dt="2021-11-08T21:48:07.231" v="1010" actId="26606"/>
          <ac:spMkLst>
            <pc:docMk/>
            <pc:sldMk cId="1047533844" sldId="264"/>
            <ac:spMk id="67" creationId="{3ECA69A1-7536-43AC-85EF-C7106179F5ED}"/>
          </ac:spMkLst>
        </pc:spChg>
        <pc:spChg chg="add">
          <ac:chgData name="bahadur singh" userId="8fd30dbb10497e0f" providerId="LiveId" clId="{4D08DECE-C2C2-46F6-B07F-67A79149E8FB}" dt="2021-11-08T21:48:07.247" v="1011" actId="26606"/>
          <ac:spMkLst>
            <pc:docMk/>
            <pc:sldMk cId="1047533844" sldId="264"/>
            <ac:spMk id="69" creationId="{2B566528-1B12-4246-9431-5C2D7D081168}"/>
          </ac:spMkLst>
        </pc:spChg>
        <pc:spChg chg="add">
          <ac:chgData name="bahadur singh" userId="8fd30dbb10497e0f" providerId="LiveId" clId="{4D08DECE-C2C2-46F6-B07F-67A79149E8FB}" dt="2021-11-08T21:48:07.247" v="1011" actId="26606"/>
          <ac:spMkLst>
            <pc:docMk/>
            <pc:sldMk cId="1047533844" sldId="264"/>
            <ac:spMk id="70" creationId="{2E80C965-DB6D-4F81-9E9E-B027384D0BD6}"/>
          </ac:spMkLst>
        </pc:spChg>
        <pc:spChg chg="add">
          <ac:chgData name="bahadur singh" userId="8fd30dbb10497e0f" providerId="LiveId" clId="{4D08DECE-C2C2-46F6-B07F-67A79149E8FB}" dt="2021-11-08T21:48:07.247" v="1011" actId="26606"/>
          <ac:spMkLst>
            <pc:docMk/>
            <pc:sldMk cId="1047533844" sldId="264"/>
            <ac:spMk id="71" creationId="{A580F890-B085-4E95-96AA-55AEBEC5CE6E}"/>
          </ac:spMkLst>
        </pc:spChg>
        <pc:spChg chg="add">
          <ac:chgData name="bahadur singh" userId="8fd30dbb10497e0f" providerId="LiveId" clId="{4D08DECE-C2C2-46F6-B07F-67A79149E8FB}" dt="2021-11-08T21:48:07.247" v="1011" actId="26606"/>
          <ac:spMkLst>
            <pc:docMk/>
            <pc:sldMk cId="1047533844" sldId="264"/>
            <ac:spMk id="72" creationId="{D3F51FEB-38FB-4F6C-9F7B-2F2AFAB65463}"/>
          </ac:spMkLst>
        </pc:spChg>
        <pc:spChg chg="add">
          <ac:chgData name="bahadur singh" userId="8fd30dbb10497e0f" providerId="LiveId" clId="{4D08DECE-C2C2-46F6-B07F-67A79149E8FB}" dt="2021-11-08T21:48:07.247" v="1011" actId="26606"/>
          <ac:spMkLst>
            <pc:docMk/>
            <pc:sldMk cId="1047533844" sldId="264"/>
            <ac:spMk id="73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1:48:04.243" v="1008" actId="26606"/>
          <ac:grpSpMkLst>
            <pc:docMk/>
            <pc:sldMk cId="1047533844" sldId="264"/>
            <ac:grpSpMk id="55" creationId="{4AE9E3B2-BC34-46EF-BE18-7E728778245E}"/>
          </ac:grpSpMkLst>
        </pc:grpChg>
      </pc:sldChg>
      <pc:sldChg chg="addSp delSp modSp mod setBg delDesignElem">
        <pc:chgData name="bahadur singh" userId="8fd30dbb10497e0f" providerId="LiveId" clId="{4D08DECE-C2C2-46F6-B07F-67A79149E8FB}" dt="2021-11-08T20:32:49.884" v="83"/>
        <pc:sldMkLst>
          <pc:docMk/>
          <pc:sldMk cId="688111933" sldId="265"/>
        </pc:sldMkLst>
        <pc:spChg chg="mod">
          <ac:chgData name="bahadur singh" userId="8fd30dbb10497e0f" providerId="LiveId" clId="{4D08DECE-C2C2-46F6-B07F-67A79149E8FB}" dt="2021-11-08T20:31:19.128" v="73" actId="26606"/>
          <ac:spMkLst>
            <pc:docMk/>
            <pc:sldMk cId="688111933" sldId="265"/>
            <ac:spMk id="2" creationId="{EA48C70D-FDCE-400F-9967-C28BDA613BCC}"/>
          </ac:spMkLst>
        </pc:spChg>
        <pc:spChg chg="add del mod">
          <ac:chgData name="bahadur singh" userId="8fd30dbb10497e0f" providerId="LiveId" clId="{4D08DECE-C2C2-46F6-B07F-67A79149E8FB}" dt="2021-11-08T20:26:40.416" v="41" actId="26606"/>
          <ac:spMkLst>
            <pc:docMk/>
            <pc:sldMk cId="688111933" sldId="265"/>
            <ac:spMk id="3" creationId="{EEFBBF2F-A924-4F0B-A2B3-DFAB2736DCE0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8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9" creationId="{32D32A60-013B-47A8-8833-D2424080917B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0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11" creationId="{AE27932B-B694-4C4C-90D7-A0333A7C5876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4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24:56.444" v="25" actId="26606"/>
          <ac:spMkLst>
            <pc:docMk/>
            <pc:sldMk cId="688111933" sldId="265"/>
            <ac:spMk id="15" creationId="{A9DA474E-6B91-4200-840F-0257B2358A75}"/>
          </ac:spMkLst>
        </pc:spChg>
        <pc:spChg chg="add del">
          <ac:chgData name="bahadur singh" userId="8fd30dbb10497e0f" providerId="LiveId" clId="{4D08DECE-C2C2-46F6-B07F-67A79149E8FB}" dt="2021-11-08T20:26:37.445" v="38" actId="26606"/>
          <ac:spMkLst>
            <pc:docMk/>
            <pc:sldMk cId="688111933" sldId="265"/>
            <ac:spMk id="16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26:40.379" v="40" actId="26606"/>
          <ac:spMkLst>
            <pc:docMk/>
            <pc:sldMk cId="688111933" sldId="265"/>
            <ac:spMk id="18" creationId="{9DBC8166-481C-4473-95F5-9A5B9073B7F1}"/>
          </ac:spMkLst>
        </pc:spChg>
        <pc:spChg chg="add del">
          <ac:chgData name="bahadur singh" userId="8fd30dbb10497e0f" providerId="LiveId" clId="{4D08DECE-C2C2-46F6-B07F-67A79149E8FB}" dt="2021-11-08T20:26:40.379" v="40" actId="26606"/>
          <ac:spMkLst>
            <pc:docMk/>
            <pc:sldMk cId="688111933" sldId="265"/>
            <ac:spMk id="20" creationId="{A5A5CE6E-90AF-4D43-A014-1F9EC83EB93D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1" creationId="{32D32A60-013B-47A8-8833-D2424080917B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2" creationId="{AE27932B-B694-4C4C-90D7-A0333A7C5876}"/>
          </ac:spMkLst>
        </pc:spChg>
        <pc:spChg chg="add del">
          <ac:chgData name="bahadur singh" userId="8fd30dbb10497e0f" providerId="LiveId" clId="{4D08DECE-C2C2-46F6-B07F-67A79149E8FB}" dt="2021-11-08T20:25:00.927" v="27" actId="26606"/>
          <ac:spMkLst>
            <pc:docMk/>
            <pc:sldMk cId="688111933" sldId="265"/>
            <ac:spMk id="24" creationId="{A9DA474E-6B91-4200-840F-0257B2358A75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0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1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3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4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5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88111933" sldId="265"/>
            <ac:spMk id="36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1:19.128" v="73" actId="26606"/>
          <ac:spMkLst>
            <pc:docMk/>
            <pc:sldMk cId="688111933" sldId="265"/>
            <ac:spMk id="37" creationId="{EEFBBF2F-A924-4F0B-A2B3-DFAB2736DCE0}"/>
          </ac:spMkLst>
        </pc:spChg>
        <pc:spChg chg="add del">
          <ac:chgData name="bahadur singh" userId="8fd30dbb10497e0f" providerId="LiveId" clId="{4D08DECE-C2C2-46F6-B07F-67A79149E8FB}" dt="2021-11-08T20:31:19.128" v="73" actId="26606"/>
          <ac:spMkLst>
            <pc:docMk/>
            <pc:sldMk cId="688111933" sldId="265"/>
            <ac:spMk id="44" creationId="{B50AB553-2A96-4A92-96F2-93548E096954}"/>
          </ac:spMkLst>
        </pc:spChg>
        <pc:graphicFrameChg chg="add del">
          <ac:chgData name="bahadur singh" userId="8fd30dbb10497e0f" providerId="LiveId" clId="{4D08DECE-C2C2-46F6-B07F-67A79149E8FB}" dt="2021-11-08T20:24:56.444" v="25" actId="26606"/>
          <ac:graphicFrameMkLst>
            <pc:docMk/>
            <pc:sldMk cId="688111933" sldId="265"/>
            <ac:graphicFrameMk id="5" creationId="{FA5BA4B9-96F0-4085-BC5F-E04EBDAD6A21}"/>
          </ac:graphicFrameMkLst>
        </pc:graphicFrameChg>
        <pc:graphicFrameChg chg="add del">
          <ac:chgData name="bahadur singh" userId="8fd30dbb10497e0f" providerId="LiveId" clId="{4D08DECE-C2C2-46F6-B07F-67A79149E8FB}" dt="2021-11-08T20:25:00.927" v="27" actId="26606"/>
          <ac:graphicFrameMkLst>
            <pc:docMk/>
            <pc:sldMk cId="688111933" sldId="265"/>
            <ac:graphicFrameMk id="27" creationId="{9792946B-9AF5-49B0-9750-1E5F9B878A3B}"/>
          </ac:graphicFrameMkLst>
        </pc:graphicFrameChg>
        <pc:graphicFrameChg chg="add del">
          <ac:chgData name="bahadur singh" userId="8fd30dbb10497e0f" providerId="LiveId" clId="{4D08DECE-C2C2-46F6-B07F-67A79149E8FB}" dt="2021-11-08T20:26:40.379" v="40" actId="26606"/>
          <ac:graphicFrameMkLst>
            <pc:docMk/>
            <pc:sldMk cId="688111933" sldId="265"/>
            <ac:graphicFrameMk id="28" creationId="{FA2EED7C-7AB4-4789-8C31-1668B17A8483}"/>
          </ac:graphicFrameMkLst>
        </pc:graphicFrameChg>
        <pc:graphicFrameChg chg="add del">
          <ac:chgData name="bahadur singh" userId="8fd30dbb10497e0f" providerId="LiveId" clId="{4D08DECE-C2C2-46F6-B07F-67A79149E8FB}" dt="2021-11-08T20:31:19.128" v="73" actId="26606"/>
          <ac:graphicFrameMkLst>
            <pc:docMk/>
            <pc:sldMk cId="688111933" sldId="265"/>
            <ac:graphicFrameMk id="39" creationId="{05F8200C-9F0F-49D7-A47C-6ED88DE1D29C}"/>
          </ac:graphicFrameMkLst>
        </pc:graphicFrameChg>
        <pc:picChg chg="add del">
          <ac:chgData name="bahadur singh" userId="8fd30dbb10497e0f" providerId="LiveId" clId="{4D08DECE-C2C2-46F6-B07F-67A79149E8FB}" dt="2021-11-08T20:24:56.444" v="25" actId="26606"/>
          <ac:picMkLst>
            <pc:docMk/>
            <pc:sldMk cId="688111933" sldId="265"/>
            <ac:picMk id="17" creationId="{DF63C9AD-AE6E-4512-8171-91612E84CCFB}"/>
          </ac:picMkLst>
        </pc:picChg>
        <pc:picChg chg="add del">
          <ac:chgData name="bahadur singh" userId="8fd30dbb10497e0f" providerId="LiveId" clId="{4D08DECE-C2C2-46F6-B07F-67A79149E8FB}" dt="2021-11-08T20:25:00.927" v="27" actId="26606"/>
          <ac:picMkLst>
            <pc:docMk/>
            <pc:sldMk cId="688111933" sldId="265"/>
            <ac:picMk id="25" creationId="{DF63C9AD-AE6E-4512-8171-91612E84CCFB}"/>
          </ac:picMkLst>
        </pc:picChg>
        <pc:picChg chg="add del">
          <ac:chgData name="bahadur singh" userId="8fd30dbb10497e0f" providerId="LiveId" clId="{4D08DECE-C2C2-46F6-B07F-67A79149E8FB}" dt="2021-11-08T20:31:19.128" v="73" actId="26606"/>
          <ac:picMkLst>
            <pc:docMk/>
            <pc:sldMk cId="688111933" sldId="265"/>
            <ac:picMk id="40" creationId="{0C06C27F-FCE3-4F08-A64E-CD8DE17D3931}"/>
          </ac:picMkLst>
        </pc:picChg>
        <pc:cxnChg chg="add del">
          <ac:chgData name="bahadur singh" userId="8fd30dbb10497e0f" providerId="LiveId" clId="{4D08DECE-C2C2-46F6-B07F-67A79149E8FB}" dt="2021-11-08T20:24:56.444" v="25" actId="26606"/>
          <ac:cxnSpMkLst>
            <pc:docMk/>
            <pc:sldMk cId="688111933" sldId="265"/>
            <ac:cxnSpMk id="13" creationId="{9EBB0476-5CF0-4F44-8D68-5D42D7AEE43A}"/>
          </ac:cxnSpMkLst>
        </pc:cxnChg>
        <pc:cxnChg chg="add del">
          <ac:chgData name="bahadur singh" userId="8fd30dbb10497e0f" providerId="LiveId" clId="{4D08DECE-C2C2-46F6-B07F-67A79149E8FB}" dt="2021-11-08T20:24:56.444" v="25" actId="26606"/>
          <ac:cxnSpMkLst>
            <pc:docMk/>
            <pc:sldMk cId="688111933" sldId="265"/>
            <ac:cxnSpMk id="19" creationId="{FE1A49CE-B63D-457A-A180-1C883E1A63D2}"/>
          </ac:cxnSpMkLst>
        </pc:cxnChg>
        <pc:cxnChg chg="add del">
          <ac:chgData name="bahadur singh" userId="8fd30dbb10497e0f" providerId="LiveId" clId="{4D08DECE-C2C2-46F6-B07F-67A79149E8FB}" dt="2021-11-08T20:25:00.927" v="27" actId="26606"/>
          <ac:cxnSpMkLst>
            <pc:docMk/>
            <pc:sldMk cId="688111933" sldId="265"/>
            <ac:cxnSpMk id="23" creationId="{9EBB0476-5CF0-4F44-8D68-5D42D7AEE43A}"/>
          </ac:cxnSpMkLst>
        </pc:cxnChg>
        <pc:cxnChg chg="add del">
          <ac:chgData name="bahadur singh" userId="8fd30dbb10497e0f" providerId="LiveId" clId="{4D08DECE-C2C2-46F6-B07F-67A79149E8FB}" dt="2021-11-08T20:25:00.927" v="27" actId="26606"/>
          <ac:cxnSpMkLst>
            <pc:docMk/>
            <pc:sldMk cId="688111933" sldId="265"/>
            <ac:cxnSpMk id="26" creationId="{FE1A49CE-B63D-457A-A180-1C883E1A63D2}"/>
          </ac:cxnSpMkLst>
        </pc:cxnChg>
      </pc:sldChg>
      <pc:sldChg chg="addSp delSp modSp mod setBg delDesignElem">
        <pc:chgData name="bahadur singh" userId="8fd30dbb10497e0f" providerId="LiveId" clId="{4D08DECE-C2C2-46F6-B07F-67A79149E8FB}" dt="2021-11-08T21:46:14.764" v="993" actId="26606"/>
        <pc:sldMkLst>
          <pc:docMk/>
          <pc:sldMk cId="678877215" sldId="266"/>
        </pc:sldMkLst>
        <pc:spChg chg="mod">
          <ac:chgData name="bahadur singh" userId="8fd30dbb10497e0f" providerId="LiveId" clId="{4D08DECE-C2C2-46F6-B07F-67A79149E8FB}" dt="2021-11-08T21:46:14.764" v="993" actId="26606"/>
          <ac:spMkLst>
            <pc:docMk/>
            <pc:sldMk cId="678877215" sldId="266"/>
            <ac:spMk id="2" creationId="{6F620D8A-1101-4150-A4ED-C1735655AB61}"/>
          </ac:spMkLst>
        </pc:spChg>
        <pc:spChg chg="add del mod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3" creationId="{958C2FA4-13CD-4A78-AA95-BBF94144329F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34.221" v="68" actId="26606"/>
          <ac:spMkLst>
            <pc:docMk/>
            <pc:sldMk cId="678877215" sldId="266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2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25.959" v="63" actId="26606"/>
          <ac:spMkLst>
            <pc:docMk/>
            <pc:sldMk cId="678877215" sldId="266"/>
            <ac:spMk id="27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29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1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2" creationId="{958C2FA4-13CD-4A78-AA95-BBF94144329F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3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5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29.266" v="65" actId="26606"/>
          <ac:spMkLst>
            <pc:docMk/>
            <pc:sldMk cId="678877215" sldId="266"/>
            <ac:spMk id="37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39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1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2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0:34.121" v="67" actId="26606"/>
          <ac:spMkLst>
            <pc:docMk/>
            <pc:sldMk cId="678877215" sldId="266"/>
            <ac:spMk id="44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78877215" sldId="266"/>
            <ac:spMk id="48" creationId="{B50AB553-2A96-4A92-96F2-93548E096954}"/>
          </ac:spMkLst>
        </pc:spChg>
        <pc:spChg chg="add">
          <ac:chgData name="bahadur singh" userId="8fd30dbb10497e0f" providerId="LiveId" clId="{4D08DECE-C2C2-46F6-B07F-67A79149E8FB}" dt="2021-11-08T21:46:14.764" v="993" actId="26606"/>
          <ac:spMkLst>
            <pc:docMk/>
            <pc:sldMk cId="678877215" sldId="266"/>
            <ac:spMk id="51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0:58:23.208" v="319" actId="26606"/>
          <ac:spMkLst>
            <pc:docMk/>
            <pc:sldMk cId="678877215" sldId="266"/>
            <ac:spMk id="54" creationId="{50F6D742-5E27-4770-815C-34A8054FD85E}"/>
          </ac:spMkLst>
        </pc:spChg>
        <pc:spChg chg="add del">
          <ac:chgData name="bahadur singh" userId="8fd30dbb10497e0f" providerId="LiveId" clId="{4D08DECE-C2C2-46F6-B07F-67A79149E8FB}" dt="2021-11-08T20:58:23.208" v="319" actId="26606"/>
          <ac:spMkLst>
            <pc:docMk/>
            <pc:sldMk cId="678877215" sldId="266"/>
            <ac:spMk id="56" creationId="{1F8A981E-6C01-464B-9B2A-810AFEC27C6B}"/>
          </ac:spMkLst>
        </pc:spChg>
        <pc:spChg chg="add del">
          <ac:chgData name="bahadur singh" userId="8fd30dbb10497e0f" providerId="LiveId" clId="{4D08DECE-C2C2-46F6-B07F-67A79149E8FB}" dt="2021-11-08T21:00:56.621" v="360" actId="26606"/>
          <ac:spMkLst>
            <pc:docMk/>
            <pc:sldMk cId="678877215" sldId="266"/>
            <ac:spMk id="66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1:00:53.428" v="357" actId="26606"/>
          <ac:spMkLst>
            <pc:docMk/>
            <pc:sldMk cId="678877215" sldId="266"/>
            <ac:spMk id="71" creationId="{B50AB553-2A96-4A92-96F2-93548E096954}"/>
          </ac:spMkLst>
        </pc:spChg>
        <pc:spChg chg="add del">
          <ac:chgData name="bahadur singh" userId="8fd30dbb10497e0f" providerId="LiveId" clId="{4D08DECE-C2C2-46F6-B07F-67A79149E8FB}" dt="2021-11-08T21:00:56.552" v="359" actId="26606"/>
          <ac:spMkLst>
            <pc:docMk/>
            <pc:sldMk cId="678877215" sldId="266"/>
            <ac:spMk id="74" creationId="{FCEC2294-5A7B-45E5-9251-C1AA89F4ADCF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678877215" sldId="266"/>
            <ac:spMk id="76" creationId="{B50AB553-2A96-4A92-96F2-93548E096954}"/>
          </ac:spMkLst>
        </pc:spChg>
        <pc:grpChg chg="add del">
          <ac:chgData name="bahadur singh" userId="8fd30dbb10497e0f" providerId="LiveId" clId="{4D08DECE-C2C2-46F6-B07F-67A79149E8FB}" dt="2021-11-08T20:58:23.208" v="319" actId="26606"/>
          <ac:grpSpMkLst>
            <pc:docMk/>
            <pc:sldMk cId="678877215" sldId="266"/>
            <ac:grpSpMk id="62" creationId="{DA7CA12E-1C57-4ACE-A7E7-D354C3A86F99}"/>
          </ac:grpSpMkLst>
        </pc:grpChg>
        <pc:graphicFrameChg chg="add del">
          <ac:chgData name="bahadur singh" userId="8fd30dbb10497e0f" providerId="LiveId" clId="{4D08DECE-C2C2-46F6-B07F-67A79149E8FB}" dt="2021-11-08T20:30:25.959" v="63" actId="26606"/>
          <ac:graphicFrameMkLst>
            <pc:docMk/>
            <pc:sldMk cId="678877215" sldId="266"/>
            <ac:graphicFrameMk id="22" creationId="{219F68AA-BC25-4C45-8099-F0949C7EB31D}"/>
          </ac:graphicFrameMkLst>
        </pc:graphicFrameChg>
        <pc:graphicFrameChg chg="add del">
          <ac:chgData name="bahadur singh" userId="8fd30dbb10497e0f" providerId="LiveId" clId="{4D08DECE-C2C2-46F6-B07F-67A79149E8FB}" dt="2021-11-08T20:30:34.121" v="67" actId="26606"/>
          <ac:graphicFrameMkLst>
            <pc:docMk/>
            <pc:sldMk cId="678877215" sldId="266"/>
            <ac:graphicFrameMk id="45" creationId="{37A19887-D48F-4D0E-B5B1-55E07A936E58}"/>
          </ac:graphicFrameMkLst>
        </pc:graphicFrameChg>
        <pc:graphicFrameChg chg="add mod modGraphic">
          <ac:chgData name="bahadur singh" userId="8fd30dbb10497e0f" providerId="LiveId" clId="{4D08DECE-C2C2-46F6-B07F-67A79149E8FB}" dt="2021-11-08T21:46:14.764" v="993" actId="26606"/>
          <ac:graphicFrameMkLst>
            <pc:docMk/>
            <pc:sldMk cId="678877215" sldId="266"/>
            <ac:graphicFrameMk id="49" creationId="{219F68AA-BC25-4C45-8099-F0949C7EB31D}"/>
          </ac:graphicFrameMkLst>
        </pc:graphicFrameChg>
        <pc:picChg chg="add del">
          <ac:chgData name="bahadur singh" userId="8fd30dbb10497e0f" providerId="LiveId" clId="{4D08DECE-C2C2-46F6-B07F-67A79149E8FB}" dt="2021-11-08T20:30:25.959" v="63" actId="26606"/>
          <ac:picMkLst>
            <pc:docMk/>
            <pc:sldMk cId="678877215" sldId="266"/>
            <ac:picMk id="23" creationId="{41D0E20E-3B31-4A9E-AC1E-6B23466DA841}"/>
          </ac:picMkLst>
        </pc:picChg>
        <pc:picChg chg="add del">
          <ac:chgData name="bahadur singh" userId="8fd30dbb10497e0f" providerId="LiveId" clId="{4D08DECE-C2C2-46F6-B07F-67A79149E8FB}" dt="2021-11-08T20:30:34.121" v="67" actId="26606"/>
          <ac:picMkLst>
            <pc:docMk/>
            <pc:sldMk cId="678877215" sldId="266"/>
            <ac:picMk id="40" creationId="{7C40C95B-DEAA-4DCC-8586-DD3185FE846B}"/>
          </ac:picMkLst>
        </pc:picChg>
        <pc:picChg chg="add mod">
          <ac:chgData name="bahadur singh" userId="8fd30dbb10497e0f" providerId="LiveId" clId="{4D08DECE-C2C2-46F6-B07F-67A79149E8FB}" dt="2021-11-08T21:00:56.552" v="359" actId="26606"/>
          <ac:picMkLst>
            <pc:docMk/>
            <pc:sldMk cId="678877215" sldId="266"/>
            <ac:picMk id="47" creationId="{41D0E20E-3B31-4A9E-AC1E-6B23466DA841}"/>
          </ac:picMkLst>
        </pc:picChg>
        <pc:cxnChg chg="add del">
          <ac:chgData name="bahadur singh" userId="8fd30dbb10497e0f" providerId="LiveId" clId="{4D08DECE-C2C2-46F6-B07F-67A79149E8FB}" dt="2021-11-08T20:58:23.208" v="319" actId="26606"/>
          <ac:cxnSpMkLst>
            <pc:docMk/>
            <pc:sldMk cId="678877215" sldId="266"/>
            <ac:cxnSpMk id="58" creationId="{2A9A8322-122E-4010-9D4B-392D0496DB34}"/>
          </ac:cxnSpMkLst>
        </pc:cxnChg>
        <pc:cxnChg chg="add del">
          <ac:chgData name="bahadur singh" userId="8fd30dbb10497e0f" providerId="LiveId" clId="{4D08DECE-C2C2-46F6-B07F-67A79149E8FB}" dt="2021-11-08T20:58:23.208" v="319" actId="26606"/>
          <ac:cxnSpMkLst>
            <pc:docMk/>
            <pc:sldMk cId="678877215" sldId="266"/>
            <ac:cxnSpMk id="60" creationId="{6B105340-22AC-40E0-8167-915C9267AF3A}"/>
          </ac:cxnSpMkLst>
        </pc:cxnChg>
        <pc:cxnChg chg="add del">
          <ac:chgData name="bahadur singh" userId="8fd30dbb10497e0f" providerId="LiveId" clId="{4D08DECE-C2C2-46F6-B07F-67A79149E8FB}" dt="2021-11-08T21:00:56.552" v="359" actId="26606"/>
          <ac:cxnSpMkLst>
            <pc:docMk/>
            <pc:sldMk cId="678877215" sldId="266"/>
            <ac:cxnSpMk id="73" creationId="{67182200-4859-4C8D-BCBB-55B245C28BA3}"/>
          </ac:cxnSpMkLst>
        </pc:cxnChg>
      </pc:sldChg>
      <pc:sldChg chg="addSp delSp modSp mod setBg delDesignElem">
        <pc:chgData name="bahadur singh" userId="8fd30dbb10497e0f" providerId="LiveId" clId="{4D08DECE-C2C2-46F6-B07F-67A79149E8FB}" dt="2021-11-08T21:46:35.962" v="994" actId="26606"/>
        <pc:sldMkLst>
          <pc:docMk/>
          <pc:sldMk cId="3980756955" sldId="267"/>
        </pc:sldMkLst>
        <pc:spChg chg="mod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2" creationId="{8D7E2FDF-9543-4670-958C-8A3207608245}"/>
          </ac:spMkLst>
        </pc:spChg>
        <pc:spChg chg="add del mod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3" creationId="{DACA4022-36F6-4B0B-8A40-C1569DF531B2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0:54.306" v="71" actId="26606"/>
          <ac:spMkLst>
            <pc:docMk/>
            <pc:sldMk cId="3980756955" sldId="267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25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27" creationId="{2B566528-1B12-4246-9431-5C2D7D081168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33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0:54.283" v="70" actId="26606"/>
          <ac:spMkLst>
            <pc:docMk/>
            <pc:sldMk cId="3980756955" sldId="267"/>
            <ac:spMk id="35" creationId="{1E547BA6-BAE0-43BB-A7CA-60F69CE252F0}"/>
          </ac:spMkLst>
        </pc:spChg>
        <pc:spChg chg="add del mod">
          <ac:chgData name="bahadur singh" userId="8fd30dbb10497e0f" providerId="LiveId" clId="{4D08DECE-C2C2-46F6-B07F-67A79149E8FB}" dt="2021-11-08T21:43:57.491" v="948" actId="313"/>
          <ac:spMkLst>
            <pc:docMk/>
            <pc:sldMk cId="3980756955" sldId="267"/>
            <ac:spMk id="37" creationId="{DACA4022-36F6-4B0B-8A40-C1569DF531B2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38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39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40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3980756955" sldId="267"/>
            <ac:spMk id="4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3" creationId="{BACC6370-2D7E-4714-9D71-7542949D7D5D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4" creationId="{2E80C965-DB6D-4F81-9E9E-B027384D0BD6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5" creationId="{F68B3F68-107C-434F-AA38-110D5EA91B85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6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7" creationId="{AAD0DBB9-1A4B-4391-81D4-CB19F9AB918A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48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3:26.287" v="86" actId="26606"/>
          <ac:spMkLst>
            <pc:docMk/>
            <pc:sldMk cId="3980756955" sldId="267"/>
            <ac:spMk id="49" creationId="{063BBA22-50EA-4C4D-BE05-F1CE4E63AA56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50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1:34:24.611" v="755"/>
          <ac:spMkLst>
            <pc:docMk/>
            <pc:sldMk cId="3980756955" sldId="267"/>
            <ac:spMk id="51" creationId="{2B566528-1B12-4246-9431-5C2D7D081168}"/>
          </ac:spMkLst>
        </pc:spChg>
        <pc:spChg chg="add">
          <ac:chgData name="bahadur singh" userId="8fd30dbb10497e0f" providerId="LiveId" clId="{4D08DECE-C2C2-46F6-B07F-67A79149E8FB}" dt="2021-11-08T21:46:35.962" v="994" actId="26606"/>
          <ac:spMkLst>
            <pc:docMk/>
            <pc:sldMk cId="3980756955" sldId="267"/>
            <ac:spMk id="52" creationId="{2B566528-1B12-4246-9431-5C2D7D081168}"/>
          </ac:spMkLst>
        </pc:spChg>
        <pc:spChg chg="add">
          <ac:chgData name="bahadur singh" userId="8fd30dbb10497e0f" providerId="LiveId" clId="{4D08DECE-C2C2-46F6-B07F-67A79149E8FB}" dt="2021-11-08T21:46:35.962" v="994" actId="26606"/>
          <ac:spMkLst>
            <pc:docMk/>
            <pc:sldMk cId="3980756955" sldId="267"/>
            <ac:spMk id="53" creationId="{2E80C965-DB6D-4F81-9E9E-B027384D0BD6}"/>
          </ac:spMkLst>
        </pc:spChg>
        <pc:spChg chg="add">
          <ac:chgData name="bahadur singh" userId="8fd30dbb10497e0f" providerId="LiveId" clId="{4D08DECE-C2C2-46F6-B07F-67A79149E8FB}" dt="2021-11-08T21:46:35.962" v="994" actId="26606"/>
          <ac:spMkLst>
            <pc:docMk/>
            <pc:sldMk cId="3980756955" sldId="267"/>
            <ac:spMk id="54" creationId="{A580F890-B085-4E95-96AA-55AEBEC5CE6E}"/>
          </ac:spMkLst>
        </pc:spChg>
        <pc:spChg chg="add">
          <ac:chgData name="bahadur singh" userId="8fd30dbb10497e0f" providerId="LiveId" clId="{4D08DECE-C2C2-46F6-B07F-67A79149E8FB}" dt="2021-11-08T21:46:35.962" v="994" actId="26606"/>
          <ac:spMkLst>
            <pc:docMk/>
            <pc:sldMk cId="3980756955" sldId="267"/>
            <ac:spMk id="55" creationId="{D3F51FEB-38FB-4F6C-9F7B-2F2AFAB65463}"/>
          </ac:spMkLst>
        </pc:spChg>
        <pc:spChg chg="add">
          <ac:chgData name="bahadur singh" userId="8fd30dbb10497e0f" providerId="LiveId" clId="{4D08DECE-C2C2-46F6-B07F-67A79149E8FB}" dt="2021-11-08T21:46:35.962" v="994" actId="26606"/>
          <ac:spMkLst>
            <pc:docMk/>
            <pc:sldMk cId="3980756955" sldId="267"/>
            <ac:spMk id="56" creationId="{1E547BA6-BAE0-43BB-A7CA-60F69CE252F0}"/>
          </ac:spMkLst>
        </pc:spChg>
        <pc:grpChg chg="add del">
          <ac:chgData name="bahadur singh" userId="8fd30dbb10497e0f" providerId="LiveId" clId="{4D08DECE-C2C2-46F6-B07F-67A79149E8FB}" dt="2021-11-08T20:30:54.283" v="70" actId="26606"/>
          <ac:grpSpMkLst>
            <pc:docMk/>
            <pc:sldMk cId="3980756955" sldId="267"/>
            <ac:grpSpMk id="29" creationId="{07EAA094-9CF6-4695-958A-33D9BCAA9474}"/>
          </ac:grpSpMkLst>
        </pc:grpChg>
        <pc:graphicFrameChg chg="add del">
          <ac:chgData name="bahadur singh" userId="8fd30dbb10497e0f" providerId="LiveId" clId="{4D08DECE-C2C2-46F6-B07F-67A79149E8FB}" dt="2021-11-08T20:30:54.283" v="70" actId="26606"/>
          <ac:graphicFrameMkLst>
            <pc:docMk/>
            <pc:sldMk cId="3980756955" sldId="267"/>
            <ac:graphicFrameMk id="22" creationId="{B809DDC8-77D6-4EED-97F4-D2FDA698AA5E}"/>
          </ac:graphicFrameMkLst>
        </pc:graphicFrameChg>
        <pc:graphicFrameChg chg="add del">
          <ac:chgData name="bahadur singh" userId="8fd30dbb10497e0f" providerId="LiveId" clId="{4D08DECE-C2C2-46F6-B07F-67A79149E8FB}" dt="2021-11-08T20:33:26.287" v="86" actId="26606"/>
          <ac:graphicFrameMkLst>
            <pc:docMk/>
            <pc:sldMk cId="3980756955" sldId="267"/>
            <ac:graphicFrameMk id="42" creationId="{086CD25E-AF4A-46A8-9CCC-1082679EDEFF}"/>
          </ac:graphicFrameMkLst>
        </pc:graphicFrameChg>
        <pc:picChg chg="add del">
          <ac:chgData name="bahadur singh" userId="8fd30dbb10497e0f" providerId="LiveId" clId="{4D08DECE-C2C2-46F6-B07F-67A79149E8FB}" dt="2021-11-08T20:30:54.283" v="70" actId="26606"/>
          <ac:picMkLst>
            <pc:docMk/>
            <pc:sldMk cId="3980756955" sldId="267"/>
            <ac:picMk id="23" creationId="{AE37D31B-9639-4C3E-B707-18BDFBACA2DB}"/>
          </ac:picMkLst>
        </pc:picChg>
      </pc:sldChg>
      <pc:sldChg chg="addSp delSp modSp mod setBg delDesignElem">
        <pc:chgData name="bahadur singh" userId="8fd30dbb10497e0f" providerId="LiveId" clId="{4D08DECE-C2C2-46F6-B07F-67A79149E8FB}" dt="2021-11-08T21:47:08.718" v="1000" actId="1076"/>
        <pc:sldMkLst>
          <pc:docMk/>
          <pc:sldMk cId="604998353" sldId="268"/>
        </pc:sldMkLst>
        <pc:spChg chg="mo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2" creationId="{03A4998E-C21A-49EA-96A4-C184B9F51021}"/>
          </ac:spMkLst>
        </pc:spChg>
        <pc:spChg chg="add del mod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3" creationId="{E236DB00-5789-4C70-A4C9-603DA789D556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6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7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8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9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0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1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3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43:46.353" v="249" actId="26606"/>
          <ac:spMkLst>
            <pc:docMk/>
            <pc:sldMk cId="604998353" sldId="268"/>
            <ac:spMk id="15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604998353" sldId="268"/>
            <ac:spMk id="20" creationId="{12ED3B7D-405D-4DFA-8608-B6DE7467183E}"/>
          </ac:spMkLst>
        </pc:spChg>
        <pc:spChg chg="add del">
          <ac:chgData name="bahadur singh" userId="8fd30dbb10497e0f" providerId="LiveId" clId="{4D08DECE-C2C2-46F6-B07F-67A79149E8FB}" dt="2021-11-08T20:43:46.306" v="248" actId="26606"/>
          <ac:spMkLst>
            <pc:docMk/>
            <pc:sldMk cId="604998353" sldId="268"/>
            <ac:spMk id="21" creationId="{9DBC8166-481C-4473-95F5-9A5B9073B7F1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2" creationId="{64853C7E-3CBA-4464-865F-6044D94B1BE9}"/>
          </ac:spMkLst>
        </pc:spChg>
        <pc:spChg chg="add del">
          <ac:chgData name="bahadur singh" userId="8fd30dbb10497e0f" providerId="LiveId" clId="{4D08DECE-C2C2-46F6-B07F-67A79149E8FB}" dt="2021-11-08T20:43:46.306" v="248" actId="26606"/>
          <ac:spMkLst>
            <pc:docMk/>
            <pc:sldMk cId="604998353" sldId="268"/>
            <ac:spMk id="23" creationId="{A5A5CE6E-90AF-4D43-A014-1F9EC83EB93D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4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5" creationId="{12FB12AE-71D1-47FD-9AC3-EE2C07424534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6" creationId="{6C132392-D5FF-4588-8FA1-5BAD77BF6464}"/>
          </ac:spMkLst>
        </pc:spChg>
        <pc:spChg chg="add mod">
          <ac:chgData name="bahadur singh" userId="8fd30dbb10497e0f" providerId="LiveId" clId="{4D08DECE-C2C2-46F6-B07F-67A79149E8FB}" dt="2021-11-08T21:47:08.718" v="1000" actId="1076"/>
          <ac:spMkLst>
            <pc:docMk/>
            <pc:sldMk cId="604998353" sldId="268"/>
            <ac:spMk id="27" creationId="{E236DB00-5789-4C70-A4C9-603DA789D556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28" creationId="{C7EAC045-695C-4E73-9B7C-AFD6FB22DA20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29" creationId="{46D6306C-ED4F-4AAE-B4A5-EEA6AFAD726E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30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57:50.536" v="316"/>
          <ac:spMkLst>
            <pc:docMk/>
            <pc:sldMk cId="604998353" sldId="268"/>
            <ac:spMk id="32" creationId="{12ED3B7D-405D-4DFA-8608-B6DE7467183E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34" creationId="{0EC5361D-F897-4856-B945-0455A365EB24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36" creationId="{4508C0C5-2268-42B5-B3C8-4D0899E05F8C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38" creationId="{141ACBDB-38F8-4B34-8183-BD95B4E55A62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40" creationId="{DE00DB52-3455-4E2F-867B-A6D0516E175B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42" creationId="{9E914C83-E0D8-4953-92D5-169D28CB43AE}"/>
          </ac:spMkLst>
        </pc:spChg>
        <pc:spChg chg="add">
          <ac:chgData name="bahadur singh" userId="8fd30dbb10497e0f" providerId="LiveId" clId="{4D08DECE-C2C2-46F6-B07F-67A79149E8FB}" dt="2021-11-08T21:46:48.302" v="995" actId="26606"/>
          <ac:spMkLst>
            <pc:docMk/>
            <pc:sldMk cId="604998353" sldId="268"/>
            <ac:spMk id="44" creationId="{3512E083-F550-46AF-8490-767ECFD00CB7}"/>
          </ac:spMkLst>
        </pc:spChg>
        <pc:graphicFrameChg chg="add del">
          <ac:chgData name="bahadur singh" userId="8fd30dbb10497e0f" providerId="LiveId" clId="{4D08DECE-C2C2-46F6-B07F-67A79149E8FB}" dt="2021-11-08T20:43:46.306" v="248" actId="26606"/>
          <ac:graphicFrameMkLst>
            <pc:docMk/>
            <pc:sldMk cId="604998353" sldId="268"/>
            <ac:graphicFrameMk id="17" creationId="{E53F0E9B-50FB-4AD9-BA05-A11D8C9A9C72}"/>
          </ac:graphicFrameMkLst>
        </pc:graphicFrameChg>
      </pc:sldChg>
      <pc:sldChg chg="addSp delSp modSp mod setBg delDesignElem">
        <pc:chgData name="bahadur singh" userId="8fd30dbb10497e0f" providerId="LiveId" clId="{4D08DECE-C2C2-46F6-B07F-67A79149E8FB}" dt="2021-11-08T21:47:25.452" v="1001" actId="26606"/>
        <pc:sldMkLst>
          <pc:docMk/>
          <pc:sldMk cId="2920055900" sldId="269"/>
        </pc:sldMkLst>
        <pc:spChg chg="mo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2" creationId="{D651EA24-E97E-4B52-AE9D-6FF9583AC271}"/>
          </ac:spMkLst>
        </pc:spChg>
        <pc:spChg chg="mo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3" creationId="{680A08C4-1DA2-4F39-8265-D43646C7CAD7}"/>
          </ac:spMkLst>
        </pc:spChg>
        <pc:spChg chg="ad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5" creationId="{2B566528-1B12-4246-9431-5C2D7D081168}"/>
          </ac:spMkLst>
        </pc:spChg>
        <pc:spChg chg="ad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6" creationId="{2E80C965-DB6D-4F81-9E9E-B027384D0BD6}"/>
          </ac:spMkLst>
        </pc:spChg>
        <pc:spChg chg="ad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7" creationId="{A580F890-B085-4E95-96AA-55AEBEC5CE6E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8" creationId="{12FB12AE-71D1-47FD-9AC3-EE2C07424534}"/>
          </ac:spMkLst>
        </pc:spChg>
        <pc:spChg chg="ad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9" creationId="{D3F51FEB-38FB-4F6C-9F7B-2F2AFAB65463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0" creationId="{64853C7E-3CBA-4464-865F-6044D94B1BE9}"/>
          </ac:spMkLst>
        </pc:spChg>
        <pc:spChg chg="add">
          <ac:chgData name="bahadur singh" userId="8fd30dbb10497e0f" providerId="LiveId" clId="{4D08DECE-C2C2-46F6-B07F-67A79149E8FB}" dt="2021-11-08T21:47:25.452" v="1001" actId="26606"/>
          <ac:spMkLst>
            <pc:docMk/>
            <pc:sldMk cId="2920055900" sldId="269"/>
            <ac:spMk id="11" creationId="{1E547BA6-BAE0-43BB-A7CA-60F69CE252F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2" creationId="{55EFEC59-B929-4851-9DEF-9106F27979A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4" creationId="{6C132392-D5FF-4588-8FA1-5BAD77BF6464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6" creationId="{C7EAC045-695C-4E73-9B7C-AFD6FB22DA20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18" creationId="{404A7A3A-BEAE-4BC6-A163-5D0E5F8C4669}"/>
          </ac:spMkLst>
        </pc:spChg>
        <pc:spChg chg="add del">
          <ac:chgData name="bahadur singh" userId="8fd30dbb10497e0f" providerId="LiveId" clId="{4D08DECE-C2C2-46F6-B07F-67A79149E8FB}" dt="2021-11-08T20:32:49.884" v="83"/>
          <ac:spMkLst>
            <pc:docMk/>
            <pc:sldMk cId="2920055900" sldId="269"/>
            <ac:spMk id="20" creationId="{12ED3B7D-405D-4DFA-8608-B6DE7467183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F8E703A-D5F3-4745-8984-4BDC782CF85D}" type="doc">
      <dgm:prSet loTypeId="urn:microsoft.com/office/officeart/2008/layout/LinedList" loCatId="list" qsTypeId="urn:microsoft.com/office/officeart/2005/8/quickstyle/simple2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FD8A4FAF-D229-4E45-82BA-97F29837379C}">
      <dgm:prSet/>
      <dgm:spPr/>
      <dgm:t>
        <a:bodyPr/>
        <a:lstStyle/>
        <a:p>
          <a:r>
            <a:rPr lang="en-GB"/>
            <a:t>*Work related politics</a:t>
          </a:r>
          <a:endParaRPr lang="en-US"/>
        </a:p>
      </dgm:t>
    </dgm:pt>
    <dgm:pt modelId="{81B1B3D5-E7E4-4B70-99FD-F4FA2E1E616E}" type="parTrans" cxnId="{73B0F8D4-EB2E-445E-851B-0DDFA3A4E544}">
      <dgm:prSet/>
      <dgm:spPr/>
      <dgm:t>
        <a:bodyPr/>
        <a:lstStyle/>
        <a:p>
          <a:endParaRPr lang="en-US"/>
        </a:p>
      </dgm:t>
    </dgm:pt>
    <dgm:pt modelId="{EC3E73ED-615A-4024-BA64-6CD024275EE6}" type="sibTrans" cxnId="{73B0F8D4-EB2E-445E-851B-0DDFA3A4E544}">
      <dgm:prSet/>
      <dgm:spPr/>
      <dgm:t>
        <a:bodyPr/>
        <a:lstStyle/>
        <a:p>
          <a:endParaRPr lang="en-US"/>
        </a:p>
      </dgm:t>
    </dgm:pt>
    <dgm:pt modelId="{AFFCB32D-F6B7-44DC-A603-DEFBF8169DE5}">
      <dgm:prSet/>
      <dgm:spPr/>
      <dgm:t>
        <a:bodyPr/>
        <a:lstStyle/>
        <a:p>
          <a:r>
            <a:rPr lang="en-GB"/>
            <a:t>*Pressure on their own service </a:t>
          </a:r>
          <a:endParaRPr lang="en-US"/>
        </a:p>
      </dgm:t>
    </dgm:pt>
    <dgm:pt modelId="{A2934D63-DDB3-4A2E-B5CE-7C6CE8E8DA15}" type="parTrans" cxnId="{118F0471-7B5F-45E7-B48F-24CE55C6B8B7}">
      <dgm:prSet/>
      <dgm:spPr/>
      <dgm:t>
        <a:bodyPr/>
        <a:lstStyle/>
        <a:p>
          <a:endParaRPr lang="en-US"/>
        </a:p>
      </dgm:t>
    </dgm:pt>
    <dgm:pt modelId="{0DFAE757-1F8A-470B-B253-5A51910F3AC6}" type="sibTrans" cxnId="{118F0471-7B5F-45E7-B48F-24CE55C6B8B7}">
      <dgm:prSet/>
      <dgm:spPr/>
      <dgm:t>
        <a:bodyPr/>
        <a:lstStyle/>
        <a:p>
          <a:endParaRPr lang="en-US"/>
        </a:p>
      </dgm:t>
    </dgm:pt>
    <dgm:pt modelId="{F4DE1D97-9992-45E2-94E6-3138824B4424}">
      <dgm:prSet/>
      <dgm:spPr/>
      <dgm:t>
        <a:bodyPr/>
        <a:lstStyle/>
        <a:p>
          <a:r>
            <a:rPr lang="en-GB"/>
            <a:t>*highest reported Customer service </a:t>
          </a:r>
          <a:endParaRPr lang="en-US"/>
        </a:p>
      </dgm:t>
    </dgm:pt>
    <dgm:pt modelId="{DB9E941A-F278-43A9-9151-B54DBAE8EF02}" type="parTrans" cxnId="{07E75DB5-C442-4248-AA6F-76402DC42F3F}">
      <dgm:prSet/>
      <dgm:spPr/>
      <dgm:t>
        <a:bodyPr/>
        <a:lstStyle/>
        <a:p>
          <a:endParaRPr lang="en-US"/>
        </a:p>
      </dgm:t>
    </dgm:pt>
    <dgm:pt modelId="{D26E28E3-A2FB-4621-BF34-5B86E1552781}" type="sibTrans" cxnId="{07E75DB5-C442-4248-AA6F-76402DC42F3F}">
      <dgm:prSet/>
      <dgm:spPr/>
      <dgm:t>
        <a:bodyPr/>
        <a:lstStyle/>
        <a:p>
          <a:endParaRPr lang="en-US"/>
        </a:p>
      </dgm:t>
    </dgm:pt>
    <dgm:pt modelId="{E1C55F6F-F4AD-43F1-A639-FE5EC728B7BE}">
      <dgm:prSet/>
      <dgm:spPr/>
      <dgm:t>
        <a:bodyPr/>
        <a:lstStyle/>
        <a:p>
          <a:r>
            <a:rPr lang="en-GB"/>
            <a:t>*Possibly due to high exposures to customers angry </a:t>
          </a:r>
          <a:endParaRPr lang="en-US"/>
        </a:p>
      </dgm:t>
    </dgm:pt>
    <dgm:pt modelId="{FE91EB43-29BD-4442-8339-21F5B6CA28E0}" type="parTrans" cxnId="{D182A743-4F4E-429D-BDEB-4BEA1182F566}">
      <dgm:prSet/>
      <dgm:spPr/>
      <dgm:t>
        <a:bodyPr/>
        <a:lstStyle/>
        <a:p>
          <a:endParaRPr lang="en-US"/>
        </a:p>
      </dgm:t>
    </dgm:pt>
    <dgm:pt modelId="{92A21DAD-AF04-44FC-B92F-4D39DEF69804}" type="sibTrans" cxnId="{D182A743-4F4E-429D-BDEB-4BEA1182F566}">
      <dgm:prSet/>
      <dgm:spPr/>
      <dgm:t>
        <a:bodyPr/>
        <a:lstStyle/>
        <a:p>
          <a:endParaRPr lang="en-US"/>
        </a:p>
      </dgm:t>
    </dgm:pt>
    <dgm:pt modelId="{A8B850A9-8C2E-4255-97EC-617F42F23518}">
      <dgm:prSet/>
      <dgm:spPr/>
      <dgm:t>
        <a:bodyPr/>
        <a:lstStyle/>
        <a:p>
          <a:r>
            <a:rPr lang="en-GB" dirty="0"/>
            <a:t>*Senior management position and sale department</a:t>
          </a:r>
        </a:p>
        <a:p>
          <a:r>
            <a:rPr lang="en-GB" dirty="0"/>
            <a:t>* New opportunities unclear </a:t>
          </a:r>
          <a:endParaRPr lang="en-US" dirty="0"/>
        </a:p>
      </dgm:t>
    </dgm:pt>
    <dgm:pt modelId="{42FFF879-3A09-4EFE-A71C-6B6D6B91166C}" type="parTrans" cxnId="{3BAB03CD-9BD4-4F96-858A-99AE7DDFB142}">
      <dgm:prSet/>
      <dgm:spPr/>
      <dgm:t>
        <a:bodyPr/>
        <a:lstStyle/>
        <a:p>
          <a:endParaRPr lang="en-US"/>
        </a:p>
      </dgm:t>
    </dgm:pt>
    <dgm:pt modelId="{EC442745-1E6E-42A8-B746-E5CE24A7DAE3}" type="sibTrans" cxnId="{3BAB03CD-9BD4-4F96-858A-99AE7DDFB142}">
      <dgm:prSet/>
      <dgm:spPr/>
      <dgm:t>
        <a:bodyPr/>
        <a:lstStyle/>
        <a:p>
          <a:endParaRPr lang="en-US"/>
        </a:p>
      </dgm:t>
    </dgm:pt>
    <dgm:pt modelId="{026BBA61-BA2A-4EE4-B563-EC3913768FB9}" type="pres">
      <dgm:prSet presAssocID="{AF8E703A-D5F3-4745-8984-4BDC782CF85D}" presName="vert0" presStyleCnt="0">
        <dgm:presLayoutVars>
          <dgm:dir/>
          <dgm:animOne val="branch"/>
          <dgm:animLvl val="lvl"/>
        </dgm:presLayoutVars>
      </dgm:prSet>
      <dgm:spPr/>
    </dgm:pt>
    <dgm:pt modelId="{5D06CF51-C5FA-4354-96E6-ADB76F080466}" type="pres">
      <dgm:prSet presAssocID="{FD8A4FAF-D229-4E45-82BA-97F29837379C}" presName="thickLine" presStyleLbl="alignNode1" presStyleIdx="0" presStyleCnt="5"/>
      <dgm:spPr/>
    </dgm:pt>
    <dgm:pt modelId="{1D5F3B8F-6D84-4875-8B15-520BE9A35338}" type="pres">
      <dgm:prSet presAssocID="{FD8A4FAF-D229-4E45-82BA-97F29837379C}" presName="horz1" presStyleCnt="0"/>
      <dgm:spPr/>
    </dgm:pt>
    <dgm:pt modelId="{83F61EAA-36E4-46DB-BDAC-0083F7D8CB60}" type="pres">
      <dgm:prSet presAssocID="{FD8A4FAF-D229-4E45-82BA-97F29837379C}" presName="tx1" presStyleLbl="revTx" presStyleIdx="0" presStyleCnt="5"/>
      <dgm:spPr/>
    </dgm:pt>
    <dgm:pt modelId="{DBBADFA8-AAB5-4C79-A3BF-E02AB57590B0}" type="pres">
      <dgm:prSet presAssocID="{FD8A4FAF-D229-4E45-82BA-97F29837379C}" presName="vert1" presStyleCnt="0"/>
      <dgm:spPr/>
    </dgm:pt>
    <dgm:pt modelId="{C61466B4-1D6B-4AF6-8DF6-1863F46D3D1E}" type="pres">
      <dgm:prSet presAssocID="{AFFCB32D-F6B7-44DC-A603-DEFBF8169DE5}" presName="thickLine" presStyleLbl="alignNode1" presStyleIdx="1" presStyleCnt="5"/>
      <dgm:spPr/>
    </dgm:pt>
    <dgm:pt modelId="{4F0DD96D-46E8-4B92-BFAB-8E0791102461}" type="pres">
      <dgm:prSet presAssocID="{AFFCB32D-F6B7-44DC-A603-DEFBF8169DE5}" presName="horz1" presStyleCnt="0"/>
      <dgm:spPr/>
    </dgm:pt>
    <dgm:pt modelId="{ED45FEAB-0F5B-4D05-9995-722BB707518F}" type="pres">
      <dgm:prSet presAssocID="{AFFCB32D-F6B7-44DC-A603-DEFBF8169DE5}" presName="tx1" presStyleLbl="revTx" presStyleIdx="1" presStyleCnt="5"/>
      <dgm:spPr/>
    </dgm:pt>
    <dgm:pt modelId="{40153019-308F-4AAA-8469-9D27C25CC102}" type="pres">
      <dgm:prSet presAssocID="{AFFCB32D-F6B7-44DC-A603-DEFBF8169DE5}" presName="vert1" presStyleCnt="0"/>
      <dgm:spPr/>
    </dgm:pt>
    <dgm:pt modelId="{7AEC2A91-3921-49CF-9470-C39A4BA3701E}" type="pres">
      <dgm:prSet presAssocID="{F4DE1D97-9992-45E2-94E6-3138824B4424}" presName="thickLine" presStyleLbl="alignNode1" presStyleIdx="2" presStyleCnt="5"/>
      <dgm:spPr/>
    </dgm:pt>
    <dgm:pt modelId="{2073BD0C-3EC3-4FA3-BFC0-314AE32084AC}" type="pres">
      <dgm:prSet presAssocID="{F4DE1D97-9992-45E2-94E6-3138824B4424}" presName="horz1" presStyleCnt="0"/>
      <dgm:spPr/>
    </dgm:pt>
    <dgm:pt modelId="{8856C347-0130-4EE4-9C26-EFFA9C18222F}" type="pres">
      <dgm:prSet presAssocID="{F4DE1D97-9992-45E2-94E6-3138824B4424}" presName="tx1" presStyleLbl="revTx" presStyleIdx="2" presStyleCnt="5"/>
      <dgm:spPr/>
    </dgm:pt>
    <dgm:pt modelId="{9845D032-2C56-45D0-9654-2D23DEDC360D}" type="pres">
      <dgm:prSet presAssocID="{F4DE1D97-9992-45E2-94E6-3138824B4424}" presName="vert1" presStyleCnt="0"/>
      <dgm:spPr/>
    </dgm:pt>
    <dgm:pt modelId="{D130AA38-562C-4148-AE50-6A7C489A1760}" type="pres">
      <dgm:prSet presAssocID="{E1C55F6F-F4AD-43F1-A639-FE5EC728B7BE}" presName="thickLine" presStyleLbl="alignNode1" presStyleIdx="3" presStyleCnt="5"/>
      <dgm:spPr/>
    </dgm:pt>
    <dgm:pt modelId="{60586C1B-39E6-4DA4-BD5D-6C173FCF566C}" type="pres">
      <dgm:prSet presAssocID="{E1C55F6F-F4AD-43F1-A639-FE5EC728B7BE}" presName="horz1" presStyleCnt="0"/>
      <dgm:spPr/>
    </dgm:pt>
    <dgm:pt modelId="{D101DE58-74F4-4A66-870C-9F6E69CD1EFA}" type="pres">
      <dgm:prSet presAssocID="{E1C55F6F-F4AD-43F1-A639-FE5EC728B7BE}" presName="tx1" presStyleLbl="revTx" presStyleIdx="3" presStyleCnt="5"/>
      <dgm:spPr/>
    </dgm:pt>
    <dgm:pt modelId="{690E4DA8-3C51-4E93-A3EF-6015CEEC3139}" type="pres">
      <dgm:prSet presAssocID="{E1C55F6F-F4AD-43F1-A639-FE5EC728B7BE}" presName="vert1" presStyleCnt="0"/>
      <dgm:spPr/>
    </dgm:pt>
    <dgm:pt modelId="{6372F263-5CB1-4F61-A420-8FE9CE930332}" type="pres">
      <dgm:prSet presAssocID="{A8B850A9-8C2E-4255-97EC-617F42F23518}" presName="thickLine" presStyleLbl="alignNode1" presStyleIdx="4" presStyleCnt="5"/>
      <dgm:spPr/>
    </dgm:pt>
    <dgm:pt modelId="{24231591-BEB5-40E8-A3D7-6B782601965D}" type="pres">
      <dgm:prSet presAssocID="{A8B850A9-8C2E-4255-97EC-617F42F23518}" presName="horz1" presStyleCnt="0"/>
      <dgm:spPr/>
    </dgm:pt>
    <dgm:pt modelId="{551E0524-6E3D-48FD-9B65-C0AEDA47C70A}" type="pres">
      <dgm:prSet presAssocID="{A8B850A9-8C2E-4255-97EC-617F42F23518}" presName="tx1" presStyleLbl="revTx" presStyleIdx="4" presStyleCnt="5"/>
      <dgm:spPr/>
    </dgm:pt>
    <dgm:pt modelId="{A8B262D3-D8CC-445B-A1C3-65F90058CFE9}" type="pres">
      <dgm:prSet presAssocID="{A8B850A9-8C2E-4255-97EC-617F42F23518}" presName="vert1" presStyleCnt="0"/>
      <dgm:spPr/>
    </dgm:pt>
  </dgm:ptLst>
  <dgm:cxnLst>
    <dgm:cxn modelId="{BED8E411-C128-46B7-A6A5-5DFC20A17648}" type="presOf" srcId="{A8B850A9-8C2E-4255-97EC-617F42F23518}" destId="{551E0524-6E3D-48FD-9B65-C0AEDA47C70A}" srcOrd="0" destOrd="0" presId="urn:microsoft.com/office/officeart/2008/layout/LinedList"/>
    <dgm:cxn modelId="{D9804741-CD87-4F9E-91D1-D29BDD91AF93}" type="presOf" srcId="{AFFCB32D-F6B7-44DC-A603-DEFBF8169DE5}" destId="{ED45FEAB-0F5B-4D05-9995-722BB707518F}" srcOrd="0" destOrd="0" presId="urn:microsoft.com/office/officeart/2008/layout/LinedList"/>
    <dgm:cxn modelId="{D182A743-4F4E-429D-BDEB-4BEA1182F566}" srcId="{AF8E703A-D5F3-4745-8984-4BDC782CF85D}" destId="{E1C55F6F-F4AD-43F1-A639-FE5EC728B7BE}" srcOrd="3" destOrd="0" parTransId="{FE91EB43-29BD-4442-8339-21F5B6CA28E0}" sibTransId="{92A21DAD-AF04-44FC-B92F-4D39DEF69804}"/>
    <dgm:cxn modelId="{5A0AAC69-4C5F-4D05-B4D4-E924863C6EB2}" type="presOf" srcId="{E1C55F6F-F4AD-43F1-A639-FE5EC728B7BE}" destId="{D101DE58-74F4-4A66-870C-9F6E69CD1EFA}" srcOrd="0" destOrd="0" presId="urn:microsoft.com/office/officeart/2008/layout/LinedList"/>
    <dgm:cxn modelId="{EE97046B-860A-48A8-97A1-ED455061DA3B}" type="presOf" srcId="{F4DE1D97-9992-45E2-94E6-3138824B4424}" destId="{8856C347-0130-4EE4-9C26-EFFA9C18222F}" srcOrd="0" destOrd="0" presId="urn:microsoft.com/office/officeart/2008/layout/LinedList"/>
    <dgm:cxn modelId="{118F0471-7B5F-45E7-B48F-24CE55C6B8B7}" srcId="{AF8E703A-D5F3-4745-8984-4BDC782CF85D}" destId="{AFFCB32D-F6B7-44DC-A603-DEFBF8169DE5}" srcOrd="1" destOrd="0" parTransId="{A2934D63-DDB3-4A2E-B5CE-7C6CE8E8DA15}" sibTransId="{0DFAE757-1F8A-470B-B253-5A51910F3AC6}"/>
    <dgm:cxn modelId="{A0E42E76-F521-4647-9871-BCF52DCF834E}" type="presOf" srcId="{AF8E703A-D5F3-4745-8984-4BDC782CF85D}" destId="{026BBA61-BA2A-4EE4-B563-EC3913768FB9}" srcOrd="0" destOrd="0" presId="urn:microsoft.com/office/officeart/2008/layout/LinedList"/>
    <dgm:cxn modelId="{B3D7B9AD-43D7-4C60-B43B-29D37EA74E4C}" type="presOf" srcId="{FD8A4FAF-D229-4E45-82BA-97F29837379C}" destId="{83F61EAA-36E4-46DB-BDAC-0083F7D8CB60}" srcOrd="0" destOrd="0" presId="urn:microsoft.com/office/officeart/2008/layout/LinedList"/>
    <dgm:cxn modelId="{07E75DB5-C442-4248-AA6F-76402DC42F3F}" srcId="{AF8E703A-D5F3-4745-8984-4BDC782CF85D}" destId="{F4DE1D97-9992-45E2-94E6-3138824B4424}" srcOrd="2" destOrd="0" parTransId="{DB9E941A-F278-43A9-9151-B54DBAE8EF02}" sibTransId="{D26E28E3-A2FB-4621-BF34-5B86E1552781}"/>
    <dgm:cxn modelId="{3BAB03CD-9BD4-4F96-858A-99AE7DDFB142}" srcId="{AF8E703A-D5F3-4745-8984-4BDC782CF85D}" destId="{A8B850A9-8C2E-4255-97EC-617F42F23518}" srcOrd="4" destOrd="0" parTransId="{42FFF879-3A09-4EFE-A71C-6B6D6B91166C}" sibTransId="{EC442745-1E6E-42A8-B746-E5CE24A7DAE3}"/>
    <dgm:cxn modelId="{73B0F8D4-EB2E-445E-851B-0DDFA3A4E544}" srcId="{AF8E703A-D5F3-4745-8984-4BDC782CF85D}" destId="{FD8A4FAF-D229-4E45-82BA-97F29837379C}" srcOrd="0" destOrd="0" parTransId="{81B1B3D5-E7E4-4B70-99FD-F4FA2E1E616E}" sibTransId="{EC3E73ED-615A-4024-BA64-6CD024275EE6}"/>
    <dgm:cxn modelId="{F1D76224-0EC4-4218-A5D6-A1C23ED89892}" type="presParOf" srcId="{026BBA61-BA2A-4EE4-B563-EC3913768FB9}" destId="{5D06CF51-C5FA-4354-96E6-ADB76F080466}" srcOrd="0" destOrd="0" presId="urn:microsoft.com/office/officeart/2008/layout/LinedList"/>
    <dgm:cxn modelId="{BF22995F-9901-4285-AE75-D388014581B6}" type="presParOf" srcId="{026BBA61-BA2A-4EE4-B563-EC3913768FB9}" destId="{1D5F3B8F-6D84-4875-8B15-520BE9A35338}" srcOrd="1" destOrd="0" presId="urn:microsoft.com/office/officeart/2008/layout/LinedList"/>
    <dgm:cxn modelId="{86D78F24-5330-4B70-BA47-895AAC6819B5}" type="presParOf" srcId="{1D5F3B8F-6D84-4875-8B15-520BE9A35338}" destId="{83F61EAA-36E4-46DB-BDAC-0083F7D8CB60}" srcOrd="0" destOrd="0" presId="urn:microsoft.com/office/officeart/2008/layout/LinedList"/>
    <dgm:cxn modelId="{CB650CB0-91DB-4D61-A519-06E110B1C89B}" type="presParOf" srcId="{1D5F3B8F-6D84-4875-8B15-520BE9A35338}" destId="{DBBADFA8-AAB5-4C79-A3BF-E02AB57590B0}" srcOrd="1" destOrd="0" presId="urn:microsoft.com/office/officeart/2008/layout/LinedList"/>
    <dgm:cxn modelId="{4C46EBA9-24B9-4F65-9024-10009F086BCA}" type="presParOf" srcId="{026BBA61-BA2A-4EE4-B563-EC3913768FB9}" destId="{C61466B4-1D6B-4AF6-8DF6-1863F46D3D1E}" srcOrd="2" destOrd="0" presId="urn:microsoft.com/office/officeart/2008/layout/LinedList"/>
    <dgm:cxn modelId="{541F210B-AD30-44E8-B061-B9209BEB80E3}" type="presParOf" srcId="{026BBA61-BA2A-4EE4-B563-EC3913768FB9}" destId="{4F0DD96D-46E8-4B92-BFAB-8E0791102461}" srcOrd="3" destOrd="0" presId="urn:microsoft.com/office/officeart/2008/layout/LinedList"/>
    <dgm:cxn modelId="{8B2A4B2C-91B8-41B3-B735-1D0F3B50D49C}" type="presParOf" srcId="{4F0DD96D-46E8-4B92-BFAB-8E0791102461}" destId="{ED45FEAB-0F5B-4D05-9995-722BB707518F}" srcOrd="0" destOrd="0" presId="urn:microsoft.com/office/officeart/2008/layout/LinedList"/>
    <dgm:cxn modelId="{68B4D01E-0375-4D56-9709-46B01DE75261}" type="presParOf" srcId="{4F0DD96D-46E8-4B92-BFAB-8E0791102461}" destId="{40153019-308F-4AAA-8469-9D27C25CC102}" srcOrd="1" destOrd="0" presId="urn:microsoft.com/office/officeart/2008/layout/LinedList"/>
    <dgm:cxn modelId="{394CF60F-8059-492B-AFCD-CF40CF0F8C72}" type="presParOf" srcId="{026BBA61-BA2A-4EE4-B563-EC3913768FB9}" destId="{7AEC2A91-3921-49CF-9470-C39A4BA3701E}" srcOrd="4" destOrd="0" presId="urn:microsoft.com/office/officeart/2008/layout/LinedList"/>
    <dgm:cxn modelId="{722B7D77-B459-4CFF-9644-756A7FD06EBD}" type="presParOf" srcId="{026BBA61-BA2A-4EE4-B563-EC3913768FB9}" destId="{2073BD0C-3EC3-4FA3-BFC0-314AE32084AC}" srcOrd="5" destOrd="0" presId="urn:microsoft.com/office/officeart/2008/layout/LinedList"/>
    <dgm:cxn modelId="{6B8D9993-E13A-42BF-BF59-CC2F55D23021}" type="presParOf" srcId="{2073BD0C-3EC3-4FA3-BFC0-314AE32084AC}" destId="{8856C347-0130-4EE4-9C26-EFFA9C18222F}" srcOrd="0" destOrd="0" presId="urn:microsoft.com/office/officeart/2008/layout/LinedList"/>
    <dgm:cxn modelId="{B10AB746-D4A3-4C73-8B61-9A77F9802B43}" type="presParOf" srcId="{2073BD0C-3EC3-4FA3-BFC0-314AE32084AC}" destId="{9845D032-2C56-45D0-9654-2D23DEDC360D}" srcOrd="1" destOrd="0" presId="urn:microsoft.com/office/officeart/2008/layout/LinedList"/>
    <dgm:cxn modelId="{112FAC96-A34D-4A4F-9493-83EB16BF39E9}" type="presParOf" srcId="{026BBA61-BA2A-4EE4-B563-EC3913768FB9}" destId="{D130AA38-562C-4148-AE50-6A7C489A1760}" srcOrd="6" destOrd="0" presId="urn:microsoft.com/office/officeart/2008/layout/LinedList"/>
    <dgm:cxn modelId="{94540014-020E-49C6-8C66-2A9F972A8501}" type="presParOf" srcId="{026BBA61-BA2A-4EE4-B563-EC3913768FB9}" destId="{60586C1B-39E6-4DA4-BD5D-6C173FCF566C}" srcOrd="7" destOrd="0" presId="urn:microsoft.com/office/officeart/2008/layout/LinedList"/>
    <dgm:cxn modelId="{41DC9A65-0FE8-4050-AD66-EB4E4E1D5575}" type="presParOf" srcId="{60586C1B-39E6-4DA4-BD5D-6C173FCF566C}" destId="{D101DE58-74F4-4A66-870C-9F6E69CD1EFA}" srcOrd="0" destOrd="0" presId="urn:microsoft.com/office/officeart/2008/layout/LinedList"/>
    <dgm:cxn modelId="{45A62B22-86B4-45FF-8931-D8104DCABD66}" type="presParOf" srcId="{60586C1B-39E6-4DA4-BD5D-6C173FCF566C}" destId="{690E4DA8-3C51-4E93-A3EF-6015CEEC3139}" srcOrd="1" destOrd="0" presId="urn:microsoft.com/office/officeart/2008/layout/LinedList"/>
    <dgm:cxn modelId="{A59A0614-C532-49BA-B8BD-9A35D3529540}" type="presParOf" srcId="{026BBA61-BA2A-4EE4-B563-EC3913768FB9}" destId="{6372F263-5CB1-4F61-A420-8FE9CE930332}" srcOrd="8" destOrd="0" presId="urn:microsoft.com/office/officeart/2008/layout/LinedList"/>
    <dgm:cxn modelId="{46B29A45-C78A-48CF-9C59-C09BEE275C22}" type="presParOf" srcId="{026BBA61-BA2A-4EE4-B563-EC3913768FB9}" destId="{24231591-BEB5-40E8-A3D7-6B782601965D}" srcOrd="9" destOrd="0" presId="urn:microsoft.com/office/officeart/2008/layout/LinedList"/>
    <dgm:cxn modelId="{093FC99C-798A-4359-AF49-725C4405910E}" type="presParOf" srcId="{24231591-BEB5-40E8-A3D7-6B782601965D}" destId="{551E0524-6E3D-48FD-9B65-C0AEDA47C70A}" srcOrd="0" destOrd="0" presId="urn:microsoft.com/office/officeart/2008/layout/LinedList"/>
    <dgm:cxn modelId="{CA1BD6BE-979B-4C34-A872-E3FC5A280979}" type="presParOf" srcId="{24231591-BEB5-40E8-A3D7-6B782601965D}" destId="{A8B262D3-D8CC-445B-A1C3-65F90058CFE9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D06CF51-C5FA-4354-96E6-ADB76F080466}">
      <dsp:nvSpPr>
        <dsp:cNvPr id="0" name=""/>
        <dsp:cNvSpPr/>
      </dsp:nvSpPr>
      <dsp:spPr>
        <a:xfrm>
          <a:off x="0" y="531"/>
          <a:ext cx="105156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3F61EAA-36E4-46DB-BDAC-0083F7D8CB60}">
      <dsp:nvSpPr>
        <dsp:cNvPr id="0" name=""/>
        <dsp:cNvSpPr/>
      </dsp:nvSpPr>
      <dsp:spPr>
        <a:xfrm>
          <a:off x="0" y="53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*Work related politics</a:t>
          </a:r>
          <a:endParaRPr lang="en-US" sz="2100" kern="1200"/>
        </a:p>
      </dsp:txBody>
      <dsp:txXfrm>
        <a:off x="0" y="531"/>
        <a:ext cx="10515600" cy="870055"/>
      </dsp:txXfrm>
    </dsp:sp>
    <dsp:sp modelId="{C61466B4-1D6B-4AF6-8DF6-1863F46D3D1E}">
      <dsp:nvSpPr>
        <dsp:cNvPr id="0" name=""/>
        <dsp:cNvSpPr/>
      </dsp:nvSpPr>
      <dsp:spPr>
        <a:xfrm>
          <a:off x="0" y="870586"/>
          <a:ext cx="10515600" cy="0"/>
        </a:xfrm>
        <a:prstGeom prst="line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ED45FEAB-0F5B-4D05-9995-722BB707518F}">
      <dsp:nvSpPr>
        <dsp:cNvPr id="0" name=""/>
        <dsp:cNvSpPr/>
      </dsp:nvSpPr>
      <dsp:spPr>
        <a:xfrm>
          <a:off x="0" y="87058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*Pressure on their own service </a:t>
          </a:r>
          <a:endParaRPr lang="en-US" sz="2100" kern="1200"/>
        </a:p>
      </dsp:txBody>
      <dsp:txXfrm>
        <a:off x="0" y="870586"/>
        <a:ext cx="10515600" cy="870055"/>
      </dsp:txXfrm>
    </dsp:sp>
    <dsp:sp modelId="{7AEC2A91-3921-49CF-9470-C39A4BA3701E}">
      <dsp:nvSpPr>
        <dsp:cNvPr id="0" name=""/>
        <dsp:cNvSpPr/>
      </dsp:nvSpPr>
      <dsp:spPr>
        <a:xfrm>
          <a:off x="0" y="1740641"/>
          <a:ext cx="10515600" cy="0"/>
        </a:xfrm>
        <a:prstGeom prst="line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856C347-0130-4EE4-9C26-EFFA9C18222F}">
      <dsp:nvSpPr>
        <dsp:cNvPr id="0" name=""/>
        <dsp:cNvSpPr/>
      </dsp:nvSpPr>
      <dsp:spPr>
        <a:xfrm>
          <a:off x="0" y="174064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*highest reported Customer service </a:t>
          </a:r>
          <a:endParaRPr lang="en-US" sz="2100" kern="1200"/>
        </a:p>
      </dsp:txBody>
      <dsp:txXfrm>
        <a:off x="0" y="1740641"/>
        <a:ext cx="10515600" cy="870055"/>
      </dsp:txXfrm>
    </dsp:sp>
    <dsp:sp modelId="{D130AA38-562C-4148-AE50-6A7C489A1760}">
      <dsp:nvSpPr>
        <dsp:cNvPr id="0" name=""/>
        <dsp:cNvSpPr/>
      </dsp:nvSpPr>
      <dsp:spPr>
        <a:xfrm>
          <a:off x="0" y="2610696"/>
          <a:ext cx="10515600" cy="0"/>
        </a:xfrm>
        <a:prstGeom prst="line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D101DE58-74F4-4A66-870C-9F6E69CD1EFA}">
      <dsp:nvSpPr>
        <dsp:cNvPr id="0" name=""/>
        <dsp:cNvSpPr/>
      </dsp:nvSpPr>
      <dsp:spPr>
        <a:xfrm>
          <a:off x="0" y="2610696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*Possibly due to high exposures to customers angry </a:t>
          </a:r>
          <a:endParaRPr lang="en-US" sz="2100" kern="1200"/>
        </a:p>
      </dsp:txBody>
      <dsp:txXfrm>
        <a:off x="0" y="2610696"/>
        <a:ext cx="10515600" cy="870055"/>
      </dsp:txXfrm>
    </dsp:sp>
    <dsp:sp modelId="{6372F263-5CB1-4F61-A420-8FE9CE930332}">
      <dsp:nvSpPr>
        <dsp:cNvPr id="0" name=""/>
        <dsp:cNvSpPr/>
      </dsp:nvSpPr>
      <dsp:spPr>
        <a:xfrm>
          <a:off x="0" y="3480751"/>
          <a:ext cx="10515600" cy="0"/>
        </a:xfrm>
        <a:prstGeom prst="line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551E0524-6E3D-48FD-9B65-C0AEDA47C70A}">
      <dsp:nvSpPr>
        <dsp:cNvPr id="0" name=""/>
        <dsp:cNvSpPr/>
      </dsp:nvSpPr>
      <dsp:spPr>
        <a:xfrm>
          <a:off x="0" y="3480751"/>
          <a:ext cx="10515600" cy="87005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0010" tIns="80010" rIns="80010" bIns="80010" numCol="1" spcCol="1270" anchor="t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*Senior management position and sale department</a:t>
          </a:r>
        </a:p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 dirty="0"/>
            <a:t>* New opportunities unclear </a:t>
          </a:r>
          <a:endParaRPr lang="en-US" sz="2100" kern="1200" dirty="0"/>
        </a:p>
      </dsp:txBody>
      <dsp:txXfrm>
        <a:off x="0" y="3480751"/>
        <a:ext cx="10515600" cy="87005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C24AE2-CF5C-420D-A0D2-DD3664D2825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8ED9EFA7-2D93-4862-B41E-A0C52B57AA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4C7A10-A488-43DA-A1B8-9B0C684871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8C88CE7-817C-41CD-8898-C51A441A7B6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154DAF5-3003-4141-83C6-3EA0A50775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846580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C78D496-97A1-4BA5-8241-65082253EAC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48B21B-6381-4D13-B75E-07C7A700E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2975CA5-0419-4738-BF39-6E2D6A3317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5D33C1-3BE6-47AB-808A-EE6F2D0AD1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03558F-E32D-45D7-8818-883B69F33A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35776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8D440-9E0B-4F4D-B7F6-BE44F5A5AC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6E00A03-8743-44C4-BC6B-1EE1D581FA0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69844B9-30E4-4562-A6D7-82D3145E2B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2AEAD2-F1F5-4A57-B882-04B5D35D3C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447C991-F7E4-4225-AEBA-86B41392FBB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363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3C344-7A1B-4B22-BD23-D8B6E6E16B8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65BB02-26A9-400E-B495-0068B114696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7B44D09-D541-4FAF-BA58-5D4029090C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D153A-81AC-4DA2-B6F5-666CC23C98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2B0D368-DB41-4E8D-A6FC-A2655AE6F0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044F631-3CF0-4B3F-A044-9F54831322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428729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9B172F-9F63-4560-A500-DEAFE71157C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434CD0E-4F52-4B2A-8603-D37981EEF4F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A76DCD-7C36-4FC8-8635-60BF46C2FF2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95E9894-3F61-439E-BFE2-E3E4036CF5F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D12A7479-3197-4B43-BB25-B3536856700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AB14306-9CA6-4BF7-A388-167C559179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8EBB110-CEDE-4ED3-8271-33E0A7802AE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473FF7AF-6620-40E8-9677-6A25605C5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8673452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2D2C4A-DCD3-4AB9-9731-1C95665DAC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0A615E4-401A-4C6B-B917-9EB7C9AFE32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F2D7593-1D62-4233-B5F1-2AC95FBC94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5F1C0B9-99B6-4C54-B732-9E7A205DA3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448953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9A7472D-6500-43A6-9DA5-C035381BA66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4343E530-816C-45DB-A426-45559DF5A4A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1F3C3681-C51A-48C4-97AF-CFAB66CFB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66776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622677-6818-4C1E-A08F-0EAE08ECE5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69062BC-1A18-4C22-93D0-256976B6740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50AAAD-7C30-41E6-A123-2E4F811D2A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EDC7BD-255C-4EA4-AF5B-04B18793A8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2FF3317-A7BD-44D1-A937-E3B8BD1562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AEBF97-2473-4E72-8640-E2B9591AE8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92560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659973-855B-4487-9C84-3692FCBAD0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D6A97CD-E20E-4938-8E36-A026A27ECAC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B46C2EC-5EBE-4A26-98BA-88DF367FD99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242137C-9522-4E72-8338-8EBDD424A9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21F1EBF-6D25-461B-A709-6E3987AE92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DAC0A51-F1C1-44D2-A36E-B9517968F7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61462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F85702-EC76-4A4B-BE26-2324755F0A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7582AB-B5F6-40BF-A642-F68E5474C54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CCDEC1-BD06-47F0-BDD9-1EFCBB4242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2AB7AB-44DE-46D2-A3A7-4B24D4900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678F41B-338C-438C-83C1-5AE295925BD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25370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0F94E03-9538-4ABD-8307-682FEA0B51E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CDFBC433-7553-4278-AB81-C09AC72D4F1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5314400-E5DF-422F-8FB4-AECB852795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4DADF7-A0CB-41E4-ACF4-0ADC7B8DA88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9FC0A7F-E347-4E70-AE3E-B5C1F0BF0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2942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57984FF-49E7-4689-9F89-E40C3DF596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137D45-6945-4FCE-9D2E-A84639B946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3FB2C5-9976-46F3-8AE5-F57137A8E54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ABE7382-AAD3-483F-B6A8-2ECB690B0667}" type="datetimeFigureOut">
              <a:rPr lang="en-GB" smtClean="0"/>
              <a:t>08/11/2021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CAE554D-2829-401F-A43D-59503C0BE51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B29820-4730-4C01-9740-0A4FE809115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FE1A8BD-08AA-4178-8A39-521027509E1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05578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04BAD74-C331-4A4E-BB0F-FAB1948CD9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3467" y="1698171"/>
            <a:ext cx="3962061" cy="451636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36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Understanding and resolving the complex problem of work stress in uk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D81C45C-3108-4C24-B135-F2B435CECC3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70020" y="1698170"/>
            <a:ext cx="6478513" cy="4516361"/>
          </a:xfrm>
        </p:spPr>
        <p:txBody>
          <a:bodyPr vert="horz" lIns="91440" tIns="45720" rIns="91440" bIns="45720" rtlCol="0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Kuljit kaur 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2028451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: problem solving and decision making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dirty="0"/>
              <a:t>Module code :- BMSW4004 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Lecturer :chijioke uba </a:t>
            </a: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 dirty="0"/>
          </a:p>
        </p:txBody>
      </p:sp>
    </p:spTree>
    <p:extLst>
      <p:ext uri="{BB962C8B-B14F-4D97-AF65-F5344CB8AC3E}">
        <p14:creationId xmlns:p14="http://schemas.microsoft.com/office/powerpoint/2010/main" val="291122107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Content Placeholder 2">
            <a:extLst>
              <a:ext uri="{FF2B5EF4-FFF2-40B4-BE49-F238E27FC236}">
                <a16:creationId xmlns:a16="http://schemas.microsoft.com/office/drawing/2014/main" id="{465E4DBC-AFD8-4A3B-9B88-F5A88C7B78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192405" indent="0">
              <a:spcAft>
                <a:spcPts val="1250"/>
              </a:spcAft>
              <a:buNone/>
            </a:pPr>
            <a:r>
              <a:rPr lang="en-GB" sz="1700" b="1" kern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Work-related  stress </a:t>
            </a:r>
          </a:p>
          <a:p>
            <a:pPr marL="192405" indent="0">
              <a:spcAft>
                <a:spcPts val="1250"/>
              </a:spcAft>
              <a:buNone/>
            </a:pPr>
            <a:r>
              <a:rPr lang="en-GB" sz="1700" b="1" kern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Introduction</a:t>
            </a:r>
          </a:p>
          <a:p>
            <a:pPr marL="71755" marR="193040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Stress is a natural response to life’s day-to-day demands of life.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Work-related stress is the undesirable reaction to intense pressure and other demands at work.</a:t>
            </a:r>
          </a:p>
          <a:p>
            <a:pPr marL="71755" marR="193040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Sustained stress morphs into mental and physical maladies.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Pressure at work is motivational and essential for career and personal growth, but leads to stress when in excess.</a:t>
            </a:r>
          </a:p>
          <a:p>
            <a:pPr marL="579120" marR="193040" indent="-507365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Approximately 440 000 people in the UK reported  work-related stress, depression or anxiety causing physical and mental illness, and significant economic losses</a:t>
            </a:r>
          </a:p>
          <a:p>
            <a:pPr marL="579120" marR="248285" indent="-507365">
              <a:spcAft>
                <a:spcPts val="28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 stress encompasses intense physical and mental demands that affect behavior, performance and interpersonal relationships.</a:t>
            </a:r>
          </a:p>
          <a:p>
            <a:endParaRPr lang="en-GB" sz="1700"/>
          </a:p>
        </p:txBody>
      </p:sp>
    </p:spTree>
    <p:extLst>
      <p:ext uri="{BB962C8B-B14F-4D97-AF65-F5344CB8AC3E}">
        <p14:creationId xmlns:p14="http://schemas.microsoft.com/office/powerpoint/2010/main" val="32223290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48C70D-FDCE-400F-9967-C28BDA613B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21792"/>
            <a:ext cx="4989890" cy="5413248"/>
          </a:xfrm>
        </p:spPr>
        <p:txBody>
          <a:bodyPr>
            <a:normAutofit/>
          </a:bodyPr>
          <a:lstStyle/>
          <a:p>
            <a:r>
              <a:rPr lang="en-GB" sz="3600"/>
              <a:t>Nature and Impact of the Problem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EEFBBF2F-A924-4F0B-A2B3-DFAB2736DCE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643466"/>
            <a:ext cx="5452532" cy="5571065"/>
          </a:xfrm>
          <a:noFill/>
        </p:spPr>
        <p:txBody>
          <a:bodyPr anchor="ctr">
            <a:normAutofit/>
          </a:bodyPr>
          <a:lstStyle/>
          <a:p>
            <a:r>
              <a:rPr lang="en-GB" sz="1100"/>
              <a:t>Nature of the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 Complex and UK-wide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Strategic problems( long term ) ,operational problem( medium to short term),administrative problem (short term right or wrong)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High level job intensity and job insecurity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Poor decision making by indiiduals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  <a:p>
            <a:pPr marL="0" indent="0">
              <a:buNone/>
            </a:pPr>
            <a:endParaRPr lang="en-GB" sz="1100"/>
          </a:p>
          <a:p>
            <a:r>
              <a:rPr lang="en-GB" sz="1100"/>
              <a:t>Impact of problem on employees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Causing work-life imbalance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Leading to health issues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product and service go down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valuable time,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Revenue ,reputation go down</a:t>
            </a:r>
          </a:p>
          <a:p>
            <a:endParaRPr lang="en-GB" sz="1100"/>
          </a:p>
          <a:p>
            <a:r>
              <a:rPr lang="en-GB" sz="1100"/>
              <a:t>Impact of problem on organisations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of productivity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Lateness ,chest pain health issue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staff absent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100"/>
              <a:t>loss income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  <a:p>
            <a:pPr>
              <a:buFont typeface="Wingdings" panose="05000000000000000000" pitchFamily="2" charset="2"/>
              <a:buChar char="Ø"/>
            </a:pPr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68811193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7" name="Picture 22">
            <a:extLst>
              <a:ext uri="{FF2B5EF4-FFF2-40B4-BE49-F238E27FC236}">
                <a16:creationId xmlns:a16="http://schemas.microsoft.com/office/drawing/2014/main" id="{41D0E20E-3B31-4A9E-AC1E-6B23466DA841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5812" r="9091" b="17580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51" name="Rectangle 53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F620D8A-1101-4150-A4ED-C1735655AB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/>
              <a:t>Understanding the causes of the problem</a:t>
            </a:r>
          </a:p>
        </p:txBody>
      </p:sp>
      <p:graphicFrame>
        <p:nvGraphicFramePr>
          <p:cNvPr id="49" name="Content Placeholder 2">
            <a:extLst>
              <a:ext uri="{FF2B5EF4-FFF2-40B4-BE49-F238E27FC236}">
                <a16:creationId xmlns:a16="http://schemas.microsoft.com/office/drawing/2014/main" id="{219F68AA-BC25-4C45-8099-F0949C7EB31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271850570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788772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7D1259D-3A1D-40C4-83F2-EAD5C0526F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3531" y="255146"/>
            <a:ext cx="10515600" cy="5522207"/>
          </a:xfrm>
        </p:spPr>
        <p:txBody>
          <a:bodyPr/>
          <a:lstStyle/>
          <a:p>
            <a:r>
              <a:rPr lang="en-GB" dirty="0"/>
              <a:t>The fishbone diagram</a:t>
            </a:r>
          </a:p>
        </p:txBody>
      </p:sp>
      <p:sp>
        <p:nvSpPr>
          <p:cNvPr id="46" name="Rectangle 2">
            <a:extLst>
              <a:ext uri="{FF2B5EF4-FFF2-40B4-BE49-F238E27FC236}">
                <a16:creationId xmlns:a16="http://schemas.microsoft.com/office/drawing/2014/main" id="{172B29A6-6B4E-4E47-975C-C306B54B02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7797800" y="2540000"/>
            <a:ext cx="1028700" cy="211138"/>
          </a:xfrm>
          <a:prstGeom prst="rect">
            <a:avLst/>
          </a:prstGeom>
          <a:noFill/>
          <a:ln w="10160">
            <a:solidFill>
              <a:srgbClr val="FFFFFF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8" name="Rectangle 44">
            <a:extLst>
              <a:ext uri="{FF2B5EF4-FFF2-40B4-BE49-F238E27FC236}">
                <a16:creationId xmlns:a16="http://schemas.microsoft.com/office/drawing/2014/main" id="{AB8FB595-A3D0-4EA3-A912-5192FF2790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0"/>
            <a:ext cx="12192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sp>
        <p:nvSpPr>
          <p:cNvPr id="49" name="Rectangle 67">
            <a:extLst>
              <a:ext uri="{FF2B5EF4-FFF2-40B4-BE49-F238E27FC236}">
                <a16:creationId xmlns:a16="http://schemas.microsoft.com/office/drawing/2014/main" id="{7D1EA7A6-039B-4C9F-953C-BFBCBA1E39FB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457200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GB"/>
          </a:p>
        </p:txBody>
      </p:sp>
      <p:pic>
        <p:nvPicPr>
          <p:cNvPr id="54" name="Picture 53">
            <a:extLst>
              <a:ext uri="{FF2B5EF4-FFF2-40B4-BE49-F238E27FC236}">
                <a16:creationId xmlns:a16="http://schemas.microsoft.com/office/drawing/2014/main" id="{3DEC891E-410D-454E-8B4B-AE1DFE460AA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87602" y="928878"/>
            <a:ext cx="9416796" cy="500024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370248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41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D7E2FDF-9543-4670-958C-8A320760824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PESTEL analysis to understand external factors causing the problem</a:t>
            </a:r>
          </a:p>
        </p:txBody>
      </p:sp>
      <p:sp>
        <p:nvSpPr>
          <p:cNvPr id="37" name="Content Placeholder 2">
            <a:extLst>
              <a:ext uri="{FF2B5EF4-FFF2-40B4-BE49-F238E27FC236}">
                <a16:creationId xmlns:a16="http://schemas.microsoft.com/office/drawing/2014/main" id="{DACA4022-36F6-4B0B-8A40-C1569DF531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/>
              <a:t> </a:t>
            </a:r>
          </a:p>
          <a:p>
            <a:pPr marL="0" indent="0">
              <a:buNone/>
            </a:pPr>
            <a:r>
              <a:rPr lang="en-GB" sz="2000" dirty="0"/>
              <a:t>   Pestel helps an organisation establish the external factor that could impact decision made inside the organisation. </a:t>
            </a:r>
          </a:p>
          <a:p>
            <a:r>
              <a:rPr lang="en-GB" sz="2000" dirty="0"/>
              <a:t>ECONOMIC factor- unemployment and inflation, interest Rate, economic growth  </a:t>
            </a:r>
          </a:p>
          <a:p>
            <a:r>
              <a:rPr lang="en-GB" sz="2000" dirty="0"/>
              <a:t>Financial factors :- low rate of wages, firm size ,firm value </a:t>
            </a:r>
          </a:p>
          <a:p>
            <a:r>
              <a:rPr lang="en-GB" sz="2000" dirty="0"/>
              <a:t>Political factor – new legislation , tax policy , trad policy ,restriction </a:t>
            </a:r>
          </a:p>
          <a:p>
            <a:r>
              <a:rPr lang="en-GB" sz="2000" dirty="0"/>
              <a:t>Population – more people less work </a:t>
            </a:r>
          </a:p>
          <a:p>
            <a:r>
              <a:rPr lang="en-GB" sz="2000" dirty="0"/>
              <a:t>Legal factor – health and safety role, equal opportunities, product safety</a:t>
            </a:r>
          </a:p>
          <a:p>
            <a:pPr marL="0" indent="0">
              <a:buNone/>
            </a:pPr>
            <a:endParaRPr lang="en-GB" sz="2000" dirty="0"/>
          </a:p>
          <a:p>
            <a:endParaRPr lang="en-GB" sz="2000" dirty="0"/>
          </a:p>
        </p:txBody>
      </p:sp>
      <p:sp>
        <p:nvSpPr>
          <p:cNvPr id="53" name="Rectangle 43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4" name="Isosceles Triangle 45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5" name="Isosceles Triangle 47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6" name="Rectangle 49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8075695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Rectangle 31">
            <a:extLst>
              <a:ext uri="{FF2B5EF4-FFF2-40B4-BE49-F238E27FC236}">
                <a16:creationId xmlns:a16="http://schemas.microsoft.com/office/drawing/2014/main" id="{46D6306C-ED4F-4AAE-B4A5-EEA6AFAD72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3A4998E-C21A-49EA-96A4-C184B9F510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1698171"/>
            <a:ext cx="3962061" cy="4516360"/>
          </a:xfrm>
        </p:spPr>
        <p:txBody>
          <a:bodyPr anchor="t">
            <a:normAutofit/>
          </a:bodyPr>
          <a:lstStyle/>
          <a:p>
            <a:r>
              <a:rPr lang="en-GB" sz="3600"/>
              <a:t>Identifying possible solutions to solve the problem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0EC5361D-F897-4856-B945-0455A365EB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15435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4508C0C5-2268-42B5-B3C8-4D0899E05F8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>
            <a:off x="0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8" name="Freeform: Shape 37">
            <a:extLst>
              <a:ext uri="{FF2B5EF4-FFF2-40B4-BE49-F238E27FC236}">
                <a16:creationId xmlns:a16="http://schemas.microsoft.com/office/drawing/2014/main" id="{141ACBDB-38F8-4B34-8183-BD95B4E55A6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739327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Rectangle 39">
            <a:extLst>
              <a:ext uri="{FF2B5EF4-FFF2-40B4-BE49-F238E27FC236}">
                <a16:creationId xmlns:a16="http://schemas.microsoft.com/office/drawing/2014/main" id="{DE00DB52-3455-4E2F-867B-A6D0516E17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0653800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7" name="Content Placeholder 2">
            <a:extLst>
              <a:ext uri="{FF2B5EF4-FFF2-40B4-BE49-F238E27FC236}">
                <a16:creationId xmlns:a16="http://schemas.microsoft.com/office/drawing/2014/main" id="{E236DB00-5789-4C70-A4C9-603DA789D55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74409" y="867743"/>
            <a:ext cx="5915026" cy="5701772"/>
          </a:xfrm>
        </p:spPr>
        <p:txBody>
          <a:bodyPr>
            <a:normAutofit/>
          </a:bodyPr>
          <a:lstStyle/>
          <a:p>
            <a:r>
              <a:rPr lang="en-GB" sz="1400"/>
              <a:t>The PESTEL highlight the following key factors</a:t>
            </a:r>
          </a:p>
          <a:p>
            <a:r>
              <a:rPr lang="en-GB" sz="1400"/>
              <a:t>1 political </a:t>
            </a:r>
          </a:p>
          <a:p>
            <a:r>
              <a:rPr lang="en-GB" sz="1400"/>
              <a:t>2 ECONOMIC </a:t>
            </a:r>
          </a:p>
          <a:p>
            <a:r>
              <a:rPr lang="en-GB" sz="1400"/>
              <a:t>3Techological </a:t>
            </a:r>
          </a:p>
          <a:p>
            <a:r>
              <a:rPr lang="en-GB" sz="1400"/>
              <a:t>Fishbone identified 3/3 main causes</a:t>
            </a:r>
          </a:p>
          <a:p>
            <a:r>
              <a:rPr lang="en-GB" sz="1400"/>
              <a:t>1. less work opportunity </a:t>
            </a:r>
          </a:p>
          <a:p>
            <a:r>
              <a:rPr lang="en-GB" sz="1400"/>
              <a:t>2.pressure of better performance </a:t>
            </a:r>
          </a:p>
          <a:p>
            <a:r>
              <a:rPr lang="en-GB" sz="1400"/>
              <a:t>3 non –flexible schedule ,</a:t>
            </a:r>
          </a:p>
          <a:p>
            <a:r>
              <a:rPr lang="en-GB" sz="1400"/>
              <a:t>4 lack of control over work processes </a:t>
            </a:r>
          </a:p>
          <a:p>
            <a:r>
              <a:rPr lang="en-GB" sz="1400"/>
              <a:t>From these, we identify two/three possible solutions</a:t>
            </a:r>
          </a:p>
          <a:p>
            <a:r>
              <a:rPr lang="en-GB" sz="1400"/>
              <a:t>1 trained mangers, offered good support </a:t>
            </a:r>
          </a:p>
          <a:p>
            <a:r>
              <a:rPr lang="en-GB" sz="1400"/>
              <a:t>2 allow flexible time and remote working </a:t>
            </a:r>
          </a:p>
          <a:p>
            <a:r>
              <a:rPr lang="en-GB" sz="1400"/>
              <a:t>3 Encourage team environment </a:t>
            </a:r>
          </a:p>
          <a:p>
            <a:r>
              <a:rPr lang="en-GB" sz="1400"/>
              <a:t>4 up to date with new policies and producres </a:t>
            </a:r>
          </a:p>
        </p:txBody>
      </p:sp>
      <p:sp>
        <p:nvSpPr>
          <p:cNvPr id="42" name="Isosceles Triangle 41">
            <a:extLst>
              <a:ext uri="{FF2B5EF4-FFF2-40B4-BE49-F238E27FC236}">
                <a16:creationId xmlns:a16="http://schemas.microsoft.com/office/drawing/2014/main" id="{9E914C83-E0D8-4953-92D5-169D28CB43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115423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44" name="Isosceles Triangle 43">
            <a:extLst>
              <a:ext uri="{FF2B5EF4-FFF2-40B4-BE49-F238E27FC236}">
                <a16:creationId xmlns:a16="http://schemas.microsoft.com/office/drawing/2014/main" id="{3512E083-F550-46AF-8490-767ECFD00C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67297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0499835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51EA24-E97E-4B52-AE9D-6FF9583AC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10905066" cy="1135737"/>
          </a:xfrm>
        </p:spPr>
        <p:txBody>
          <a:bodyPr>
            <a:normAutofit/>
          </a:bodyPr>
          <a:lstStyle/>
          <a:p>
            <a:r>
              <a:rPr lang="en-GB" sz="3600"/>
              <a:t>Evaluation of the solutions at choice the most appropriate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0A08C4-1DA2-4F39-8265-D43646C7CA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2000" dirty="0"/>
          </a:p>
          <a:p>
            <a:r>
              <a:rPr lang="en-GB" sz="2000" dirty="0"/>
              <a:t>Encourage open communication </a:t>
            </a:r>
          </a:p>
          <a:p>
            <a:r>
              <a:rPr lang="en-GB" sz="2000" dirty="0"/>
              <a:t>Time off with pay </a:t>
            </a:r>
          </a:p>
          <a:p>
            <a:r>
              <a:rPr lang="en-GB" sz="2000" dirty="0"/>
              <a:t>Consider flexible work schedule </a:t>
            </a:r>
          </a:p>
          <a:p>
            <a:r>
              <a:rPr lang="en-GB" sz="2000" dirty="0"/>
              <a:t>Training activities, fair and equal sharing of reward .</a:t>
            </a:r>
          </a:p>
          <a:p>
            <a:r>
              <a:rPr lang="en-GB" sz="2000" dirty="0"/>
              <a:t>Engage and recognize at work </a:t>
            </a:r>
          </a:p>
          <a:p>
            <a:endParaRPr lang="en-GB" sz="2000" dirty="0"/>
          </a:p>
        </p:txBody>
      </p:sp>
      <p:sp>
        <p:nvSpPr>
          <p:cNvPr id="6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1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00559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3060C83-F051-4F0E-ABAD-AA0DFC48B2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" name="Freeform: Shape 9">
            <a:extLst>
              <a:ext uri="{FF2B5EF4-FFF2-40B4-BE49-F238E27FC236}">
                <a16:creationId xmlns:a16="http://schemas.microsoft.com/office/drawing/2014/main" id="{83C98ABE-055B-441F-B07E-44F97F083C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-376156" y="-253670"/>
            <a:ext cx="1827638" cy="1376989"/>
          </a:xfrm>
          <a:custGeom>
            <a:avLst/>
            <a:gdLst>
              <a:gd name="connsiteX0" fmla="*/ 0 w 1827638"/>
              <a:gd name="connsiteY0" fmla="*/ 987379 h 1376989"/>
              <a:gd name="connsiteX1" fmla="*/ 987379 w 1827638"/>
              <a:gd name="connsiteY1" fmla="*/ 0 h 1376989"/>
              <a:gd name="connsiteX2" fmla="*/ 1827638 w 1827638"/>
              <a:gd name="connsiteY2" fmla="*/ 840260 h 1376989"/>
              <a:gd name="connsiteX3" fmla="*/ 1827638 w 1827638"/>
              <a:gd name="connsiteY3" fmla="*/ 1376989 h 1376989"/>
              <a:gd name="connsiteX4" fmla="*/ 0 w 1827638"/>
              <a:gd name="connsiteY4" fmla="*/ 1376989 h 137698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827638" h="1376989">
                <a:moveTo>
                  <a:pt x="0" y="987379"/>
                </a:moveTo>
                <a:lnTo>
                  <a:pt x="987379" y="0"/>
                </a:lnTo>
                <a:lnTo>
                  <a:pt x="1827638" y="840260"/>
                </a:lnTo>
                <a:lnTo>
                  <a:pt x="1827638" y="1376989"/>
                </a:lnTo>
                <a:lnTo>
                  <a:pt x="0" y="1376989"/>
                </a:lnTo>
                <a:close/>
              </a:path>
            </a:pathLst>
          </a:cu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7" name="Rectangle 11">
            <a:extLst>
              <a:ext uri="{FF2B5EF4-FFF2-40B4-BE49-F238E27FC236}">
                <a16:creationId xmlns:a16="http://schemas.microsoft.com/office/drawing/2014/main" id="{29FDB030-9B49-4CED-8CCD-4D99382388A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891641" y="422146"/>
            <a:ext cx="645368" cy="64536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9" name="Rectangle 13">
            <a:extLst>
              <a:ext uri="{FF2B5EF4-FFF2-40B4-BE49-F238E27FC236}">
                <a16:creationId xmlns:a16="http://schemas.microsoft.com/office/drawing/2014/main" id="{3783CA14-24A1-485C-8B30-D6A5D87987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900000" flipH="1">
            <a:off x="10043482" y="655140"/>
            <a:ext cx="687472" cy="687472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Freeform: Shape 15">
            <a:extLst>
              <a:ext uri="{FF2B5EF4-FFF2-40B4-BE49-F238E27FC236}">
                <a16:creationId xmlns:a16="http://schemas.microsoft.com/office/drawing/2014/main" id="{9A97C86A-04D6-40F7-AE84-31AB43E6A84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9356643" y="0"/>
            <a:ext cx="2835357" cy="1480837"/>
          </a:xfrm>
          <a:custGeom>
            <a:avLst/>
            <a:gdLst>
              <a:gd name="connsiteX0" fmla="*/ 2835357 w 2835357"/>
              <a:gd name="connsiteY0" fmla="*/ 1480837 h 1480837"/>
              <a:gd name="connsiteX1" fmla="*/ 0 w 2835357"/>
              <a:gd name="connsiteY1" fmla="*/ 1480837 h 1480837"/>
              <a:gd name="connsiteX2" fmla="*/ 1552727 w 2835357"/>
              <a:gd name="connsiteY2" fmla="*/ 0 h 1480837"/>
              <a:gd name="connsiteX3" fmla="*/ 2835357 w 2835357"/>
              <a:gd name="connsiteY3" fmla="*/ 1223245 h 148083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2835357" h="1480837">
                <a:moveTo>
                  <a:pt x="2835357" y="1480837"/>
                </a:moveTo>
                <a:lnTo>
                  <a:pt x="0" y="1480837"/>
                </a:lnTo>
                <a:lnTo>
                  <a:pt x="1552727" y="0"/>
                </a:lnTo>
                <a:lnTo>
                  <a:pt x="2835357" y="1223245"/>
                </a:lnTo>
                <a:close/>
              </a:path>
            </a:pathLst>
          </a:cu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9FEE4C-6DED-4ACE-AD1E-996504DE37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698170"/>
            <a:ext cx="6478513" cy="4516361"/>
          </a:xfrm>
        </p:spPr>
        <p:txBody>
          <a:bodyPr>
            <a:normAutofit/>
          </a:bodyPr>
          <a:lstStyle/>
          <a:p>
            <a:pPr marL="791845" marR="417830">
              <a:spcAft>
                <a:spcPts val="145"/>
              </a:spcAft>
            </a:pPr>
            <a:r>
              <a:rPr lang="en-GB" sz="1700" b="1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Conclusion</a:t>
            </a:r>
            <a:endParaRPr lang="en-GB" sz="1700" b="1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579120" marR="638810" indent="-558800">
              <a:spcAft>
                <a:spcPts val="44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Work stress is a complex problem attributed to the interplay between multiple personal, organizational and individual factors.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The overriding factor is an imbalance between the job demands and the employee’s capacity 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Employees develop stress reactions that manifest through physiological, psychological and physical features.</a:t>
            </a:r>
          </a:p>
          <a:p>
            <a:pPr marL="579120" marR="638810" indent="-558800">
              <a:spcAft>
                <a:spcPts val="440"/>
              </a:spcAft>
            </a:pPr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If persistent, stress progresses to severe health issues that contribute to severe deterioration of the organization’s healthiness.</a:t>
            </a:r>
          </a:p>
          <a:p>
            <a:r>
              <a:rPr lang="en-GB" sz="17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The solution to this multi-faceted problem encompasses a collaborative approach involving proactive efforts at different levels of regulation, as well as individual input</a:t>
            </a:r>
          </a:p>
          <a:p>
            <a:endParaRPr lang="en-GB" sz="1700"/>
          </a:p>
        </p:txBody>
      </p:sp>
      <p:sp>
        <p:nvSpPr>
          <p:cNvPr id="13" name="Isosceles Triangle 17">
            <a:extLst>
              <a:ext uri="{FF2B5EF4-FFF2-40B4-BE49-F238E27FC236}">
                <a16:creationId xmlns:a16="http://schemas.microsoft.com/office/drawing/2014/main" id="{FF9F2414-84E8-453E-B1F3-389FDE8192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976344" y="6115501"/>
            <a:ext cx="1494513" cy="742499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5" name="Isosceles Triangle 19">
            <a:extLst>
              <a:ext uri="{FF2B5EF4-FFF2-40B4-BE49-F238E27FC236}">
                <a16:creationId xmlns:a16="http://schemas.microsoft.com/office/drawing/2014/main" id="{3ECA69A1-7536-43AC-85EF-C7106179F5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7604080" y="6453143"/>
            <a:ext cx="814903" cy="404857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786121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" name="Rectangle 7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68EFF-1718-4AAF-B633-073FDC66AD1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3467" y="1782981"/>
            <a:ext cx="10905066" cy="4393982"/>
          </a:xfrm>
        </p:spPr>
        <p:txBody>
          <a:bodyPr>
            <a:normAutofit/>
          </a:bodyPr>
          <a:lstStyle/>
          <a:p>
            <a:pPr marL="198755" marR="10795" indent="-6350"/>
            <a:r>
              <a:rPr lang="en-GB" sz="1000" b="1" kern="0">
                <a:effectLst/>
                <a:latin typeface="Georgia" panose="02040502050405020303" pitchFamily="18" charset="0"/>
                <a:ea typeface="Georgia" panose="02040502050405020303" pitchFamily="18" charset="0"/>
                <a:cs typeface="Georgia" panose="02040502050405020303" pitchFamily="18" charset="0"/>
              </a:rPr>
              <a:t>References</a:t>
            </a:r>
          </a:p>
          <a:p>
            <a:pPr marL="423545" indent="-433070">
              <a:spcAft>
                <a:spcPts val="30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American Psychological Association. Coping with stress at work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(2018, October 14). https:// www.apa.org. </a:t>
            </a:r>
            <a:r>
              <a:rPr lang="en-GB" sz="1000" u="sng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https://www.apa.org/topics/healthy-workplaces/work-stress</a:t>
            </a:r>
            <a:endParaRPr lang="en-GB" sz="100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3545" marR="87630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Bhui, K., Dinos, S., Galant-Miecznikowska, M., de Jongh, B., &amp; Stansfeld, S. (2016). Perceptions of work stress causes and effective interventions in employees working in public, private and non-governmental organisations: a qualitative study.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BJPsych bulletin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40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(6), 318-325.</a:t>
            </a:r>
          </a:p>
          <a:p>
            <a:pPr marL="423545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Bogdanova, A., Enfors, H., &amp; Naumovska, S. (2008). Work Environment Stressors-The link between employees’ well-being and job performance?.</a:t>
            </a:r>
          </a:p>
          <a:p>
            <a:pPr marL="423545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Caplan, R. D. (2017). Person-environment fit theory and organizations: Commensurate dimensions, time perspectives, and mechanisms.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Journal of Vocational behavior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31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(3), 248-267.</a:t>
            </a:r>
          </a:p>
          <a:p>
            <a:pPr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Hassard, J., &amp; Cox, T. (2011). Work-related stress: Nature and management.</a:t>
            </a:r>
          </a:p>
          <a:p>
            <a:pPr marL="423545" indent="-433070">
              <a:spcAft>
                <a:spcPts val="30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Hse.gov.uk. Work-related stress and how to tackle it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. (2021, May 11). </a:t>
            </a:r>
            <a:r>
              <a:rPr lang="en-GB" sz="1000" u="sng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https://www.hse.gov.uk/ stress/what-to-do.htm</a:t>
            </a:r>
            <a:endParaRPr lang="en-GB" sz="100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7355" indent="-417830">
              <a:spcAft>
                <a:spcPts val="310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International Labour Organization,. (2016).  A collective challenge-world day for safety and health at work.  </a:t>
            </a:r>
            <a:r>
              <a:rPr lang="en-GB" sz="1000" u="sng">
                <a:effectLst/>
                <a:uFill>
                  <a:solidFill>
                    <a:srgbClr val="00A3D6"/>
                  </a:solidFill>
                </a:uFill>
                <a:latin typeface="Calibri" panose="020F0502020204030204" pitchFamily="34" charset="0"/>
                <a:ea typeface="Calibri" panose="020F0502020204030204" pitchFamily="34" charset="0"/>
              </a:rPr>
              <a:t>https://www.ilo.org/wcmsp5/groups/public/---ed_protect/---protrav/---safework/ documents/publication/wcms_466547.pdf</a:t>
            </a:r>
            <a:endParaRPr lang="en-GB" sz="1000">
              <a:effectLst/>
              <a:latin typeface="Calibri" panose="020F0502020204030204" pitchFamily="34" charset="0"/>
              <a:ea typeface="Calibri" panose="020F0502020204030204" pitchFamily="34" charset="0"/>
            </a:endParaRPr>
          </a:p>
          <a:p>
            <a:pPr marL="423545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Joseph, T. D. (2013). Work related stress.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European Journal of Business and Social Sciences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(10), 73-80.</a:t>
            </a:r>
          </a:p>
          <a:p>
            <a:pPr marL="423545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MacKay*, C. J., Cousins, R., Kelly, P. J., Lee, S., &amp; McCAIG, R. H. (2004). ‘Management Standards’ and work-related stress in the UK: policy background and science.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Work &amp; Stress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18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(2), 91-112.</a:t>
            </a:r>
          </a:p>
          <a:p>
            <a:pPr marL="423545" indent="-423545">
              <a:spcAft>
                <a:spcPts val="295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Ornek, O. K., &amp; Esin, M. N. (2020). Effects of a work-related stress model based mental health promotion program on job stress, stress reactions and coping profiles of women workers: a control groups study.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BMC public health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,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20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(1), 1-14.</a:t>
            </a:r>
          </a:p>
          <a:p>
            <a:pPr marL="426720" marR="77470" indent="-417195">
              <a:spcAft>
                <a:spcPts val="800"/>
              </a:spcAft>
            </a:pP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⚫ Portoghese, I., Galletta, M., Leiter, M. P., Finco, G., d’Aloja, E., &amp; Campagna, M. (2020). Job Demand-Control-Support Latent Profiles and Their Relationships with Interpersonal Stressors, Job Burnout, and Intrinsic Work Motivation. </a:t>
            </a:r>
            <a:r>
              <a:rPr lang="en-GB" sz="1000" i="1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International Journal of Environmental Research and Public Health 17</a:t>
            </a:r>
            <a:r>
              <a:rPr lang="en-GB" sz="1000">
                <a:effectLst/>
                <a:latin typeface="Calibri" panose="020F0502020204030204" pitchFamily="34" charset="0"/>
                <a:ea typeface="Calibri" panose="020F0502020204030204" pitchFamily="34" charset="0"/>
              </a:rPr>
              <a:t>(24) 9430</a:t>
            </a:r>
          </a:p>
          <a:p>
            <a:endParaRPr lang="en-GB" sz="1000" dirty="0"/>
          </a:p>
        </p:txBody>
      </p:sp>
      <p:sp>
        <p:nvSpPr>
          <p:cNvPr id="70" name="Rectangle 9">
            <a:extLst>
              <a:ext uri="{FF2B5EF4-FFF2-40B4-BE49-F238E27FC236}">
                <a16:creationId xmlns:a16="http://schemas.microsoft.com/office/drawing/2014/main" id="{2E80C965-DB6D-4F81-9E9E-B027384D0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11052629" y="2120024"/>
            <a:ext cx="645368" cy="645368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Isosceles Triangle 11">
            <a:extLst>
              <a:ext uri="{FF2B5EF4-FFF2-40B4-BE49-F238E27FC236}">
                <a16:creationId xmlns:a16="http://schemas.microsoft.com/office/drawing/2014/main" id="{A580F890-B085-4E95-96AA-55AEBEC5CE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10289068" y="1343027"/>
            <a:ext cx="2532832" cy="1273032"/>
          </a:xfrm>
          <a:prstGeom prst="triangle">
            <a:avLst>
              <a:gd name="adj" fmla="val 50000"/>
            </a:avLst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2" name="Isosceles Triangle 13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3" name="Rectangle 15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4753384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368</TotalTime>
  <Words>1035</Words>
  <Application>Microsoft Office PowerPoint</Application>
  <PresentationFormat>Widescreen</PresentationFormat>
  <Paragraphs>90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Calibri</vt:lpstr>
      <vt:lpstr>Calibri Light</vt:lpstr>
      <vt:lpstr>Georgia</vt:lpstr>
      <vt:lpstr>Wingdings</vt:lpstr>
      <vt:lpstr>Office Theme</vt:lpstr>
      <vt:lpstr>Understanding and resolving the complex problem of work stress in uk </vt:lpstr>
      <vt:lpstr>PowerPoint Presentation</vt:lpstr>
      <vt:lpstr>Nature and Impact of the Problem</vt:lpstr>
      <vt:lpstr>Understanding the causes of the problem</vt:lpstr>
      <vt:lpstr>PowerPoint Presentation</vt:lpstr>
      <vt:lpstr>PESTEL analysis to understand external factors causing the problem</vt:lpstr>
      <vt:lpstr>Identifying possible solutions to solve the problem</vt:lpstr>
      <vt:lpstr>Evaluation of the solutions at choice the most appropriate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Understanding and resolving the complex problem of work stress in uk</dc:title>
  <dc:creator>bahadur singh</dc:creator>
  <cp:lastModifiedBy>bahadur singh</cp:lastModifiedBy>
  <cp:revision>4</cp:revision>
  <dcterms:created xsi:type="dcterms:W3CDTF">2021-10-28T21:04:35Z</dcterms:created>
  <dcterms:modified xsi:type="dcterms:W3CDTF">2021-11-08T21:48:12Z</dcterms:modified>
</cp:coreProperties>
</file>