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32" r:id="rId3"/>
    <p:sldId id="260" r:id="rId4"/>
    <p:sldId id="264" r:id="rId5"/>
    <p:sldId id="263" r:id="rId6"/>
    <p:sldId id="259" r:id="rId7"/>
    <p:sldId id="261" r:id="rId8"/>
    <p:sldId id="262" r:id="rId9"/>
    <p:sldId id="266" r:id="rId10"/>
    <p:sldId id="268" r:id="rId11"/>
    <p:sldId id="327" r:id="rId12"/>
    <p:sldId id="329" r:id="rId13"/>
    <p:sldId id="335" r:id="rId14"/>
    <p:sldId id="336" r:id="rId15"/>
    <p:sldId id="334" r:id="rId16"/>
    <p:sldId id="326" r:id="rId17"/>
    <p:sldId id="258" r:id="rId18"/>
    <p:sldId id="330" r:id="rId19"/>
    <p:sldId id="333" r:id="rId20"/>
    <p:sldId id="328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hompson" userId="c63919ff023e59b0" providerId="LiveId" clId="{76C0244E-711B-44A7-9AF3-F12614D7D809}"/>
    <pc:docChg chg="undo custSel addSld modSld sldOrd">
      <pc:chgData name="Paul Thompson" userId="c63919ff023e59b0" providerId="LiveId" clId="{76C0244E-711B-44A7-9AF3-F12614D7D809}" dt="2025-11-26T14:56:09.199" v="542" actId="20577"/>
      <pc:docMkLst>
        <pc:docMk/>
      </pc:docMkLst>
      <pc:sldChg chg="modSp mod">
        <pc:chgData name="Paul Thompson" userId="c63919ff023e59b0" providerId="LiveId" clId="{76C0244E-711B-44A7-9AF3-F12614D7D809}" dt="2025-11-25T17:16:16.144" v="2" actId="1076"/>
        <pc:sldMkLst>
          <pc:docMk/>
          <pc:sldMk cId="2589082568" sldId="260"/>
        </pc:sldMkLst>
        <pc:spChg chg="mod">
          <ac:chgData name="Paul Thompson" userId="c63919ff023e59b0" providerId="LiveId" clId="{76C0244E-711B-44A7-9AF3-F12614D7D809}" dt="2025-11-25T17:16:16.144" v="2" actId="1076"/>
          <ac:spMkLst>
            <pc:docMk/>
            <pc:sldMk cId="2589082568" sldId="260"/>
            <ac:spMk id="3" creationId="{82CEF30D-D809-F436-C1B5-A0BFAD0EF216}"/>
          </ac:spMkLst>
        </pc:spChg>
        <pc:spChg chg="mod">
          <ac:chgData name="Paul Thompson" userId="c63919ff023e59b0" providerId="LiveId" clId="{76C0244E-711B-44A7-9AF3-F12614D7D809}" dt="2025-11-25T17:16:10.311" v="1" actId="1076"/>
          <ac:spMkLst>
            <pc:docMk/>
            <pc:sldMk cId="2589082568" sldId="260"/>
            <ac:spMk id="4" creationId="{B575860F-B54E-F5CE-10CA-A0E7B08C360E}"/>
          </ac:spMkLst>
        </pc:spChg>
      </pc:sldChg>
      <pc:sldChg chg="modSp mod">
        <pc:chgData name="Paul Thompson" userId="c63919ff023e59b0" providerId="LiveId" clId="{76C0244E-711B-44A7-9AF3-F12614D7D809}" dt="2025-11-25T17:26:47.785" v="5" actId="20577"/>
        <pc:sldMkLst>
          <pc:docMk/>
          <pc:sldMk cId="4112741261" sldId="262"/>
        </pc:sldMkLst>
        <pc:spChg chg="mod">
          <ac:chgData name="Paul Thompson" userId="c63919ff023e59b0" providerId="LiveId" clId="{76C0244E-711B-44A7-9AF3-F12614D7D809}" dt="2025-11-25T17:26:47.785" v="5" actId="20577"/>
          <ac:spMkLst>
            <pc:docMk/>
            <pc:sldMk cId="4112741261" sldId="262"/>
            <ac:spMk id="10" creationId="{ED565810-7A9E-D41A-1434-5108E4B00BA2}"/>
          </ac:spMkLst>
        </pc:spChg>
      </pc:sldChg>
      <pc:sldChg chg="addSp delSp modSp mod">
        <pc:chgData name="Paul Thompson" userId="c63919ff023e59b0" providerId="LiveId" clId="{76C0244E-711B-44A7-9AF3-F12614D7D809}" dt="2025-11-25T17:28:40.144" v="10" actId="14100"/>
        <pc:sldMkLst>
          <pc:docMk/>
          <pc:sldMk cId="1610249063" sldId="266"/>
        </pc:sldMkLst>
        <pc:picChg chg="add mod">
          <ac:chgData name="Paul Thompson" userId="c63919ff023e59b0" providerId="LiveId" clId="{76C0244E-711B-44A7-9AF3-F12614D7D809}" dt="2025-11-25T17:28:40.144" v="10" actId="14100"/>
          <ac:picMkLst>
            <pc:docMk/>
            <pc:sldMk cId="1610249063" sldId="266"/>
            <ac:picMk id="4" creationId="{1FAEB8DE-791E-676C-2E62-382C5610EEA1}"/>
          </ac:picMkLst>
        </pc:picChg>
        <pc:picChg chg="del">
          <ac:chgData name="Paul Thompson" userId="c63919ff023e59b0" providerId="LiveId" clId="{76C0244E-711B-44A7-9AF3-F12614D7D809}" dt="2025-11-25T17:27:57.119" v="6" actId="478"/>
          <ac:picMkLst>
            <pc:docMk/>
            <pc:sldMk cId="1610249063" sldId="266"/>
            <ac:picMk id="8" creationId="{761A64A2-C1A7-AAC7-03C4-D42AB1DAFDB8}"/>
          </ac:picMkLst>
        </pc:picChg>
      </pc:sldChg>
      <pc:sldChg chg="addSp modSp mod ord">
        <pc:chgData name="Paul Thompson" userId="c63919ff023e59b0" providerId="LiveId" clId="{76C0244E-711B-44A7-9AF3-F12614D7D809}" dt="2025-11-26T11:40:12.987" v="251" actId="207"/>
        <pc:sldMkLst>
          <pc:docMk/>
          <pc:sldMk cId="871405277" sldId="326"/>
        </pc:sldMkLst>
        <pc:spChg chg="mod">
          <ac:chgData name="Paul Thompson" userId="c63919ff023e59b0" providerId="LiveId" clId="{76C0244E-711B-44A7-9AF3-F12614D7D809}" dt="2025-11-26T11:36:58.223" v="222" actId="1076"/>
          <ac:spMkLst>
            <pc:docMk/>
            <pc:sldMk cId="871405277" sldId="326"/>
            <ac:spMk id="2" creationId="{5ECA3869-88CC-9100-F0E5-E4785A73F4D1}"/>
          </ac:spMkLst>
        </pc:spChg>
        <pc:spChg chg="mod">
          <ac:chgData name="Paul Thompson" userId="c63919ff023e59b0" providerId="LiveId" clId="{76C0244E-711B-44A7-9AF3-F12614D7D809}" dt="2025-11-26T11:40:06.977" v="250" actId="207"/>
          <ac:spMkLst>
            <pc:docMk/>
            <pc:sldMk cId="871405277" sldId="326"/>
            <ac:spMk id="3" creationId="{C9F50B67-FE48-A641-8FE4-A53DA2783115}"/>
          </ac:spMkLst>
        </pc:spChg>
        <pc:spChg chg="mod">
          <ac:chgData name="Paul Thompson" userId="c63919ff023e59b0" providerId="LiveId" clId="{76C0244E-711B-44A7-9AF3-F12614D7D809}" dt="2025-11-26T11:39:21" v="244" actId="14100"/>
          <ac:spMkLst>
            <pc:docMk/>
            <pc:sldMk cId="871405277" sldId="326"/>
            <ac:spMk id="9" creationId="{8FC2E4CA-D355-EF43-9D35-420B074EA440}"/>
          </ac:spMkLst>
        </pc:spChg>
        <pc:spChg chg="mod">
          <ac:chgData name="Paul Thompson" userId="c63919ff023e59b0" providerId="LiveId" clId="{76C0244E-711B-44A7-9AF3-F12614D7D809}" dt="2025-11-26T11:38:13.160" v="235" actId="1076"/>
          <ac:spMkLst>
            <pc:docMk/>
            <pc:sldMk cId="871405277" sldId="326"/>
            <ac:spMk id="10" creationId="{8B968392-24F8-6696-64C6-FA7DF972E0E8}"/>
          </ac:spMkLst>
        </pc:spChg>
        <pc:spChg chg="mod">
          <ac:chgData name="Paul Thompson" userId="c63919ff023e59b0" providerId="LiveId" clId="{76C0244E-711B-44A7-9AF3-F12614D7D809}" dt="2025-11-26T11:39:54.317" v="249" actId="1076"/>
          <ac:spMkLst>
            <pc:docMk/>
            <pc:sldMk cId="871405277" sldId="326"/>
            <ac:spMk id="11" creationId="{57179DF2-4B66-9045-839A-C6D8650E8491}"/>
          </ac:spMkLst>
        </pc:spChg>
        <pc:spChg chg="mod">
          <ac:chgData name="Paul Thompson" userId="c63919ff023e59b0" providerId="LiveId" clId="{76C0244E-711B-44A7-9AF3-F12614D7D809}" dt="2025-11-26T11:37:03.228" v="223" actId="1076"/>
          <ac:spMkLst>
            <pc:docMk/>
            <pc:sldMk cId="871405277" sldId="326"/>
            <ac:spMk id="22" creationId="{93BEAF5C-BC90-8445-BBE8-ED9A76E3F420}"/>
          </ac:spMkLst>
        </pc:spChg>
        <pc:spChg chg="mod">
          <ac:chgData name="Paul Thompson" userId="c63919ff023e59b0" providerId="LiveId" clId="{76C0244E-711B-44A7-9AF3-F12614D7D809}" dt="2025-11-26T11:37:09.439" v="224" actId="1076"/>
          <ac:spMkLst>
            <pc:docMk/>
            <pc:sldMk cId="871405277" sldId="326"/>
            <ac:spMk id="32" creationId="{2A03CDFB-5C41-165A-B603-BB8819E63DEA}"/>
          </ac:spMkLst>
        </pc:spChg>
        <pc:spChg chg="mod">
          <ac:chgData name="Paul Thompson" userId="c63919ff023e59b0" providerId="LiveId" clId="{76C0244E-711B-44A7-9AF3-F12614D7D809}" dt="2025-11-26T11:38:06.051" v="234" actId="14100"/>
          <ac:spMkLst>
            <pc:docMk/>
            <pc:sldMk cId="871405277" sldId="326"/>
            <ac:spMk id="35" creationId="{99EE8B55-7EE1-1716-43CA-DA2C5F96740E}"/>
          </ac:spMkLst>
        </pc:spChg>
        <pc:spChg chg="mod">
          <ac:chgData name="Paul Thompson" userId="c63919ff023e59b0" providerId="LiveId" clId="{76C0244E-711B-44A7-9AF3-F12614D7D809}" dt="2025-11-26T11:39:41.888" v="247" actId="14100"/>
          <ac:spMkLst>
            <pc:docMk/>
            <pc:sldMk cId="871405277" sldId="326"/>
            <ac:spMk id="36" creationId="{10454A41-637A-1B3E-2FD9-857E6FB3F2C9}"/>
          </ac:spMkLst>
        </pc:spChg>
        <pc:spChg chg="mod">
          <ac:chgData name="Paul Thompson" userId="c63919ff023e59b0" providerId="LiveId" clId="{76C0244E-711B-44A7-9AF3-F12614D7D809}" dt="2025-11-26T11:30:43.401" v="195" actId="14100"/>
          <ac:spMkLst>
            <pc:docMk/>
            <pc:sldMk cId="871405277" sldId="326"/>
            <ac:spMk id="45" creationId="{AE4B967C-787D-7E4B-B7CC-0DCB4FF05D46}"/>
          </ac:spMkLst>
        </pc:spChg>
        <pc:spChg chg="mod">
          <ac:chgData name="Paul Thompson" userId="c63919ff023e59b0" providerId="LiveId" clId="{76C0244E-711B-44A7-9AF3-F12614D7D809}" dt="2025-11-26T11:40:12.987" v="251" actId="207"/>
          <ac:spMkLst>
            <pc:docMk/>
            <pc:sldMk cId="871405277" sldId="326"/>
            <ac:spMk id="46" creationId="{FC088B75-C272-6044-A785-DE9B220C6E8B}"/>
          </ac:spMkLst>
        </pc:spChg>
        <pc:spChg chg="mod">
          <ac:chgData name="Paul Thompson" userId="c63919ff023e59b0" providerId="LiveId" clId="{76C0244E-711B-44A7-9AF3-F12614D7D809}" dt="2025-11-26T11:38:39.161" v="237" actId="255"/>
          <ac:spMkLst>
            <pc:docMk/>
            <pc:sldMk cId="871405277" sldId="326"/>
            <ac:spMk id="52" creationId="{B9BACD48-4C48-D646-8F19-7388E42DE39E}"/>
          </ac:spMkLst>
        </pc:spChg>
        <pc:picChg chg="mod">
          <ac:chgData name="Paul Thompson" userId="c63919ff023e59b0" providerId="LiveId" clId="{76C0244E-711B-44A7-9AF3-F12614D7D809}" dt="2025-11-26T11:39:49.245" v="248" actId="1076"/>
          <ac:picMkLst>
            <pc:docMk/>
            <pc:sldMk cId="871405277" sldId="326"/>
            <ac:picMk id="4" creationId="{FFAF02E2-CF00-4470-9EAA-A818D0B1A644}"/>
          </ac:picMkLst>
        </pc:picChg>
        <pc:picChg chg="add mod">
          <ac:chgData name="Paul Thompson" userId="c63919ff023e59b0" providerId="LiveId" clId="{76C0244E-711B-44A7-9AF3-F12614D7D809}" dt="2025-11-26T11:33:50.070" v="198" actId="1076"/>
          <ac:picMkLst>
            <pc:docMk/>
            <pc:sldMk cId="871405277" sldId="326"/>
            <ac:picMk id="6" creationId="{A29EDCDE-4B09-81E7-6BC5-49AE09E6A7BC}"/>
          </ac:picMkLst>
        </pc:picChg>
        <pc:picChg chg="add mod">
          <ac:chgData name="Paul Thompson" userId="c63919ff023e59b0" providerId="LiveId" clId="{76C0244E-711B-44A7-9AF3-F12614D7D809}" dt="2025-11-26T11:39:30.015" v="245" actId="1076"/>
          <ac:picMkLst>
            <pc:docMk/>
            <pc:sldMk cId="871405277" sldId="326"/>
            <ac:picMk id="8" creationId="{D2EF8623-DDD2-F227-3A40-CCBE4D18D0D7}"/>
          </ac:picMkLst>
        </pc:picChg>
      </pc:sldChg>
      <pc:sldChg chg="modSp mod ord">
        <pc:chgData name="Paul Thompson" userId="c63919ff023e59b0" providerId="LiveId" clId="{76C0244E-711B-44A7-9AF3-F12614D7D809}" dt="2025-11-26T11:11:37.926" v="19"/>
        <pc:sldMkLst>
          <pc:docMk/>
          <pc:sldMk cId="2320317126" sldId="327"/>
        </pc:sldMkLst>
        <pc:spChg chg="mod">
          <ac:chgData name="Paul Thompson" userId="c63919ff023e59b0" providerId="LiveId" clId="{76C0244E-711B-44A7-9AF3-F12614D7D809}" dt="2025-11-25T17:37:55.420" v="12" actId="1076"/>
          <ac:spMkLst>
            <pc:docMk/>
            <pc:sldMk cId="2320317126" sldId="327"/>
            <ac:spMk id="3" creationId="{79F1F71C-3650-B6B4-F4F7-A4F1AEA51EC7}"/>
          </ac:spMkLst>
        </pc:spChg>
      </pc:sldChg>
      <pc:sldChg chg="modSp mod">
        <pc:chgData name="Paul Thompson" userId="c63919ff023e59b0" providerId="LiveId" clId="{76C0244E-711B-44A7-9AF3-F12614D7D809}" dt="2025-11-26T14:56:09.199" v="542" actId="20577"/>
        <pc:sldMkLst>
          <pc:docMk/>
          <pc:sldMk cId="576440527" sldId="332"/>
        </pc:sldMkLst>
        <pc:graphicFrameChg chg="mod modGraphic">
          <ac:chgData name="Paul Thompson" userId="c63919ff023e59b0" providerId="LiveId" clId="{76C0244E-711B-44A7-9AF3-F12614D7D809}" dt="2025-11-26T14:56:09.199" v="542" actId="20577"/>
          <ac:graphicFrameMkLst>
            <pc:docMk/>
            <pc:sldMk cId="576440527" sldId="332"/>
            <ac:graphicFrameMk id="6" creationId="{996A5E25-0E64-8DAC-5294-0D622B69C6BB}"/>
          </ac:graphicFrameMkLst>
        </pc:graphicFrameChg>
      </pc:sldChg>
      <pc:sldChg chg="addSp delSp modSp add mod ord">
        <pc:chgData name="Paul Thompson" userId="c63919ff023e59b0" providerId="LiveId" clId="{76C0244E-711B-44A7-9AF3-F12614D7D809}" dt="2025-11-26T11:22:34.474" v="92" actId="1076"/>
        <pc:sldMkLst>
          <pc:docMk/>
          <pc:sldMk cId="4029433342" sldId="335"/>
        </pc:sldMkLst>
        <pc:spChg chg="mod">
          <ac:chgData name="Paul Thompson" userId="c63919ff023e59b0" providerId="LiveId" clId="{76C0244E-711B-44A7-9AF3-F12614D7D809}" dt="2025-11-26T11:21:52.700" v="88" actId="207"/>
          <ac:spMkLst>
            <pc:docMk/>
            <pc:sldMk cId="4029433342" sldId="335"/>
            <ac:spMk id="8" creationId="{07B3AB61-D6E3-F11D-75D8-60D58772244D}"/>
          </ac:spMkLst>
        </pc:spChg>
        <pc:picChg chg="add mod">
          <ac:chgData name="Paul Thompson" userId="c63919ff023e59b0" providerId="LiveId" clId="{76C0244E-711B-44A7-9AF3-F12614D7D809}" dt="2025-11-26T11:20:00.998" v="52" actId="1076"/>
          <ac:picMkLst>
            <pc:docMk/>
            <pc:sldMk cId="4029433342" sldId="335"/>
            <ac:picMk id="3" creationId="{FC95F0D6-FFC3-CB25-9B84-FAEBC8D261BF}"/>
          </ac:picMkLst>
        </pc:picChg>
        <pc:picChg chg="del">
          <ac:chgData name="Paul Thompson" userId="c63919ff023e59b0" providerId="LiveId" clId="{76C0244E-711B-44A7-9AF3-F12614D7D809}" dt="2025-11-26T11:20:15.134" v="55" actId="478"/>
          <ac:picMkLst>
            <pc:docMk/>
            <pc:sldMk cId="4029433342" sldId="335"/>
            <ac:picMk id="4" creationId="{861E7B34-88BF-5F97-05E7-E5B9DC6EE3C6}"/>
          </ac:picMkLst>
        </pc:picChg>
        <pc:picChg chg="mod">
          <ac:chgData name="Paul Thompson" userId="c63919ff023e59b0" providerId="LiveId" clId="{76C0244E-711B-44A7-9AF3-F12614D7D809}" dt="2025-11-26T11:20:05.212" v="53" actId="1076"/>
          <ac:picMkLst>
            <pc:docMk/>
            <pc:sldMk cId="4029433342" sldId="335"/>
            <ac:picMk id="5" creationId="{D69BBE2D-0DEA-1D4F-28AE-CC8A6912044A}"/>
          </ac:picMkLst>
        </pc:picChg>
        <pc:picChg chg="add del mod">
          <ac:chgData name="Paul Thompson" userId="c63919ff023e59b0" providerId="LiveId" clId="{76C0244E-711B-44A7-9AF3-F12614D7D809}" dt="2025-11-26T11:21:57.852" v="89" actId="478"/>
          <ac:picMkLst>
            <pc:docMk/>
            <pc:sldMk cId="4029433342" sldId="335"/>
            <ac:picMk id="6" creationId="{5821F642-3B67-88E9-A3CD-1C0C4B7F0617}"/>
          </ac:picMkLst>
        </pc:picChg>
        <pc:picChg chg="add mod">
          <ac:chgData name="Paul Thompson" userId="c63919ff023e59b0" providerId="LiveId" clId="{76C0244E-711B-44A7-9AF3-F12614D7D809}" dt="2025-11-26T11:22:34.474" v="92" actId="1076"/>
          <ac:picMkLst>
            <pc:docMk/>
            <pc:sldMk cId="4029433342" sldId="335"/>
            <ac:picMk id="9" creationId="{5A5249C4-D032-0BA5-88E5-84D2D1BC779F}"/>
          </ac:picMkLst>
        </pc:picChg>
      </pc:sldChg>
      <pc:sldChg chg="addSp delSp modSp add mod ord">
        <pc:chgData name="Paul Thompson" userId="c63919ff023e59b0" providerId="LiveId" clId="{76C0244E-711B-44A7-9AF3-F12614D7D809}" dt="2025-11-26T14:19:22.425" v="255" actId="14100"/>
        <pc:sldMkLst>
          <pc:docMk/>
          <pc:sldMk cId="967205524" sldId="336"/>
        </pc:sldMkLst>
        <pc:spChg chg="mod">
          <ac:chgData name="Paul Thompson" userId="c63919ff023e59b0" providerId="LiveId" clId="{76C0244E-711B-44A7-9AF3-F12614D7D809}" dt="2025-11-26T14:19:22.425" v="255" actId="14100"/>
          <ac:spMkLst>
            <pc:docMk/>
            <pc:sldMk cId="967205524" sldId="336"/>
            <ac:spMk id="10" creationId="{6DCBE034-2E94-F329-CBB9-5BA034528BCC}"/>
          </ac:spMkLst>
        </pc:spChg>
        <pc:picChg chg="add mod">
          <ac:chgData name="Paul Thompson" userId="c63919ff023e59b0" providerId="LiveId" clId="{76C0244E-711B-44A7-9AF3-F12614D7D809}" dt="2025-11-26T11:19:54.478" v="51"/>
          <ac:picMkLst>
            <pc:docMk/>
            <pc:sldMk cId="967205524" sldId="336"/>
            <ac:picMk id="3" creationId="{14D320E4-560A-AC23-7971-23B92C5EE66C}"/>
          </ac:picMkLst>
        </pc:picChg>
        <pc:picChg chg="add mod">
          <ac:chgData name="Paul Thompson" userId="c63919ff023e59b0" providerId="LiveId" clId="{76C0244E-711B-44A7-9AF3-F12614D7D809}" dt="2025-11-26T11:25:59.097" v="97" actId="14100"/>
          <ac:picMkLst>
            <pc:docMk/>
            <pc:sldMk cId="967205524" sldId="336"/>
            <ac:picMk id="5" creationId="{C66A1747-29E7-3207-C5A1-C34B14951A4A}"/>
          </ac:picMkLst>
        </pc:picChg>
        <pc:picChg chg="del">
          <ac:chgData name="Paul Thompson" userId="c63919ff023e59b0" providerId="LiveId" clId="{76C0244E-711B-44A7-9AF3-F12614D7D809}" dt="2025-11-26T11:21:00.316" v="60" actId="478"/>
          <ac:picMkLst>
            <pc:docMk/>
            <pc:sldMk cId="967205524" sldId="336"/>
            <ac:picMk id="6" creationId="{D323EEAD-07DA-6B81-74EE-0F79E5C4216E}"/>
          </ac:picMkLst>
        </pc:picChg>
        <pc:picChg chg="mod">
          <ac:chgData name="Paul Thompson" userId="c63919ff023e59b0" providerId="LiveId" clId="{76C0244E-711B-44A7-9AF3-F12614D7D809}" dt="2025-11-26T11:21:29.269" v="85" actId="1076"/>
          <ac:picMkLst>
            <pc:docMk/>
            <pc:sldMk cId="967205524" sldId="336"/>
            <ac:picMk id="7" creationId="{C50765CF-89A9-D198-BEEB-D51A72C9E46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EAB01-B7EF-493E-464D-4E20CEAF60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5DFB6F-7839-427A-DFC0-E035AA1155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0C337-46D0-4DED-B53F-D0FD51819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60C54-55F4-437E-A838-03B822555B1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96167-B9F1-AE1E-EDA4-9211BE6F5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8BC5C9-DEB1-0C2D-A215-DF323F88D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55B9-69EC-4F2E-9EA2-A56CABDD7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038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B02FE-9A17-5717-5260-B27095FD3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EDC3D-A475-387B-2873-3D7838DE04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2E907F-4299-1E18-E348-9F98083CB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60C54-55F4-437E-A838-03B822555B1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24EDFC-D3C4-A348-0A0C-0D079798CB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09FAA-5DE0-AE76-3909-C6C482B5A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55B9-69EC-4F2E-9EA2-A56CABDD7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89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10A2F-8639-F4BB-EC94-767ED218E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6E75D1-E4A2-E5E8-6122-BF94EC3A8A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55B5C7-B55A-1A4D-1EF9-7A8011A6C5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60C54-55F4-437E-A838-03B822555B1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B6BAD6-4960-766B-45C1-EAFE2D968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7A54C-BA17-43FB-9060-E1901868A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55B9-69EC-4F2E-9EA2-A56CABDD7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43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0D265-F107-786C-43CD-A57E7AB56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E020C-82AE-352A-4237-3D088B935C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3EE4C7-76CA-3B64-A6EF-03A2934BBB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E8C1E3-6788-6AB3-FAC7-E3C9A1F04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60C54-55F4-437E-A838-03B822555B1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AB7A4A-2AF7-2D90-949A-D2BF29C41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CC7025-B118-1FF9-4B7B-56777B841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55B9-69EC-4F2E-9EA2-A56CABDD7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810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4A0BE-7AC2-0FAF-0964-C355CEDFD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898B7-E5E2-A412-4CC1-63F361F62A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4F8487-2697-A323-706A-BCB273B4E0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C9EB18-1D97-09B5-2287-D2A7BAD3A2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9276A4-CB67-C4E4-BAF2-88744A70A9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A1AEF-8C7C-D2A3-169A-D0EC4A2BF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60C54-55F4-437E-A838-03B822555B1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609911-9DE7-2EE5-350A-184181772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52B07A-F0F0-58A6-D488-03649515A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55B9-69EC-4F2E-9EA2-A56CABDD7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37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DCB49-B6EA-1351-7295-EB0BAA5B6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BFA5EB-6A47-FE81-FAA3-DB3EB8CB3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60C54-55F4-437E-A838-03B822555B1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05D624-F912-6CB1-8048-96DEE6541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A80602-50CF-ADAB-26FC-8405569DA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55B9-69EC-4F2E-9EA2-A56CABDD7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111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6C0899-DE2E-B112-03F6-7A4BC6B03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60C54-55F4-437E-A838-03B822555B1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759D4C-4CE5-8FBE-A00C-4D8550D60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CE2B94-499C-9C2D-3BB9-03279D47B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55B9-69EC-4F2E-9EA2-A56CABDD7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65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8FA7A-B5C6-95C8-406C-986707876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64D4F-C883-950D-7192-9DD72FBAE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8C054A-0B08-284E-AF0D-6777438AF8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91650C-E5BF-D5B3-BFD7-695C89B9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60C54-55F4-437E-A838-03B822555B1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1FC0EB-F77A-232E-9AB9-DBAC19C3D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8EC70F-AD55-A14D-733A-D94976A12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55B9-69EC-4F2E-9EA2-A56CABDD7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449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A22BD-B4A4-3106-2EA2-0546B7349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9E223A-B1C4-043E-583C-EEA79C07F0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0AE4D3-651E-27FF-3DAA-D45441EF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B28E95-6305-8D2E-2038-20FC6B647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60C54-55F4-437E-A838-03B822555B1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C9DAF4-DA6C-CF81-B1DE-4CFD9B8F4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616720-1EDF-787C-74B2-716672A3C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55B9-69EC-4F2E-9EA2-A56CABDD7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577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566C3-2C12-CF92-E754-04B9C2413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3D9EDB-0634-5E97-A374-D09FBC4FCF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1FA6FF-EB27-10BB-261F-3CEA2628C4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60C54-55F4-437E-A838-03B822555B1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07112-BF5E-4C2F-3D0C-3470868047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BBE0D7-E7F6-F7A0-0F83-5CC097545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55B9-69EC-4F2E-9EA2-A56CABDD7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09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0B4F90-D608-4E17-8862-416EB84C95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7AB441-2DF0-D41C-DECC-DB22E4848C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A25B13-8F78-BD46-8E59-E98636831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60C54-55F4-437E-A838-03B822555B1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F68F1C-755B-0A1A-ED93-C7C2EE247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A13355-D055-3FC6-A7E6-0ADFD1DA2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55B9-69EC-4F2E-9EA2-A56CABDD7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72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Marker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ED6AFA-561C-FDFE-E2F5-12B7D07F9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D57B2-E138-1FE7-CD3F-0D118C377B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50C6D3-9693-19F1-53B6-D603E71C67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B60C54-55F4-437E-A838-03B822555B1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238307-D8EA-1ADB-0988-E160F54F37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CE7853-38F6-47EF-311B-7373343F0A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4055B9-69EC-4F2E-9EA2-A56CABDD7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99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skTBvjxq-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e.kahoot.it/my-library/kahoots/all" TargetMode="External"/><Relationship Id="rId4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C7EE9-0674-2863-6E82-D092244FF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solidFill>
                  <a:srgbClr val="FF0000"/>
                </a:solidFill>
              </a:rPr>
              <a:t>Meicro – ddysgu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59B704-4357-69A1-D93A-4355EB75F3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  <a:p>
            <a:pPr algn="r"/>
            <a:r>
              <a:rPr lang="en-GB"/>
              <a:t>27ain o Dachwedd 2025</a:t>
            </a:r>
          </a:p>
          <a:p>
            <a:pPr algn="r"/>
            <a:endParaRPr lang="en-GB"/>
          </a:p>
          <a:p>
            <a:pPr algn="r"/>
            <a:r>
              <a:rPr lang="en-GB"/>
              <a:t>Wendy Thompson 2512690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855E03-5D5A-D85A-501C-6847095F2B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867" y="167516"/>
            <a:ext cx="2865233" cy="1678148"/>
          </a:xfrm>
          <a:prstGeom prst="rect">
            <a:avLst/>
          </a:prstGeom>
          <a:effectLst>
            <a:softEdge rad="203200"/>
          </a:effectLst>
        </p:spPr>
      </p:pic>
    </p:spTree>
    <p:extLst>
      <p:ext uri="{BB962C8B-B14F-4D97-AF65-F5344CB8AC3E}">
        <p14:creationId xmlns:p14="http://schemas.microsoft.com/office/powerpoint/2010/main" val="9963030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2445825"/>
              </p:ext>
            </p:extLst>
          </p:nvPr>
        </p:nvGraphicFramePr>
        <p:xfrm>
          <a:off x="6851177" y="242940"/>
          <a:ext cx="5131274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17108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/>
                        <a:t>Targedau Iaith Personol:</a:t>
                      </a:r>
                    </a:p>
                    <a:p>
                      <a:r>
                        <a:rPr lang="cy-GB" b="0"/>
                        <a:t>.1 Ynganu / llefaru</a:t>
                      </a:r>
                    </a:p>
                    <a:p>
                      <a:r>
                        <a:rPr lang="cy-GB" b="0"/>
                        <a:t>2. Rhyngweithio</a:t>
                      </a:r>
                    </a:p>
                    <a:p>
                      <a:r>
                        <a:rPr lang="cy-GB" b="0"/>
                        <a:t>3. Amrywio’r gorchmynion.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83882"/>
            <a:ext cx="6283127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/>
              <a:t>Enw: Wendy Thompson		 </a:t>
            </a:r>
          </a:p>
          <a:p>
            <a:r>
              <a:rPr lang="cy-GB"/>
              <a:t>Teitl y wers: Pen-blwydd Hapus!	 </a:t>
            </a:r>
          </a:p>
          <a:p>
            <a:r>
              <a:rPr lang="cy-GB"/>
              <a:t>Nod y wers: Bydd y plant yn disgrifio pan fydd ei ben-blwydd e/ ei phen-blwydd hi.	  </a:t>
            </a:r>
          </a:p>
          <a:p>
            <a:r>
              <a:rPr lang="cy-GB"/>
              <a:t>Blwyddyn: 6	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6312458"/>
              </p:ext>
            </p:extLst>
          </p:nvPr>
        </p:nvGraphicFramePr>
        <p:xfrm>
          <a:off x="6851177" y="1563250"/>
          <a:ext cx="5131274" cy="521780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3445452">
                <a:tc>
                  <a:txBody>
                    <a:bodyPr/>
                    <a:lstStyle/>
                    <a:p>
                      <a:r>
                        <a:rPr lang="cy-GB" sz="1400" b="1"/>
                        <a:t>Gweithgareddau:</a:t>
                      </a:r>
                    </a:p>
                    <a:p>
                      <a:endParaRPr lang="cy-GB" sz="1400" b="1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/>
                        <a:t>Adolygu</a:t>
                      </a:r>
                      <a:r>
                        <a:rPr lang="en-GB" sz="1400"/>
                        <a:t> – cân y misoedd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/>
                        <a:t>                - gêm hŵp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/>
                        <a:t>Drilio</a:t>
                      </a:r>
                      <a:r>
                        <a:rPr lang="en-GB" sz="1400"/>
                        <a:t> - ei </a:t>
                      </a:r>
                      <a:r>
                        <a:rPr lang="en-GB" sz="140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sz="1400"/>
                        <a:t>en-blwydd e / ei </a:t>
                      </a:r>
                      <a:r>
                        <a:rPr lang="en-GB" sz="1400">
                          <a:solidFill>
                            <a:srgbClr val="0070C0"/>
                          </a:solidFill>
                        </a:rPr>
                        <a:t>ph</a:t>
                      </a:r>
                      <a:r>
                        <a:rPr lang="en-GB" sz="1400"/>
                        <a:t>en-blwydd hi </a:t>
                      </a:r>
                    </a:p>
                    <a:p>
                      <a:r>
                        <a:rPr lang="en-GB" sz="1400" b="1"/>
                        <a:t>Gêm hŵp </a:t>
                      </a:r>
                      <a:r>
                        <a:rPr lang="en-GB" sz="1400"/>
                        <a:t>- Mae ei </a:t>
                      </a:r>
                      <a:r>
                        <a:rPr lang="en-GB" sz="140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sz="1400"/>
                        <a:t>en-blwydd e/ ei </a:t>
                      </a:r>
                      <a:r>
                        <a:rPr lang="en-GB" sz="1400">
                          <a:solidFill>
                            <a:srgbClr val="0070C0"/>
                          </a:solidFill>
                        </a:rPr>
                        <a:t>ph</a:t>
                      </a:r>
                      <a:r>
                        <a:rPr lang="en-GB" sz="1400"/>
                        <a:t>en-blwydd hi  ym mis….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/>
                        <a:t>Drilio Patrwm 1 - </a:t>
                      </a:r>
                      <a:r>
                        <a:rPr lang="en-GB" sz="1400"/>
                        <a:t>Ydy ei </a:t>
                      </a:r>
                      <a:r>
                        <a:rPr lang="en-GB" sz="140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sz="1400"/>
                        <a:t>en-blwydd e / ei </a:t>
                      </a:r>
                      <a:r>
                        <a:rPr lang="en-GB" sz="1400">
                          <a:solidFill>
                            <a:srgbClr val="0070C0"/>
                          </a:solidFill>
                        </a:rPr>
                        <a:t>ph</a:t>
                      </a:r>
                      <a:r>
                        <a:rPr lang="en-GB" sz="1400"/>
                        <a:t>en-blwydd hi ym mis….? </a:t>
                      </a:r>
                      <a:endParaRPr lang="en-GB" sz="1400" b="1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/>
                        <a:t>Gêm Cadlongau </a:t>
                      </a:r>
                      <a:r>
                        <a:rPr lang="en-GB" sz="1400" b="0"/>
                        <a:t>-  </a:t>
                      </a:r>
                      <a:r>
                        <a:rPr lang="en-GB" sz="1400"/>
                        <a:t>Ydy ei </a:t>
                      </a:r>
                      <a:r>
                        <a:rPr lang="en-GB" sz="140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sz="1400"/>
                        <a:t>en-blwydd e / ei </a:t>
                      </a:r>
                      <a:r>
                        <a:rPr lang="en-GB" sz="1400">
                          <a:solidFill>
                            <a:srgbClr val="0070C0"/>
                          </a:solidFill>
                        </a:rPr>
                        <a:t>ph</a:t>
                      </a:r>
                      <a:r>
                        <a:rPr lang="en-GB" sz="1400"/>
                        <a:t>en-blwydd hi ym mis….?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/>
                        <a:t>Drilio : Patrwm 2  </a:t>
                      </a:r>
                      <a:r>
                        <a:rPr lang="en-GB" sz="1400" b="0"/>
                        <a:t>Pryd mae ei </a:t>
                      </a:r>
                      <a:r>
                        <a:rPr lang="en-GB" sz="1400" b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sz="1400" b="0"/>
                        <a:t>en-blwydd e </a:t>
                      </a:r>
                      <a:r>
                        <a:rPr lang="en-GB" sz="1400"/>
                        <a:t>/ ei </a:t>
                      </a:r>
                      <a:r>
                        <a:rPr lang="en-GB" sz="1400">
                          <a:solidFill>
                            <a:srgbClr val="0070C0"/>
                          </a:solidFill>
                        </a:rPr>
                        <a:t>ph</a:t>
                      </a:r>
                      <a:r>
                        <a:rPr lang="en-GB" sz="1400"/>
                        <a:t>en-blwydd hi </a:t>
                      </a:r>
                      <a:r>
                        <a:rPr lang="en-GB" sz="1400" b="0"/>
                        <a:t>?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/>
                        <a:t>Gêm Trap – ddôr – </a:t>
                      </a:r>
                      <a:r>
                        <a:rPr lang="en-GB" sz="1400" b="0"/>
                        <a:t>Mae ei ben-blwydd e / ei phen-blwydd hi ar….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/>
                        <a:t>Ar y bwrdd bach gwyn – Mae problem gyda Siôn Corn. </a:t>
                      </a:r>
                    </a:p>
                    <a:p>
                      <a:r>
                        <a:rPr lang="en-GB" sz="1400"/>
                        <a:t>Mae </a:t>
                      </a:r>
                      <a:r>
                        <a:rPr lang="en-GB" sz="1400" b="0"/>
                        <a:t>ei </a:t>
                      </a:r>
                      <a:r>
                        <a:rPr lang="en-GB" sz="1400" b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sz="1400" b="0"/>
                        <a:t>en-blwydd e </a:t>
                      </a:r>
                      <a:r>
                        <a:rPr lang="en-GB" sz="1400"/>
                        <a:t>/ ei </a:t>
                      </a:r>
                      <a:r>
                        <a:rPr lang="en-GB" sz="1400">
                          <a:solidFill>
                            <a:srgbClr val="0070C0"/>
                          </a:solidFill>
                        </a:rPr>
                        <a:t>ph</a:t>
                      </a:r>
                      <a:r>
                        <a:rPr lang="en-GB" sz="1400"/>
                        <a:t>en-blwydd hi  ar…….</a:t>
                      </a:r>
                    </a:p>
                    <a:p>
                      <a:r>
                        <a:rPr lang="en-GB" sz="1400" b="1"/>
                        <a:t>Nod y wers oedd…  </a:t>
                      </a:r>
                      <a:r>
                        <a:rPr lang="en-GB" sz="1400" b="0"/>
                        <a:t>Bodiau i fyny, bodiau yn y canol , bodiau i lawr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/>
                        <a:t>Cwis Kahoot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712609">
                <a:tc>
                  <a:txBody>
                    <a:bodyPr/>
                    <a:lstStyle/>
                    <a:p>
                      <a:r>
                        <a:rPr lang="cy-GB" b="1"/>
                        <a:t>Geirfa: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/>
                        <a:t>ei </a:t>
                      </a:r>
                      <a:r>
                        <a:rPr lang="en-GB" sz="140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sz="1400"/>
                        <a:t>en-blwydd 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/>
                        <a:t>ei </a:t>
                      </a:r>
                      <a:r>
                        <a:rPr lang="en-GB" sz="1400">
                          <a:solidFill>
                            <a:srgbClr val="0070C0"/>
                          </a:solidFill>
                        </a:rPr>
                        <a:t>ph</a:t>
                      </a:r>
                      <a:r>
                        <a:rPr lang="en-GB" sz="1400"/>
                        <a:t>en-blwydd hi</a:t>
                      </a:r>
                    </a:p>
                    <a:p>
                      <a:r>
                        <a:rPr lang="cy-GB" sz="1400"/>
                        <a:t>ym mis......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/>
                        <a:t>Ydy ei </a:t>
                      </a:r>
                      <a:r>
                        <a:rPr lang="en-GB" sz="140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sz="1400"/>
                        <a:t>en-blwydd e / ei </a:t>
                      </a:r>
                      <a:r>
                        <a:rPr lang="en-GB" sz="1400">
                          <a:solidFill>
                            <a:srgbClr val="0070C0"/>
                          </a:solidFill>
                        </a:rPr>
                        <a:t>ph</a:t>
                      </a:r>
                      <a:r>
                        <a:rPr lang="en-GB" sz="1400"/>
                        <a:t>en-blwydd hi ym mis……?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/>
                        <a:t>Pryd mae ei </a:t>
                      </a:r>
                      <a:r>
                        <a:rPr lang="en-GB" sz="140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sz="1400"/>
                        <a:t>en-blwydd e/ ei </a:t>
                      </a:r>
                      <a:r>
                        <a:rPr lang="en-GB" sz="1400">
                          <a:solidFill>
                            <a:srgbClr val="0070C0"/>
                          </a:solidFill>
                        </a:rPr>
                        <a:t>ph</a:t>
                      </a:r>
                      <a:r>
                        <a:rPr lang="en-GB" sz="1400"/>
                        <a:t>en-blwydd hi</a:t>
                      </a:r>
                      <a:r>
                        <a:rPr lang="cy-GB" sz="1400"/>
                        <a:t> 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/>
                        <a:t>ar y cyntaf / yr ail / y trydydd o </a:t>
                      </a:r>
                      <a:r>
                        <a:rPr lang="cy-GB" sz="1400">
                          <a:solidFill>
                            <a:srgbClr val="FF0000"/>
                          </a:solidFill>
                        </a:rPr>
                        <a:t>f</a:t>
                      </a:r>
                      <a:r>
                        <a:rPr lang="cy-GB" sz="1400"/>
                        <a:t>is....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8370813"/>
              </p:ext>
            </p:extLst>
          </p:nvPr>
        </p:nvGraphicFramePr>
        <p:xfrm>
          <a:off x="400477" y="1705979"/>
          <a:ext cx="5695523" cy="4693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2765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Ydy ei </a:t>
                      </a:r>
                      <a:r>
                        <a:rPr lang="en-GB" sz="160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sz="1600"/>
                        <a:t>en-blwydd e / ei </a:t>
                      </a:r>
                      <a:r>
                        <a:rPr lang="en-GB" sz="1600">
                          <a:solidFill>
                            <a:srgbClr val="0070C0"/>
                          </a:solidFill>
                        </a:rPr>
                        <a:t>ph</a:t>
                      </a:r>
                      <a:r>
                        <a:rPr lang="en-GB" sz="1600"/>
                        <a:t>en-blwydd hi ym mis….? </a:t>
                      </a:r>
                    </a:p>
                    <a:p>
                      <a:r>
                        <a:rPr lang="en-GB" sz="1600"/>
                        <a:t>Ydy, mae ei </a:t>
                      </a:r>
                      <a:r>
                        <a:rPr lang="en-GB" sz="160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sz="1600"/>
                        <a:t>en-blwydd e/ ei </a:t>
                      </a:r>
                      <a:r>
                        <a:rPr lang="en-GB" sz="1600">
                          <a:solidFill>
                            <a:srgbClr val="0070C0"/>
                          </a:solidFill>
                        </a:rPr>
                        <a:t>ph</a:t>
                      </a:r>
                      <a:r>
                        <a:rPr lang="en-GB" sz="1600"/>
                        <a:t>en-blwydd hi  ym mis….</a:t>
                      </a:r>
                    </a:p>
                    <a:p>
                      <a:r>
                        <a:rPr lang="en-GB" sz="1600"/>
                        <a:t>Nac ydy, dydy ei </a:t>
                      </a:r>
                      <a:r>
                        <a:rPr lang="en-GB" sz="160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sz="1600"/>
                        <a:t>en-blwydd e / ei </a:t>
                      </a:r>
                      <a:r>
                        <a:rPr lang="en-GB" sz="1600">
                          <a:solidFill>
                            <a:srgbClr val="0070C0"/>
                          </a:solidFill>
                        </a:rPr>
                        <a:t>ph</a:t>
                      </a:r>
                      <a:r>
                        <a:rPr lang="en-GB" sz="1600"/>
                        <a:t>en-blwydd hi  ddim ym mis..</a:t>
                      </a:r>
                    </a:p>
                    <a:p>
                      <a:endParaRPr lang="en-GB" sz="160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/>
                        <a:t>Pryd mae ei </a:t>
                      </a:r>
                      <a:r>
                        <a:rPr lang="en-GB" sz="160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sz="1600"/>
                        <a:t>en-blwydd e / ei </a:t>
                      </a:r>
                      <a:r>
                        <a:rPr lang="en-GB" sz="1600">
                          <a:solidFill>
                            <a:srgbClr val="0070C0"/>
                          </a:solidFill>
                        </a:rPr>
                        <a:t>ph</a:t>
                      </a:r>
                      <a:r>
                        <a:rPr lang="en-GB" sz="1600"/>
                        <a:t>en-blwydd hi ?</a:t>
                      </a:r>
                      <a:endParaRPr lang="cy-GB" b="1"/>
                    </a:p>
                    <a:p>
                      <a:r>
                        <a:rPr lang="en-GB" sz="1800"/>
                        <a:t>Mae ei </a:t>
                      </a:r>
                      <a:r>
                        <a:rPr lang="en-GB" sz="180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sz="1800"/>
                        <a:t>en-blwydd e / ei </a:t>
                      </a:r>
                      <a:r>
                        <a:rPr lang="en-GB" sz="1800">
                          <a:solidFill>
                            <a:srgbClr val="0070C0"/>
                          </a:solidFill>
                        </a:rPr>
                        <a:t>ph</a:t>
                      </a:r>
                      <a:r>
                        <a:rPr lang="en-GB" sz="1800"/>
                        <a:t>en-blwydd hi  ar…….</a:t>
                      </a:r>
                      <a:endParaRPr lang="cy-GB" b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7387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/>
                        <a:t>Y misoedd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/>
                        <a:t>Pen-blwydd Hapus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/>
                        <a:t>Y cyntaf, yr ail, y trydydd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/>
                        <a:t>Mae....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/>
                        <a:t>Ydy....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/>
                        <a:t>Nac ydy...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/>
                        <a:t>Treiglad Meddal &amp; Treiglad Llaes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95A76-87C6-C188-707E-4C16881111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Nod y wers heddiw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75860F-B54E-F5CE-10CA-A0E7B08C360E}"/>
              </a:ext>
            </a:extLst>
          </p:cNvPr>
          <p:cNvSpPr txBox="1"/>
          <p:nvPr/>
        </p:nvSpPr>
        <p:spPr>
          <a:xfrm>
            <a:off x="5373672" y="1574835"/>
            <a:ext cx="60944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2"/>
              </a:rPr>
              <a:t>Cân y Misoedd - Cywioci | Cyw's Welsh Months of the Year Song - learn the Months in Welsh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CEF30D-D809-F436-C1B5-A0BFAD0EF216}"/>
              </a:ext>
            </a:extLst>
          </p:cNvPr>
          <p:cNvSpPr txBox="1"/>
          <p:nvPr/>
        </p:nvSpPr>
        <p:spPr>
          <a:xfrm>
            <a:off x="838200" y="2399220"/>
            <a:ext cx="107465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/>
              <a:t>Adolygu – y misoedd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/>
              <a:t>ei </a:t>
            </a:r>
            <a:r>
              <a:rPr lang="en-GB" sz="2800">
                <a:solidFill>
                  <a:srgbClr val="FF0000"/>
                </a:solidFill>
              </a:rPr>
              <a:t>b</a:t>
            </a:r>
            <a:r>
              <a:rPr lang="en-GB" sz="2800"/>
              <a:t>en-blwydd e  &amp; ei </a:t>
            </a:r>
            <a:r>
              <a:rPr lang="en-GB" sz="2800">
                <a:solidFill>
                  <a:srgbClr val="0070C0"/>
                </a:solidFill>
              </a:rPr>
              <a:t>ph</a:t>
            </a:r>
            <a:r>
              <a:rPr lang="en-GB" sz="2800"/>
              <a:t>en-blwydd hi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/>
              <a:t>Ydy ei </a:t>
            </a:r>
            <a:r>
              <a:rPr lang="en-GB" sz="2800">
                <a:solidFill>
                  <a:srgbClr val="FF0000"/>
                </a:solidFill>
              </a:rPr>
              <a:t>b</a:t>
            </a:r>
            <a:r>
              <a:rPr lang="en-GB" sz="2800"/>
              <a:t>en-blwydd e / ei </a:t>
            </a:r>
            <a:r>
              <a:rPr lang="en-GB" sz="2800">
                <a:solidFill>
                  <a:srgbClr val="0070C0"/>
                </a:solidFill>
              </a:rPr>
              <a:t>ph</a:t>
            </a:r>
            <a:r>
              <a:rPr lang="en-GB" sz="2800"/>
              <a:t>en-blwydd hi ym mis….?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/>
              <a:t>Pryd mae ei </a:t>
            </a:r>
            <a:r>
              <a:rPr lang="en-GB" sz="2800">
                <a:solidFill>
                  <a:srgbClr val="FF0000"/>
                </a:solidFill>
              </a:rPr>
              <a:t>b</a:t>
            </a:r>
            <a:r>
              <a:rPr lang="en-GB" sz="2800"/>
              <a:t>en-blwydd e / ei </a:t>
            </a:r>
            <a:r>
              <a:rPr lang="en-GB" sz="2800">
                <a:solidFill>
                  <a:srgbClr val="0070C0"/>
                </a:solidFill>
              </a:rPr>
              <a:t>ph</a:t>
            </a:r>
            <a:r>
              <a:rPr lang="en-GB" sz="2800"/>
              <a:t>en-blwydd hi ?</a:t>
            </a:r>
          </a:p>
          <a:p>
            <a:endParaRPr lang="en-GB" sz="2800"/>
          </a:p>
          <a:p>
            <a:r>
              <a:rPr lang="en-GB" sz="28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89082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116AC1-E624-D771-EC31-4A15B25BA0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0F722-8190-F9EE-652E-A2D811701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 misoedd - adolygu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6E78B08-9CC4-BE5F-D01A-0E23ECA9FAF1}"/>
              </a:ext>
            </a:extLst>
          </p:cNvPr>
          <p:cNvSpPr/>
          <p:nvPr/>
        </p:nvSpPr>
        <p:spPr>
          <a:xfrm>
            <a:off x="3390900" y="1466850"/>
            <a:ext cx="1943100" cy="137160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Chwefror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49A9F40-2E83-1D53-D4EC-46F0AD3868C5}"/>
              </a:ext>
            </a:extLst>
          </p:cNvPr>
          <p:cNvSpPr/>
          <p:nvPr/>
        </p:nvSpPr>
        <p:spPr>
          <a:xfrm>
            <a:off x="838200" y="3254375"/>
            <a:ext cx="1943100" cy="137160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Mai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B9DF383-ADA7-1FFA-0828-86C2BEBF1EB2}"/>
              </a:ext>
            </a:extLst>
          </p:cNvPr>
          <p:cNvSpPr/>
          <p:nvPr/>
        </p:nvSpPr>
        <p:spPr>
          <a:xfrm>
            <a:off x="838200" y="1466850"/>
            <a:ext cx="1943100" cy="137160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Ionawr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9DD995C9-1FE3-5CCD-C7CA-EDB7246A68DB}"/>
              </a:ext>
            </a:extLst>
          </p:cNvPr>
          <p:cNvSpPr/>
          <p:nvPr/>
        </p:nvSpPr>
        <p:spPr>
          <a:xfrm>
            <a:off x="6019800" y="1466850"/>
            <a:ext cx="1943100" cy="137160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Mawrth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0B3F134-DEDB-8BA1-B1D9-A794F2A1FB82}"/>
              </a:ext>
            </a:extLst>
          </p:cNvPr>
          <p:cNvSpPr/>
          <p:nvPr/>
        </p:nvSpPr>
        <p:spPr>
          <a:xfrm>
            <a:off x="3467100" y="3254375"/>
            <a:ext cx="1943100" cy="137160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Mehefin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06B605FB-59EF-3B49-D215-BC75E4DCC941}"/>
              </a:ext>
            </a:extLst>
          </p:cNvPr>
          <p:cNvSpPr/>
          <p:nvPr/>
        </p:nvSpPr>
        <p:spPr>
          <a:xfrm>
            <a:off x="6096000" y="3208338"/>
            <a:ext cx="1943100" cy="137160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Gorffennaf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092839D9-86B5-D1C1-6D19-B68AAEC904BF}"/>
              </a:ext>
            </a:extLst>
          </p:cNvPr>
          <p:cNvSpPr/>
          <p:nvPr/>
        </p:nvSpPr>
        <p:spPr>
          <a:xfrm>
            <a:off x="8743950" y="1466850"/>
            <a:ext cx="1943100" cy="137160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Ebrill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9231D3DA-CB62-A476-3675-878436C69B12}"/>
              </a:ext>
            </a:extLst>
          </p:cNvPr>
          <p:cNvSpPr/>
          <p:nvPr/>
        </p:nvSpPr>
        <p:spPr>
          <a:xfrm>
            <a:off x="8724900" y="3208338"/>
            <a:ext cx="1943100" cy="137160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Awst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40C652A0-A90D-30EA-F07B-0CBAF979844E}"/>
              </a:ext>
            </a:extLst>
          </p:cNvPr>
          <p:cNvSpPr/>
          <p:nvPr/>
        </p:nvSpPr>
        <p:spPr>
          <a:xfrm>
            <a:off x="904875" y="5041900"/>
            <a:ext cx="1943100" cy="137160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Medi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4B45E70F-FE14-F4BE-2FC1-AEAAD80A0FA6}"/>
              </a:ext>
            </a:extLst>
          </p:cNvPr>
          <p:cNvSpPr/>
          <p:nvPr/>
        </p:nvSpPr>
        <p:spPr>
          <a:xfrm>
            <a:off x="3467100" y="5041900"/>
            <a:ext cx="1943100" cy="137160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Hydref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A9BE12C0-1046-5D1D-8756-BADBDCA141B1}"/>
              </a:ext>
            </a:extLst>
          </p:cNvPr>
          <p:cNvSpPr/>
          <p:nvPr/>
        </p:nvSpPr>
        <p:spPr>
          <a:xfrm>
            <a:off x="6162675" y="5041900"/>
            <a:ext cx="1943100" cy="137160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Tachwedd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93D6AC55-C1A7-D1B8-31C0-B931ECB83E35}"/>
              </a:ext>
            </a:extLst>
          </p:cNvPr>
          <p:cNvSpPr/>
          <p:nvPr/>
        </p:nvSpPr>
        <p:spPr>
          <a:xfrm>
            <a:off x="8724900" y="5041900"/>
            <a:ext cx="1943100" cy="1371600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Rhagfyr</a:t>
            </a:r>
          </a:p>
        </p:txBody>
      </p:sp>
    </p:spTree>
    <p:extLst>
      <p:ext uri="{BB962C8B-B14F-4D97-AF65-F5344CB8AC3E}">
        <p14:creationId xmlns:p14="http://schemas.microsoft.com/office/powerpoint/2010/main" val="188494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12" grpId="0" animBg="1"/>
      <p:bldP spid="13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C63E95-4C45-6B8E-C0D4-EFCE24D324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DAD5D-3B2B-818D-473E-C72FE5F9E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6356"/>
            <a:ext cx="10515600" cy="1325563"/>
          </a:xfrm>
        </p:spPr>
        <p:txBody>
          <a:bodyPr/>
          <a:lstStyle/>
          <a:p>
            <a:r>
              <a:rPr lang="en-GB"/>
              <a:t>Y misoedd - adolygu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7F9591B9-DB38-003C-14FE-9A0BFA2ADE10}"/>
              </a:ext>
            </a:extLst>
          </p:cNvPr>
          <p:cNvSpPr/>
          <p:nvPr/>
        </p:nvSpPr>
        <p:spPr>
          <a:xfrm>
            <a:off x="7782235" y="2071278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670A4789-7775-9376-FFDD-492433B0A5DA}"/>
              </a:ext>
            </a:extLst>
          </p:cNvPr>
          <p:cNvSpPr/>
          <p:nvPr/>
        </p:nvSpPr>
        <p:spPr>
          <a:xfrm>
            <a:off x="10698569" y="336891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5311EEA8-683D-E701-5CA4-665AAA57AF30}"/>
              </a:ext>
            </a:extLst>
          </p:cNvPr>
          <p:cNvSpPr/>
          <p:nvPr/>
        </p:nvSpPr>
        <p:spPr>
          <a:xfrm>
            <a:off x="9733018" y="915020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3B0CFBA3-CB45-4B85-116B-2AFDFAFBFF64}"/>
              </a:ext>
            </a:extLst>
          </p:cNvPr>
          <p:cNvSpPr/>
          <p:nvPr/>
        </p:nvSpPr>
        <p:spPr>
          <a:xfrm>
            <a:off x="8755937" y="1493149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AFA43EB0-D8CD-C719-35C2-0D5FDFAEFB36}"/>
              </a:ext>
            </a:extLst>
          </p:cNvPr>
          <p:cNvSpPr/>
          <p:nvPr/>
        </p:nvSpPr>
        <p:spPr>
          <a:xfrm>
            <a:off x="2909117" y="4545692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173E6625-0A9F-1443-C9D4-8A6E591443DE}"/>
              </a:ext>
            </a:extLst>
          </p:cNvPr>
          <p:cNvSpPr/>
          <p:nvPr/>
        </p:nvSpPr>
        <p:spPr>
          <a:xfrm>
            <a:off x="3884355" y="4061032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0337747F-5FA0-2B8E-E36F-BCD5515E2C61}"/>
              </a:ext>
            </a:extLst>
          </p:cNvPr>
          <p:cNvSpPr/>
          <p:nvPr/>
        </p:nvSpPr>
        <p:spPr>
          <a:xfrm>
            <a:off x="5834831" y="3145480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1EE6A094-DA50-1748-61BF-F37219AE94BE}"/>
              </a:ext>
            </a:extLst>
          </p:cNvPr>
          <p:cNvSpPr/>
          <p:nvPr/>
        </p:nvSpPr>
        <p:spPr>
          <a:xfrm>
            <a:off x="6808533" y="2660414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66B54F34-90C3-76E9-A11D-1A818212C5AA}"/>
              </a:ext>
            </a:extLst>
          </p:cNvPr>
          <p:cNvSpPr/>
          <p:nvPr/>
        </p:nvSpPr>
        <p:spPr>
          <a:xfrm>
            <a:off x="4859593" y="3603256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F4FF3B9F-AC16-D883-8F03-8DB76C8671F0}"/>
              </a:ext>
            </a:extLst>
          </p:cNvPr>
          <p:cNvSpPr/>
          <p:nvPr/>
        </p:nvSpPr>
        <p:spPr>
          <a:xfrm>
            <a:off x="966018" y="5461243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8E29ABC7-A73A-E043-56F6-33F1D9B64148}"/>
              </a:ext>
            </a:extLst>
          </p:cNvPr>
          <p:cNvSpPr/>
          <p:nvPr/>
        </p:nvSpPr>
        <p:spPr>
          <a:xfrm>
            <a:off x="1932036" y="5003468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ACF318D4-83D2-1F09-E4AC-3A4D1348D52A}"/>
              </a:ext>
            </a:extLst>
          </p:cNvPr>
          <p:cNvSpPr/>
          <p:nvPr/>
        </p:nvSpPr>
        <p:spPr>
          <a:xfrm>
            <a:off x="0" y="5919020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1119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3535F-3E4F-11F8-0EF3-3212C0D52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024852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/>
              <a:t>ei </a:t>
            </a:r>
            <a:r>
              <a:rPr lang="en-GB" sz="4000" b="1">
                <a:solidFill>
                  <a:srgbClr val="FF0000"/>
                </a:solidFill>
              </a:rPr>
              <a:t>b</a:t>
            </a:r>
            <a:r>
              <a:rPr lang="en-GB" sz="4000" b="1"/>
              <a:t>en-blwydd e                      ei </a:t>
            </a:r>
            <a:r>
              <a:rPr lang="en-GB" sz="4000" b="1">
                <a:solidFill>
                  <a:srgbClr val="0070C0"/>
                </a:solidFill>
              </a:rPr>
              <a:t>ph</a:t>
            </a:r>
            <a:r>
              <a:rPr lang="en-GB" sz="4000" b="1"/>
              <a:t>en-blwydd hi</a:t>
            </a:r>
            <a:br>
              <a:rPr lang="en-GB"/>
            </a:br>
            <a:endParaRPr lang="en-GB" sz="400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23FF882-3790-2FFC-BC3C-26E9F6DBD2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79958" y="5680136"/>
            <a:ext cx="2038002" cy="1249098"/>
          </a:xfrm>
          <a:prstGeom prst="rect">
            <a:avLst/>
          </a:prstGeom>
          <a:effectLst>
            <a:softEdge rad="3556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F39137F-AC47-6E2E-ABA8-23C5CA7230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2042" y="1564176"/>
            <a:ext cx="2572132" cy="4044726"/>
          </a:xfrm>
          <a:prstGeom prst="rect">
            <a:avLst/>
          </a:prstGeom>
          <a:effectLst>
            <a:glow rad="1041400">
              <a:schemeClr val="accent4">
                <a:alpha val="40000"/>
              </a:schemeClr>
            </a:glo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9C667C6-C865-7F84-E583-E8657072E3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6906" y="1591215"/>
            <a:ext cx="3143052" cy="3873063"/>
          </a:xfrm>
          <a:prstGeom prst="rect">
            <a:avLst/>
          </a:prstGeom>
          <a:effectLst>
            <a:glow rad="1295400">
              <a:schemeClr val="accent4">
                <a:alpha val="40000"/>
              </a:schemeClr>
            </a:glow>
          </a:effec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D12AD93-5153-BF09-1140-462683C08014}"/>
              </a:ext>
            </a:extLst>
          </p:cNvPr>
          <p:cNvSpPr/>
          <p:nvPr/>
        </p:nvSpPr>
        <p:spPr>
          <a:xfrm>
            <a:off x="2363483" y="5464278"/>
            <a:ext cx="12923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Ben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3B99FC3-F9E5-6514-E6FB-5CEFB8C4E277}"/>
              </a:ext>
            </a:extLst>
          </p:cNvPr>
          <p:cNvSpPr/>
          <p:nvPr/>
        </p:nvSpPr>
        <p:spPr>
          <a:xfrm>
            <a:off x="7415775" y="5310121"/>
            <a:ext cx="22408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Fenella</a:t>
            </a:r>
          </a:p>
        </p:txBody>
      </p:sp>
    </p:spTree>
    <p:extLst>
      <p:ext uri="{BB962C8B-B14F-4D97-AF65-F5344CB8AC3E}">
        <p14:creationId xmlns:p14="http://schemas.microsoft.com/office/powerpoint/2010/main" val="19115158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CEE62-2877-60AA-CCD7-8B5C45412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974" y="345461"/>
            <a:ext cx="12467303" cy="1325563"/>
          </a:xfrm>
        </p:spPr>
        <p:txBody>
          <a:bodyPr>
            <a:normAutofit/>
          </a:bodyPr>
          <a:lstStyle/>
          <a:p>
            <a:r>
              <a:rPr lang="en-GB" sz="4000" b="1"/>
              <a:t>             </a:t>
            </a:r>
            <a:endParaRPr lang="en-GB" sz="4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E1FFC9-40EC-C8BC-4A3E-C8F1DF0679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619" y="496479"/>
            <a:ext cx="1350165" cy="185811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E3C756-E250-8718-0A8B-04A950E4B72C}"/>
              </a:ext>
            </a:extLst>
          </p:cNvPr>
          <p:cNvSpPr txBox="1"/>
          <p:nvPr/>
        </p:nvSpPr>
        <p:spPr>
          <a:xfrm>
            <a:off x="1746759" y="1619224"/>
            <a:ext cx="63123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/>
              <a:t>Mae ei </a:t>
            </a:r>
            <a:r>
              <a:rPr lang="en-GB" sz="3200">
                <a:solidFill>
                  <a:srgbClr val="FF0000"/>
                </a:solidFill>
              </a:rPr>
              <a:t>b</a:t>
            </a:r>
            <a:r>
              <a:rPr lang="en-GB" sz="3200"/>
              <a:t>en-blwydd e ym mis ……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D4BF0C-D125-0F04-B0DF-9270A29DF1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4474" y="3604466"/>
            <a:ext cx="1661304" cy="2514818"/>
          </a:xfrm>
          <a:prstGeom prst="rect">
            <a:avLst/>
          </a:prstGeom>
          <a:effectLst>
            <a:softEdge rad="165100"/>
          </a:effectLst>
        </p:spPr>
      </p:pic>
    </p:spTree>
    <p:extLst>
      <p:ext uri="{BB962C8B-B14F-4D97-AF65-F5344CB8AC3E}">
        <p14:creationId xmlns:p14="http://schemas.microsoft.com/office/powerpoint/2010/main" val="124046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9DF684-E8F1-63FE-3330-BAB4B74A3E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EDDAA-E2AC-27A3-9248-0DCB5595E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974" y="345461"/>
            <a:ext cx="12467303" cy="1325563"/>
          </a:xfrm>
        </p:spPr>
        <p:txBody>
          <a:bodyPr>
            <a:normAutofit/>
          </a:bodyPr>
          <a:lstStyle/>
          <a:p>
            <a:r>
              <a:rPr lang="en-GB" sz="4000" b="1"/>
              <a:t>  </a:t>
            </a:r>
            <a:endParaRPr lang="en-GB" sz="40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94C3BF-870A-5C76-DFCE-A32032D5F5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402" y="450757"/>
            <a:ext cx="1625850" cy="185811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D565810-7A9E-D41A-1434-5108E4B00BA2}"/>
              </a:ext>
            </a:extLst>
          </p:cNvPr>
          <p:cNvSpPr txBox="1"/>
          <p:nvPr/>
        </p:nvSpPr>
        <p:spPr>
          <a:xfrm>
            <a:off x="1861824" y="1592122"/>
            <a:ext cx="635163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/>
              <a:t>Mae ei </a:t>
            </a:r>
            <a:r>
              <a:rPr lang="en-GB" sz="3200">
                <a:solidFill>
                  <a:srgbClr val="0070C0"/>
                </a:solidFill>
              </a:rPr>
              <a:t>ph</a:t>
            </a:r>
            <a:r>
              <a:rPr lang="en-GB" sz="3200"/>
              <a:t>en-blwydd hi ym mis ……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273B6B-96A5-12D6-5F43-A4729428BA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9627" y="4226651"/>
            <a:ext cx="1542391" cy="2203415"/>
          </a:xfrm>
          <a:prstGeom prst="rect">
            <a:avLst/>
          </a:prstGeom>
          <a:effectLst>
            <a:softEdge rad="76200"/>
          </a:effectLst>
        </p:spPr>
      </p:pic>
    </p:spTree>
    <p:extLst>
      <p:ext uri="{BB962C8B-B14F-4D97-AF65-F5344CB8AC3E}">
        <p14:creationId xmlns:p14="http://schemas.microsoft.com/office/powerpoint/2010/main" val="4112741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0E36F2-0A69-65E5-1FED-56A45ED95A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F805B-919C-9FC7-E69A-6E84675F0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9488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/>
              <a:t>Y misoedd - adolygu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8A004CA-A444-4359-4FD7-CDD165CB29D0}"/>
              </a:ext>
            </a:extLst>
          </p:cNvPr>
          <p:cNvSpPr/>
          <p:nvPr/>
        </p:nvSpPr>
        <p:spPr>
          <a:xfrm>
            <a:off x="7782235" y="2071278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886C23E0-F802-5257-D469-1429D1CC535A}"/>
              </a:ext>
            </a:extLst>
          </p:cNvPr>
          <p:cNvSpPr/>
          <p:nvPr/>
        </p:nvSpPr>
        <p:spPr>
          <a:xfrm>
            <a:off x="10698569" y="336891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C53078AD-D116-2C30-79E0-7FC92A172C64}"/>
              </a:ext>
            </a:extLst>
          </p:cNvPr>
          <p:cNvSpPr/>
          <p:nvPr/>
        </p:nvSpPr>
        <p:spPr>
          <a:xfrm>
            <a:off x="9733018" y="915020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22F9DF43-0054-66CF-96FE-C9B33230575F}"/>
              </a:ext>
            </a:extLst>
          </p:cNvPr>
          <p:cNvSpPr/>
          <p:nvPr/>
        </p:nvSpPr>
        <p:spPr>
          <a:xfrm>
            <a:off x="8755937" y="1493149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84486DC6-8FDA-1135-4EA4-8A605532AC65}"/>
              </a:ext>
            </a:extLst>
          </p:cNvPr>
          <p:cNvSpPr/>
          <p:nvPr/>
        </p:nvSpPr>
        <p:spPr>
          <a:xfrm>
            <a:off x="2909117" y="4545692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56602A55-B018-8501-0B55-BADC07FC245B}"/>
              </a:ext>
            </a:extLst>
          </p:cNvPr>
          <p:cNvSpPr/>
          <p:nvPr/>
        </p:nvSpPr>
        <p:spPr>
          <a:xfrm>
            <a:off x="3884355" y="4061032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B7AD7FA6-2BF2-A403-C170-09565600F920}"/>
              </a:ext>
            </a:extLst>
          </p:cNvPr>
          <p:cNvSpPr/>
          <p:nvPr/>
        </p:nvSpPr>
        <p:spPr>
          <a:xfrm>
            <a:off x="5834831" y="3145480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D26DEDF0-C43B-8B0D-35D1-482958F833AF}"/>
              </a:ext>
            </a:extLst>
          </p:cNvPr>
          <p:cNvSpPr/>
          <p:nvPr/>
        </p:nvSpPr>
        <p:spPr>
          <a:xfrm>
            <a:off x="6808533" y="2660414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7C1791D0-BA08-A6FD-68B4-40C318FC35F3}"/>
              </a:ext>
            </a:extLst>
          </p:cNvPr>
          <p:cNvSpPr/>
          <p:nvPr/>
        </p:nvSpPr>
        <p:spPr>
          <a:xfrm>
            <a:off x="4859593" y="3603256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777E8C41-7CFE-718A-C407-717F850FC19C}"/>
              </a:ext>
            </a:extLst>
          </p:cNvPr>
          <p:cNvSpPr/>
          <p:nvPr/>
        </p:nvSpPr>
        <p:spPr>
          <a:xfrm>
            <a:off x="966018" y="5461243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F57DE9C8-6141-41D1-4B0C-09832DAD2C0C}"/>
              </a:ext>
            </a:extLst>
          </p:cNvPr>
          <p:cNvSpPr/>
          <p:nvPr/>
        </p:nvSpPr>
        <p:spPr>
          <a:xfrm>
            <a:off x="1932036" y="5003468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65D1FF4E-4B5F-828E-BD5B-E24C09CA6FDA}"/>
              </a:ext>
            </a:extLst>
          </p:cNvPr>
          <p:cNvSpPr/>
          <p:nvPr/>
        </p:nvSpPr>
        <p:spPr>
          <a:xfrm>
            <a:off x="0" y="5919020"/>
            <a:ext cx="977081" cy="915551"/>
          </a:xfrm>
          <a:prstGeom prst="ellipse">
            <a:avLst/>
          </a:prstGeom>
          <a:noFill/>
          <a:ln w="539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F998F3-E7BD-C8A8-78C1-EEAD4D3A9A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8085"/>
            <a:ext cx="5845047" cy="132556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FAEB8DE-791E-676C-2E62-382C5610EE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2" y="2071278"/>
            <a:ext cx="5612007" cy="1256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2490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272479-4C2E-9D56-1D71-C54A33CB7D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CB016D3-99E3-6646-B5E4-5A3895BB86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7115143"/>
              </p:ext>
            </p:extLst>
          </p:nvPr>
        </p:nvGraphicFramePr>
        <p:xfrm>
          <a:off x="1470582" y="2407726"/>
          <a:ext cx="8444322" cy="37440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14774">
                  <a:extLst>
                    <a:ext uri="{9D8B030D-6E8A-4147-A177-3AD203B41FA5}">
                      <a16:colId xmlns:a16="http://schemas.microsoft.com/office/drawing/2014/main" val="2428011426"/>
                    </a:ext>
                  </a:extLst>
                </a:gridCol>
                <a:gridCol w="2814774">
                  <a:extLst>
                    <a:ext uri="{9D8B030D-6E8A-4147-A177-3AD203B41FA5}">
                      <a16:colId xmlns:a16="http://schemas.microsoft.com/office/drawing/2014/main" val="2648451531"/>
                    </a:ext>
                  </a:extLst>
                </a:gridCol>
                <a:gridCol w="2814774">
                  <a:extLst>
                    <a:ext uri="{9D8B030D-6E8A-4147-A177-3AD203B41FA5}">
                      <a16:colId xmlns:a16="http://schemas.microsoft.com/office/drawing/2014/main" val="4087700908"/>
                    </a:ext>
                  </a:extLst>
                </a:gridCol>
              </a:tblGrid>
              <a:tr h="1127326">
                <a:tc>
                  <a:txBody>
                    <a:bodyPr/>
                    <a:lstStyle/>
                    <a:p>
                      <a:pPr algn="ctr"/>
                      <a:endParaRPr lang="en-GB" sz="3200" b="1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sz="3200" b="1">
                          <a:solidFill>
                            <a:schemeClr val="bg1"/>
                          </a:solidFill>
                        </a:rPr>
                        <a:t>Tachwedd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200" b="1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sz="3200" b="1">
                          <a:solidFill>
                            <a:schemeClr val="bg1"/>
                          </a:solidFill>
                        </a:rPr>
                        <a:t>Mehefin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200" b="1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sz="3200" b="1">
                          <a:solidFill>
                            <a:schemeClr val="bg1"/>
                          </a:solidFill>
                        </a:rPr>
                        <a:t>Rhagfyr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5305730"/>
                  </a:ext>
                </a:extLst>
              </a:tr>
              <a:tr h="1308346">
                <a:tc>
                  <a:txBody>
                    <a:bodyPr/>
                    <a:lstStyle/>
                    <a:p>
                      <a:pPr algn="ctr"/>
                      <a:endParaRPr lang="en-GB" sz="3200" b="1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sz="3200" b="1">
                          <a:solidFill>
                            <a:schemeClr val="bg1"/>
                          </a:solidFill>
                        </a:rPr>
                        <a:t>Ebrill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200" b="1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sz="3200" b="1">
                          <a:solidFill>
                            <a:schemeClr val="bg1"/>
                          </a:solidFill>
                        </a:rPr>
                        <a:t>Ionawr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200" b="1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sz="3200" b="1">
                          <a:solidFill>
                            <a:schemeClr val="bg1"/>
                          </a:solidFill>
                        </a:rPr>
                        <a:t>Medi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0913417"/>
                  </a:ext>
                </a:extLst>
              </a:tr>
              <a:tr h="1308346">
                <a:tc>
                  <a:txBody>
                    <a:bodyPr/>
                    <a:lstStyle/>
                    <a:p>
                      <a:pPr algn="ctr"/>
                      <a:endParaRPr lang="en-GB" sz="3200" b="1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sz="3200" b="1">
                          <a:solidFill>
                            <a:schemeClr val="bg1"/>
                          </a:solidFill>
                        </a:rPr>
                        <a:t>Gorffennaf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200" b="1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sz="3200" b="1">
                          <a:solidFill>
                            <a:schemeClr val="bg1"/>
                          </a:solidFill>
                        </a:rPr>
                        <a:t>Hydref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200" b="1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sz="3200" b="1">
                          <a:solidFill>
                            <a:schemeClr val="bg1"/>
                          </a:solidFill>
                        </a:rPr>
                        <a:t>Chwefror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5571944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CF3C2082-1D91-01F9-F48B-06FE0AC6BBBB}"/>
              </a:ext>
            </a:extLst>
          </p:cNvPr>
          <p:cNvSpPr txBox="1"/>
          <p:nvPr/>
        </p:nvSpPr>
        <p:spPr>
          <a:xfrm>
            <a:off x="0" y="58619"/>
            <a:ext cx="5781904" cy="16927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/>
              <a:t>Ydy ei </a:t>
            </a:r>
            <a:r>
              <a:rPr lang="en-GB" sz="3200">
                <a:solidFill>
                  <a:srgbClr val="FF0000"/>
                </a:solidFill>
              </a:rPr>
              <a:t>b</a:t>
            </a:r>
            <a:r>
              <a:rPr lang="en-GB" sz="3200"/>
              <a:t>en-blwydd e ym mis……?</a:t>
            </a:r>
          </a:p>
          <a:p>
            <a:endParaRPr lang="en-GB" sz="2400"/>
          </a:p>
          <a:p>
            <a:r>
              <a:rPr lang="en-GB" sz="2400"/>
              <a:t>Ydy, mae ei </a:t>
            </a:r>
            <a:r>
              <a:rPr lang="en-GB" sz="2400">
                <a:solidFill>
                  <a:srgbClr val="FF0000"/>
                </a:solidFill>
              </a:rPr>
              <a:t>b</a:t>
            </a:r>
            <a:r>
              <a:rPr lang="en-GB" sz="2400"/>
              <a:t>en-blwydd e ym mis….</a:t>
            </a:r>
          </a:p>
          <a:p>
            <a:r>
              <a:rPr lang="en-GB" sz="2400"/>
              <a:t>Nac ydy, dydy ei </a:t>
            </a:r>
            <a:r>
              <a:rPr lang="en-GB" sz="2400">
                <a:solidFill>
                  <a:srgbClr val="FF0000"/>
                </a:solidFill>
              </a:rPr>
              <a:t>b</a:t>
            </a:r>
            <a:r>
              <a:rPr lang="en-GB" sz="2400"/>
              <a:t>en-blwydd e ddim ym mis..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B6002C-3932-26C6-3AFB-D4E60C160299}"/>
              </a:ext>
            </a:extLst>
          </p:cNvPr>
          <p:cNvSpPr txBox="1"/>
          <p:nvPr/>
        </p:nvSpPr>
        <p:spPr>
          <a:xfrm>
            <a:off x="6054414" y="58618"/>
            <a:ext cx="6374924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/>
              <a:t>Ydy ei </a:t>
            </a:r>
            <a:r>
              <a:rPr lang="en-GB" sz="3200">
                <a:solidFill>
                  <a:srgbClr val="0070C0"/>
                </a:solidFill>
              </a:rPr>
              <a:t>ph</a:t>
            </a:r>
            <a:r>
              <a:rPr lang="en-GB" sz="3200"/>
              <a:t>en-blwydd hi ym mis……?</a:t>
            </a:r>
          </a:p>
          <a:p>
            <a:endParaRPr lang="en-GB" sz="2400"/>
          </a:p>
          <a:p>
            <a:r>
              <a:rPr lang="en-GB" sz="2400"/>
              <a:t>Ydy, mae ei </a:t>
            </a:r>
            <a:r>
              <a:rPr lang="en-GB" sz="2400">
                <a:solidFill>
                  <a:srgbClr val="0070C0"/>
                </a:solidFill>
              </a:rPr>
              <a:t>ph</a:t>
            </a:r>
            <a:r>
              <a:rPr lang="en-GB" sz="2400"/>
              <a:t>en-blwydd hi ym mis….</a:t>
            </a:r>
          </a:p>
          <a:p>
            <a:r>
              <a:rPr lang="en-GB" sz="2400"/>
              <a:t>Nac ydy, dydy ei </a:t>
            </a:r>
            <a:r>
              <a:rPr lang="en-GB" sz="2400">
                <a:solidFill>
                  <a:srgbClr val="0070C0"/>
                </a:solidFill>
              </a:rPr>
              <a:t>ph</a:t>
            </a:r>
            <a:r>
              <a:rPr lang="en-GB" sz="2400"/>
              <a:t>en-blwydd hi ddim ym mis…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56D7C6E0-0B85-83EA-5E59-2856EAC480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868" y="527070"/>
            <a:ext cx="629123" cy="90580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A941C49-C0CC-E65D-6A16-8F58B04547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25953" y="527070"/>
            <a:ext cx="668129" cy="810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918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F9336-A90D-9FEB-7670-7DB8CC3CE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Ydy ei </a:t>
            </a:r>
            <a:r>
              <a:rPr lang="en-GB">
                <a:solidFill>
                  <a:srgbClr val="FF0000"/>
                </a:solidFill>
              </a:rPr>
              <a:t>b</a:t>
            </a:r>
            <a:r>
              <a:rPr lang="en-GB"/>
              <a:t>en-blwydd e ym mis….?</a:t>
            </a:r>
            <a:br>
              <a:rPr lang="en-GB"/>
            </a:br>
            <a:r>
              <a:rPr lang="en-GB"/>
              <a:t>Ydy ei </a:t>
            </a:r>
            <a:r>
              <a:rPr lang="en-GB">
                <a:solidFill>
                  <a:srgbClr val="0070C0"/>
                </a:solidFill>
              </a:rPr>
              <a:t>ph</a:t>
            </a:r>
            <a:r>
              <a:rPr lang="en-GB"/>
              <a:t>en-blwydd hi ym mis…?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1F71C-3650-B6B4-F4F7-A4F1AEA51E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9F97DCB-5AE1-72AB-D55E-A206A56312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3060174"/>
              </p:ext>
            </p:extLst>
          </p:nvPr>
        </p:nvGraphicFramePr>
        <p:xfrm>
          <a:off x="575035" y="1703705"/>
          <a:ext cx="8357588" cy="4535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0202">
                  <a:extLst>
                    <a:ext uri="{9D8B030D-6E8A-4147-A177-3AD203B41FA5}">
                      <a16:colId xmlns:a16="http://schemas.microsoft.com/office/drawing/2014/main" val="605310744"/>
                    </a:ext>
                  </a:extLst>
                </a:gridCol>
                <a:gridCol w="2978870">
                  <a:extLst>
                    <a:ext uri="{9D8B030D-6E8A-4147-A177-3AD203B41FA5}">
                      <a16:colId xmlns:a16="http://schemas.microsoft.com/office/drawing/2014/main" val="2156784408"/>
                    </a:ext>
                  </a:extLst>
                </a:gridCol>
                <a:gridCol w="1423448">
                  <a:extLst>
                    <a:ext uri="{9D8B030D-6E8A-4147-A177-3AD203B41FA5}">
                      <a16:colId xmlns:a16="http://schemas.microsoft.com/office/drawing/2014/main" val="326669163"/>
                    </a:ext>
                  </a:extLst>
                </a:gridCol>
                <a:gridCol w="1985068">
                  <a:extLst>
                    <a:ext uri="{9D8B030D-6E8A-4147-A177-3AD203B41FA5}">
                      <a16:colId xmlns:a16="http://schemas.microsoft.com/office/drawing/2014/main" val="192398743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sz="2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2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2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2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843128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1"/>
                          </a:solidFill>
                        </a:rPr>
                        <a:t>Ydy,   mae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1"/>
                          </a:solidFill>
                        </a:rPr>
                        <a:t>ei </a:t>
                      </a:r>
                      <a:r>
                        <a:rPr lang="en-GB" b="1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b="1">
                          <a:solidFill>
                            <a:schemeClr val="tx1"/>
                          </a:solidFill>
                        </a:rPr>
                        <a:t>en-blwydd e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>
                          <a:solidFill>
                            <a:schemeClr val="tx1"/>
                          </a:solidFill>
                        </a:rPr>
                        <a:t>ym mis</a:t>
                      </a:r>
                    </a:p>
                  </a:txBody>
                  <a:tcPr marB="0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1"/>
                          </a:solidFill>
                        </a:rPr>
                        <a:t>Ionawr</a:t>
                      </a:r>
                    </a:p>
                  </a:txBody>
                  <a:tcPr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21658554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ei </a:t>
                      </a:r>
                      <a:r>
                        <a:rPr lang="en-GB" b="1">
                          <a:solidFill>
                            <a:schemeClr val="accent1"/>
                          </a:solidFill>
                        </a:rPr>
                        <a:t>ph</a:t>
                      </a:r>
                      <a:r>
                        <a:rPr lang="en-GB" b="1"/>
                        <a:t>en-blwydd hi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Chwefror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853109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r>
                        <a:rPr lang="en-GB" b="1"/>
                        <a:t>Nac ydy, dydy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1"/>
                          </a:solidFill>
                        </a:rPr>
                        <a:t>ei </a:t>
                      </a:r>
                      <a:r>
                        <a:rPr lang="en-GB" b="1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b="1">
                          <a:solidFill>
                            <a:schemeClr val="tx1"/>
                          </a:solidFill>
                        </a:rPr>
                        <a:t>en-blwydd e ddim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Mawrth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9647981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ei </a:t>
                      </a:r>
                      <a:r>
                        <a:rPr lang="en-GB" b="1">
                          <a:solidFill>
                            <a:schemeClr val="accent1"/>
                          </a:solidFill>
                        </a:rPr>
                        <a:t>ph</a:t>
                      </a:r>
                      <a:r>
                        <a:rPr lang="en-GB" b="1"/>
                        <a:t>en-blwydd hi ddim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Ebrill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79506295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Mai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2707147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Mehefin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12926862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Gorffennaf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66655482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Awst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282315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Medi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48409160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Hydref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0837881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Tachwedd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8203914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Rhagfyr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898495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03171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670377-7235-98EA-1E75-BF23BE61D1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C18F0-1823-51CE-63D1-802866A19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024852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/>
              <a:t>Pryd mae ei </a:t>
            </a:r>
            <a:r>
              <a:rPr lang="en-GB" sz="4000" b="1">
                <a:solidFill>
                  <a:srgbClr val="FF0000"/>
                </a:solidFill>
              </a:rPr>
              <a:t>b</a:t>
            </a:r>
            <a:r>
              <a:rPr lang="en-GB" sz="4000" b="1"/>
              <a:t>en-blwydd e?    Pryd mae ei </a:t>
            </a:r>
            <a:r>
              <a:rPr lang="en-GB" sz="4000" b="1">
                <a:solidFill>
                  <a:srgbClr val="0070C0"/>
                </a:solidFill>
              </a:rPr>
              <a:t>ph</a:t>
            </a:r>
            <a:r>
              <a:rPr lang="en-GB" sz="4000" b="1"/>
              <a:t>en-blwydd hi? </a:t>
            </a:r>
            <a:br>
              <a:rPr lang="en-GB"/>
            </a:br>
            <a:endParaRPr lang="en-GB" sz="400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689123D-1F9E-F5A9-78E0-7AA4D5ED5A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79958" y="5680136"/>
            <a:ext cx="2038002" cy="1249098"/>
          </a:xfrm>
          <a:prstGeom prst="rect">
            <a:avLst/>
          </a:prstGeom>
          <a:effectLst>
            <a:softEdge rad="3556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EE945E0-C525-974A-4F32-A2C11A069A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2042" y="1564176"/>
            <a:ext cx="2572132" cy="4044726"/>
          </a:xfrm>
          <a:prstGeom prst="rect">
            <a:avLst/>
          </a:prstGeom>
          <a:effectLst>
            <a:glow rad="1041400">
              <a:schemeClr val="accent4">
                <a:alpha val="40000"/>
              </a:schemeClr>
            </a:glo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F222390-4014-06F8-FBA7-E59FFA3282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6906" y="1591215"/>
            <a:ext cx="3143052" cy="3873063"/>
          </a:xfrm>
          <a:prstGeom prst="rect">
            <a:avLst/>
          </a:prstGeom>
          <a:effectLst>
            <a:glow rad="1295400">
              <a:schemeClr val="accent4">
                <a:alpha val="40000"/>
              </a:schemeClr>
            </a:glow>
          </a:effec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D006F1B-8938-F309-5B9C-76A25DCB0B90}"/>
              </a:ext>
            </a:extLst>
          </p:cNvPr>
          <p:cNvSpPr/>
          <p:nvPr/>
        </p:nvSpPr>
        <p:spPr>
          <a:xfrm>
            <a:off x="2363483" y="5464278"/>
            <a:ext cx="12923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Ben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49077D-07A4-761C-3C98-DDAAFCBFA716}"/>
              </a:ext>
            </a:extLst>
          </p:cNvPr>
          <p:cNvSpPr/>
          <p:nvPr/>
        </p:nvSpPr>
        <p:spPr>
          <a:xfrm>
            <a:off x="7415775" y="5310121"/>
            <a:ext cx="22408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Fenella</a:t>
            </a:r>
          </a:p>
        </p:txBody>
      </p:sp>
    </p:spTree>
    <p:extLst>
      <p:ext uri="{BB962C8B-B14F-4D97-AF65-F5344CB8AC3E}">
        <p14:creationId xmlns:p14="http://schemas.microsoft.com/office/powerpoint/2010/main" val="10525116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F8E127-3060-4E60-5934-C007318376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4BCAF-80E4-1257-05F2-5A047E440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974" y="345461"/>
            <a:ext cx="12467303" cy="1325563"/>
          </a:xfrm>
        </p:spPr>
        <p:txBody>
          <a:bodyPr>
            <a:normAutofit/>
          </a:bodyPr>
          <a:lstStyle/>
          <a:p>
            <a:r>
              <a:rPr lang="en-GB" sz="4000" b="1"/>
              <a:t>             </a:t>
            </a:r>
            <a:endParaRPr lang="en-GB" sz="4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9BBE2D-0DEA-1D4F-28AE-CC8A691204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12" y="1570885"/>
            <a:ext cx="1350165" cy="185811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7B3AB61-D6E3-F11D-75D8-60D58772244D}"/>
              </a:ext>
            </a:extLst>
          </p:cNvPr>
          <p:cNvSpPr txBox="1"/>
          <p:nvPr/>
        </p:nvSpPr>
        <p:spPr>
          <a:xfrm>
            <a:off x="1621069" y="2052969"/>
            <a:ext cx="76140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/>
              <a:t>Mae ei </a:t>
            </a:r>
            <a:r>
              <a:rPr lang="en-GB" sz="3200">
                <a:solidFill>
                  <a:srgbClr val="FF0000"/>
                </a:solidFill>
              </a:rPr>
              <a:t>b</a:t>
            </a:r>
            <a:r>
              <a:rPr lang="en-GB" sz="3200"/>
              <a:t>en-blwydd e ar y cyntaf o </a:t>
            </a:r>
            <a:r>
              <a:rPr lang="en-GB" sz="3200">
                <a:solidFill>
                  <a:srgbClr val="FF0000"/>
                </a:solidFill>
              </a:rPr>
              <a:t>f</a:t>
            </a:r>
            <a:r>
              <a:rPr lang="en-GB" sz="3200"/>
              <a:t>is ….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95F0D6-FFC3-CB25-9B84-FAEBC8D261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45242" y="120219"/>
            <a:ext cx="1741321" cy="15508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A5249C4-D032-0BA5-88E5-84D2D1BC77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7041" y="3732749"/>
            <a:ext cx="5742505" cy="2946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4333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B316F0-11CC-3149-5F4F-6F2ABB14B6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D8A7F-D6DB-0822-DC2C-99F7DB14E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974" y="345461"/>
            <a:ext cx="12467303" cy="1325563"/>
          </a:xfrm>
        </p:spPr>
        <p:txBody>
          <a:bodyPr>
            <a:normAutofit/>
          </a:bodyPr>
          <a:lstStyle/>
          <a:p>
            <a:r>
              <a:rPr lang="en-GB" sz="4000" b="1"/>
              <a:t>  </a:t>
            </a:r>
            <a:endParaRPr lang="en-GB" sz="40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50765CF-89A9-D198-BEEB-D51A72C9E4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41" y="1976966"/>
            <a:ext cx="1625850" cy="185811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DCBE034-2E94-F329-CBB9-5BA034528BCC}"/>
              </a:ext>
            </a:extLst>
          </p:cNvPr>
          <p:cNvSpPr txBox="1"/>
          <p:nvPr/>
        </p:nvSpPr>
        <p:spPr>
          <a:xfrm>
            <a:off x="1795836" y="2613635"/>
            <a:ext cx="687682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/>
              <a:t>Mae ei </a:t>
            </a:r>
            <a:r>
              <a:rPr lang="en-GB" sz="3200">
                <a:solidFill>
                  <a:srgbClr val="0070C0"/>
                </a:solidFill>
              </a:rPr>
              <a:t>ph</a:t>
            </a:r>
            <a:r>
              <a:rPr lang="en-GB" sz="3200"/>
              <a:t>en-blwydd hi ar yr ail o </a:t>
            </a:r>
            <a:r>
              <a:rPr lang="en-GB" sz="3200">
                <a:solidFill>
                  <a:srgbClr val="FF0000"/>
                </a:solidFill>
              </a:rPr>
              <a:t>f</a:t>
            </a:r>
            <a:r>
              <a:rPr lang="en-GB" sz="3200"/>
              <a:t>is …..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D320E4-560A-AC23-7971-23B92C5EE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83707" y="426161"/>
            <a:ext cx="1741321" cy="15508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66A1747-29E7-3207-C5A1-C34B14951A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3320" y="3835082"/>
            <a:ext cx="5541913" cy="2843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2055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CE28CD-2446-4E54-369B-C1F00FB4FF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A6956-0C57-8452-4C9D-302CDCD2F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Pryd mae ei </a:t>
            </a:r>
            <a:r>
              <a:rPr lang="en-GB">
                <a:solidFill>
                  <a:srgbClr val="FF0000"/>
                </a:solidFill>
              </a:rPr>
              <a:t>b</a:t>
            </a:r>
            <a:r>
              <a:rPr lang="en-GB"/>
              <a:t>en-blwydd e?</a:t>
            </a:r>
            <a:br>
              <a:rPr lang="en-GB"/>
            </a:br>
            <a:r>
              <a:rPr lang="en-GB"/>
              <a:t>                 ei </a:t>
            </a:r>
            <a:r>
              <a:rPr lang="en-GB">
                <a:solidFill>
                  <a:srgbClr val="0070C0"/>
                </a:solidFill>
              </a:rPr>
              <a:t>ph</a:t>
            </a:r>
            <a:r>
              <a:rPr lang="en-GB"/>
              <a:t>en-blwydd hi?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A1217-7477-E70E-3A3E-EE390C9358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1CD333E-EF06-CE71-3590-9135B2717AC1}"/>
              </a:ext>
            </a:extLst>
          </p:cNvPr>
          <p:cNvGraphicFramePr>
            <a:graphicFrameLocks noGrp="1"/>
          </p:cNvGraphicFramePr>
          <p:nvPr/>
        </p:nvGraphicFramePr>
        <p:xfrm>
          <a:off x="915988" y="1976966"/>
          <a:ext cx="8354035" cy="46295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7876">
                  <a:extLst>
                    <a:ext uri="{9D8B030D-6E8A-4147-A177-3AD203B41FA5}">
                      <a16:colId xmlns:a16="http://schemas.microsoft.com/office/drawing/2014/main" val="605310744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156784408"/>
                    </a:ext>
                  </a:extLst>
                </a:gridCol>
                <a:gridCol w="466725">
                  <a:extLst>
                    <a:ext uri="{9D8B030D-6E8A-4147-A177-3AD203B41FA5}">
                      <a16:colId xmlns:a16="http://schemas.microsoft.com/office/drawing/2014/main" val="3527795220"/>
                    </a:ext>
                  </a:extLst>
                </a:gridCol>
                <a:gridCol w="1171575">
                  <a:extLst>
                    <a:ext uri="{9D8B030D-6E8A-4147-A177-3AD203B41FA5}">
                      <a16:colId xmlns:a16="http://schemas.microsoft.com/office/drawing/2014/main" val="908746595"/>
                    </a:ext>
                  </a:extLst>
                </a:gridCol>
                <a:gridCol w="1038225">
                  <a:extLst>
                    <a:ext uri="{9D8B030D-6E8A-4147-A177-3AD203B41FA5}">
                      <a16:colId xmlns:a16="http://schemas.microsoft.com/office/drawing/2014/main" val="326669163"/>
                    </a:ext>
                  </a:extLst>
                </a:gridCol>
                <a:gridCol w="2842234">
                  <a:extLst>
                    <a:ext uri="{9D8B030D-6E8A-4147-A177-3AD203B41FA5}">
                      <a16:colId xmlns:a16="http://schemas.microsoft.com/office/drawing/2014/main" val="1923987430"/>
                    </a:ext>
                  </a:extLst>
                </a:gridCol>
              </a:tblGrid>
              <a:tr h="480484"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1"/>
                          </a:solidFill>
                        </a:rPr>
                        <a:t>Mae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1"/>
                          </a:solidFill>
                        </a:rPr>
                        <a:t>ei </a:t>
                      </a:r>
                      <a:r>
                        <a:rPr lang="en-GB" b="1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b="1">
                          <a:solidFill>
                            <a:schemeClr val="tx1"/>
                          </a:solidFill>
                        </a:rPr>
                        <a:t>en-blwydd e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1"/>
                          </a:solidFill>
                        </a:rPr>
                        <a:t>ar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1"/>
                          </a:solidFill>
                        </a:rPr>
                        <a:t>y cyntaf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1"/>
                          </a:solidFill>
                        </a:rPr>
                        <a:t>o </a:t>
                      </a:r>
                      <a:r>
                        <a:rPr lang="en-GB" b="1">
                          <a:solidFill>
                            <a:srgbClr val="FF0000"/>
                          </a:solidFill>
                        </a:rPr>
                        <a:t>f</a:t>
                      </a:r>
                      <a:r>
                        <a:rPr lang="en-GB" b="1">
                          <a:solidFill>
                            <a:schemeClr val="tx1"/>
                          </a:solidFill>
                        </a:rPr>
                        <a:t>is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1"/>
                          </a:solidFill>
                        </a:rPr>
                        <a:t>Ionawr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8431286"/>
                  </a:ext>
                </a:extLst>
              </a:tr>
              <a:tr h="466725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ei </a:t>
                      </a:r>
                      <a:r>
                        <a:rPr lang="en-GB" b="1">
                          <a:solidFill>
                            <a:schemeClr val="accent1"/>
                          </a:solidFill>
                        </a:rPr>
                        <a:t>ph</a:t>
                      </a:r>
                      <a:r>
                        <a:rPr lang="en-GB" b="1"/>
                        <a:t>en-blwydd hi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yr ail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Chwefror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7903448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y trydydd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Mawrth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853109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Ebrill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9647981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Mai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79506295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Mehefin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2707147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Gorffennaf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12926862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Awst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66655482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Medi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282315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Hydref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48409160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Tachwedd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0837881"/>
                  </a:ext>
                </a:extLst>
              </a:tr>
              <a:tr h="331341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Rhagfyr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8203914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F294E880-ADCB-D01F-1966-DE5130C220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83707" y="426161"/>
            <a:ext cx="1741321" cy="1550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5708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8FC2E4CA-D355-EF43-9D35-420B074EA440}"/>
              </a:ext>
            </a:extLst>
          </p:cNvPr>
          <p:cNvSpPr/>
          <p:nvPr/>
        </p:nvSpPr>
        <p:spPr>
          <a:xfrm>
            <a:off x="416764" y="1003679"/>
            <a:ext cx="7294012" cy="722239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32" name="Rounded Rectangle 31">
            <a:extLst>
              <a:ext uri="{FF2B5EF4-FFF2-40B4-BE49-F238E27FC236}">
                <a16:creationId xmlns:a16="http://schemas.microsoft.com/office/drawing/2014/main" id="{2A03CDFB-5C41-165A-B603-BB8819E63DEA}"/>
              </a:ext>
            </a:extLst>
          </p:cNvPr>
          <p:cNvSpPr/>
          <p:nvPr/>
        </p:nvSpPr>
        <p:spPr>
          <a:xfrm>
            <a:off x="6015782" y="1056052"/>
            <a:ext cx="1694993" cy="133666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y-GB" sz="2400" b="1">
                <a:solidFill>
                  <a:schemeClr val="tx1"/>
                </a:solidFill>
              </a:rPr>
              <a:t>Rhagfyr.</a:t>
            </a:r>
          </a:p>
          <a:p>
            <a:r>
              <a:rPr lang="cy-GB" sz="2400" b="1">
                <a:solidFill>
                  <a:schemeClr val="tx1"/>
                </a:solidFill>
              </a:rPr>
              <a:t>Gorffenaf.</a:t>
            </a:r>
          </a:p>
          <a:p>
            <a:r>
              <a:rPr lang="cy-GB" sz="2400" b="1">
                <a:solidFill>
                  <a:schemeClr val="tx1"/>
                </a:solidFill>
              </a:rPr>
              <a:t>Mai.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5ECA3869-88CC-9100-F0E5-E4785A73F4D1}"/>
              </a:ext>
            </a:extLst>
          </p:cNvPr>
          <p:cNvSpPr/>
          <p:nvPr/>
        </p:nvSpPr>
        <p:spPr>
          <a:xfrm>
            <a:off x="3677156" y="1056052"/>
            <a:ext cx="1550746" cy="133666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y-GB" sz="2400" b="1">
                <a:solidFill>
                  <a:schemeClr val="tx1"/>
                </a:solidFill>
              </a:rPr>
              <a:t>y cyntaf</a:t>
            </a:r>
          </a:p>
          <a:p>
            <a:r>
              <a:rPr lang="cy-GB" sz="2400" b="1">
                <a:solidFill>
                  <a:schemeClr val="tx1"/>
                </a:solidFill>
              </a:rPr>
              <a:t>yr ail</a:t>
            </a:r>
          </a:p>
          <a:p>
            <a:r>
              <a:rPr lang="cy-GB" sz="2400" b="1">
                <a:solidFill>
                  <a:schemeClr val="tx1"/>
                </a:solidFill>
              </a:rPr>
              <a:t>y trydydd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F50B67-FE48-A641-8FE4-A53DA2783115}"/>
              </a:ext>
            </a:extLst>
          </p:cNvPr>
          <p:cNvSpPr txBox="1"/>
          <p:nvPr/>
        </p:nvSpPr>
        <p:spPr>
          <a:xfrm>
            <a:off x="542680" y="1131633"/>
            <a:ext cx="39098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/>
              <a:t>Mae ei </a:t>
            </a:r>
            <a:r>
              <a:rPr lang="en-US" sz="2400" b="1">
                <a:solidFill>
                  <a:srgbClr val="FF0000"/>
                </a:solidFill>
              </a:rPr>
              <a:t>b</a:t>
            </a:r>
            <a:r>
              <a:rPr lang="en-US" sz="2400" b="1"/>
              <a:t>en-blwydd e ar</a:t>
            </a:r>
            <a:endParaRPr lang="en-US" sz="24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3BEAF5C-BC90-8445-BBE8-ED9A76E3F420}"/>
              </a:ext>
            </a:extLst>
          </p:cNvPr>
          <p:cNvSpPr txBox="1"/>
          <p:nvPr/>
        </p:nvSpPr>
        <p:spPr>
          <a:xfrm>
            <a:off x="5269768" y="1131633"/>
            <a:ext cx="50706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/>
              <a:t>o fis</a:t>
            </a:r>
            <a:endParaRPr lang="en-US" sz="2400" b="1" dirty="0"/>
          </a:p>
        </p:txBody>
      </p:sp>
      <p:sp>
        <p:nvSpPr>
          <p:cNvPr id="45" name="Rounded Rectangle 44">
            <a:extLst>
              <a:ext uri="{FF2B5EF4-FFF2-40B4-BE49-F238E27FC236}">
                <a16:creationId xmlns:a16="http://schemas.microsoft.com/office/drawing/2014/main" id="{AE4B967C-787D-7E4B-B7CC-0DCB4FF05D46}"/>
              </a:ext>
            </a:extLst>
          </p:cNvPr>
          <p:cNvSpPr/>
          <p:nvPr/>
        </p:nvSpPr>
        <p:spPr>
          <a:xfrm>
            <a:off x="46378" y="3824656"/>
            <a:ext cx="8315197" cy="722239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C088B75-C272-6044-A785-DE9B220C6E8B}"/>
              </a:ext>
            </a:extLst>
          </p:cNvPr>
          <p:cNvSpPr txBox="1"/>
          <p:nvPr/>
        </p:nvSpPr>
        <p:spPr>
          <a:xfrm>
            <a:off x="491614" y="3943858"/>
            <a:ext cx="3459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/>
              <a:t>Mae ei </a:t>
            </a:r>
            <a:r>
              <a:rPr lang="en-US" sz="2400" b="1">
                <a:solidFill>
                  <a:srgbClr val="0070C0"/>
                </a:solidFill>
              </a:rPr>
              <a:t>ph</a:t>
            </a:r>
            <a:r>
              <a:rPr lang="en-US" sz="2400" b="1"/>
              <a:t>en-blwydd hi ar</a:t>
            </a:r>
            <a:endParaRPr lang="en-US" sz="2400" b="1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9BACD48-4C48-D646-8F19-7388E42DE39E}"/>
              </a:ext>
            </a:extLst>
          </p:cNvPr>
          <p:cNvSpPr txBox="1"/>
          <p:nvPr/>
        </p:nvSpPr>
        <p:spPr>
          <a:xfrm>
            <a:off x="5477941" y="3952641"/>
            <a:ext cx="853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latin typeface="American Typewriter" panose="02090604020004020304" pitchFamily="18" charset="77"/>
              </a:rPr>
              <a:t> </a:t>
            </a:r>
            <a:r>
              <a:rPr lang="en-US" sz="2400" b="1"/>
              <a:t>o fis</a:t>
            </a:r>
            <a:endParaRPr lang="en-US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179DF2-4B66-9045-839A-C6D8650E8491}"/>
              </a:ext>
            </a:extLst>
          </p:cNvPr>
          <p:cNvSpPr txBox="1"/>
          <p:nvPr/>
        </p:nvSpPr>
        <p:spPr>
          <a:xfrm>
            <a:off x="6678127" y="5978837"/>
            <a:ext cx="26805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>
                <a:latin typeface="American Typewriter" panose="02090604020004020304" pitchFamily="18" charset="77"/>
              </a:rPr>
              <a:t>Trap-ddôr</a:t>
            </a:r>
            <a:endParaRPr lang="en-US" sz="3600" dirty="0">
              <a:latin typeface="American Typewriter" panose="02090604020004020304" pitchFamily="18" charset="77"/>
            </a:endParaRPr>
          </a:p>
        </p:txBody>
      </p:sp>
      <p:sp>
        <p:nvSpPr>
          <p:cNvPr id="35" name="Rounded Rectangle 34">
            <a:extLst>
              <a:ext uri="{FF2B5EF4-FFF2-40B4-BE49-F238E27FC236}">
                <a16:creationId xmlns:a16="http://schemas.microsoft.com/office/drawing/2014/main" id="{99EE8B55-7EE1-1716-43CA-DA2C5F96740E}"/>
              </a:ext>
            </a:extLst>
          </p:cNvPr>
          <p:cNvSpPr/>
          <p:nvPr/>
        </p:nvSpPr>
        <p:spPr>
          <a:xfrm>
            <a:off x="4008570" y="3824230"/>
            <a:ext cx="1557142" cy="133222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10454A41-637A-1B3E-2FD9-857E6FB3F2C9}"/>
              </a:ext>
            </a:extLst>
          </p:cNvPr>
          <p:cNvSpPr/>
          <p:nvPr/>
        </p:nvSpPr>
        <p:spPr>
          <a:xfrm>
            <a:off x="6494118" y="3812984"/>
            <a:ext cx="1881738" cy="141859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2400" b="1"/>
              <a:t>Tachwedd.</a:t>
            </a:r>
          </a:p>
          <a:p>
            <a:r>
              <a:rPr lang="en-US" sz="2400" b="1"/>
              <a:t>Chwefror.</a:t>
            </a:r>
          </a:p>
          <a:p>
            <a:r>
              <a:rPr lang="en-US" sz="2400" b="1"/>
              <a:t>Mehefin.</a:t>
            </a:r>
            <a:endParaRPr lang="en-US" sz="24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B968392-24F8-6696-64C6-FA7DF972E0E8}"/>
              </a:ext>
            </a:extLst>
          </p:cNvPr>
          <p:cNvSpPr txBox="1"/>
          <p:nvPr/>
        </p:nvSpPr>
        <p:spPr>
          <a:xfrm>
            <a:off x="4065539" y="3911618"/>
            <a:ext cx="1557143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y-GB" sz="2400" b="1"/>
              <a:t>y cyntaf</a:t>
            </a:r>
          </a:p>
          <a:p>
            <a:r>
              <a:rPr lang="cy-GB" sz="2400" b="1"/>
              <a:t>yr ail</a:t>
            </a:r>
          </a:p>
          <a:p>
            <a:r>
              <a:rPr lang="cy-GB" sz="2400" b="1"/>
              <a:t>y trydydd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AF02E2-CF00-4470-9EAA-A818D0B1A6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6300" y="5439408"/>
            <a:ext cx="2422073" cy="1418592"/>
          </a:xfrm>
          <a:prstGeom prst="rect">
            <a:avLst/>
          </a:prstGeom>
          <a:effectLst>
            <a:softEdge rad="2032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29EDCDE-4B09-81E7-6BC5-49AE09E6A7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602" y="163781"/>
            <a:ext cx="4473328" cy="47248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2EF8623-DDD2-F227-3A40-CCBE4D18D0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748" y="3113062"/>
            <a:ext cx="4778154" cy="434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4052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31F7B2B-793B-16C8-C374-BD72BD2B0CB9}"/>
              </a:ext>
            </a:extLst>
          </p:cNvPr>
          <p:cNvSpPr/>
          <p:nvPr/>
        </p:nvSpPr>
        <p:spPr>
          <a:xfrm>
            <a:off x="1419225" y="3532782"/>
            <a:ext cx="1438275" cy="1325563"/>
          </a:xfrm>
          <a:prstGeom prst="rect">
            <a:avLst/>
          </a:prstGeom>
          <a:solidFill>
            <a:srgbClr val="6600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920C7F8-7235-8593-9B45-602FD13D99B9}"/>
              </a:ext>
            </a:extLst>
          </p:cNvPr>
          <p:cNvSpPr/>
          <p:nvPr/>
        </p:nvSpPr>
        <p:spPr>
          <a:xfrm>
            <a:off x="2857500" y="1845469"/>
            <a:ext cx="1438275" cy="132556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AD6F2F9-C8FA-5AFD-C739-8073CA422905}"/>
              </a:ext>
            </a:extLst>
          </p:cNvPr>
          <p:cNvSpPr/>
          <p:nvPr/>
        </p:nvSpPr>
        <p:spPr>
          <a:xfrm>
            <a:off x="3019425" y="5302250"/>
            <a:ext cx="1438275" cy="13255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6D498BA-8C6A-4767-DEEC-EF31A942092B}"/>
              </a:ext>
            </a:extLst>
          </p:cNvPr>
          <p:cNvSpPr/>
          <p:nvPr/>
        </p:nvSpPr>
        <p:spPr>
          <a:xfrm>
            <a:off x="119062" y="1814115"/>
            <a:ext cx="1438275" cy="13255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AC9CF34-2063-BB0F-896E-3425D6B6589D}"/>
              </a:ext>
            </a:extLst>
          </p:cNvPr>
          <p:cNvSpPr/>
          <p:nvPr/>
        </p:nvSpPr>
        <p:spPr>
          <a:xfrm>
            <a:off x="361950" y="5251450"/>
            <a:ext cx="1438275" cy="1325563"/>
          </a:xfrm>
          <a:prstGeom prst="rect">
            <a:avLst/>
          </a:prstGeom>
          <a:solidFill>
            <a:srgbClr val="33CC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CFA87C-991F-89A2-D4CA-C9FBAD0D63C2}"/>
              </a:ext>
            </a:extLst>
          </p:cNvPr>
          <p:cNvSpPr/>
          <p:nvPr/>
        </p:nvSpPr>
        <p:spPr>
          <a:xfrm>
            <a:off x="4295775" y="3532781"/>
            <a:ext cx="1438275" cy="13255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9AEAC7-0CBD-6CA6-1E5E-7282C4E50DFD}"/>
              </a:ext>
            </a:extLst>
          </p:cNvPr>
          <p:cNvSpPr/>
          <p:nvPr/>
        </p:nvSpPr>
        <p:spPr>
          <a:xfrm>
            <a:off x="119062" y="2391566"/>
            <a:ext cx="1438275" cy="142875"/>
          </a:xfrm>
          <a:prstGeom prst="rect">
            <a:avLst/>
          </a:prstGeom>
          <a:solidFill>
            <a:srgbClr val="33CC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40EBA64-2657-CC02-C0E0-7718C059E8DC}"/>
              </a:ext>
            </a:extLst>
          </p:cNvPr>
          <p:cNvSpPr/>
          <p:nvPr/>
        </p:nvSpPr>
        <p:spPr>
          <a:xfrm>
            <a:off x="361949" y="5914231"/>
            <a:ext cx="1438275" cy="142875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37F6076-4343-FA25-95F4-8D28C001EAF8}"/>
              </a:ext>
            </a:extLst>
          </p:cNvPr>
          <p:cNvSpPr/>
          <p:nvPr/>
        </p:nvSpPr>
        <p:spPr>
          <a:xfrm>
            <a:off x="2857499" y="2476896"/>
            <a:ext cx="1438275" cy="142875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5DBB6D-49C2-FEFC-1E57-872C27A139AC}"/>
              </a:ext>
            </a:extLst>
          </p:cNvPr>
          <p:cNvSpPr/>
          <p:nvPr/>
        </p:nvSpPr>
        <p:spPr>
          <a:xfrm>
            <a:off x="4295775" y="4124126"/>
            <a:ext cx="1438275" cy="142875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DB1EAA9-989A-E688-A486-8D887900E5F1}"/>
              </a:ext>
            </a:extLst>
          </p:cNvPr>
          <p:cNvSpPr/>
          <p:nvPr/>
        </p:nvSpPr>
        <p:spPr>
          <a:xfrm>
            <a:off x="3019425" y="5965031"/>
            <a:ext cx="1438275" cy="142875"/>
          </a:xfrm>
          <a:prstGeom prst="rect">
            <a:avLst/>
          </a:prstGeom>
          <a:solidFill>
            <a:srgbClr val="6600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458C8DC-ECBB-D2E0-B9F4-4009DE4EB452}"/>
              </a:ext>
            </a:extLst>
          </p:cNvPr>
          <p:cNvSpPr/>
          <p:nvPr/>
        </p:nvSpPr>
        <p:spPr>
          <a:xfrm>
            <a:off x="1419225" y="4124126"/>
            <a:ext cx="1438275" cy="14287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2DEBCC0-A19B-AF0B-B52D-A1EEC1DE8D1A}"/>
              </a:ext>
            </a:extLst>
          </p:cNvPr>
          <p:cNvSpPr/>
          <p:nvPr/>
        </p:nvSpPr>
        <p:spPr>
          <a:xfrm rot="5400000">
            <a:off x="3232941" y="2405858"/>
            <a:ext cx="1325563" cy="1524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C39566E-EF45-855C-D007-837254E18547}"/>
              </a:ext>
            </a:extLst>
          </p:cNvPr>
          <p:cNvSpPr/>
          <p:nvPr/>
        </p:nvSpPr>
        <p:spPr>
          <a:xfrm rot="5400000">
            <a:off x="680243" y="5813426"/>
            <a:ext cx="1325563" cy="1524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4CF613B-3C56-BED9-756C-AA61E7A92502}"/>
              </a:ext>
            </a:extLst>
          </p:cNvPr>
          <p:cNvSpPr/>
          <p:nvPr/>
        </p:nvSpPr>
        <p:spPr>
          <a:xfrm rot="5400000">
            <a:off x="3413918" y="5888831"/>
            <a:ext cx="1325563" cy="152400"/>
          </a:xfrm>
          <a:prstGeom prst="rect">
            <a:avLst/>
          </a:prstGeom>
          <a:solidFill>
            <a:srgbClr val="6600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74039AE-539E-6840-9AB8-EA48BD6DA9FD}"/>
              </a:ext>
            </a:extLst>
          </p:cNvPr>
          <p:cNvSpPr/>
          <p:nvPr/>
        </p:nvSpPr>
        <p:spPr>
          <a:xfrm rot="5400000">
            <a:off x="418304" y="2386802"/>
            <a:ext cx="1325563" cy="152400"/>
          </a:xfrm>
          <a:prstGeom prst="rect">
            <a:avLst/>
          </a:prstGeom>
          <a:solidFill>
            <a:srgbClr val="33CC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1CFE5DE-C95E-1779-2D48-E55C3C1B8B6D}"/>
              </a:ext>
            </a:extLst>
          </p:cNvPr>
          <p:cNvSpPr/>
          <p:nvPr/>
        </p:nvSpPr>
        <p:spPr>
          <a:xfrm rot="5400000">
            <a:off x="1756568" y="4108843"/>
            <a:ext cx="1325563" cy="152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0E6F048-4886-58E0-54E7-984782365143}"/>
              </a:ext>
            </a:extLst>
          </p:cNvPr>
          <p:cNvSpPr/>
          <p:nvPr/>
        </p:nvSpPr>
        <p:spPr>
          <a:xfrm rot="5400000">
            <a:off x="4556918" y="4080269"/>
            <a:ext cx="1325563" cy="1524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Flowchart: Collate 23">
            <a:extLst>
              <a:ext uri="{FF2B5EF4-FFF2-40B4-BE49-F238E27FC236}">
                <a16:creationId xmlns:a16="http://schemas.microsoft.com/office/drawing/2014/main" id="{259E5A51-5AE0-4D80-058F-092C7EAD5751}"/>
              </a:ext>
            </a:extLst>
          </p:cNvPr>
          <p:cNvSpPr/>
          <p:nvPr/>
        </p:nvSpPr>
        <p:spPr>
          <a:xfrm rot="16200000">
            <a:off x="3490713" y="2220517"/>
            <a:ext cx="857250" cy="685404"/>
          </a:xfrm>
          <a:prstGeom prst="flowChartCollat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6" name="Flowchart: Collate 25">
            <a:extLst>
              <a:ext uri="{FF2B5EF4-FFF2-40B4-BE49-F238E27FC236}">
                <a16:creationId xmlns:a16="http://schemas.microsoft.com/office/drawing/2014/main" id="{840E098D-0EF4-4C20-7B94-4F619AFC274A}"/>
              </a:ext>
            </a:extLst>
          </p:cNvPr>
          <p:cNvSpPr/>
          <p:nvPr/>
        </p:nvSpPr>
        <p:spPr>
          <a:xfrm rot="16200000">
            <a:off x="652460" y="2145110"/>
            <a:ext cx="857250" cy="685404"/>
          </a:xfrm>
          <a:prstGeom prst="flowChartCollate">
            <a:avLst/>
          </a:prstGeom>
          <a:solidFill>
            <a:srgbClr val="33CC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7" name="Flowchart: Collate 26">
            <a:extLst>
              <a:ext uri="{FF2B5EF4-FFF2-40B4-BE49-F238E27FC236}">
                <a16:creationId xmlns:a16="http://schemas.microsoft.com/office/drawing/2014/main" id="{17DDB4AB-9923-D6A7-EBB8-C113159E2207}"/>
              </a:ext>
            </a:extLst>
          </p:cNvPr>
          <p:cNvSpPr/>
          <p:nvPr/>
        </p:nvSpPr>
        <p:spPr>
          <a:xfrm rot="16200000">
            <a:off x="4791074" y="3880345"/>
            <a:ext cx="857250" cy="685404"/>
          </a:xfrm>
          <a:prstGeom prst="flowChartCollat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Flowchart: Collate 27">
            <a:extLst>
              <a:ext uri="{FF2B5EF4-FFF2-40B4-BE49-F238E27FC236}">
                <a16:creationId xmlns:a16="http://schemas.microsoft.com/office/drawing/2014/main" id="{C4E3BAA7-8165-DDD6-D57A-D6C0DC4FF008}"/>
              </a:ext>
            </a:extLst>
          </p:cNvPr>
          <p:cNvSpPr/>
          <p:nvPr/>
        </p:nvSpPr>
        <p:spPr>
          <a:xfrm rot="16200000">
            <a:off x="1990724" y="3880741"/>
            <a:ext cx="857250" cy="685404"/>
          </a:xfrm>
          <a:prstGeom prst="flowChartCollat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9" name="Flowchart: Collate 28">
            <a:extLst>
              <a:ext uri="{FF2B5EF4-FFF2-40B4-BE49-F238E27FC236}">
                <a16:creationId xmlns:a16="http://schemas.microsoft.com/office/drawing/2014/main" id="{C1CC6986-2097-BB62-6BAC-6AF6165DCF73}"/>
              </a:ext>
            </a:extLst>
          </p:cNvPr>
          <p:cNvSpPr/>
          <p:nvPr/>
        </p:nvSpPr>
        <p:spPr>
          <a:xfrm rot="16200000">
            <a:off x="3652639" y="5693766"/>
            <a:ext cx="857250" cy="685404"/>
          </a:xfrm>
          <a:prstGeom prst="flowChartCollate">
            <a:avLst/>
          </a:prstGeom>
          <a:solidFill>
            <a:srgbClr val="6600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0" name="Flowchart: Collate 29">
            <a:extLst>
              <a:ext uri="{FF2B5EF4-FFF2-40B4-BE49-F238E27FC236}">
                <a16:creationId xmlns:a16="http://schemas.microsoft.com/office/drawing/2014/main" id="{6214E65F-C4BC-862E-929B-8137496B2F9F}"/>
              </a:ext>
            </a:extLst>
          </p:cNvPr>
          <p:cNvSpPr/>
          <p:nvPr/>
        </p:nvSpPr>
        <p:spPr>
          <a:xfrm rot="16200000">
            <a:off x="932852" y="5656062"/>
            <a:ext cx="857250" cy="685404"/>
          </a:xfrm>
          <a:prstGeom prst="flowChartCollat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1" name="AutoShape 2" descr="Image result for santa">
            <a:extLst>
              <a:ext uri="{FF2B5EF4-FFF2-40B4-BE49-F238E27FC236}">
                <a16:creationId xmlns:a16="http://schemas.microsoft.com/office/drawing/2014/main" id="{DC3AF2D2-BBB4-DB39-F2D7-60B4C1536C0E}"/>
              </a:ext>
            </a:extLst>
          </p:cNvPr>
          <p:cNvSpPr>
            <a:spLocks noGrp="1" noChangeAspect="1" noChangeArrowheads="1"/>
          </p:cNvSpPr>
          <p:nvPr>
            <p:ph type="title"/>
          </p:nvPr>
        </p:nvSpPr>
        <p:spPr bwMode="auto">
          <a:xfrm>
            <a:off x="177070" y="365126"/>
            <a:ext cx="7030509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/>
              <a:t>Pryd mae ei </a:t>
            </a:r>
            <a:r>
              <a:rPr lang="en-GB">
                <a:solidFill>
                  <a:srgbClr val="FF0000"/>
                </a:solidFill>
              </a:rPr>
              <a:t>b</a:t>
            </a:r>
            <a:r>
              <a:rPr lang="en-GB"/>
              <a:t>en-blwydd e?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BD4BDF8E-71E0-5E7F-884C-5C438D4E15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3303" y="218456"/>
            <a:ext cx="1600198" cy="2011494"/>
          </a:xfrm>
          <a:prstGeom prst="rect">
            <a:avLst/>
          </a:prstGeom>
          <a:effectLst>
            <a:softEdge rad="41910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05040A5-2156-0BFE-DD67-88DBB4D9D0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7989" y="41968"/>
            <a:ext cx="2606266" cy="164606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2794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92B831-E369-4108-AB88-F97192594149}"/>
              </a:ext>
            </a:extLst>
          </p:cNvPr>
          <p:cNvSpPr txBox="1"/>
          <p:nvPr/>
        </p:nvSpPr>
        <p:spPr>
          <a:xfrm>
            <a:off x="284547" y="1407116"/>
            <a:ext cx="872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</a:t>
            </a:r>
            <a:r>
              <a:rPr lang="en-GB" baseline="30000"/>
              <a:t>st</a:t>
            </a:r>
            <a:r>
              <a:rPr lang="en-GB"/>
              <a:t> May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6036C-FDB3-25D0-6F37-81A9F6BC0F2C}"/>
              </a:ext>
            </a:extLst>
          </p:cNvPr>
          <p:cNvSpPr txBox="1"/>
          <p:nvPr/>
        </p:nvSpPr>
        <p:spPr>
          <a:xfrm>
            <a:off x="2857688" y="1407116"/>
            <a:ext cx="1438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</a:t>
            </a:r>
            <a:r>
              <a:rPr lang="en-GB" baseline="30000"/>
              <a:t>st</a:t>
            </a:r>
            <a:r>
              <a:rPr lang="en-GB"/>
              <a:t> December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7A38CE-0A2C-6330-02FC-A4D85A9CC0BB}"/>
              </a:ext>
            </a:extLst>
          </p:cNvPr>
          <p:cNvSpPr txBox="1"/>
          <p:nvPr/>
        </p:nvSpPr>
        <p:spPr>
          <a:xfrm>
            <a:off x="4295859" y="3123066"/>
            <a:ext cx="1498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</a:t>
            </a:r>
            <a:r>
              <a:rPr lang="en-GB" baseline="30000"/>
              <a:t>st</a:t>
            </a:r>
            <a:r>
              <a:rPr lang="en-GB"/>
              <a:t> September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DE7A6C5-3251-883F-465F-6DE20DFFFD14}"/>
              </a:ext>
            </a:extLst>
          </p:cNvPr>
          <p:cNvSpPr txBox="1"/>
          <p:nvPr/>
        </p:nvSpPr>
        <p:spPr>
          <a:xfrm>
            <a:off x="1603760" y="3178251"/>
            <a:ext cx="1069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</a:t>
            </a:r>
            <a:r>
              <a:rPr lang="en-GB" baseline="30000"/>
              <a:t>st</a:t>
            </a:r>
            <a:r>
              <a:rPr lang="en-GB"/>
              <a:t> March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9BB2835-B957-AEE6-8B1F-9DC14EA58C32}"/>
              </a:ext>
            </a:extLst>
          </p:cNvPr>
          <p:cNvSpPr txBox="1"/>
          <p:nvPr/>
        </p:nvSpPr>
        <p:spPr>
          <a:xfrm>
            <a:off x="672222" y="4921047"/>
            <a:ext cx="817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</a:t>
            </a:r>
            <a:r>
              <a:rPr lang="en-GB" baseline="30000"/>
              <a:t>st</a:t>
            </a:r>
            <a:r>
              <a:rPr lang="en-GB"/>
              <a:t> July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351181B-2B06-CFE0-558A-84DDAC8DAFD3}"/>
              </a:ext>
            </a:extLst>
          </p:cNvPr>
          <p:cNvSpPr txBox="1"/>
          <p:nvPr/>
        </p:nvSpPr>
        <p:spPr>
          <a:xfrm>
            <a:off x="3204995" y="4954692"/>
            <a:ext cx="1229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</a:t>
            </a:r>
            <a:r>
              <a:rPr lang="en-GB" baseline="30000"/>
              <a:t>st</a:t>
            </a:r>
            <a:r>
              <a:rPr lang="en-GB"/>
              <a:t> October</a:t>
            </a:r>
          </a:p>
        </p:txBody>
      </p:sp>
      <p:sp>
        <p:nvSpPr>
          <p:cNvPr id="39" name="Scroll: Vertical 38">
            <a:extLst>
              <a:ext uri="{FF2B5EF4-FFF2-40B4-BE49-F238E27FC236}">
                <a16:creationId xmlns:a16="http://schemas.microsoft.com/office/drawing/2014/main" id="{936CFFA5-6C39-C05C-6C89-B1981C7A6E3F}"/>
              </a:ext>
            </a:extLst>
          </p:cNvPr>
          <p:cNvSpPr/>
          <p:nvPr/>
        </p:nvSpPr>
        <p:spPr>
          <a:xfrm>
            <a:off x="5794539" y="2134593"/>
            <a:ext cx="6136017" cy="4504950"/>
          </a:xfrm>
          <a:prstGeom prst="vertic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/>
          </a:p>
          <a:p>
            <a:r>
              <a:rPr lang="en-GB"/>
              <a:t>Mae pen-blwydd Sam ar y cyntaf o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is Hydref.</a:t>
            </a:r>
          </a:p>
          <a:p>
            <a:endParaRPr lang="en-GB"/>
          </a:p>
          <a:p>
            <a:r>
              <a:rPr lang="en-GB"/>
              <a:t>Mae pen-blwydd Tom ar y cyntaf o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is Medi. </a:t>
            </a:r>
          </a:p>
          <a:p>
            <a:endParaRPr lang="en-GB"/>
          </a:p>
          <a:p>
            <a:r>
              <a:rPr lang="en-GB"/>
              <a:t>Mae pen-blwydd Idris ar y cyntaf o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is Mai. </a:t>
            </a:r>
          </a:p>
          <a:p>
            <a:endParaRPr lang="en-GB"/>
          </a:p>
          <a:p>
            <a:r>
              <a:rPr lang="en-GB"/>
              <a:t>Mae pen-blwydd Dylan ar y cyntaf o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is Gorffennaf.</a:t>
            </a:r>
          </a:p>
          <a:p>
            <a:endParaRPr lang="en-GB"/>
          </a:p>
          <a:p>
            <a:r>
              <a:rPr lang="en-GB"/>
              <a:t>Mae pen-blwydd Danny ar y cyntaf o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is Mawrth.</a:t>
            </a:r>
          </a:p>
          <a:p>
            <a:endParaRPr lang="en-GB"/>
          </a:p>
          <a:p>
            <a:r>
              <a:rPr lang="en-GB"/>
              <a:t>Mae pen-blwydd Iolo ar y cyntaf o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is Rhagfyr. </a:t>
            </a:r>
          </a:p>
          <a:p>
            <a:pPr algn="ctr"/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8260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C3AFC3-1CAB-8265-9217-D8BA1B7F7B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87308DD-9455-7B34-735D-745558AC29CF}"/>
              </a:ext>
            </a:extLst>
          </p:cNvPr>
          <p:cNvSpPr/>
          <p:nvPr/>
        </p:nvSpPr>
        <p:spPr>
          <a:xfrm>
            <a:off x="1419225" y="3532782"/>
            <a:ext cx="1438275" cy="1325563"/>
          </a:xfrm>
          <a:prstGeom prst="rect">
            <a:avLst/>
          </a:prstGeom>
          <a:solidFill>
            <a:srgbClr val="6600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5EDBE77-F393-2D20-E723-6B850BBB0A65}"/>
              </a:ext>
            </a:extLst>
          </p:cNvPr>
          <p:cNvSpPr/>
          <p:nvPr/>
        </p:nvSpPr>
        <p:spPr>
          <a:xfrm>
            <a:off x="2857500" y="1845469"/>
            <a:ext cx="1438275" cy="132556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9003ADD-A3E5-9FD4-B757-4A85D972AE00}"/>
              </a:ext>
            </a:extLst>
          </p:cNvPr>
          <p:cNvSpPr/>
          <p:nvPr/>
        </p:nvSpPr>
        <p:spPr>
          <a:xfrm>
            <a:off x="3019425" y="5302250"/>
            <a:ext cx="1438275" cy="13255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F6A9D9-7951-2C7F-0876-CA67E127EBDD}"/>
              </a:ext>
            </a:extLst>
          </p:cNvPr>
          <p:cNvSpPr/>
          <p:nvPr/>
        </p:nvSpPr>
        <p:spPr>
          <a:xfrm>
            <a:off x="119062" y="1814115"/>
            <a:ext cx="1438275" cy="13255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982FF79-6394-A488-CAE1-0770D257567C}"/>
              </a:ext>
            </a:extLst>
          </p:cNvPr>
          <p:cNvSpPr/>
          <p:nvPr/>
        </p:nvSpPr>
        <p:spPr>
          <a:xfrm>
            <a:off x="361950" y="5251450"/>
            <a:ext cx="1438275" cy="1325563"/>
          </a:xfrm>
          <a:prstGeom prst="rect">
            <a:avLst/>
          </a:prstGeom>
          <a:solidFill>
            <a:srgbClr val="33CC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450FB8B-A353-E420-260A-F05A1A31E5CB}"/>
              </a:ext>
            </a:extLst>
          </p:cNvPr>
          <p:cNvSpPr/>
          <p:nvPr/>
        </p:nvSpPr>
        <p:spPr>
          <a:xfrm>
            <a:off x="4295775" y="3532781"/>
            <a:ext cx="1438275" cy="13255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7894BCA-C64B-553F-FA51-DE2A56FBAC3F}"/>
              </a:ext>
            </a:extLst>
          </p:cNvPr>
          <p:cNvSpPr/>
          <p:nvPr/>
        </p:nvSpPr>
        <p:spPr>
          <a:xfrm>
            <a:off x="119062" y="2391566"/>
            <a:ext cx="1438275" cy="142875"/>
          </a:xfrm>
          <a:prstGeom prst="rect">
            <a:avLst/>
          </a:prstGeom>
          <a:solidFill>
            <a:srgbClr val="33CC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766B50-2CB2-4016-8AF3-E584234B8EE0}"/>
              </a:ext>
            </a:extLst>
          </p:cNvPr>
          <p:cNvSpPr/>
          <p:nvPr/>
        </p:nvSpPr>
        <p:spPr>
          <a:xfrm>
            <a:off x="361949" y="5914231"/>
            <a:ext cx="1438275" cy="142875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812FDB0-F25F-87F2-6B20-60B5862183FD}"/>
              </a:ext>
            </a:extLst>
          </p:cNvPr>
          <p:cNvSpPr/>
          <p:nvPr/>
        </p:nvSpPr>
        <p:spPr>
          <a:xfrm>
            <a:off x="2857499" y="2476896"/>
            <a:ext cx="1438275" cy="142875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7995400-37EF-F8AA-4A6D-D6429A89F8A9}"/>
              </a:ext>
            </a:extLst>
          </p:cNvPr>
          <p:cNvSpPr/>
          <p:nvPr/>
        </p:nvSpPr>
        <p:spPr>
          <a:xfrm>
            <a:off x="4295775" y="4124126"/>
            <a:ext cx="1438275" cy="142875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AA606D1-9807-D601-5F31-1D0D900857AF}"/>
              </a:ext>
            </a:extLst>
          </p:cNvPr>
          <p:cNvSpPr/>
          <p:nvPr/>
        </p:nvSpPr>
        <p:spPr>
          <a:xfrm>
            <a:off x="3019425" y="5965031"/>
            <a:ext cx="1438275" cy="142875"/>
          </a:xfrm>
          <a:prstGeom prst="rect">
            <a:avLst/>
          </a:prstGeom>
          <a:solidFill>
            <a:srgbClr val="6600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4F80F4F-B168-D039-A2FB-2EC75471D2CB}"/>
              </a:ext>
            </a:extLst>
          </p:cNvPr>
          <p:cNvSpPr/>
          <p:nvPr/>
        </p:nvSpPr>
        <p:spPr>
          <a:xfrm>
            <a:off x="1419225" y="4124126"/>
            <a:ext cx="1438275" cy="14287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24A5FD1-B861-5AF1-A43B-EA93788CD599}"/>
              </a:ext>
            </a:extLst>
          </p:cNvPr>
          <p:cNvSpPr/>
          <p:nvPr/>
        </p:nvSpPr>
        <p:spPr>
          <a:xfrm rot="5400000">
            <a:off x="3232941" y="2405858"/>
            <a:ext cx="1325563" cy="1524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C5C2857-6E99-B8B7-4BB5-C8F71CA54262}"/>
              </a:ext>
            </a:extLst>
          </p:cNvPr>
          <p:cNvSpPr/>
          <p:nvPr/>
        </p:nvSpPr>
        <p:spPr>
          <a:xfrm rot="5400000">
            <a:off x="680243" y="5813426"/>
            <a:ext cx="1325563" cy="1524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FA87870-F984-8A97-D178-42860A3C4734}"/>
              </a:ext>
            </a:extLst>
          </p:cNvPr>
          <p:cNvSpPr/>
          <p:nvPr/>
        </p:nvSpPr>
        <p:spPr>
          <a:xfrm rot="5400000">
            <a:off x="3413918" y="5888831"/>
            <a:ext cx="1325563" cy="152400"/>
          </a:xfrm>
          <a:prstGeom prst="rect">
            <a:avLst/>
          </a:prstGeom>
          <a:solidFill>
            <a:srgbClr val="6600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88214CA-B321-39A3-BA08-51BC16CA527C}"/>
              </a:ext>
            </a:extLst>
          </p:cNvPr>
          <p:cNvSpPr/>
          <p:nvPr/>
        </p:nvSpPr>
        <p:spPr>
          <a:xfrm rot="5400000">
            <a:off x="418304" y="2386802"/>
            <a:ext cx="1325563" cy="152400"/>
          </a:xfrm>
          <a:prstGeom prst="rect">
            <a:avLst/>
          </a:prstGeom>
          <a:solidFill>
            <a:srgbClr val="33CC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D2E7547-7E82-DE54-0FD8-99F13FD9190F}"/>
              </a:ext>
            </a:extLst>
          </p:cNvPr>
          <p:cNvSpPr/>
          <p:nvPr/>
        </p:nvSpPr>
        <p:spPr>
          <a:xfrm rot="5400000">
            <a:off x="1756568" y="4108843"/>
            <a:ext cx="1325563" cy="152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4B515DF-2016-B710-A725-AC8ACBAE2171}"/>
              </a:ext>
            </a:extLst>
          </p:cNvPr>
          <p:cNvSpPr/>
          <p:nvPr/>
        </p:nvSpPr>
        <p:spPr>
          <a:xfrm rot="5400000">
            <a:off x="4556918" y="4080269"/>
            <a:ext cx="1325563" cy="1524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Flowchart: Collate 23">
            <a:extLst>
              <a:ext uri="{FF2B5EF4-FFF2-40B4-BE49-F238E27FC236}">
                <a16:creationId xmlns:a16="http://schemas.microsoft.com/office/drawing/2014/main" id="{1499B492-239E-6932-5677-69287E5A7503}"/>
              </a:ext>
            </a:extLst>
          </p:cNvPr>
          <p:cNvSpPr/>
          <p:nvPr/>
        </p:nvSpPr>
        <p:spPr>
          <a:xfrm rot="16200000">
            <a:off x="3490713" y="2220517"/>
            <a:ext cx="857250" cy="685404"/>
          </a:xfrm>
          <a:prstGeom prst="flowChartCollat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6" name="Flowchart: Collate 25">
            <a:extLst>
              <a:ext uri="{FF2B5EF4-FFF2-40B4-BE49-F238E27FC236}">
                <a16:creationId xmlns:a16="http://schemas.microsoft.com/office/drawing/2014/main" id="{35383675-9313-1024-5D75-4D69574C2F64}"/>
              </a:ext>
            </a:extLst>
          </p:cNvPr>
          <p:cNvSpPr/>
          <p:nvPr/>
        </p:nvSpPr>
        <p:spPr>
          <a:xfrm rot="16200000">
            <a:off x="652460" y="2145110"/>
            <a:ext cx="857250" cy="685404"/>
          </a:xfrm>
          <a:prstGeom prst="flowChartCollate">
            <a:avLst/>
          </a:prstGeom>
          <a:solidFill>
            <a:srgbClr val="33CC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7" name="Flowchart: Collate 26">
            <a:extLst>
              <a:ext uri="{FF2B5EF4-FFF2-40B4-BE49-F238E27FC236}">
                <a16:creationId xmlns:a16="http://schemas.microsoft.com/office/drawing/2014/main" id="{B3F82D2B-0B61-CCCB-288C-9CC9729EBC81}"/>
              </a:ext>
            </a:extLst>
          </p:cNvPr>
          <p:cNvSpPr/>
          <p:nvPr/>
        </p:nvSpPr>
        <p:spPr>
          <a:xfrm rot="16200000">
            <a:off x="4799624" y="3852860"/>
            <a:ext cx="857250" cy="685404"/>
          </a:xfrm>
          <a:prstGeom prst="flowChartCollat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Flowchart: Collate 27">
            <a:extLst>
              <a:ext uri="{FF2B5EF4-FFF2-40B4-BE49-F238E27FC236}">
                <a16:creationId xmlns:a16="http://schemas.microsoft.com/office/drawing/2014/main" id="{86A5F8D6-5263-3561-9C8D-2917BA407EEE}"/>
              </a:ext>
            </a:extLst>
          </p:cNvPr>
          <p:cNvSpPr/>
          <p:nvPr/>
        </p:nvSpPr>
        <p:spPr>
          <a:xfrm rot="16200000">
            <a:off x="1990724" y="3880741"/>
            <a:ext cx="857250" cy="685404"/>
          </a:xfrm>
          <a:prstGeom prst="flowChartCollat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9" name="Flowchart: Collate 28">
            <a:extLst>
              <a:ext uri="{FF2B5EF4-FFF2-40B4-BE49-F238E27FC236}">
                <a16:creationId xmlns:a16="http://schemas.microsoft.com/office/drawing/2014/main" id="{10BA3BBB-2760-AF8C-8D1B-200F48692009}"/>
              </a:ext>
            </a:extLst>
          </p:cNvPr>
          <p:cNvSpPr/>
          <p:nvPr/>
        </p:nvSpPr>
        <p:spPr>
          <a:xfrm rot="16200000">
            <a:off x="3652639" y="5693766"/>
            <a:ext cx="857250" cy="685404"/>
          </a:xfrm>
          <a:prstGeom prst="flowChartCollate">
            <a:avLst/>
          </a:prstGeom>
          <a:solidFill>
            <a:srgbClr val="6600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0" name="Flowchart: Collate 29">
            <a:extLst>
              <a:ext uri="{FF2B5EF4-FFF2-40B4-BE49-F238E27FC236}">
                <a16:creationId xmlns:a16="http://schemas.microsoft.com/office/drawing/2014/main" id="{4F733352-380A-CD6C-A353-15985F33F744}"/>
              </a:ext>
            </a:extLst>
          </p:cNvPr>
          <p:cNvSpPr/>
          <p:nvPr/>
        </p:nvSpPr>
        <p:spPr>
          <a:xfrm rot="16200000">
            <a:off x="932852" y="5656062"/>
            <a:ext cx="857250" cy="685404"/>
          </a:xfrm>
          <a:prstGeom prst="flowChartCollat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1" name="AutoShape 2" descr="Image result for santa">
            <a:extLst>
              <a:ext uri="{FF2B5EF4-FFF2-40B4-BE49-F238E27FC236}">
                <a16:creationId xmlns:a16="http://schemas.microsoft.com/office/drawing/2014/main" id="{0A7CF633-C742-F4A2-6938-5A62E25D3446}"/>
              </a:ext>
            </a:extLst>
          </p:cNvPr>
          <p:cNvSpPr>
            <a:spLocks noGrp="1" noChangeAspect="1" noChangeArrowheads="1"/>
          </p:cNvSpPr>
          <p:nvPr>
            <p:ph type="title"/>
          </p:nvPr>
        </p:nvSpPr>
        <p:spPr bwMode="auto">
          <a:xfrm>
            <a:off x="177070" y="365126"/>
            <a:ext cx="7030509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/>
              <a:t>Pryd mae ei </a:t>
            </a:r>
            <a:r>
              <a:rPr lang="en-GB">
                <a:solidFill>
                  <a:srgbClr val="FF0000"/>
                </a:solidFill>
              </a:rPr>
              <a:t>b</a:t>
            </a:r>
            <a:r>
              <a:rPr lang="en-GB"/>
              <a:t>en-blwydd e?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156BEF47-F5F3-D17E-BE57-EFE9795848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3303" y="218456"/>
            <a:ext cx="1600198" cy="2011494"/>
          </a:xfrm>
          <a:prstGeom prst="rect">
            <a:avLst/>
          </a:prstGeom>
          <a:effectLst>
            <a:softEdge rad="41910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F64E306-70EC-BE4D-CA2F-C99B48A28D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7989" y="41968"/>
            <a:ext cx="2606266" cy="164606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2794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B545722-69EA-278C-2357-A6B455621D19}"/>
              </a:ext>
            </a:extLst>
          </p:cNvPr>
          <p:cNvSpPr txBox="1"/>
          <p:nvPr/>
        </p:nvSpPr>
        <p:spPr>
          <a:xfrm>
            <a:off x="284547" y="1407116"/>
            <a:ext cx="872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</a:t>
            </a:r>
            <a:r>
              <a:rPr lang="en-GB" baseline="30000"/>
              <a:t>st</a:t>
            </a:r>
            <a:r>
              <a:rPr lang="en-GB"/>
              <a:t> May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61D63F-6FE1-9F44-5EF7-FABC425C9C4A}"/>
              </a:ext>
            </a:extLst>
          </p:cNvPr>
          <p:cNvSpPr txBox="1"/>
          <p:nvPr/>
        </p:nvSpPr>
        <p:spPr>
          <a:xfrm>
            <a:off x="2857688" y="1407116"/>
            <a:ext cx="1438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</a:t>
            </a:r>
            <a:r>
              <a:rPr lang="en-GB" baseline="30000"/>
              <a:t>st</a:t>
            </a:r>
            <a:r>
              <a:rPr lang="en-GB"/>
              <a:t> December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14FC785-7397-1C13-2244-FF25D08738AE}"/>
              </a:ext>
            </a:extLst>
          </p:cNvPr>
          <p:cNvSpPr txBox="1"/>
          <p:nvPr/>
        </p:nvSpPr>
        <p:spPr>
          <a:xfrm>
            <a:off x="4295859" y="3123066"/>
            <a:ext cx="1498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</a:t>
            </a:r>
            <a:r>
              <a:rPr lang="en-GB" baseline="30000"/>
              <a:t>st</a:t>
            </a:r>
            <a:r>
              <a:rPr lang="en-GB"/>
              <a:t> September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C284FAB-3A0F-587D-CC56-3F6F6C03CCD5}"/>
              </a:ext>
            </a:extLst>
          </p:cNvPr>
          <p:cNvSpPr txBox="1"/>
          <p:nvPr/>
        </p:nvSpPr>
        <p:spPr>
          <a:xfrm>
            <a:off x="1603760" y="3178251"/>
            <a:ext cx="1069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</a:t>
            </a:r>
            <a:r>
              <a:rPr lang="en-GB" baseline="30000"/>
              <a:t>st</a:t>
            </a:r>
            <a:r>
              <a:rPr lang="en-GB"/>
              <a:t> March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58E6570-BC07-9862-D76C-1B9A4FFD4EE6}"/>
              </a:ext>
            </a:extLst>
          </p:cNvPr>
          <p:cNvSpPr txBox="1"/>
          <p:nvPr/>
        </p:nvSpPr>
        <p:spPr>
          <a:xfrm>
            <a:off x="672222" y="4921047"/>
            <a:ext cx="817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</a:t>
            </a:r>
            <a:r>
              <a:rPr lang="en-GB" baseline="30000"/>
              <a:t>st</a:t>
            </a:r>
            <a:r>
              <a:rPr lang="en-GB"/>
              <a:t> July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90B740C-3D02-A90D-DFD8-3C1A5C02CAE5}"/>
              </a:ext>
            </a:extLst>
          </p:cNvPr>
          <p:cNvSpPr txBox="1"/>
          <p:nvPr/>
        </p:nvSpPr>
        <p:spPr>
          <a:xfrm>
            <a:off x="3204995" y="4954692"/>
            <a:ext cx="1229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</a:t>
            </a:r>
            <a:r>
              <a:rPr lang="en-GB" baseline="30000"/>
              <a:t>st</a:t>
            </a:r>
            <a:r>
              <a:rPr lang="en-GB"/>
              <a:t> October</a:t>
            </a:r>
          </a:p>
        </p:txBody>
      </p:sp>
      <p:sp>
        <p:nvSpPr>
          <p:cNvPr id="39" name="Scroll: Vertical 38">
            <a:extLst>
              <a:ext uri="{FF2B5EF4-FFF2-40B4-BE49-F238E27FC236}">
                <a16:creationId xmlns:a16="http://schemas.microsoft.com/office/drawing/2014/main" id="{0769328C-D462-C19A-0931-C81322784FD6}"/>
              </a:ext>
            </a:extLst>
          </p:cNvPr>
          <p:cNvSpPr/>
          <p:nvPr/>
        </p:nvSpPr>
        <p:spPr>
          <a:xfrm>
            <a:off x="5794539" y="2134593"/>
            <a:ext cx="6136017" cy="4504950"/>
          </a:xfrm>
          <a:prstGeom prst="vertic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/>
          </a:p>
          <a:p>
            <a:r>
              <a:rPr lang="en-GB"/>
              <a:t>Mae pen-blwydd Sam ar y cyntaf o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is Hydref.</a:t>
            </a:r>
          </a:p>
          <a:p>
            <a:endParaRPr lang="en-GB"/>
          </a:p>
          <a:p>
            <a:r>
              <a:rPr lang="en-GB"/>
              <a:t>Mae pen-blwydd Tom ar y cyntaf o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is Medi. </a:t>
            </a:r>
          </a:p>
          <a:p>
            <a:endParaRPr lang="en-GB"/>
          </a:p>
          <a:p>
            <a:r>
              <a:rPr lang="en-GB"/>
              <a:t>Mae pen-blwydd Idris ar y cyntaf o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is Mai. </a:t>
            </a:r>
          </a:p>
          <a:p>
            <a:endParaRPr lang="en-GB"/>
          </a:p>
          <a:p>
            <a:r>
              <a:rPr lang="en-GB"/>
              <a:t>Mae pen-blwydd Dylan ar y cyntaf o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is Gorffennaf.</a:t>
            </a:r>
          </a:p>
          <a:p>
            <a:endParaRPr lang="en-GB"/>
          </a:p>
          <a:p>
            <a:r>
              <a:rPr lang="en-GB"/>
              <a:t>Mae pen-blwydd Danny ar y cyntaf o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is Mawrth.</a:t>
            </a:r>
          </a:p>
          <a:p>
            <a:endParaRPr lang="en-GB"/>
          </a:p>
          <a:p>
            <a:r>
              <a:rPr lang="en-GB"/>
              <a:t>Mae pen-blwydd Iolo ar y cyntaf o </a:t>
            </a:r>
            <a:r>
              <a:rPr lang="en-GB">
                <a:solidFill>
                  <a:srgbClr val="FF0000"/>
                </a:solidFill>
              </a:rPr>
              <a:t>f</a:t>
            </a:r>
            <a:r>
              <a:rPr lang="en-GB"/>
              <a:t>is Rhagfyr. </a:t>
            </a:r>
          </a:p>
          <a:p>
            <a:pPr algn="ctr"/>
            <a:endParaRPr lang="en-GB"/>
          </a:p>
          <a:p>
            <a:pPr algn="ctr"/>
            <a:endParaRPr lang="en-GB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313EEEDD-7B7E-EB8F-5392-CA889F9F4D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6896" y="5505953"/>
            <a:ext cx="500065" cy="357189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2B645229-D96E-B9BD-9A6C-838F06DEA6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23372" y="3653567"/>
            <a:ext cx="553625" cy="388716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8AD89ADF-51F1-2C06-F610-7B515FB2F7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8850" y="1951055"/>
            <a:ext cx="482183" cy="369332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4C100270-99F4-E338-0E70-E17951B8218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1948" y="5493811"/>
            <a:ext cx="622651" cy="369331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BE50049A-E9A4-4169-51F5-E3A34B48AAF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17828" y="2056320"/>
            <a:ext cx="501644" cy="36963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8BBBBF60-D852-37B3-F5DE-94650A70268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4554" y="3717535"/>
            <a:ext cx="582880" cy="369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5731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9595A9-EB1A-E794-D3EB-459B8779E1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A126D-22B4-FAAF-6ED0-A492415DC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Nod y wers heddiw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CABE13-E585-C1B8-A5B2-0E1630C10236}"/>
              </a:ext>
            </a:extLst>
          </p:cNvPr>
          <p:cNvSpPr txBox="1"/>
          <p:nvPr/>
        </p:nvSpPr>
        <p:spPr>
          <a:xfrm>
            <a:off x="722722" y="1809947"/>
            <a:ext cx="10746556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/>
              <a:t>Adolygu – y misoedd     </a:t>
            </a:r>
            <a:r>
              <a:rPr lang="en-GB" sz="3200">
                <a:sym typeface="Wingdings" panose="05000000000000000000" pitchFamily="2" charset="2"/>
              </a:rPr>
              <a:t></a:t>
            </a:r>
            <a:endParaRPr lang="en-GB" sz="320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/>
              <a:t>ei </a:t>
            </a:r>
            <a:r>
              <a:rPr lang="en-GB" sz="2800">
                <a:solidFill>
                  <a:srgbClr val="FF0000"/>
                </a:solidFill>
              </a:rPr>
              <a:t>b</a:t>
            </a:r>
            <a:r>
              <a:rPr lang="en-GB" sz="2800"/>
              <a:t>en-blwydd e  &amp; ei </a:t>
            </a:r>
            <a:r>
              <a:rPr lang="en-GB" sz="2800">
                <a:solidFill>
                  <a:srgbClr val="0070C0"/>
                </a:solidFill>
              </a:rPr>
              <a:t>ph</a:t>
            </a:r>
            <a:r>
              <a:rPr lang="en-GB" sz="2800"/>
              <a:t>en-blwydd hi  </a:t>
            </a:r>
            <a:r>
              <a:rPr lang="en-GB" sz="2800">
                <a:sym typeface="Wingdings" panose="05000000000000000000" pitchFamily="2" charset="2"/>
              </a:rPr>
              <a:t></a:t>
            </a:r>
            <a:endParaRPr lang="en-GB" sz="280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/>
              <a:t>Ydy ei </a:t>
            </a:r>
            <a:r>
              <a:rPr lang="en-GB" sz="2800">
                <a:solidFill>
                  <a:srgbClr val="FF0000"/>
                </a:solidFill>
              </a:rPr>
              <a:t>b</a:t>
            </a:r>
            <a:r>
              <a:rPr lang="en-GB" sz="2800"/>
              <a:t>en-blwydd e / ei </a:t>
            </a:r>
            <a:r>
              <a:rPr lang="en-GB" sz="2800">
                <a:solidFill>
                  <a:srgbClr val="0070C0"/>
                </a:solidFill>
              </a:rPr>
              <a:t>ph</a:t>
            </a:r>
            <a:r>
              <a:rPr lang="en-GB" sz="2800"/>
              <a:t>en-blwydd hi ym mis….? </a:t>
            </a:r>
            <a:r>
              <a:rPr lang="en-GB" sz="2800">
                <a:sym typeface="Wingdings" panose="05000000000000000000" pitchFamily="2" charset="2"/>
              </a:rPr>
              <a:t></a:t>
            </a:r>
            <a:r>
              <a:rPr lang="en-GB" sz="280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/>
              <a:t>Pryd mae ei </a:t>
            </a:r>
            <a:r>
              <a:rPr lang="en-GB" sz="2800">
                <a:solidFill>
                  <a:srgbClr val="FF0000"/>
                </a:solidFill>
              </a:rPr>
              <a:t>b</a:t>
            </a:r>
            <a:r>
              <a:rPr lang="en-GB" sz="2800"/>
              <a:t>en-blwydd e / ei </a:t>
            </a:r>
            <a:r>
              <a:rPr lang="en-GB" sz="2800">
                <a:solidFill>
                  <a:srgbClr val="0070C0"/>
                </a:solidFill>
              </a:rPr>
              <a:t>ph</a:t>
            </a:r>
            <a:r>
              <a:rPr lang="en-GB" sz="2800"/>
              <a:t>en-blwydd hi ?   </a:t>
            </a:r>
            <a:r>
              <a:rPr lang="en-GB" sz="2800">
                <a:sym typeface="Wingdings" panose="05000000000000000000" pitchFamily="2" charset="2"/>
              </a:rPr>
              <a:t></a:t>
            </a:r>
            <a:endParaRPr lang="en-GB" sz="280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/>
          </a:p>
          <a:p>
            <a:endParaRPr lang="en-GB" sz="2800"/>
          </a:p>
          <a:p>
            <a:r>
              <a:rPr lang="en-GB" sz="28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20775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C51057EF-AD0D-1D22-0F5C-830AFAE582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6552" y="406399"/>
            <a:ext cx="3325802" cy="23272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AF2F10A-54A7-9CB6-ABA7-6F280E80B3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6664" y="4103234"/>
            <a:ext cx="2621647" cy="253569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D53DDF7-091E-83D9-5487-3313202B0C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450" y="2027927"/>
            <a:ext cx="2543175" cy="26344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9EC7B6-A684-0070-6601-C029E059AB9C}"/>
              </a:ext>
            </a:extLst>
          </p:cNvPr>
          <p:cNvSpPr txBox="1"/>
          <p:nvPr/>
        </p:nvSpPr>
        <p:spPr>
          <a:xfrm>
            <a:off x="135148" y="6211669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5"/>
              </a:rPr>
              <a:t>https://create.kahoot.it/my-library/kahoots/all</a:t>
            </a:r>
            <a:r>
              <a:rPr lang="en-GB"/>
              <a:t>’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8077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1468</TotalTime>
  <Words>884</Words>
  <Application>Microsoft Office PowerPoint</Application>
  <PresentationFormat>Widescreen</PresentationFormat>
  <Paragraphs>231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American Typewriter</vt:lpstr>
      <vt:lpstr>Arial</vt:lpstr>
      <vt:lpstr>Calibri</vt:lpstr>
      <vt:lpstr>Calibri Light</vt:lpstr>
      <vt:lpstr>Wingdings</vt:lpstr>
      <vt:lpstr>Office Theme</vt:lpstr>
      <vt:lpstr>Meicro – ddysgu 2</vt:lpstr>
      <vt:lpstr>PowerPoint Presentation</vt:lpstr>
      <vt:lpstr>Nod y wers heddiw</vt:lpstr>
      <vt:lpstr>Y misoedd - adolygu</vt:lpstr>
      <vt:lpstr>Y misoedd - adolygu</vt:lpstr>
      <vt:lpstr>ei ben-blwydd e                      ei phen-blwydd hi </vt:lpstr>
      <vt:lpstr>             </vt:lpstr>
      <vt:lpstr>  </vt:lpstr>
      <vt:lpstr>Y misoedd - adolygu</vt:lpstr>
      <vt:lpstr>PowerPoint Presentation</vt:lpstr>
      <vt:lpstr>Ydy ei ben-blwydd e ym mis….? Ydy ei phen-blwydd hi ym mis…?</vt:lpstr>
      <vt:lpstr>Pryd mae ei ben-blwydd e?    Pryd mae ei phen-blwydd hi?  </vt:lpstr>
      <vt:lpstr>             </vt:lpstr>
      <vt:lpstr>  </vt:lpstr>
      <vt:lpstr>Pryd mae ei ben-blwydd e?                  ei phen-blwydd hi?</vt:lpstr>
      <vt:lpstr>PowerPoint Presentation</vt:lpstr>
      <vt:lpstr>Pryd mae ei ben-blwydd e?</vt:lpstr>
      <vt:lpstr>Pryd mae ei ben-blwydd e?</vt:lpstr>
      <vt:lpstr>Nod y wers heddiw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Thompson</dc:creator>
  <cp:lastModifiedBy>Paul Thompson</cp:lastModifiedBy>
  <cp:revision>6</cp:revision>
  <dcterms:created xsi:type="dcterms:W3CDTF">2025-11-17T10:48:07Z</dcterms:created>
  <dcterms:modified xsi:type="dcterms:W3CDTF">2025-11-26T14:58:54Z</dcterms:modified>
</cp:coreProperties>
</file>