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99" autoAdjust="0"/>
    <p:restoredTop sz="94660"/>
  </p:normalViewPr>
  <p:slideViewPr>
    <p:cSldViewPr snapToGrid="0">
      <p:cViewPr varScale="1">
        <p:scale>
          <a:sx n="88" d="100"/>
          <a:sy n="88" d="100"/>
        </p:scale>
        <p:origin x="80" y="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5B93A-07A3-7FE9-843C-35976BC887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6C9249-E9B9-280E-7C5C-174A4FB380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A2B5E2-71EC-CE7E-AE1A-76E88D70EC45}"/>
              </a:ext>
            </a:extLst>
          </p:cNvPr>
          <p:cNvSpPr>
            <a:spLocks noGrp="1"/>
          </p:cNvSpPr>
          <p:nvPr>
            <p:ph type="dt" sz="half" idx="10"/>
          </p:nvPr>
        </p:nvSpPr>
        <p:spPr/>
        <p:txBody>
          <a:bodyPr/>
          <a:lstStyle/>
          <a:p>
            <a:fld id="{0441B0B7-FF94-48DE-80CD-561FD8B254CB}" type="datetimeFigureOut">
              <a:rPr lang="en-GB" smtClean="0"/>
              <a:t>15/02/2023</a:t>
            </a:fld>
            <a:endParaRPr lang="en-GB"/>
          </a:p>
        </p:txBody>
      </p:sp>
      <p:sp>
        <p:nvSpPr>
          <p:cNvPr id="5" name="Footer Placeholder 4">
            <a:extLst>
              <a:ext uri="{FF2B5EF4-FFF2-40B4-BE49-F238E27FC236}">
                <a16:creationId xmlns:a16="http://schemas.microsoft.com/office/drawing/2014/main" id="{FF61435E-0A29-6EC1-0FBB-E1510DB2CA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F1B9E-778C-A368-EE1C-334C69284466}"/>
              </a:ext>
            </a:extLst>
          </p:cNvPr>
          <p:cNvSpPr>
            <a:spLocks noGrp="1"/>
          </p:cNvSpPr>
          <p:nvPr>
            <p:ph type="sldNum" sz="quarter" idx="12"/>
          </p:nvPr>
        </p:nvSpPr>
        <p:spPr/>
        <p:txBody>
          <a:bodyPr/>
          <a:lstStyle/>
          <a:p>
            <a:fld id="{1932AD3A-BF3F-4119-81C8-6BDE0F915165}" type="slidenum">
              <a:rPr lang="en-GB" smtClean="0"/>
              <a:t>‹#›</a:t>
            </a:fld>
            <a:endParaRPr lang="en-GB"/>
          </a:p>
        </p:txBody>
      </p:sp>
    </p:spTree>
    <p:extLst>
      <p:ext uri="{BB962C8B-B14F-4D97-AF65-F5344CB8AC3E}">
        <p14:creationId xmlns:p14="http://schemas.microsoft.com/office/powerpoint/2010/main" val="963238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1B443-EFB7-7225-9AED-F2B46EAD5F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05E45B-ED96-C333-4D27-31DAEB0802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77409C-325C-5B28-0FD4-14746087D484}"/>
              </a:ext>
            </a:extLst>
          </p:cNvPr>
          <p:cNvSpPr>
            <a:spLocks noGrp="1"/>
          </p:cNvSpPr>
          <p:nvPr>
            <p:ph type="dt" sz="half" idx="10"/>
          </p:nvPr>
        </p:nvSpPr>
        <p:spPr/>
        <p:txBody>
          <a:bodyPr/>
          <a:lstStyle/>
          <a:p>
            <a:fld id="{0441B0B7-FF94-48DE-80CD-561FD8B254CB}" type="datetimeFigureOut">
              <a:rPr lang="en-GB" smtClean="0"/>
              <a:t>15/02/2023</a:t>
            </a:fld>
            <a:endParaRPr lang="en-GB"/>
          </a:p>
        </p:txBody>
      </p:sp>
      <p:sp>
        <p:nvSpPr>
          <p:cNvPr id="5" name="Footer Placeholder 4">
            <a:extLst>
              <a:ext uri="{FF2B5EF4-FFF2-40B4-BE49-F238E27FC236}">
                <a16:creationId xmlns:a16="http://schemas.microsoft.com/office/drawing/2014/main" id="{D5C47613-686A-B940-3C8D-900CC7ECFE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241A05-C92E-4A48-DBBA-FBDC82DF3B2F}"/>
              </a:ext>
            </a:extLst>
          </p:cNvPr>
          <p:cNvSpPr>
            <a:spLocks noGrp="1"/>
          </p:cNvSpPr>
          <p:nvPr>
            <p:ph type="sldNum" sz="quarter" idx="12"/>
          </p:nvPr>
        </p:nvSpPr>
        <p:spPr/>
        <p:txBody>
          <a:bodyPr/>
          <a:lstStyle/>
          <a:p>
            <a:fld id="{1932AD3A-BF3F-4119-81C8-6BDE0F915165}" type="slidenum">
              <a:rPr lang="en-GB" smtClean="0"/>
              <a:t>‹#›</a:t>
            </a:fld>
            <a:endParaRPr lang="en-GB"/>
          </a:p>
        </p:txBody>
      </p:sp>
    </p:spTree>
    <p:extLst>
      <p:ext uri="{BB962C8B-B14F-4D97-AF65-F5344CB8AC3E}">
        <p14:creationId xmlns:p14="http://schemas.microsoft.com/office/powerpoint/2010/main" val="2436080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13F28-A869-FA0D-F68C-CBAA2DF2E1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756B51-0039-8BA3-76E1-27523304B13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A0B592-1B4B-C496-A091-7E932A7D09C1}"/>
              </a:ext>
            </a:extLst>
          </p:cNvPr>
          <p:cNvSpPr>
            <a:spLocks noGrp="1"/>
          </p:cNvSpPr>
          <p:nvPr>
            <p:ph type="dt" sz="half" idx="10"/>
          </p:nvPr>
        </p:nvSpPr>
        <p:spPr/>
        <p:txBody>
          <a:bodyPr/>
          <a:lstStyle/>
          <a:p>
            <a:fld id="{0441B0B7-FF94-48DE-80CD-561FD8B254CB}" type="datetimeFigureOut">
              <a:rPr lang="en-GB" smtClean="0"/>
              <a:t>15/02/2023</a:t>
            </a:fld>
            <a:endParaRPr lang="en-GB"/>
          </a:p>
        </p:txBody>
      </p:sp>
      <p:sp>
        <p:nvSpPr>
          <p:cNvPr id="5" name="Footer Placeholder 4">
            <a:extLst>
              <a:ext uri="{FF2B5EF4-FFF2-40B4-BE49-F238E27FC236}">
                <a16:creationId xmlns:a16="http://schemas.microsoft.com/office/drawing/2014/main" id="{5E0DDF0A-6F9F-BCB8-1205-7B5A4244AD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54D9FD-7538-37C3-9A20-A1F8BDE99AF3}"/>
              </a:ext>
            </a:extLst>
          </p:cNvPr>
          <p:cNvSpPr>
            <a:spLocks noGrp="1"/>
          </p:cNvSpPr>
          <p:nvPr>
            <p:ph type="sldNum" sz="quarter" idx="12"/>
          </p:nvPr>
        </p:nvSpPr>
        <p:spPr/>
        <p:txBody>
          <a:bodyPr/>
          <a:lstStyle/>
          <a:p>
            <a:fld id="{1932AD3A-BF3F-4119-81C8-6BDE0F915165}" type="slidenum">
              <a:rPr lang="en-GB" smtClean="0"/>
              <a:t>‹#›</a:t>
            </a:fld>
            <a:endParaRPr lang="en-GB"/>
          </a:p>
        </p:txBody>
      </p:sp>
    </p:spTree>
    <p:extLst>
      <p:ext uri="{BB962C8B-B14F-4D97-AF65-F5344CB8AC3E}">
        <p14:creationId xmlns:p14="http://schemas.microsoft.com/office/powerpoint/2010/main" val="1755885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BEC44-FD1B-6847-F866-C6F35330BC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792F3-84BA-2B50-B271-00D3E31B01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1491160-0D4D-8346-A13B-2A10BDD2F5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4FC770-75BF-BEA7-D9A1-28DF2DA12138}"/>
              </a:ext>
            </a:extLst>
          </p:cNvPr>
          <p:cNvSpPr>
            <a:spLocks noGrp="1"/>
          </p:cNvSpPr>
          <p:nvPr>
            <p:ph type="dt" sz="half" idx="10"/>
          </p:nvPr>
        </p:nvSpPr>
        <p:spPr/>
        <p:txBody>
          <a:bodyPr/>
          <a:lstStyle/>
          <a:p>
            <a:fld id="{0441B0B7-FF94-48DE-80CD-561FD8B254CB}" type="datetimeFigureOut">
              <a:rPr lang="en-GB" smtClean="0"/>
              <a:t>15/02/2023</a:t>
            </a:fld>
            <a:endParaRPr lang="en-GB"/>
          </a:p>
        </p:txBody>
      </p:sp>
      <p:sp>
        <p:nvSpPr>
          <p:cNvPr id="6" name="Footer Placeholder 5">
            <a:extLst>
              <a:ext uri="{FF2B5EF4-FFF2-40B4-BE49-F238E27FC236}">
                <a16:creationId xmlns:a16="http://schemas.microsoft.com/office/drawing/2014/main" id="{1C238665-ED6F-8CE4-2CAF-AA3468961F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8C18C5-CEE3-0F39-6385-29B21088FCB7}"/>
              </a:ext>
            </a:extLst>
          </p:cNvPr>
          <p:cNvSpPr>
            <a:spLocks noGrp="1"/>
          </p:cNvSpPr>
          <p:nvPr>
            <p:ph type="sldNum" sz="quarter" idx="12"/>
          </p:nvPr>
        </p:nvSpPr>
        <p:spPr/>
        <p:txBody>
          <a:bodyPr/>
          <a:lstStyle/>
          <a:p>
            <a:fld id="{1932AD3A-BF3F-4119-81C8-6BDE0F915165}" type="slidenum">
              <a:rPr lang="en-GB" smtClean="0"/>
              <a:t>‹#›</a:t>
            </a:fld>
            <a:endParaRPr lang="en-GB"/>
          </a:p>
        </p:txBody>
      </p:sp>
    </p:spTree>
    <p:extLst>
      <p:ext uri="{BB962C8B-B14F-4D97-AF65-F5344CB8AC3E}">
        <p14:creationId xmlns:p14="http://schemas.microsoft.com/office/powerpoint/2010/main" val="3224776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D55B-744D-B9B9-0FB2-7544751D55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85E069-C2BF-A322-4615-0B7A046784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AA744E-C28D-7C17-4CAF-9E70FD81ED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514627-A3A4-5865-7881-1F955A2BB8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294265-CE4C-CDC4-02A1-0B0160C009A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47E92C-CBCD-2D81-CF00-DDD875D4397D}"/>
              </a:ext>
            </a:extLst>
          </p:cNvPr>
          <p:cNvSpPr>
            <a:spLocks noGrp="1"/>
          </p:cNvSpPr>
          <p:nvPr>
            <p:ph type="dt" sz="half" idx="10"/>
          </p:nvPr>
        </p:nvSpPr>
        <p:spPr/>
        <p:txBody>
          <a:bodyPr/>
          <a:lstStyle/>
          <a:p>
            <a:fld id="{0441B0B7-FF94-48DE-80CD-561FD8B254CB}" type="datetimeFigureOut">
              <a:rPr lang="en-GB" smtClean="0"/>
              <a:t>15/02/2023</a:t>
            </a:fld>
            <a:endParaRPr lang="en-GB"/>
          </a:p>
        </p:txBody>
      </p:sp>
      <p:sp>
        <p:nvSpPr>
          <p:cNvPr id="8" name="Footer Placeholder 7">
            <a:extLst>
              <a:ext uri="{FF2B5EF4-FFF2-40B4-BE49-F238E27FC236}">
                <a16:creationId xmlns:a16="http://schemas.microsoft.com/office/drawing/2014/main" id="{23F832B1-7FCB-5B82-3A15-C53C44B31B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262A5A-AF5C-E813-E905-250649A852A3}"/>
              </a:ext>
            </a:extLst>
          </p:cNvPr>
          <p:cNvSpPr>
            <a:spLocks noGrp="1"/>
          </p:cNvSpPr>
          <p:nvPr>
            <p:ph type="sldNum" sz="quarter" idx="12"/>
          </p:nvPr>
        </p:nvSpPr>
        <p:spPr/>
        <p:txBody>
          <a:bodyPr/>
          <a:lstStyle/>
          <a:p>
            <a:fld id="{1932AD3A-BF3F-4119-81C8-6BDE0F915165}" type="slidenum">
              <a:rPr lang="en-GB" smtClean="0"/>
              <a:t>‹#›</a:t>
            </a:fld>
            <a:endParaRPr lang="en-GB"/>
          </a:p>
        </p:txBody>
      </p:sp>
    </p:spTree>
    <p:extLst>
      <p:ext uri="{BB962C8B-B14F-4D97-AF65-F5344CB8AC3E}">
        <p14:creationId xmlns:p14="http://schemas.microsoft.com/office/powerpoint/2010/main" val="3713750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26B29-37A6-EBC8-6DD4-C7D58BDDC8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138C84D-8C78-3E9D-AF76-DC0A9AAFDF84}"/>
              </a:ext>
            </a:extLst>
          </p:cNvPr>
          <p:cNvSpPr>
            <a:spLocks noGrp="1"/>
          </p:cNvSpPr>
          <p:nvPr>
            <p:ph type="dt" sz="half" idx="10"/>
          </p:nvPr>
        </p:nvSpPr>
        <p:spPr/>
        <p:txBody>
          <a:bodyPr/>
          <a:lstStyle/>
          <a:p>
            <a:fld id="{0441B0B7-FF94-48DE-80CD-561FD8B254CB}" type="datetimeFigureOut">
              <a:rPr lang="en-GB" smtClean="0"/>
              <a:t>15/02/2023</a:t>
            </a:fld>
            <a:endParaRPr lang="en-GB"/>
          </a:p>
        </p:txBody>
      </p:sp>
      <p:sp>
        <p:nvSpPr>
          <p:cNvPr id="4" name="Footer Placeholder 3">
            <a:extLst>
              <a:ext uri="{FF2B5EF4-FFF2-40B4-BE49-F238E27FC236}">
                <a16:creationId xmlns:a16="http://schemas.microsoft.com/office/drawing/2014/main" id="{5B1F3E6C-9E9F-B7B8-8584-5E9B0AA09E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505821-75C4-EF9C-0F50-F5992CFC6CD1}"/>
              </a:ext>
            </a:extLst>
          </p:cNvPr>
          <p:cNvSpPr>
            <a:spLocks noGrp="1"/>
          </p:cNvSpPr>
          <p:nvPr>
            <p:ph type="sldNum" sz="quarter" idx="12"/>
          </p:nvPr>
        </p:nvSpPr>
        <p:spPr/>
        <p:txBody>
          <a:bodyPr/>
          <a:lstStyle/>
          <a:p>
            <a:fld id="{1932AD3A-BF3F-4119-81C8-6BDE0F915165}" type="slidenum">
              <a:rPr lang="en-GB" smtClean="0"/>
              <a:t>‹#›</a:t>
            </a:fld>
            <a:endParaRPr lang="en-GB"/>
          </a:p>
        </p:txBody>
      </p:sp>
    </p:spTree>
    <p:extLst>
      <p:ext uri="{BB962C8B-B14F-4D97-AF65-F5344CB8AC3E}">
        <p14:creationId xmlns:p14="http://schemas.microsoft.com/office/powerpoint/2010/main" val="4270588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558D2B-992A-3E2C-FA17-6C6B68F800A3}"/>
              </a:ext>
            </a:extLst>
          </p:cNvPr>
          <p:cNvSpPr>
            <a:spLocks noGrp="1"/>
          </p:cNvSpPr>
          <p:nvPr>
            <p:ph type="dt" sz="half" idx="10"/>
          </p:nvPr>
        </p:nvSpPr>
        <p:spPr/>
        <p:txBody>
          <a:bodyPr/>
          <a:lstStyle/>
          <a:p>
            <a:fld id="{0441B0B7-FF94-48DE-80CD-561FD8B254CB}" type="datetimeFigureOut">
              <a:rPr lang="en-GB" smtClean="0"/>
              <a:t>15/02/2023</a:t>
            </a:fld>
            <a:endParaRPr lang="en-GB"/>
          </a:p>
        </p:txBody>
      </p:sp>
      <p:sp>
        <p:nvSpPr>
          <p:cNvPr id="3" name="Footer Placeholder 2">
            <a:extLst>
              <a:ext uri="{FF2B5EF4-FFF2-40B4-BE49-F238E27FC236}">
                <a16:creationId xmlns:a16="http://schemas.microsoft.com/office/drawing/2014/main" id="{E6A02CBC-337E-0C2D-03EE-0B1B842116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FF22B3-98E9-58AA-B7C9-C5EEAC923699}"/>
              </a:ext>
            </a:extLst>
          </p:cNvPr>
          <p:cNvSpPr>
            <a:spLocks noGrp="1"/>
          </p:cNvSpPr>
          <p:nvPr>
            <p:ph type="sldNum" sz="quarter" idx="12"/>
          </p:nvPr>
        </p:nvSpPr>
        <p:spPr/>
        <p:txBody>
          <a:bodyPr/>
          <a:lstStyle/>
          <a:p>
            <a:fld id="{1932AD3A-BF3F-4119-81C8-6BDE0F915165}" type="slidenum">
              <a:rPr lang="en-GB" smtClean="0"/>
              <a:t>‹#›</a:t>
            </a:fld>
            <a:endParaRPr lang="en-GB"/>
          </a:p>
        </p:txBody>
      </p:sp>
    </p:spTree>
    <p:extLst>
      <p:ext uri="{BB962C8B-B14F-4D97-AF65-F5344CB8AC3E}">
        <p14:creationId xmlns:p14="http://schemas.microsoft.com/office/powerpoint/2010/main" val="4115950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4A83D-3739-A24B-9DC2-6274639BAD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78AB7-5CE1-6C6F-D0FF-42CD50C7B2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B96285-F767-2B79-9294-091668F82E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F3DE80-2D5C-44DF-051B-E9B673F0C984}"/>
              </a:ext>
            </a:extLst>
          </p:cNvPr>
          <p:cNvSpPr>
            <a:spLocks noGrp="1"/>
          </p:cNvSpPr>
          <p:nvPr>
            <p:ph type="dt" sz="half" idx="10"/>
          </p:nvPr>
        </p:nvSpPr>
        <p:spPr/>
        <p:txBody>
          <a:bodyPr/>
          <a:lstStyle/>
          <a:p>
            <a:fld id="{0441B0B7-FF94-48DE-80CD-561FD8B254CB}" type="datetimeFigureOut">
              <a:rPr lang="en-GB" smtClean="0"/>
              <a:t>15/02/2023</a:t>
            </a:fld>
            <a:endParaRPr lang="en-GB"/>
          </a:p>
        </p:txBody>
      </p:sp>
      <p:sp>
        <p:nvSpPr>
          <p:cNvPr id="6" name="Footer Placeholder 5">
            <a:extLst>
              <a:ext uri="{FF2B5EF4-FFF2-40B4-BE49-F238E27FC236}">
                <a16:creationId xmlns:a16="http://schemas.microsoft.com/office/drawing/2014/main" id="{6723D8D8-1F74-4137-3DBE-CBD8DA7BC3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5D19D4-277B-F5C1-67E5-AE7E78BEA08E}"/>
              </a:ext>
            </a:extLst>
          </p:cNvPr>
          <p:cNvSpPr>
            <a:spLocks noGrp="1"/>
          </p:cNvSpPr>
          <p:nvPr>
            <p:ph type="sldNum" sz="quarter" idx="12"/>
          </p:nvPr>
        </p:nvSpPr>
        <p:spPr/>
        <p:txBody>
          <a:bodyPr/>
          <a:lstStyle/>
          <a:p>
            <a:fld id="{1932AD3A-BF3F-4119-81C8-6BDE0F915165}" type="slidenum">
              <a:rPr lang="en-GB" smtClean="0"/>
              <a:t>‹#›</a:t>
            </a:fld>
            <a:endParaRPr lang="en-GB"/>
          </a:p>
        </p:txBody>
      </p:sp>
    </p:spTree>
    <p:extLst>
      <p:ext uri="{BB962C8B-B14F-4D97-AF65-F5344CB8AC3E}">
        <p14:creationId xmlns:p14="http://schemas.microsoft.com/office/powerpoint/2010/main" val="363492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DEB13-F949-D049-FD8F-4ADC7A7684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0AE721-B77F-D46C-3BF1-2FC324EE96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89E79A-15ED-6721-02C5-9A40048F2F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D876BA-F891-8636-D27B-FE4628885354}"/>
              </a:ext>
            </a:extLst>
          </p:cNvPr>
          <p:cNvSpPr>
            <a:spLocks noGrp="1"/>
          </p:cNvSpPr>
          <p:nvPr>
            <p:ph type="dt" sz="half" idx="10"/>
          </p:nvPr>
        </p:nvSpPr>
        <p:spPr/>
        <p:txBody>
          <a:bodyPr/>
          <a:lstStyle/>
          <a:p>
            <a:fld id="{0441B0B7-FF94-48DE-80CD-561FD8B254CB}" type="datetimeFigureOut">
              <a:rPr lang="en-GB" smtClean="0"/>
              <a:t>15/02/2023</a:t>
            </a:fld>
            <a:endParaRPr lang="en-GB"/>
          </a:p>
        </p:txBody>
      </p:sp>
      <p:sp>
        <p:nvSpPr>
          <p:cNvPr id="6" name="Footer Placeholder 5">
            <a:extLst>
              <a:ext uri="{FF2B5EF4-FFF2-40B4-BE49-F238E27FC236}">
                <a16:creationId xmlns:a16="http://schemas.microsoft.com/office/drawing/2014/main" id="{D252DC61-0E42-12F5-2686-44DCA572EB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63ED93-FA43-1089-677E-E319DAF5A183}"/>
              </a:ext>
            </a:extLst>
          </p:cNvPr>
          <p:cNvSpPr>
            <a:spLocks noGrp="1"/>
          </p:cNvSpPr>
          <p:nvPr>
            <p:ph type="sldNum" sz="quarter" idx="12"/>
          </p:nvPr>
        </p:nvSpPr>
        <p:spPr/>
        <p:txBody>
          <a:bodyPr/>
          <a:lstStyle/>
          <a:p>
            <a:fld id="{1932AD3A-BF3F-4119-81C8-6BDE0F915165}" type="slidenum">
              <a:rPr lang="en-GB" smtClean="0"/>
              <a:t>‹#›</a:t>
            </a:fld>
            <a:endParaRPr lang="en-GB"/>
          </a:p>
        </p:txBody>
      </p:sp>
    </p:spTree>
    <p:extLst>
      <p:ext uri="{BB962C8B-B14F-4D97-AF65-F5344CB8AC3E}">
        <p14:creationId xmlns:p14="http://schemas.microsoft.com/office/powerpoint/2010/main" val="3943835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D5C6D-DA26-6612-F585-AC6F5D61DA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FE3674-456A-73AD-0233-5238548932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660168-58F8-9900-8C8D-30B9B53101D2}"/>
              </a:ext>
            </a:extLst>
          </p:cNvPr>
          <p:cNvSpPr>
            <a:spLocks noGrp="1"/>
          </p:cNvSpPr>
          <p:nvPr>
            <p:ph type="dt" sz="half" idx="10"/>
          </p:nvPr>
        </p:nvSpPr>
        <p:spPr/>
        <p:txBody>
          <a:bodyPr/>
          <a:lstStyle/>
          <a:p>
            <a:fld id="{0441B0B7-FF94-48DE-80CD-561FD8B254CB}" type="datetimeFigureOut">
              <a:rPr lang="en-GB" smtClean="0"/>
              <a:t>15/02/2023</a:t>
            </a:fld>
            <a:endParaRPr lang="en-GB"/>
          </a:p>
        </p:txBody>
      </p:sp>
      <p:sp>
        <p:nvSpPr>
          <p:cNvPr id="5" name="Footer Placeholder 4">
            <a:extLst>
              <a:ext uri="{FF2B5EF4-FFF2-40B4-BE49-F238E27FC236}">
                <a16:creationId xmlns:a16="http://schemas.microsoft.com/office/drawing/2014/main" id="{C5279395-458A-E511-A34F-914A52AD7B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3266DC-8945-5572-B8B6-C8092B77427B}"/>
              </a:ext>
            </a:extLst>
          </p:cNvPr>
          <p:cNvSpPr>
            <a:spLocks noGrp="1"/>
          </p:cNvSpPr>
          <p:nvPr>
            <p:ph type="sldNum" sz="quarter" idx="12"/>
          </p:nvPr>
        </p:nvSpPr>
        <p:spPr/>
        <p:txBody>
          <a:bodyPr/>
          <a:lstStyle/>
          <a:p>
            <a:fld id="{1932AD3A-BF3F-4119-81C8-6BDE0F915165}" type="slidenum">
              <a:rPr lang="en-GB" smtClean="0"/>
              <a:t>‹#›</a:t>
            </a:fld>
            <a:endParaRPr lang="en-GB"/>
          </a:p>
        </p:txBody>
      </p:sp>
    </p:spTree>
    <p:extLst>
      <p:ext uri="{BB962C8B-B14F-4D97-AF65-F5344CB8AC3E}">
        <p14:creationId xmlns:p14="http://schemas.microsoft.com/office/powerpoint/2010/main" val="705109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6C7992-9D13-CDEB-0C20-D22C9AB4A2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4FF8B5-E5D1-6808-2E08-27FF0F0388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AC46E7-7093-21B9-BDDD-3926A67E03EE}"/>
              </a:ext>
            </a:extLst>
          </p:cNvPr>
          <p:cNvSpPr>
            <a:spLocks noGrp="1"/>
          </p:cNvSpPr>
          <p:nvPr>
            <p:ph type="dt" sz="half" idx="10"/>
          </p:nvPr>
        </p:nvSpPr>
        <p:spPr/>
        <p:txBody>
          <a:bodyPr/>
          <a:lstStyle/>
          <a:p>
            <a:fld id="{0441B0B7-FF94-48DE-80CD-561FD8B254CB}" type="datetimeFigureOut">
              <a:rPr lang="en-GB" smtClean="0"/>
              <a:t>15/02/2023</a:t>
            </a:fld>
            <a:endParaRPr lang="en-GB"/>
          </a:p>
        </p:txBody>
      </p:sp>
      <p:sp>
        <p:nvSpPr>
          <p:cNvPr id="5" name="Footer Placeholder 4">
            <a:extLst>
              <a:ext uri="{FF2B5EF4-FFF2-40B4-BE49-F238E27FC236}">
                <a16:creationId xmlns:a16="http://schemas.microsoft.com/office/drawing/2014/main" id="{4C4F9C73-BD70-D8D5-907F-8E007E4723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D8AA58-8F67-62DF-3267-56AB14C14087}"/>
              </a:ext>
            </a:extLst>
          </p:cNvPr>
          <p:cNvSpPr>
            <a:spLocks noGrp="1"/>
          </p:cNvSpPr>
          <p:nvPr>
            <p:ph type="sldNum" sz="quarter" idx="12"/>
          </p:nvPr>
        </p:nvSpPr>
        <p:spPr/>
        <p:txBody>
          <a:bodyPr/>
          <a:lstStyle/>
          <a:p>
            <a:fld id="{1932AD3A-BF3F-4119-81C8-6BDE0F915165}" type="slidenum">
              <a:rPr lang="en-GB" smtClean="0"/>
              <a:t>‹#›</a:t>
            </a:fld>
            <a:endParaRPr lang="en-GB"/>
          </a:p>
        </p:txBody>
      </p:sp>
    </p:spTree>
    <p:extLst>
      <p:ext uri="{BB962C8B-B14F-4D97-AF65-F5344CB8AC3E}">
        <p14:creationId xmlns:p14="http://schemas.microsoft.com/office/powerpoint/2010/main" val="1435164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E88226-B605-1079-E0C6-C52DEB28CF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AA6F53-3E01-617A-2ABB-4654771E60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71F9D4-6124-147A-B92C-786435E93F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41B0B7-FF94-48DE-80CD-561FD8B254CB}" type="datetimeFigureOut">
              <a:rPr lang="en-GB" smtClean="0"/>
              <a:t>15/02/2023</a:t>
            </a:fld>
            <a:endParaRPr lang="en-GB"/>
          </a:p>
        </p:txBody>
      </p:sp>
      <p:sp>
        <p:nvSpPr>
          <p:cNvPr id="5" name="Footer Placeholder 4">
            <a:extLst>
              <a:ext uri="{FF2B5EF4-FFF2-40B4-BE49-F238E27FC236}">
                <a16:creationId xmlns:a16="http://schemas.microsoft.com/office/drawing/2014/main" id="{0A7576D6-EF0E-B434-524F-E57815A5D1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3016E8-38CB-DD44-43E6-32526A48A7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32AD3A-BF3F-4119-81C8-6BDE0F915165}" type="slidenum">
              <a:rPr lang="en-GB" smtClean="0"/>
              <a:t>‹#›</a:t>
            </a:fld>
            <a:endParaRPr lang="en-GB"/>
          </a:p>
        </p:txBody>
      </p:sp>
    </p:spTree>
    <p:extLst>
      <p:ext uri="{BB962C8B-B14F-4D97-AF65-F5344CB8AC3E}">
        <p14:creationId xmlns:p14="http://schemas.microsoft.com/office/powerpoint/2010/main" val="7303379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7E6E7E9-067E-9373-A73A-15713050C7CF}"/>
              </a:ext>
            </a:extLst>
          </p:cNvPr>
          <p:cNvSpPr txBox="1"/>
          <p:nvPr/>
        </p:nvSpPr>
        <p:spPr>
          <a:xfrm>
            <a:off x="718457" y="268514"/>
            <a:ext cx="11161486" cy="4053417"/>
          </a:xfrm>
          <a:prstGeom prst="rect">
            <a:avLst/>
          </a:prstGeom>
          <a:noFill/>
        </p:spPr>
        <p:txBody>
          <a:bodyPr wrap="square">
            <a:spAutoFit/>
          </a:bodyPr>
          <a:lstStyle/>
          <a:p>
            <a:pPr>
              <a:lnSpc>
                <a:spcPct val="107000"/>
              </a:lnSpc>
              <a:spcAft>
                <a:spcPts val="800"/>
              </a:spcAft>
            </a:pPr>
            <a:r>
              <a:rPr lang="en-GB" sz="1800" dirty="0">
                <a:effectLst/>
                <a:latin typeface="Times New Roman" panose="02020603050405020304" pitchFamily="18" charset="0"/>
                <a:ea typeface="DengXian" panose="02010600030101010101" pitchFamily="2" charset="-122"/>
                <a:cs typeface="Arial" panose="020B0604020202020204" pitchFamily="34" charset="0"/>
              </a:rPr>
              <a:t>Reference:</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mj-lt"/>
              <a:buAutoNum type="arabicPeriod"/>
            </a:pPr>
            <a:r>
              <a:rPr lang="en-GB" sz="1800" dirty="0">
                <a:effectLst/>
                <a:latin typeface="Times New Roman" panose="02020603050405020304" pitchFamily="18" charset="0"/>
                <a:ea typeface="DengXian" panose="02010600030101010101" pitchFamily="2" charset="-122"/>
                <a:cs typeface="Arial" panose="020B0604020202020204" pitchFamily="34" charset="0"/>
              </a:rPr>
              <a:t>Roberto </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Citarella</a:t>
            </a:r>
            <a:r>
              <a:rPr lang="en-GB" sz="1800" dirty="0">
                <a:effectLst/>
                <a:latin typeface="Times New Roman" panose="02020603050405020304" pitchFamily="18" charset="0"/>
                <a:ea typeface="DengXian" panose="02010600030101010101" pitchFamily="2" charset="-122"/>
                <a:cs typeface="Arial" panose="020B0604020202020204" pitchFamily="34" charset="0"/>
              </a:rPr>
              <a:t> and Luigi Federico, </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Aeroacustic</a:t>
            </a:r>
            <a:r>
              <a:rPr lang="en-GB" sz="1800" dirty="0">
                <a:effectLst/>
                <a:latin typeface="Times New Roman" panose="02020603050405020304" pitchFamily="18" charset="0"/>
                <a:ea typeface="DengXian" panose="02010600030101010101" pitchFamily="2" charset="-122"/>
                <a:cs typeface="Arial" panose="020B0604020202020204" pitchFamily="34" charset="0"/>
              </a:rPr>
              <a:t> and Vibroacoustic Advancement in Aerospace and Automotive Systems. MDPI - Multidisciplinary Digital Publishing Institute, 2018. </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doi</a:t>
            </a:r>
            <a:r>
              <a:rPr lang="en-GB" sz="1800" dirty="0">
                <a:effectLst/>
                <a:latin typeface="Times New Roman" panose="02020603050405020304" pitchFamily="18" charset="0"/>
                <a:ea typeface="DengXian" panose="02010600030101010101" pitchFamily="2" charset="-122"/>
                <a:cs typeface="Arial" panose="020B0604020202020204" pitchFamily="34" charset="0"/>
              </a:rPr>
              <a:t>: 10.3390/books978-3-03842-852-7.</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mj-lt"/>
              <a:buAutoNum type="arabicPeriod"/>
            </a:pPr>
            <a:r>
              <a:rPr lang="en-GB" sz="1800" dirty="0">
                <a:effectLst/>
                <a:latin typeface="Times New Roman" panose="02020603050405020304" pitchFamily="18" charset="0"/>
                <a:ea typeface="DengXian" panose="02010600030101010101" pitchFamily="2" charset="-122"/>
                <a:cs typeface="Arial" panose="020B0604020202020204" pitchFamily="34" charset="0"/>
              </a:rPr>
              <a:t>F. Mao, L. Kang, L. Liu, and J. Wu, “A unified theory for gas dynamics and aeroacoustics in viscous compressible flows. Part I. Unbounded fluid,” Acta </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mechanica</a:t>
            </a:r>
            <a:r>
              <a:rPr lang="en-GB" sz="1800" dirty="0">
                <a:effectLst/>
                <a:latin typeface="Times New Roman" panose="02020603050405020304" pitchFamily="18" charset="0"/>
                <a:ea typeface="DengXian" panose="02010600030101010101" pitchFamily="2" charset="-122"/>
                <a:cs typeface="Arial" panose="020B0604020202020204" pitchFamily="34" charset="0"/>
              </a:rPr>
              <a:t> </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Sinica</a:t>
            </a:r>
            <a:r>
              <a:rPr lang="en-GB" sz="1800" dirty="0">
                <a:effectLst/>
                <a:latin typeface="Times New Roman" panose="02020603050405020304" pitchFamily="18" charset="0"/>
                <a:ea typeface="DengXian" panose="02010600030101010101" pitchFamily="2" charset="-122"/>
                <a:cs typeface="Arial" panose="020B0604020202020204" pitchFamily="34" charset="0"/>
              </a:rPr>
              <a:t>, vol. 38, no. 7, 2022, </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doi</a:t>
            </a:r>
            <a:r>
              <a:rPr lang="en-GB" sz="1800" dirty="0">
                <a:effectLst/>
                <a:latin typeface="Times New Roman" panose="02020603050405020304" pitchFamily="18" charset="0"/>
                <a:ea typeface="DengXian" panose="02010600030101010101" pitchFamily="2" charset="-122"/>
                <a:cs typeface="Arial" panose="020B0604020202020204" pitchFamily="34" charset="0"/>
              </a:rPr>
              <a:t>: 10.1007/s10409-022-09033-4.</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rabicPeriod"/>
            </a:pPr>
            <a:r>
              <a:rPr lang="en-GB" sz="1800" dirty="0">
                <a:effectLst/>
                <a:latin typeface="Times New Roman" panose="02020603050405020304" pitchFamily="18" charset="0"/>
                <a:ea typeface="DengXian" panose="02010600030101010101" pitchFamily="2" charset="-122"/>
                <a:cs typeface="Arial" panose="020B0604020202020204" pitchFamily="34" charset="0"/>
              </a:rPr>
              <a:t>D. Khan, A. </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ur</a:t>
            </a:r>
            <a:r>
              <a:rPr lang="en-GB" sz="1800" dirty="0">
                <a:effectLst/>
                <a:latin typeface="Times New Roman" panose="02020603050405020304" pitchFamily="18" charset="0"/>
                <a:ea typeface="DengXian" panose="02010600030101010101" pitchFamily="2" charset="-122"/>
                <a:cs typeface="Arial" panose="020B0604020202020204" pitchFamily="34" charset="0"/>
              </a:rPr>
              <a:t> Rahman, G. Ali, P. </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Kumam</a:t>
            </a:r>
            <a:r>
              <a:rPr lang="en-GB" sz="1800" dirty="0">
                <a:effectLst/>
                <a:latin typeface="Times New Roman" panose="02020603050405020304" pitchFamily="18" charset="0"/>
                <a:ea typeface="DengXian" panose="02010600030101010101" pitchFamily="2" charset="-122"/>
                <a:cs typeface="Arial" panose="020B0604020202020204" pitchFamily="34" charset="0"/>
              </a:rPr>
              <a:t>, A. </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Kaewkhao</a:t>
            </a:r>
            <a:r>
              <a:rPr lang="en-GB" sz="1800" dirty="0">
                <a:effectLst/>
                <a:latin typeface="Times New Roman" panose="02020603050405020304" pitchFamily="18" charset="0"/>
                <a:ea typeface="DengXian" panose="02010600030101010101" pitchFamily="2" charset="-122"/>
                <a:cs typeface="Arial" panose="020B0604020202020204" pitchFamily="34" charset="0"/>
              </a:rPr>
              <a:t>, and I. Khan, “The Effect of Wall Shear Stress on Two Phase Fluctuating Flow of Dusty Fluids by Using Light Hill Technique,” Water (Basel), vol. 13, no. 11, p. 1587–, 2021, </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doi</a:t>
            </a:r>
            <a:r>
              <a:rPr lang="en-GB" sz="1800" dirty="0">
                <a:effectLst/>
                <a:latin typeface="Times New Roman" panose="02020603050405020304" pitchFamily="18" charset="0"/>
                <a:ea typeface="DengXian" panose="02010600030101010101" pitchFamily="2" charset="-122"/>
                <a:cs typeface="Arial" panose="020B0604020202020204" pitchFamily="34" charset="0"/>
              </a:rPr>
              <a:t>: 10.3390/w13111587.</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Font typeface="+mj-lt"/>
              <a:buAutoNum type="arabicPeriod"/>
            </a:pPr>
            <a:r>
              <a:rPr lang="en-GB" sz="1800" dirty="0">
                <a:effectLst/>
                <a:latin typeface="Times New Roman" panose="02020603050405020304" pitchFamily="18" charset="0"/>
                <a:ea typeface="Times New Roman" panose="02020603050405020304" pitchFamily="18" charset="0"/>
              </a:rPr>
              <a:t>Hirschberg, A. (2008) </a:t>
            </a:r>
            <a:r>
              <a:rPr lang="en-GB" sz="1800" i="1" dirty="0">
                <a:effectLst/>
                <a:latin typeface="Times New Roman" panose="02020603050405020304" pitchFamily="18" charset="0"/>
                <a:ea typeface="Times New Roman" panose="02020603050405020304" pitchFamily="18" charset="0"/>
              </a:rPr>
              <a:t>An introduction to acoustics</a:t>
            </a:r>
            <a:r>
              <a:rPr lang="en-GB" sz="1800" dirty="0">
                <a:effectLst/>
                <a:latin typeface="Times New Roman" panose="02020603050405020304" pitchFamily="18" charset="0"/>
                <a:ea typeface="Times New Roman" panose="02020603050405020304" pitchFamily="18" charset="0"/>
              </a:rPr>
              <a:t>. Available at: https://www.researchgate.net/publication/272789753_An_Introduction_to_Acoustics (Accessed: February 15, 2023). </a:t>
            </a:r>
          </a:p>
          <a:p>
            <a:pPr marL="342900" lvl="0" indent="-342900">
              <a:buFont typeface="+mj-lt"/>
              <a:buAutoNum type="arabicPeriod"/>
            </a:pPr>
            <a:r>
              <a:rPr lang="en-GB" sz="1800" dirty="0">
                <a:effectLst/>
                <a:latin typeface="Times New Roman" panose="02020603050405020304" pitchFamily="18" charset="0"/>
                <a:ea typeface="Times New Roman" panose="02020603050405020304" pitchFamily="18" charset="0"/>
              </a:rPr>
              <a:t>Wright, M.C.M. (2007) </a:t>
            </a:r>
            <a:r>
              <a:rPr lang="en-GB" sz="1800" i="1" dirty="0">
                <a:effectLst/>
                <a:latin typeface="Times New Roman" panose="02020603050405020304" pitchFamily="18" charset="0"/>
                <a:ea typeface="Times New Roman" panose="02020603050405020304" pitchFamily="18" charset="0"/>
              </a:rPr>
              <a:t>Extensions of </a:t>
            </a:r>
            <a:r>
              <a:rPr lang="en-GB" sz="1800" i="1" dirty="0" err="1">
                <a:effectLst/>
                <a:latin typeface="Times New Roman" panose="02020603050405020304" pitchFamily="18" charset="0"/>
                <a:ea typeface="Times New Roman" panose="02020603050405020304" pitchFamily="18" charset="0"/>
              </a:rPr>
              <a:t>Lighthill's</a:t>
            </a:r>
            <a:r>
              <a:rPr lang="en-GB" sz="1800" i="1" dirty="0">
                <a:effectLst/>
                <a:latin typeface="Times New Roman" panose="02020603050405020304" pitchFamily="18" charset="0"/>
                <a:ea typeface="Times New Roman" panose="02020603050405020304" pitchFamily="18" charset="0"/>
              </a:rPr>
              <a:t> acoustic analogy with application </a:t>
            </a:r>
            <a:r>
              <a:rPr lang="en-GB" sz="1800" dirty="0">
                <a:effectLst/>
                <a:latin typeface="Times New Roman" panose="02020603050405020304" pitchFamily="18" charset="0"/>
                <a:ea typeface="Times New Roman" panose="02020603050405020304" pitchFamily="18" charset="0"/>
              </a:rPr>
              <a:t>. Available at: https://royalsocietypublishing.org/doi/10.1098/rspa.2007.1864 (Accessed: February 15, 2023). </a:t>
            </a:r>
          </a:p>
        </p:txBody>
      </p:sp>
      <p:pic>
        <p:nvPicPr>
          <p:cNvPr id="6" name="Screen Recording 5">
            <a:hlinkClick r:id="" action="ppaction://media"/>
            <a:extLst>
              <a:ext uri="{FF2B5EF4-FFF2-40B4-BE49-F238E27FC236}">
                <a16:creationId xmlns:a16="http://schemas.microsoft.com/office/drawing/2014/main" id="{11AD92EE-E5EA-5720-2F01-8F8F6DA90DD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85800" y="0"/>
            <a:ext cx="10820400" cy="6858000"/>
          </a:xfrm>
          <a:prstGeom prst="rect">
            <a:avLst/>
          </a:prstGeom>
        </p:spPr>
      </p:pic>
    </p:spTree>
    <p:extLst>
      <p:ext uri="{BB962C8B-B14F-4D97-AF65-F5344CB8AC3E}">
        <p14:creationId xmlns:p14="http://schemas.microsoft.com/office/powerpoint/2010/main" val="1274263165"/>
      </p:ext>
    </p:extLst>
  </p:cSld>
  <p:clrMapOvr>
    <a:masterClrMapping/>
  </p:clrMapOvr>
  <mc:AlternateContent xmlns:mc="http://schemas.openxmlformats.org/markup-compatibility/2006" xmlns:p14="http://schemas.microsoft.com/office/powerpoint/2010/main">
    <mc:Choice Requires="p14">
      <p:transition spd="slow" p14:dur="2000" advTm="30986"/>
    </mc:Choice>
    <mc:Fallback xmlns="">
      <p:transition spd="slow" advTm="30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98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246</Words>
  <Application>Microsoft Office PowerPoint</Application>
  <PresentationFormat>Widescreen</PresentationFormat>
  <Paragraphs>6</Paragraphs>
  <Slides>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MASUD RANA</dc:creator>
  <cp:lastModifiedBy>MD MASUD RANA</cp:lastModifiedBy>
  <cp:revision>6</cp:revision>
  <dcterms:created xsi:type="dcterms:W3CDTF">2023-02-15T18:36:29Z</dcterms:created>
  <dcterms:modified xsi:type="dcterms:W3CDTF">2023-02-15T20:19:07Z</dcterms:modified>
</cp:coreProperties>
</file>