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notesMasterIdLst>
    <p:notesMasterId r:id="rId25"/>
  </p:notesMasterIdLst>
  <p:sldIdLst>
    <p:sldId id="256" r:id="rId2"/>
    <p:sldId id="273" r:id="rId3"/>
    <p:sldId id="257" r:id="rId4"/>
    <p:sldId id="258" r:id="rId5"/>
    <p:sldId id="259" r:id="rId6"/>
    <p:sldId id="274" r:id="rId7"/>
    <p:sldId id="260" r:id="rId8"/>
    <p:sldId id="261" r:id="rId9"/>
    <p:sldId id="262" r:id="rId10"/>
    <p:sldId id="263" r:id="rId11"/>
    <p:sldId id="264" r:id="rId12"/>
    <p:sldId id="266" r:id="rId13"/>
    <p:sldId id="265" r:id="rId14"/>
    <p:sldId id="267" r:id="rId15"/>
    <p:sldId id="268" r:id="rId16"/>
    <p:sldId id="269" r:id="rId17"/>
    <p:sldId id="270" r:id="rId18"/>
    <p:sldId id="271" r:id="rId19"/>
    <p:sldId id="272" r:id="rId20"/>
    <p:sldId id="275" r:id="rId21"/>
    <p:sldId id="276" r:id="rId22"/>
    <p:sldId id="277" r:id="rId23"/>
    <p:sldId id="27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C54006-119F-4200-B2DE-6C158D32F592}" v="527" dt="2023-12-12T18:19:53.1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34559" autoAdjust="0"/>
    <p:restoredTop sz="86381" autoAdjust="0"/>
  </p:normalViewPr>
  <p:slideViewPr>
    <p:cSldViewPr snapToGrid="0">
      <p:cViewPr varScale="1">
        <p:scale>
          <a:sx n="59" d="100"/>
          <a:sy n="59" d="100"/>
        </p:scale>
        <p:origin x="378" y="102"/>
      </p:cViewPr>
      <p:guideLst/>
    </p:cSldViewPr>
  </p:slideViewPr>
  <p:outlineViewPr>
    <p:cViewPr>
      <p:scale>
        <a:sx n="33" d="100"/>
        <a:sy n="33" d="100"/>
      </p:scale>
      <p:origin x="0" y="-3420"/>
    </p:cViewPr>
  </p:outlineViewPr>
  <p:notesTextViewPr>
    <p:cViewPr>
      <p:scale>
        <a:sx n="200" d="100"/>
        <a:sy n="200" d="100"/>
      </p:scale>
      <p:origin x="0" y="0"/>
    </p:cViewPr>
  </p:notesTextViewPr>
  <p:sorterViewPr>
    <p:cViewPr>
      <p:scale>
        <a:sx n="100" d="100"/>
        <a:sy n="100" d="100"/>
      </p:scale>
      <p:origin x="0" y="0"/>
    </p:cViewPr>
  </p:sorterViewPr>
  <p:notesViewPr>
    <p:cSldViewPr snapToGrid="0">
      <p:cViewPr>
        <p:scale>
          <a:sx n="90" d="100"/>
          <a:sy n="90" d="100"/>
        </p:scale>
        <p:origin x="2112" y="-191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eley Williams" userId="5c426a9f5b477de5" providerId="LiveId" clId="{3AC54006-119F-4200-B2DE-6C158D32F592}"/>
    <pc:docChg chg="undo custSel addSld modSld sldOrd addMainMaster delMainMaster">
      <pc:chgData name="Keeley Williams" userId="5c426a9f5b477de5" providerId="LiveId" clId="{3AC54006-119F-4200-B2DE-6C158D32F592}" dt="2023-12-12T20:15:17.155" v="22777" actId="1036"/>
      <pc:docMkLst>
        <pc:docMk/>
      </pc:docMkLst>
      <pc:sldChg chg="addSp delSp modSp new mod setBg modClrScheme addAnim chgLayout">
        <pc:chgData name="Keeley Williams" userId="5c426a9f5b477de5" providerId="LiveId" clId="{3AC54006-119F-4200-B2DE-6C158D32F592}" dt="2023-12-08T21:03:00.200" v="6780" actId="207"/>
        <pc:sldMkLst>
          <pc:docMk/>
          <pc:sldMk cId="3756557369" sldId="256"/>
        </pc:sldMkLst>
        <pc:spChg chg="mod">
          <ac:chgData name="Keeley Williams" userId="5c426a9f5b477de5" providerId="LiveId" clId="{3AC54006-119F-4200-B2DE-6C158D32F592}" dt="2023-12-08T09:59:40.065" v="492" actId="20577"/>
          <ac:spMkLst>
            <pc:docMk/>
            <pc:sldMk cId="3756557369" sldId="256"/>
            <ac:spMk id="2" creationId="{33BA3057-8F03-879F-46D6-ED1FE782946F}"/>
          </ac:spMkLst>
        </pc:spChg>
        <pc:spChg chg="mod">
          <ac:chgData name="Keeley Williams" userId="5c426a9f5b477de5" providerId="LiveId" clId="{3AC54006-119F-4200-B2DE-6C158D32F592}" dt="2023-12-08T09:55:28.372" v="118" actId="26606"/>
          <ac:spMkLst>
            <pc:docMk/>
            <pc:sldMk cId="3756557369" sldId="256"/>
            <ac:spMk id="3" creationId="{2A0BBCEA-DCAE-6583-F84F-D578E120E76F}"/>
          </ac:spMkLst>
        </pc:spChg>
        <pc:spChg chg="add del">
          <ac:chgData name="Keeley Williams" userId="5c426a9f5b477de5" providerId="LiveId" clId="{3AC54006-119F-4200-B2DE-6C158D32F592}" dt="2023-12-08T09:55:28.372" v="118" actId="26606"/>
          <ac:spMkLst>
            <pc:docMk/>
            <pc:sldMk cId="3756557369" sldId="256"/>
            <ac:spMk id="9" creationId="{6052B113-E2FC-4234-8413-06DDF47ED4E8}"/>
          </ac:spMkLst>
        </pc:spChg>
        <pc:spChg chg="add del">
          <ac:chgData name="Keeley Williams" userId="5c426a9f5b477de5" providerId="LiveId" clId="{3AC54006-119F-4200-B2DE-6C158D32F592}" dt="2023-12-08T09:55:28.372" v="118" actId="26606"/>
          <ac:spMkLst>
            <pc:docMk/>
            <pc:sldMk cId="3756557369" sldId="256"/>
            <ac:spMk id="11" creationId="{A2E399C2-EE3C-4F52-92BA-9CA33E7072BD}"/>
          </ac:spMkLst>
        </pc:spChg>
        <pc:spChg chg="add del">
          <ac:chgData name="Keeley Williams" userId="5c426a9f5b477de5" providerId="LiveId" clId="{3AC54006-119F-4200-B2DE-6C158D32F592}" dt="2023-12-08T09:55:28.372" v="118" actId="26606"/>
          <ac:spMkLst>
            <pc:docMk/>
            <pc:sldMk cId="3756557369" sldId="256"/>
            <ac:spMk id="13" creationId="{50C3D8A1-AE94-48EF-A40B-960A2153FB77}"/>
          </ac:spMkLst>
        </pc:spChg>
        <pc:spChg chg="add del">
          <ac:chgData name="Keeley Williams" userId="5c426a9f5b477de5" providerId="LiveId" clId="{3AC54006-119F-4200-B2DE-6C158D32F592}" dt="2023-12-08T09:55:18.893" v="115" actId="26606"/>
          <ac:spMkLst>
            <pc:docMk/>
            <pc:sldMk cId="3756557369" sldId="256"/>
            <ac:spMk id="18" creationId="{51F77B6A-7F53-4B28-B73D-C8CC899AB221}"/>
          </ac:spMkLst>
        </pc:spChg>
        <pc:spChg chg="add del">
          <ac:chgData name="Keeley Williams" userId="5c426a9f5b477de5" providerId="LiveId" clId="{3AC54006-119F-4200-B2DE-6C158D32F592}" dt="2023-12-08T09:55:18.893" v="115" actId="26606"/>
          <ac:spMkLst>
            <pc:docMk/>
            <pc:sldMk cId="3756557369" sldId="256"/>
            <ac:spMk id="24" creationId="{F6E412EF-CF39-4C25-85B0-DB30B1B0A8C4}"/>
          </ac:spMkLst>
        </pc:spChg>
        <pc:spChg chg="add del">
          <ac:chgData name="Keeley Williams" userId="5c426a9f5b477de5" providerId="LiveId" clId="{3AC54006-119F-4200-B2DE-6C158D32F592}" dt="2023-12-08T09:55:18.893" v="115" actId="26606"/>
          <ac:spMkLst>
            <pc:docMk/>
            <pc:sldMk cId="3756557369" sldId="256"/>
            <ac:spMk id="26" creationId="{E8DA6235-17F2-4C9E-88C6-C5D38D8D3C03}"/>
          </ac:spMkLst>
        </pc:spChg>
        <pc:spChg chg="add del">
          <ac:chgData name="Keeley Williams" userId="5c426a9f5b477de5" providerId="LiveId" clId="{3AC54006-119F-4200-B2DE-6C158D32F592}" dt="2023-12-08T09:55:18.893" v="115" actId="26606"/>
          <ac:spMkLst>
            <pc:docMk/>
            <pc:sldMk cId="3756557369" sldId="256"/>
            <ac:spMk id="28" creationId="{B55DEF71-1741-4489-8E77-46FC5BAA66E2}"/>
          </ac:spMkLst>
        </pc:spChg>
        <pc:spChg chg="add del">
          <ac:chgData name="Keeley Williams" userId="5c426a9f5b477de5" providerId="LiveId" clId="{3AC54006-119F-4200-B2DE-6C158D32F592}" dt="2023-12-08T09:55:18.893" v="115" actId="26606"/>
          <ac:spMkLst>
            <pc:docMk/>
            <pc:sldMk cId="3756557369" sldId="256"/>
            <ac:spMk id="30" creationId="{82347B6D-A7CC-48EB-861F-917D0D61E3EA}"/>
          </ac:spMkLst>
        </pc:spChg>
        <pc:spChg chg="add del">
          <ac:chgData name="Keeley Williams" userId="5c426a9f5b477de5" providerId="LiveId" clId="{3AC54006-119F-4200-B2DE-6C158D32F592}" dt="2023-12-08T09:55:18.893" v="115" actId="26606"/>
          <ac:spMkLst>
            <pc:docMk/>
            <pc:sldMk cId="3756557369" sldId="256"/>
            <ac:spMk id="32" creationId="{A7A0A46D-CC9B-4E32-870A-7BC2DF940144}"/>
          </ac:spMkLst>
        </pc:spChg>
        <pc:spChg chg="add del">
          <ac:chgData name="Keeley Williams" userId="5c426a9f5b477de5" providerId="LiveId" clId="{3AC54006-119F-4200-B2DE-6C158D32F592}" dt="2023-12-08T09:55:18.893" v="115" actId="26606"/>
          <ac:spMkLst>
            <pc:docMk/>
            <pc:sldMk cId="3756557369" sldId="256"/>
            <ac:spMk id="34" creationId="{9178722E-1BD0-427E-BAAE-4F206DAB5818}"/>
          </ac:spMkLst>
        </pc:spChg>
        <pc:spChg chg="add">
          <ac:chgData name="Keeley Williams" userId="5c426a9f5b477de5" providerId="LiveId" clId="{3AC54006-119F-4200-B2DE-6C158D32F592}" dt="2023-12-08T09:55:28.372" v="118" actId="26606"/>
          <ac:spMkLst>
            <pc:docMk/>
            <pc:sldMk cId="3756557369" sldId="256"/>
            <ac:spMk id="37" creationId="{4D1A5E71-B6B6-486A-8CDC-C7ABD9B903F6}"/>
          </ac:spMkLst>
        </pc:spChg>
        <pc:spChg chg="add">
          <ac:chgData name="Keeley Williams" userId="5c426a9f5b477de5" providerId="LiveId" clId="{3AC54006-119F-4200-B2DE-6C158D32F592}" dt="2023-12-08T09:55:28.372" v="118" actId="26606"/>
          <ac:spMkLst>
            <pc:docMk/>
            <pc:sldMk cId="3756557369" sldId="256"/>
            <ac:spMk id="39" creationId="{6004781B-698F-46D5-AADD-8AE9211719D8}"/>
          </ac:spMkLst>
        </pc:spChg>
        <pc:spChg chg="add del">
          <ac:chgData name="Keeley Williams" userId="5c426a9f5b477de5" providerId="LiveId" clId="{3AC54006-119F-4200-B2DE-6C158D32F592}" dt="2023-12-08T09:55:28.262" v="117" actId="26606"/>
          <ac:spMkLst>
            <pc:docMk/>
            <pc:sldMk cId="3756557369" sldId="256"/>
            <ac:spMk id="47" creationId="{C3B0A228-9EA3-4009-A82E-9402BBC726A0}"/>
          </ac:spMkLst>
        </pc:spChg>
        <pc:spChg chg="add del">
          <ac:chgData name="Keeley Williams" userId="5c426a9f5b477de5" providerId="LiveId" clId="{3AC54006-119F-4200-B2DE-6C158D32F592}" dt="2023-12-08T09:55:28.262" v="117" actId="26606"/>
          <ac:spMkLst>
            <pc:docMk/>
            <pc:sldMk cId="3756557369" sldId="256"/>
            <ac:spMk id="48" creationId="{48D8C03A-D73E-4E89-A17E-452429264DE0}"/>
          </ac:spMkLst>
        </pc:spChg>
        <pc:spChg chg="add">
          <ac:chgData name="Keeley Williams" userId="5c426a9f5b477de5" providerId="LiveId" clId="{3AC54006-119F-4200-B2DE-6C158D32F592}" dt="2023-12-08T09:55:28.372" v="118" actId="26606"/>
          <ac:spMkLst>
            <pc:docMk/>
            <pc:sldMk cId="3756557369" sldId="256"/>
            <ac:spMk id="50" creationId="{8B646C36-EEEC-4D52-8E8E-206F4CD8A3DA}"/>
          </ac:spMkLst>
        </pc:spChg>
        <pc:spChg chg="add">
          <ac:chgData name="Keeley Williams" userId="5c426a9f5b477de5" providerId="LiveId" clId="{3AC54006-119F-4200-B2DE-6C158D32F592}" dt="2023-12-08T09:55:28.372" v="118" actId="26606"/>
          <ac:spMkLst>
            <pc:docMk/>
            <pc:sldMk cId="3756557369" sldId="256"/>
            <ac:spMk id="52" creationId="{D6CA2F4C-8E9E-4BCD-B6E8-A68A311CA651}"/>
          </ac:spMkLst>
        </pc:spChg>
        <pc:spChg chg="add">
          <ac:chgData name="Keeley Williams" userId="5c426a9f5b477de5" providerId="LiveId" clId="{3AC54006-119F-4200-B2DE-6C158D32F592}" dt="2023-12-08T09:55:28.372" v="118" actId="26606"/>
          <ac:spMkLst>
            <pc:docMk/>
            <pc:sldMk cId="3756557369" sldId="256"/>
            <ac:spMk id="53" creationId="{4FB204DF-284E-45F6-A017-79A4DF57BCCB}"/>
          </ac:spMkLst>
        </pc:spChg>
        <pc:spChg chg="add">
          <ac:chgData name="Keeley Williams" userId="5c426a9f5b477de5" providerId="LiveId" clId="{3AC54006-119F-4200-B2DE-6C158D32F592}" dt="2023-12-08T09:55:28.372" v="118" actId="26606"/>
          <ac:spMkLst>
            <pc:docMk/>
            <pc:sldMk cId="3756557369" sldId="256"/>
            <ac:spMk id="54" creationId="{96FD6442-EB7D-4992-8D41-0B7FFDCB43E1}"/>
          </ac:spMkLst>
        </pc:spChg>
        <pc:grpChg chg="add del">
          <ac:chgData name="Keeley Williams" userId="5c426a9f5b477de5" providerId="LiveId" clId="{3AC54006-119F-4200-B2DE-6C158D32F592}" dt="2023-12-08T09:55:18.893" v="115" actId="26606"/>
          <ac:grpSpMkLst>
            <pc:docMk/>
            <pc:sldMk cId="3756557369" sldId="256"/>
            <ac:grpSpMk id="20" creationId="{2515629F-0D83-4A44-A125-CD50FC660AB4}"/>
          </ac:grpSpMkLst>
        </pc:grpChg>
        <pc:grpChg chg="add del">
          <ac:chgData name="Keeley Williams" userId="5c426a9f5b477de5" providerId="LiveId" clId="{3AC54006-119F-4200-B2DE-6C158D32F592}" dt="2023-12-08T09:55:18.893" v="115" actId="26606"/>
          <ac:grpSpMkLst>
            <pc:docMk/>
            <pc:sldMk cId="3756557369" sldId="256"/>
            <ac:grpSpMk id="36" creationId="{7D8E00FA-5561-4253-B903-92B49719E760}"/>
          </ac:grpSpMkLst>
        </pc:grpChg>
        <pc:grpChg chg="add del">
          <ac:chgData name="Keeley Williams" userId="5c426a9f5b477de5" providerId="LiveId" clId="{3AC54006-119F-4200-B2DE-6C158D32F592}" dt="2023-12-08T09:55:18.893" v="115" actId="26606"/>
          <ac:grpSpMkLst>
            <pc:docMk/>
            <pc:sldMk cId="3756557369" sldId="256"/>
            <ac:grpSpMk id="40" creationId="{5E6BB5FD-DB7B-4BE3-BA45-1EF042115ED5}"/>
          </ac:grpSpMkLst>
        </pc:grpChg>
        <pc:grpChg chg="add">
          <ac:chgData name="Keeley Williams" userId="5c426a9f5b477de5" providerId="LiveId" clId="{3AC54006-119F-4200-B2DE-6C158D32F592}" dt="2023-12-08T09:55:28.372" v="118" actId="26606"/>
          <ac:grpSpMkLst>
            <pc:docMk/>
            <pc:sldMk cId="3756557369" sldId="256"/>
            <ac:grpSpMk id="51" creationId="{308C40F4-6A24-4867-B726-B552DB0807B5}"/>
          </ac:grpSpMkLst>
        </pc:grpChg>
        <pc:grpChg chg="add">
          <ac:chgData name="Keeley Williams" userId="5c426a9f5b477de5" providerId="LiveId" clId="{3AC54006-119F-4200-B2DE-6C158D32F592}" dt="2023-12-08T09:55:28.372" v="118" actId="26606"/>
          <ac:grpSpMkLst>
            <pc:docMk/>
            <pc:sldMk cId="3756557369" sldId="256"/>
            <ac:grpSpMk id="55" creationId="{FB9739EB-7F66-433D-841F-AB3CD18700B7}"/>
          </ac:grpSpMkLst>
        </pc:grpChg>
        <pc:picChg chg="add mod ord">
          <ac:chgData name="Keeley Williams" userId="5c426a9f5b477de5" providerId="LiveId" clId="{3AC54006-119F-4200-B2DE-6C158D32F592}" dt="2023-12-08T21:03:00.200" v="6780" actId="207"/>
          <ac:picMkLst>
            <pc:docMk/>
            <pc:sldMk cId="3756557369" sldId="256"/>
            <ac:picMk id="4" creationId="{0A56AFE3-D70A-4A2E-2D59-EC391148291F}"/>
          </ac:picMkLst>
        </pc:picChg>
      </pc:sldChg>
      <pc:sldChg chg="addSp delSp modSp new mod ord modTransition setBg modNotesTx">
        <pc:chgData name="Keeley Williams" userId="5c426a9f5b477de5" providerId="LiveId" clId="{3AC54006-119F-4200-B2DE-6C158D32F592}" dt="2023-12-10T12:11:54.528" v="8144" actId="20577"/>
        <pc:sldMkLst>
          <pc:docMk/>
          <pc:sldMk cId="2266719317" sldId="257"/>
        </pc:sldMkLst>
        <pc:spChg chg="mod">
          <ac:chgData name="Keeley Williams" userId="5c426a9f5b477de5" providerId="LiveId" clId="{3AC54006-119F-4200-B2DE-6C158D32F592}" dt="2023-12-08T21:00:56.502" v="6759" actId="26606"/>
          <ac:spMkLst>
            <pc:docMk/>
            <pc:sldMk cId="2266719317" sldId="257"/>
            <ac:spMk id="2" creationId="{61126DD6-CD27-B854-A9EE-DDD965FE2DE2}"/>
          </ac:spMkLst>
        </pc:spChg>
        <pc:spChg chg="del mod">
          <ac:chgData name="Keeley Williams" userId="5c426a9f5b477de5" providerId="LiveId" clId="{3AC54006-119F-4200-B2DE-6C158D32F592}" dt="2023-12-08T10:06:38.065" v="1109" actId="26606"/>
          <ac:spMkLst>
            <pc:docMk/>
            <pc:sldMk cId="2266719317" sldId="257"/>
            <ac:spMk id="3" creationId="{71924507-A573-4C19-1B67-0771C69AB652}"/>
          </ac:spMkLst>
        </pc:spChg>
        <pc:spChg chg="add del">
          <ac:chgData name="Keeley Williams" userId="5c426a9f5b477de5" providerId="LiveId" clId="{3AC54006-119F-4200-B2DE-6C158D32F592}" dt="2023-12-08T09:59:04.054" v="469" actId="26606"/>
          <ac:spMkLst>
            <pc:docMk/>
            <pc:sldMk cId="2266719317" sldId="257"/>
            <ac:spMk id="9" creationId="{5A0118C5-4F8D-4CF4-BADD-53FEACC6C42A}"/>
          </ac:spMkLst>
        </pc:spChg>
        <pc:spChg chg="add del">
          <ac:chgData name="Keeley Williams" userId="5c426a9f5b477de5" providerId="LiveId" clId="{3AC54006-119F-4200-B2DE-6C158D32F592}" dt="2023-12-08T21:00:56.502" v="6759" actId="26606"/>
          <ac:spMkLst>
            <pc:docMk/>
            <pc:sldMk cId="2266719317" sldId="257"/>
            <ac:spMk id="368" creationId="{5A0118C5-4F8D-4CF4-BADD-53FEACC6C42A}"/>
          </ac:spMkLst>
        </pc:spChg>
        <pc:spChg chg="add del">
          <ac:chgData name="Keeley Williams" userId="5c426a9f5b477de5" providerId="LiveId" clId="{3AC54006-119F-4200-B2DE-6C158D32F592}" dt="2023-12-08T21:00:56.502" v="6759" actId="26606"/>
          <ac:spMkLst>
            <pc:docMk/>
            <pc:sldMk cId="2266719317" sldId="257"/>
            <ac:spMk id="374" creationId="{CAEBFCD5-5356-4326-8D39-8235A46CD7B2}"/>
          </ac:spMkLst>
        </pc:spChg>
        <pc:spChg chg="add">
          <ac:chgData name="Keeley Williams" userId="5c426a9f5b477de5" providerId="LiveId" clId="{3AC54006-119F-4200-B2DE-6C158D32F592}" dt="2023-12-08T21:00:56.502" v="6759" actId="26606"/>
          <ac:spMkLst>
            <pc:docMk/>
            <pc:sldMk cId="2266719317" sldId="257"/>
            <ac:spMk id="419" creationId="{5A0118C5-4F8D-4CF4-BADD-53FEACC6C42A}"/>
          </ac:spMkLst>
        </pc:spChg>
        <pc:grpChg chg="add del">
          <ac:chgData name="Keeley Williams" userId="5c426a9f5b477de5" providerId="LiveId" clId="{3AC54006-119F-4200-B2DE-6C158D32F592}" dt="2023-12-08T09:59:04.054" v="469" actId="26606"/>
          <ac:grpSpMkLst>
            <pc:docMk/>
            <pc:sldMk cId="2266719317" sldId="257"/>
            <ac:grpSpMk id="11" creationId="{268C940D-4516-4630-B49F-65C1A82FEA0C}"/>
          </ac:grpSpMkLst>
        </pc:grpChg>
        <pc:grpChg chg="add del">
          <ac:chgData name="Keeley Williams" userId="5c426a9f5b477de5" providerId="LiveId" clId="{3AC54006-119F-4200-B2DE-6C158D32F592}" dt="2023-12-08T09:59:04.054" v="469" actId="26606"/>
          <ac:grpSpMkLst>
            <pc:docMk/>
            <pc:sldMk cId="2266719317" sldId="257"/>
            <ac:grpSpMk id="15" creationId="{C93F2521-5FCA-4EE4-ADB9-C71AB81B8875}"/>
          </ac:grpSpMkLst>
        </pc:grpChg>
        <pc:grpChg chg="add del">
          <ac:chgData name="Keeley Williams" userId="5c426a9f5b477de5" providerId="LiveId" clId="{3AC54006-119F-4200-B2DE-6C158D32F592}" dt="2023-12-08T09:59:04.054" v="469" actId="26606"/>
          <ac:grpSpMkLst>
            <pc:docMk/>
            <pc:sldMk cId="2266719317" sldId="257"/>
            <ac:grpSpMk id="23" creationId="{2B7E220D-70BE-46E1-87EA-9239C10828D4}"/>
          </ac:grpSpMkLst>
        </pc:grpChg>
        <pc:grpChg chg="add del">
          <ac:chgData name="Keeley Williams" userId="5c426a9f5b477de5" providerId="LiveId" clId="{3AC54006-119F-4200-B2DE-6C158D32F592}" dt="2023-12-08T21:00:56.502" v="6759" actId="26606"/>
          <ac:grpSpMkLst>
            <pc:docMk/>
            <pc:sldMk cId="2266719317" sldId="257"/>
            <ac:grpSpMk id="370" creationId="{89C6B508-0B2C-4D80-99F6-BC8C9C69341A}"/>
          </ac:grpSpMkLst>
        </pc:grpChg>
        <pc:grpChg chg="add del">
          <ac:chgData name="Keeley Williams" userId="5c426a9f5b477de5" providerId="LiveId" clId="{3AC54006-119F-4200-B2DE-6C158D32F592}" dt="2023-12-08T21:00:56.502" v="6759" actId="26606"/>
          <ac:grpSpMkLst>
            <pc:docMk/>
            <pc:sldMk cId="2266719317" sldId="257"/>
            <ac:grpSpMk id="376" creationId="{6B67BE95-96EF-433C-9F29-B0732AA6B6AC}"/>
          </ac:grpSpMkLst>
        </pc:grpChg>
        <pc:grpChg chg="add del">
          <ac:chgData name="Keeley Williams" userId="5c426a9f5b477de5" providerId="LiveId" clId="{3AC54006-119F-4200-B2DE-6C158D32F592}" dt="2023-12-08T21:00:56.502" v="6759" actId="26606"/>
          <ac:grpSpMkLst>
            <pc:docMk/>
            <pc:sldMk cId="2266719317" sldId="257"/>
            <ac:grpSpMk id="380" creationId="{36C5CE76-F42E-4B75-84C4-A9B2C8CE8379}"/>
          </ac:grpSpMkLst>
        </pc:grpChg>
        <pc:grpChg chg="add del">
          <ac:chgData name="Keeley Williams" userId="5c426a9f5b477de5" providerId="LiveId" clId="{3AC54006-119F-4200-B2DE-6C158D32F592}" dt="2023-12-08T21:00:56.502" v="6759" actId="26606"/>
          <ac:grpSpMkLst>
            <pc:docMk/>
            <pc:sldMk cId="2266719317" sldId="257"/>
            <ac:grpSpMk id="384" creationId="{D6E8B984-55B9-4A62-A043-997D00F0AE09}"/>
          </ac:grpSpMkLst>
        </pc:grpChg>
        <pc:grpChg chg="add del">
          <ac:chgData name="Keeley Williams" userId="5c426a9f5b477de5" providerId="LiveId" clId="{3AC54006-119F-4200-B2DE-6C158D32F592}" dt="2023-12-08T21:00:56.502" v="6759" actId="26606"/>
          <ac:grpSpMkLst>
            <pc:docMk/>
            <pc:sldMk cId="2266719317" sldId="257"/>
            <ac:grpSpMk id="399" creationId="{DDFA5A3F-B050-4826-ACB4-F634DD12C7BC}"/>
          </ac:grpSpMkLst>
        </pc:grpChg>
        <pc:grpChg chg="add">
          <ac:chgData name="Keeley Williams" userId="5c426a9f5b477de5" providerId="LiveId" clId="{3AC54006-119F-4200-B2DE-6C158D32F592}" dt="2023-12-08T21:00:56.502" v="6759" actId="26606"/>
          <ac:grpSpMkLst>
            <pc:docMk/>
            <pc:sldMk cId="2266719317" sldId="257"/>
            <ac:grpSpMk id="421" creationId="{B894EFA8-F425-4D19-A94B-445388B31E20}"/>
          </ac:grpSpMkLst>
        </pc:grpChg>
        <pc:grpChg chg="add">
          <ac:chgData name="Keeley Williams" userId="5c426a9f5b477de5" providerId="LiveId" clId="{3AC54006-119F-4200-B2DE-6C158D32F592}" dt="2023-12-08T21:00:56.502" v="6759" actId="26606"/>
          <ac:grpSpMkLst>
            <pc:docMk/>
            <pc:sldMk cId="2266719317" sldId="257"/>
            <ac:grpSpMk id="425" creationId="{C28CAB86-AA69-4EF8-A4E2-4E020497D0BB}"/>
          </ac:grpSpMkLst>
        </pc:grpChg>
        <pc:grpChg chg="add">
          <ac:chgData name="Keeley Williams" userId="5c426a9f5b477de5" providerId="LiveId" clId="{3AC54006-119F-4200-B2DE-6C158D32F592}" dt="2023-12-08T21:00:56.502" v="6759" actId="26606"/>
          <ac:grpSpMkLst>
            <pc:docMk/>
            <pc:sldMk cId="2266719317" sldId="257"/>
            <ac:grpSpMk id="429" creationId="{582A903B-6B78-4F0A-B7C9-3D80499020B8}"/>
          </ac:grpSpMkLst>
        </pc:grpChg>
        <pc:grpChg chg="add">
          <ac:chgData name="Keeley Williams" userId="5c426a9f5b477de5" providerId="LiveId" clId="{3AC54006-119F-4200-B2DE-6C158D32F592}" dt="2023-12-08T21:00:56.502" v="6759" actId="26606"/>
          <ac:grpSpMkLst>
            <pc:docMk/>
            <pc:sldMk cId="2266719317" sldId="257"/>
            <ac:grpSpMk id="436" creationId="{617CAA5F-37E3-4DF6-9DD0-68A40D21611B}"/>
          </ac:grpSpMkLst>
        </pc:grpChg>
        <pc:graphicFrameChg chg="add mod modGraphic">
          <ac:chgData name="Keeley Williams" userId="5c426a9f5b477de5" providerId="LiveId" clId="{3AC54006-119F-4200-B2DE-6C158D32F592}" dt="2023-12-10T12:03:47.693" v="7177" actId="20577"/>
          <ac:graphicFrameMkLst>
            <pc:docMk/>
            <pc:sldMk cId="2266719317" sldId="257"/>
            <ac:graphicFrameMk id="414" creationId="{4848F827-DA0B-E712-9E2B-F84580EA23EF}"/>
          </ac:graphicFrameMkLst>
        </pc:graphicFrameChg>
        <pc:picChg chg="add mod ord">
          <ac:chgData name="Keeley Williams" userId="5c426a9f5b477de5" providerId="LiveId" clId="{3AC54006-119F-4200-B2DE-6C158D32F592}" dt="2023-12-08T21:00:56.502" v="6759" actId="26606"/>
          <ac:picMkLst>
            <pc:docMk/>
            <pc:sldMk cId="2266719317" sldId="257"/>
            <ac:picMk id="5" creationId="{6200D805-EB03-7FCD-49AF-E5381EA5E42A}"/>
          </ac:picMkLst>
        </pc:picChg>
      </pc:sldChg>
      <pc:sldChg chg="addSp delSp modSp new mod modTransition setBg modNotes modNotesTx">
        <pc:chgData name="Keeley Williams" userId="5c426a9f5b477de5" providerId="LiveId" clId="{3AC54006-119F-4200-B2DE-6C158D32F592}" dt="2023-12-10T14:00:19.115" v="22469" actId="1036"/>
        <pc:sldMkLst>
          <pc:docMk/>
          <pc:sldMk cId="145784516" sldId="258"/>
        </pc:sldMkLst>
        <pc:spChg chg="mod">
          <ac:chgData name="Keeley Williams" userId="5c426a9f5b477de5" providerId="LiveId" clId="{3AC54006-119F-4200-B2DE-6C158D32F592}" dt="2023-12-08T21:01:08.765" v="6760" actId="26606"/>
          <ac:spMkLst>
            <pc:docMk/>
            <pc:sldMk cId="145784516" sldId="258"/>
            <ac:spMk id="2" creationId="{C088BF44-AE3A-BD9E-C404-A35EBDACC80A}"/>
          </ac:spMkLst>
        </pc:spChg>
        <pc:spChg chg="add del mod">
          <ac:chgData name="Keeley Williams" userId="5c426a9f5b477de5" providerId="LiveId" clId="{3AC54006-119F-4200-B2DE-6C158D32F592}" dt="2023-12-08T10:01:23.152" v="764" actId="26606"/>
          <ac:spMkLst>
            <pc:docMk/>
            <pc:sldMk cId="145784516" sldId="258"/>
            <ac:spMk id="3" creationId="{1BAD1967-87B3-0AD0-68D3-4529BE9FAB53}"/>
          </ac:spMkLst>
        </pc:spChg>
        <pc:spChg chg="add del">
          <ac:chgData name="Keeley Williams" userId="5c426a9f5b477de5" providerId="LiveId" clId="{3AC54006-119F-4200-B2DE-6C158D32F592}" dt="2023-12-08T10:01:23.126" v="763" actId="26606"/>
          <ac:spMkLst>
            <pc:docMk/>
            <pc:sldMk cId="145784516" sldId="258"/>
            <ac:spMk id="9" creationId="{E5F17139-31EE-46AC-B04F-DBBD852DD6CB}"/>
          </ac:spMkLst>
        </pc:spChg>
        <pc:spChg chg="add del">
          <ac:chgData name="Keeley Williams" userId="5c426a9f5b477de5" providerId="LiveId" clId="{3AC54006-119F-4200-B2DE-6C158D32F592}" dt="2023-12-08T10:01:32.474" v="766" actId="26606"/>
          <ac:spMkLst>
            <pc:docMk/>
            <pc:sldMk cId="145784516" sldId="258"/>
            <ac:spMk id="10" creationId="{5A0118C5-4F8D-4CF4-BADD-53FEACC6C42A}"/>
          </ac:spMkLst>
        </pc:spChg>
        <pc:spChg chg="add del">
          <ac:chgData name="Keeley Williams" userId="5c426a9f5b477de5" providerId="LiveId" clId="{3AC54006-119F-4200-B2DE-6C158D32F592}" dt="2023-12-08T10:01:32.474" v="766" actId="26606"/>
          <ac:spMkLst>
            <pc:docMk/>
            <pc:sldMk cId="145784516" sldId="258"/>
            <ac:spMk id="14" creationId="{11C51958-04D4-4687-95A2-95DCDCF47464}"/>
          </ac:spMkLst>
        </pc:spChg>
        <pc:spChg chg="add del">
          <ac:chgData name="Keeley Williams" userId="5c426a9f5b477de5" providerId="LiveId" clId="{3AC54006-119F-4200-B2DE-6C158D32F592}" dt="2023-12-08T10:01:23.126" v="763" actId="26606"/>
          <ac:spMkLst>
            <pc:docMk/>
            <pc:sldMk cId="145784516" sldId="258"/>
            <ac:spMk id="15" creationId="{DBBB6517-AFD0-4A58-8B37-F17AB812D2B6}"/>
          </ac:spMkLst>
        </pc:spChg>
        <pc:spChg chg="add del">
          <ac:chgData name="Keeley Williams" userId="5c426a9f5b477de5" providerId="LiveId" clId="{3AC54006-119F-4200-B2DE-6C158D32F592}" dt="2023-12-08T10:01:32.474" v="766" actId="26606"/>
          <ac:spMkLst>
            <pc:docMk/>
            <pc:sldMk cId="145784516" sldId="258"/>
            <ac:spMk id="16" creationId="{79AFCB35-9C04-4524-A0B1-57FF6865D013}"/>
          </ac:spMkLst>
        </pc:spChg>
        <pc:spChg chg="add del">
          <ac:chgData name="Keeley Williams" userId="5c426a9f5b477de5" providerId="LiveId" clId="{3AC54006-119F-4200-B2DE-6C158D32F592}" dt="2023-12-08T10:01:23.126" v="763" actId="26606"/>
          <ac:spMkLst>
            <pc:docMk/>
            <pc:sldMk cId="145784516" sldId="258"/>
            <ac:spMk id="17" creationId="{3E39FCFD-033D-4043-95D9-7FAAAA8E0566}"/>
          </ac:spMkLst>
        </pc:spChg>
        <pc:spChg chg="add del">
          <ac:chgData name="Keeley Williams" userId="5c426a9f5b477de5" providerId="LiveId" clId="{3AC54006-119F-4200-B2DE-6C158D32F592}" dt="2023-12-08T10:01:32.474" v="766" actId="26606"/>
          <ac:spMkLst>
            <pc:docMk/>
            <pc:sldMk cId="145784516" sldId="258"/>
            <ac:spMk id="18" creationId="{D11AD2AD-0BA0-4DD3-8EEA-84686A0E718C}"/>
          </ac:spMkLst>
        </pc:spChg>
        <pc:spChg chg="add del">
          <ac:chgData name="Keeley Williams" userId="5c426a9f5b477de5" providerId="LiveId" clId="{3AC54006-119F-4200-B2DE-6C158D32F592}" dt="2023-12-08T10:01:32.474" v="766" actId="26606"/>
          <ac:spMkLst>
            <pc:docMk/>
            <pc:sldMk cId="145784516" sldId="258"/>
            <ac:spMk id="19" creationId="{3C1D1FA3-6212-4B97-9B1E-C7F81247C2B9}"/>
          </ac:spMkLst>
        </pc:spChg>
        <pc:spChg chg="add del mod">
          <ac:chgData name="Keeley Williams" userId="5c426a9f5b477de5" providerId="LiveId" clId="{3AC54006-119F-4200-B2DE-6C158D32F592}" dt="2023-12-08T10:06:53.104" v="1112" actId="26606"/>
          <ac:spMkLst>
            <pc:docMk/>
            <pc:sldMk cId="145784516" sldId="258"/>
            <ac:spMk id="26" creationId="{1BAD1967-87B3-0AD0-68D3-4529BE9FAB53}"/>
          </ac:spMkLst>
        </pc:spChg>
        <pc:spChg chg="add del">
          <ac:chgData name="Keeley Williams" userId="5c426a9f5b477de5" providerId="LiveId" clId="{3AC54006-119F-4200-B2DE-6C158D32F592}" dt="2023-12-08T21:01:08.765" v="6760" actId="26606"/>
          <ac:spMkLst>
            <pc:docMk/>
            <pc:sldMk cId="145784516" sldId="258"/>
            <ac:spMk id="31" creationId="{5A0118C5-4F8D-4CF4-BADD-53FEACC6C42A}"/>
          </ac:spMkLst>
        </pc:spChg>
        <pc:spChg chg="add del">
          <ac:chgData name="Keeley Williams" userId="5c426a9f5b477de5" providerId="LiveId" clId="{3AC54006-119F-4200-B2DE-6C158D32F592}" dt="2023-12-08T21:01:08.765" v="6760" actId="26606"/>
          <ac:spMkLst>
            <pc:docMk/>
            <pc:sldMk cId="145784516" sldId="258"/>
            <ac:spMk id="33" creationId="{EAED1919-54A1-41C9-B30B-A3FF3F58E38B}"/>
          </ac:spMkLst>
        </pc:spChg>
        <pc:spChg chg="add del">
          <ac:chgData name="Keeley Williams" userId="5c426a9f5b477de5" providerId="LiveId" clId="{3AC54006-119F-4200-B2DE-6C158D32F592}" dt="2023-12-08T21:01:08.765" v="6760" actId="26606"/>
          <ac:spMkLst>
            <pc:docMk/>
            <pc:sldMk cId="145784516" sldId="258"/>
            <ac:spMk id="39" creationId="{FFFEB18F-F81F-4CED-BE64-EB888A77C3B8}"/>
          </ac:spMkLst>
        </pc:spChg>
        <pc:spChg chg="add del">
          <ac:chgData name="Keeley Williams" userId="5c426a9f5b477de5" providerId="LiveId" clId="{3AC54006-119F-4200-B2DE-6C158D32F592}" dt="2023-12-08T21:01:27.920" v="6761" actId="26606"/>
          <ac:spMkLst>
            <pc:docMk/>
            <pc:sldMk cId="145784516" sldId="258"/>
            <ac:spMk id="223" creationId="{5A0118C5-4F8D-4CF4-BADD-53FEACC6C42A}"/>
          </ac:spMkLst>
        </pc:spChg>
        <pc:spChg chg="add del">
          <ac:chgData name="Keeley Williams" userId="5c426a9f5b477de5" providerId="LiveId" clId="{3AC54006-119F-4200-B2DE-6C158D32F592}" dt="2023-12-08T21:01:27.920" v="6761" actId="26606"/>
          <ac:spMkLst>
            <pc:docMk/>
            <pc:sldMk cId="145784516" sldId="258"/>
            <ac:spMk id="229" creationId="{09645E15-CD1B-4EAA-B2F2-D41E53CA4E1C}"/>
          </ac:spMkLst>
        </pc:spChg>
        <pc:spChg chg="add del">
          <ac:chgData name="Keeley Williams" userId="5c426a9f5b477de5" providerId="LiveId" clId="{3AC54006-119F-4200-B2DE-6C158D32F592}" dt="2023-12-08T21:01:27.920" v="6761" actId="26606"/>
          <ac:spMkLst>
            <pc:docMk/>
            <pc:sldMk cId="145784516" sldId="258"/>
            <ac:spMk id="231" creationId="{0C571069-A359-469A-98CD-9458DBAA0D39}"/>
          </ac:spMkLst>
        </pc:spChg>
        <pc:spChg chg="add">
          <ac:chgData name="Keeley Williams" userId="5c426a9f5b477de5" providerId="LiveId" clId="{3AC54006-119F-4200-B2DE-6C158D32F592}" dt="2023-12-08T21:01:27.920" v="6761" actId="26606"/>
          <ac:spMkLst>
            <pc:docMk/>
            <pc:sldMk cId="145784516" sldId="258"/>
            <ac:spMk id="251" creationId="{5A0118C5-4F8D-4CF4-BADD-53FEACC6C42A}"/>
          </ac:spMkLst>
        </pc:spChg>
        <pc:spChg chg="add">
          <ac:chgData name="Keeley Williams" userId="5c426a9f5b477de5" providerId="LiveId" clId="{3AC54006-119F-4200-B2DE-6C158D32F592}" dt="2023-12-08T21:01:27.920" v="6761" actId="26606"/>
          <ac:spMkLst>
            <pc:docMk/>
            <pc:sldMk cId="145784516" sldId="258"/>
            <ac:spMk id="257" creationId="{09645E15-CD1B-4EAA-B2F2-D41E53CA4E1C}"/>
          </ac:spMkLst>
        </pc:spChg>
        <pc:spChg chg="add">
          <ac:chgData name="Keeley Williams" userId="5c426a9f5b477de5" providerId="LiveId" clId="{3AC54006-119F-4200-B2DE-6C158D32F592}" dt="2023-12-08T21:01:27.920" v="6761" actId="26606"/>
          <ac:spMkLst>
            <pc:docMk/>
            <pc:sldMk cId="145784516" sldId="258"/>
            <ac:spMk id="259" creationId="{0C571069-A359-469A-98CD-9458DBAA0D39}"/>
          </ac:spMkLst>
        </pc:spChg>
        <pc:grpChg chg="add del">
          <ac:chgData name="Keeley Williams" userId="5c426a9f5b477de5" providerId="LiveId" clId="{3AC54006-119F-4200-B2DE-6C158D32F592}" dt="2023-12-08T10:01:23.126" v="763" actId="26606"/>
          <ac:grpSpMkLst>
            <pc:docMk/>
            <pc:sldMk cId="145784516" sldId="258"/>
            <ac:grpSpMk id="11" creationId="{53883AA7-7F86-41F8-A1D8-06E9886E7632}"/>
          </ac:grpSpMkLst>
        </pc:grpChg>
        <pc:grpChg chg="add del">
          <ac:chgData name="Keeley Williams" userId="5c426a9f5b477de5" providerId="LiveId" clId="{3AC54006-119F-4200-B2DE-6C158D32F592}" dt="2023-12-08T10:01:32.474" v="766" actId="26606"/>
          <ac:grpSpMkLst>
            <pc:docMk/>
            <pc:sldMk cId="145784516" sldId="258"/>
            <ac:grpSpMk id="20" creationId="{0C156BF8-7FF7-440F-BE2B-417DFFE8BFA5}"/>
          </ac:grpSpMkLst>
        </pc:grpChg>
        <pc:grpChg chg="add del">
          <ac:chgData name="Keeley Williams" userId="5c426a9f5b477de5" providerId="LiveId" clId="{3AC54006-119F-4200-B2DE-6C158D32F592}" dt="2023-12-08T21:01:08.765" v="6760" actId="26606"/>
          <ac:grpSpMkLst>
            <pc:docMk/>
            <pc:sldMk cId="145784516" sldId="258"/>
            <ac:grpSpMk id="35" creationId="{C4751043-2EE3-4222-9979-8E61D93DA8DC}"/>
          </ac:grpSpMkLst>
        </pc:grpChg>
        <pc:grpChg chg="add del">
          <ac:chgData name="Keeley Williams" userId="5c426a9f5b477de5" providerId="LiveId" clId="{3AC54006-119F-4200-B2DE-6C158D32F592}" dt="2023-12-08T21:01:08.765" v="6760" actId="26606"/>
          <ac:grpSpMkLst>
            <pc:docMk/>
            <pc:sldMk cId="145784516" sldId="258"/>
            <ac:grpSpMk id="41" creationId="{00E015F5-1A99-4E40-BC3D-7707802996B5}"/>
          </ac:grpSpMkLst>
        </pc:grpChg>
        <pc:grpChg chg="add del">
          <ac:chgData name="Keeley Williams" userId="5c426a9f5b477de5" providerId="LiveId" clId="{3AC54006-119F-4200-B2DE-6C158D32F592}" dt="2023-12-08T21:01:08.765" v="6760" actId="26606"/>
          <ac:grpSpMkLst>
            <pc:docMk/>
            <pc:sldMk cId="145784516" sldId="258"/>
            <ac:grpSpMk id="45" creationId="{5468B3A9-705E-43C3-A742-0619B0D8F2EE}"/>
          </ac:grpSpMkLst>
        </pc:grpChg>
        <pc:grpChg chg="add del">
          <ac:chgData name="Keeley Williams" userId="5c426a9f5b477de5" providerId="LiveId" clId="{3AC54006-119F-4200-B2DE-6C158D32F592}" dt="2023-12-08T21:01:27.920" v="6761" actId="26606"/>
          <ac:grpSpMkLst>
            <pc:docMk/>
            <pc:sldMk cId="145784516" sldId="258"/>
            <ac:grpSpMk id="225" creationId="{9742E72B-7FDB-4BC3-84CE-9A8675647694}"/>
          </ac:grpSpMkLst>
        </pc:grpChg>
        <pc:grpChg chg="add del">
          <ac:chgData name="Keeley Williams" userId="5c426a9f5b477de5" providerId="LiveId" clId="{3AC54006-119F-4200-B2DE-6C158D32F592}" dt="2023-12-08T21:01:27.920" v="6761" actId="26606"/>
          <ac:grpSpMkLst>
            <pc:docMk/>
            <pc:sldMk cId="145784516" sldId="258"/>
            <ac:grpSpMk id="233" creationId="{A61BDD87-32CE-4DE2-AAE1-62C2F4793885}"/>
          </ac:grpSpMkLst>
        </pc:grpChg>
        <pc:grpChg chg="add">
          <ac:chgData name="Keeley Williams" userId="5c426a9f5b477de5" providerId="LiveId" clId="{3AC54006-119F-4200-B2DE-6C158D32F592}" dt="2023-12-08T21:01:27.920" v="6761" actId="26606"/>
          <ac:grpSpMkLst>
            <pc:docMk/>
            <pc:sldMk cId="145784516" sldId="258"/>
            <ac:grpSpMk id="253" creationId="{9742E72B-7FDB-4BC3-84CE-9A8675647694}"/>
          </ac:grpSpMkLst>
        </pc:grpChg>
        <pc:grpChg chg="add">
          <ac:chgData name="Keeley Williams" userId="5c426a9f5b477de5" providerId="LiveId" clId="{3AC54006-119F-4200-B2DE-6C158D32F592}" dt="2023-12-08T21:01:27.920" v="6761" actId="26606"/>
          <ac:grpSpMkLst>
            <pc:docMk/>
            <pc:sldMk cId="145784516" sldId="258"/>
            <ac:grpSpMk id="261" creationId="{A61BDD87-32CE-4DE2-AAE1-62C2F4793885}"/>
          </ac:grpSpMkLst>
        </pc:grpChg>
        <pc:graphicFrameChg chg="add del">
          <ac:chgData name="Keeley Williams" userId="5c426a9f5b477de5" providerId="LiveId" clId="{3AC54006-119F-4200-B2DE-6C158D32F592}" dt="2023-12-08T10:01:23.126" v="763" actId="26606"/>
          <ac:graphicFrameMkLst>
            <pc:docMk/>
            <pc:sldMk cId="145784516" sldId="258"/>
            <ac:graphicFrameMk id="5" creationId="{3504BF88-2C44-68FC-9857-DEFAF9C307A7}"/>
          </ac:graphicFrameMkLst>
        </pc:graphicFrameChg>
        <pc:graphicFrameChg chg="add del">
          <ac:chgData name="Keeley Williams" userId="5c426a9f5b477de5" providerId="LiveId" clId="{3AC54006-119F-4200-B2DE-6C158D32F592}" dt="2023-12-08T10:06:53.057" v="1111" actId="26606"/>
          <ac:graphicFrameMkLst>
            <pc:docMk/>
            <pc:sldMk cId="145784516" sldId="258"/>
            <ac:graphicFrameMk id="216" creationId="{146E9644-58CE-1465-48F7-8F52EB85F085}"/>
          </ac:graphicFrameMkLst>
        </pc:graphicFrameChg>
        <pc:graphicFrameChg chg="add mod modGraphic">
          <ac:chgData name="Keeley Williams" userId="5c426a9f5b477de5" providerId="LiveId" clId="{3AC54006-119F-4200-B2DE-6C158D32F592}" dt="2023-12-08T21:01:37.970" v="6763" actId="14100"/>
          <ac:graphicFrameMkLst>
            <pc:docMk/>
            <pc:sldMk cId="145784516" sldId="258"/>
            <ac:graphicFrameMk id="218" creationId="{F1008B66-5D5F-6215-B72B-5C1ED7221C4E}"/>
          </ac:graphicFrameMkLst>
        </pc:graphicFrameChg>
        <pc:picChg chg="add mod ord">
          <ac:chgData name="Keeley Williams" userId="5c426a9f5b477de5" providerId="LiveId" clId="{3AC54006-119F-4200-B2DE-6C158D32F592}" dt="2023-12-08T21:01:08.765" v="6760" actId="26606"/>
          <ac:picMkLst>
            <pc:docMk/>
            <pc:sldMk cId="145784516" sldId="258"/>
            <ac:picMk id="7" creationId="{D69EE654-2E11-FAEE-5EF4-6A9838E0B602}"/>
          </ac:picMkLst>
        </pc:picChg>
      </pc:sldChg>
      <pc:sldChg chg="addSp delSp modSp new mod modTransition setBg modNotesTx">
        <pc:chgData name="Keeley Williams" userId="5c426a9f5b477de5" providerId="LiveId" clId="{3AC54006-119F-4200-B2DE-6C158D32F592}" dt="2023-12-10T12:25:24.819" v="10227" actId="20577"/>
        <pc:sldMkLst>
          <pc:docMk/>
          <pc:sldMk cId="2764123480" sldId="259"/>
        </pc:sldMkLst>
        <pc:spChg chg="mod">
          <ac:chgData name="Keeley Williams" userId="5c426a9f5b477de5" providerId="LiveId" clId="{3AC54006-119F-4200-B2DE-6C158D32F592}" dt="2023-12-08T10:03:51.524" v="1051" actId="26606"/>
          <ac:spMkLst>
            <pc:docMk/>
            <pc:sldMk cId="2764123480" sldId="259"/>
            <ac:spMk id="2" creationId="{9C30B68E-6816-B750-23BF-E7EBB76A6B99}"/>
          </ac:spMkLst>
        </pc:spChg>
        <pc:spChg chg="del mod">
          <ac:chgData name="Keeley Williams" userId="5c426a9f5b477de5" providerId="LiveId" clId="{3AC54006-119F-4200-B2DE-6C158D32F592}" dt="2023-12-08T10:07:38.397" v="1116" actId="26606"/>
          <ac:spMkLst>
            <pc:docMk/>
            <pc:sldMk cId="2764123480" sldId="259"/>
            <ac:spMk id="3" creationId="{03371DAF-3F51-D1A0-9018-357CB93BE91F}"/>
          </ac:spMkLst>
        </pc:spChg>
        <pc:spChg chg="add">
          <ac:chgData name="Keeley Williams" userId="5c426a9f5b477de5" providerId="LiveId" clId="{3AC54006-119F-4200-B2DE-6C158D32F592}" dt="2023-12-08T10:03:51.524" v="1051" actId="26606"/>
          <ac:spMkLst>
            <pc:docMk/>
            <pc:sldMk cId="2764123480" sldId="259"/>
            <ac:spMk id="9" creationId="{5A0118C5-4F8D-4CF4-BADD-53FEACC6C42A}"/>
          </ac:spMkLst>
        </pc:spChg>
        <pc:grpChg chg="add">
          <ac:chgData name="Keeley Williams" userId="5c426a9f5b477de5" providerId="LiveId" clId="{3AC54006-119F-4200-B2DE-6C158D32F592}" dt="2023-12-08T10:03:51.524" v="1051" actId="26606"/>
          <ac:grpSpMkLst>
            <pc:docMk/>
            <pc:sldMk cId="2764123480" sldId="259"/>
            <ac:grpSpMk id="11" creationId="{268C940D-4516-4630-B49F-65C1A82FEA0C}"/>
          </ac:grpSpMkLst>
        </pc:grpChg>
        <pc:grpChg chg="add">
          <ac:chgData name="Keeley Williams" userId="5c426a9f5b477de5" providerId="LiveId" clId="{3AC54006-119F-4200-B2DE-6C158D32F592}" dt="2023-12-08T10:03:51.524" v="1051" actId="26606"/>
          <ac:grpSpMkLst>
            <pc:docMk/>
            <pc:sldMk cId="2764123480" sldId="259"/>
            <ac:grpSpMk id="15" creationId="{C93F2521-5FCA-4EE4-ADB9-C71AB81B8875}"/>
          </ac:grpSpMkLst>
        </pc:grpChg>
        <pc:grpChg chg="add">
          <ac:chgData name="Keeley Williams" userId="5c426a9f5b477de5" providerId="LiveId" clId="{3AC54006-119F-4200-B2DE-6C158D32F592}" dt="2023-12-08T10:03:51.524" v="1051" actId="26606"/>
          <ac:grpSpMkLst>
            <pc:docMk/>
            <pc:sldMk cId="2764123480" sldId="259"/>
            <ac:grpSpMk id="23" creationId="{2B7E220D-70BE-46E1-87EA-9239C10828D4}"/>
          </ac:grpSpMkLst>
        </pc:grpChg>
        <pc:graphicFrameChg chg="add">
          <ac:chgData name="Keeley Williams" userId="5c426a9f5b477de5" providerId="LiveId" clId="{3AC54006-119F-4200-B2DE-6C158D32F592}" dt="2023-12-08T10:07:38.397" v="1116" actId="26606"/>
          <ac:graphicFrameMkLst>
            <pc:docMk/>
            <pc:sldMk cId="2764123480" sldId="259"/>
            <ac:graphicFrameMk id="365" creationId="{7B5F9B7A-4CD7-07E4-2BAE-8F28672F5D75}"/>
          </ac:graphicFrameMkLst>
        </pc:graphicFrameChg>
        <pc:picChg chg="add mod">
          <ac:chgData name="Keeley Williams" userId="5c426a9f5b477de5" providerId="LiveId" clId="{3AC54006-119F-4200-B2DE-6C158D32F592}" dt="2023-12-08T10:03:51.524" v="1051" actId="26606"/>
          <ac:picMkLst>
            <pc:docMk/>
            <pc:sldMk cId="2764123480" sldId="259"/>
            <ac:picMk id="4" creationId="{6B9971EC-3B6E-03D5-18E2-7E208E0A4743}"/>
          </ac:picMkLst>
        </pc:picChg>
      </pc:sldChg>
      <pc:sldChg chg="addSp delSp modSp new mod modTransition setBg addAnim modNotes modNotesTx">
        <pc:chgData name="Keeley Williams" userId="5c426a9f5b477de5" providerId="LiveId" clId="{3AC54006-119F-4200-B2DE-6C158D32F592}" dt="2023-12-10T14:15:54.092" v="22470" actId="1076"/>
        <pc:sldMkLst>
          <pc:docMk/>
          <pc:sldMk cId="1031405155" sldId="260"/>
        </pc:sldMkLst>
        <pc:spChg chg="mod">
          <ac:chgData name="Keeley Williams" userId="5c426a9f5b477de5" providerId="LiveId" clId="{3AC54006-119F-4200-B2DE-6C158D32F592}" dt="2023-12-08T10:07:52.512" v="1117" actId="26606"/>
          <ac:spMkLst>
            <pc:docMk/>
            <pc:sldMk cId="1031405155" sldId="260"/>
            <ac:spMk id="2" creationId="{CAAF1D9F-63B5-24AE-7A90-FA70E0EEE982}"/>
          </ac:spMkLst>
        </pc:spChg>
        <pc:spChg chg="del mod">
          <ac:chgData name="Keeley Williams" userId="5c426a9f5b477de5" providerId="LiveId" clId="{3AC54006-119F-4200-B2DE-6C158D32F592}" dt="2023-12-08T10:12:08.694" v="1476" actId="26606"/>
          <ac:spMkLst>
            <pc:docMk/>
            <pc:sldMk cId="1031405155" sldId="260"/>
            <ac:spMk id="3" creationId="{D70A9E87-8F57-3BC0-D0ED-3878DAC59F12}"/>
          </ac:spMkLst>
        </pc:spChg>
        <pc:spChg chg="add mod">
          <ac:chgData name="Keeley Williams" userId="5c426a9f5b477de5" providerId="LiveId" clId="{3AC54006-119F-4200-B2DE-6C158D32F592}" dt="2023-12-08T10:13:20.943" v="1536" actId="1076"/>
          <ac:spMkLst>
            <pc:docMk/>
            <pc:sldMk cId="1031405155" sldId="260"/>
            <ac:spMk id="4" creationId="{04F7D452-44C0-0AEB-0E8D-24120EC04A7C}"/>
          </ac:spMkLst>
        </pc:spChg>
        <pc:spChg chg="add">
          <ac:chgData name="Keeley Williams" userId="5c426a9f5b477de5" providerId="LiveId" clId="{3AC54006-119F-4200-B2DE-6C158D32F592}" dt="2023-12-08T10:07:52.512" v="1117" actId="26606"/>
          <ac:spMkLst>
            <pc:docMk/>
            <pc:sldMk cId="1031405155" sldId="260"/>
            <ac:spMk id="9" creationId="{5A0118C5-4F8D-4CF4-BADD-53FEACC6C42A}"/>
          </ac:spMkLst>
        </pc:spChg>
        <pc:spChg chg="add">
          <ac:chgData name="Keeley Williams" userId="5c426a9f5b477de5" providerId="LiveId" clId="{3AC54006-119F-4200-B2DE-6C158D32F592}" dt="2023-12-08T10:07:52.512" v="1117" actId="26606"/>
          <ac:spMkLst>
            <pc:docMk/>
            <pc:sldMk cId="1031405155" sldId="260"/>
            <ac:spMk id="11" creationId="{F98F79A4-A6C7-4101-B1E9-27E05CB7CFA0}"/>
          </ac:spMkLst>
        </pc:spChg>
        <pc:spChg chg="add">
          <ac:chgData name="Keeley Williams" userId="5c426a9f5b477de5" providerId="LiveId" clId="{3AC54006-119F-4200-B2DE-6C158D32F592}" dt="2023-12-08T10:07:52.512" v="1117" actId="26606"/>
          <ac:spMkLst>
            <pc:docMk/>
            <pc:sldMk cId="1031405155" sldId="260"/>
            <ac:spMk id="13" creationId="{79AFCB35-9C04-4524-A0B1-57FF6865D013}"/>
          </ac:spMkLst>
        </pc:spChg>
        <pc:spChg chg="add">
          <ac:chgData name="Keeley Williams" userId="5c426a9f5b477de5" providerId="LiveId" clId="{3AC54006-119F-4200-B2DE-6C158D32F592}" dt="2023-12-08T10:07:52.512" v="1117" actId="26606"/>
          <ac:spMkLst>
            <pc:docMk/>
            <pc:sldMk cId="1031405155" sldId="260"/>
            <ac:spMk id="15" creationId="{D11AD2AD-0BA0-4DD3-8EEA-84686A0E718C}"/>
          </ac:spMkLst>
        </pc:spChg>
        <pc:spChg chg="add">
          <ac:chgData name="Keeley Williams" userId="5c426a9f5b477de5" providerId="LiveId" clId="{3AC54006-119F-4200-B2DE-6C158D32F592}" dt="2023-12-08T10:07:52.512" v="1117" actId="26606"/>
          <ac:spMkLst>
            <pc:docMk/>
            <pc:sldMk cId="1031405155" sldId="260"/>
            <ac:spMk id="17" creationId="{83C8019B-3985-409B-9B87-494B974EE9A2}"/>
          </ac:spMkLst>
        </pc:spChg>
        <pc:spChg chg="add">
          <ac:chgData name="Keeley Williams" userId="5c426a9f5b477de5" providerId="LiveId" clId="{3AC54006-119F-4200-B2DE-6C158D32F592}" dt="2023-12-08T10:07:52.512" v="1117" actId="26606"/>
          <ac:spMkLst>
            <pc:docMk/>
            <pc:sldMk cId="1031405155" sldId="260"/>
            <ac:spMk id="19" creationId="{9E5C5460-229E-46C8-A712-CC317985420F}"/>
          </ac:spMkLst>
        </pc:spChg>
        <pc:spChg chg="add">
          <ac:chgData name="Keeley Williams" userId="5c426a9f5b477de5" providerId="LiveId" clId="{3AC54006-119F-4200-B2DE-6C158D32F592}" dt="2023-12-08T10:07:52.512" v="1117" actId="26606"/>
          <ac:spMkLst>
            <pc:docMk/>
            <pc:sldMk cId="1031405155" sldId="260"/>
            <ac:spMk id="21" creationId="{B85A4DB3-61AA-49A1-85A9-B3397CD519AB}"/>
          </ac:spMkLst>
        </pc:spChg>
        <pc:grpChg chg="add">
          <ac:chgData name="Keeley Williams" userId="5c426a9f5b477de5" providerId="LiveId" clId="{3AC54006-119F-4200-B2DE-6C158D32F592}" dt="2023-12-08T10:07:52.512" v="1117" actId="26606"/>
          <ac:grpSpMkLst>
            <pc:docMk/>
            <pc:sldMk cId="1031405155" sldId="260"/>
            <ac:grpSpMk id="23" creationId="{0C156BF8-7FF7-440F-BE2B-417DFFE8BFA5}"/>
          </ac:grpSpMkLst>
        </pc:grpChg>
        <pc:graphicFrameChg chg="add">
          <ac:chgData name="Keeley Williams" userId="5c426a9f5b477de5" providerId="LiveId" clId="{3AC54006-119F-4200-B2DE-6C158D32F592}" dt="2023-12-08T10:12:08.694" v="1476" actId="26606"/>
          <ac:graphicFrameMkLst>
            <pc:docMk/>
            <pc:sldMk cId="1031405155" sldId="260"/>
            <ac:graphicFrameMk id="30" creationId="{A842598C-1167-6D31-7DE4-453A3CC82C12}"/>
          </ac:graphicFrameMkLst>
        </pc:graphicFrameChg>
        <pc:picChg chg="add">
          <ac:chgData name="Keeley Williams" userId="5c426a9f5b477de5" providerId="LiveId" clId="{3AC54006-119F-4200-B2DE-6C158D32F592}" dt="2023-12-08T10:07:52.512" v="1117" actId="26606"/>
          <ac:picMkLst>
            <pc:docMk/>
            <pc:sldMk cId="1031405155" sldId="260"/>
            <ac:picMk id="5" creationId="{32BC37B2-5747-B510-E730-43BECCD89558}"/>
          </ac:picMkLst>
        </pc:picChg>
      </pc:sldChg>
      <pc:sldChg chg="addSp delSp modSp new mod modTransition setBg modNotesTx">
        <pc:chgData name="Keeley Williams" userId="5c426a9f5b477de5" providerId="LiveId" clId="{3AC54006-119F-4200-B2DE-6C158D32F592}" dt="2023-12-10T12:37:04.404" v="12245" actId="20577"/>
        <pc:sldMkLst>
          <pc:docMk/>
          <pc:sldMk cId="1791541331" sldId="261"/>
        </pc:sldMkLst>
        <pc:spChg chg="mod">
          <ac:chgData name="Keeley Williams" userId="5c426a9f5b477de5" providerId="LiveId" clId="{3AC54006-119F-4200-B2DE-6C158D32F592}" dt="2023-12-08T21:03:44.265" v="6785" actId="26606"/>
          <ac:spMkLst>
            <pc:docMk/>
            <pc:sldMk cId="1791541331" sldId="261"/>
            <ac:spMk id="2" creationId="{E90A46CC-79CB-F398-EAFD-EB3897EB87AE}"/>
          </ac:spMkLst>
        </pc:spChg>
        <pc:spChg chg="mod">
          <ac:chgData name="Keeley Williams" userId="5c426a9f5b477de5" providerId="LiveId" clId="{3AC54006-119F-4200-B2DE-6C158D32F592}" dt="2023-12-08T21:03:44.265" v="6785" actId="26606"/>
          <ac:spMkLst>
            <pc:docMk/>
            <pc:sldMk cId="1791541331" sldId="261"/>
            <ac:spMk id="3" creationId="{3659D332-A346-970B-7F85-24A0D56EAA83}"/>
          </ac:spMkLst>
        </pc:spChg>
        <pc:spChg chg="add del">
          <ac:chgData name="Keeley Williams" userId="5c426a9f5b477de5" providerId="LiveId" clId="{3AC54006-119F-4200-B2DE-6C158D32F592}" dt="2023-12-08T10:15:56.561" v="1773" actId="26606"/>
          <ac:spMkLst>
            <pc:docMk/>
            <pc:sldMk cId="1791541331" sldId="261"/>
            <ac:spMk id="8" creationId="{5A0118C5-4F8D-4CF4-BADD-53FEACC6C42A}"/>
          </ac:spMkLst>
        </pc:spChg>
        <pc:spChg chg="add del">
          <ac:chgData name="Keeley Williams" userId="5c426a9f5b477de5" providerId="LiveId" clId="{3AC54006-119F-4200-B2DE-6C158D32F592}" dt="2023-12-08T10:15:51.900" v="1771" actId="26606"/>
          <ac:spMkLst>
            <pc:docMk/>
            <pc:sldMk cId="1791541331" sldId="261"/>
            <ac:spMk id="9" creationId="{5A0118C5-4F8D-4CF4-BADD-53FEACC6C42A}"/>
          </ac:spMkLst>
        </pc:spChg>
        <pc:spChg chg="add del">
          <ac:chgData name="Keeley Williams" userId="5c426a9f5b477de5" providerId="LiveId" clId="{3AC54006-119F-4200-B2DE-6C158D32F592}" dt="2023-12-08T10:15:41.010" v="1769" actId="26606"/>
          <ac:spMkLst>
            <pc:docMk/>
            <pc:sldMk cId="1791541331" sldId="261"/>
            <ac:spMk id="10" creationId="{5A0118C5-4F8D-4CF4-BADD-53FEACC6C42A}"/>
          </ac:spMkLst>
        </pc:spChg>
        <pc:spChg chg="add del">
          <ac:chgData name="Keeley Williams" userId="5c426a9f5b477de5" providerId="LiveId" clId="{3AC54006-119F-4200-B2DE-6C158D32F592}" dt="2023-12-08T10:15:41.010" v="1769" actId="26606"/>
          <ac:spMkLst>
            <pc:docMk/>
            <pc:sldMk cId="1791541331" sldId="261"/>
            <ac:spMk id="12" creationId="{EAED1919-54A1-41C9-B30B-A3FF3F58E38B}"/>
          </ac:spMkLst>
        </pc:spChg>
        <pc:spChg chg="add del">
          <ac:chgData name="Keeley Williams" userId="5c426a9f5b477de5" providerId="LiveId" clId="{3AC54006-119F-4200-B2DE-6C158D32F592}" dt="2023-12-08T10:15:56.561" v="1773" actId="26606"/>
          <ac:spMkLst>
            <pc:docMk/>
            <pc:sldMk cId="1791541331" sldId="261"/>
            <ac:spMk id="16" creationId="{D0C78466-EB6E-45A0-99A6-A00789ACD90A}"/>
          </ac:spMkLst>
        </pc:spChg>
        <pc:spChg chg="add del">
          <ac:chgData name="Keeley Williams" userId="5c426a9f5b477de5" providerId="LiveId" clId="{3AC54006-119F-4200-B2DE-6C158D32F592}" dt="2023-12-08T10:15:41.010" v="1769" actId="26606"/>
          <ac:spMkLst>
            <pc:docMk/>
            <pc:sldMk cId="1791541331" sldId="261"/>
            <ac:spMk id="18" creationId="{FFFEB18F-F81F-4CED-BE64-EB888A77C3B8}"/>
          </ac:spMkLst>
        </pc:spChg>
        <pc:spChg chg="add del">
          <ac:chgData name="Keeley Williams" userId="5c426a9f5b477de5" providerId="LiveId" clId="{3AC54006-119F-4200-B2DE-6C158D32F592}" dt="2023-12-08T10:15:56.561" v="1773" actId="26606"/>
          <ac:spMkLst>
            <pc:docMk/>
            <pc:sldMk cId="1791541331" sldId="261"/>
            <ac:spMk id="361" creationId="{A99050EE-26AF-4253-BD50-F0FCD965A8F6}"/>
          </ac:spMkLst>
        </pc:spChg>
        <pc:spChg chg="add del">
          <ac:chgData name="Keeley Williams" userId="5c426a9f5b477de5" providerId="LiveId" clId="{3AC54006-119F-4200-B2DE-6C158D32F592}" dt="2023-12-08T10:15:56.561" v="1773" actId="26606"/>
          <ac:spMkLst>
            <pc:docMk/>
            <pc:sldMk cId="1791541331" sldId="261"/>
            <ac:spMk id="365" creationId="{E99F76E4-5DFD-4DBE-B042-66FBCD1182C9}"/>
          </ac:spMkLst>
        </pc:spChg>
        <pc:spChg chg="add del">
          <ac:chgData name="Keeley Williams" userId="5c426a9f5b477de5" providerId="LiveId" clId="{3AC54006-119F-4200-B2DE-6C158D32F592}" dt="2023-12-08T21:03:44.265" v="6785" actId="26606"/>
          <ac:spMkLst>
            <pc:docMk/>
            <pc:sldMk cId="1791541331" sldId="261"/>
            <ac:spMk id="383" creationId="{5A0118C5-4F8D-4CF4-BADD-53FEACC6C42A}"/>
          </ac:spMkLst>
        </pc:spChg>
        <pc:spChg chg="add">
          <ac:chgData name="Keeley Williams" userId="5c426a9f5b477de5" providerId="LiveId" clId="{3AC54006-119F-4200-B2DE-6C158D32F592}" dt="2023-12-08T21:03:44.265" v="6785" actId="26606"/>
          <ac:spMkLst>
            <pc:docMk/>
            <pc:sldMk cId="1791541331" sldId="261"/>
            <ac:spMk id="403" creationId="{5A0118C5-4F8D-4CF4-BADD-53FEACC6C42A}"/>
          </ac:spMkLst>
        </pc:spChg>
        <pc:spChg chg="add">
          <ac:chgData name="Keeley Williams" userId="5c426a9f5b477de5" providerId="LiveId" clId="{3AC54006-119F-4200-B2DE-6C158D32F592}" dt="2023-12-08T21:03:44.265" v="6785" actId="26606"/>
          <ac:spMkLst>
            <pc:docMk/>
            <pc:sldMk cId="1791541331" sldId="261"/>
            <ac:spMk id="409" creationId="{4E0A5C5C-2A95-428E-9F6A-0D29EBD57C9F}"/>
          </ac:spMkLst>
        </pc:spChg>
        <pc:grpChg chg="add del">
          <ac:chgData name="Keeley Williams" userId="5c426a9f5b477de5" providerId="LiveId" clId="{3AC54006-119F-4200-B2DE-6C158D32F592}" dt="2023-12-08T10:15:51.900" v="1771" actId="26606"/>
          <ac:grpSpMkLst>
            <pc:docMk/>
            <pc:sldMk cId="1791541331" sldId="261"/>
            <ac:grpSpMk id="11" creationId="{B894EFA8-F425-4D19-A94B-445388B31E20}"/>
          </ac:grpSpMkLst>
        </pc:grpChg>
        <pc:grpChg chg="add del">
          <ac:chgData name="Keeley Williams" userId="5c426a9f5b477de5" providerId="LiveId" clId="{3AC54006-119F-4200-B2DE-6C158D32F592}" dt="2023-12-08T10:15:41.010" v="1769" actId="26606"/>
          <ac:grpSpMkLst>
            <pc:docMk/>
            <pc:sldMk cId="1791541331" sldId="261"/>
            <ac:grpSpMk id="14" creationId="{C4751043-2EE3-4222-9979-8E61D93DA8DC}"/>
          </ac:grpSpMkLst>
        </pc:grpChg>
        <pc:grpChg chg="add del">
          <ac:chgData name="Keeley Williams" userId="5c426a9f5b477de5" providerId="LiveId" clId="{3AC54006-119F-4200-B2DE-6C158D32F592}" dt="2023-12-08T21:03:44.265" v="6785" actId="26606"/>
          <ac:grpSpMkLst>
            <pc:docMk/>
            <pc:sldMk cId="1791541331" sldId="261"/>
            <ac:grpSpMk id="15" creationId="{C28CAB86-AA69-4EF8-A4E2-4E020497D0BB}"/>
          </ac:grpSpMkLst>
        </pc:grpChg>
        <pc:grpChg chg="add del">
          <ac:chgData name="Keeley Williams" userId="5c426a9f5b477de5" providerId="LiveId" clId="{3AC54006-119F-4200-B2DE-6C158D32F592}" dt="2023-12-08T10:15:51.900" v="1771" actId="26606"/>
          <ac:grpSpMkLst>
            <pc:docMk/>
            <pc:sldMk cId="1791541331" sldId="261"/>
            <ac:grpSpMk id="19" creationId="{582A903B-6B78-4F0A-B7C9-3D80499020B8}"/>
          </ac:grpSpMkLst>
        </pc:grpChg>
        <pc:grpChg chg="add del">
          <ac:chgData name="Keeley Williams" userId="5c426a9f5b477de5" providerId="LiveId" clId="{3AC54006-119F-4200-B2DE-6C158D32F592}" dt="2023-12-08T10:15:41.010" v="1769" actId="26606"/>
          <ac:grpSpMkLst>
            <pc:docMk/>
            <pc:sldMk cId="1791541331" sldId="261"/>
            <ac:grpSpMk id="20" creationId="{00E015F5-1A99-4E40-BC3D-7707802996B5}"/>
          </ac:grpSpMkLst>
        </pc:grpChg>
        <pc:grpChg chg="add del">
          <ac:chgData name="Keeley Williams" userId="5c426a9f5b477de5" providerId="LiveId" clId="{3AC54006-119F-4200-B2DE-6C158D32F592}" dt="2023-12-08T10:15:41.010" v="1769" actId="26606"/>
          <ac:grpSpMkLst>
            <pc:docMk/>
            <pc:sldMk cId="1791541331" sldId="261"/>
            <ac:grpSpMk id="24" creationId="{5468B3A9-705E-43C3-A742-0619B0D8F2EE}"/>
          </ac:grpSpMkLst>
        </pc:grpChg>
        <pc:grpChg chg="add del">
          <ac:chgData name="Keeley Williams" userId="5c426a9f5b477de5" providerId="LiveId" clId="{3AC54006-119F-4200-B2DE-6C158D32F592}" dt="2023-12-08T10:15:56.561" v="1773" actId="26606"/>
          <ac:grpSpMkLst>
            <pc:docMk/>
            <pc:sldMk cId="1791541331" sldId="261"/>
            <ac:grpSpMk id="191" creationId="{773717CC-ECEE-4ABF-BA61-C59F46801775}"/>
          </ac:grpSpMkLst>
        </pc:grpChg>
        <pc:grpChg chg="add del">
          <ac:chgData name="Keeley Williams" userId="5c426a9f5b477de5" providerId="LiveId" clId="{3AC54006-119F-4200-B2DE-6C158D32F592}" dt="2023-12-08T10:15:51.900" v="1771" actId="26606"/>
          <ac:grpSpMkLst>
            <pc:docMk/>
            <pc:sldMk cId="1791541331" sldId="261"/>
            <ac:grpSpMk id="196" creationId="{C28CAB86-AA69-4EF8-A4E2-4E020497D0BB}"/>
          </ac:grpSpMkLst>
        </pc:grpChg>
        <pc:grpChg chg="add del">
          <ac:chgData name="Keeley Williams" userId="5c426a9f5b477de5" providerId="LiveId" clId="{3AC54006-119F-4200-B2DE-6C158D32F592}" dt="2023-12-08T10:15:51.900" v="1771" actId="26606"/>
          <ac:grpSpMkLst>
            <pc:docMk/>
            <pc:sldMk cId="1791541331" sldId="261"/>
            <ac:grpSpMk id="202" creationId="{617CAA5F-37E3-4DF6-9DD0-68A40D21611B}"/>
          </ac:grpSpMkLst>
        </pc:grpChg>
        <pc:grpChg chg="add del">
          <ac:chgData name="Keeley Williams" userId="5c426a9f5b477de5" providerId="LiveId" clId="{3AC54006-119F-4200-B2DE-6C158D32F592}" dt="2023-12-08T10:15:56.561" v="1773" actId="26606"/>
          <ac:grpSpMkLst>
            <pc:docMk/>
            <pc:sldMk cId="1791541331" sldId="261"/>
            <ac:grpSpMk id="362" creationId="{00E015F5-1A99-4E40-BC3D-7707802996B5}"/>
          </ac:grpSpMkLst>
        </pc:grpChg>
        <pc:grpChg chg="add del">
          <ac:chgData name="Keeley Williams" userId="5c426a9f5b477de5" providerId="LiveId" clId="{3AC54006-119F-4200-B2DE-6C158D32F592}" dt="2023-12-08T10:15:56.561" v="1773" actId="26606"/>
          <ac:grpSpMkLst>
            <pc:docMk/>
            <pc:sldMk cId="1791541331" sldId="261"/>
            <ac:grpSpMk id="366" creationId="{5468B3A9-705E-43C3-A742-0619B0D8F2EE}"/>
          </ac:grpSpMkLst>
        </pc:grpChg>
        <pc:grpChg chg="add del">
          <ac:chgData name="Keeley Williams" userId="5c426a9f5b477de5" providerId="LiveId" clId="{3AC54006-119F-4200-B2DE-6C158D32F592}" dt="2023-12-08T21:03:44.265" v="6785" actId="26606"/>
          <ac:grpSpMkLst>
            <pc:docMk/>
            <pc:sldMk cId="1791541331" sldId="261"/>
            <ac:grpSpMk id="385" creationId="{B894EFA8-F425-4D19-A94B-445388B31E20}"/>
          </ac:grpSpMkLst>
        </pc:grpChg>
        <pc:grpChg chg="add del">
          <ac:chgData name="Keeley Williams" userId="5c426a9f5b477de5" providerId="LiveId" clId="{3AC54006-119F-4200-B2DE-6C158D32F592}" dt="2023-12-08T21:03:44.265" v="6785" actId="26606"/>
          <ac:grpSpMkLst>
            <pc:docMk/>
            <pc:sldMk cId="1791541331" sldId="261"/>
            <ac:grpSpMk id="388" creationId="{582A903B-6B78-4F0A-B7C9-3D80499020B8}"/>
          </ac:grpSpMkLst>
        </pc:grpChg>
        <pc:grpChg chg="add del">
          <ac:chgData name="Keeley Williams" userId="5c426a9f5b477de5" providerId="LiveId" clId="{3AC54006-119F-4200-B2DE-6C158D32F592}" dt="2023-12-08T21:03:44.265" v="6785" actId="26606"/>
          <ac:grpSpMkLst>
            <pc:docMk/>
            <pc:sldMk cId="1791541331" sldId="261"/>
            <ac:grpSpMk id="393" creationId="{617CAA5F-37E3-4DF6-9DD0-68A40D21611B}"/>
          </ac:grpSpMkLst>
        </pc:grpChg>
        <pc:grpChg chg="add">
          <ac:chgData name="Keeley Williams" userId="5c426a9f5b477de5" providerId="LiveId" clId="{3AC54006-119F-4200-B2DE-6C158D32F592}" dt="2023-12-08T21:03:44.265" v="6785" actId="26606"/>
          <ac:grpSpMkLst>
            <pc:docMk/>
            <pc:sldMk cId="1791541331" sldId="261"/>
            <ac:grpSpMk id="405" creationId="{2A638C7D-9088-41A9-88A0-7357157BC168}"/>
          </ac:grpSpMkLst>
        </pc:grpChg>
        <pc:grpChg chg="add">
          <ac:chgData name="Keeley Williams" userId="5c426a9f5b477de5" providerId="LiveId" clId="{3AC54006-119F-4200-B2DE-6C158D32F592}" dt="2023-12-08T21:03:44.265" v="6785" actId="26606"/>
          <ac:grpSpMkLst>
            <pc:docMk/>
            <pc:sldMk cId="1791541331" sldId="261"/>
            <ac:grpSpMk id="411" creationId="{3F219210-B16A-47B6-9AA8-207DAFF37E66}"/>
          </ac:grpSpMkLst>
        </pc:grpChg>
        <pc:grpChg chg="add">
          <ac:chgData name="Keeley Williams" userId="5c426a9f5b477de5" providerId="LiveId" clId="{3AC54006-119F-4200-B2DE-6C158D32F592}" dt="2023-12-08T21:03:44.265" v="6785" actId="26606"/>
          <ac:grpSpMkLst>
            <pc:docMk/>
            <pc:sldMk cId="1791541331" sldId="261"/>
            <ac:grpSpMk id="415" creationId="{582A903B-6B78-4F0A-B7C9-3D80499020B8}"/>
          </ac:grpSpMkLst>
        </pc:grpChg>
        <pc:picChg chg="add del">
          <ac:chgData name="Keeley Williams" userId="5c426a9f5b477de5" providerId="LiveId" clId="{3AC54006-119F-4200-B2DE-6C158D32F592}" dt="2023-12-08T10:15:51.900" v="1771" actId="26606"/>
          <ac:picMkLst>
            <pc:docMk/>
            <pc:sldMk cId="1791541331" sldId="261"/>
            <ac:picMk id="5" creationId="{A39580AF-DBD8-9D34-31A7-9C7F80F041C7}"/>
          </ac:picMkLst>
        </pc:picChg>
        <pc:picChg chg="add del">
          <ac:chgData name="Keeley Williams" userId="5c426a9f5b477de5" providerId="LiveId" clId="{3AC54006-119F-4200-B2DE-6C158D32F592}" dt="2023-12-08T10:15:41.010" v="1769" actId="26606"/>
          <ac:picMkLst>
            <pc:docMk/>
            <pc:sldMk cId="1791541331" sldId="261"/>
            <ac:picMk id="7" creationId="{FD19375D-89E0-9CAD-6755-B011EE57DBF0}"/>
          </ac:picMkLst>
        </pc:picChg>
        <pc:picChg chg="add mod">
          <ac:chgData name="Keeley Williams" userId="5c426a9f5b477de5" providerId="LiveId" clId="{3AC54006-119F-4200-B2DE-6C158D32F592}" dt="2023-12-08T21:03:44.265" v="6785" actId="26606"/>
          <ac:picMkLst>
            <pc:docMk/>
            <pc:sldMk cId="1791541331" sldId="261"/>
            <ac:picMk id="384" creationId="{A39580AF-DBD8-9D34-31A7-9C7F80F041C7}"/>
          </ac:picMkLst>
        </pc:picChg>
      </pc:sldChg>
      <pc:sldChg chg="addSp delSp modSp new mod modTransition setBg modNotesTx">
        <pc:chgData name="Keeley Williams" userId="5c426a9f5b477de5" providerId="LiveId" clId="{3AC54006-119F-4200-B2DE-6C158D32F592}" dt="2023-12-10T12:38:36.099" v="12541" actId="33524"/>
        <pc:sldMkLst>
          <pc:docMk/>
          <pc:sldMk cId="857681351" sldId="262"/>
        </pc:sldMkLst>
        <pc:spChg chg="del mod">
          <ac:chgData name="Keeley Williams" userId="5c426a9f5b477de5" providerId="LiveId" clId="{3AC54006-119F-4200-B2DE-6C158D32F592}" dt="2023-12-08T10:18:44.453" v="1973" actId="478"/>
          <ac:spMkLst>
            <pc:docMk/>
            <pc:sldMk cId="857681351" sldId="262"/>
            <ac:spMk id="2" creationId="{C1C5CD37-F5B9-2655-D901-36209FBC2AC1}"/>
          </ac:spMkLst>
        </pc:spChg>
        <pc:spChg chg="mod ord">
          <ac:chgData name="Keeley Williams" userId="5c426a9f5b477de5" providerId="LiveId" clId="{3AC54006-119F-4200-B2DE-6C158D32F592}" dt="2023-12-08T10:19:02.358" v="1976" actId="26606"/>
          <ac:spMkLst>
            <pc:docMk/>
            <pc:sldMk cId="857681351" sldId="262"/>
            <ac:spMk id="3" creationId="{7C65D6CD-F7AC-C133-90B9-50EFC7153121}"/>
          </ac:spMkLst>
        </pc:spChg>
        <pc:spChg chg="add del">
          <ac:chgData name="Keeley Williams" userId="5c426a9f5b477de5" providerId="LiveId" clId="{3AC54006-119F-4200-B2DE-6C158D32F592}" dt="2023-12-08T10:18:40.042" v="1971" actId="26606"/>
          <ac:spMkLst>
            <pc:docMk/>
            <pc:sldMk cId="857681351" sldId="262"/>
            <ac:spMk id="1031" creationId="{5A0118C5-4F8D-4CF4-BADD-53FEACC6C42A}"/>
          </ac:spMkLst>
        </pc:spChg>
        <pc:spChg chg="add del">
          <ac:chgData name="Keeley Williams" userId="5c426a9f5b477de5" providerId="LiveId" clId="{3AC54006-119F-4200-B2DE-6C158D32F592}" dt="2023-12-08T10:18:40.042" v="1971" actId="26606"/>
          <ac:spMkLst>
            <pc:docMk/>
            <pc:sldMk cId="857681351" sldId="262"/>
            <ac:spMk id="1033" creationId="{F98F79A4-A6C7-4101-B1E9-27E05CB7CFA0}"/>
          </ac:spMkLst>
        </pc:spChg>
        <pc:spChg chg="add del">
          <ac:chgData name="Keeley Williams" userId="5c426a9f5b477de5" providerId="LiveId" clId="{3AC54006-119F-4200-B2DE-6C158D32F592}" dt="2023-12-08T10:18:40.042" v="1971" actId="26606"/>
          <ac:spMkLst>
            <pc:docMk/>
            <pc:sldMk cId="857681351" sldId="262"/>
            <ac:spMk id="1035" creationId="{79AFCB35-9C04-4524-A0B1-57FF6865D013}"/>
          </ac:spMkLst>
        </pc:spChg>
        <pc:spChg chg="add del">
          <ac:chgData name="Keeley Williams" userId="5c426a9f5b477de5" providerId="LiveId" clId="{3AC54006-119F-4200-B2DE-6C158D32F592}" dt="2023-12-08T10:18:40.042" v="1971" actId="26606"/>
          <ac:spMkLst>
            <pc:docMk/>
            <pc:sldMk cId="857681351" sldId="262"/>
            <ac:spMk id="1037" creationId="{D11AD2AD-0BA0-4DD3-8EEA-84686A0E718C}"/>
          </ac:spMkLst>
        </pc:spChg>
        <pc:spChg chg="add del">
          <ac:chgData name="Keeley Williams" userId="5c426a9f5b477de5" providerId="LiveId" clId="{3AC54006-119F-4200-B2DE-6C158D32F592}" dt="2023-12-08T10:18:40.042" v="1971" actId="26606"/>
          <ac:spMkLst>
            <pc:docMk/>
            <pc:sldMk cId="857681351" sldId="262"/>
            <ac:spMk id="1039" creationId="{83C8019B-3985-409B-9B87-494B974EE9A2}"/>
          </ac:spMkLst>
        </pc:spChg>
        <pc:spChg chg="add del">
          <ac:chgData name="Keeley Williams" userId="5c426a9f5b477de5" providerId="LiveId" clId="{3AC54006-119F-4200-B2DE-6C158D32F592}" dt="2023-12-08T10:18:40.042" v="1971" actId="26606"/>
          <ac:spMkLst>
            <pc:docMk/>
            <pc:sldMk cId="857681351" sldId="262"/>
            <ac:spMk id="1041" creationId="{9E5C5460-229E-46C8-A712-CC317985420F}"/>
          </ac:spMkLst>
        </pc:spChg>
        <pc:spChg chg="add del">
          <ac:chgData name="Keeley Williams" userId="5c426a9f5b477de5" providerId="LiveId" clId="{3AC54006-119F-4200-B2DE-6C158D32F592}" dt="2023-12-08T10:18:40.042" v="1971" actId="26606"/>
          <ac:spMkLst>
            <pc:docMk/>
            <pc:sldMk cId="857681351" sldId="262"/>
            <ac:spMk id="1043" creationId="{B85A4DB3-61AA-49A1-85A9-B3397CD519AB}"/>
          </ac:spMkLst>
        </pc:spChg>
        <pc:spChg chg="add del">
          <ac:chgData name="Keeley Williams" userId="5c426a9f5b477de5" providerId="LiveId" clId="{3AC54006-119F-4200-B2DE-6C158D32F592}" dt="2023-12-08T10:18:48.299" v="1974" actId="26606"/>
          <ac:spMkLst>
            <pc:docMk/>
            <pc:sldMk cId="857681351" sldId="262"/>
            <ac:spMk id="1386" creationId="{5A0118C5-4F8D-4CF4-BADD-53FEACC6C42A}"/>
          </ac:spMkLst>
        </pc:spChg>
        <pc:spChg chg="add del">
          <ac:chgData name="Keeley Williams" userId="5c426a9f5b477de5" providerId="LiveId" clId="{3AC54006-119F-4200-B2DE-6C158D32F592}" dt="2023-12-08T10:19:02.358" v="1976" actId="26606"/>
          <ac:spMkLst>
            <pc:docMk/>
            <pc:sldMk cId="857681351" sldId="262"/>
            <ac:spMk id="1403" creationId="{5A0118C5-4F8D-4CF4-BADD-53FEACC6C42A}"/>
          </ac:spMkLst>
        </pc:spChg>
        <pc:spChg chg="add">
          <ac:chgData name="Keeley Williams" userId="5c426a9f5b477de5" providerId="LiveId" clId="{3AC54006-119F-4200-B2DE-6C158D32F592}" dt="2023-12-08T10:19:02.358" v="1976" actId="26606"/>
          <ac:spMkLst>
            <pc:docMk/>
            <pc:sldMk cId="857681351" sldId="262"/>
            <ac:spMk id="1430" creationId="{5A0118C5-4F8D-4CF4-BADD-53FEACC6C42A}"/>
          </ac:spMkLst>
        </pc:spChg>
        <pc:spChg chg="add">
          <ac:chgData name="Keeley Williams" userId="5c426a9f5b477de5" providerId="LiveId" clId="{3AC54006-119F-4200-B2DE-6C158D32F592}" dt="2023-12-08T10:19:02.358" v="1976" actId="26606"/>
          <ac:spMkLst>
            <pc:docMk/>
            <pc:sldMk cId="857681351" sldId="262"/>
            <ac:spMk id="1432" creationId="{3C1D1FA3-6212-4B97-9B1E-C7F81247C2B9}"/>
          </ac:spMkLst>
        </pc:spChg>
        <pc:spChg chg="add">
          <ac:chgData name="Keeley Williams" userId="5c426a9f5b477de5" providerId="LiveId" clId="{3AC54006-119F-4200-B2DE-6C158D32F592}" dt="2023-12-08T10:19:02.358" v="1976" actId="26606"/>
          <ac:spMkLst>
            <pc:docMk/>
            <pc:sldMk cId="857681351" sldId="262"/>
            <ac:spMk id="1434" creationId="{11C51958-04D4-4687-95A2-95DCDCF47464}"/>
          </ac:spMkLst>
        </pc:spChg>
        <pc:spChg chg="add">
          <ac:chgData name="Keeley Williams" userId="5c426a9f5b477de5" providerId="LiveId" clId="{3AC54006-119F-4200-B2DE-6C158D32F592}" dt="2023-12-08T10:19:02.358" v="1976" actId="26606"/>
          <ac:spMkLst>
            <pc:docMk/>
            <pc:sldMk cId="857681351" sldId="262"/>
            <ac:spMk id="1436" creationId="{79AFCB35-9C04-4524-A0B1-57FF6865D013}"/>
          </ac:spMkLst>
        </pc:spChg>
        <pc:spChg chg="add">
          <ac:chgData name="Keeley Williams" userId="5c426a9f5b477de5" providerId="LiveId" clId="{3AC54006-119F-4200-B2DE-6C158D32F592}" dt="2023-12-08T10:19:02.358" v="1976" actId="26606"/>
          <ac:spMkLst>
            <pc:docMk/>
            <pc:sldMk cId="857681351" sldId="262"/>
            <ac:spMk id="1438" creationId="{D11AD2AD-0BA0-4DD3-8EEA-84686A0E718C}"/>
          </ac:spMkLst>
        </pc:spChg>
        <pc:grpChg chg="add del">
          <ac:chgData name="Keeley Williams" userId="5c426a9f5b477de5" providerId="LiveId" clId="{3AC54006-119F-4200-B2DE-6C158D32F592}" dt="2023-12-08T10:18:40.042" v="1971" actId="26606"/>
          <ac:grpSpMkLst>
            <pc:docMk/>
            <pc:sldMk cId="857681351" sldId="262"/>
            <ac:grpSpMk id="1045" creationId="{0C156BF8-7FF7-440F-BE2B-417DFFE8BFA5}"/>
          </ac:grpSpMkLst>
        </pc:grpChg>
        <pc:grpChg chg="add del">
          <ac:chgData name="Keeley Williams" userId="5c426a9f5b477de5" providerId="LiveId" clId="{3AC54006-119F-4200-B2DE-6C158D32F592}" dt="2023-12-08T10:18:48.299" v="1974" actId="26606"/>
          <ac:grpSpMkLst>
            <pc:docMk/>
            <pc:sldMk cId="857681351" sldId="262"/>
            <ac:grpSpMk id="1387" creationId="{268C940D-4516-4630-B49F-65C1A82FEA0C}"/>
          </ac:grpSpMkLst>
        </pc:grpChg>
        <pc:grpChg chg="add del">
          <ac:chgData name="Keeley Williams" userId="5c426a9f5b477de5" providerId="LiveId" clId="{3AC54006-119F-4200-B2DE-6C158D32F592}" dt="2023-12-08T10:18:48.299" v="1974" actId="26606"/>
          <ac:grpSpMkLst>
            <pc:docMk/>
            <pc:sldMk cId="857681351" sldId="262"/>
            <ac:grpSpMk id="1389" creationId="{C93F2521-5FCA-4EE4-ADB9-C71AB81B8875}"/>
          </ac:grpSpMkLst>
        </pc:grpChg>
        <pc:grpChg chg="add del">
          <ac:chgData name="Keeley Williams" userId="5c426a9f5b477de5" providerId="LiveId" clId="{3AC54006-119F-4200-B2DE-6C158D32F592}" dt="2023-12-08T10:18:48.299" v="1974" actId="26606"/>
          <ac:grpSpMkLst>
            <pc:docMk/>
            <pc:sldMk cId="857681351" sldId="262"/>
            <ac:grpSpMk id="1393" creationId="{2B7E220D-70BE-46E1-87EA-9239C10828D4}"/>
          </ac:grpSpMkLst>
        </pc:grpChg>
        <pc:grpChg chg="add del">
          <ac:chgData name="Keeley Williams" userId="5c426a9f5b477de5" providerId="LiveId" clId="{3AC54006-119F-4200-B2DE-6C158D32F592}" dt="2023-12-08T10:19:02.358" v="1976" actId="26606"/>
          <ac:grpSpMkLst>
            <pc:docMk/>
            <pc:sldMk cId="857681351" sldId="262"/>
            <ac:grpSpMk id="1405" creationId="{B894EFA8-F425-4D19-A94B-445388B31E20}"/>
          </ac:grpSpMkLst>
        </pc:grpChg>
        <pc:grpChg chg="add del">
          <ac:chgData name="Keeley Williams" userId="5c426a9f5b477de5" providerId="LiveId" clId="{3AC54006-119F-4200-B2DE-6C158D32F592}" dt="2023-12-08T10:19:02.358" v="1976" actId="26606"/>
          <ac:grpSpMkLst>
            <pc:docMk/>
            <pc:sldMk cId="857681351" sldId="262"/>
            <ac:grpSpMk id="1409" creationId="{C28CAB86-AA69-4EF8-A4E2-4E020497D0BB}"/>
          </ac:grpSpMkLst>
        </pc:grpChg>
        <pc:grpChg chg="add del">
          <ac:chgData name="Keeley Williams" userId="5c426a9f5b477de5" providerId="LiveId" clId="{3AC54006-119F-4200-B2DE-6C158D32F592}" dt="2023-12-08T10:19:02.358" v="1976" actId="26606"/>
          <ac:grpSpMkLst>
            <pc:docMk/>
            <pc:sldMk cId="857681351" sldId="262"/>
            <ac:grpSpMk id="1413" creationId="{582A903B-6B78-4F0A-B7C9-3D80499020B8}"/>
          </ac:grpSpMkLst>
        </pc:grpChg>
        <pc:grpChg chg="add del">
          <ac:chgData name="Keeley Williams" userId="5c426a9f5b477de5" providerId="LiveId" clId="{3AC54006-119F-4200-B2DE-6C158D32F592}" dt="2023-12-08T10:19:02.358" v="1976" actId="26606"/>
          <ac:grpSpMkLst>
            <pc:docMk/>
            <pc:sldMk cId="857681351" sldId="262"/>
            <ac:grpSpMk id="1420" creationId="{617CAA5F-37E3-4DF6-9DD0-68A40D21611B}"/>
          </ac:grpSpMkLst>
        </pc:grpChg>
        <pc:grpChg chg="add">
          <ac:chgData name="Keeley Williams" userId="5c426a9f5b477de5" providerId="LiveId" clId="{3AC54006-119F-4200-B2DE-6C158D32F592}" dt="2023-12-08T10:19:02.358" v="1976" actId="26606"/>
          <ac:grpSpMkLst>
            <pc:docMk/>
            <pc:sldMk cId="857681351" sldId="262"/>
            <ac:grpSpMk id="1440" creationId="{0C156BF8-7FF7-440F-BE2B-417DFFE8BFA5}"/>
          </ac:grpSpMkLst>
        </pc:grpChg>
        <pc:picChg chg="add mod ord">
          <ac:chgData name="Keeley Williams" userId="5c426a9f5b477de5" providerId="LiveId" clId="{3AC54006-119F-4200-B2DE-6C158D32F592}" dt="2023-12-08T10:19:02.358" v="1976" actId="26606"/>
          <ac:picMkLst>
            <pc:docMk/>
            <pc:sldMk cId="857681351" sldId="262"/>
            <ac:picMk id="1026" creationId="{85C484E8-AA3D-2B71-AD6B-89C2CC0D3984}"/>
          </ac:picMkLst>
        </pc:picChg>
      </pc:sldChg>
      <pc:sldChg chg="addSp delSp modSp new mod modTransition modNotesTx">
        <pc:chgData name="Keeley Williams" userId="5c426a9f5b477de5" providerId="LiveId" clId="{3AC54006-119F-4200-B2DE-6C158D32F592}" dt="2023-12-10T19:19:12.748" v="22472" actId="20577"/>
        <pc:sldMkLst>
          <pc:docMk/>
          <pc:sldMk cId="750204999" sldId="263"/>
        </pc:sldMkLst>
        <pc:spChg chg="mod">
          <ac:chgData name="Keeley Williams" userId="5c426a9f5b477de5" providerId="LiveId" clId="{3AC54006-119F-4200-B2DE-6C158D32F592}" dt="2023-12-10T19:19:12.748" v="22472" actId="20577"/>
          <ac:spMkLst>
            <pc:docMk/>
            <pc:sldMk cId="750204999" sldId="263"/>
            <ac:spMk id="2" creationId="{57EE44CD-E75C-3DA3-7BDF-2E5324EF786F}"/>
          </ac:spMkLst>
        </pc:spChg>
        <pc:spChg chg="add del mod">
          <ac:chgData name="Keeley Williams" userId="5c426a9f5b477de5" providerId="LiveId" clId="{3AC54006-119F-4200-B2DE-6C158D32F592}" dt="2023-12-08T10:20:49.031" v="2225" actId="26606"/>
          <ac:spMkLst>
            <pc:docMk/>
            <pc:sldMk cId="750204999" sldId="263"/>
            <ac:spMk id="3" creationId="{6AE26504-7BC1-F3EC-09C8-23CF2FFA6D9E}"/>
          </ac:spMkLst>
        </pc:spChg>
        <pc:graphicFrameChg chg="add del">
          <ac:chgData name="Keeley Williams" userId="5c426a9f5b477de5" providerId="LiveId" clId="{3AC54006-119F-4200-B2DE-6C158D32F592}" dt="2023-12-08T10:20:48.999" v="2224" actId="26606"/>
          <ac:graphicFrameMkLst>
            <pc:docMk/>
            <pc:sldMk cId="750204999" sldId="263"/>
            <ac:graphicFrameMk id="5" creationId="{6D7582E3-3567-C08D-C147-6D934E6F32FB}"/>
          </ac:graphicFrameMkLst>
        </pc:graphicFrameChg>
        <pc:graphicFrameChg chg="add">
          <ac:chgData name="Keeley Williams" userId="5c426a9f5b477de5" providerId="LiveId" clId="{3AC54006-119F-4200-B2DE-6C158D32F592}" dt="2023-12-08T10:20:49.031" v="2225" actId="26606"/>
          <ac:graphicFrameMkLst>
            <pc:docMk/>
            <pc:sldMk cId="750204999" sldId="263"/>
            <ac:graphicFrameMk id="7" creationId="{0249E057-63B7-FEA9-085D-A8EBFAF4B1E9}"/>
          </ac:graphicFrameMkLst>
        </pc:graphicFrameChg>
      </pc:sldChg>
      <pc:sldChg chg="addSp delSp modSp new mod modTransition setBg modNotesTx">
        <pc:chgData name="Keeley Williams" userId="5c426a9f5b477de5" providerId="LiveId" clId="{3AC54006-119F-4200-B2DE-6C158D32F592}" dt="2023-12-10T19:19:40.888" v="22478" actId="20577"/>
        <pc:sldMkLst>
          <pc:docMk/>
          <pc:sldMk cId="2687597769" sldId="264"/>
        </pc:sldMkLst>
        <pc:spChg chg="add mod">
          <ac:chgData name="Keeley Williams" userId="5c426a9f5b477de5" providerId="LiveId" clId="{3AC54006-119F-4200-B2DE-6C158D32F592}" dt="2023-12-10T19:19:40.888" v="22478" actId="20577"/>
          <ac:spMkLst>
            <pc:docMk/>
            <pc:sldMk cId="2687597769" sldId="264"/>
            <ac:spMk id="2" creationId="{29EEDECE-DF4E-A68C-90FF-F6B905EBE8B7}"/>
          </ac:spMkLst>
        </pc:spChg>
        <pc:spChg chg="add del mod">
          <ac:chgData name="Keeley Williams" userId="5c426a9f5b477de5" providerId="LiveId" clId="{3AC54006-119F-4200-B2DE-6C158D32F592}" dt="2023-12-08T20:13:11.380" v="3521" actId="26606"/>
          <ac:spMkLst>
            <pc:docMk/>
            <pc:sldMk cId="2687597769" sldId="264"/>
            <ac:spMk id="3" creationId="{5D5E8692-AF16-F90F-455F-FA050AF7FD32}"/>
          </ac:spMkLst>
        </pc:spChg>
        <pc:spChg chg="add">
          <ac:chgData name="Keeley Williams" userId="5c426a9f5b477de5" providerId="LiveId" clId="{3AC54006-119F-4200-B2DE-6C158D32F592}" dt="2023-12-08T20:13:11.380" v="3521" actId="26606"/>
          <ac:spMkLst>
            <pc:docMk/>
            <pc:sldMk cId="2687597769" sldId="264"/>
            <ac:spMk id="9" creationId="{D8E05143-641A-9960-5FCB-577A42FCDB77}"/>
          </ac:spMkLst>
        </pc:spChg>
        <pc:spChg chg="add del mod replId">
          <ac:chgData name="Keeley Williams" userId="5c426a9f5b477de5" providerId="LiveId" clId="{3AC54006-119F-4200-B2DE-6C158D32F592}" dt="2023-12-08T20:13:11.380" v="3521" actId="26606"/>
          <ac:spMkLst>
            <pc:docMk/>
            <pc:sldMk cId="2687597769" sldId="264"/>
            <ac:spMk id="366" creationId="{5A0118C5-4F8D-4CF4-BADD-53FEACC6C42A}"/>
          </ac:spMkLst>
        </pc:spChg>
        <pc:spChg chg="del mod replId">
          <ac:chgData name="Keeley Williams" userId="5c426a9f5b477de5" providerId="LiveId" clId="{3AC54006-119F-4200-B2DE-6C158D32F592}" dt="2023-12-08T20:13:11.380" v="3521" actId="26606"/>
          <ac:spMkLst>
            <pc:docMk/>
            <pc:sldMk cId="2687597769" sldId="264"/>
            <ac:spMk id="367" creationId="{69316756-7429-8057-6A17-05FA608A56F5}"/>
          </ac:spMkLst>
        </pc:spChg>
        <pc:spChg chg="mod replId">
          <ac:chgData name="Keeley Williams" userId="5c426a9f5b477de5" providerId="LiveId" clId="{3AC54006-119F-4200-B2DE-6C158D32F592}" dt="2023-12-08T20:13:11.066" v="3520" actId="26606"/>
          <ac:spMkLst>
            <pc:docMk/>
            <pc:sldMk cId="2687597769" sldId="264"/>
            <ac:spMk id="369" creationId="{160C130F-E752-44CF-98A8-75490C2A2051}"/>
          </ac:spMkLst>
        </pc:spChg>
        <pc:spChg chg="mod replId">
          <ac:chgData name="Keeley Williams" userId="5c426a9f5b477de5" providerId="LiveId" clId="{3AC54006-119F-4200-B2DE-6C158D32F592}" dt="2023-12-08T20:13:11.066" v="3520" actId="26606"/>
          <ac:spMkLst>
            <pc:docMk/>
            <pc:sldMk cId="2687597769" sldId="264"/>
            <ac:spMk id="370" creationId="{9690DAC5-9FBA-4943-959B-751AF2B46A2F}"/>
          </ac:spMkLst>
        </pc:spChg>
        <pc:spChg chg="mod replId">
          <ac:chgData name="Keeley Williams" userId="5c426a9f5b477de5" providerId="LiveId" clId="{3AC54006-119F-4200-B2DE-6C158D32F592}" dt="2023-12-08T20:13:11.066" v="3520" actId="26606"/>
          <ac:spMkLst>
            <pc:docMk/>
            <pc:sldMk cId="2687597769" sldId="264"/>
            <ac:spMk id="371" creationId="{82FD8094-5F5E-411D-96E3-0D8E76B94F5A}"/>
          </ac:spMkLst>
        </pc:spChg>
        <pc:spChg chg="mod replId">
          <ac:chgData name="Keeley Williams" userId="5c426a9f5b477de5" providerId="LiveId" clId="{3AC54006-119F-4200-B2DE-6C158D32F592}" dt="2023-12-08T20:13:11.066" v="3520" actId="26606"/>
          <ac:spMkLst>
            <pc:docMk/>
            <pc:sldMk cId="2687597769" sldId="264"/>
            <ac:spMk id="375" creationId="{965C4036-D195-4D1E-B436-A03795967C23}"/>
          </ac:spMkLst>
        </pc:spChg>
        <pc:spChg chg="mod replId">
          <ac:chgData name="Keeley Williams" userId="5c426a9f5b477de5" providerId="LiveId" clId="{3AC54006-119F-4200-B2DE-6C158D32F592}" dt="2023-12-08T20:13:11.066" v="3520" actId="26606"/>
          <ac:spMkLst>
            <pc:docMk/>
            <pc:sldMk cId="2687597769" sldId="264"/>
            <ac:spMk id="376" creationId="{54F38E9F-35FC-437D-BE4E-33FDF6056537}"/>
          </ac:spMkLst>
        </pc:spChg>
        <pc:spChg chg="mod replId">
          <ac:chgData name="Keeley Williams" userId="5c426a9f5b477de5" providerId="LiveId" clId="{3AC54006-119F-4200-B2DE-6C158D32F592}" dt="2023-12-08T20:13:11.066" v="3520" actId="26606"/>
          <ac:spMkLst>
            <pc:docMk/>
            <pc:sldMk cId="2687597769" sldId="264"/>
            <ac:spMk id="377" creationId="{44C45BFB-2AD2-45F8-9F4B-9151A686E71D}"/>
          </ac:spMkLst>
        </pc:spChg>
        <pc:spChg chg="mod replId">
          <ac:chgData name="Keeley Williams" userId="5c426a9f5b477de5" providerId="LiveId" clId="{3AC54006-119F-4200-B2DE-6C158D32F592}" dt="2023-12-08T20:13:11.066" v="3520" actId="26606"/>
          <ac:spMkLst>
            <pc:docMk/>
            <pc:sldMk cId="2687597769" sldId="264"/>
            <ac:spMk id="379" creationId="{AEB3D1EA-07D1-4406-BF5A-AEA41D7D216F}"/>
          </ac:spMkLst>
        </pc:spChg>
        <pc:spChg chg="mod replId">
          <ac:chgData name="Keeley Williams" userId="5c426a9f5b477de5" providerId="LiveId" clId="{3AC54006-119F-4200-B2DE-6C158D32F592}" dt="2023-12-08T20:13:11.066" v="3520" actId="26606"/>
          <ac:spMkLst>
            <pc:docMk/>
            <pc:sldMk cId="2687597769" sldId="264"/>
            <ac:spMk id="380" creationId="{0DFB99DC-1A5F-455D-9AD5-B84298D1CBAA}"/>
          </ac:spMkLst>
        </pc:spChg>
        <pc:spChg chg="mod replId">
          <ac:chgData name="Keeley Williams" userId="5c426a9f5b477de5" providerId="LiveId" clId="{3AC54006-119F-4200-B2DE-6C158D32F592}" dt="2023-12-08T20:13:11.066" v="3520" actId="26606"/>
          <ac:spMkLst>
            <pc:docMk/>
            <pc:sldMk cId="2687597769" sldId="264"/>
            <ac:spMk id="381" creationId="{30CD14F4-787A-4CB1-87CB-FD4A2881668D}"/>
          </ac:spMkLst>
        </pc:spChg>
        <pc:spChg chg="mod replId">
          <ac:chgData name="Keeley Williams" userId="5c426a9f5b477de5" providerId="LiveId" clId="{3AC54006-119F-4200-B2DE-6C158D32F592}" dt="2023-12-08T20:13:11.066" v="3520" actId="26606"/>
          <ac:spMkLst>
            <pc:docMk/>
            <pc:sldMk cId="2687597769" sldId="264"/>
            <ac:spMk id="382" creationId="{A23CE74A-BDFD-4B56-84CA-734581FCF2A2}"/>
          </ac:spMkLst>
        </pc:spChg>
        <pc:spChg chg="mod replId">
          <ac:chgData name="Keeley Williams" userId="5c426a9f5b477de5" providerId="LiveId" clId="{3AC54006-119F-4200-B2DE-6C158D32F592}" dt="2023-12-08T20:13:11.066" v="3520" actId="26606"/>
          <ac:spMkLst>
            <pc:docMk/>
            <pc:sldMk cId="2687597769" sldId="264"/>
            <ac:spMk id="383" creationId="{9E4FE61F-77E6-40E1-97B9-2B88B7CE9C20}"/>
          </ac:spMkLst>
        </pc:spChg>
        <pc:spChg chg="mod replId">
          <ac:chgData name="Keeley Williams" userId="5c426a9f5b477de5" providerId="LiveId" clId="{3AC54006-119F-4200-B2DE-6C158D32F592}" dt="2023-12-08T20:13:11.066" v="3520" actId="26606"/>
          <ac:spMkLst>
            <pc:docMk/>
            <pc:sldMk cId="2687597769" sldId="264"/>
            <ac:spMk id="384" creationId="{3C5471DE-7760-4942-9752-D8676B2BED10}"/>
          </ac:spMkLst>
        </pc:spChg>
        <pc:spChg chg="mod replId">
          <ac:chgData name="Keeley Williams" userId="5c426a9f5b477de5" providerId="LiveId" clId="{3AC54006-119F-4200-B2DE-6C158D32F592}" dt="2023-12-08T20:13:11.066" v="3520" actId="26606"/>
          <ac:spMkLst>
            <pc:docMk/>
            <pc:sldMk cId="2687597769" sldId="264"/>
            <ac:spMk id="385" creationId="{AFC6266D-DA02-4614-88F2-7077DCC29197}"/>
          </ac:spMkLst>
        </pc:spChg>
        <pc:spChg chg="mod replId">
          <ac:chgData name="Keeley Williams" userId="5c426a9f5b477de5" providerId="LiveId" clId="{3AC54006-119F-4200-B2DE-6C158D32F592}" dt="2023-12-08T20:13:11.066" v="3520" actId="26606"/>
          <ac:spMkLst>
            <pc:docMk/>
            <pc:sldMk cId="2687597769" sldId="264"/>
            <ac:spMk id="386" creationId="{AE1A43A2-78D9-4279-B715-FED7BD949D5A}"/>
          </ac:spMkLst>
        </pc:spChg>
        <pc:spChg chg="mod replId">
          <ac:chgData name="Keeley Williams" userId="5c426a9f5b477de5" providerId="LiveId" clId="{3AC54006-119F-4200-B2DE-6C158D32F592}" dt="2023-12-08T20:13:11.066" v="3520" actId="26606"/>
          <ac:spMkLst>
            <pc:docMk/>
            <pc:sldMk cId="2687597769" sldId="264"/>
            <ac:spMk id="387" creationId="{A2B18DEA-1741-42E2-9097-7B5DE001832C}"/>
          </ac:spMkLst>
        </pc:spChg>
        <pc:spChg chg="mod replId">
          <ac:chgData name="Keeley Williams" userId="5c426a9f5b477de5" providerId="LiveId" clId="{3AC54006-119F-4200-B2DE-6C158D32F592}" dt="2023-12-08T20:13:11.066" v="3520" actId="26606"/>
          <ac:spMkLst>
            <pc:docMk/>
            <pc:sldMk cId="2687597769" sldId="264"/>
            <ac:spMk id="388" creationId="{A78E9B74-5DCA-4B60-89A6-2B3A85E24AED}"/>
          </ac:spMkLst>
        </pc:spChg>
        <pc:spChg chg="mod replId">
          <ac:chgData name="Keeley Williams" userId="5c426a9f5b477de5" providerId="LiveId" clId="{3AC54006-119F-4200-B2DE-6C158D32F592}" dt="2023-12-08T20:13:11.066" v="3520" actId="26606"/>
          <ac:spMkLst>
            <pc:docMk/>
            <pc:sldMk cId="2687597769" sldId="264"/>
            <ac:spMk id="389" creationId="{057B4547-96DD-4BA0-994D-C76DE93AD392}"/>
          </ac:spMkLst>
        </pc:spChg>
        <pc:spChg chg="mod replId">
          <ac:chgData name="Keeley Williams" userId="5c426a9f5b477de5" providerId="LiveId" clId="{3AC54006-119F-4200-B2DE-6C158D32F592}" dt="2023-12-08T20:13:11.066" v="3520" actId="26606"/>
          <ac:spMkLst>
            <pc:docMk/>
            <pc:sldMk cId="2687597769" sldId="264"/>
            <ac:spMk id="390" creationId="{30454D66-4E7A-44FE-9822-3D34133AB34F}"/>
          </ac:spMkLst>
        </pc:spChg>
        <pc:spChg chg="mod replId">
          <ac:chgData name="Keeley Williams" userId="5c426a9f5b477de5" providerId="LiveId" clId="{3AC54006-119F-4200-B2DE-6C158D32F592}" dt="2023-12-08T20:13:11.066" v="3520" actId="26606"/>
          <ac:spMkLst>
            <pc:docMk/>
            <pc:sldMk cId="2687597769" sldId="264"/>
            <ac:spMk id="391" creationId="{29051627-5724-440D-8B81-D4F83BE986D8}"/>
          </ac:spMkLst>
        </pc:spChg>
        <pc:spChg chg="mod replId">
          <ac:chgData name="Keeley Williams" userId="5c426a9f5b477de5" providerId="LiveId" clId="{3AC54006-119F-4200-B2DE-6C158D32F592}" dt="2023-12-08T20:13:11.066" v="3520" actId="26606"/>
          <ac:spMkLst>
            <pc:docMk/>
            <pc:sldMk cId="2687597769" sldId="264"/>
            <ac:spMk id="392" creationId="{38507626-34D1-4BBF-B9EF-BDE8BBBFD6C1}"/>
          </ac:spMkLst>
        </pc:spChg>
        <pc:spChg chg="mod replId">
          <ac:chgData name="Keeley Williams" userId="5c426a9f5b477de5" providerId="LiveId" clId="{3AC54006-119F-4200-B2DE-6C158D32F592}" dt="2023-12-08T20:13:11.066" v="3520" actId="26606"/>
          <ac:spMkLst>
            <pc:docMk/>
            <pc:sldMk cId="2687597769" sldId="264"/>
            <ac:spMk id="393" creationId="{209CB8E9-BC41-4D95-B65F-8285256ADF81}"/>
          </ac:spMkLst>
        </pc:spChg>
        <pc:spChg chg="mod replId">
          <ac:chgData name="Keeley Williams" userId="5c426a9f5b477de5" providerId="LiveId" clId="{3AC54006-119F-4200-B2DE-6C158D32F592}" dt="2023-12-08T20:13:11.066" v="3520" actId="26606"/>
          <ac:spMkLst>
            <pc:docMk/>
            <pc:sldMk cId="2687597769" sldId="264"/>
            <ac:spMk id="394" creationId="{FB597DBE-D5A0-45B1-A659-8452BF04ABD2}"/>
          </ac:spMkLst>
        </pc:spChg>
        <pc:spChg chg="mod replId">
          <ac:chgData name="Keeley Williams" userId="5c426a9f5b477de5" providerId="LiveId" clId="{3AC54006-119F-4200-B2DE-6C158D32F592}" dt="2023-12-08T20:13:11.066" v="3520" actId="26606"/>
          <ac:spMkLst>
            <pc:docMk/>
            <pc:sldMk cId="2687597769" sldId="264"/>
            <ac:spMk id="395" creationId="{053D2250-26AE-4ED4-8644-0A23D1CBCCED}"/>
          </ac:spMkLst>
        </pc:spChg>
        <pc:spChg chg="mod replId">
          <ac:chgData name="Keeley Williams" userId="5c426a9f5b477de5" providerId="LiveId" clId="{3AC54006-119F-4200-B2DE-6C158D32F592}" dt="2023-12-08T20:13:11.066" v="3520" actId="26606"/>
          <ac:spMkLst>
            <pc:docMk/>
            <pc:sldMk cId="2687597769" sldId="264"/>
            <ac:spMk id="396" creationId="{932173CC-8796-4913-BFB5-DEABBA855335}"/>
          </ac:spMkLst>
        </pc:spChg>
        <pc:spChg chg="mod replId">
          <ac:chgData name="Keeley Williams" userId="5c426a9f5b477de5" providerId="LiveId" clId="{3AC54006-119F-4200-B2DE-6C158D32F592}" dt="2023-12-08T20:13:11.066" v="3520" actId="26606"/>
          <ac:spMkLst>
            <pc:docMk/>
            <pc:sldMk cId="2687597769" sldId="264"/>
            <ac:spMk id="397" creationId="{79FC0C90-AECD-45F4-8BAD-CA3DAC393CCB}"/>
          </ac:spMkLst>
        </pc:spChg>
        <pc:spChg chg="mod replId">
          <ac:chgData name="Keeley Williams" userId="5c426a9f5b477de5" providerId="LiveId" clId="{3AC54006-119F-4200-B2DE-6C158D32F592}" dt="2023-12-08T20:13:11.066" v="3520" actId="26606"/>
          <ac:spMkLst>
            <pc:docMk/>
            <pc:sldMk cId="2687597769" sldId="264"/>
            <ac:spMk id="398" creationId="{9475113E-1AC5-4621-A394-9D0657FC01FF}"/>
          </ac:spMkLst>
        </pc:spChg>
        <pc:spChg chg="mod replId">
          <ac:chgData name="Keeley Williams" userId="5c426a9f5b477de5" providerId="LiveId" clId="{3AC54006-119F-4200-B2DE-6C158D32F592}" dt="2023-12-08T20:13:11.066" v="3520" actId="26606"/>
          <ac:spMkLst>
            <pc:docMk/>
            <pc:sldMk cId="2687597769" sldId="264"/>
            <ac:spMk id="399" creationId="{EF8491AB-6DD8-4293-B4D7-550388F1BB6B}"/>
          </ac:spMkLst>
        </pc:spChg>
        <pc:spChg chg="mod replId">
          <ac:chgData name="Keeley Williams" userId="5c426a9f5b477de5" providerId="LiveId" clId="{3AC54006-119F-4200-B2DE-6C158D32F592}" dt="2023-12-08T20:13:11.066" v="3520" actId="26606"/>
          <ac:spMkLst>
            <pc:docMk/>
            <pc:sldMk cId="2687597769" sldId="264"/>
            <ac:spMk id="400" creationId="{1851A60B-8BBD-4C38-9143-0AF1DC78368B}"/>
          </ac:spMkLst>
        </pc:spChg>
        <pc:spChg chg="mod replId">
          <ac:chgData name="Keeley Williams" userId="5c426a9f5b477de5" providerId="LiveId" clId="{3AC54006-119F-4200-B2DE-6C158D32F592}" dt="2023-12-08T20:13:11.066" v="3520" actId="26606"/>
          <ac:spMkLst>
            <pc:docMk/>
            <pc:sldMk cId="2687597769" sldId="264"/>
            <ac:spMk id="401" creationId="{B9810BA7-727E-4871-A866-A0CD5EE6CD7C}"/>
          </ac:spMkLst>
        </pc:spChg>
        <pc:spChg chg="mod replId">
          <ac:chgData name="Keeley Williams" userId="5c426a9f5b477de5" providerId="LiveId" clId="{3AC54006-119F-4200-B2DE-6C158D32F592}" dt="2023-12-08T20:13:11.066" v="3520" actId="26606"/>
          <ac:spMkLst>
            <pc:docMk/>
            <pc:sldMk cId="2687597769" sldId="264"/>
            <ac:spMk id="402" creationId="{E2252C24-7565-4F9E-81B7-F0385F30CB90}"/>
          </ac:spMkLst>
        </pc:spChg>
        <pc:spChg chg="mod replId">
          <ac:chgData name="Keeley Williams" userId="5c426a9f5b477de5" providerId="LiveId" clId="{3AC54006-119F-4200-B2DE-6C158D32F592}" dt="2023-12-08T20:13:11.066" v="3520" actId="26606"/>
          <ac:spMkLst>
            <pc:docMk/>
            <pc:sldMk cId="2687597769" sldId="264"/>
            <ac:spMk id="405" creationId="{91095F58-4C7C-4261-AF74-4C8BEA99F8E5}"/>
          </ac:spMkLst>
        </pc:spChg>
        <pc:spChg chg="mod replId">
          <ac:chgData name="Keeley Williams" userId="5c426a9f5b477de5" providerId="LiveId" clId="{3AC54006-119F-4200-B2DE-6C158D32F592}" dt="2023-12-08T20:13:11.066" v="3520" actId="26606"/>
          <ac:spMkLst>
            <pc:docMk/>
            <pc:sldMk cId="2687597769" sldId="264"/>
            <ac:spMk id="406" creationId="{A79FED60-FFC3-4420-BB54-25D7E3D20C80}"/>
          </ac:spMkLst>
        </pc:spChg>
        <pc:spChg chg="mod replId">
          <ac:chgData name="Keeley Williams" userId="5c426a9f5b477de5" providerId="LiveId" clId="{3AC54006-119F-4200-B2DE-6C158D32F592}" dt="2023-12-08T20:13:11.066" v="3520" actId="26606"/>
          <ac:spMkLst>
            <pc:docMk/>
            <pc:sldMk cId="2687597769" sldId="264"/>
            <ac:spMk id="408" creationId="{454AFC84-3FCF-4783-9CE6-BE7BCF5CB7D3}"/>
          </ac:spMkLst>
        </pc:spChg>
        <pc:spChg chg="mod replId">
          <ac:chgData name="Keeley Williams" userId="5c426a9f5b477de5" providerId="LiveId" clId="{3AC54006-119F-4200-B2DE-6C158D32F592}" dt="2023-12-08T20:13:11.066" v="3520" actId="26606"/>
          <ac:spMkLst>
            <pc:docMk/>
            <pc:sldMk cId="2687597769" sldId="264"/>
            <ac:spMk id="409" creationId="{1B619CEC-F915-4E63-AF98-E4212F9F66B8}"/>
          </ac:spMkLst>
        </pc:spChg>
        <pc:spChg chg="mod replId">
          <ac:chgData name="Keeley Williams" userId="5c426a9f5b477de5" providerId="LiveId" clId="{3AC54006-119F-4200-B2DE-6C158D32F592}" dt="2023-12-08T20:13:11.066" v="3520" actId="26606"/>
          <ac:spMkLst>
            <pc:docMk/>
            <pc:sldMk cId="2687597769" sldId="264"/>
            <ac:spMk id="410" creationId="{EEC3B2D5-1605-4334-8CC6-33D5D53E7F7E}"/>
          </ac:spMkLst>
        </pc:spChg>
        <pc:spChg chg="mod replId">
          <ac:chgData name="Keeley Williams" userId="5c426a9f5b477de5" providerId="LiveId" clId="{3AC54006-119F-4200-B2DE-6C158D32F592}" dt="2023-12-08T20:13:11.066" v="3520" actId="26606"/>
          <ac:spMkLst>
            <pc:docMk/>
            <pc:sldMk cId="2687597769" sldId="264"/>
            <ac:spMk id="411" creationId="{03FBB620-A91A-4FF4-B380-DC4FEC600FE0}"/>
          </ac:spMkLst>
        </pc:spChg>
        <pc:spChg chg="mod replId">
          <ac:chgData name="Keeley Williams" userId="5c426a9f5b477de5" providerId="LiveId" clId="{3AC54006-119F-4200-B2DE-6C158D32F592}" dt="2023-12-08T20:13:11.066" v="3520" actId="26606"/>
          <ac:spMkLst>
            <pc:docMk/>
            <pc:sldMk cId="2687597769" sldId="264"/>
            <ac:spMk id="412" creationId="{893286B7-109A-47DD-BD18-3A8E2FCDF53F}"/>
          </ac:spMkLst>
        </pc:spChg>
        <pc:spChg chg="mod replId">
          <ac:chgData name="Keeley Williams" userId="5c426a9f5b477de5" providerId="LiveId" clId="{3AC54006-119F-4200-B2DE-6C158D32F592}" dt="2023-12-08T20:13:11.066" v="3520" actId="26606"/>
          <ac:spMkLst>
            <pc:docMk/>
            <pc:sldMk cId="2687597769" sldId="264"/>
            <ac:spMk id="413" creationId="{912F7E0D-8362-4060-BB77-EC596B279AD6}"/>
          </ac:spMkLst>
        </pc:spChg>
        <pc:spChg chg="mod replId">
          <ac:chgData name="Keeley Williams" userId="5c426a9f5b477de5" providerId="LiveId" clId="{3AC54006-119F-4200-B2DE-6C158D32F592}" dt="2023-12-08T20:13:11.066" v="3520" actId="26606"/>
          <ac:spMkLst>
            <pc:docMk/>
            <pc:sldMk cId="2687597769" sldId="264"/>
            <ac:spMk id="414" creationId="{A6E4611D-D180-45CC-95F3-4D780BF21A13}"/>
          </ac:spMkLst>
        </pc:spChg>
        <pc:spChg chg="mod replId">
          <ac:chgData name="Keeley Williams" userId="5c426a9f5b477de5" providerId="LiveId" clId="{3AC54006-119F-4200-B2DE-6C158D32F592}" dt="2023-12-08T20:13:11.066" v="3520" actId="26606"/>
          <ac:spMkLst>
            <pc:docMk/>
            <pc:sldMk cId="2687597769" sldId="264"/>
            <ac:spMk id="415" creationId="{4F11F9EE-F36A-4206-AE5B-60825B153B8A}"/>
          </ac:spMkLst>
        </pc:spChg>
        <pc:spChg chg="mod replId">
          <ac:chgData name="Keeley Williams" userId="5c426a9f5b477de5" providerId="LiveId" clId="{3AC54006-119F-4200-B2DE-6C158D32F592}" dt="2023-12-08T20:13:11.066" v="3520" actId="26606"/>
          <ac:spMkLst>
            <pc:docMk/>
            <pc:sldMk cId="2687597769" sldId="264"/>
            <ac:spMk id="416" creationId="{075D9DF6-64E6-48A9-89BE-1AEDF3DBA23F}"/>
          </ac:spMkLst>
        </pc:spChg>
        <pc:spChg chg="mod replId">
          <ac:chgData name="Keeley Williams" userId="5c426a9f5b477de5" providerId="LiveId" clId="{3AC54006-119F-4200-B2DE-6C158D32F592}" dt="2023-12-08T20:13:11.066" v="3520" actId="26606"/>
          <ac:spMkLst>
            <pc:docMk/>
            <pc:sldMk cId="2687597769" sldId="264"/>
            <ac:spMk id="417" creationId="{F342A80B-ACB4-4C6F-8250-212611A28BFB}"/>
          </ac:spMkLst>
        </pc:spChg>
        <pc:spChg chg="mod replId">
          <ac:chgData name="Keeley Williams" userId="5c426a9f5b477de5" providerId="LiveId" clId="{3AC54006-119F-4200-B2DE-6C158D32F592}" dt="2023-12-08T20:13:11.066" v="3520" actId="26606"/>
          <ac:spMkLst>
            <pc:docMk/>
            <pc:sldMk cId="2687597769" sldId="264"/>
            <ac:spMk id="418" creationId="{A77E91B6-62FE-4219-8648-2FA062EE04A3}"/>
          </ac:spMkLst>
        </pc:spChg>
        <pc:spChg chg="mod replId">
          <ac:chgData name="Keeley Williams" userId="5c426a9f5b477de5" providerId="LiveId" clId="{3AC54006-119F-4200-B2DE-6C158D32F592}" dt="2023-12-08T20:13:11.066" v="3520" actId="26606"/>
          <ac:spMkLst>
            <pc:docMk/>
            <pc:sldMk cId="2687597769" sldId="264"/>
            <ac:spMk id="419" creationId="{D4EC40C9-93C0-498E-A05D-17EF46BB9B3C}"/>
          </ac:spMkLst>
        </pc:spChg>
        <pc:spChg chg="mod replId">
          <ac:chgData name="Keeley Williams" userId="5c426a9f5b477de5" providerId="LiveId" clId="{3AC54006-119F-4200-B2DE-6C158D32F592}" dt="2023-12-08T20:13:11.066" v="3520" actId="26606"/>
          <ac:spMkLst>
            <pc:docMk/>
            <pc:sldMk cId="2687597769" sldId="264"/>
            <ac:spMk id="420" creationId="{E05794AA-8ED8-4FEB-B9E2-3D68295520AC}"/>
          </ac:spMkLst>
        </pc:spChg>
        <pc:spChg chg="mod replId">
          <ac:chgData name="Keeley Williams" userId="5c426a9f5b477de5" providerId="LiveId" clId="{3AC54006-119F-4200-B2DE-6C158D32F592}" dt="2023-12-08T20:13:11.066" v="3520" actId="26606"/>
          <ac:spMkLst>
            <pc:docMk/>
            <pc:sldMk cId="2687597769" sldId="264"/>
            <ac:spMk id="421" creationId="{E42CF2F2-4895-495A-B10B-EE6C93BDBDC2}"/>
          </ac:spMkLst>
        </pc:spChg>
        <pc:spChg chg="mod replId">
          <ac:chgData name="Keeley Williams" userId="5c426a9f5b477de5" providerId="LiveId" clId="{3AC54006-119F-4200-B2DE-6C158D32F592}" dt="2023-12-08T20:13:11.066" v="3520" actId="26606"/>
          <ac:spMkLst>
            <pc:docMk/>
            <pc:sldMk cId="2687597769" sldId="264"/>
            <ac:spMk id="422" creationId="{0CEF7D50-E12D-4F46-9B10-16E903FB7FFB}"/>
          </ac:spMkLst>
        </pc:spChg>
        <pc:spChg chg="mod replId">
          <ac:chgData name="Keeley Williams" userId="5c426a9f5b477de5" providerId="LiveId" clId="{3AC54006-119F-4200-B2DE-6C158D32F592}" dt="2023-12-08T20:13:11.066" v="3520" actId="26606"/>
          <ac:spMkLst>
            <pc:docMk/>
            <pc:sldMk cId="2687597769" sldId="264"/>
            <ac:spMk id="423" creationId="{2AFEDFDC-CB51-46B4-8294-26B55F973A43}"/>
          </ac:spMkLst>
        </pc:spChg>
        <pc:spChg chg="mod replId">
          <ac:chgData name="Keeley Williams" userId="5c426a9f5b477de5" providerId="LiveId" clId="{3AC54006-119F-4200-B2DE-6C158D32F592}" dt="2023-12-08T20:13:11.066" v="3520" actId="26606"/>
          <ac:spMkLst>
            <pc:docMk/>
            <pc:sldMk cId="2687597769" sldId="264"/>
            <ac:spMk id="424" creationId="{4D885088-5CE2-4ABB-AC5F-8E295C63A4BC}"/>
          </ac:spMkLst>
        </pc:spChg>
        <pc:spChg chg="mod replId">
          <ac:chgData name="Keeley Williams" userId="5c426a9f5b477de5" providerId="LiveId" clId="{3AC54006-119F-4200-B2DE-6C158D32F592}" dt="2023-12-08T20:13:11.066" v="3520" actId="26606"/>
          <ac:spMkLst>
            <pc:docMk/>
            <pc:sldMk cId="2687597769" sldId="264"/>
            <ac:spMk id="425" creationId="{AD19ED5F-B560-4366-AD14-9EC71C7ED6FD}"/>
          </ac:spMkLst>
        </pc:spChg>
        <pc:spChg chg="mod replId">
          <ac:chgData name="Keeley Williams" userId="5c426a9f5b477de5" providerId="LiveId" clId="{3AC54006-119F-4200-B2DE-6C158D32F592}" dt="2023-12-08T20:13:11.066" v="3520" actId="26606"/>
          <ac:spMkLst>
            <pc:docMk/>
            <pc:sldMk cId="2687597769" sldId="264"/>
            <ac:spMk id="426" creationId="{B7F9B5BB-81CC-442B-B607-5F084799EE8C}"/>
          </ac:spMkLst>
        </pc:spChg>
        <pc:spChg chg="mod replId">
          <ac:chgData name="Keeley Williams" userId="5c426a9f5b477de5" providerId="LiveId" clId="{3AC54006-119F-4200-B2DE-6C158D32F592}" dt="2023-12-08T20:13:11.066" v="3520" actId="26606"/>
          <ac:spMkLst>
            <pc:docMk/>
            <pc:sldMk cId="2687597769" sldId="264"/>
            <ac:spMk id="427" creationId="{42E95D3F-2E55-4021-9D6F-B6E7224C9B4F}"/>
          </ac:spMkLst>
        </pc:spChg>
        <pc:spChg chg="mod replId">
          <ac:chgData name="Keeley Williams" userId="5c426a9f5b477de5" providerId="LiveId" clId="{3AC54006-119F-4200-B2DE-6C158D32F592}" dt="2023-12-08T20:13:11.066" v="3520" actId="26606"/>
          <ac:spMkLst>
            <pc:docMk/>
            <pc:sldMk cId="2687597769" sldId="264"/>
            <ac:spMk id="428" creationId="{1CC6AB35-BB47-42CE-9492-77B57C361392}"/>
          </ac:spMkLst>
        </pc:spChg>
        <pc:spChg chg="mod replId">
          <ac:chgData name="Keeley Williams" userId="5c426a9f5b477de5" providerId="LiveId" clId="{3AC54006-119F-4200-B2DE-6C158D32F592}" dt="2023-12-08T20:13:11.066" v="3520" actId="26606"/>
          <ac:spMkLst>
            <pc:docMk/>
            <pc:sldMk cId="2687597769" sldId="264"/>
            <ac:spMk id="429" creationId="{F45660DB-2DA2-4937-B362-69FA55D2B5A7}"/>
          </ac:spMkLst>
        </pc:spChg>
        <pc:spChg chg="mod replId">
          <ac:chgData name="Keeley Williams" userId="5c426a9f5b477de5" providerId="LiveId" clId="{3AC54006-119F-4200-B2DE-6C158D32F592}" dt="2023-12-08T20:13:11.066" v="3520" actId="26606"/>
          <ac:spMkLst>
            <pc:docMk/>
            <pc:sldMk cId="2687597769" sldId="264"/>
            <ac:spMk id="430" creationId="{E13E089E-A0F7-4B85-BFEF-EABBF38248B3}"/>
          </ac:spMkLst>
        </pc:spChg>
        <pc:spChg chg="mod replId">
          <ac:chgData name="Keeley Williams" userId="5c426a9f5b477de5" providerId="LiveId" clId="{3AC54006-119F-4200-B2DE-6C158D32F592}" dt="2023-12-08T20:13:11.066" v="3520" actId="26606"/>
          <ac:spMkLst>
            <pc:docMk/>
            <pc:sldMk cId="2687597769" sldId="264"/>
            <ac:spMk id="431" creationId="{FA488514-5D26-42FF-BD81-E9F2E1DE36BF}"/>
          </ac:spMkLst>
        </pc:spChg>
        <pc:spChg chg="mod replId">
          <ac:chgData name="Keeley Williams" userId="5c426a9f5b477de5" providerId="LiveId" clId="{3AC54006-119F-4200-B2DE-6C158D32F592}" dt="2023-12-08T20:13:11.066" v="3520" actId="26606"/>
          <ac:spMkLst>
            <pc:docMk/>
            <pc:sldMk cId="2687597769" sldId="264"/>
            <ac:spMk id="432" creationId="{9306C271-11BD-4ACA-99FC-BC847B6ABD8E}"/>
          </ac:spMkLst>
        </pc:spChg>
        <pc:spChg chg="mod replId">
          <ac:chgData name="Keeley Williams" userId="5c426a9f5b477de5" providerId="LiveId" clId="{3AC54006-119F-4200-B2DE-6C158D32F592}" dt="2023-12-08T20:13:11.066" v="3520" actId="26606"/>
          <ac:spMkLst>
            <pc:docMk/>
            <pc:sldMk cId="2687597769" sldId="264"/>
            <ac:spMk id="433" creationId="{421E4366-604D-4893-BE4C-08D448A06C1D}"/>
          </ac:spMkLst>
        </pc:spChg>
        <pc:spChg chg="mod replId">
          <ac:chgData name="Keeley Williams" userId="5c426a9f5b477de5" providerId="LiveId" clId="{3AC54006-119F-4200-B2DE-6C158D32F592}" dt="2023-12-08T20:13:11.066" v="3520" actId="26606"/>
          <ac:spMkLst>
            <pc:docMk/>
            <pc:sldMk cId="2687597769" sldId="264"/>
            <ac:spMk id="434" creationId="{A51C39C2-B68B-4FB3-AF93-3B6EFC5EB89D}"/>
          </ac:spMkLst>
        </pc:spChg>
        <pc:spChg chg="mod replId">
          <ac:chgData name="Keeley Williams" userId="5c426a9f5b477de5" providerId="LiveId" clId="{3AC54006-119F-4200-B2DE-6C158D32F592}" dt="2023-12-08T20:13:11.066" v="3520" actId="26606"/>
          <ac:spMkLst>
            <pc:docMk/>
            <pc:sldMk cId="2687597769" sldId="264"/>
            <ac:spMk id="435" creationId="{9128E702-7B78-4B59-BAB4-530DF53A86E9}"/>
          </ac:spMkLst>
        </pc:spChg>
        <pc:spChg chg="mod replId">
          <ac:chgData name="Keeley Williams" userId="5c426a9f5b477de5" providerId="LiveId" clId="{3AC54006-119F-4200-B2DE-6C158D32F592}" dt="2023-12-08T20:13:11.066" v="3520" actId="26606"/>
          <ac:spMkLst>
            <pc:docMk/>
            <pc:sldMk cId="2687597769" sldId="264"/>
            <ac:spMk id="436" creationId="{D19A9E62-BA64-414F-9053-428828BD4F40}"/>
          </ac:spMkLst>
        </pc:spChg>
        <pc:spChg chg="mod replId">
          <ac:chgData name="Keeley Williams" userId="5c426a9f5b477de5" providerId="LiveId" clId="{3AC54006-119F-4200-B2DE-6C158D32F592}" dt="2023-12-08T20:13:11.066" v="3520" actId="26606"/>
          <ac:spMkLst>
            <pc:docMk/>
            <pc:sldMk cId="2687597769" sldId="264"/>
            <ac:spMk id="437" creationId="{97456D98-32F2-4486-81EE-5CBDC5137981}"/>
          </ac:spMkLst>
        </pc:spChg>
        <pc:spChg chg="mod replId">
          <ac:chgData name="Keeley Williams" userId="5c426a9f5b477de5" providerId="LiveId" clId="{3AC54006-119F-4200-B2DE-6C158D32F592}" dt="2023-12-08T20:13:11.066" v="3520" actId="26606"/>
          <ac:spMkLst>
            <pc:docMk/>
            <pc:sldMk cId="2687597769" sldId="264"/>
            <ac:spMk id="438" creationId="{90F1A2A5-D670-4734-B018-570175184E65}"/>
          </ac:spMkLst>
        </pc:spChg>
        <pc:spChg chg="mod replId">
          <ac:chgData name="Keeley Williams" userId="5c426a9f5b477de5" providerId="LiveId" clId="{3AC54006-119F-4200-B2DE-6C158D32F592}" dt="2023-12-08T20:13:11.066" v="3520" actId="26606"/>
          <ac:spMkLst>
            <pc:docMk/>
            <pc:sldMk cId="2687597769" sldId="264"/>
            <ac:spMk id="439" creationId="{F3173B06-C53D-4E52-B3D3-7D10BB963E48}"/>
          </ac:spMkLst>
        </pc:spChg>
        <pc:spChg chg="mod replId">
          <ac:chgData name="Keeley Williams" userId="5c426a9f5b477de5" providerId="LiveId" clId="{3AC54006-119F-4200-B2DE-6C158D32F592}" dt="2023-12-08T20:13:11.066" v="3520" actId="26606"/>
          <ac:spMkLst>
            <pc:docMk/>
            <pc:sldMk cId="2687597769" sldId="264"/>
            <ac:spMk id="440" creationId="{D896E20F-D59A-4E5C-AAC2-ED79FCAC3C28}"/>
          </ac:spMkLst>
        </pc:spChg>
        <pc:spChg chg="mod replId">
          <ac:chgData name="Keeley Williams" userId="5c426a9f5b477de5" providerId="LiveId" clId="{3AC54006-119F-4200-B2DE-6C158D32F592}" dt="2023-12-08T20:13:11.066" v="3520" actId="26606"/>
          <ac:spMkLst>
            <pc:docMk/>
            <pc:sldMk cId="2687597769" sldId="264"/>
            <ac:spMk id="441" creationId="{A5E08649-A0F1-4F92-9B1A-23DD0768E2BF}"/>
          </ac:spMkLst>
        </pc:spChg>
        <pc:spChg chg="mod replId">
          <ac:chgData name="Keeley Williams" userId="5c426a9f5b477de5" providerId="LiveId" clId="{3AC54006-119F-4200-B2DE-6C158D32F592}" dt="2023-12-08T20:13:11.066" v="3520" actId="26606"/>
          <ac:spMkLst>
            <pc:docMk/>
            <pc:sldMk cId="2687597769" sldId="264"/>
            <ac:spMk id="442" creationId="{B3B49622-0DD4-4378-A974-3EC752B2DE5A}"/>
          </ac:spMkLst>
        </pc:spChg>
        <pc:spChg chg="mod replId">
          <ac:chgData name="Keeley Williams" userId="5c426a9f5b477de5" providerId="LiveId" clId="{3AC54006-119F-4200-B2DE-6C158D32F592}" dt="2023-12-08T20:13:11.066" v="3520" actId="26606"/>
          <ac:spMkLst>
            <pc:docMk/>
            <pc:sldMk cId="2687597769" sldId="264"/>
            <ac:spMk id="443" creationId="{0386755E-BD00-42F5-8AFD-3FE177FD6EB7}"/>
          </ac:spMkLst>
        </pc:spChg>
        <pc:spChg chg="mod replId">
          <ac:chgData name="Keeley Williams" userId="5c426a9f5b477de5" providerId="LiveId" clId="{3AC54006-119F-4200-B2DE-6C158D32F592}" dt="2023-12-08T20:13:11.066" v="3520" actId="26606"/>
          <ac:spMkLst>
            <pc:docMk/>
            <pc:sldMk cId="2687597769" sldId="264"/>
            <ac:spMk id="444" creationId="{8BF83D4D-5E95-4F61-8A1C-624625209F0F}"/>
          </ac:spMkLst>
        </pc:spChg>
        <pc:spChg chg="mod replId">
          <ac:chgData name="Keeley Williams" userId="5c426a9f5b477de5" providerId="LiveId" clId="{3AC54006-119F-4200-B2DE-6C158D32F592}" dt="2023-12-08T20:13:11.066" v="3520" actId="26606"/>
          <ac:spMkLst>
            <pc:docMk/>
            <pc:sldMk cId="2687597769" sldId="264"/>
            <ac:spMk id="445" creationId="{38479D89-3237-4F5A-9785-2F84E973FC5E}"/>
          </ac:spMkLst>
        </pc:spChg>
        <pc:spChg chg="mod replId">
          <ac:chgData name="Keeley Williams" userId="5c426a9f5b477de5" providerId="LiveId" clId="{3AC54006-119F-4200-B2DE-6C158D32F592}" dt="2023-12-08T20:13:11.066" v="3520" actId="26606"/>
          <ac:spMkLst>
            <pc:docMk/>
            <pc:sldMk cId="2687597769" sldId="264"/>
            <ac:spMk id="446" creationId="{FB270157-AA6D-4EE4-9506-368F8C97C655}"/>
          </ac:spMkLst>
        </pc:spChg>
        <pc:spChg chg="mod replId">
          <ac:chgData name="Keeley Williams" userId="5c426a9f5b477de5" providerId="LiveId" clId="{3AC54006-119F-4200-B2DE-6C158D32F592}" dt="2023-12-08T20:13:11.066" v="3520" actId="26606"/>
          <ac:spMkLst>
            <pc:docMk/>
            <pc:sldMk cId="2687597769" sldId="264"/>
            <ac:spMk id="447" creationId="{F86502C8-2734-48E5-9834-A8435644CD50}"/>
          </ac:spMkLst>
        </pc:spChg>
        <pc:spChg chg="mod replId">
          <ac:chgData name="Keeley Williams" userId="5c426a9f5b477de5" providerId="LiveId" clId="{3AC54006-119F-4200-B2DE-6C158D32F592}" dt="2023-12-08T20:13:11.066" v="3520" actId="26606"/>
          <ac:spMkLst>
            <pc:docMk/>
            <pc:sldMk cId="2687597769" sldId="264"/>
            <ac:spMk id="448" creationId="{94DA0BEE-AE9D-4CE8-B249-C229E628E8F0}"/>
          </ac:spMkLst>
        </pc:spChg>
        <pc:spChg chg="mod replId">
          <ac:chgData name="Keeley Williams" userId="5c426a9f5b477de5" providerId="LiveId" clId="{3AC54006-119F-4200-B2DE-6C158D32F592}" dt="2023-12-08T20:13:11.066" v="3520" actId="26606"/>
          <ac:spMkLst>
            <pc:docMk/>
            <pc:sldMk cId="2687597769" sldId="264"/>
            <ac:spMk id="449" creationId="{CEA77AA6-BB37-4CE8-9E75-DB4F595BA261}"/>
          </ac:spMkLst>
        </pc:spChg>
        <pc:spChg chg="mod replId">
          <ac:chgData name="Keeley Williams" userId="5c426a9f5b477de5" providerId="LiveId" clId="{3AC54006-119F-4200-B2DE-6C158D32F592}" dt="2023-12-08T20:13:11.066" v="3520" actId="26606"/>
          <ac:spMkLst>
            <pc:docMk/>
            <pc:sldMk cId="2687597769" sldId="264"/>
            <ac:spMk id="450" creationId="{AD089CCA-7A85-405E-9AF7-96F814E3B8C1}"/>
          </ac:spMkLst>
        </pc:spChg>
        <pc:spChg chg="mod replId">
          <ac:chgData name="Keeley Williams" userId="5c426a9f5b477de5" providerId="LiveId" clId="{3AC54006-119F-4200-B2DE-6C158D32F592}" dt="2023-12-08T20:13:11.066" v="3520" actId="26606"/>
          <ac:spMkLst>
            <pc:docMk/>
            <pc:sldMk cId="2687597769" sldId="264"/>
            <ac:spMk id="451" creationId="{CF79F8C8-5618-4880-A26B-8310380F0E84}"/>
          </ac:spMkLst>
        </pc:spChg>
        <pc:spChg chg="mod replId">
          <ac:chgData name="Keeley Williams" userId="5c426a9f5b477de5" providerId="LiveId" clId="{3AC54006-119F-4200-B2DE-6C158D32F592}" dt="2023-12-08T20:13:11.066" v="3520" actId="26606"/>
          <ac:spMkLst>
            <pc:docMk/>
            <pc:sldMk cId="2687597769" sldId="264"/>
            <ac:spMk id="452" creationId="{5E30352E-9DBA-4777-A093-B6F3D6060751}"/>
          </ac:spMkLst>
        </pc:spChg>
        <pc:spChg chg="mod replId">
          <ac:chgData name="Keeley Williams" userId="5c426a9f5b477de5" providerId="LiveId" clId="{3AC54006-119F-4200-B2DE-6C158D32F592}" dt="2023-12-08T20:13:11.066" v="3520" actId="26606"/>
          <ac:spMkLst>
            <pc:docMk/>
            <pc:sldMk cId="2687597769" sldId="264"/>
            <ac:spMk id="453" creationId="{880EE80C-A78F-4B21-985E-50CACEF2EB35}"/>
          </ac:spMkLst>
        </pc:spChg>
        <pc:spChg chg="mod replId">
          <ac:chgData name="Keeley Williams" userId="5c426a9f5b477de5" providerId="LiveId" clId="{3AC54006-119F-4200-B2DE-6C158D32F592}" dt="2023-12-08T20:13:11.066" v="3520" actId="26606"/>
          <ac:spMkLst>
            <pc:docMk/>
            <pc:sldMk cId="2687597769" sldId="264"/>
            <ac:spMk id="454" creationId="{264C5F14-2A45-42AA-948A-6C7D19578F1C}"/>
          </ac:spMkLst>
        </pc:spChg>
        <pc:spChg chg="mod replId">
          <ac:chgData name="Keeley Williams" userId="5c426a9f5b477de5" providerId="LiveId" clId="{3AC54006-119F-4200-B2DE-6C158D32F592}" dt="2023-12-08T20:13:11.066" v="3520" actId="26606"/>
          <ac:spMkLst>
            <pc:docMk/>
            <pc:sldMk cId="2687597769" sldId="264"/>
            <ac:spMk id="455" creationId="{0EDC8879-9797-42E5-AB8E-E36229BF3F17}"/>
          </ac:spMkLst>
        </pc:spChg>
        <pc:spChg chg="mod replId">
          <ac:chgData name="Keeley Williams" userId="5c426a9f5b477de5" providerId="LiveId" clId="{3AC54006-119F-4200-B2DE-6C158D32F592}" dt="2023-12-08T20:13:11.066" v="3520" actId="26606"/>
          <ac:spMkLst>
            <pc:docMk/>
            <pc:sldMk cId="2687597769" sldId="264"/>
            <ac:spMk id="456" creationId="{B3CF5D72-A8B6-4A2B-8F09-46F06C3B9634}"/>
          </ac:spMkLst>
        </pc:spChg>
        <pc:spChg chg="mod replId">
          <ac:chgData name="Keeley Williams" userId="5c426a9f5b477de5" providerId="LiveId" clId="{3AC54006-119F-4200-B2DE-6C158D32F592}" dt="2023-12-08T20:13:11.066" v="3520" actId="26606"/>
          <ac:spMkLst>
            <pc:docMk/>
            <pc:sldMk cId="2687597769" sldId="264"/>
            <ac:spMk id="457" creationId="{1B37764D-AF04-4F2C-81D9-5EFA3E5C0288}"/>
          </ac:spMkLst>
        </pc:spChg>
        <pc:spChg chg="mod replId">
          <ac:chgData name="Keeley Williams" userId="5c426a9f5b477de5" providerId="LiveId" clId="{3AC54006-119F-4200-B2DE-6C158D32F592}" dt="2023-12-08T20:13:11.066" v="3520" actId="26606"/>
          <ac:spMkLst>
            <pc:docMk/>
            <pc:sldMk cId="2687597769" sldId="264"/>
            <ac:spMk id="458" creationId="{8D32D7ED-2507-43E0-BCA0-69F1D921988F}"/>
          </ac:spMkLst>
        </pc:spChg>
        <pc:spChg chg="mod replId">
          <ac:chgData name="Keeley Williams" userId="5c426a9f5b477de5" providerId="LiveId" clId="{3AC54006-119F-4200-B2DE-6C158D32F592}" dt="2023-12-08T20:13:11.066" v="3520" actId="26606"/>
          <ac:spMkLst>
            <pc:docMk/>
            <pc:sldMk cId="2687597769" sldId="264"/>
            <ac:spMk id="459" creationId="{31C6105B-1E1B-4444-A6E5-5B157F3C16ED}"/>
          </ac:spMkLst>
        </pc:spChg>
        <pc:spChg chg="mod replId">
          <ac:chgData name="Keeley Williams" userId="5c426a9f5b477de5" providerId="LiveId" clId="{3AC54006-119F-4200-B2DE-6C158D32F592}" dt="2023-12-08T20:13:11.066" v="3520" actId="26606"/>
          <ac:spMkLst>
            <pc:docMk/>
            <pc:sldMk cId="2687597769" sldId="264"/>
            <ac:spMk id="460" creationId="{6029896F-72B5-4FBB-98D7-A4A6B7A8EB22}"/>
          </ac:spMkLst>
        </pc:spChg>
        <pc:spChg chg="mod replId">
          <ac:chgData name="Keeley Williams" userId="5c426a9f5b477de5" providerId="LiveId" clId="{3AC54006-119F-4200-B2DE-6C158D32F592}" dt="2023-12-08T20:13:11.066" v="3520" actId="26606"/>
          <ac:spMkLst>
            <pc:docMk/>
            <pc:sldMk cId="2687597769" sldId="264"/>
            <ac:spMk id="461" creationId="{559B4EC8-EFFF-4DCA-AAB8-26AF6679DE1B}"/>
          </ac:spMkLst>
        </pc:spChg>
        <pc:spChg chg="mod replId">
          <ac:chgData name="Keeley Williams" userId="5c426a9f5b477de5" providerId="LiveId" clId="{3AC54006-119F-4200-B2DE-6C158D32F592}" dt="2023-12-08T20:13:11.066" v="3520" actId="26606"/>
          <ac:spMkLst>
            <pc:docMk/>
            <pc:sldMk cId="2687597769" sldId="264"/>
            <ac:spMk id="462" creationId="{C735037E-DA25-4564-960C-F744D00E1C0F}"/>
          </ac:spMkLst>
        </pc:spChg>
        <pc:spChg chg="mod replId">
          <ac:chgData name="Keeley Williams" userId="5c426a9f5b477de5" providerId="LiveId" clId="{3AC54006-119F-4200-B2DE-6C158D32F592}" dt="2023-12-08T20:13:11.066" v="3520" actId="26606"/>
          <ac:spMkLst>
            <pc:docMk/>
            <pc:sldMk cId="2687597769" sldId="264"/>
            <ac:spMk id="463" creationId="{ED93E274-9D58-4EC9-80D4-33D9D3A090C7}"/>
          </ac:spMkLst>
        </pc:spChg>
        <pc:spChg chg="mod replId">
          <ac:chgData name="Keeley Williams" userId="5c426a9f5b477de5" providerId="LiveId" clId="{3AC54006-119F-4200-B2DE-6C158D32F592}" dt="2023-12-08T20:13:11.066" v="3520" actId="26606"/>
          <ac:spMkLst>
            <pc:docMk/>
            <pc:sldMk cId="2687597769" sldId="264"/>
            <ac:spMk id="464" creationId="{975717CD-2FAA-46E2-825A-5A409DC36D8E}"/>
          </ac:spMkLst>
        </pc:spChg>
        <pc:spChg chg="mod replId">
          <ac:chgData name="Keeley Williams" userId="5c426a9f5b477de5" providerId="LiveId" clId="{3AC54006-119F-4200-B2DE-6C158D32F592}" dt="2023-12-08T20:13:11.066" v="3520" actId="26606"/>
          <ac:spMkLst>
            <pc:docMk/>
            <pc:sldMk cId="2687597769" sldId="264"/>
            <ac:spMk id="465" creationId="{6E5616A1-0B5F-4D6D-910E-792B393B336C}"/>
          </ac:spMkLst>
        </pc:spChg>
        <pc:spChg chg="mod replId">
          <ac:chgData name="Keeley Williams" userId="5c426a9f5b477de5" providerId="LiveId" clId="{3AC54006-119F-4200-B2DE-6C158D32F592}" dt="2023-12-08T20:13:11.066" v="3520" actId="26606"/>
          <ac:spMkLst>
            <pc:docMk/>
            <pc:sldMk cId="2687597769" sldId="264"/>
            <ac:spMk id="466" creationId="{9ABAD2C5-9937-47FF-9A17-132CEA54C742}"/>
          </ac:spMkLst>
        </pc:spChg>
        <pc:spChg chg="mod replId">
          <ac:chgData name="Keeley Williams" userId="5c426a9f5b477de5" providerId="LiveId" clId="{3AC54006-119F-4200-B2DE-6C158D32F592}" dt="2023-12-08T20:13:11.066" v="3520" actId="26606"/>
          <ac:spMkLst>
            <pc:docMk/>
            <pc:sldMk cId="2687597769" sldId="264"/>
            <ac:spMk id="467" creationId="{BDD0D9C8-A2E7-4C95-BBC5-5E2D62D67082}"/>
          </ac:spMkLst>
        </pc:spChg>
        <pc:spChg chg="mod replId">
          <ac:chgData name="Keeley Williams" userId="5c426a9f5b477de5" providerId="LiveId" clId="{3AC54006-119F-4200-B2DE-6C158D32F592}" dt="2023-12-08T20:13:11.066" v="3520" actId="26606"/>
          <ac:spMkLst>
            <pc:docMk/>
            <pc:sldMk cId="2687597769" sldId="264"/>
            <ac:spMk id="468" creationId="{5319C0FD-333B-49B2-B54F-959084B1C630}"/>
          </ac:spMkLst>
        </pc:spChg>
        <pc:spChg chg="mod replId">
          <ac:chgData name="Keeley Williams" userId="5c426a9f5b477de5" providerId="LiveId" clId="{3AC54006-119F-4200-B2DE-6C158D32F592}" dt="2023-12-08T20:13:11.066" v="3520" actId="26606"/>
          <ac:spMkLst>
            <pc:docMk/>
            <pc:sldMk cId="2687597769" sldId="264"/>
            <ac:spMk id="469" creationId="{509401FA-7222-4A17-828C-1729888E936F}"/>
          </ac:spMkLst>
        </pc:spChg>
        <pc:spChg chg="mod replId">
          <ac:chgData name="Keeley Williams" userId="5c426a9f5b477de5" providerId="LiveId" clId="{3AC54006-119F-4200-B2DE-6C158D32F592}" dt="2023-12-08T20:13:11.066" v="3520" actId="26606"/>
          <ac:spMkLst>
            <pc:docMk/>
            <pc:sldMk cId="2687597769" sldId="264"/>
            <ac:spMk id="470" creationId="{A3F88462-C743-4DF3-9A31-09108B3DD294}"/>
          </ac:spMkLst>
        </pc:spChg>
        <pc:spChg chg="mod replId">
          <ac:chgData name="Keeley Williams" userId="5c426a9f5b477de5" providerId="LiveId" clId="{3AC54006-119F-4200-B2DE-6C158D32F592}" dt="2023-12-08T20:13:11.066" v="3520" actId="26606"/>
          <ac:spMkLst>
            <pc:docMk/>
            <pc:sldMk cId="2687597769" sldId="264"/>
            <ac:spMk id="471" creationId="{5A47CC3C-9310-422C-8AF8-CF56E286B3BC}"/>
          </ac:spMkLst>
        </pc:spChg>
        <pc:spChg chg="mod replId">
          <ac:chgData name="Keeley Williams" userId="5c426a9f5b477de5" providerId="LiveId" clId="{3AC54006-119F-4200-B2DE-6C158D32F592}" dt="2023-12-08T20:13:11.066" v="3520" actId="26606"/>
          <ac:spMkLst>
            <pc:docMk/>
            <pc:sldMk cId="2687597769" sldId="264"/>
            <ac:spMk id="472" creationId="{64CBAB0F-DFA6-4370-AF0D-EAEA0DA18E47}"/>
          </ac:spMkLst>
        </pc:spChg>
        <pc:spChg chg="mod replId">
          <ac:chgData name="Keeley Williams" userId="5c426a9f5b477de5" providerId="LiveId" clId="{3AC54006-119F-4200-B2DE-6C158D32F592}" dt="2023-12-08T20:13:11.066" v="3520" actId="26606"/>
          <ac:spMkLst>
            <pc:docMk/>
            <pc:sldMk cId="2687597769" sldId="264"/>
            <ac:spMk id="473" creationId="{CB75D567-78A7-4986-B241-E03EB5B6A74D}"/>
          </ac:spMkLst>
        </pc:spChg>
        <pc:spChg chg="mod replId">
          <ac:chgData name="Keeley Williams" userId="5c426a9f5b477de5" providerId="LiveId" clId="{3AC54006-119F-4200-B2DE-6C158D32F592}" dt="2023-12-08T20:13:11.066" v="3520" actId="26606"/>
          <ac:spMkLst>
            <pc:docMk/>
            <pc:sldMk cId="2687597769" sldId="264"/>
            <ac:spMk id="474" creationId="{A6065FE5-5B5D-426F-A331-FFB91E483EA6}"/>
          </ac:spMkLst>
        </pc:spChg>
        <pc:spChg chg="mod replId">
          <ac:chgData name="Keeley Williams" userId="5c426a9f5b477de5" providerId="LiveId" clId="{3AC54006-119F-4200-B2DE-6C158D32F592}" dt="2023-12-08T20:13:11.066" v="3520" actId="26606"/>
          <ac:spMkLst>
            <pc:docMk/>
            <pc:sldMk cId="2687597769" sldId="264"/>
            <ac:spMk id="475" creationId="{48748863-F066-4C39-BA9E-951EA19F1420}"/>
          </ac:spMkLst>
        </pc:spChg>
        <pc:spChg chg="mod replId">
          <ac:chgData name="Keeley Williams" userId="5c426a9f5b477de5" providerId="LiveId" clId="{3AC54006-119F-4200-B2DE-6C158D32F592}" dt="2023-12-08T20:13:11.066" v="3520" actId="26606"/>
          <ac:spMkLst>
            <pc:docMk/>
            <pc:sldMk cId="2687597769" sldId="264"/>
            <ac:spMk id="476" creationId="{2988B46B-EC58-4704-8960-75C617B2CE46}"/>
          </ac:spMkLst>
        </pc:spChg>
        <pc:spChg chg="mod replId">
          <ac:chgData name="Keeley Williams" userId="5c426a9f5b477de5" providerId="LiveId" clId="{3AC54006-119F-4200-B2DE-6C158D32F592}" dt="2023-12-08T20:13:11.066" v="3520" actId="26606"/>
          <ac:spMkLst>
            <pc:docMk/>
            <pc:sldMk cId="2687597769" sldId="264"/>
            <ac:spMk id="477" creationId="{3C8F94F3-22A8-4403-BAF4-DA1344D120C3}"/>
          </ac:spMkLst>
        </pc:spChg>
        <pc:spChg chg="mod replId">
          <ac:chgData name="Keeley Williams" userId="5c426a9f5b477de5" providerId="LiveId" clId="{3AC54006-119F-4200-B2DE-6C158D32F592}" dt="2023-12-08T20:13:11.066" v="3520" actId="26606"/>
          <ac:spMkLst>
            <pc:docMk/>
            <pc:sldMk cId="2687597769" sldId="264"/>
            <ac:spMk id="478" creationId="{6144F6B6-FBD2-44C5-93F2-36FB060AB8E7}"/>
          </ac:spMkLst>
        </pc:spChg>
        <pc:spChg chg="mod replId">
          <ac:chgData name="Keeley Williams" userId="5c426a9f5b477de5" providerId="LiveId" clId="{3AC54006-119F-4200-B2DE-6C158D32F592}" dt="2023-12-08T20:13:11.066" v="3520" actId="26606"/>
          <ac:spMkLst>
            <pc:docMk/>
            <pc:sldMk cId="2687597769" sldId="264"/>
            <ac:spMk id="479" creationId="{FDFF1114-943E-4377-9482-AC35E9B91EDC}"/>
          </ac:spMkLst>
        </pc:spChg>
        <pc:spChg chg="mod replId">
          <ac:chgData name="Keeley Williams" userId="5c426a9f5b477de5" providerId="LiveId" clId="{3AC54006-119F-4200-B2DE-6C158D32F592}" dt="2023-12-08T20:13:11.066" v="3520" actId="26606"/>
          <ac:spMkLst>
            <pc:docMk/>
            <pc:sldMk cId="2687597769" sldId="264"/>
            <ac:spMk id="480" creationId="{E29A169E-8860-41C6-B2BA-656C9E87F5CA}"/>
          </ac:spMkLst>
        </pc:spChg>
        <pc:spChg chg="mod replId">
          <ac:chgData name="Keeley Williams" userId="5c426a9f5b477de5" providerId="LiveId" clId="{3AC54006-119F-4200-B2DE-6C158D32F592}" dt="2023-12-08T20:13:11.066" v="3520" actId="26606"/>
          <ac:spMkLst>
            <pc:docMk/>
            <pc:sldMk cId="2687597769" sldId="264"/>
            <ac:spMk id="481" creationId="{D1DA92F1-025A-41CC-892D-006269B6C092}"/>
          </ac:spMkLst>
        </pc:spChg>
        <pc:spChg chg="mod replId">
          <ac:chgData name="Keeley Williams" userId="5c426a9f5b477de5" providerId="LiveId" clId="{3AC54006-119F-4200-B2DE-6C158D32F592}" dt="2023-12-08T20:13:11.066" v="3520" actId="26606"/>
          <ac:spMkLst>
            <pc:docMk/>
            <pc:sldMk cId="2687597769" sldId="264"/>
            <ac:spMk id="482" creationId="{5B423574-AD0E-466C-A690-E3BF7ABCC0FD}"/>
          </ac:spMkLst>
        </pc:spChg>
        <pc:spChg chg="mod replId">
          <ac:chgData name="Keeley Williams" userId="5c426a9f5b477de5" providerId="LiveId" clId="{3AC54006-119F-4200-B2DE-6C158D32F592}" dt="2023-12-08T20:13:11.066" v="3520" actId="26606"/>
          <ac:spMkLst>
            <pc:docMk/>
            <pc:sldMk cId="2687597769" sldId="264"/>
            <ac:spMk id="483" creationId="{C37E67DD-12D5-49FA-AE92-B1F4186329F2}"/>
          </ac:spMkLst>
        </pc:spChg>
        <pc:spChg chg="mod replId">
          <ac:chgData name="Keeley Williams" userId="5c426a9f5b477de5" providerId="LiveId" clId="{3AC54006-119F-4200-B2DE-6C158D32F592}" dt="2023-12-08T20:13:11.066" v="3520" actId="26606"/>
          <ac:spMkLst>
            <pc:docMk/>
            <pc:sldMk cId="2687597769" sldId="264"/>
            <ac:spMk id="484" creationId="{3E085075-A03E-4D1C-A2BE-219D51E77587}"/>
          </ac:spMkLst>
        </pc:spChg>
        <pc:spChg chg="mod replId">
          <ac:chgData name="Keeley Williams" userId="5c426a9f5b477de5" providerId="LiveId" clId="{3AC54006-119F-4200-B2DE-6C158D32F592}" dt="2023-12-08T20:13:11.066" v="3520" actId="26606"/>
          <ac:spMkLst>
            <pc:docMk/>
            <pc:sldMk cId="2687597769" sldId="264"/>
            <ac:spMk id="485" creationId="{A552ECBE-4DF7-4004-80CB-33A3864DC1DA}"/>
          </ac:spMkLst>
        </pc:spChg>
        <pc:spChg chg="mod replId">
          <ac:chgData name="Keeley Williams" userId="5c426a9f5b477de5" providerId="LiveId" clId="{3AC54006-119F-4200-B2DE-6C158D32F592}" dt="2023-12-08T20:13:11.066" v="3520" actId="26606"/>
          <ac:spMkLst>
            <pc:docMk/>
            <pc:sldMk cId="2687597769" sldId="264"/>
            <ac:spMk id="486" creationId="{BB1DFB18-112F-43BE-938F-949ACF4CE40E}"/>
          </ac:spMkLst>
        </pc:spChg>
        <pc:spChg chg="mod replId">
          <ac:chgData name="Keeley Williams" userId="5c426a9f5b477de5" providerId="LiveId" clId="{3AC54006-119F-4200-B2DE-6C158D32F592}" dt="2023-12-08T20:13:11.066" v="3520" actId="26606"/>
          <ac:spMkLst>
            <pc:docMk/>
            <pc:sldMk cId="2687597769" sldId="264"/>
            <ac:spMk id="487" creationId="{7107EA75-B66F-478F-A9A4-8BE4090A1850}"/>
          </ac:spMkLst>
        </pc:spChg>
        <pc:spChg chg="mod replId">
          <ac:chgData name="Keeley Williams" userId="5c426a9f5b477de5" providerId="LiveId" clId="{3AC54006-119F-4200-B2DE-6C158D32F592}" dt="2023-12-08T20:13:11.066" v="3520" actId="26606"/>
          <ac:spMkLst>
            <pc:docMk/>
            <pc:sldMk cId="2687597769" sldId="264"/>
            <ac:spMk id="488" creationId="{B032A1FF-0163-4F65-9627-3D0E330E7964}"/>
          </ac:spMkLst>
        </pc:spChg>
        <pc:spChg chg="mod replId">
          <ac:chgData name="Keeley Williams" userId="5c426a9f5b477de5" providerId="LiveId" clId="{3AC54006-119F-4200-B2DE-6C158D32F592}" dt="2023-12-08T20:13:11.066" v="3520" actId="26606"/>
          <ac:spMkLst>
            <pc:docMk/>
            <pc:sldMk cId="2687597769" sldId="264"/>
            <ac:spMk id="489" creationId="{68F81DD7-3941-40F3-A5C5-1D25AD61E733}"/>
          </ac:spMkLst>
        </pc:spChg>
        <pc:spChg chg="mod replId">
          <ac:chgData name="Keeley Williams" userId="5c426a9f5b477de5" providerId="LiveId" clId="{3AC54006-119F-4200-B2DE-6C158D32F592}" dt="2023-12-08T20:13:11.066" v="3520" actId="26606"/>
          <ac:spMkLst>
            <pc:docMk/>
            <pc:sldMk cId="2687597769" sldId="264"/>
            <ac:spMk id="490" creationId="{767D955C-E4A5-47E9-B07D-7C7FD8E395E5}"/>
          </ac:spMkLst>
        </pc:spChg>
        <pc:spChg chg="mod replId">
          <ac:chgData name="Keeley Williams" userId="5c426a9f5b477de5" providerId="LiveId" clId="{3AC54006-119F-4200-B2DE-6C158D32F592}" dt="2023-12-08T20:13:11.066" v="3520" actId="26606"/>
          <ac:spMkLst>
            <pc:docMk/>
            <pc:sldMk cId="2687597769" sldId="264"/>
            <ac:spMk id="491" creationId="{331DEA5B-7DF4-4F3E-B837-7388E6701CC3}"/>
          </ac:spMkLst>
        </pc:spChg>
        <pc:spChg chg="mod replId">
          <ac:chgData name="Keeley Williams" userId="5c426a9f5b477de5" providerId="LiveId" clId="{3AC54006-119F-4200-B2DE-6C158D32F592}" dt="2023-12-08T20:13:11.066" v="3520" actId="26606"/>
          <ac:spMkLst>
            <pc:docMk/>
            <pc:sldMk cId="2687597769" sldId="264"/>
            <ac:spMk id="492" creationId="{F640D8A9-2845-4810-99AA-3464C47FBC8A}"/>
          </ac:spMkLst>
        </pc:spChg>
        <pc:spChg chg="mod replId">
          <ac:chgData name="Keeley Williams" userId="5c426a9f5b477de5" providerId="LiveId" clId="{3AC54006-119F-4200-B2DE-6C158D32F592}" dt="2023-12-08T20:13:11.066" v="3520" actId="26606"/>
          <ac:spMkLst>
            <pc:docMk/>
            <pc:sldMk cId="2687597769" sldId="264"/>
            <ac:spMk id="493" creationId="{C1AA428D-A610-40EA-926D-72664C6A3A14}"/>
          </ac:spMkLst>
        </pc:spChg>
        <pc:spChg chg="mod replId">
          <ac:chgData name="Keeley Williams" userId="5c426a9f5b477de5" providerId="LiveId" clId="{3AC54006-119F-4200-B2DE-6C158D32F592}" dt="2023-12-08T20:13:11.066" v="3520" actId="26606"/>
          <ac:spMkLst>
            <pc:docMk/>
            <pc:sldMk cId="2687597769" sldId="264"/>
            <ac:spMk id="494" creationId="{088B6BF5-3A26-476D-AF79-46892B0AEB5F}"/>
          </ac:spMkLst>
        </pc:spChg>
        <pc:spChg chg="mod replId">
          <ac:chgData name="Keeley Williams" userId="5c426a9f5b477de5" providerId="LiveId" clId="{3AC54006-119F-4200-B2DE-6C158D32F592}" dt="2023-12-08T20:13:11.066" v="3520" actId="26606"/>
          <ac:spMkLst>
            <pc:docMk/>
            <pc:sldMk cId="2687597769" sldId="264"/>
            <ac:spMk id="495" creationId="{A0D38E94-BDA0-466A-866C-7D754B54B6F3}"/>
          </ac:spMkLst>
        </pc:spChg>
        <pc:spChg chg="mod replId">
          <ac:chgData name="Keeley Williams" userId="5c426a9f5b477de5" providerId="LiveId" clId="{3AC54006-119F-4200-B2DE-6C158D32F592}" dt="2023-12-08T20:13:11.066" v="3520" actId="26606"/>
          <ac:spMkLst>
            <pc:docMk/>
            <pc:sldMk cId="2687597769" sldId="264"/>
            <ac:spMk id="496" creationId="{2E4807B4-64BB-4BB1-A6C7-B9F8B78FE58E}"/>
          </ac:spMkLst>
        </pc:spChg>
        <pc:spChg chg="mod replId">
          <ac:chgData name="Keeley Williams" userId="5c426a9f5b477de5" providerId="LiveId" clId="{3AC54006-119F-4200-B2DE-6C158D32F592}" dt="2023-12-08T20:13:11.066" v="3520" actId="26606"/>
          <ac:spMkLst>
            <pc:docMk/>
            <pc:sldMk cId="2687597769" sldId="264"/>
            <ac:spMk id="497" creationId="{AB74427A-2B27-4328-8ECD-0166E61D8A97}"/>
          </ac:spMkLst>
        </pc:spChg>
        <pc:spChg chg="mod replId">
          <ac:chgData name="Keeley Williams" userId="5c426a9f5b477de5" providerId="LiveId" clId="{3AC54006-119F-4200-B2DE-6C158D32F592}" dt="2023-12-08T20:13:11.066" v="3520" actId="26606"/>
          <ac:spMkLst>
            <pc:docMk/>
            <pc:sldMk cId="2687597769" sldId="264"/>
            <ac:spMk id="498" creationId="{058C6F50-4093-4240-B613-EA20F73E297B}"/>
          </ac:spMkLst>
        </pc:spChg>
        <pc:spChg chg="mod replId">
          <ac:chgData name="Keeley Williams" userId="5c426a9f5b477de5" providerId="LiveId" clId="{3AC54006-119F-4200-B2DE-6C158D32F592}" dt="2023-12-08T20:13:11.066" v="3520" actId="26606"/>
          <ac:spMkLst>
            <pc:docMk/>
            <pc:sldMk cId="2687597769" sldId="264"/>
            <ac:spMk id="499" creationId="{341C2F64-B446-495C-B3ED-DA19115FD889}"/>
          </ac:spMkLst>
        </pc:spChg>
        <pc:spChg chg="mod replId">
          <ac:chgData name="Keeley Williams" userId="5c426a9f5b477de5" providerId="LiveId" clId="{3AC54006-119F-4200-B2DE-6C158D32F592}" dt="2023-12-08T20:13:11.066" v="3520" actId="26606"/>
          <ac:spMkLst>
            <pc:docMk/>
            <pc:sldMk cId="2687597769" sldId="264"/>
            <ac:spMk id="500" creationId="{DEDDACDA-D780-49ED-88B3-AC1E6CECD35C}"/>
          </ac:spMkLst>
        </pc:spChg>
        <pc:spChg chg="mod replId">
          <ac:chgData name="Keeley Williams" userId="5c426a9f5b477de5" providerId="LiveId" clId="{3AC54006-119F-4200-B2DE-6C158D32F592}" dt="2023-12-08T20:13:11.066" v="3520" actId="26606"/>
          <ac:spMkLst>
            <pc:docMk/>
            <pc:sldMk cId="2687597769" sldId="264"/>
            <ac:spMk id="501" creationId="{3B6F340F-6BFF-4869-B569-850333B1C4FB}"/>
          </ac:spMkLst>
        </pc:spChg>
        <pc:spChg chg="mod replId">
          <ac:chgData name="Keeley Williams" userId="5c426a9f5b477de5" providerId="LiveId" clId="{3AC54006-119F-4200-B2DE-6C158D32F592}" dt="2023-12-08T20:13:11.066" v="3520" actId="26606"/>
          <ac:spMkLst>
            <pc:docMk/>
            <pc:sldMk cId="2687597769" sldId="264"/>
            <ac:spMk id="502" creationId="{C4FC277F-1805-46F5-8D99-EE30A5FCD1AF}"/>
          </ac:spMkLst>
        </pc:spChg>
        <pc:spChg chg="mod replId">
          <ac:chgData name="Keeley Williams" userId="5c426a9f5b477de5" providerId="LiveId" clId="{3AC54006-119F-4200-B2DE-6C158D32F592}" dt="2023-12-08T20:13:11.066" v="3520" actId="26606"/>
          <ac:spMkLst>
            <pc:docMk/>
            <pc:sldMk cId="2687597769" sldId="264"/>
            <ac:spMk id="503" creationId="{DE3D8861-A4CB-46F2-812C-4857D1E763C5}"/>
          </ac:spMkLst>
        </pc:spChg>
        <pc:spChg chg="mod replId">
          <ac:chgData name="Keeley Williams" userId="5c426a9f5b477de5" providerId="LiveId" clId="{3AC54006-119F-4200-B2DE-6C158D32F592}" dt="2023-12-08T20:13:11.066" v="3520" actId="26606"/>
          <ac:spMkLst>
            <pc:docMk/>
            <pc:sldMk cId="2687597769" sldId="264"/>
            <ac:spMk id="504" creationId="{5C3AD847-D9CA-4EC5-890E-21244786F3A9}"/>
          </ac:spMkLst>
        </pc:spChg>
        <pc:spChg chg="mod replId">
          <ac:chgData name="Keeley Williams" userId="5c426a9f5b477de5" providerId="LiveId" clId="{3AC54006-119F-4200-B2DE-6C158D32F592}" dt="2023-12-08T20:13:11.066" v="3520" actId="26606"/>
          <ac:spMkLst>
            <pc:docMk/>
            <pc:sldMk cId="2687597769" sldId="264"/>
            <ac:spMk id="505" creationId="{CA89CE44-4244-411C-A74F-1446D8BC13EE}"/>
          </ac:spMkLst>
        </pc:spChg>
        <pc:spChg chg="mod replId">
          <ac:chgData name="Keeley Williams" userId="5c426a9f5b477de5" providerId="LiveId" clId="{3AC54006-119F-4200-B2DE-6C158D32F592}" dt="2023-12-08T20:13:11.066" v="3520" actId="26606"/>
          <ac:spMkLst>
            <pc:docMk/>
            <pc:sldMk cId="2687597769" sldId="264"/>
            <ac:spMk id="506" creationId="{60E6026F-2714-4620-8EE9-3C55C2D6C2C8}"/>
          </ac:spMkLst>
        </pc:spChg>
        <pc:spChg chg="mod replId">
          <ac:chgData name="Keeley Williams" userId="5c426a9f5b477de5" providerId="LiveId" clId="{3AC54006-119F-4200-B2DE-6C158D32F592}" dt="2023-12-08T20:13:11.066" v="3520" actId="26606"/>
          <ac:spMkLst>
            <pc:docMk/>
            <pc:sldMk cId="2687597769" sldId="264"/>
            <ac:spMk id="507" creationId="{C0A828ED-45A9-4D69-975D-19CD36650CFF}"/>
          </ac:spMkLst>
        </pc:spChg>
        <pc:spChg chg="mod replId">
          <ac:chgData name="Keeley Williams" userId="5c426a9f5b477de5" providerId="LiveId" clId="{3AC54006-119F-4200-B2DE-6C158D32F592}" dt="2023-12-08T20:13:11.066" v="3520" actId="26606"/>
          <ac:spMkLst>
            <pc:docMk/>
            <pc:sldMk cId="2687597769" sldId="264"/>
            <ac:spMk id="508" creationId="{970CBCD0-B8B7-483D-A17D-9351A1A47F47}"/>
          </ac:spMkLst>
        </pc:spChg>
        <pc:spChg chg="mod replId">
          <ac:chgData name="Keeley Williams" userId="5c426a9f5b477de5" providerId="LiveId" clId="{3AC54006-119F-4200-B2DE-6C158D32F592}" dt="2023-12-08T20:13:11.066" v="3520" actId="26606"/>
          <ac:spMkLst>
            <pc:docMk/>
            <pc:sldMk cId="2687597769" sldId="264"/>
            <ac:spMk id="509" creationId="{8BDEF120-B9AE-44F5-B98D-937D9C929328}"/>
          </ac:spMkLst>
        </pc:spChg>
        <pc:spChg chg="mod replId">
          <ac:chgData name="Keeley Williams" userId="5c426a9f5b477de5" providerId="LiveId" clId="{3AC54006-119F-4200-B2DE-6C158D32F592}" dt="2023-12-08T20:13:11.066" v="3520" actId="26606"/>
          <ac:spMkLst>
            <pc:docMk/>
            <pc:sldMk cId="2687597769" sldId="264"/>
            <ac:spMk id="510" creationId="{A8C22314-7ABA-46AF-98F6-EA626787D88C}"/>
          </ac:spMkLst>
        </pc:spChg>
        <pc:spChg chg="mod replId">
          <ac:chgData name="Keeley Williams" userId="5c426a9f5b477de5" providerId="LiveId" clId="{3AC54006-119F-4200-B2DE-6C158D32F592}" dt="2023-12-08T20:13:11.066" v="3520" actId="26606"/>
          <ac:spMkLst>
            <pc:docMk/>
            <pc:sldMk cId="2687597769" sldId="264"/>
            <ac:spMk id="511" creationId="{8E57EC52-CDFD-4DC8-8C7F-DA76CBC94D20}"/>
          </ac:spMkLst>
        </pc:spChg>
        <pc:spChg chg="mod replId">
          <ac:chgData name="Keeley Williams" userId="5c426a9f5b477de5" providerId="LiveId" clId="{3AC54006-119F-4200-B2DE-6C158D32F592}" dt="2023-12-08T20:13:11.066" v="3520" actId="26606"/>
          <ac:spMkLst>
            <pc:docMk/>
            <pc:sldMk cId="2687597769" sldId="264"/>
            <ac:spMk id="512" creationId="{2E44CDAD-CC81-4519-A934-3E75CB58F7CD}"/>
          </ac:spMkLst>
        </pc:spChg>
        <pc:spChg chg="mod replId">
          <ac:chgData name="Keeley Williams" userId="5c426a9f5b477de5" providerId="LiveId" clId="{3AC54006-119F-4200-B2DE-6C158D32F592}" dt="2023-12-08T20:13:11.066" v="3520" actId="26606"/>
          <ac:spMkLst>
            <pc:docMk/>
            <pc:sldMk cId="2687597769" sldId="264"/>
            <ac:spMk id="513" creationId="{D7234B76-B5E7-497F-8C9A-BEADE7D2A5F9}"/>
          </ac:spMkLst>
        </pc:spChg>
        <pc:spChg chg="mod replId">
          <ac:chgData name="Keeley Williams" userId="5c426a9f5b477de5" providerId="LiveId" clId="{3AC54006-119F-4200-B2DE-6C158D32F592}" dt="2023-12-08T20:13:11.066" v="3520" actId="26606"/>
          <ac:spMkLst>
            <pc:docMk/>
            <pc:sldMk cId="2687597769" sldId="264"/>
            <ac:spMk id="514" creationId="{D308AC98-72DE-4623-8351-5CDBA5F858A9}"/>
          </ac:spMkLst>
        </pc:spChg>
        <pc:spChg chg="mod replId">
          <ac:chgData name="Keeley Williams" userId="5c426a9f5b477de5" providerId="LiveId" clId="{3AC54006-119F-4200-B2DE-6C158D32F592}" dt="2023-12-08T20:13:11.066" v="3520" actId="26606"/>
          <ac:spMkLst>
            <pc:docMk/>
            <pc:sldMk cId="2687597769" sldId="264"/>
            <ac:spMk id="515" creationId="{16BCA60F-A345-4A89-8E76-8F628DE24986}"/>
          </ac:spMkLst>
        </pc:spChg>
        <pc:spChg chg="mod replId">
          <ac:chgData name="Keeley Williams" userId="5c426a9f5b477de5" providerId="LiveId" clId="{3AC54006-119F-4200-B2DE-6C158D32F592}" dt="2023-12-08T20:13:11.066" v="3520" actId="26606"/>
          <ac:spMkLst>
            <pc:docMk/>
            <pc:sldMk cId="2687597769" sldId="264"/>
            <ac:spMk id="516" creationId="{B712711F-FF52-40E0-8B6D-7AB132EFBBFE}"/>
          </ac:spMkLst>
        </pc:spChg>
        <pc:spChg chg="mod replId">
          <ac:chgData name="Keeley Williams" userId="5c426a9f5b477de5" providerId="LiveId" clId="{3AC54006-119F-4200-B2DE-6C158D32F592}" dt="2023-12-08T20:13:11.066" v="3520" actId="26606"/>
          <ac:spMkLst>
            <pc:docMk/>
            <pc:sldMk cId="2687597769" sldId="264"/>
            <ac:spMk id="517" creationId="{EBB99ABA-6734-4713-A9AA-6A0613DB3D42}"/>
          </ac:spMkLst>
        </pc:spChg>
        <pc:spChg chg="mod replId">
          <ac:chgData name="Keeley Williams" userId="5c426a9f5b477de5" providerId="LiveId" clId="{3AC54006-119F-4200-B2DE-6C158D32F592}" dt="2023-12-08T20:13:11.066" v="3520" actId="26606"/>
          <ac:spMkLst>
            <pc:docMk/>
            <pc:sldMk cId="2687597769" sldId="264"/>
            <ac:spMk id="518" creationId="{A8DBC39A-A841-4DAD-A5EE-BAD254A4FA4E}"/>
          </ac:spMkLst>
        </pc:spChg>
        <pc:spChg chg="mod replId">
          <ac:chgData name="Keeley Williams" userId="5c426a9f5b477de5" providerId="LiveId" clId="{3AC54006-119F-4200-B2DE-6C158D32F592}" dt="2023-12-08T20:13:11.066" v="3520" actId="26606"/>
          <ac:spMkLst>
            <pc:docMk/>
            <pc:sldMk cId="2687597769" sldId="264"/>
            <ac:spMk id="519" creationId="{E88E8002-19BD-4C58-ACEF-D092676D50D7}"/>
          </ac:spMkLst>
        </pc:spChg>
        <pc:spChg chg="mod replId">
          <ac:chgData name="Keeley Williams" userId="5c426a9f5b477de5" providerId="LiveId" clId="{3AC54006-119F-4200-B2DE-6C158D32F592}" dt="2023-12-08T20:13:11.066" v="3520" actId="26606"/>
          <ac:spMkLst>
            <pc:docMk/>
            <pc:sldMk cId="2687597769" sldId="264"/>
            <ac:spMk id="520" creationId="{637DEA0B-D0C3-4386-B016-901208881047}"/>
          </ac:spMkLst>
        </pc:spChg>
        <pc:spChg chg="mod replId">
          <ac:chgData name="Keeley Williams" userId="5c426a9f5b477de5" providerId="LiveId" clId="{3AC54006-119F-4200-B2DE-6C158D32F592}" dt="2023-12-08T20:13:11.066" v="3520" actId="26606"/>
          <ac:spMkLst>
            <pc:docMk/>
            <pc:sldMk cId="2687597769" sldId="264"/>
            <ac:spMk id="521" creationId="{1E085198-3B84-4E70-8004-5B739F0D071D}"/>
          </ac:spMkLst>
        </pc:spChg>
        <pc:spChg chg="mod replId">
          <ac:chgData name="Keeley Williams" userId="5c426a9f5b477de5" providerId="LiveId" clId="{3AC54006-119F-4200-B2DE-6C158D32F592}" dt="2023-12-08T20:13:11.066" v="3520" actId="26606"/>
          <ac:spMkLst>
            <pc:docMk/>
            <pc:sldMk cId="2687597769" sldId="264"/>
            <ac:spMk id="522" creationId="{1F8854E4-646B-4843-9429-2E68B3AE9A4D}"/>
          </ac:spMkLst>
        </pc:spChg>
        <pc:spChg chg="mod replId">
          <ac:chgData name="Keeley Williams" userId="5c426a9f5b477de5" providerId="LiveId" clId="{3AC54006-119F-4200-B2DE-6C158D32F592}" dt="2023-12-08T20:13:11.066" v="3520" actId="26606"/>
          <ac:spMkLst>
            <pc:docMk/>
            <pc:sldMk cId="2687597769" sldId="264"/>
            <ac:spMk id="523" creationId="{D75E4420-1C5B-4C29-9622-F3DA7E0BFBDA}"/>
          </ac:spMkLst>
        </pc:spChg>
        <pc:spChg chg="mod replId">
          <ac:chgData name="Keeley Williams" userId="5c426a9f5b477de5" providerId="LiveId" clId="{3AC54006-119F-4200-B2DE-6C158D32F592}" dt="2023-12-08T20:13:11.066" v="3520" actId="26606"/>
          <ac:spMkLst>
            <pc:docMk/>
            <pc:sldMk cId="2687597769" sldId="264"/>
            <ac:spMk id="524" creationId="{69099746-E839-480D-A294-38518485580E}"/>
          </ac:spMkLst>
        </pc:spChg>
        <pc:spChg chg="mod replId">
          <ac:chgData name="Keeley Williams" userId="5c426a9f5b477de5" providerId="LiveId" clId="{3AC54006-119F-4200-B2DE-6C158D32F592}" dt="2023-12-08T20:13:11.066" v="3520" actId="26606"/>
          <ac:spMkLst>
            <pc:docMk/>
            <pc:sldMk cId="2687597769" sldId="264"/>
            <ac:spMk id="525" creationId="{35C60C66-6A6A-42B6-82CE-9F5BCAD5FF9C}"/>
          </ac:spMkLst>
        </pc:spChg>
        <pc:spChg chg="mod replId">
          <ac:chgData name="Keeley Williams" userId="5c426a9f5b477de5" providerId="LiveId" clId="{3AC54006-119F-4200-B2DE-6C158D32F592}" dt="2023-12-08T20:13:11.066" v="3520" actId="26606"/>
          <ac:spMkLst>
            <pc:docMk/>
            <pc:sldMk cId="2687597769" sldId="264"/>
            <ac:spMk id="526" creationId="{A85425DE-B5F8-4166-8F76-168A6E6F58B2}"/>
          </ac:spMkLst>
        </pc:spChg>
        <pc:spChg chg="mod replId">
          <ac:chgData name="Keeley Williams" userId="5c426a9f5b477de5" providerId="LiveId" clId="{3AC54006-119F-4200-B2DE-6C158D32F592}" dt="2023-12-08T20:13:11.066" v="3520" actId="26606"/>
          <ac:spMkLst>
            <pc:docMk/>
            <pc:sldMk cId="2687597769" sldId="264"/>
            <ac:spMk id="527" creationId="{AF5E9558-8664-40E2-818A-C90536250A45}"/>
          </ac:spMkLst>
        </pc:spChg>
        <pc:spChg chg="mod replId">
          <ac:chgData name="Keeley Williams" userId="5c426a9f5b477de5" providerId="LiveId" clId="{3AC54006-119F-4200-B2DE-6C158D32F592}" dt="2023-12-08T20:13:11.066" v="3520" actId="26606"/>
          <ac:spMkLst>
            <pc:docMk/>
            <pc:sldMk cId="2687597769" sldId="264"/>
            <ac:spMk id="528" creationId="{620CC716-8E51-492E-95F3-7DF5778E859B}"/>
          </ac:spMkLst>
        </pc:spChg>
        <pc:spChg chg="mod replId">
          <ac:chgData name="Keeley Williams" userId="5c426a9f5b477de5" providerId="LiveId" clId="{3AC54006-119F-4200-B2DE-6C158D32F592}" dt="2023-12-08T20:13:11.066" v="3520" actId="26606"/>
          <ac:spMkLst>
            <pc:docMk/>
            <pc:sldMk cId="2687597769" sldId="264"/>
            <ac:spMk id="529" creationId="{87956267-D439-4A6C-8779-9864DDF69C63}"/>
          </ac:spMkLst>
        </pc:spChg>
        <pc:spChg chg="mod replId">
          <ac:chgData name="Keeley Williams" userId="5c426a9f5b477de5" providerId="LiveId" clId="{3AC54006-119F-4200-B2DE-6C158D32F592}" dt="2023-12-08T20:13:11.066" v="3520" actId="26606"/>
          <ac:spMkLst>
            <pc:docMk/>
            <pc:sldMk cId="2687597769" sldId="264"/>
            <ac:spMk id="530" creationId="{E566625F-0177-4163-AAC6-DD5AA3525432}"/>
          </ac:spMkLst>
        </pc:spChg>
        <pc:spChg chg="mod replId">
          <ac:chgData name="Keeley Williams" userId="5c426a9f5b477de5" providerId="LiveId" clId="{3AC54006-119F-4200-B2DE-6C158D32F592}" dt="2023-12-08T20:13:11.066" v="3520" actId="26606"/>
          <ac:spMkLst>
            <pc:docMk/>
            <pc:sldMk cId="2687597769" sldId="264"/>
            <ac:spMk id="531" creationId="{01580694-1781-46F9-B2C4-76F4689BADD2}"/>
          </ac:spMkLst>
        </pc:spChg>
        <pc:spChg chg="mod replId">
          <ac:chgData name="Keeley Williams" userId="5c426a9f5b477de5" providerId="LiveId" clId="{3AC54006-119F-4200-B2DE-6C158D32F592}" dt="2023-12-08T20:13:11.066" v="3520" actId="26606"/>
          <ac:spMkLst>
            <pc:docMk/>
            <pc:sldMk cId="2687597769" sldId="264"/>
            <ac:spMk id="532" creationId="{1635D9A5-51BC-49A2-9AE2-4C8147FC5EBD}"/>
          </ac:spMkLst>
        </pc:spChg>
        <pc:spChg chg="mod replId">
          <ac:chgData name="Keeley Williams" userId="5c426a9f5b477de5" providerId="LiveId" clId="{3AC54006-119F-4200-B2DE-6C158D32F592}" dt="2023-12-08T20:13:11.066" v="3520" actId="26606"/>
          <ac:spMkLst>
            <pc:docMk/>
            <pc:sldMk cId="2687597769" sldId="264"/>
            <ac:spMk id="533" creationId="{B6D58AC8-F8B3-4C3D-AE9F-26677AE638A1}"/>
          </ac:spMkLst>
        </pc:spChg>
        <pc:spChg chg="mod replId">
          <ac:chgData name="Keeley Williams" userId="5c426a9f5b477de5" providerId="LiveId" clId="{3AC54006-119F-4200-B2DE-6C158D32F592}" dt="2023-12-08T20:13:11.066" v="3520" actId="26606"/>
          <ac:spMkLst>
            <pc:docMk/>
            <pc:sldMk cId="2687597769" sldId="264"/>
            <ac:spMk id="534" creationId="{53CA316E-6515-47CF-9F53-7A0EE31AFA39}"/>
          </ac:spMkLst>
        </pc:spChg>
        <pc:spChg chg="mod replId">
          <ac:chgData name="Keeley Williams" userId="5c426a9f5b477de5" providerId="LiveId" clId="{3AC54006-119F-4200-B2DE-6C158D32F592}" dt="2023-12-08T20:13:11.066" v="3520" actId="26606"/>
          <ac:spMkLst>
            <pc:docMk/>
            <pc:sldMk cId="2687597769" sldId="264"/>
            <ac:spMk id="535" creationId="{F8E79866-F842-47A5-8D8C-0185FD69D097}"/>
          </ac:spMkLst>
        </pc:spChg>
        <pc:spChg chg="mod replId">
          <ac:chgData name="Keeley Williams" userId="5c426a9f5b477de5" providerId="LiveId" clId="{3AC54006-119F-4200-B2DE-6C158D32F592}" dt="2023-12-08T20:13:11.066" v="3520" actId="26606"/>
          <ac:spMkLst>
            <pc:docMk/>
            <pc:sldMk cId="2687597769" sldId="264"/>
            <ac:spMk id="536" creationId="{A1939D2F-E660-4CFF-BF9C-2146DD9CC10B}"/>
          </ac:spMkLst>
        </pc:spChg>
        <pc:spChg chg="mod replId">
          <ac:chgData name="Keeley Williams" userId="5c426a9f5b477de5" providerId="LiveId" clId="{3AC54006-119F-4200-B2DE-6C158D32F592}" dt="2023-12-08T20:13:11.066" v="3520" actId="26606"/>
          <ac:spMkLst>
            <pc:docMk/>
            <pc:sldMk cId="2687597769" sldId="264"/>
            <ac:spMk id="537" creationId="{3F048F16-4CC3-406C-93A3-3CEDF31C42AD}"/>
          </ac:spMkLst>
        </pc:spChg>
        <pc:spChg chg="mod replId">
          <ac:chgData name="Keeley Williams" userId="5c426a9f5b477de5" providerId="LiveId" clId="{3AC54006-119F-4200-B2DE-6C158D32F592}" dt="2023-12-08T20:13:11.066" v="3520" actId="26606"/>
          <ac:spMkLst>
            <pc:docMk/>
            <pc:sldMk cId="2687597769" sldId="264"/>
            <ac:spMk id="538" creationId="{BA5658A8-AB7B-409C-A206-50CDD5818C04}"/>
          </ac:spMkLst>
        </pc:spChg>
        <pc:spChg chg="mod replId">
          <ac:chgData name="Keeley Williams" userId="5c426a9f5b477de5" providerId="LiveId" clId="{3AC54006-119F-4200-B2DE-6C158D32F592}" dt="2023-12-08T20:13:11.066" v="3520" actId="26606"/>
          <ac:spMkLst>
            <pc:docMk/>
            <pc:sldMk cId="2687597769" sldId="264"/>
            <ac:spMk id="539" creationId="{1A4F8AC2-9FA1-4E5B-ACB2-661CAABFEE77}"/>
          </ac:spMkLst>
        </pc:spChg>
        <pc:spChg chg="mod replId">
          <ac:chgData name="Keeley Williams" userId="5c426a9f5b477de5" providerId="LiveId" clId="{3AC54006-119F-4200-B2DE-6C158D32F592}" dt="2023-12-08T20:13:11.066" v="3520" actId="26606"/>
          <ac:spMkLst>
            <pc:docMk/>
            <pc:sldMk cId="2687597769" sldId="264"/>
            <ac:spMk id="540" creationId="{6438DDE6-AE18-4B2A-92CE-57D6032A1C0E}"/>
          </ac:spMkLst>
        </pc:spChg>
        <pc:spChg chg="mod replId">
          <ac:chgData name="Keeley Williams" userId="5c426a9f5b477de5" providerId="LiveId" clId="{3AC54006-119F-4200-B2DE-6C158D32F592}" dt="2023-12-08T20:13:11.066" v="3520" actId="26606"/>
          <ac:spMkLst>
            <pc:docMk/>
            <pc:sldMk cId="2687597769" sldId="264"/>
            <ac:spMk id="541" creationId="{19B002FA-1035-4DE8-8097-3675A4FB2E8B}"/>
          </ac:spMkLst>
        </pc:spChg>
        <pc:spChg chg="mod replId">
          <ac:chgData name="Keeley Williams" userId="5c426a9f5b477de5" providerId="LiveId" clId="{3AC54006-119F-4200-B2DE-6C158D32F592}" dt="2023-12-08T20:13:11.066" v="3520" actId="26606"/>
          <ac:spMkLst>
            <pc:docMk/>
            <pc:sldMk cId="2687597769" sldId="264"/>
            <ac:spMk id="542" creationId="{699ADFD1-CBA1-4C59-A545-CA6EEAF2C48E}"/>
          </ac:spMkLst>
        </pc:spChg>
        <pc:spChg chg="mod replId">
          <ac:chgData name="Keeley Williams" userId="5c426a9f5b477de5" providerId="LiveId" clId="{3AC54006-119F-4200-B2DE-6C158D32F592}" dt="2023-12-08T20:13:11.066" v="3520" actId="26606"/>
          <ac:spMkLst>
            <pc:docMk/>
            <pc:sldMk cId="2687597769" sldId="264"/>
            <ac:spMk id="543" creationId="{85DDA6CB-B8BF-4E57-BF2E-5C880FAF87CA}"/>
          </ac:spMkLst>
        </pc:spChg>
        <pc:spChg chg="mod replId">
          <ac:chgData name="Keeley Williams" userId="5c426a9f5b477de5" providerId="LiveId" clId="{3AC54006-119F-4200-B2DE-6C158D32F592}" dt="2023-12-08T20:13:11.066" v="3520" actId="26606"/>
          <ac:spMkLst>
            <pc:docMk/>
            <pc:sldMk cId="2687597769" sldId="264"/>
            <ac:spMk id="544" creationId="{6A8B2946-9D70-4DD4-B9B2-606E8F83A044}"/>
          </ac:spMkLst>
        </pc:spChg>
        <pc:spChg chg="mod replId">
          <ac:chgData name="Keeley Williams" userId="5c426a9f5b477de5" providerId="LiveId" clId="{3AC54006-119F-4200-B2DE-6C158D32F592}" dt="2023-12-08T20:13:11.066" v="3520" actId="26606"/>
          <ac:spMkLst>
            <pc:docMk/>
            <pc:sldMk cId="2687597769" sldId="264"/>
            <ac:spMk id="545" creationId="{C319A466-F3AE-4F1F-BD2F-77D9F148B07B}"/>
          </ac:spMkLst>
        </pc:spChg>
        <pc:spChg chg="mod replId">
          <ac:chgData name="Keeley Williams" userId="5c426a9f5b477de5" providerId="LiveId" clId="{3AC54006-119F-4200-B2DE-6C158D32F592}" dt="2023-12-08T20:13:11.066" v="3520" actId="26606"/>
          <ac:spMkLst>
            <pc:docMk/>
            <pc:sldMk cId="2687597769" sldId="264"/>
            <ac:spMk id="546" creationId="{C6CF0A07-A757-404E-9880-5AF3D52DE4B4}"/>
          </ac:spMkLst>
        </pc:spChg>
        <pc:spChg chg="mod replId">
          <ac:chgData name="Keeley Williams" userId="5c426a9f5b477de5" providerId="LiveId" clId="{3AC54006-119F-4200-B2DE-6C158D32F592}" dt="2023-12-08T20:13:11.066" v="3520" actId="26606"/>
          <ac:spMkLst>
            <pc:docMk/>
            <pc:sldMk cId="2687597769" sldId="264"/>
            <ac:spMk id="547" creationId="{DD3C2686-5B08-4159-865F-1B0A72E7EBB1}"/>
          </ac:spMkLst>
        </pc:spChg>
        <pc:spChg chg="mod replId">
          <ac:chgData name="Keeley Williams" userId="5c426a9f5b477de5" providerId="LiveId" clId="{3AC54006-119F-4200-B2DE-6C158D32F592}" dt="2023-12-08T20:13:11.066" v="3520" actId="26606"/>
          <ac:spMkLst>
            <pc:docMk/>
            <pc:sldMk cId="2687597769" sldId="264"/>
            <ac:spMk id="548" creationId="{5AAB7354-0524-4F71-83F0-35FAFA9EEDCD}"/>
          </ac:spMkLst>
        </pc:spChg>
        <pc:spChg chg="mod replId">
          <ac:chgData name="Keeley Williams" userId="5c426a9f5b477de5" providerId="LiveId" clId="{3AC54006-119F-4200-B2DE-6C158D32F592}" dt="2023-12-08T20:13:11.066" v="3520" actId="26606"/>
          <ac:spMkLst>
            <pc:docMk/>
            <pc:sldMk cId="2687597769" sldId="264"/>
            <ac:spMk id="549" creationId="{C93C7EEE-727B-4A0D-AA01-3B0893F866EE}"/>
          </ac:spMkLst>
        </pc:spChg>
        <pc:spChg chg="mod replId">
          <ac:chgData name="Keeley Williams" userId="5c426a9f5b477de5" providerId="LiveId" clId="{3AC54006-119F-4200-B2DE-6C158D32F592}" dt="2023-12-08T20:13:11.066" v="3520" actId="26606"/>
          <ac:spMkLst>
            <pc:docMk/>
            <pc:sldMk cId="2687597769" sldId="264"/>
            <ac:spMk id="550" creationId="{7F98C909-0D3D-402C-86A1-9647DA57BA25}"/>
          </ac:spMkLst>
        </pc:spChg>
        <pc:spChg chg="mod replId">
          <ac:chgData name="Keeley Williams" userId="5c426a9f5b477de5" providerId="LiveId" clId="{3AC54006-119F-4200-B2DE-6C158D32F592}" dt="2023-12-08T20:13:11.066" v="3520" actId="26606"/>
          <ac:spMkLst>
            <pc:docMk/>
            <pc:sldMk cId="2687597769" sldId="264"/>
            <ac:spMk id="551" creationId="{29CF4616-0FC7-4D90-97D4-47F26C31BFE4}"/>
          </ac:spMkLst>
        </pc:spChg>
        <pc:spChg chg="mod replId">
          <ac:chgData name="Keeley Williams" userId="5c426a9f5b477de5" providerId="LiveId" clId="{3AC54006-119F-4200-B2DE-6C158D32F592}" dt="2023-12-08T20:13:11.066" v="3520" actId="26606"/>
          <ac:spMkLst>
            <pc:docMk/>
            <pc:sldMk cId="2687597769" sldId="264"/>
            <ac:spMk id="552" creationId="{A5151952-7057-44BC-B171-EC280CDD30D4}"/>
          </ac:spMkLst>
        </pc:spChg>
        <pc:spChg chg="mod replId">
          <ac:chgData name="Keeley Williams" userId="5c426a9f5b477de5" providerId="LiveId" clId="{3AC54006-119F-4200-B2DE-6C158D32F592}" dt="2023-12-08T20:13:11.066" v="3520" actId="26606"/>
          <ac:spMkLst>
            <pc:docMk/>
            <pc:sldMk cId="2687597769" sldId="264"/>
            <ac:spMk id="553" creationId="{0CC14CA9-836E-4131-9614-CC7AF80C7A93}"/>
          </ac:spMkLst>
        </pc:spChg>
        <pc:spChg chg="mod replId">
          <ac:chgData name="Keeley Williams" userId="5c426a9f5b477de5" providerId="LiveId" clId="{3AC54006-119F-4200-B2DE-6C158D32F592}" dt="2023-12-08T20:13:11.066" v="3520" actId="26606"/>
          <ac:spMkLst>
            <pc:docMk/>
            <pc:sldMk cId="2687597769" sldId="264"/>
            <ac:spMk id="554" creationId="{B9227461-A59A-437A-A371-0B3DD0510ED7}"/>
          </ac:spMkLst>
        </pc:spChg>
        <pc:spChg chg="mod replId">
          <ac:chgData name="Keeley Williams" userId="5c426a9f5b477de5" providerId="LiveId" clId="{3AC54006-119F-4200-B2DE-6C158D32F592}" dt="2023-12-08T20:13:11.066" v="3520" actId="26606"/>
          <ac:spMkLst>
            <pc:docMk/>
            <pc:sldMk cId="2687597769" sldId="264"/>
            <ac:spMk id="555" creationId="{4564435B-AE59-45CC-A733-1D61AB9A5FC4}"/>
          </ac:spMkLst>
        </pc:spChg>
        <pc:spChg chg="mod replId">
          <ac:chgData name="Keeley Williams" userId="5c426a9f5b477de5" providerId="LiveId" clId="{3AC54006-119F-4200-B2DE-6C158D32F592}" dt="2023-12-08T20:13:11.066" v="3520" actId="26606"/>
          <ac:spMkLst>
            <pc:docMk/>
            <pc:sldMk cId="2687597769" sldId="264"/>
            <ac:spMk id="556" creationId="{24964014-4F54-4767-B2A1-1E68A49A2E40}"/>
          </ac:spMkLst>
        </pc:spChg>
        <pc:spChg chg="mod replId">
          <ac:chgData name="Keeley Williams" userId="5c426a9f5b477de5" providerId="LiveId" clId="{3AC54006-119F-4200-B2DE-6C158D32F592}" dt="2023-12-08T20:13:11.066" v="3520" actId="26606"/>
          <ac:spMkLst>
            <pc:docMk/>
            <pc:sldMk cId="2687597769" sldId="264"/>
            <ac:spMk id="557" creationId="{AB12DA42-BE2F-486C-A207-50F0B2A0D6B8}"/>
          </ac:spMkLst>
        </pc:spChg>
        <pc:spChg chg="mod replId">
          <ac:chgData name="Keeley Williams" userId="5c426a9f5b477de5" providerId="LiveId" clId="{3AC54006-119F-4200-B2DE-6C158D32F592}" dt="2023-12-08T20:13:11.066" v="3520" actId="26606"/>
          <ac:spMkLst>
            <pc:docMk/>
            <pc:sldMk cId="2687597769" sldId="264"/>
            <ac:spMk id="558" creationId="{F35083CD-4EE4-48A6-BDE4-DCEB0CD087D4}"/>
          </ac:spMkLst>
        </pc:spChg>
        <pc:spChg chg="mod replId">
          <ac:chgData name="Keeley Williams" userId="5c426a9f5b477de5" providerId="LiveId" clId="{3AC54006-119F-4200-B2DE-6C158D32F592}" dt="2023-12-08T20:13:11.066" v="3520" actId="26606"/>
          <ac:spMkLst>
            <pc:docMk/>
            <pc:sldMk cId="2687597769" sldId="264"/>
            <ac:spMk id="559" creationId="{2ACA69B4-304D-4E76-91E8-B824CC474C6D}"/>
          </ac:spMkLst>
        </pc:spChg>
        <pc:spChg chg="mod replId">
          <ac:chgData name="Keeley Williams" userId="5c426a9f5b477de5" providerId="LiveId" clId="{3AC54006-119F-4200-B2DE-6C158D32F592}" dt="2023-12-08T20:13:11.066" v="3520" actId="26606"/>
          <ac:spMkLst>
            <pc:docMk/>
            <pc:sldMk cId="2687597769" sldId="264"/>
            <ac:spMk id="560" creationId="{05FBB8B7-7087-4F0C-8A80-BA19FA3C5902}"/>
          </ac:spMkLst>
        </pc:spChg>
        <pc:spChg chg="mod replId">
          <ac:chgData name="Keeley Williams" userId="5c426a9f5b477de5" providerId="LiveId" clId="{3AC54006-119F-4200-B2DE-6C158D32F592}" dt="2023-12-08T20:13:11.066" v="3520" actId="26606"/>
          <ac:spMkLst>
            <pc:docMk/>
            <pc:sldMk cId="2687597769" sldId="264"/>
            <ac:spMk id="561" creationId="{708B546A-B18E-4E08-B52F-1F1FB4515CD6}"/>
          </ac:spMkLst>
        </pc:spChg>
        <pc:spChg chg="mod replId">
          <ac:chgData name="Keeley Williams" userId="5c426a9f5b477de5" providerId="LiveId" clId="{3AC54006-119F-4200-B2DE-6C158D32F592}" dt="2023-12-08T20:13:11.066" v="3520" actId="26606"/>
          <ac:spMkLst>
            <pc:docMk/>
            <pc:sldMk cId="2687597769" sldId="264"/>
            <ac:spMk id="562" creationId="{4D083028-5844-4BA9-91D6-6066256F89BE}"/>
          </ac:spMkLst>
        </pc:spChg>
        <pc:spChg chg="mod replId">
          <ac:chgData name="Keeley Williams" userId="5c426a9f5b477de5" providerId="LiveId" clId="{3AC54006-119F-4200-B2DE-6C158D32F592}" dt="2023-12-08T20:13:11.066" v="3520" actId="26606"/>
          <ac:spMkLst>
            <pc:docMk/>
            <pc:sldMk cId="2687597769" sldId="264"/>
            <ac:spMk id="563" creationId="{46BDB7B8-D976-4509-BB67-E960BEB6E356}"/>
          </ac:spMkLst>
        </pc:spChg>
        <pc:spChg chg="mod replId">
          <ac:chgData name="Keeley Williams" userId="5c426a9f5b477de5" providerId="LiveId" clId="{3AC54006-119F-4200-B2DE-6C158D32F592}" dt="2023-12-08T20:13:11.066" v="3520" actId="26606"/>
          <ac:spMkLst>
            <pc:docMk/>
            <pc:sldMk cId="2687597769" sldId="264"/>
            <ac:spMk id="564" creationId="{1F8D90CC-4AD0-49F4-B215-61FD0A2FE8D9}"/>
          </ac:spMkLst>
        </pc:spChg>
        <pc:spChg chg="mod replId">
          <ac:chgData name="Keeley Williams" userId="5c426a9f5b477de5" providerId="LiveId" clId="{3AC54006-119F-4200-B2DE-6C158D32F592}" dt="2023-12-08T20:13:11.066" v="3520" actId="26606"/>
          <ac:spMkLst>
            <pc:docMk/>
            <pc:sldMk cId="2687597769" sldId="264"/>
            <ac:spMk id="565" creationId="{FA255F4C-2D85-48C3-A425-B1B090100A87}"/>
          </ac:spMkLst>
        </pc:spChg>
        <pc:spChg chg="mod replId">
          <ac:chgData name="Keeley Williams" userId="5c426a9f5b477de5" providerId="LiveId" clId="{3AC54006-119F-4200-B2DE-6C158D32F592}" dt="2023-12-08T20:13:11.066" v="3520" actId="26606"/>
          <ac:spMkLst>
            <pc:docMk/>
            <pc:sldMk cId="2687597769" sldId="264"/>
            <ac:spMk id="566" creationId="{64D88F2F-ACB0-4172-BB9F-71ABC334DB01}"/>
          </ac:spMkLst>
        </pc:spChg>
        <pc:spChg chg="mod replId">
          <ac:chgData name="Keeley Williams" userId="5c426a9f5b477de5" providerId="LiveId" clId="{3AC54006-119F-4200-B2DE-6C158D32F592}" dt="2023-12-08T20:13:11.066" v="3520" actId="26606"/>
          <ac:spMkLst>
            <pc:docMk/>
            <pc:sldMk cId="2687597769" sldId="264"/>
            <ac:spMk id="567" creationId="{6102F024-AF29-4883-BE6C-52EFD0207142}"/>
          </ac:spMkLst>
        </pc:spChg>
        <pc:spChg chg="mod replId">
          <ac:chgData name="Keeley Williams" userId="5c426a9f5b477de5" providerId="LiveId" clId="{3AC54006-119F-4200-B2DE-6C158D32F592}" dt="2023-12-08T20:13:11.066" v="3520" actId="26606"/>
          <ac:spMkLst>
            <pc:docMk/>
            <pc:sldMk cId="2687597769" sldId="264"/>
            <ac:spMk id="568" creationId="{809DB4B0-EDB8-4635-9A3D-B48E5965857D}"/>
          </ac:spMkLst>
        </pc:spChg>
        <pc:spChg chg="mod replId">
          <ac:chgData name="Keeley Williams" userId="5c426a9f5b477de5" providerId="LiveId" clId="{3AC54006-119F-4200-B2DE-6C158D32F592}" dt="2023-12-08T20:13:11.066" v="3520" actId="26606"/>
          <ac:spMkLst>
            <pc:docMk/>
            <pc:sldMk cId="2687597769" sldId="264"/>
            <ac:spMk id="569" creationId="{BA4BB9B4-19AF-4964-8FDE-1C02C01F3796}"/>
          </ac:spMkLst>
        </pc:spChg>
        <pc:spChg chg="mod replId">
          <ac:chgData name="Keeley Williams" userId="5c426a9f5b477de5" providerId="LiveId" clId="{3AC54006-119F-4200-B2DE-6C158D32F592}" dt="2023-12-08T20:13:11.066" v="3520" actId="26606"/>
          <ac:spMkLst>
            <pc:docMk/>
            <pc:sldMk cId="2687597769" sldId="264"/>
            <ac:spMk id="570" creationId="{3466ACF5-678D-47AC-A8E1-250FBEA6E578}"/>
          </ac:spMkLst>
        </pc:spChg>
        <pc:spChg chg="mod replId">
          <ac:chgData name="Keeley Williams" userId="5c426a9f5b477de5" providerId="LiveId" clId="{3AC54006-119F-4200-B2DE-6C158D32F592}" dt="2023-12-08T20:13:11.066" v="3520" actId="26606"/>
          <ac:spMkLst>
            <pc:docMk/>
            <pc:sldMk cId="2687597769" sldId="264"/>
            <ac:spMk id="571" creationId="{CF4BE354-56F1-4CC0-ABC3-CFA2255599D5}"/>
          </ac:spMkLst>
        </pc:spChg>
        <pc:spChg chg="mod replId">
          <ac:chgData name="Keeley Williams" userId="5c426a9f5b477de5" providerId="LiveId" clId="{3AC54006-119F-4200-B2DE-6C158D32F592}" dt="2023-12-08T20:13:11.066" v="3520" actId="26606"/>
          <ac:spMkLst>
            <pc:docMk/>
            <pc:sldMk cId="2687597769" sldId="264"/>
            <ac:spMk id="572" creationId="{1FF6AB4A-7E14-48F4-B58E-D3BCD7F55294}"/>
          </ac:spMkLst>
        </pc:spChg>
        <pc:spChg chg="mod replId">
          <ac:chgData name="Keeley Williams" userId="5c426a9f5b477de5" providerId="LiveId" clId="{3AC54006-119F-4200-B2DE-6C158D32F592}" dt="2023-12-08T20:13:11.066" v="3520" actId="26606"/>
          <ac:spMkLst>
            <pc:docMk/>
            <pc:sldMk cId="2687597769" sldId="264"/>
            <ac:spMk id="573" creationId="{826A8026-2DFD-4691-81ED-CF8C6C8101F5}"/>
          </ac:spMkLst>
        </pc:spChg>
        <pc:spChg chg="mod replId">
          <ac:chgData name="Keeley Williams" userId="5c426a9f5b477de5" providerId="LiveId" clId="{3AC54006-119F-4200-B2DE-6C158D32F592}" dt="2023-12-08T20:13:11.066" v="3520" actId="26606"/>
          <ac:spMkLst>
            <pc:docMk/>
            <pc:sldMk cId="2687597769" sldId="264"/>
            <ac:spMk id="574" creationId="{DCBE85A3-D478-4EBF-A094-768EDE80E06F}"/>
          </ac:spMkLst>
        </pc:spChg>
        <pc:spChg chg="mod replId">
          <ac:chgData name="Keeley Williams" userId="5c426a9f5b477de5" providerId="LiveId" clId="{3AC54006-119F-4200-B2DE-6C158D32F592}" dt="2023-12-08T20:13:11.066" v="3520" actId="26606"/>
          <ac:spMkLst>
            <pc:docMk/>
            <pc:sldMk cId="2687597769" sldId="264"/>
            <ac:spMk id="575" creationId="{9B03629E-D0C6-47D9-9E55-FB00BFBAD0F9}"/>
          </ac:spMkLst>
        </pc:spChg>
        <pc:spChg chg="mod replId">
          <ac:chgData name="Keeley Williams" userId="5c426a9f5b477de5" providerId="LiveId" clId="{3AC54006-119F-4200-B2DE-6C158D32F592}" dt="2023-12-08T20:13:11.066" v="3520" actId="26606"/>
          <ac:spMkLst>
            <pc:docMk/>
            <pc:sldMk cId="2687597769" sldId="264"/>
            <ac:spMk id="576" creationId="{7ECA1C99-3F19-4C93-9683-CDDBE2840F63}"/>
          </ac:spMkLst>
        </pc:spChg>
        <pc:spChg chg="mod replId">
          <ac:chgData name="Keeley Williams" userId="5c426a9f5b477de5" providerId="LiveId" clId="{3AC54006-119F-4200-B2DE-6C158D32F592}" dt="2023-12-08T20:13:11.066" v="3520" actId="26606"/>
          <ac:spMkLst>
            <pc:docMk/>
            <pc:sldMk cId="2687597769" sldId="264"/>
            <ac:spMk id="577" creationId="{6E53F2EA-BC30-4BEC-BBA5-FF485FD8B6FD}"/>
          </ac:spMkLst>
        </pc:spChg>
        <pc:spChg chg="mod replId">
          <ac:chgData name="Keeley Williams" userId="5c426a9f5b477de5" providerId="LiveId" clId="{3AC54006-119F-4200-B2DE-6C158D32F592}" dt="2023-12-08T20:13:11.066" v="3520" actId="26606"/>
          <ac:spMkLst>
            <pc:docMk/>
            <pc:sldMk cId="2687597769" sldId="264"/>
            <ac:spMk id="578" creationId="{4FE941FB-7EBE-489D-B1D8-06BC9E2F789A}"/>
          </ac:spMkLst>
        </pc:spChg>
        <pc:spChg chg="mod replId">
          <ac:chgData name="Keeley Williams" userId="5c426a9f5b477de5" providerId="LiveId" clId="{3AC54006-119F-4200-B2DE-6C158D32F592}" dt="2023-12-08T20:13:11.066" v="3520" actId="26606"/>
          <ac:spMkLst>
            <pc:docMk/>
            <pc:sldMk cId="2687597769" sldId="264"/>
            <ac:spMk id="579" creationId="{4FCECFFB-D979-4814-99CC-B8C0CCE0470C}"/>
          </ac:spMkLst>
        </pc:spChg>
        <pc:spChg chg="mod replId">
          <ac:chgData name="Keeley Williams" userId="5c426a9f5b477de5" providerId="LiveId" clId="{3AC54006-119F-4200-B2DE-6C158D32F592}" dt="2023-12-08T20:13:11.066" v="3520" actId="26606"/>
          <ac:spMkLst>
            <pc:docMk/>
            <pc:sldMk cId="2687597769" sldId="264"/>
            <ac:spMk id="580" creationId="{5218BC88-1436-4861-9108-ED5C49172DD4}"/>
          </ac:spMkLst>
        </pc:spChg>
        <pc:spChg chg="mod replId">
          <ac:chgData name="Keeley Williams" userId="5c426a9f5b477de5" providerId="LiveId" clId="{3AC54006-119F-4200-B2DE-6C158D32F592}" dt="2023-12-08T20:13:11.066" v="3520" actId="26606"/>
          <ac:spMkLst>
            <pc:docMk/>
            <pc:sldMk cId="2687597769" sldId="264"/>
            <ac:spMk id="581" creationId="{7C43492A-8ADB-4CDA-976F-F9159DE1407C}"/>
          </ac:spMkLst>
        </pc:spChg>
        <pc:spChg chg="mod replId">
          <ac:chgData name="Keeley Williams" userId="5c426a9f5b477de5" providerId="LiveId" clId="{3AC54006-119F-4200-B2DE-6C158D32F592}" dt="2023-12-08T20:13:11.066" v="3520" actId="26606"/>
          <ac:spMkLst>
            <pc:docMk/>
            <pc:sldMk cId="2687597769" sldId="264"/>
            <ac:spMk id="582" creationId="{448A8C4E-CD2B-4E83-895D-6B1071C5E9CB}"/>
          </ac:spMkLst>
        </pc:spChg>
        <pc:spChg chg="mod replId">
          <ac:chgData name="Keeley Williams" userId="5c426a9f5b477de5" providerId="LiveId" clId="{3AC54006-119F-4200-B2DE-6C158D32F592}" dt="2023-12-08T20:13:11.066" v="3520" actId="26606"/>
          <ac:spMkLst>
            <pc:docMk/>
            <pc:sldMk cId="2687597769" sldId="264"/>
            <ac:spMk id="583" creationId="{2315E315-11E8-4514-BE71-EEA42E237213}"/>
          </ac:spMkLst>
        </pc:spChg>
        <pc:spChg chg="mod replId">
          <ac:chgData name="Keeley Williams" userId="5c426a9f5b477de5" providerId="LiveId" clId="{3AC54006-119F-4200-B2DE-6C158D32F592}" dt="2023-12-08T20:13:11.066" v="3520" actId="26606"/>
          <ac:spMkLst>
            <pc:docMk/>
            <pc:sldMk cId="2687597769" sldId="264"/>
            <ac:spMk id="584" creationId="{26C36A72-5D83-400B-9DC6-D6A4F7D36501}"/>
          </ac:spMkLst>
        </pc:spChg>
        <pc:spChg chg="mod replId">
          <ac:chgData name="Keeley Williams" userId="5c426a9f5b477de5" providerId="LiveId" clId="{3AC54006-119F-4200-B2DE-6C158D32F592}" dt="2023-12-08T20:13:11.066" v="3520" actId="26606"/>
          <ac:spMkLst>
            <pc:docMk/>
            <pc:sldMk cId="2687597769" sldId="264"/>
            <ac:spMk id="585" creationId="{DF388598-6DD8-4B12-8DBD-1F8933348EE0}"/>
          </ac:spMkLst>
        </pc:spChg>
        <pc:spChg chg="mod replId">
          <ac:chgData name="Keeley Williams" userId="5c426a9f5b477de5" providerId="LiveId" clId="{3AC54006-119F-4200-B2DE-6C158D32F592}" dt="2023-12-08T20:13:11.066" v="3520" actId="26606"/>
          <ac:spMkLst>
            <pc:docMk/>
            <pc:sldMk cId="2687597769" sldId="264"/>
            <ac:spMk id="586" creationId="{42ADD8C0-C6F0-46A9-8D78-B6026B55BD10}"/>
          </ac:spMkLst>
        </pc:spChg>
        <pc:spChg chg="mod replId">
          <ac:chgData name="Keeley Williams" userId="5c426a9f5b477de5" providerId="LiveId" clId="{3AC54006-119F-4200-B2DE-6C158D32F592}" dt="2023-12-08T20:13:11.066" v="3520" actId="26606"/>
          <ac:spMkLst>
            <pc:docMk/>
            <pc:sldMk cId="2687597769" sldId="264"/>
            <ac:spMk id="587" creationId="{B5CC1749-FD2F-40FD-AA5A-CAFE9C6E2F18}"/>
          </ac:spMkLst>
        </pc:spChg>
        <pc:spChg chg="mod replId">
          <ac:chgData name="Keeley Williams" userId="5c426a9f5b477de5" providerId="LiveId" clId="{3AC54006-119F-4200-B2DE-6C158D32F592}" dt="2023-12-08T20:13:11.066" v="3520" actId="26606"/>
          <ac:spMkLst>
            <pc:docMk/>
            <pc:sldMk cId="2687597769" sldId="264"/>
            <ac:spMk id="588" creationId="{38F5A197-D6C9-4BDB-A9DE-7FFE84B35177}"/>
          </ac:spMkLst>
        </pc:spChg>
        <pc:spChg chg="mod replId">
          <ac:chgData name="Keeley Williams" userId="5c426a9f5b477de5" providerId="LiveId" clId="{3AC54006-119F-4200-B2DE-6C158D32F592}" dt="2023-12-08T20:13:11.066" v="3520" actId="26606"/>
          <ac:spMkLst>
            <pc:docMk/>
            <pc:sldMk cId="2687597769" sldId="264"/>
            <ac:spMk id="589" creationId="{0B6C64F3-7126-4337-9067-15A64EF53566}"/>
          </ac:spMkLst>
        </pc:spChg>
        <pc:spChg chg="mod replId">
          <ac:chgData name="Keeley Williams" userId="5c426a9f5b477de5" providerId="LiveId" clId="{3AC54006-119F-4200-B2DE-6C158D32F592}" dt="2023-12-08T20:13:11.066" v="3520" actId="26606"/>
          <ac:spMkLst>
            <pc:docMk/>
            <pc:sldMk cId="2687597769" sldId="264"/>
            <ac:spMk id="590" creationId="{5A902BCF-C9BF-4566-AC1E-1E91502F2B5F}"/>
          </ac:spMkLst>
        </pc:spChg>
        <pc:spChg chg="mod replId">
          <ac:chgData name="Keeley Williams" userId="5c426a9f5b477de5" providerId="LiveId" clId="{3AC54006-119F-4200-B2DE-6C158D32F592}" dt="2023-12-08T20:13:11.066" v="3520" actId="26606"/>
          <ac:spMkLst>
            <pc:docMk/>
            <pc:sldMk cId="2687597769" sldId="264"/>
            <ac:spMk id="591" creationId="{09B1FBFF-C965-462A-9B34-D01689CAFE3F}"/>
          </ac:spMkLst>
        </pc:spChg>
        <pc:spChg chg="mod replId">
          <ac:chgData name="Keeley Williams" userId="5c426a9f5b477de5" providerId="LiveId" clId="{3AC54006-119F-4200-B2DE-6C158D32F592}" dt="2023-12-08T20:13:11.066" v="3520" actId="26606"/>
          <ac:spMkLst>
            <pc:docMk/>
            <pc:sldMk cId="2687597769" sldId="264"/>
            <ac:spMk id="592" creationId="{C13CFECF-7502-40A2-92A6-3DBC74DF93C7}"/>
          </ac:spMkLst>
        </pc:spChg>
        <pc:spChg chg="mod replId">
          <ac:chgData name="Keeley Williams" userId="5c426a9f5b477de5" providerId="LiveId" clId="{3AC54006-119F-4200-B2DE-6C158D32F592}" dt="2023-12-08T20:13:11.066" v="3520" actId="26606"/>
          <ac:spMkLst>
            <pc:docMk/>
            <pc:sldMk cId="2687597769" sldId="264"/>
            <ac:spMk id="593" creationId="{01280C84-683C-4088-8E3C-8A98A6749EB6}"/>
          </ac:spMkLst>
        </pc:spChg>
        <pc:spChg chg="mod replId">
          <ac:chgData name="Keeley Williams" userId="5c426a9f5b477de5" providerId="LiveId" clId="{3AC54006-119F-4200-B2DE-6C158D32F592}" dt="2023-12-08T20:13:11.066" v="3520" actId="26606"/>
          <ac:spMkLst>
            <pc:docMk/>
            <pc:sldMk cId="2687597769" sldId="264"/>
            <ac:spMk id="594" creationId="{3747508C-3AE5-4D8D-A086-A46FDBEDEEB7}"/>
          </ac:spMkLst>
        </pc:spChg>
        <pc:spChg chg="mod replId">
          <ac:chgData name="Keeley Williams" userId="5c426a9f5b477de5" providerId="LiveId" clId="{3AC54006-119F-4200-B2DE-6C158D32F592}" dt="2023-12-08T20:13:11.066" v="3520" actId="26606"/>
          <ac:spMkLst>
            <pc:docMk/>
            <pc:sldMk cId="2687597769" sldId="264"/>
            <ac:spMk id="595" creationId="{EEC02501-119D-4C07-AB8C-A131B125B11A}"/>
          </ac:spMkLst>
        </pc:spChg>
        <pc:spChg chg="mod replId">
          <ac:chgData name="Keeley Williams" userId="5c426a9f5b477de5" providerId="LiveId" clId="{3AC54006-119F-4200-B2DE-6C158D32F592}" dt="2023-12-08T20:13:11.066" v="3520" actId="26606"/>
          <ac:spMkLst>
            <pc:docMk/>
            <pc:sldMk cId="2687597769" sldId="264"/>
            <ac:spMk id="596" creationId="{8F899201-EDD3-4F1A-89A6-345290E70EA5}"/>
          </ac:spMkLst>
        </pc:spChg>
        <pc:spChg chg="mod replId">
          <ac:chgData name="Keeley Williams" userId="5c426a9f5b477de5" providerId="LiveId" clId="{3AC54006-119F-4200-B2DE-6C158D32F592}" dt="2023-12-08T20:13:11.066" v="3520" actId="26606"/>
          <ac:spMkLst>
            <pc:docMk/>
            <pc:sldMk cId="2687597769" sldId="264"/>
            <ac:spMk id="597" creationId="{225488C2-1481-42C0-AE4D-4052F7EFF7F3}"/>
          </ac:spMkLst>
        </pc:spChg>
        <pc:spChg chg="mod replId">
          <ac:chgData name="Keeley Williams" userId="5c426a9f5b477de5" providerId="LiveId" clId="{3AC54006-119F-4200-B2DE-6C158D32F592}" dt="2023-12-08T20:13:11.066" v="3520" actId="26606"/>
          <ac:spMkLst>
            <pc:docMk/>
            <pc:sldMk cId="2687597769" sldId="264"/>
            <ac:spMk id="598" creationId="{84F224FC-B0FB-4A2E-A9BD-0F7CFB241D61}"/>
          </ac:spMkLst>
        </pc:spChg>
        <pc:spChg chg="mod replId">
          <ac:chgData name="Keeley Williams" userId="5c426a9f5b477de5" providerId="LiveId" clId="{3AC54006-119F-4200-B2DE-6C158D32F592}" dt="2023-12-08T20:13:11.066" v="3520" actId="26606"/>
          <ac:spMkLst>
            <pc:docMk/>
            <pc:sldMk cId="2687597769" sldId="264"/>
            <ac:spMk id="599" creationId="{D04F68AF-F37B-4407-8471-E549ADCFAAEE}"/>
          </ac:spMkLst>
        </pc:spChg>
        <pc:spChg chg="mod replId">
          <ac:chgData name="Keeley Williams" userId="5c426a9f5b477de5" providerId="LiveId" clId="{3AC54006-119F-4200-B2DE-6C158D32F592}" dt="2023-12-08T20:13:11.066" v="3520" actId="26606"/>
          <ac:spMkLst>
            <pc:docMk/>
            <pc:sldMk cId="2687597769" sldId="264"/>
            <ac:spMk id="600" creationId="{6030291B-8F7B-4D02-A35F-561C0DAA8A39}"/>
          </ac:spMkLst>
        </pc:spChg>
        <pc:spChg chg="mod replId">
          <ac:chgData name="Keeley Williams" userId="5c426a9f5b477de5" providerId="LiveId" clId="{3AC54006-119F-4200-B2DE-6C158D32F592}" dt="2023-12-08T20:13:11.066" v="3520" actId="26606"/>
          <ac:spMkLst>
            <pc:docMk/>
            <pc:sldMk cId="2687597769" sldId="264"/>
            <ac:spMk id="601" creationId="{3E961417-D5BB-4D51-8FD8-3402284256C3}"/>
          </ac:spMkLst>
        </pc:spChg>
        <pc:spChg chg="mod replId">
          <ac:chgData name="Keeley Williams" userId="5c426a9f5b477de5" providerId="LiveId" clId="{3AC54006-119F-4200-B2DE-6C158D32F592}" dt="2023-12-08T20:13:11.066" v="3520" actId="26606"/>
          <ac:spMkLst>
            <pc:docMk/>
            <pc:sldMk cId="2687597769" sldId="264"/>
            <ac:spMk id="602" creationId="{133EAFF3-FE9C-4606-89F9-19982C0FE980}"/>
          </ac:spMkLst>
        </pc:spChg>
        <pc:spChg chg="mod replId">
          <ac:chgData name="Keeley Williams" userId="5c426a9f5b477de5" providerId="LiveId" clId="{3AC54006-119F-4200-B2DE-6C158D32F592}" dt="2023-12-08T20:13:11.066" v="3520" actId="26606"/>
          <ac:spMkLst>
            <pc:docMk/>
            <pc:sldMk cId="2687597769" sldId="264"/>
            <ac:spMk id="603" creationId="{01882DC7-070C-47B0-B378-FA112A6CACE5}"/>
          </ac:spMkLst>
        </pc:spChg>
        <pc:spChg chg="mod replId">
          <ac:chgData name="Keeley Williams" userId="5c426a9f5b477de5" providerId="LiveId" clId="{3AC54006-119F-4200-B2DE-6C158D32F592}" dt="2023-12-08T20:13:11.066" v="3520" actId="26606"/>
          <ac:spMkLst>
            <pc:docMk/>
            <pc:sldMk cId="2687597769" sldId="264"/>
            <ac:spMk id="604" creationId="{BDF1B4B0-0A75-4538-A610-727209081737}"/>
          </ac:spMkLst>
        </pc:spChg>
        <pc:spChg chg="mod replId">
          <ac:chgData name="Keeley Williams" userId="5c426a9f5b477de5" providerId="LiveId" clId="{3AC54006-119F-4200-B2DE-6C158D32F592}" dt="2023-12-08T20:13:11.066" v="3520" actId="26606"/>
          <ac:spMkLst>
            <pc:docMk/>
            <pc:sldMk cId="2687597769" sldId="264"/>
            <ac:spMk id="605" creationId="{6E4AD28E-F206-45E2-9B00-A2E68FFB4381}"/>
          </ac:spMkLst>
        </pc:spChg>
        <pc:spChg chg="mod replId">
          <ac:chgData name="Keeley Williams" userId="5c426a9f5b477de5" providerId="LiveId" clId="{3AC54006-119F-4200-B2DE-6C158D32F592}" dt="2023-12-08T20:13:11.066" v="3520" actId="26606"/>
          <ac:spMkLst>
            <pc:docMk/>
            <pc:sldMk cId="2687597769" sldId="264"/>
            <ac:spMk id="606" creationId="{735023C8-4EFD-461A-8FFD-C7803585665F}"/>
          </ac:spMkLst>
        </pc:spChg>
        <pc:spChg chg="mod replId">
          <ac:chgData name="Keeley Williams" userId="5c426a9f5b477de5" providerId="LiveId" clId="{3AC54006-119F-4200-B2DE-6C158D32F592}" dt="2023-12-08T20:13:11.066" v="3520" actId="26606"/>
          <ac:spMkLst>
            <pc:docMk/>
            <pc:sldMk cId="2687597769" sldId="264"/>
            <ac:spMk id="607" creationId="{7FFEB6B5-C11C-4B5F-BCC4-C86C5659E66B}"/>
          </ac:spMkLst>
        </pc:spChg>
        <pc:spChg chg="mod replId">
          <ac:chgData name="Keeley Williams" userId="5c426a9f5b477de5" providerId="LiveId" clId="{3AC54006-119F-4200-B2DE-6C158D32F592}" dt="2023-12-08T20:13:11.066" v="3520" actId="26606"/>
          <ac:spMkLst>
            <pc:docMk/>
            <pc:sldMk cId="2687597769" sldId="264"/>
            <ac:spMk id="608" creationId="{4FA2A3FD-1B3F-42AF-BC02-85F36E05656C}"/>
          </ac:spMkLst>
        </pc:spChg>
        <pc:spChg chg="mod replId">
          <ac:chgData name="Keeley Williams" userId="5c426a9f5b477de5" providerId="LiveId" clId="{3AC54006-119F-4200-B2DE-6C158D32F592}" dt="2023-12-08T20:13:11.066" v="3520" actId="26606"/>
          <ac:spMkLst>
            <pc:docMk/>
            <pc:sldMk cId="2687597769" sldId="264"/>
            <ac:spMk id="609" creationId="{7AD487CA-8FBC-4540-AC49-97AE50C65184}"/>
          </ac:spMkLst>
        </pc:spChg>
        <pc:spChg chg="mod replId">
          <ac:chgData name="Keeley Williams" userId="5c426a9f5b477de5" providerId="LiveId" clId="{3AC54006-119F-4200-B2DE-6C158D32F592}" dt="2023-12-08T20:13:11.066" v="3520" actId="26606"/>
          <ac:spMkLst>
            <pc:docMk/>
            <pc:sldMk cId="2687597769" sldId="264"/>
            <ac:spMk id="610" creationId="{0D84CF57-47D1-43F3-A27F-4554C8874DA6}"/>
          </ac:spMkLst>
        </pc:spChg>
        <pc:spChg chg="mod replId">
          <ac:chgData name="Keeley Williams" userId="5c426a9f5b477de5" providerId="LiveId" clId="{3AC54006-119F-4200-B2DE-6C158D32F592}" dt="2023-12-08T20:13:11.066" v="3520" actId="26606"/>
          <ac:spMkLst>
            <pc:docMk/>
            <pc:sldMk cId="2687597769" sldId="264"/>
            <ac:spMk id="611" creationId="{CBEE7FBD-98AD-4AD4-8928-24BF44632DBA}"/>
          </ac:spMkLst>
        </pc:spChg>
        <pc:spChg chg="mod replId">
          <ac:chgData name="Keeley Williams" userId="5c426a9f5b477de5" providerId="LiveId" clId="{3AC54006-119F-4200-B2DE-6C158D32F592}" dt="2023-12-08T20:13:11.066" v="3520" actId="26606"/>
          <ac:spMkLst>
            <pc:docMk/>
            <pc:sldMk cId="2687597769" sldId="264"/>
            <ac:spMk id="612" creationId="{84FD382E-B389-4D8F-A55E-6DFA291F0E42}"/>
          </ac:spMkLst>
        </pc:spChg>
        <pc:spChg chg="mod replId">
          <ac:chgData name="Keeley Williams" userId="5c426a9f5b477de5" providerId="LiveId" clId="{3AC54006-119F-4200-B2DE-6C158D32F592}" dt="2023-12-08T20:13:11.066" v="3520" actId="26606"/>
          <ac:spMkLst>
            <pc:docMk/>
            <pc:sldMk cId="2687597769" sldId="264"/>
            <ac:spMk id="613" creationId="{98382AB7-ABEA-406A-BC9C-E929CB72CD69}"/>
          </ac:spMkLst>
        </pc:spChg>
        <pc:spChg chg="mod replId">
          <ac:chgData name="Keeley Williams" userId="5c426a9f5b477de5" providerId="LiveId" clId="{3AC54006-119F-4200-B2DE-6C158D32F592}" dt="2023-12-08T20:13:11.066" v="3520" actId="26606"/>
          <ac:spMkLst>
            <pc:docMk/>
            <pc:sldMk cId="2687597769" sldId="264"/>
            <ac:spMk id="614" creationId="{687410AC-739F-4AF0-B3F3-BA1EE2D8462E}"/>
          </ac:spMkLst>
        </pc:spChg>
        <pc:spChg chg="mod replId">
          <ac:chgData name="Keeley Williams" userId="5c426a9f5b477de5" providerId="LiveId" clId="{3AC54006-119F-4200-B2DE-6C158D32F592}" dt="2023-12-08T20:13:11.066" v="3520" actId="26606"/>
          <ac:spMkLst>
            <pc:docMk/>
            <pc:sldMk cId="2687597769" sldId="264"/>
            <ac:spMk id="615" creationId="{297F7ECB-7025-4A18-B6C1-9A8F179D8149}"/>
          </ac:spMkLst>
        </pc:spChg>
        <pc:spChg chg="mod replId">
          <ac:chgData name="Keeley Williams" userId="5c426a9f5b477de5" providerId="LiveId" clId="{3AC54006-119F-4200-B2DE-6C158D32F592}" dt="2023-12-08T20:13:11.066" v="3520" actId="26606"/>
          <ac:spMkLst>
            <pc:docMk/>
            <pc:sldMk cId="2687597769" sldId="264"/>
            <ac:spMk id="616" creationId="{E8BF277F-8AC7-4B9F-A748-658BC32F478E}"/>
          </ac:spMkLst>
        </pc:spChg>
        <pc:spChg chg="mod replId">
          <ac:chgData name="Keeley Williams" userId="5c426a9f5b477de5" providerId="LiveId" clId="{3AC54006-119F-4200-B2DE-6C158D32F592}" dt="2023-12-08T20:13:11.066" v="3520" actId="26606"/>
          <ac:spMkLst>
            <pc:docMk/>
            <pc:sldMk cId="2687597769" sldId="264"/>
            <ac:spMk id="617" creationId="{3861EEE4-BFC2-47F9-B33D-2CF7EF91D145}"/>
          </ac:spMkLst>
        </pc:spChg>
        <pc:spChg chg="mod replId">
          <ac:chgData name="Keeley Williams" userId="5c426a9f5b477de5" providerId="LiveId" clId="{3AC54006-119F-4200-B2DE-6C158D32F592}" dt="2023-12-08T20:13:11.066" v="3520" actId="26606"/>
          <ac:spMkLst>
            <pc:docMk/>
            <pc:sldMk cId="2687597769" sldId="264"/>
            <ac:spMk id="618" creationId="{6EDB4948-A661-493E-A726-89FD16043599}"/>
          </ac:spMkLst>
        </pc:spChg>
        <pc:spChg chg="mod replId">
          <ac:chgData name="Keeley Williams" userId="5c426a9f5b477de5" providerId="LiveId" clId="{3AC54006-119F-4200-B2DE-6C158D32F592}" dt="2023-12-08T20:13:11.066" v="3520" actId="26606"/>
          <ac:spMkLst>
            <pc:docMk/>
            <pc:sldMk cId="2687597769" sldId="264"/>
            <ac:spMk id="619" creationId="{690295D3-F01C-40D4-AC18-38CDB597DDDD}"/>
          </ac:spMkLst>
        </pc:spChg>
        <pc:spChg chg="mod replId">
          <ac:chgData name="Keeley Williams" userId="5c426a9f5b477de5" providerId="LiveId" clId="{3AC54006-119F-4200-B2DE-6C158D32F592}" dt="2023-12-08T20:13:11.066" v="3520" actId="26606"/>
          <ac:spMkLst>
            <pc:docMk/>
            <pc:sldMk cId="2687597769" sldId="264"/>
            <ac:spMk id="620" creationId="{DE279E4F-F139-423E-AF42-7C309EE9EEA6}"/>
          </ac:spMkLst>
        </pc:spChg>
        <pc:spChg chg="mod replId">
          <ac:chgData name="Keeley Williams" userId="5c426a9f5b477de5" providerId="LiveId" clId="{3AC54006-119F-4200-B2DE-6C158D32F592}" dt="2023-12-08T20:13:11.066" v="3520" actId="26606"/>
          <ac:spMkLst>
            <pc:docMk/>
            <pc:sldMk cId="2687597769" sldId="264"/>
            <ac:spMk id="621" creationId="{BE503EF8-F0B7-4F0E-B82E-742BB8DB8E8D}"/>
          </ac:spMkLst>
        </pc:spChg>
        <pc:spChg chg="mod replId">
          <ac:chgData name="Keeley Williams" userId="5c426a9f5b477de5" providerId="LiveId" clId="{3AC54006-119F-4200-B2DE-6C158D32F592}" dt="2023-12-08T20:13:11.066" v="3520" actId="26606"/>
          <ac:spMkLst>
            <pc:docMk/>
            <pc:sldMk cId="2687597769" sldId="264"/>
            <ac:spMk id="622" creationId="{8BF1F2E6-2E0A-4F5C-AF29-167B9214DE27}"/>
          </ac:spMkLst>
        </pc:spChg>
        <pc:spChg chg="mod replId">
          <ac:chgData name="Keeley Williams" userId="5c426a9f5b477de5" providerId="LiveId" clId="{3AC54006-119F-4200-B2DE-6C158D32F592}" dt="2023-12-08T20:13:11.066" v="3520" actId="26606"/>
          <ac:spMkLst>
            <pc:docMk/>
            <pc:sldMk cId="2687597769" sldId="264"/>
            <ac:spMk id="623" creationId="{D465F6F4-1BA9-4F7B-9980-3571C7C5CCCA}"/>
          </ac:spMkLst>
        </pc:spChg>
        <pc:spChg chg="mod replId">
          <ac:chgData name="Keeley Williams" userId="5c426a9f5b477de5" providerId="LiveId" clId="{3AC54006-119F-4200-B2DE-6C158D32F592}" dt="2023-12-08T20:13:11.066" v="3520" actId="26606"/>
          <ac:spMkLst>
            <pc:docMk/>
            <pc:sldMk cId="2687597769" sldId="264"/>
            <ac:spMk id="624" creationId="{FFF3428D-3135-4073-AB27-8292AA421157}"/>
          </ac:spMkLst>
        </pc:spChg>
        <pc:spChg chg="mod replId">
          <ac:chgData name="Keeley Williams" userId="5c426a9f5b477de5" providerId="LiveId" clId="{3AC54006-119F-4200-B2DE-6C158D32F592}" dt="2023-12-08T20:13:11.066" v="3520" actId="26606"/>
          <ac:spMkLst>
            <pc:docMk/>
            <pc:sldMk cId="2687597769" sldId="264"/>
            <ac:spMk id="625" creationId="{2EE4FAE5-DC40-43E2-BACB-84C2CCDA3A05}"/>
          </ac:spMkLst>
        </pc:spChg>
        <pc:spChg chg="mod replId">
          <ac:chgData name="Keeley Williams" userId="5c426a9f5b477de5" providerId="LiveId" clId="{3AC54006-119F-4200-B2DE-6C158D32F592}" dt="2023-12-08T20:13:11.066" v="3520" actId="26606"/>
          <ac:spMkLst>
            <pc:docMk/>
            <pc:sldMk cId="2687597769" sldId="264"/>
            <ac:spMk id="626" creationId="{97E1E565-91F8-469C-998D-413D4E3D00AD}"/>
          </ac:spMkLst>
        </pc:spChg>
        <pc:spChg chg="mod replId">
          <ac:chgData name="Keeley Williams" userId="5c426a9f5b477de5" providerId="LiveId" clId="{3AC54006-119F-4200-B2DE-6C158D32F592}" dt="2023-12-08T20:13:11.066" v="3520" actId="26606"/>
          <ac:spMkLst>
            <pc:docMk/>
            <pc:sldMk cId="2687597769" sldId="264"/>
            <ac:spMk id="627" creationId="{7AADD30B-6564-45CD-A760-00AD0ED73C07}"/>
          </ac:spMkLst>
        </pc:spChg>
        <pc:spChg chg="mod replId">
          <ac:chgData name="Keeley Williams" userId="5c426a9f5b477de5" providerId="LiveId" clId="{3AC54006-119F-4200-B2DE-6C158D32F592}" dt="2023-12-08T20:13:11.066" v="3520" actId="26606"/>
          <ac:spMkLst>
            <pc:docMk/>
            <pc:sldMk cId="2687597769" sldId="264"/>
            <ac:spMk id="628" creationId="{3B9ABBD5-5E76-4812-A4CF-2A8B16ADA6AD}"/>
          </ac:spMkLst>
        </pc:spChg>
        <pc:spChg chg="mod replId">
          <ac:chgData name="Keeley Williams" userId="5c426a9f5b477de5" providerId="LiveId" clId="{3AC54006-119F-4200-B2DE-6C158D32F592}" dt="2023-12-08T20:13:11.066" v="3520" actId="26606"/>
          <ac:spMkLst>
            <pc:docMk/>
            <pc:sldMk cId="2687597769" sldId="264"/>
            <ac:spMk id="629" creationId="{2F97912E-EDA5-4A75-A106-B25426BB6638}"/>
          </ac:spMkLst>
        </pc:spChg>
        <pc:spChg chg="mod replId">
          <ac:chgData name="Keeley Williams" userId="5c426a9f5b477de5" providerId="LiveId" clId="{3AC54006-119F-4200-B2DE-6C158D32F592}" dt="2023-12-08T20:13:11.066" v="3520" actId="26606"/>
          <ac:spMkLst>
            <pc:docMk/>
            <pc:sldMk cId="2687597769" sldId="264"/>
            <ac:spMk id="630" creationId="{A8D15062-DCA7-43EE-AB75-CD9C80F37912}"/>
          </ac:spMkLst>
        </pc:spChg>
        <pc:spChg chg="mod replId">
          <ac:chgData name="Keeley Williams" userId="5c426a9f5b477de5" providerId="LiveId" clId="{3AC54006-119F-4200-B2DE-6C158D32F592}" dt="2023-12-08T20:13:11.066" v="3520" actId="26606"/>
          <ac:spMkLst>
            <pc:docMk/>
            <pc:sldMk cId="2687597769" sldId="264"/>
            <ac:spMk id="631" creationId="{80EB5712-3433-46B4-A8DF-04A8D03E3EFC}"/>
          </ac:spMkLst>
        </pc:spChg>
        <pc:spChg chg="mod replId">
          <ac:chgData name="Keeley Williams" userId="5c426a9f5b477de5" providerId="LiveId" clId="{3AC54006-119F-4200-B2DE-6C158D32F592}" dt="2023-12-08T20:13:11.066" v="3520" actId="26606"/>
          <ac:spMkLst>
            <pc:docMk/>
            <pc:sldMk cId="2687597769" sldId="264"/>
            <ac:spMk id="632" creationId="{6F3BFE28-EB41-4640-802B-FAA4F73787F8}"/>
          </ac:spMkLst>
        </pc:spChg>
        <pc:spChg chg="mod replId">
          <ac:chgData name="Keeley Williams" userId="5c426a9f5b477de5" providerId="LiveId" clId="{3AC54006-119F-4200-B2DE-6C158D32F592}" dt="2023-12-08T20:13:11.066" v="3520" actId="26606"/>
          <ac:spMkLst>
            <pc:docMk/>
            <pc:sldMk cId="2687597769" sldId="264"/>
            <ac:spMk id="633" creationId="{203F4E0E-E3AE-4B10-B1BC-529CC3CD03A1}"/>
          </ac:spMkLst>
        </pc:spChg>
        <pc:spChg chg="mod replId">
          <ac:chgData name="Keeley Williams" userId="5c426a9f5b477de5" providerId="LiveId" clId="{3AC54006-119F-4200-B2DE-6C158D32F592}" dt="2023-12-08T20:13:11.066" v="3520" actId="26606"/>
          <ac:spMkLst>
            <pc:docMk/>
            <pc:sldMk cId="2687597769" sldId="264"/>
            <ac:spMk id="634" creationId="{1B83F41D-7419-46EC-8C00-37127DC3AA2F}"/>
          </ac:spMkLst>
        </pc:spChg>
        <pc:spChg chg="mod replId">
          <ac:chgData name="Keeley Williams" userId="5c426a9f5b477de5" providerId="LiveId" clId="{3AC54006-119F-4200-B2DE-6C158D32F592}" dt="2023-12-08T20:13:11.066" v="3520" actId="26606"/>
          <ac:spMkLst>
            <pc:docMk/>
            <pc:sldMk cId="2687597769" sldId="264"/>
            <ac:spMk id="635" creationId="{9991303F-ED54-4483-97A9-3143D1CA722C}"/>
          </ac:spMkLst>
        </pc:spChg>
        <pc:spChg chg="mod replId">
          <ac:chgData name="Keeley Williams" userId="5c426a9f5b477de5" providerId="LiveId" clId="{3AC54006-119F-4200-B2DE-6C158D32F592}" dt="2023-12-08T20:13:11.066" v="3520" actId="26606"/>
          <ac:spMkLst>
            <pc:docMk/>
            <pc:sldMk cId="2687597769" sldId="264"/>
            <ac:spMk id="636" creationId="{0B99A87F-D826-40DC-B688-B209D5253BCF}"/>
          </ac:spMkLst>
        </pc:spChg>
        <pc:spChg chg="mod replId">
          <ac:chgData name="Keeley Williams" userId="5c426a9f5b477de5" providerId="LiveId" clId="{3AC54006-119F-4200-B2DE-6C158D32F592}" dt="2023-12-08T20:13:11.066" v="3520" actId="26606"/>
          <ac:spMkLst>
            <pc:docMk/>
            <pc:sldMk cId="2687597769" sldId="264"/>
            <ac:spMk id="637" creationId="{3CB798D6-E3C9-41B2-8F20-F0CF87068172}"/>
          </ac:spMkLst>
        </pc:spChg>
        <pc:spChg chg="mod replId">
          <ac:chgData name="Keeley Williams" userId="5c426a9f5b477de5" providerId="LiveId" clId="{3AC54006-119F-4200-B2DE-6C158D32F592}" dt="2023-12-08T20:13:11.066" v="3520" actId="26606"/>
          <ac:spMkLst>
            <pc:docMk/>
            <pc:sldMk cId="2687597769" sldId="264"/>
            <ac:spMk id="638" creationId="{9CF03CDA-070F-49AE-B37C-4D08A1BAD2DA}"/>
          </ac:spMkLst>
        </pc:spChg>
        <pc:spChg chg="mod replId">
          <ac:chgData name="Keeley Williams" userId="5c426a9f5b477de5" providerId="LiveId" clId="{3AC54006-119F-4200-B2DE-6C158D32F592}" dt="2023-12-08T20:13:11.066" v="3520" actId="26606"/>
          <ac:spMkLst>
            <pc:docMk/>
            <pc:sldMk cId="2687597769" sldId="264"/>
            <ac:spMk id="639" creationId="{D4CBFC42-413D-4BC6-9BEA-078040C01EDE}"/>
          </ac:spMkLst>
        </pc:spChg>
        <pc:spChg chg="mod replId">
          <ac:chgData name="Keeley Williams" userId="5c426a9f5b477de5" providerId="LiveId" clId="{3AC54006-119F-4200-B2DE-6C158D32F592}" dt="2023-12-08T20:13:11.066" v="3520" actId="26606"/>
          <ac:spMkLst>
            <pc:docMk/>
            <pc:sldMk cId="2687597769" sldId="264"/>
            <ac:spMk id="640" creationId="{24A02437-3BDD-4242-9C52-0DB006A35E70}"/>
          </ac:spMkLst>
        </pc:spChg>
        <pc:spChg chg="mod replId">
          <ac:chgData name="Keeley Williams" userId="5c426a9f5b477de5" providerId="LiveId" clId="{3AC54006-119F-4200-B2DE-6C158D32F592}" dt="2023-12-08T20:13:11.066" v="3520" actId="26606"/>
          <ac:spMkLst>
            <pc:docMk/>
            <pc:sldMk cId="2687597769" sldId="264"/>
            <ac:spMk id="641" creationId="{7209D1D0-DC11-43F3-8050-D8C01D3B625A}"/>
          </ac:spMkLst>
        </pc:spChg>
        <pc:spChg chg="mod replId">
          <ac:chgData name="Keeley Williams" userId="5c426a9f5b477de5" providerId="LiveId" clId="{3AC54006-119F-4200-B2DE-6C158D32F592}" dt="2023-12-08T20:13:11.066" v="3520" actId="26606"/>
          <ac:spMkLst>
            <pc:docMk/>
            <pc:sldMk cId="2687597769" sldId="264"/>
            <ac:spMk id="642" creationId="{8A37369D-62F1-4A67-B1A1-658CBED41D37}"/>
          </ac:spMkLst>
        </pc:spChg>
        <pc:spChg chg="mod replId">
          <ac:chgData name="Keeley Williams" userId="5c426a9f5b477de5" providerId="LiveId" clId="{3AC54006-119F-4200-B2DE-6C158D32F592}" dt="2023-12-08T20:13:11.066" v="3520" actId="26606"/>
          <ac:spMkLst>
            <pc:docMk/>
            <pc:sldMk cId="2687597769" sldId="264"/>
            <ac:spMk id="643" creationId="{68CD3744-B811-40BE-B10F-4D5B1AA93809}"/>
          </ac:spMkLst>
        </pc:spChg>
        <pc:spChg chg="mod replId">
          <ac:chgData name="Keeley Williams" userId="5c426a9f5b477de5" providerId="LiveId" clId="{3AC54006-119F-4200-B2DE-6C158D32F592}" dt="2023-12-08T20:13:11.066" v="3520" actId="26606"/>
          <ac:spMkLst>
            <pc:docMk/>
            <pc:sldMk cId="2687597769" sldId="264"/>
            <ac:spMk id="644" creationId="{3048B8EA-2CD0-40CF-B570-BD99E0F77C8D}"/>
          </ac:spMkLst>
        </pc:spChg>
        <pc:spChg chg="mod replId">
          <ac:chgData name="Keeley Williams" userId="5c426a9f5b477de5" providerId="LiveId" clId="{3AC54006-119F-4200-B2DE-6C158D32F592}" dt="2023-12-08T20:13:11.066" v="3520" actId="26606"/>
          <ac:spMkLst>
            <pc:docMk/>
            <pc:sldMk cId="2687597769" sldId="264"/>
            <ac:spMk id="645" creationId="{2D8EA840-350B-405A-A1BB-40D93A00ED65}"/>
          </ac:spMkLst>
        </pc:spChg>
        <pc:spChg chg="mod replId">
          <ac:chgData name="Keeley Williams" userId="5c426a9f5b477de5" providerId="LiveId" clId="{3AC54006-119F-4200-B2DE-6C158D32F592}" dt="2023-12-08T20:13:11.066" v="3520" actId="26606"/>
          <ac:spMkLst>
            <pc:docMk/>
            <pc:sldMk cId="2687597769" sldId="264"/>
            <ac:spMk id="646" creationId="{6BFAC7FE-90ED-4400-9E88-D3EB802CF47C}"/>
          </ac:spMkLst>
        </pc:spChg>
        <pc:spChg chg="mod replId">
          <ac:chgData name="Keeley Williams" userId="5c426a9f5b477de5" providerId="LiveId" clId="{3AC54006-119F-4200-B2DE-6C158D32F592}" dt="2023-12-08T20:13:11.066" v="3520" actId="26606"/>
          <ac:spMkLst>
            <pc:docMk/>
            <pc:sldMk cId="2687597769" sldId="264"/>
            <ac:spMk id="647" creationId="{F8A49AFF-4D6A-4290-A811-6ADBC2A2A551}"/>
          </ac:spMkLst>
        </pc:spChg>
        <pc:spChg chg="mod replId">
          <ac:chgData name="Keeley Williams" userId="5c426a9f5b477de5" providerId="LiveId" clId="{3AC54006-119F-4200-B2DE-6C158D32F592}" dt="2023-12-08T20:13:11.066" v="3520" actId="26606"/>
          <ac:spMkLst>
            <pc:docMk/>
            <pc:sldMk cId="2687597769" sldId="264"/>
            <ac:spMk id="648" creationId="{A5267CD0-3312-488A-ADC9-2A215FC9B552}"/>
          </ac:spMkLst>
        </pc:spChg>
        <pc:spChg chg="mod replId">
          <ac:chgData name="Keeley Williams" userId="5c426a9f5b477de5" providerId="LiveId" clId="{3AC54006-119F-4200-B2DE-6C158D32F592}" dt="2023-12-08T20:13:11.066" v="3520" actId="26606"/>
          <ac:spMkLst>
            <pc:docMk/>
            <pc:sldMk cId="2687597769" sldId="264"/>
            <ac:spMk id="649" creationId="{734AF3AE-4171-471C-AFDE-0A4B563D958A}"/>
          </ac:spMkLst>
        </pc:spChg>
        <pc:spChg chg="mod replId">
          <ac:chgData name="Keeley Williams" userId="5c426a9f5b477de5" providerId="LiveId" clId="{3AC54006-119F-4200-B2DE-6C158D32F592}" dt="2023-12-08T20:13:11.066" v="3520" actId="26606"/>
          <ac:spMkLst>
            <pc:docMk/>
            <pc:sldMk cId="2687597769" sldId="264"/>
            <ac:spMk id="650" creationId="{9761283D-6867-470C-85BB-833A5997B770}"/>
          </ac:spMkLst>
        </pc:spChg>
        <pc:spChg chg="mod replId">
          <ac:chgData name="Keeley Williams" userId="5c426a9f5b477de5" providerId="LiveId" clId="{3AC54006-119F-4200-B2DE-6C158D32F592}" dt="2023-12-08T20:13:11.066" v="3520" actId="26606"/>
          <ac:spMkLst>
            <pc:docMk/>
            <pc:sldMk cId="2687597769" sldId="264"/>
            <ac:spMk id="651" creationId="{232907EC-87D6-4A76-97C7-ED83798B87DF}"/>
          </ac:spMkLst>
        </pc:spChg>
        <pc:spChg chg="mod replId">
          <ac:chgData name="Keeley Williams" userId="5c426a9f5b477de5" providerId="LiveId" clId="{3AC54006-119F-4200-B2DE-6C158D32F592}" dt="2023-12-08T20:13:11.066" v="3520" actId="26606"/>
          <ac:spMkLst>
            <pc:docMk/>
            <pc:sldMk cId="2687597769" sldId="264"/>
            <ac:spMk id="652" creationId="{9AE06A14-FDDB-4888-9F8A-C027B6FC7AB7}"/>
          </ac:spMkLst>
        </pc:spChg>
        <pc:spChg chg="mod replId">
          <ac:chgData name="Keeley Williams" userId="5c426a9f5b477de5" providerId="LiveId" clId="{3AC54006-119F-4200-B2DE-6C158D32F592}" dt="2023-12-08T20:13:11.066" v="3520" actId="26606"/>
          <ac:spMkLst>
            <pc:docMk/>
            <pc:sldMk cId="2687597769" sldId="264"/>
            <ac:spMk id="653" creationId="{408FBBF8-91F0-43DF-84FE-8585BD4C0171}"/>
          </ac:spMkLst>
        </pc:spChg>
        <pc:spChg chg="mod replId">
          <ac:chgData name="Keeley Williams" userId="5c426a9f5b477de5" providerId="LiveId" clId="{3AC54006-119F-4200-B2DE-6C158D32F592}" dt="2023-12-08T20:13:11.066" v="3520" actId="26606"/>
          <ac:spMkLst>
            <pc:docMk/>
            <pc:sldMk cId="2687597769" sldId="264"/>
            <ac:spMk id="654" creationId="{40F8B312-3204-4812-9CED-599503CC069F}"/>
          </ac:spMkLst>
        </pc:spChg>
        <pc:spChg chg="mod replId">
          <ac:chgData name="Keeley Williams" userId="5c426a9f5b477de5" providerId="LiveId" clId="{3AC54006-119F-4200-B2DE-6C158D32F592}" dt="2023-12-08T20:13:11.066" v="3520" actId="26606"/>
          <ac:spMkLst>
            <pc:docMk/>
            <pc:sldMk cId="2687597769" sldId="264"/>
            <ac:spMk id="655" creationId="{B3163C36-49A9-42CD-84AB-945A5481070B}"/>
          </ac:spMkLst>
        </pc:spChg>
        <pc:spChg chg="mod replId">
          <ac:chgData name="Keeley Williams" userId="5c426a9f5b477de5" providerId="LiveId" clId="{3AC54006-119F-4200-B2DE-6C158D32F592}" dt="2023-12-08T20:13:11.066" v="3520" actId="26606"/>
          <ac:spMkLst>
            <pc:docMk/>
            <pc:sldMk cId="2687597769" sldId="264"/>
            <ac:spMk id="656" creationId="{C737819E-C741-419C-8B07-6CBF226F4A34}"/>
          </ac:spMkLst>
        </pc:spChg>
        <pc:spChg chg="mod replId">
          <ac:chgData name="Keeley Williams" userId="5c426a9f5b477de5" providerId="LiveId" clId="{3AC54006-119F-4200-B2DE-6C158D32F592}" dt="2023-12-08T20:13:11.066" v="3520" actId="26606"/>
          <ac:spMkLst>
            <pc:docMk/>
            <pc:sldMk cId="2687597769" sldId="264"/>
            <ac:spMk id="657" creationId="{86094C82-164A-490B-A711-CBC5914A79B2}"/>
          </ac:spMkLst>
        </pc:spChg>
        <pc:spChg chg="mod replId">
          <ac:chgData name="Keeley Williams" userId="5c426a9f5b477de5" providerId="LiveId" clId="{3AC54006-119F-4200-B2DE-6C158D32F592}" dt="2023-12-08T20:13:11.066" v="3520" actId="26606"/>
          <ac:spMkLst>
            <pc:docMk/>
            <pc:sldMk cId="2687597769" sldId="264"/>
            <ac:spMk id="658" creationId="{B97614F7-51E5-4AEF-B768-8C452874D245}"/>
          </ac:spMkLst>
        </pc:spChg>
        <pc:spChg chg="mod replId">
          <ac:chgData name="Keeley Williams" userId="5c426a9f5b477de5" providerId="LiveId" clId="{3AC54006-119F-4200-B2DE-6C158D32F592}" dt="2023-12-08T20:13:11.066" v="3520" actId="26606"/>
          <ac:spMkLst>
            <pc:docMk/>
            <pc:sldMk cId="2687597769" sldId="264"/>
            <ac:spMk id="659" creationId="{B6227872-28BD-445D-96AD-EF00622F898A}"/>
          </ac:spMkLst>
        </pc:spChg>
        <pc:spChg chg="mod replId">
          <ac:chgData name="Keeley Williams" userId="5c426a9f5b477de5" providerId="LiveId" clId="{3AC54006-119F-4200-B2DE-6C158D32F592}" dt="2023-12-08T20:13:11.066" v="3520" actId="26606"/>
          <ac:spMkLst>
            <pc:docMk/>
            <pc:sldMk cId="2687597769" sldId="264"/>
            <ac:spMk id="660" creationId="{C1DC2CF0-2FA0-43FC-9509-0C6DB072B652}"/>
          </ac:spMkLst>
        </pc:spChg>
        <pc:spChg chg="mod replId">
          <ac:chgData name="Keeley Williams" userId="5c426a9f5b477de5" providerId="LiveId" clId="{3AC54006-119F-4200-B2DE-6C158D32F592}" dt="2023-12-08T20:13:11.066" v="3520" actId="26606"/>
          <ac:spMkLst>
            <pc:docMk/>
            <pc:sldMk cId="2687597769" sldId="264"/>
            <ac:spMk id="661" creationId="{9795B481-57FF-4E8E-83AA-E5D2E3E2F7CB}"/>
          </ac:spMkLst>
        </pc:spChg>
        <pc:spChg chg="mod replId">
          <ac:chgData name="Keeley Williams" userId="5c426a9f5b477de5" providerId="LiveId" clId="{3AC54006-119F-4200-B2DE-6C158D32F592}" dt="2023-12-08T20:13:11.066" v="3520" actId="26606"/>
          <ac:spMkLst>
            <pc:docMk/>
            <pc:sldMk cId="2687597769" sldId="264"/>
            <ac:spMk id="662" creationId="{148378AF-5FAD-46E5-9709-EA405E6749AA}"/>
          </ac:spMkLst>
        </pc:spChg>
        <pc:spChg chg="mod replId">
          <ac:chgData name="Keeley Williams" userId="5c426a9f5b477de5" providerId="LiveId" clId="{3AC54006-119F-4200-B2DE-6C158D32F592}" dt="2023-12-08T20:13:11.066" v="3520" actId="26606"/>
          <ac:spMkLst>
            <pc:docMk/>
            <pc:sldMk cId="2687597769" sldId="264"/>
            <ac:spMk id="663" creationId="{A673CCD4-0D19-45A5-A1E8-0C6F8E2C4107}"/>
          </ac:spMkLst>
        </pc:spChg>
        <pc:spChg chg="mod replId">
          <ac:chgData name="Keeley Williams" userId="5c426a9f5b477de5" providerId="LiveId" clId="{3AC54006-119F-4200-B2DE-6C158D32F592}" dt="2023-12-08T20:13:11.066" v="3520" actId="26606"/>
          <ac:spMkLst>
            <pc:docMk/>
            <pc:sldMk cId="2687597769" sldId="264"/>
            <ac:spMk id="664" creationId="{EE686E15-638D-450E-BD41-9EEC16695B99}"/>
          </ac:spMkLst>
        </pc:spChg>
        <pc:spChg chg="mod replId">
          <ac:chgData name="Keeley Williams" userId="5c426a9f5b477de5" providerId="LiveId" clId="{3AC54006-119F-4200-B2DE-6C158D32F592}" dt="2023-12-08T20:13:11.066" v="3520" actId="26606"/>
          <ac:spMkLst>
            <pc:docMk/>
            <pc:sldMk cId="2687597769" sldId="264"/>
            <ac:spMk id="665" creationId="{19970629-2923-493A-A315-FA7EDF131265}"/>
          </ac:spMkLst>
        </pc:spChg>
        <pc:spChg chg="mod replId">
          <ac:chgData name="Keeley Williams" userId="5c426a9f5b477de5" providerId="LiveId" clId="{3AC54006-119F-4200-B2DE-6C158D32F592}" dt="2023-12-08T20:13:11.066" v="3520" actId="26606"/>
          <ac:spMkLst>
            <pc:docMk/>
            <pc:sldMk cId="2687597769" sldId="264"/>
            <ac:spMk id="666" creationId="{D8839461-CBD3-4A9A-BBCF-09A88358749F}"/>
          </ac:spMkLst>
        </pc:spChg>
        <pc:spChg chg="mod replId">
          <ac:chgData name="Keeley Williams" userId="5c426a9f5b477de5" providerId="LiveId" clId="{3AC54006-119F-4200-B2DE-6C158D32F592}" dt="2023-12-08T20:13:11.066" v="3520" actId="26606"/>
          <ac:spMkLst>
            <pc:docMk/>
            <pc:sldMk cId="2687597769" sldId="264"/>
            <ac:spMk id="667" creationId="{06ACA65A-A638-4499-9A58-4BBB2D8502CC}"/>
          </ac:spMkLst>
        </pc:spChg>
        <pc:spChg chg="mod replId">
          <ac:chgData name="Keeley Williams" userId="5c426a9f5b477de5" providerId="LiveId" clId="{3AC54006-119F-4200-B2DE-6C158D32F592}" dt="2023-12-08T20:13:11.066" v="3520" actId="26606"/>
          <ac:spMkLst>
            <pc:docMk/>
            <pc:sldMk cId="2687597769" sldId="264"/>
            <ac:spMk id="668" creationId="{1E2A7DEF-7652-4468-8E3F-6FF0C0A9F9E0}"/>
          </ac:spMkLst>
        </pc:spChg>
        <pc:spChg chg="mod replId">
          <ac:chgData name="Keeley Williams" userId="5c426a9f5b477de5" providerId="LiveId" clId="{3AC54006-119F-4200-B2DE-6C158D32F592}" dt="2023-12-08T20:13:11.066" v="3520" actId="26606"/>
          <ac:spMkLst>
            <pc:docMk/>
            <pc:sldMk cId="2687597769" sldId="264"/>
            <ac:spMk id="669" creationId="{B20F00C4-6808-4F91-8495-A7C27E49A1CF}"/>
          </ac:spMkLst>
        </pc:spChg>
        <pc:spChg chg="mod replId">
          <ac:chgData name="Keeley Williams" userId="5c426a9f5b477de5" providerId="LiveId" clId="{3AC54006-119F-4200-B2DE-6C158D32F592}" dt="2023-12-08T20:13:11.066" v="3520" actId="26606"/>
          <ac:spMkLst>
            <pc:docMk/>
            <pc:sldMk cId="2687597769" sldId="264"/>
            <ac:spMk id="670" creationId="{4254291C-CB21-424F-AF32-0C70F164215A}"/>
          </ac:spMkLst>
        </pc:spChg>
        <pc:spChg chg="mod replId">
          <ac:chgData name="Keeley Williams" userId="5c426a9f5b477de5" providerId="LiveId" clId="{3AC54006-119F-4200-B2DE-6C158D32F592}" dt="2023-12-08T20:13:11.066" v="3520" actId="26606"/>
          <ac:spMkLst>
            <pc:docMk/>
            <pc:sldMk cId="2687597769" sldId="264"/>
            <ac:spMk id="671" creationId="{C6D37468-BE92-4741-86A9-1417F2AA4388}"/>
          </ac:spMkLst>
        </pc:spChg>
        <pc:spChg chg="mod replId">
          <ac:chgData name="Keeley Williams" userId="5c426a9f5b477de5" providerId="LiveId" clId="{3AC54006-119F-4200-B2DE-6C158D32F592}" dt="2023-12-08T20:13:11.066" v="3520" actId="26606"/>
          <ac:spMkLst>
            <pc:docMk/>
            <pc:sldMk cId="2687597769" sldId="264"/>
            <ac:spMk id="672" creationId="{2A361414-EF46-4101-B08C-BA761D10D3EF}"/>
          </ac:spMkLst>
        </pc:spChg>
        <pc:spChg chg="mod replId">
          <ac:chgData name="Keeley Williams" userId="5c426a9f5b477de5" providerId="LiveId" clId="{3AC54006-119F-4200-B2DE-6C158D32F592}" dt="2023-12-08T20:13:11.066" v="3520" actId="26606"/>
          <ac:spMkLst>
            <pc:docMk/>
            <pc:sldMk cId="2687597769" sldId="264"/>
            <ac:spMk id="673" creationId="{62B99449-370E-4EEE-9DB6-159197F278F3}"/>
          </ac:spMkLst>
        </pc:spChg>
        <pc:spChg chg="mod replId">
          <ac:chgData name="Keeley Williams" userId="5c426a9f5b477de5" providerId="LiveId" clId="{3AC54006-119F-4200-B2DE-6C158D32F592}" dt="2023-12-08T20:13:11.066" v="3520" actId="26606"/>
          <ac:spMkLst>
            <pc:docMk/>
            <pc:sldMk cId="2687597769" sldId="264"/>
            <ac:spMk id="674" creationId="{FAA977E9-699A-4D73-B0CF-CE0C4EB20C10}"/>
          </ac:spMkLst>
        </pc:spChg>
        <pc:spChg chg="mod replId">
          <ac:chgData name="Keeley Williams" userId="5c426a9f5b477de5" providerId="LiveId" clId="{3AC54006-119F-4200-B2DE-6C158D32F592}" dt="2023-12-08T20:13:11.066" v="3520" actId="26606"/>
          <ac:spMkLst>
            <pc:docMk/>
            <pc:sldMk cId="2687597769" sldId="264"/>
            <ac:spMk id="675" creationId="{9EDD115C-F555-4352-B8FB-C7F9829FAA28}"/>
          </ac:spMkLst>
        </pc:spChg>
        <pc:spChg chg="mod replId">
          <ac:chgData name="Keeley Williams" userId="5c426a9f5b477de5" providerId="LiveId" clId="{3AC54006-119F-4200-B2DE-6C158D32F592}" dt="2023-12-08T20:13:11.066" v="3520" actId="26606"/>
          <ac:spMkLst>
            <pc:docMk/>
            <pc:sldMk cId="2687597769" sldId="264"/>
            <ac:spMk id="676" creationId="{9454379A-04D7-4413-8E59-262DB6BCD1DE}"/>
          </ac:spMkLst>
        </pc:spChg>
        <pc:spChg chg="mod replId">
          <ac:chgData name="Keeley Williams" userId="5c426a9f5b477de5" providerId="LiveId" clId="{3AC54006-119F-4200-B2DE-6C158D32F592}" dt="2023-12-08T20:13:11.066" v="3520" actId="26606"/>
          <ac:spMkLst>
            <pc:docMk/>
            <pc:sldMk cId="2687597769" sldId="264"/>
            <ac:spMk id="677" creationId="{8E65F25A-79A5-4F0D-A340-475979F28C04}"/>
          </ac:spMkLst>
        </pc:spChg>
        <pc:spChg chg="mod replId">
          <ac:chgData name="Keeley Williams" userId="5c426a9f5b477de5" providerId="LiveId" clId="{3AC54006-119F-4200-B2DE-6C158D32F592}" dt="2023-12-08T20:13:11.066" v="3520" actId="26606"/>
          <ac:spMkLst>
            <pc:docMk/>
            <pc:sldMk cId="2687597769" sldId="264"/>
            <ac:spMk id="678" creationId="{838E1E5B-3968-49BD-843C-C8C0F44C6EDB}"/>
          </ac:spMkLst>
        </pc:spChg>
        <pc:spChg chg="mod replId">
          <ac:chgData name="Keeley Williams" userId="5c426a9f5b477de5" providerId="LiveId" clId="{3AC54006-119F-4200-B2DE-6C158D32F592}" dt="2023-12-08T20:13:11.066" v="3520" actId="26606"/>
          <ac:spMkLst>
            <pc:docMk/>
            <pc:sldMk cId="2687597769" sldId="264"/>
            <ac:spMk id="679" creationId="{94CA466D-7602-4464-BAB2-071A59F8A906}"/>
          </ac:spMkLst>
        </pc:spChg>
        <pc:spChg chg="mod replId">
          <ac:chgData name="Keeley Williams" userId="5c426a9f5b477de5" providerId="LiveId" clId="{3AC54006-119F-4200-B2DE-6C158D32F592}" dt="2023-12-08T20:13:11.066" v="3520" actId="26606"/>
          <ac:spMkLst>
            <pc:docMk/>
            <pc:sldMk cId="2687597769" sldId="264"/>
            <ac:spMk id="680" creationId="{4A1357E7-09DA-4B68-A637-F277764E94DF}"/>
          </ac:spMkLst>
        </pc:spChg>
        <pc:spChg chg="mod replId">
          <ac:chgData name="Keeley Williams" userId="5c426a9f5b477de5" providerId="LiveId" clId="{3AC54006-119F-4200-B2DE-6C158D32F592}" dt="2023-12-08T20:13:11.066" v="3520" actId="26606"/>
          <ac:spMkLst>
            <pc:docMk/>
            <pc:sldMk cId="2687597769" sldId="264"/>
            <ac:spMk id="681" creationId="{1EFCA436-DAC9-4B9E-82BE-E0DE3F5C8A32}"/>
          </ac:spMkLst>
        </pc:spChg>
        <pc:spChg chg="mod replId">
          <ac:chgData name="Keeley Williams" userId="5c426a9f5b477de5" providerId="LiveId" clId="{3AC54006-119F-4200-B2DE-6C158D32F592}" dt="2023-12-08T20:13:11.066" v="3520" actId="26606"/>
          <ac:spMkLst>
            <pc:docMk/>
            <pc:sldMk cId="2687597769" sldId="264"/>
            <ac:spMk id="682" creationId="{FA482722-F397-4F01-97DD-D018FE637890}"/>
          </ac:spMkLst>
        </pc:spChg>
        <pc:spChg chg="mod replId">
          <ac:chgData name="Keeley Williams" userId="5c426a9f5b477de5" providerId="LiveId" clId="{3AC54006-119F-4200-B2DE-6C158D32F592}" dt="2023-12-08T20:13:11.066" v="3520" actId="26606"/>
          <ac:spMkLst>
            <pc:docMk/>
            <pc:sldMk cId="2687597769" sldId="264"/>
            <ac:spMk id="683" creationId="{5CF6C289-6A1B-4031-84CC-4DA52D08ED92}"/>
          </ac:spMkLst>
        </pc:spChg>
        <pc:spChg chg="mod replId">
          <ac:chgData name="Keeley Williams" userId="5c426a9f5b477de5" providerId="LiveId" clId="{3AC54006-119F-4200-B2DE-6C158D32F592}" dt="2023-12-08T20:13:11.066" v="3520" actId="26606"/>
          <ac:spMkLst>
            <pc:docMk/>
            <pc:sldMk cId="2687597769" sldId="264"/>
            <ac:spMk id="684" creationId="{42F190D1-D9E1-46D5-A212-6560B860B645}"/>
          </ac:spMkLst>
        </pc:spChg>
        <pc:spChg chg="mod replId">
          <ac:chgData name="Keeley Williams" userId="5c426a9f5b477de5" providerId="LiveId" clId="{3AC54006-119F-4200-B2DE-6C158D32F592}" dt="2023-12-08T20:13:11.066" v="3520" actId="26606"/>
          <ac:spMkLst>
            <pc:docMk/>
            <pc:sldMk cId="2687597769" sldId="264"/>
            <ac:spMk id="685" creationId="{08ADD086-4DD1-4EBA-BC75-CD93AE4D4403}"/>
          </ac:spMkLst>
        </pc:spChg>
        <pc:spChg chg="mod replId">
          <ac:chgData name="Keeley Williams" userId="5c426a9f5b477de5" providerId="LiveId" clId="{3AC54006-119F-4200-B2DE-6C158D32F592}" dt="2023-12-08T20:13:11.066" v="3520" actId="26606"/>
          <ac:spMkLst>
            <pc:docMk/>
            <pc:sldMk cId="2687597769" sldId="264"/>
            <ac:spMk id="686" creationId="{75A280D7-478F-468E-9644-B09B8FDEB7EB}"/>
          </ac:spMkLst>
        </pc:spChg>
        <pc:spChg chg="mod replId">
          <ac:chgData name="Keeley Williams" userId="5c426a9f5b477de5" providerId="LiveId" clId="{3AC54006-119F-4200-B2DE-6C158D32F592}" dt="2023-12-08T20:13:11.066" v="3520" actId="26606"/>
          <ac:spMkLst>
            <pc:docMk/>
            <pc:sldMk cId="2687597769" sldId="264"/>
            <ac:spMk id="687" creationId="{C9BE9354-BB23-458F-9AE3-DD8AC4F1E6E7}"/>
          </ac:spMkLst>
        </pc:spChg>
        <pc:spChg chg="mod replId">
          <ac:chgData name="Keeley Williams" userId="5c426a9f5b477de5" providerId="LiveId" clId="{3AC54006-119F-4200-B2DE-6C158D32F592}" dt="2023-12-08T20:13:11.066" v="3520" actId="26606"/>
          <ac:spMkLst>
            <pc:docMk/>
            <pc:sldMk cId="2687597769" sldId="264"/>
            <ac:spMk id="688" creationId="{861A354D-F521-44EF-9140-7393D26D2E95}"/>
          </ac:spMkLst>
        </pc:spChg>
        <pc:spChg chg="mod replId">
          <ac:chgData name="Keeley Williams" userId="5c426a9f5b477de5" providerId="LiveId" clId="{3AC54006-119F-4200-B2DE-6C158D32F592}" dt="2023-12-08T20:13:11.066" v="3520" actId="26606"/>
          <ac:spMkLst>
            <pc:docMk/>
            <pc:sldMk cId="2687597769" sldId="264"/>
            <ac:spMk id="689" creationId="{C76B3340-3BF4-4FB9-B7FA-751617C73B65}"/>
          </ac:spMkLst>
        </pc:spChg>
        <pc:spChg chg="mod replId">
          <ac:chgData name="Keeley Williams" userId="5c426a9f5b477de5" providerId="LiveId" clId="{3AC54006-119F-4200-B2DE-6C158D32F592}" dt="2023-12-08T20:13:11.066" v="3520" actId="26606"/>
          <ac:spMkLst>
            <pc:docMk/>
            <pc:sldMk cId="2687597769" sldId="264"/>
            <ac:spMk id="690" creationId="{C802BF6D-7C7F-41BF-B0CA-C5E6AFABB3B7}"/>
          </ac:spMkLst>
        </pc:spChg>
        <pc:spChg chg="mod replId">
          <ac:chgData name="Keeley Williams" userId="5c426a9f5b477de5" providerId="LiveId" clId="{3AC54006-119F-4200-B2DE-6C158D32F592}" dt="2023-12-08T20:13:11.066" v="3520" actId="26606"/>
          <ac:spMkLst>
            <pc:docMk/>
            <pc:sldMk cId="2687597769" sldId="264"/>
            <ac:spMk id="691" creationId="{712FB0EF-009B-4384-BD25-D3C6EBCC9768}"/>
          </ac:spMkLst>
        </pc:spChg>
        <pc:spChg chg="mod replId">
          <ac:chgData name="Keeley Williams" userId="5c426a9f5b477de5" providerId="LiveId" clId="{3AC54006-119F-4200-B2DE-6C158D32F592}" dt="2023-12-08T20:13:11.066" v="3520" actId="26606"/>
          <ac:spMkLst>
            <pc:docMk/>
            <pc:sldMk cId="2687597769" sldId="264"/>
            <ac:spMk id="692" creationId="{922F2BA9-9373-465D-8F24-F58DB9B1B744}"/>
          </ac:spMkLst>
        </pc:spChg>
        <pc:spChg chg="mod replId">
          <ac:chgData name="Keeley Williams" userId="5c426a9f5b477de5" providerId="LiveId" clId="{3AC54006-119F-4200-B2DE-6C158D32F592}" dt="2023-12-08T20:13:11.066" v="3520" actId="26606"/>
          <ac:spMkLst>
            <pc:docMk/>
            <pc:sldMk cId="2687597769" sldId="264"/>
            <ac:spMk id="693" creationId="{4FAD72B3-1B8B-4B05-B201-419A776FB7CB}"/>
          </ac:spMkLst>
        </pc:spChg>
        <pc:spChg chg="mod replId">
          <ac:chgData name="Keeley Williams" userId="5c426a9f5b477de5" providerId="LiveId" clId="{3AC54006-119F-4200-B2DE-6C158D32F592}" dt="2023-12-08T20:13:11.066" v="3520" actId="26606"/>
          <ac:spMkLst>
            <pc:docMk/>
            <pc:sldMk cId="2687597769" sldId="264"/>
            <ac:spMk id="694" creationId="{AC81E68B-1417-445D-9B51-60A0F91E5BA0}"/>
          </ac:spMkLst>
        </pc:spChg>
        <pc:spChg chg="mod replId">
          <ac:chgData name="Keeley Williams" userId="5c426a9f5b477de5" providerId="LiveId" clId="{3AC54006-119F-4200-B2DE-6C158D32F592}" dt="2023-12-08T20:13:11.066" v="3520" actId="26606"/>
          <ac:spMkLst>
            <pc:docMk/>
            <pc:sldMk cId="2687597769" sldId="264"/>
            <ac:spMk id="695" creationId="{7D5A9E27-E07F-4466-9021-D25D85CDC974}"/>
          </ac:spMkLst>
        </pc:spChg>
        <pc:spChg chg="mod replId">
          <ac:chgData name="Keeley Williams" userId="5c426a9f5b477de5" providerId="LiveId" clId="{3AC54006-119F-4200-B2DE-6C158D32F592}" dt="2023-12-08T20:13:11.066" v="3520" actId="26606"/>
          <ac:spMkLst>
            <pc:docMk/>
            <pc:sldMk cId="2687597769" sldId="264"/>
            <ac:spMk id="696" creationId="{CF5DC41D-2B9C-4659-9F3E-C3A2BDE8BC46}"/>
          </ac:spMkLst>
        </pc:spChg>
        <pc:spChg chg="mod replId">
          <ac:chgData name="Keeley Williams" userId="5c426a9f5b477de5" providerId="LiveId" clId="{3AC54006-119F-4200-B2DE-6C158D32F592}" dt="2023-12-08T20:13:11.066" v="3520" actId="26606"/>
          <ac:spMkLst>
            <pc:docMk/>
            <pc:sldMk cId="2687597769" sldId="264"/>
            <ac:spMk id="697" creationId="{5AA3263F-DADF-4BDD-82AC-F44BC4FE0FDB}"/>
          </ac:spMkLst>
        </pc:spChg>
        <pc:spChg chg="mod replId">
          <ac:chgData name="Keeley Williams" userId="5c426a9f5b477de5" providerId="LiveId" clId="{3AC54006-119F-4200-B2DE-6C158D32F592}" dt="2023-12-08T20:13:11.066" v="3520" actId="26606"/>
          <ac:spMkLst>
            <pc:docMk/>
            <pc:sldMk cId="2687597769" sldId="264"/>
            <ac:spMk id="698" creationId="{8999662B-626A-4D98-920C-CDA407F83B5E}"/>
          </ac:spMkLst>
        </pc:spChg>
        <pc:spChg chg="mod replId">
          <ac:chgData name="Keeley Williams" userId="5c426a9f5b477de5" providerId="LiveId" clId="{3AC54006-119F-4200-B2DE-6C158D32F592}" dt="2023-12-08T20:13:11.066" v="3520" actId="26606"/>
          <ac:spMkLst>
            <pc:docMk/>
            <pc:sldMk cId="2687597769" sldId="264"/>
            <ac:spMk id="699" creationId="{D6C410A6-2F1A-4222-8D50-2781C5D7E5B9}"/>
          </ac:spMkLst>
        </pc:spChg>
        <pc:spChg chg="mod replId">
          <ac:chgData name="Keeley Williams" userId="5c426a9f5b477de5" providerId="LiveId" clId="{3AC54006-119F-4200-B2DE-6C158D32F592}" dt="2023-12-08T20:13:11.066" v="3520" actId="26606"/>
          <ac:spMkLst>
            <pc:docMk/>
            <pc:sldMk cId="2687597769" sldId="264"/>
            <ac:spMk id="700" creationId="{9221CD39-A736-45F1-92AA-8533C1D2772E}"/>
          </ac:spMkLst>
        </pc:spChg>
        <pc:spChg chg="mod replId">
          <ac:chgData name="Keeley Williams" userId="5c426a9f5b477de5" providerId="LiveId" clId="{3AC54006-119F-4200-B2DE-6C158D32F592}" dt="2023-12-08T20:13:11.066" v="3520" actId="26606"/>
          <ac:spMkLst>
            <pc:docMk/>
            <pc:sldMk cId="2687597769" sldId="264"/>
            <ac:spMk id="701" creationId="{B3025FBC-7A41-410A-AC63-DD483277D264}"/>
          </ac:spMkLst>
        </pc:spChg>
        <pc:spChg chg="mod replId">
          <ac:chgData name="Keeley Williams" userId="5c426a9f5b477de5" providerId="LiveId" clId="{3AC54006-119F-4200-B2DE-6C158D32F592}" dt="2023-12-08T20:13:11.066" v="3520" actId="26606"/>
          <ac:spMkLst>
            <pc:docMk/>
            <pc:sldMk cId="2687597769" sldId="264"/>
            <ac:spMk id="702" creationId="{09A5D562-F236-406C-A6FF-163F8FE29069}"/>
          </ac:spMkLst>
        </pc:spChg>
        <pc:spChg chg="mod replId">
          <ac:chgData name="Keeley Williams" userId="5c426a9f5b477de5" providerId="LiveId" clId="{3AC54006-119F-4200-B2DE-6C158D32F592}" dt="2023-12-08T20:13:11.066" v="3520" actId="26606"/>
          <ac:spMkLst>
            <pc:docMk/>
            <pc:sldMk cId="2687597769" sldId="264"/>
            <ac:spMk id="703" creationId="{98086E1B-8B11-4A2D-BB70-33C51E4762D2}"/>
          </ac:spMkLst>
        </pc:spChg>
        <pc:spChg chg="mod replId">
          <ac:chgData name="Keeley Williams" userId="5c426a9f5b477de5" providerId="LiveId" clId="{3AC54006-119F-4200-B2DE-6C158D32F592}" dt="2023-12-08T20:13:11.066" v="3520" actId="26606"/>
          <ac:spMkLst>
            <pc:docMk/>
            <pc:sldMk cId="2687597769" sldId="264"/>
            <ac:spMk id="704" creationId="{7B908F0B-B32A-46B3-8587-82EC271B8C53}"/>
          </ac:spMkLst>
        </pc:spChg>
        <pc:spChg chg="mod replId">
          <ac:chgData name="Keeley Williams" userId="5c426a9f5b477de5" providerId="LiveId" clId="{3AC54006-119F-4200-B2DE-6C158D32F592}" dt="2023-12-08T20:13:11.066" v="3520" actId="26606"/>
          <ac:spMkLst>
            <pc:docMk/>
            <pc:sldMk cId="2687597769" sldId="264"/>
            <ac:spMk id="705" creationId="{B2687ECF-D561-41B0-AD3C-7F627A412B8C}"/>
          </ac:spMkLst>
        </pc:spChg>
        <pc:spChg chg="mod replId">
          <ac:chgData name="Keeley Williams" userId="5c426a9f5b477de5" providerId="LiveId" clId="{3AC54006-119F-4200-B2DE-6C158D32F592}" dt="2023-12-08T20:13:11.066" v="3520" actId="26606"/>
          <ac:spMkLst>
            <pc:docMk/>
            <pc:sldMk cId="2687597769" sldId="264"/>
            <ac:spMk id="706" creationId="{F7F6218A-89E1-41D8-8C8C-6CF0F70F50AA}"/>
          </ac:spMkLst>
        </pc:spChg>
        <pc:spChg chg="mod replId">
          <ac:chgData name="Keeley Williams" userId="5c426a9f5b477de5" providerId="LiveId" clId="{3AC54006-119F-4200-B2DE-6C158D32F592}" dt="2023-12-08T20:13:11.066" v="3520" actId="26606"/>
          <ac:spMkLst>
            <pc:docMk/>
            <pc:sldMk cId="2687597769" sldId="264"/>
            <ac:spMk id="707" creationId="{CAFE4E14-C851-4334-9F44-DFD70DD46D12}"/>
          </ac:spMkLst>
        </pc:spChg>
        <pc:spChg chg="mod replId">
          <ac:chgData name="Keeley Williams" userId="5c426a9f5b477de5" providerId="LiveId" clId="{3AC54006-119F-4200-B2DE-6C158D32F592}" dt="2023-12-08T20:13:11.066" v="3520" actId="26606"/>
          <ac:spMkLst>
            <pc:docMk/>
            <pc:sldMk cId="2687597769" sldId="264"/>
            <ac:spMk id="708" creationId="{7011BCD2-D4B9-4726-8FF7-FF4B12983A99}"/>
          </ac:spMkLst>
        </pc:spChg>
        <pc:spChg chg="mod replId">
          <ac:chgData name="Keeley Williams" userId="5c426a9f5b477de5" providerId="LiveId" clId="{3AC54006-119F-4200-B2DE-6C158D32F592}" dt="2023-12-08T20:13:11.066" v="3520" actId="26606"/>
          <ac:spMkLst>
            <pc:docMk/>
            <pc:sldMk cId="2687597769" sldId="264"/>
            <ac:spMk id="709" creationId="{D21E20DA-52FD-41FC-AB37-5468D9F208E5}"/>
          </ac:spMkLst>
        </pc:spChg>
        <pc:spChg chg="mod replId">
          <ac:chgData name="Keeley Williams" userId="5c426a9f5b477de5" providerId="LiveId" clId="{3AC54006-119F-4200-B2DE-6C158D32F592}" dt="2023-12-08T20:13:11.066" v="3520" actId="26606"/>
          <ac:spMkLst>
            <pc:docMk/>
            <pc:sldMk cId="2687597769" sldId="264"/>
            <ac:spMk id="710" creationId="{69EB0F03-97F9-4207-9552-FD5F92185E21}"/>
          </ac:spMkLst>
        </pc:spChg>
        <pc:spChg chg="mod replId">
          <ac:chgData name="Keeley Williams" userId="5c426a9f5b477de5" providerId="LiveId" clId="{3AC54006-119F-4200-B2DE-6C158D32F592}" dt="2023-12-08T20:13:11.066" v="3520" actId="26606"/>
          <ac:spMkLst>
            <pc:docMk/>
            <pc:sldMk cId="2687597769" sldId="264"/>
            <ac:spMk id="711" creationId="{F1675131-367D-4E22-8170-BE1BCA565B4E}"/>
          </ac:spMkLst>
        </pc:spChg>
        <pc:spChg chg="mod replId">
          <ac:chgData name="Keeley Williams" userId="5c426a9f5b477de5" providerId="LiveId" clId="{3AC54006-119F-4200-B2DE-6C158D32F592}" dt="2023-12-08T20:13:11.066" v="3520" actId="26606"/>
          <ac:spMkLst>
            <pc:docMk/>
            <pc:sldMk cId="2687597769" sldId="264"/>
            <ac:spMk id="712" creationId="{8CA3664D-20A4-4FCC-9CD3-E7A452C5B4B0}"/>
          </ac:spMkLst>
        </pc:spChg>
        <pc:spChg chg="mod replId">
          <ac:chgData name="Keeley Williams" userId="5c426a9f5b477de5" providerId="LiveId" clId="{3AC54006-119F-4200-B2DE-6C158D32F592}" dt="2023-12-08T20:13:11.066" v="3520" actId="26606"/>
          <ac:spMkLst>
            <pc:docMk/>
            <pc:sldMk cId="2687597769" sldId="264"/>
            <ac:spMk id="713" creationId="{A9515CFE-D1C5-4594-A572-DB2235C694B3}"/>
          </ac:spMkLst>
        </pc:spChg>
        <pc:spChg chg="mod replId">
          <ac:chgData name="Keeley Williams" userId="5c426a9f5b477de5" providerId="LiveId" clId="{3AC54006-119F-4200-B2DE-6C158D32F592}" dt="2023-12-08T20:13:11.066" v="3520" actId="26606"/>
          <ac:spMkLst>
            <pc:docMk/>
            <pc:sldMk cId="2687597769" sldId="264"/>
            <ac:spMk id="714" creationId="{DCFB6755-EA85-4DA9-A570-59F500E95F40}"/>
          </ac:spMkLst>
        </pc:spChg>
        <pc:spChg chg="mod replId">
          <ac:chgData name="Keeley Williams" userId="5c426a9f5b477de5" providerId="LiveId" clId="{3AC54006-119F-4200-B2DE-6C158D32F592}" dt="2023-12-08T20:13:11.066" v="3520" actId="26606"/>
          <ac:spMkLst>
            <pc:docMk/>
            <pc:sldMk cId="2687597769" sldId="264"/>
            <ac:spMk id="715" creationId="{824F6828-D6CE-44D4-BF48-6FA7F5886236}"/>
          </ac:spMkLst>
        </pc:spChg>
        <pc:spChg chg="mod replId">
          <ac:chgData name="Keeley Williams" userId="5c426a9f5b477de5" providerId="LiveId" clId="{3AC54006-119F-4200-B2DE-6C158D32F592}" dt="2023-12-08T20:13:11.066" v="3520" actId="26606"/>
          <ac:spMkLst>
            <pc:docMk/>
            <pc:sldMk cId="2687597769" sldId="264"/>
            <ac:spMk id="716" creationId="{97E302B6-BC6F-4DF5-B1FA-3BEE99267118}"/>
          </ac:spMkLst>
        </pc:spChg>
        <pc:spChg chg="mod replId">
          <ac:chgData name="Keeley Williams" userId="5c426a9f5b477de5" providerId="LiveId" clId="{3AC54006-119F-4200-B2DE-6C158D32F592}" dt="2023-12-08T20:13:11.066" v="3520" actId="26606"/>
          <ac:spMkLst>
            <pc:docMk/>
            <pc:sldMk cId="2687597769" sldId="264"/>
            <ac:spMk id="717" creationId="{42327E29-F07F-4C06-A1E3-19EBCABEE38C}"/>
          </ac:spMkLst>
        </pc:spChg>
        <pc:spChg chg="mod replId">
          <ac:chgData name="Keeley Williams" userId="5c426a9f5b477de5" providerId="LiveId" clId="{3AC54006-119F-4200-B2DE-6C158D32F592}" dt="2023-12-08T20:13:11.066" v="3520" actId="26606"/>
          <ac:spMkLst>
            <pc:docMk/>
            <pc:sldMk cId="2687597769" sldId="264"/>
            <ac:spMk id="718" creationId="{1FF70127-1DB3-4507-ABD4-BE6242907A2C}"/>
          </ac:spMkLst>
        </pc:spChg>
        <pc:spChg chg="mod replId">
          <ac:chgData name="Keeley Williams" userId="5c426a9f5b477de5" providerId="LiveId" clId="{3AC54006-119F-4200-B2DE-6C158D32F592}" dt="2023-12-08T20:13:11.066" v="3520" actId="26606"/>
          <ac:spMkLst>
            <pc:docMk/>
            <pc:sldMk cId="2687597769" sldId="264"/>
            <ac:spMk id="719" creationId="{9655D743-D6D1-4AAF-8644-B7B605330869}"/>
          </ac:spMkLst>
        </pc:spChg>
        <pc:grpChg chg="add">
          <ac:chgData name="Keeley Williams" userId="5c426a9f5b477de5" providerId="LiveId" clId="{3AC54006-119F-4200-B2DE-6C158D32F592}" dt="2023-12-08T20:13:11.380" v="3521" actId="26606"/>
          <ac:grpSpMkLst>
            <pc:docMk/>
            <pc:sldMk cId="2687597769" sldId="264"/>
            <ac:grpSpMk id="11" creationId="{374B2B31-544F-B1E0-CA5B-D787E148EF67}"/>
          </ac:grpSpMkLst>
        </pc:grpChg>
        <pc:grpChg chg="add">
          <ac:chgData name="Keeley Williams" userId="5c426a9f5b477de5" providerId="LiveId" clId="{3AC54006-119F-4200-B2DE-6C158D32F592}" dt="2023-12-08T20:13:11.380" v="3521" actId="26606"/>
          <ac:grpSpMkLst>
            <pc:docMk/>
            <pc:sldMk cId="2687597769" sldId="264"/>
            <ac:grpSpMk id="15" creationId="{6AF40A56-7476-137A-F4FB-32D1F9818331}"/>
          </ac:grpSpMkLst>
        </pc:grpChg>
        <pc:grpChg chg="add">
          <ac:chgData name="Keeley Williams" userId="5c426a9f5b477de5" providerId="LiveId" clId="{3AC54006-119F-4200-B2DE-6C158D32F592}" dt="2023-12-08T20:13:11.380" v="3521" actId="26606"/>
          <ac:grpSpMkLst>
            <pc:docMk/>
            <pc:sldMk cId="2687597769" sldId="264"/>
            <ac:grpSpMk id="23" creationId="{127F28EB-B9AA-0283-CD3B-ED8A6AF83106}"/>
          </ac:grpSpMkLst>
        </pc:grpChg>
        <pc:grpChg chg="add del mod replId">
          <ac:chgData name="Keeley Williams" userId="5c426a9f5b477de5" providerId="LiveId" clId="{3AC54006-119F-4200-B2DE-6C158D32F592}" dt="2023-12-08T20:13:11.380" v="3521" actId="26606"/>
          <ac:grpSpMkLst>
            <pc:docMk/>
            <pc:sldMk cId="2687597769" sldId="264"/>
            <ac:grpSpMk id="368" creationId="{268C940D-4516-4630-B49F-65C1A82FEA0C}"/>
          </ac:grpSpMkLst>
        </pc:grpChg>
        <pc:grpChg chg="add del mod replId">
          <ac:chgData name="Keeley Williams" userId="5c426a9f5b477de5" providerId="LiveId" clId="{3AC54006-119F-4200-B2DE-6C158D32F592}" dt="2023-12-08T20:13:11.380" v="3521" actId="26606"/>
          <ac:grpSpMkLst>
            <pc:docMk/>
            <pc:sldMk cId="2687597769" sldId="264"/>
            <ac:grpSpMk id="372" creationId="{C93F2521-5FCA-4EE4-ADB9-C71AB81B8875}"/>
          </ac:grpSpMkLst>
        </pc:grpChg>
        <pc:grpChg chg="mod replId">
          <ac:chgData name="Keeley Williams" userId="5c426a9f5b477de5" providerId="LiveId" clId="{3AC54006-119F-4200-B2DE-6C158D32F592}" dt="2023-12-08T20:13:11.066" v="3520" actId="26606"/>
          <ac:grpSpMkLst>
            <pc:docMk/>
            <pc:sldMk cId="2687597769" sldId="264"/>
            <ac:grpSpMk id="373" creationId="{701F4A7E-EE52-4FFF-847D-941A57F6EDA1}"/>
          </ac:grpSpMkLst>
        </pc:grpChg>
        <pc:grpChg chg="mod replId">
          <ac:chgData name="Keeley Williams" userId="5c426a9f5b477de5" providerId="LiveId" clId="{3AC54006-119F-4200-B2DE-6C158D32F592}" dt="2023-12-08T20:13:11.066" v="3520" actId="26606"/>
          <ac:grpSpMkLst>
            <pc:docMk/>
            <pc:sldMk cId="2687597769" sldId="264"/>
            <ac:grpSpMk id="374" creationId="{F3FB933A-7D1C-4A1F-9589-2006261FD969}"/>
          </ac:grpSpMkLst>
        </pc:grpChg>
        <pc:grpChg chg="add del mod replId">
          <ac:chgData name="Keeley Williams" userId="5c426a9f5b477de5" providerId="LiveId" clId="{3AC54006-119F-4200-B2DE-6C158D32F592}" dt="2023-12-08T20:13:11.380" v="3521" actId="26606"/>
          <ac:grpSpMkLst>
            <pc:docMk/>
            <pc:sldMk cId="2687597769" sldId="264"/>
            <ac:grpSpMk id="403" creationId="{2B7E220D-70BE-46E1-87EA-9239C10828D4}"/>
          </ac:grpSpMkLst>
        </pc:grpChg>
        <pc:grpChg chg="mod replId">
          <ac:chgData name="Keeley Williams" userId="5c426a9f5b477de5" providerId="LiveId" clId="{3AC54006-119F-4200-B2DE-6C158D32F592}" dt="2023-12-08T20:13:11.066" v="3520" actId="26606"/>
          <ac:grpSpMkLst>
            <pc:docMk/>
            <pc:sldMk cId="2687597769" sldId="264"/>
            <ac:grpSpMk id="404" creationId="{FC1A5110-77D2-40E7-81AD-268BA675FE7F}"/>
          </ac:grpSpMkLst>
        </pc:grpChg>
        <pc:grpChg chg="mod replId">
          <ac:chgData name="Keeley Williams" userId="5c426a9f5b477de5" providerId="LiveId" clId="{3AC54006-119F-4200-B2DE-6C158D32F592}" dt="2023-12-08T20:13:11.066" v="3520" actId="26606"/>
          <ac:grpSpMkLst>
            <pc:docMk/>
            <pc:sldMk cId="2687597769" sldId="264"/>
            <ac:grpSpMk id="407" creationId="{7B025375-9B31-46A6-87EC-BA8E94E67884}"/>
          </ac:grpSpMkLst>
        </pc:grpChg>
        <pc:graphicFrameChg chg="add mod">
          <ac:chgData name="Keeley Williams" userId="5c426a9f5b477de5" providerId="LiveId" clId="{3AC54006-119F-4200-B2DE-6C158D32F592}" dt="2023-12-08T20:15:58.686" v="3950" actId="20577"/>
          <ac:graphicFrameMkLst>
            <pc:docMk/>
            <pc:sldMk cId="2687597769" sldId="264"/>
            <ac:graphicFrameMk id="365" creationId="{5EDF0114-D23F-3AAA-7E4E-9D6F095251CF}"/>
          </ac:graphicFrameMkLst>
        </pc:graphicFrameChg>
        <pc:picChg chg="add del mod ord">
          <ac:chgData name="Keeley Williams" userId="5c426a9f5b477de5" providerId="LiveId" clId="{3AC54006-119F-4200-B2DE-6C158D32F592}" dt="2023-12-08T10:21:18.721" v="2260" actId="34307"/>
          <ac:picMkLst>
            <pc:docMk/>
            <pc:sldMk cId="2687597769" sldId="264"/>
            <ac:picMk id="4" creationId="{492DC5F2-1B89-D60B-64FE-DCC4FDED9442}"/>
          </ac:picMkLst>
        </pc:picChg>
        <pc:picChg chg="add">
          <ac:chgData name="Keeley Williams" userId="5c426a9f5b477de5" providerId="LiveId" clId="{3AC54006-119F-4200-B2DE-6C158D32F592}" dt="2023-12-08T20:13:11.380" v="3521" actId="26606"/>
          <ac:picMkLst>
            <pc:docMk/>
            <pc:sldMk cId="2687597769" sldId="264"/>
            <ac:picMk id="5" creationId="{5C24C5E4-2D3C-CB8E-425B-E23EB77D47E6}"/>
          </ac:picMkLst>
        </pc:picChg>
        <pc:picChg chg="add del mod replId">
          <ac:chgData name="Keeley Williams" userId="5c426a9f5b477de5" providerId="LiveId" clId="{3AC54006-119F-4200-B2DE-6C158D32F592}" dt="2023-12-08T20:13:11.380" v="3521" actId="26606"/>
          <ac:picMkLst>
            <pc:docMk/>
            <pc:sldMk cId="2687597769" sldId="264"/>
            <ac:picMk id="378" creationId="{80229B79-C74D-F893-FCDE-B3FBEACC892C}"/>
          </ac:picMkLst>
        </pc:picChg>
      </pc:sldChg>
      <pc:sldChg chg="addSp delSp modSp new mod modTransition modNotesTx">
        <pc:chgData name="Keeley Williams" userId="5c426a9f5b477de5" providerId="LiveId" clId="{3AC54006-119F-4200-B2DE-6C158D32F592}" dt="2023-12-10T13:19:06.286" v="17966" actId="20577"/>
        <pc:sldMkLst>
          <pc:docMk/>
          <pc:sldMk cId="1576225253" sldId="265"/>
        </pc:sldMkLst>
        <pc:spChg chg="mod">
          <ac:chgData name="Keeley Williams" userId="5c426a9f5b477de5" providerId="LiveId" clId="{3AC54006-119F-4200-B2DE-6C158D32F592}" dt="2023-12-08T10:22:23.578" v="2378" actId="20577"/>
          <ac:spMkLst>
            <pc:docMk/>
            <pc:sldMk cId="1576225253" sldId="265"/>
            <ac:spMk id="2" creationId="{5DC9DAED-FA12-4C0F-3013-5E9259919F6C}"/>
          </ac:spMkLst>
        </pc:spChg>
        <pc:spChg chg="del mod">
          <ac:chgData name="Keeley Williams" userId="5c426a9f5b477de5" providerId="LiveId" clId="{3AC54006-119F-4200-B2DE-6C158D32F592}" dt="2023-12-08T10:24:15.415" v="2674" actId="26606"/>
          <ac:spMkLst>
            <pc:docMk/>
            <pc:sldMk cId="1576225253" sldId="265"/>
            <ac:spMk id="3" creationId="{6D209788-B782-2BD3-5823-AAA22D2E1950}"/>
          </ac:spMkLst>
        </pc:spChg>
        <pc:graphicFrameChg chg="add">
          <ac:chgData name="Keeley Williams" userId="5c426a9f5b477de5" providerId="LiveId" clId="{3AC54006-119F-4200-B2DE-6C158D32F592}" dt="2023-12-08T10:24:15.415" v="2674" actId="26606"/>
          <ac:graphicFrameMkLst>
            <pc:docMk/>
            <pc:sldMk cId="1576225253" sldId="265"/>
            <ac:graphicFrameMk id="5" creationId="{BAAF5542-D44D-FDFD-DFCA-F12053DFF495}"/>
          </ac:graphicFrameMkLst>
        </pc:graphicFrameChg>
      </pc:sldChg>
      <pc:sldChg chg="addSp modSp new mod ord modTransition setBg modNotesTx">
        <pc:chgData name="Keeley Williams" userId="5c426a9f5b477de5" providerId="LiveId" clId="{3AC54006-119F-4200-B2DE-6C158D32F592}" dt="2023-12-10T13:06:08.076" v="15843" actId="20577"/>
        <pc:sldMkLst>
          <pc:docMk/>
          <pc:sldMk cId="2534856105" sldId="266"/>
        </pc:sldMkLst>
        <pc:spChg chg="mod">
          <ac:chgData name="Keeley Williams" userId="5c426a9f5b477de5" providerId="LiveId" clId="{3AC54006-119F-4200-B2DE-6C158D32F592}" dt="2023-12-08T20:20:51.080" v="4264" actId="26606"/>
          <ac:spMkLst>
            <pc:docMk/>
            <pc:sldMk cId="2534856105" sldId="266"/>
            <ac:spMk id="2" creationId="{A178CF6D-CF78-AB02-A3E1-3CA37FCD57D4}"/>
          </ac:spMkLst>
        </pc:spChg>
        <pc:spChg chg="mod">
          <ac:chgData name="Keeley Williams" userId="5c426a9f5b477de5" providerId="LiveId" clId="{3AC54006-119F-4200-B2DE-6C158D32F592}" dt="2023-12-08T20:20:51.080" v="4264" actId="26606"/>
          <ac:spMkLst>
            <pc:docMk/>
            <pc:sldMk cId="2534856105" sldId="266"/>
            <ac:spMk id="3" creationId="{630F3FAB-C102-1698-D4A1-834A4A08A536}"/>
          </ac:spMkLst>
        </pc:spChg>
        <pc:spChg chg="add">
          <ac:chgData name="Keeley Williams" userId="5c426a9f5b477de5" providerId="LiveId" clId="{3AC54006-119F-4200-B2DE-6C158D32F592}" dt="2023-12-08T20:20:51.080" v="4264" actId="26606"/>
          <ac:spMkLst>
            <pc:docMk/>
            <pc:sldMk cId="2534856105" sldId="266"/>
            <ac:spMk id="9" creationId="{5A0118C5-4F8D-4CF4-BADD-53FEACC6C42A}"/>
          </ac:spMkLst>
        </pc:spChg>
        <pc:spChg chg="add">
          <ac:chgData name="Keeley Williams" userId="5c426a9f5b477de5" providerId="LiveId" clId="{3AC54006-119F-4200-B2DE-6C158D32F592}" dt="2023-12-08T20:20:51.080" v="4264" actId="26606"/>
          <ac:spMkLst>
            <pc:docMk/>
            <pc:sldMk cId="2534856105" sldId="266"/>
            <ac:spMk id="11" creationId="{F98F79A4-A6C7-4101-B1E9-27E05CB7CFA0}"/>
          </ac:spMkLst>
        </pc:spChg>
        <pc:spChg chg="add">
          <ac:chgData name="Keeley Williams" userId="5c426a9f5b477de5" providerId="LiveId" clId="{3AC54006-119F-4200-B2DE-6C158D32F592}" dt="2023-12-08T20:20:51.080" v="4264" actId="26606"/>
          <ac:spMkLst>
            <pc:docMk/>
            <pc:sldMk cId="2534856105" sldId="266"/>
            <ac:spMk id="13" creationId="{79AFCB35-9C04-4524-A0B1-57FF6865D013}"/>
          </ac:spMkLst>
        </pc:spChg>
        <pc:spChg chg="add">
          <ac:chgData name="Keeley Williams" userId="5c426a9f5b477de5" providerId="LiveId" clId="{3AC54006-119F-4200-B2DE-6C158D32F592}" dt="2023-12-08T20:20:51.080" v="4264" actId="26606"/>
          <ac:spMkLst>
            <pc:docMk/>
            <pc:sldMk cId="2534856105" sldId="266"/>
            <ac:spMk id="15" creationId="{D11AD2AD-0BA0-4DD3-8EEA-84686A0E718C}"/>
          </ac:spMkLst>
        </pc:spChg>
        <pc:spChg chg="add">
          <ac:chgData name="Keeley Williams" userId="5c426a9f5b477de5" providerId="LiveId" clId="{3AC54006-119F-4200-B2DE-6C158D32F592}" dt="2023-12-08T20:20:51.080" v="4264" actId="26606"/>
          <ac:spMkLst>
            <pc:docMk/>
            <pc:sldMk cId="2534856105" sldId="266"/>
            <ac:spMk id="17" creationId="{83C8019B-3985-409B-9B87-494B974EE9A2}"/>
          </ac:spMkLst>
        </pc:spChg>
        <pc:spChg chg="add">
          <ac:chgData name="Keeley Williams" userId="5c426a9f5b477de5" providerId="LiveId" clId="{3AC54006-119F-4200-B2DE-6C158D32F592}" dt="2023-12-08T20:20:51.080" v="4264" actId="26606"/>
          <ac:spMkLst>
            <pc:docMk/>
            <pc:sldMk cId="2534856105" sldId="266"/>
            <ac:spMk id="19" creationId="{9E5C5460-229E-46C8-A712-CC317985420F}"/>
          </ac:spMkLst>
        </pc:spChg>
        <pc:spChg chg="add">
          <ac:chgData name="Keeley Williams" userId="5c426a9f5b477de5" providerId="LiveId" clId="{3AC54006-119F-4200-B2DE-6C158D32F592}" dt="2023-12-08T20:20:51.080" v="4264" actId="26606"/>
          <ac:spMkLst>
            <pc:docMk/>
            <pc:sldMk cId="2534856105" sldId="266"/>
            <ac:spMk id="21" creationId="{B85A4DB3-61AA-49A1-85A9-B3397CD519AB}"/>
          </ac:spMkLst>
        </pc:spChg>
        <pc:grpChg chg="add">
          <ac:chgData name="Keeley Williams" userId="5c426a9f5b477de5" providerId="LiveId" clId="{3AC54006-119F-4200-B2DE-6C158D32F592}" dt="2023-12-08T20:20:51.080" v="4264" actId="26606"/>
          <ac:grpSpMkLst>
            <pc:docMk/>
            <pc:sldMk cId="2534856105" sldId="266"/>
            <ac:grpSpMk id="23" creationId="{0C156BF8-7FF7-440F-BE2B-417DFFE8BFA5}"/>
          </ac:grpSpMkLst>
        </pc:grpChg>
        <pc:picChg chg="add">
          <ac:chgData name="Keeley Williams" userId="5c426a9f5b477de5" providerId="LiveId" clId="{3AC54006-119F-4200-B2DE-6C158D32F592}" dt="2023-12-08T20:20:51.080" v="4264" actId="26606"/>
          <ac:picMkLst>
            <pc:docMk/>
            <pc:sldMk cId="2534856105" sldId="266"/>
            <ac:picMk id="5" creationId="{D822A9E5-491A-E8DF-65A7-63B429C4C547}"/>
          </ac:picMkLst>
        </pc:picChg>
      </pc:sldChg>
      <pc:sldChg chg="addSp delSp modSp new mod modTransition setBg modNotes modNotesTx">
        <pc:chgData name="Keeley Williams" userId="5c426a9f5b477de5" providerId="LiveId" clId="{3AC54006-119F-4200-B2DE-6C158D32F592}" dt="2023-12-12T19:53:04.117" v="22768" actId="1036"/>
        <pc:sldMkLst>
          <pc:docMk/>
          <pc:sldMk cId="2190768948" sldId="267"/>
        </pc:sldMkLst>
        <pc:spChg chg="mod">
          <ac:chgData name="Keeley Williams" userId="5c426a9f5b477de5" providerId="LiveId" clId="{3AC54006-119F-4200-B2DE-6C158D32F592}" dt="2023-12-08T10:27:23.233" v="3038" actId="26606"/>
          <ac:spMkLst>
            <pc:docMk/>
            <pc:sldMk cId="2190768948" sldId="267"/>
            <ac:spMk id="2" creationId="{B00E971B-59EA-42B1-10D5-703288B66FD9}"/>
          </ac:spMkLst>
        </pc:spChg>
        <pc:spChg chg="add del mod">
          <ac:chgData name="Keeley Williams" userId="5c426a9f5b477de5" providerId="LiveId" clId="{3AC54006-119F-4200-B2DE-6C158D32F592}" dt="2023-12-08T10:27:23.233" v="3038" actId="26606"/>
          <ac:spMkLst>
            <pc:docMk/>
            <pc:sldMk cId="2190768948" sldId="267"/>
            <ac:spMk id="3" creationId="{EFEA0DC1-A3C7-3AD9-B14E-BD7A21C1C36E}"/>
          </ac:spMkLst>
        </pc:spChg>
        <pc:spChg chg="add">
          <ac:chgData name="Keeley Williams" userId="5c426a9f5b477de5" providerId="LiveId" clId="{3AC54006-119F-4200-B2DE-6C158D32F592}" dt="2023-12-08T10:27:23.233" v="3038" actId="26606"/>
          <ac:spMkLst>
            <pc:docMk/>
            <pc:sldMk cId="2190768948" sldId="267"/>
            <ac:spMk id="7" creationId="{EFEA0DC1-A3C7-3AD9-B14E-BD7A21C1C36E}"/>
          </ac:spMkLst>
        </pc:spChg>
        <pc:spChg chg="add">
          <ac:chgData name="Keeley Williams" userId="5c426a9f5b477de5" providerId="LiveId" clId="{3AC54006-119F-4200-B2DE-6C158D32F592}" dt="2023-12-08T10:27:23.233" v="3038" actId="26606"/>
          <ac:spMkLst>
            <pc:docMk/>
            <pc:sldMk cId="2190768948" sldId="267"/>
            <ac:spMk id="8" creationId="{5A0118C5-4F8D-4CF4-BADD-53FEACC6C42A}"/>
          </ac:spMkLst>
        </pc:spChg>
        <pc:spChg chg="add">
          <ac:chgData name="Keeley Williams" userId="5c426a9f5b477de5" providerId="LiveId" clId="{3AC54006-119F-4200-B2DE-6C158D32F592}" dt="2023-12-08T10:27:23.233" v="3038" actId="26606"/>
          <ac:spMkLst>
            <pc:docMk/>
            <pc:sldMk cId="2190768948" sldId="267"/>
            <ac:spMk id="10" creationId="{A99050EE-26AF-4253-BD50-F0FCD965A8F6}"/>
          </ac:spMkLst>
        </pc:spChg>
        <pc:spChg chg="add">
          <ac:chgData name="Keeley Williams" userId="5c426a9f5b477de5" providerId="LiveId" clId="{3AC54006-119F-4200-B2DE-6C158D32F592}" dt="2023-12-08T10:27:23.233" v="3038" actId="26606"/>
          <ac:spMkLst>
            <pc:docMk/>
            <pc:sldMk cId="2190768948" sldId="267"/>
            <ac:spMk id="16" creationId="{D0C78466-EB6E-45A0-99A6-A00789ACD90A}"/>
          </ac:spMkLst>
        </pc:spChg>
        <pc:spChg chg="add">
          <ac:chgData name="Keeley Williams" userId="5c426a9f5b477de5" providerId="LiveId" clId="{3AC54006-119F-4200-B2DE-6C158D32F592}" dt="2023-12-08T10:27:23.233" v="3038" actId="26606"/>
          <ac:spMkLst>
            <pc:docMk/>
            <pc:sldMk cId="2190768948" sldId="267"/>
            <ac:spMk id="18" creationId="{E99F76E4-5DFD-4DBE-B042-66FBCD1182C9}"/>
          </ac:spMkLst>
        </pc:spChg>
        <pc:grpChg chg="add">
          <ac:chgData name="Keeley Williams" userId="5c426a9f5b477de5" providerId="LiveId" clId="{3AC54006-119F-4200-B2DE-6C158D32F592}" dt="2023-12-08T10:27:23.233" v="3038" actId="26606"/>
          <ac:grpSpMkLst>
            <pc:docMk/>
            <pc:sldMk cId="2190768948" sldId="267"/>
            <ac:grpSpMk id="12" creationId="{00E015F5-1A99-4E40-BC3D-7707802996B5}"/>
          </ac:grpSpMkLst>
        </pc:grpChg>
        <pc:grpChg chg="add">
          <ac:chgData name="Keeley Williams" userId="5c426a9f5b477de5" providerId="LiveId" clId="{3AC54006-119F-4200-B2DE-6C158D32F592}" dt="2023-12-08T10:27:23.233" v="3038" actId="26606"/>
          <ac:grpSpMkLst>
            <pc:docMk/>
            <pc:sldMk cId="2190768948" sldId="267"/>
            <ac:grpSpMk id="20" creationId="{5468B3A9-705E-43C3-A742-0619B0D8F2EE}"/>
          </ac:grpSpMkLst>
        </pc:grpChg>
        <pc:grpChg chg="add">
          <ac:chgData name="Keeley Williams" userId="5c426a9f5b477de5" providerId="LiveId" clId="{3AC54006-119F-4200-B2DE-6C158D32F592}" dt="2023-12-08T10:27:23.233" v="3038" actId="26606"/>
          <ac:grpSpMkLst>
            <pc:docMk/>
            <pc:sldMk cId="2190768948" sldId="267"/>
            <ac:grpSpMk id="191" creationId="{773717CC-ECEE-4ABF-BA61-C59F46801775}"/>
          </ac:grpSpMkLst>
        </pc:grpChg>
        <pc:graphicFrameChg chg="add del">
          <ac:chgData name="Keeley Williams" userId="5c426a9f5b477de5" providerId="LiveId" clId="{3AC54006-119F-4200-B2DE-6C158D32F592}" dt="2023-12-08T10:27:22.998" v="3037" actId="26606"/>
          <ac:graphicFrameMkLst>
            <pc:docMk/>
            <pc:sldMk cId="2190768948" sldId="267"/>
            <ac:graphicFrameMk id="5" creationId="{6793B43C-6157-0C29-69AD-2B4E9EF32023}"/>
          </ac:graphicFrameMkLst>
        </pc:graphicFrameChg>
      </pc:sldChg>
      <pc:sldChg chg="addSp delSp modSp new mod modTransition setBg modNotes modNotesTx">
        <pc:chgData name="Keeley Williams" userId="5c426a9f5b477de5" providerId="LiveId" clId="{3AC54006-119F-4200-B2DE-6C158D32F592}" dt="2023-12-12T20:01:22.539" v="22770" actId="1036"/>
        <pc:sldMkLst>
          <pc:docMk/>
          <pc:sldMk cId="4290360193" sldId="268"/>
        </pc:sldMkLst>
        <pc:spChg chg="mod ord">
          <ac:chgData name="Keeley Williams" userId="5c426a9f5b477de5" providerId="LiveId" clId="{3AC54006-119F-4200-B2DE-6C158D32F592}" dt="2023-12-08T20:29:33.511" v="4855" actId="26606"/>
          <ac:spMkLst>
            <pc:docMk/>
            <pc:sldMk cId="4290360193" sldId="268"/>
            <ac:spMk id="2" creationId="{152B2850-04D9-B3C8-E82A-D35A6B4322FF}"/>
          </ac:spMkLst>
        </pc:spChg>
        <pc:spChg chg="mod">
          <ac:chgData name="Keeley Williams" userId="5c426a9f5b477de5" providerId="LiveId" clId="{3AC54006-119F-4200-B2DE-6C158D32F592}" dt="2023-12-08T20:29:33.511" v="4855" actId="26606"/>
          <ac:spMkLst>
            <pc:docMk/>
            <pc:sldMk cId="4290360193" sldId="268"/>
            <ac:spMk id="3" creationId="{869B989C-FAC0-9988-95A9-2218B7549386}"/>
          </ac:spMkLst>
        </pc:spChg>
        <pc:spChg chg="add del">
          <ac:chgData name="Keeley Williams" userId="5c426a9f5b477de5" providerId="LiveId" clId="{3AC54006-119F-4200-B2DE-6C158D32F592}" dt="2023-12-08T20:29:33.511" v="4855" actId="26606"/>
          <ac:spMkLst>
            <pc:docMk/>
            <pc:sldMk cId="4290360193" sldId="268"/>
            <ac:spMk id="9" creationId="{5A0118C5-4F8D-4CF4-BADD-53FEACC6C42A}"/>
          </ac:spMkLst>
        </pc:spChg>
        <pc:spChg chg="add del">
          <ac:chgData name="Keeley Williams" userId="5c426a9f5b477de5" providerId="LiveId" clId="{3AC54006-119F-4200-B2DE-6C158D32F592}" dt="2023-12-08T20:29:10.480" v="4853" actId="26606"/>
          <ac:spMkLst>
            <pc:docMk/>
            <pc:sldMk cId="4290360193" sldId="268"/>
            <ac:spMk id="10" creationId="{5A0118C5-4F8D-4CF4-BADD-53FEACC6C42A}"/>
          </ac:spMkLst>
        </pc:spChg>
        <pc:spChg chg="add del">
          <ac:chgData name="Keeley Williams" userId="5c426a9f5b477de5" providerId="LiveId" clId="{3AC54006-119F-4200-B2DE-6C158D32F592}" dt="2023-12-08T20:29:10.480" v="4853" actId="26606"/>
          <ac:spMkLst>
            <pc:docMk/>
            <pc:sldMk cId="4290360193" sldId="268"/>
            <ac:spMk id="12" creationId="{3C1D1FA3-6212-4B97-9B1E-C7F81247C2B9}"/>
          </ac:spMkLst>
        </pc:spChg>
        <pc:spChg chg="add del">
          <ac:chgData name="Keeley Williams" userId="5c426a9f5b477de5" providerId="LiveId" clId="{3AC54006-119F-4200-B2DE-6C158D32F592}" dt="2023-12-08T20:29:10.480" v="4853" actId="26606"/>
          <ac:spMkLst>
            <pc:docMk/>
            <pc:sldMk cId="4290360193" sldId="268"/>
            <ac:spMk id="14" creationId="{11C51958-04D4-4687-95A2-95DCDCF47464}"/>
          </ac:spMkLst>
        </pc:spChg>
        <pc:spChg chg="add del">
          <ac:chgData name="Keeley Williams" userId="5c426a9f5b477de5" providerId="LiveId" clId="{3AC54006-119F-4200-B2DE-6C158D32F592}" dt="2023-12-08T20:29:10.480" v="4853" actId="26606"/>
          <ac:spMkLst>
            <pc:docMk/>
            <pc:sldMk cId="4290360193" sldId="268"/>
            <ac:spMk id="16" creationId="{79AFCB35-9C04-4524-A0B1-57FF6865D013}"/>
          </ac:spMkLst>
        </pc:spChg>
        <pc:spChg chg="add del">
          <ac:chgData name="Keeley Williams" userId="5c426a9f5b477de5" providerId="LiveId" clId="{3AC54006-119F-4200-B2DE-6C158D32F592}" dt="2023-12-08T20:29:10.480" v="4853" actId="26606"/>
          <ac:spMkLst>
            <pc:docMk/>
            <pc:sldMk cId="4290360193" sldId="268"/>
            <ac:spMk id="18" creationId="{D11AD2AD-0BA0-4DD3-8EEA-84686A0E718C}"/>
          </ac:spMkLst>
        </pc:spChg>
        <pc:spChg chg="add del">
          <ac:chgData name="Keeley Williams" userId="5c426a9f5b477de5" providerId="LiveId" clId="{3AC54006-119F-4200-B2DE-6C158D32F592}" dt="2023-12-08T20:29:33.511" v="4855" actId="26606"/>
          <ac:spMkLst>
            <pc:docMk/>
            <pc:sldMk cId="4290360193" sldId="268"/>
            <ac:spMk id="19" creationId="{D9FE21DE-050D-4E27-A007-AAE4EF8427F1}"/>
          </ac:spMkLst>
        </pc:spChg>
        <pc:spChg chg="add del">
          <ac:chgData name="Keeley Williams" userId="5c426a9f5b477de5" providerId="LiveId" clId="{3AC54006-119F-4200-B2DE-6C158D32F592}" dt="2023-12-08T20:29:33.511" v="4855" actId="26606"/>
          <ac:spMkLst>
            <pc:docMk/>
            <pc:sldMk cId="4290360193" sldId="268"/>
            <ac:spMk id="53" creationId="{77EF10EC-D135-4F55-A642-AFA283DD9640}"/>
          </ac:spMkLst>
        </pc:spChg>
        <pc:spChg chg="add">
          <ac:chgData name="Keeley Williams" userId="5c426a9f5b477de5" providerId="LiveId" clId="{3AC54006-119F-4200-B2DE-6C158D32F592}" dt="2023-12-08T20:29:33.511" v="4855" actId="26606"/>
          <ac:spMkLst>
            <pc:docMk/>
            <pc:sldMk cId="4290360193" sldId="268"/>
            <ac:spMk id="61" creationId="{5A0118C5-4F8D-4CF4-BADD-53FEACC6C42A}"/>
          </ac:spMkLst>
        </pc:spChg>
        <pc:spChg chg="add">
          <ac:chgData name="Keeley Williams" userId="5c426a9f5b477de5" providerId="LiveId" clId="{3AC54006-119F-4200-B2DE-6C158D32F592}" dt="2023-12-08T20:29:33.511" v="4855" actId="26606"/>
          <ac:spMkLst>
            <pc:docMk/>
            <pc:sldMk cId="4290360193" sldId="268"/>
            <ac:spMk id="67" creationId="{CAEBFCD5-5356-4326-8D39-8235A46CD7B2}"/>
          </ac:spMkLst>
        </pc:spChg>
        <pc:grpChg chg="add del">
          <ac:chgData name="Keeley Williams" userId="5c426a9f5b477de5" providerId="LiveId" clId="{3AC54006-119F-4200-B2DE-6C158D32F592}" dt="2023-12-08T20:29:33.511" v="4855" actId="26606"/>
          <ac:grpSpMkLst>
            <pc:docMk/>
            <pc:sldMk cId="4290360193" sldId="268"/>
            <ac:grpSpMk id="11" creationId="{35C37387-FC74-4DFB-841A-B7688148CD05}"/>
          </ac:grpSpMkLst>
        </pc:grpChg>
        <pc:grpChg chg="add del">
          <ac:chgData name="Keeley Williams" userId="5c426a9f5b477de5" providerId="LiveId" clId="{3AC54006-119F-4200-B2DE-6C158D32F592}" dt="2023-12-08T20:29:33.511" v="4855" actId="26606"/>
          <ac:grpSpMkLst>
            <pc:docMk/>
            <pc:sldMk cId="4290360193" sldId="268"/>
            <ac:grpSpMk id="15" creationId="{CD0F749C-1D4C-430F-B946-6DAF4C30982D}"/>
          </ac:grpSpMkLst>
        </pc:grpChg>
        <pc:grpChg chg="add del">
          <ac:chgData name="Keeley Williams" userId="5c426a9f5b477de5" providerId="LiveId" clId="{3AC54006-119F-4200-B2DE-6C158D32F592}" dt="2023-12-08T20:29:10.480" v="4853" actId="26606"/>
          <ac:grpSpMkLst>
            <pc:docMk/>
            <pc:sldMk cId="4290360193" sldId="268"/>
            <ac:grpSpMk id="20" creationId="{0C156BF8-7FF7-440F-BE2B-417DFFE8BFA5}"/>
          </ac:grpSpMkLst>
        </pc:grpChg>
        <pc:grpChg chg="add del">
          <ac:chgData name="Keeley Williams" userId="5c426a9f5b477de5" providerId="LiveId" clId="{3AC54006-119F-4200-B2DE-6C158D32F592}" dt="2023-12-08T20:29:33.511" v="4855" actId="26606"/>
          <ac:grpSpMkLst>
            <pc:docMk/>
            <pc:sldMk cId="4290360193" sldId="268"/>
            <ac:grpSpMk id="38" creationId="{8546F01E-28C6-4D97-ACC0-50485CD546E4}"/>
          </ac:grpSpMkLst>
        </pc:grpChg>
        <pc:grpChg chg="add del">
          <ac:chgData name="Keeley Williams" userId="5c426a9f5b477de5" providerId="LiveId" clId="{3AC54006-119F-4200-B2DE-6C158D32F592}" dt="2023-12-08T20:29:33.511" v="4855" actId="26606"/>
          <ac:grpSpMkLst>
            <pc:docMk/>
            <pc:sldMk cId="4290360193" sldId="268"/>
            <ac:grpSpMk id="54" creationId="{89D47E22-F192-4DEC-AE19-484993AE8598}"/>
          </ac:grpSpMkLst>
        </pc:grpChg>
        <pc:grpChg chg="add">
          <ac:chgData name="Keeley Williams" userId="5c426a9f5b477de5" providerId="LiveId" clId="{3AC54006-119F-4200-B2DE-6C158D32F592}" dt="2023-12-08T20:29:33.511" v="4855" actId="26606"/>
          <ac:grpSpMkLst>
            <pc:docMk/>
            <pc:sldMk cId="4290360193" sldId="268"/>
            <ac:grpSpMk id="63" creationId="{134CC3FF-7AA4-46F4-8B24-2F9383D86DBD}"/>
          </ac:grpSpMkLst>
        </pc:grpChg>
        <pc:grpChg chg="add">
          <ac:chgData name="Keeley Williams" userId="5c426a9f5b477de5" providerId="LiveId" clId="{3AC54006-119F-4200-B2DE-6C158D32F592}" dt="2023-12-08T20:29:33.511" v="4855" actId="26606"/>
          <ac:grpSpMkLst>
            <pc:docMk/>
            <pc:sldMk cId="4290360193" sldId="268"/>
            <ac:grpSpMk id="69" creationId="{5F2AA49C-5AC0-41C7-BFAF-74B8D8293C8F}"/>
          </ac:grpSpMkLst>
        </pc:grpChg>
        <pc:grpChg chg="add">
          <ac:chgData name="Keeley Williams" userId="5c426a9f5b477de5" providerId="LiveId" clId="{3AC54006-119F-4200-B2DE-6C158D32F592}" dt="2023-12-08T20:29:33.511" v="4855" actId="26606"/>
          <ac:grpSpMkLst>
            <pc:docMk/>
            <pc:sldMk cId="4290360193" sldId="268"/>
            <ac:grpSpMk id="84" creationId="{BB32367D-C4F2-49D5-A586-298C7CA821B0}"/>
          </ac:grpSpMkLst>
        </pc:grpChg>
        <pc:picChg chg="add mod">
          <ac:chgData name="Keeley Williams" userId="5c426a9f5b477de5" providerId="LiveId" clId="{3AC54006-119F-4200-B2DE-6C158D32F592}" dt="2023-12-08T20:29:33.511" v="4855" actId="26606"/>
          <ac:picMkLst>
            <pc:docMk/>
            <pc:sldMk cId="4290360193" sldId="268"/>
            <ac:picMk id="5" creationId="{0EC769CD-F7F0-FE1A-9677-83ABAFDFF425}"/>
          </ac:picMkLst>
        </pc:picChg>
        <pc:picChg chg="add del">
          <ac:chgData name="Keeley Williams" userId="5c426a9f5b477de5" providerId="LiveId" clId="{3AC54006-119F-4200-B2DE-6C158D32F592}" dt="2023-12-08T20:29:10.480" v="4853" actId="26606"/>
          <ac:picMkLst>
            <pc:docMk/>
            <pc:sldMk cId="4290360193" sldId="268"/>
            <ac:picMk id="7" creationId="{36FEF61D-B51F-EAE5-A718-1C57FF685EA3}"/>
          </ac:picMkLst>
        </pc:picChg>
      </pc:sldChg>
      <pc:sldChg chg="addSp delSp modSp new mod modTransition setBg modNotes modNotesTx">
        <pc:chgData name="Keeley Williams" userId="5c426a9f5b477de5" providerId="LiveId" clId="{3AC54006-119F-4200-B2DE-6C158D32F592}" dt="2023-12-12T20:05:21.731" v="22772" actId="1036"/>
        <pc:sldMkLst>
          <pc:docMk/>
          <pc:sldMk cId="1719488626" sldId="269"/>
        </pc:sldMkLst>
        <pc:spChg chg="add">
          <ac:chgData name="Keeley Williams" userId="5c426a9f5b477de5" providerId="LiveId" clId="{3AC54006-119F-4200-B2DE-6C158D32F592}" dt="2023-12-08T20:38:52.004" v="5388" actId="26606"/>
          <ac:spMkLst>
            <pc:docMk/>
            <pc:sldMk cId="1719488626" sldId="269"/>
            <ac:spMk id="2" creationId="{893170BF-E73C-2989-4F36-9B5B0A617382}"/>
          </ac:spMkLst>
        </pc:spChg>
        <pc:spChg chg="add del">
          <ac:chgData name="Keeley Williams" userId="5c426a9f5b477de5" providerId="LiveId" clId="{3AC54006-119F-4200-B2DE-6C158D32F592}" dt="2023-12-08T20:38:51.949" v="5386" actId="26606"/>
          <ac:spMkLst>
            <pc:docMk/>
            <pc:sldMk cId="1719488626" sldId="269"/>
            <ac:spMk id="2" creationId="{8A12BFC8-F12E-9CEF-C9B6-5E3DAE15CF6E}"/>
          </ac:spMkLst>
        </pc:spChg>
        <pc:spChg chg="add del">
          <ac:chgData name="Keeley Williams" userId="5c426a9f5b477de5" providerId="LiveId" clId="{3AC54006-119F-4200-B2DE-6C158D32F592}" dt="2023-12-08T20:38:47.643" v="5383" actId="26606"/>
          <ac:spMkLst>
            <pc:docMk/>
            <pc:sldMk cId="1719488626" sldId="269"/>
            <ac:spMk id="2" creationId="{F471129B-5214-63A8-2861-10CAD71D8357}"/>
          </ac:spMkLst>
        </pc:spChg>
        <pc:spChg chg="add del mod">
          <ac:chgData name="Keeley Williams" userId="5c426a9f5b477de5" providerId="LiveId" clId="{3AC54006-119F-4200-B2DE-6C158D32F592}" dt="2023-12-08T20:38:52.004" v="5388" actId="26606"/>
          <ac:spMkLst>
            <pc:docMk/>
            <pc:sldMk cId="1719488626" sldId="269"/>
            <ac:spMk id="3" creationId="{03245F02-205E-750F-83E0-644C4A465F0D}"/>
          </ac:spMkLst>
        </pc:spChg>
        <pc:spChg chg="add del">
          <ac:chgData name="Keeley Williams" userId="5c426a9f5b477de5" providerId="LiveId" clId="{3AC54006-119F-4200-B2DE-6C158D32F592}" dt="2023-12-08T20:38:47.643" v="5383" actId="26606"/>
          <ac:spMkLst>
            <pc:docMk/>
            <pc:sldMk cId="1719488626" sldId="269"/>
            <ac:spMk id="9" creationId="{E5F17139-31EE-46AC-B04F-DBBD852DD6CB}"/>
          </ac:spMkLst>
        </pc:spChg>
        <pc:spChg chg="add del">
          <ac:chgData name="Keeley Williams" userId="5c426a9f5b477de5" providerId="LiveId" clId="{3AC54006-119F-4200-B2DE-6C158D32F592}" dt="2023-12-08T20:38:47.643" v="5383" actId="26606"/>
          <ac:spMkLst>
            <pc:docMk/>
            <pc:sldMk cId="1719488626" sldId="269"/>
            <ac:spMk id="11" creationId="{AAD42DD4-86F6-4FD2-869F-32D35E310CF6}"/>
          </ac:spMkLst>
        </pc:spChg>
        <pc:spChg chg="add del">
          <ac:chgData name="Keeley Williams" userId="5c426a9f5b477de5" providerId="LiveId" clId="{3AC54006-119F-4200-B2DE-6C158D32F592}" dt="2023-12-08T20:38:47.643" v="5383" actId="26606"/>
          <ac:spMkLst>
            <pc:docMk/>
            <pc:sldMk cId="1719488626" sldId="269"/>
            <ac:spMk id="13" creationId="{4C36B8C5-0DEB-41B5-911D-572E2E835E3C}"/>
          </ac:spMkLst>
        </pc:spChg>
        <pc:spChg chg="add del">
          <ac:chgData name="Keeley Williams" userId="5c426a9f5b477de5" providerId="LiveId" clId="{3AC54006-119F-4200-B2DE-6C158D32F592}" dt="2023-12-08T20:38:47.643" v="5383" actId="26606"/>
          <ac:spMkLst>
            <pc:docMk/>
            <pc:sldMk cId="1719488626" sldId="269"/>
            <ac:spMk id="15" creationId="{5D1FF148-6725-4278-A9A8-A9A6A3F261CC}"/>
          </ac:spMkLst>
        </pc:spChg>
        <pc:spChg chg="add del">
          <ac:chgData name="Keeley Williams" userId="5c426a9f5b477de5" providerId="LiveId" clId="{3AC54006-119F-4200-B2DE-6C158D32F592}" dt="2023-12-08T20:38:47.643" v="5383" actId="26606"/>
          <ac:spMkLst>
            <pc:docMk/>
            <pc:sldMk cId="1719488626" sldId="269"/>
            <ac:spMk id="17" creationId="{B247507B-4D21-4FF7-B49C-239309CF2A0B}"/>
          </ac:spMkLst>
        </pc:spChg>
        <pc:spChg chg="add del">
          <ac:chgData name="Keeley Williams" userId="5c426a9f5b477de5" providerId="LiveId" clId="{3AC54006-119F-4200-B2DE-6C158D32F592}" dt="2023-12-08T20:38:51.949" v="5386" actId="26606"/>
          <ac:spMkLst>
            <pc:docMk/>
            <pc:sldMk cId="1719488626" sldId="269"/>
            <ac:spMk id="25" creationId="{E5F17139-31EE-46AC-B04F-DBBD852DD6CB}"/>
          </ac:spMkLst>
        </pc:spChg>
        <pc:spChg chg="add del">
          <ac:chgData name="Keeley Williams" userId="5c426a9f5b477de5" providerId="LiveId" clId="{3AC54006-119F-4200-B2DE-6C158D32F592}" dt="2023-12-08T20:38:51.949" v="5386" actId="26606"/>
          <ac:spMkLst>
            <pc:docMk/>
            <pc:sldMk cId="1719488626" sldId="269"/>
            <ac:spMk id="26" creationId="{3CCA69EF-E8B5-4598-BEAD-258F15765D44}"/>
          </ac:spMkLst>
        </pc:spChg>
        <pc:spChg chg="add del">
          <ac:chgData name="Keeley Williams" userId="5c426a9f5b477de5" providerId="LiveId" clId="{3AC54006-119F-4200-B2DE-6C158D32F592}" dt="2023-12-08T20:38:51.949" v="5386" actId="26606"/>
          <ac:spMkLst>
            <pc:docMk/>
            <pc:sldMk cId="1719488626" sldId="269"/>
            <ac:spMk id="28" creationId="{685D65ED-8248-4E7D-AF41-C2685CAE7021}"/>
          </ac:spMkLst>
        </pc:spChg>
        <pc:spChg chg="add">
          <ac:chgData name="Keeley Williams" userId="5c426a9f5b477de5" providerId="LiveId" clId="{3AC54006-119F-4200-B2DE-6C158D32F592}" dt="2023-12-08T20:38:52.004" v="5388" actId="26606"/>
          <ac:spMkLst>
            <pc:docMk/>
            <pc:sldMk cId="1719488626" sldId="269"/>
            <ac:spMk id="39" creationId="{5A0118C5-4F8D-4CF4-BADD-53FEACC6C42A}"/>
          </ac:spMkLst>
        </pc:spChg>
        <pc:spChg chg="add">
          <ac:chgData name="Keeley Williams" userId="5c426a9f5b477de5" providerId="LiveId" clId="{3AC54006-119F-4200-B2DE-6C158D32F592}" dt="2023-12-08T20:38:52.004" v="5388" actId="26606"/>
          <ac:spMkLst>
            <pc:docMk/>
            <pc:sldMk cId="1719488626" sldId="269"/>
            <ac:spMk id="58" creationId="{CAEBFCD5-5356-4326-8D39-8235A46CD7B2}"/>
          </ac:spMkLst>
        </pc:spChg>
        <pc:spChg chg="add">
          <ac:chgData name="Keeley Williams" userId="5c426a9f5b477de5" providerId="LiveId" clId="{3AC54006-119F-4200-B2DE-6C158D32F592}" dt="2023-12-08T20:38:52.004" v="5388" actId="26606"/>
          <ac:spMkLst>
            <pc:docMk/>
            <pc:sldMk cId="1719488626" sldId="269"/>
            <ac:spMk id="74" creationId="{330EC6C5-8E16-6C3A-E8E2-F7A5C5C2F6B7}"/>
          </ac:spMkLst>
        </pc:spChg>
        <pc:spChg chg="add del mod replId">
          <ac:chgData name="Keeley Williams" userId="5c426a9f5b477de5" providerId="LiveId" clId="{3AC54006-119F-4200-B2DE-6C158D32F592}" dt="2023-12-08T20:38:52.004" v="5388" actId="26606"/>
          <ac:spMkLst>
            <pc:docMk/>
            <pc:sldMk cId="1719488626" sldId="269"/>
            <ac:spMk id="75" creationId="{EDC243C4-B9F9-A40B-3434-674F54D0A6D7}"/>
          </ac:spMkLst>
        </pc:spChg>
        <pc:grpChg chg="add del">
          <ac:chgData name="Keeley Williams" userId="5c426a9f5b477de5" providerId="LiveId" clId="{3AC54006-119F-4200-B2DE-6C158D32F592}" dt="2023-12-08T20:38:51.949" v="5386" actId="26606"/>
          <ac:grpSpMkLst>
            <pc:docMk/>
            <pc:sldMk cId="1719488626" sldId="269"/>
            <ac:grpSpMk id="27" creationId="{CB73D287-48F0-41E2-8B0B-DE4C7D175EAE}"/>
          </ac:grpSpMkLst>
        </pc:grpChg>
        <pc:grpChg chg="add">
          <ac:chgData name="Keeley Williams" userId="5c426a9f5b477de5" providerId="LiveId" clId="{3AC54006-119F-4200-B2DE-6C158D32F592}" dt="2023-12-08T20:38:52.004" v="5388" actId="26606"/>
          <ac:grpSpMkLst>
            <pc:docMk/>
            <pc:sldMk cId="1719488626" sldId="269"/>
            <ac:grpSpMk id="40" creationId="{DDFA5A3F-B050-4826-ACB4-F634DD12C7BC}"/>
          </ac:grpSpMkLst>
        </pc:grpChg>
        <pc:grpChg chg="add">
          <ac:chgData name="Keeley Williams" userId="5c426a9f5b477de5" providerId="LiveId" clId="{3AC54006-119F-4200-B2DE-6C158D32F592}" dt="2023-12-08T20:38:52.004" v="5388" actId="26606"/>
          <ac:grpSpMkLst>
            <pc:docMk/>
            <pc:sldMk cId="1719488626" sldId="269"/>
            <ac:grpSpMk id="55" creationId="{89C6B508-0B2C-4D80-99F6-BC8C9C69341A}"/>
          </ac:grpSpMkLst>
        </pc:grpChg>
        <pc:grpChg chg="add">
          <ac:chgData name="Keeley Williams" userId="5c426a9f5b477de5" providerId="LiveId" clId="{3AC54006-119F-4200-B2DE-6C158D32F592}" dt="2023-12-08T20:38:52.004" v="5388" actId="26606"/>
          <ac:grpSpMkLst>
            <pc:docMk/>
            <pc:sldMk cId="1719488626" sldId="269"/>
            <ac:grpSpMk id="59" creationId="{6B67BE95-96EF-433C-9F29-B0732AA6B6AC}"/>
          </ac:grpSpMkLst>
        </pc:grpChg>
        <pc:grpChg chg="add">
          <ac:chgData name="Keeley Williams" userId="5c426a9f5b477de5" providerId="LiveId" clId="{3AC54006-119F-4200-B2DE-6C158D32F592}" dt="2023-12-08T20:38:52.004" v="5388" actId="26606"/>
          <ac:grpSpMkLst>
            <pc:docMk/>
            <pc:sldMk cId="1719488626" sldId="269"/>
            <ac:grpSpMk id="62" creationId="{36C5CE76-F42E-4B75-84C4-A9B2C8CE8379}"/>
          </ac:grpSpMkLst>
        </pc:grpChg>
        <pc:grpChg chg="add">
          <ac:chgData name="Keeley Williams" userId="5c426a9f5b477de5" providerId="LiveId" clId="{3AC54006-119F-4200-B2DE-6C158D32F592}" dt="2023-12-08T20:38:52.004" v="5388" actId="26606"/>
          <ac:grpSpMkLst>
            <pc:docMk/>
            <pc:sldMk cId="1719488626" sldId="269"/>
            <ac:grpSpMk id="65" creationId="{D6E8B984-55B9-4A62-A043-997D00F0AE09}"/>
          </ac:grpSpMkLst>
        </pc:grpChg>
        <pc:graphicFrameChg chg="add del">
          <ac:chgData name="Keeley Williams" userId="5c426a9f5b477de5" providerId="LiveId" clId="{3AC54006-119F-4200-B2DE-6C158D32F592}" dt="2023-12-08T20:38:47.643" v="5383" actId="26606"/>
          <ac:graphicFrameMkLst>
            <pc:docMk/>
            <pc:sldMk cId="1719488626" sldId="269"/>
            <ac:graphicFrameMk id="5" creationId="{1F1E7D35-E1CE-9E03-3734-407AC085F1E4}"/>
          </ac:graphicFrameMkLst>
        </pc:graphicFrameChg>
        <pc:graphicFrameChg chg="add del">
          <ac:chgData name="Keeley Williams" userId="5c426a9f5b477de5" providerId="LiveId" clId="{3AC54006-119F-4200-B2DE-6C158D32F592}" dt="2023-12-08T20:38:51.949" v="5386" actId="26606"/>
          <ac:graphicFrameMkLst>
            <pc:docMk/>
            <pc:sldMk cId="1719488626" sldId="269"/>
            <ac:graphicFrameMk id="32" creationId="{66824840-A66F-8C6B-A9A0-555118C0F5A8}"/>
          </ac:graphicFrameMkLst>
        </pc:graphicFrameChg>
        <pc:picChg chg="add">
          <ac:chgData name="Keeley Williams" userId="5c426a9f5b477de5" providerId="LiveId" clId="{3AC54006-119F-4200-B2DE-6C158D32F592}" dt="2023-12-08T20:38:52.004" v="5388" actId="26606"/>
          <ac:picMkLst>
            <pc:docMk/>
            <pc:sldMk cId="1719488626" sldId="269"/>
            <ac:picMk id="54" creationId="{E605A365-FAF9-9066-83CB-A360F5E99D87}"/>
          </ac:picMkLst>
        </pc:picChg>
      </pc:sldChg>
      <pc:sldChg chg="addSp delSp modSp new mod modTransition setBg modNotes modNotesTx">
        <pc:chgData name="Keeley Williams" userId="5c426a9f5b477de5" providerId="LiveId" clId="{3AC54006-119F-4200-B2DE-6C158D32F592}" dt="2023-12-12T20:05:31.557" v="22773" actId="1076"/>
        <pc:sldMkLst>
          <pc:docMk/>
          <pc:sldMk cId="2272774759" sldId="270"/>
        </pc:sldMkLst>
        <pc:spChg chg="mod">
          <ac:chgData name="Keeley Williams" userId="5c426a9f5b477de5" providerId="LiveId" clId="{3AC54006-119F-4200-B2DE-6C158D32F592}" dt="2023-12-08T20:36:51.092" v="5173" actId="26606"/>
          <ac:spMkLst>
            <pc:docMk/>
            <pc:sldMk cId="2272774759" sldId="270"/>
            <ac:spMk id="2" creationId="{D5B32CA3-8C01-B8B3-E1A1-E3C2846FD45A}"/>
          </ac:spMkLst>
        </pc:spChg>
        <pc:spChg chg="add del mod">
          <ac:chgData name="Keeley Williams" userId="5c426a9f5b477de5" providerId="LiveId" clId="{3AC54006-119F-4200-B2DE-6C158D32F592}" dt="2023-12-08T20:36:51.144" v="5174" actId="26606"/>
          <ac:spMkLst>
            <pc:docMk/>
            <pc:sldMk cId="2272774759" sldId="270"/>
            <ac:spMk id="3" creationId="{F5CFB6CF-E0A9-848B-A0E9-45E9C94ED1E9}"/>
          </ac:spMkLst>
        </pc:spChg>
        <pc:spChg chg="add del">
          <ac:chgData name="Keeley Williams" userId="5c426a9f5b477de5" providerId="LiveId" clId="{3AC54006-119F-4200-B2DE-6C158D32F592}" dt="2023-12-08T20:36:51.092" v="5173" actId="26606"/>
          <ac:spMkLst>
            <pc:docMk/>
            <pc:sldMk cId="2272774759" sldId="270"/>
            <ac:spMk id="9" creationId="{E5F17139-31EE-46AC-B04F-DBBD852DD6CB}"/>
          </ac:spMkLst>
        </pc:spChg>
        <pc:spChg chg="add del">
          <ac:chgData name="Keeley Williams" userId="5c426a9f5b477de5" providerId="LiveId" clId="{3AC54006-119F-4200-B2DE-6C158D32F592}" dt="2023-12-08T20:36:51.092" v="5173" actId="26606"/>
          <ac:spMkLst>
            <pc:docMk/>
            <pc:sldMk cId="2272774759" sldId="270"/>
            <ac:spMk id="15" creationId="{DBBB6517-AFD0-4A58-8B37-F17AB812D2B6}"/>
          </ac:spMkLst>
        </pc:spChg>
        <pc:spChg chg="add del">
          <ac:chgData name="Keeley Williams" userId="5c426a9f5b477de5" providerId="LiveId" clId="{3AC54006-119F-4200-B2DE-6C158D32F592}" dt="2023-12-08T20:36:51.092" v="5173" actId="26606"/>
          <ac:spMkLst>
            <pc:docMk/>
            <pc:sldMk cId="2272774759" sldId="270"/>
            <ac:spMk id="17" creationId="{3E39FCFD-033D-4043-95D9-7FAAAA8E0566}"/>
          </ac:spMkLst>
        </pc:spChg>
        <pc:grpChg chg="add del">
          <ac:chgData name="Keeley Williams" userId="5c426a9f5b477de5" providerId="LiveId" clId="{3AC54006-119F-4200-B2DE-6C158D32F592}" dt="2023-12-08T20:36:51.092" v="5173" actId="26606"/>
          <ac:grpSpMkLst>
            <pc:docMk/>
            <pc:sldMk cId="2272774759" sldId="270"/>
            <ac:grpSpMk id="11" creationId="{53883AA7-7F86-41F8-A1D8-06E9886E7632}"/>
          </ac:grpSpMkLst>
        </pc:grpChg>
        <pc:graphicFrameChg chg="add del">
          <ac:chgData name="Keeley Williams" userId="5c426a9f5b477de5" providerId="LiveId" clId="{3AC54006-119F-4200-B2DE-6C158D32F592}" dt="2023-12-08T20:36:51.092" v="5173" actId="26606"/>
          <ac:graphicFrameMkLst>
            <pc:docMk/>
            <pc:sldMk cId="2272774759" sldId="270"/>
            <ac:graphicFrameMk id="5" creationId="{6EF568E2-D07D-19C3-ABFA-E33224062743}"/>
          </ac:graphicFrameMkLst>
        </pc:graphicFrameChg>
        <pc:graphicFrameChg chg="add">
          <ac:chgData name="Keeley Williams" userId="5c426a9f5b477de5" providerId="LiveId" clId="{3AC54006-119F-4200-B2DE-6C158D32F592}" dt="2023-12-08T20:36:51.144" v="5174" actId="26606"/>
          <ac:graphicFrameMkLst>
            <pc:docMk/>
            <pc:sldMk cId="2272774759" sldId="270"/>
            <ac:graphicFrameMk id="19" creationId="{713E9B6E-5D35-0C1E-0232-24A98F72B8B3}"/>
          </ac:graphicFrameMkLst>
        </pc:graphicFrameChg>
      </pc:sldChg>
      <pc:sldChg chg="addSp delSp modSp new mod modTransition setBg modNotes modNotesTx">
        <pc:chgData name="Keeley Williams" userId="5c426a9f5b477de5" providerId="LiveId" clId="{3AC54006-119F-4200-B2DE-6C158D32F592}" dt="2023-12-12T20:15:17.155" v="22777" actId="1036"/>
        <pc:sldMkLst>
          <pc:docMk/>
          <pc:sldMk cId="650201184" sldId="271"/>
        </pc:sldMkLst>
        <pc:spChg chg="add">
          <ac:chgData name="Keeley Williams" userId="5c426a9f5b477de5" providerId="LiveId" clId="{3AC54006-119F-4200-B2DE-6C158D32F592}" dt="2023-12-08T20:43:00.914" v="5727" actId="26606"/>
          <ac:spMkLst>
            <pc:docMk/>
            <pc:sldMk cId="650201184" sldId="271"/>
            <ac:spMk id="2" creationId="{ECC755F6-F3FB-E7D9-5A11-CE9C47BCFEA9}"/>
          </ac:spMkLst>
        </pc:spChg>
        <pc:spChg chg="add del mod">
          <ac:chgData name="Keeley Williams" userId="5c426a9f5b477de5" providerId="LiveId" clId="{3AC54006-119F-4200-B2DE-6C158D32F592}" dt="2023-12-08T20:42:34.094" v="5725" actId="26606"/>
          <ac:spMkLst>
            <pc:docMk/>
            <pc:sldMk cId="650201184" sldId="271"/>
            <ac:spMk id="3" creationId="{C6391226-27CD-5B69-47D0-29ED429A3A54}"/>
          </ac:spMkLst>
        </pc:spChg>
        <pc:spChg chg="add del">
          <ac:chgData name="Keeley Williams" userId="5c426a9f5b477de5" providerId="LiveId" clId="{3AC54006-119F-4200-B2DE-6C158D32F592}" dt="2023-12-08T20:42:15.119" v="5718" actId="26606"/>
          <ac:spMkLst>
            <pc:docMk/>
            <pc:sldMk cId="650201184" sldId="271"/>
            <ac:spMk id="9" creationId="{E5F17139-31EE-46AC-B04F-DBBD852DD6CB}"/>
          </ac:spMkLst>
        </pc:spChg>
        <pc:spChg chg="add del">
          <ac:chgData name="Keeley Williams" userId="5c426a9f5b477de5" providerId="LiveId" clId="{3AC54006-119F-4200-B2DE-6C158D32F592}" dt="2023-12-08T20:42:15.119" v="5718" actId="26606"/>
          <ac:spMkLst>
            <pc:docMk/>
            <pc:sldMk cId="650201184" sldId="271"/>
            <ac:spMk id="11" creationId="{AAD42DD4-86F6-4FD2-869F-32D35E310CF6}"/>
          </ac:spMkLst>
        </pc:spChg>
        <pc:spChg chg="add del">
          <ac:chgData name="Keeley Williams" userId="5c426a9f5b477de5" providerId="LiveId" clId="{3AC54006-119F-4200-B2DE-6C158D32F592}" dt="2023-12-08T20:42:15.119" v="5718" actId="26606"/>
          <ac:spMkLst>
            <pc:docMk/>
            <pc:sldMk cId="650201184" sldId="271"/>
            <ac:spMk id="13" creationId="{4C36B8C5-0DEB-41B5-911D-572E2E835E3C}"/>
          </ac:spMkLst>
        </pc:spChg>
        <pc:spChg chg="add del">
          <ac:chgData name="Keeley Williams" userId="5c426a9f5b477de5" providerId="LiveId" clId="{3AC54006-119F-4200-B2DE-6C158D32F592}" dt="2023-12-08T20:42:15.119" v="5718" actId="26606"/>
          <ac:spMkLst>
            <pc:docMk/>
            <pc:sldMk cId="650201184" sldId="271"/>
            <ac:spMk id="15" creationId="{5D1FF148-6725-4278-A9A8-A9A6A3F261CC}"/>
          </ac:spMkLst>
        </pc:spChg>
        <pc:spChg chg="add del">
          <ac:chgData name="Keeley Williams" userId="5c426a9f5b477de5" providerId="LiveId" clId="{3AC54006-119F-4200-B2DE-6C158D32F592}" dt="2023-12-08T20:42:15.119" v="5718" actId="26606"/>
          <ac:spMkLst>
            <pc:docMk/>
            <pc:sldMk cId="650201184" sldId="271"/>
            <ac:spMk id="17" creationId="{B247507B-4D21-4FF7-B49C-239309CF2A0B}"/>
          </ac:spMkLst>
        </pc:spChg>
        <pc:spChg chg="add del">
          <ac:chgData name="Keeley Williams" userId="5c426a9f5b477de5" providerId="LiveId" clId="{3AC54006-119F-4200-B2DE-6C158D32F592}" dt="2023-12-08T20:42:23.249" v="5720" actId="26606"/>
          <ac:spMkLst>
            <pc:docMk/>
            <pc:sldMk cId="650201184" sldId="271"/>
            <ac:spMk id="25" creationId="{5A0118C5-4F8D-4CF4-BADD-53FEACC6C42A}"/>
          </ac:spMkLst>
        </pc:spChg>
        <pc:spChg chg="add del">
          <ac:chgData name="Keeley Williams" userId="5c426a9f5b477de5" providerId="LiveId" clId="{3AC54006-119F-4200-B2DE-6C158D32F592}" dt="2023-12-08T20:42:23.249" v="5720" actId="26606"/>
          <ac:spMkLst>
            <pc:docMk/>
            <pc:sldMk cId="650201184" sldId="271"/>
            <ac:spMk id="37" creationId="{C6391226-27CD-5B69-47D0-29ED429A3A54}"/>
          </ac:spMkLst>
        </pc:spChg>
        <pc:spChg chg="add del">
          <ac:chgData name="Keeley Williams" userId="5c426a9f5b477de5" providerId="LiveId" clId="{3AC54006-119F-4200-B2DE-6C158D32F592}" dt="2023-12-08T20:42:24.504" v="5722" actId="26606"/>
          <ac:spMkLst>
            <pc:docMk/>
            <pc:sldMk cId="650201184" sldId="271"/>
            <ac:spMk id="364" creationId="{5A0118C5-4F8D-4CF4-BADD-53FEACC6C42A}"/>
          </ac:spMkLst>
        </pc:spChg>
        <pc:spChg chg="add del">
          <ac:chgData name="Keeley Williams" userId="5c426a9f5b477de5" providerId="LiveId" clId="{3AC54006-119F-4200-B2DE-6C158D32F592}" dt="2023-12-08T20:42:24.504" v="5722" actId="26606"/>
          <ac:spMkLst>
            <pc:docMk/>
            <pc:sldMk cId="650201184" sldId="271"/>
            <ac:spMk id="368" creationId="{C6391226-27CD-5B69-47D0-29ED429A3A54}"/>
          </ac:spMkLst>
        </pc:spChg>
        <pc:spChg chg="add">
          <ac:chgData name="Keeley Williams" userId="5c426a9f5b477de5" providerId="LiveId" clId="{3AC54006-119F-4200-B2DE-6C158D32F592}" dt="2023-12-08T20:43:00.914" v="5727" actId="26606"/>
          <ac:spMkLst>
            <pc:docMk/>
            <pc:sldMk cId="650201184" sldId="271"/>
            <ac:spMk id="394" creationId="{E2EBDDE7-2A3E-237A-ABB6-63ECFEC8EE71}"/>
          </ac:spMkLst>
        </pc:spChg>
        <pc:spChg chg="add">
          <ac:chgData name="Keeley Williams" userId="5c426a9f5b477de5" providerId="LiveId" clId="{3AC54006-119F-4200-B2DE-6C158D32F592}" dt="2023-12-08T20:43:00.914" v="5727" actId="26606"/>
          <ac:spMkLst>
            <pc:docMk/>
            <pc:sldMk cId="650201184" sldId="271"/>
            <ac:spMk id="395" creationId="{D33AA798-66FF-F2EB-C8D8-274929DA3D0B}"/>
          </ac:spMkLst>
        </pc:spChg>
        <pc:spChg chg="add">
          <ac:chgData name="Keeley Williams" userId="5c426a9f5b477de5" providerId="LiveId" clId="{3AC54006-119F-4200-B2DE-6C158D32F592}" dt="2023-12-08T20:43:00.914" v="5727" actId="26606"/>
          <ac:spMkLst>
            <pc:docMk/>
            <pc:sldMk cId="650201184" sldId="271"/>
            <ac:spMk id="396" creationId="{0E00770E-9725-7D25-8E08-F79535BFC2B7}"/>
          </ac:spMkLst>
        </pc:spChg>
        <pc:spChg chg="add">
          <ac:chgData name="Keeley Williams" userId="5c426a9f5b477de5" providerId="LiveId" clId="{3AC54006-119F-4200-B2DE-6C158D32F592}" dt="2023-12-08T20:43:00.914" v="5727" actId="26606"/>
          <ac:spMkLst>
            <pc:docMk/>
            <pc:sldMk cId="650201184" sldId="271"/>
            <ac:spMk id="397" creationId="{86FECAF9-5C19-2BBC-98DE-9D51F0F15869}"/>
          </ac:spMkLst>
        </pc:spChg>
        <pc:spChg chg="add">
          <ac:chgData name="Keeley Williams" userId="5c426a9f5b477de5" providerId="LiveId" clId="{3AC54006-119F-4200-B2DE-6C158D32F592}" dt="2023-12-08T20:43:00.914" v="5727" actId="26606"/>
          <ac:spMkLst>
            <pc:docMk/>
            <pc:sldMk cId="650201184" sldId="271"/>
            <ac:spMk id="398" creationId="{EDD8063D-E21B-1F96-5ABB-AC641627FB79}"/>
          </ac:spMkLst>
        </pc:spChg>
        <pc:spChg chg="add del mod replId">
          <ac:chgData name="Keeley Williams" userId="5c426a9f5b477de5" providerId="LiveId" clId="{3AC54006-119F-4200-B2DE-6C158D32F592}" dt="2023-12-08T20:43:00.914" v="5727" actId="26606"/>
          <ac:spMkLst>
            <pc:docMk/>
            <pc:sldMk cId="650201184" sldId="271"/>
            <ac:spMk id="401" creationId="{E5F17139-31EE-46AC-B04F-DBBD852DD6CB}"/>
          </ac:spMkLst>
        </pc:spChg>
        <pc:spChg chg="del mod replId">
          <ac:chgData name="Keeley Williams" userId="5c426a9f5b477de5" providerId="LiveId" clId="{3AC54006-119F-4200-B2DE-6C158D32F592}" dt="2023-12-08T20:43:00.914" v="5727" actId="26606"/>
          <ac:spMkLst>
            <pc:docMk/>
            <pc:sldMk cId="650201184" sldId="271"/>
            <ac:spMk id="402" creationId="{8EBA7BE1-BD0F-8AC4-06A9-E97A8968C42C}"/>
          </ac:spMkLst>
        </pc:spChg>
        <pc:spChg chg="add del mod replId">
          <ac:chgData name="Keeley Williams" userId="5c426a9f5b477de5" providerId="LiveId" clId="{3AC54006-119F-4200-B2DE-6C158D32F592}" dt="2023-12-08T20:43:00.914" v="5727" actId="26606"/>
          <ac:spMkLst>
            <pc:docMk/>
            <pc:sldMk cId="650201184" sldId="271"/>
            <ac:spMk id="403" creationId="{AAD42DD4-86F6-4FD2-869F-32D35E310CF6}"/>
          </ac:spMkLst>
        </pc:spChg>
        <pc:spChg chg="add del mod replId">
          <ac:chgData name="Keeley Williams" userId="5c426a9f5b477de5" providerId="LiveId" clId="{3AC54006-119F-4200-B2DE-6C158D32F592}" dt="2023-12-08T20:43:00.914" v="5727" actId="26606"/>
          <ac:spMkLst>
            <pc:docMk/>
            <pc:sldMk cId="650201184" sldId="271"/>
            <ac:spMk id="404" creationId="{4C36B8C5-0DEB-41B5-911D-572E2E835E3C}"/>
          </ac:spMkLst>
        </pc:spChg>
        <pc:spChg chg="add del mod replId">
          <ac:chgData name="Keeley Williams" userId="5c426a9f5b477de5" providerId="LiveId" clId="{3AC54006-119F-4200-B2DE-6C158D32F592}" dt="2023-12-08T20:43:00.914" v="5727" actId="26606"/>
          <ac:spMkLst>
            <pc:docMk/>
            <pc:sldMk cId="650201184" sldId="271"/>
            <ac:spMk id="405" creationId="{5D1FF148-6725-4278-A9A8-A9A6A3F261CC}"/>
          </ac:spMkLst>
        </pc:spChg>
        <pc:spChg chg="add del mod replId">
          <ac:chgData name="Keeley Williams" userId="5c426a9f5b477de5" providerId="LiveId" clId="{3AC54006-119F-4200-B2DE-6C158D32F592}" dt="2023-12-08T20:43:00.914" v="5727" actId="26606"/>
          <ac:spMkLst>
            <pc:docMk/>
            <pc:sldMk cId="650201184" sldId="271"/>
            <ac:spMk id="406" creationId="{B247507B-4D21-4FF7-B49C-239309CF2A0B}"/>
          </ac:spMkLst>
        </pc:spChg>
        <pc:grpChg chg="add del">
          <ac:chgData name="Keeley Williams" userId="5c426a9f5b477de5" providerId="LiveId" clId="{3AC54006-119F-4200-B2DE-6C158D32F592}" dt="2023-12-08T20:42:23.249" v="5720" actId="26606"/>
          <ac:grpSpMkLst>
            <pc:docMk/>
            <pc:sldMk cId="650201184" sldId="271"/>
            <ac:grpSpMk id="19" creationId="{582A903B-6B78-4F0A-B7C9-3D80499020B8}"/>
          </ac:grpSpMkLst>
        </pc:grpChg>
        <pc:grpChg chg="add del">
          <ac:chgData name="Keeley Williams" userId="5c426a9f5b477de5" providerId="LiveId" clId="{3AC54006-119F-4200-B2DE-6C158D32F592}" dt="2023-12-08T20:42:23.249" v="5720" actId="26606"/>
          <ac:grpSpMkLst>
            <pc:docMk/>
            <pc:sldMk cId="650201184" sldId="271"/>
            <ac:grpSpMk id="26" creationId="{617CAA5F-37E3-4DF6-9DD0-68A40D21611B}"/>
          </ac:grpSpMkLst>
        </pc:grpChg>
        <pc:grpChg chg="add del">
          <ac:chgData name="Keeley Williams" userId="5c426a9f5b477de5" providerId="LiveId" clId="{3AC54006-119F-4200-B2DE-6C158D32F592}" dt="2023-12-08T20:42:23.249" v="5720" actId="26606"/>
          <ac:grpSpMkLst>
            <pc:docMk/>
            <pc:sldMk cId="650201184" sldId="271"/>
            <ac:grpSpMk id="33" creationId="{B894EFA8-F425-4D19-A94B-445388B31E20}"/>
          </ac:grpSpMkLst>
        </pc:grpChg>
        <pc:grpChg chg="add del">
          <ac:chgData name="Keeley Williams" userId="5c426a9f5b477de5" providerId="LiveId" clId="{3AC54006-119F-4200-B2DE-6C158D32F592}" dt="2023-12-08T20:42:23.249" v="5720" actId="26606"/>
          <ac:grpSpMkLst>
            <pc:docMk/>
            <pc:sldMk cId="650201184" sldId="271"/>
            <ac:grpSpMk id="35" creationId="{C28CAB86-AA69-4EF8-A4E2-4E020497D0BB}"/>
          </ac:grpSpMkLst>
        </pc:grpChg>
        <pc:grpChg chg="add del">
          <ac:chgData name="Keeley Williams" userId="5c426a9f5b477de5" providerId="LiveId" clId="{3AC54006-119F-4200-B2DE-6C158D32F592}" dt="2023-12-08T20:42:24.504" v="5722" actId="26606"/>
          <ac:grpSpMkLst>
            <pc:docMk/>
            <pc:sldMk cId="650201184" sldId="271"/>
            <ac:grpSpMk id="365" creationId="{268C940D-4516-4630-B49F-65C1A82FEA0C}"/>
          </ac:grpSpMkLst>
        </pc:grpChg>
        <pc:grpChg chg="add del">
          <ac:chgData name="Keeley Williams" userId="5c426a9f5b477de5" providerId="LiveId" clId="{3AC54006-119F-4200-B2DE-6C158D32F592}" dt="2023-12-08T20:42:24.504" v="5722" actId="26606"/>
          <ac:grpSpMkLst>
            <pc:docMk/>
            <pc:sldMk cId="650201184" sldId="271"/>
            <ac:grpSpMk id="369" creationId="{C93F2521-5FCA-4EE4-ADB9-C71AB81B8875}"/>
          </ac:grpSpMkLst>
        </pc:grpChg>
        <pc:grpChg chg="add del">
          <ac:chgData name="Keeley Williams" userId="5c426a9f5b477de5" providerId="LiveId" clId="{3AC54006-119F-4200-B2DE-6C158D32F592}" dt="2023-12-08T20:42:24.504" v="5722" actId="26606"/>
          <ac:grpSpMkLst>
            <pc:docMk/>
            <pc:sldMk cId="650201184" sldId="271"/>
            <ac:grpSpMk id="376" creationId="{2B7E220D-70BE-46E1-87EA-9239C10828D4}"/>
          </ac:grpSpMkLst>
        </pc:grpChg>
        <pc:graphicFrameChg chg="add del">
          <ac:chgData name="Keeley Williams" userId="5c426a9f5b477de5" providerId="LiveId" clId="{3AC54006-119F-4200-B2DE-6C158D32F592}" dt="2023-12-08T20:42:15.119" v="5718" actId="26606"/>
          <ac:graphicFrameMkLst>
            <pc:docMk/>
            <pc:sldMk cId="650201184" sldId="271"/>
            <ac:graphicFrameMk id="5" creationId="{0F9F6283-CF03-061F-6D7C-A37DDBAFCB0B}"/>
          </ac:graphicFrameMkLst>
        </pc:graphicFrameChg>
        <pc:graphicFrameChg chg="add del">
          <ac:chgData name="Keeley Williams" userId="5c426a9f5b477de5" providerId="LiveId" clId="{3AC54006-119F-4200-B2DE-6C158D32F592}" dt="2023-12-08T20:42:34.044" v="5724" actId="26606"/>
          <ac:graphicFrameMkLst>
            <pc:docMk/>
            <pc:sldMk cId="650201184" sldId="271"/>
            <ac:graphicFrameMk id="392" creationId="{F1341706-8067-A337-E34B-2728AB98B40A}"/>
          </ac:graphicFrameMkLst>
        </pc:graphicFrameChg>
        <pc:graphicFrameChg chg="add">
          <ac:chgData name="Keeley Williams" userId="5c426a9f5b477de5" providerId="LiveId" clId="{3AC54006-119F-4200-B2DE-6C158D32F592}" dt="2023-12-08T20:43:00.914" v="5727" actId="26606"/>
          <ac:graphicFrameMkLst>
            <pc:docMk/>
            <pc:sldMk cId="650201184" sldId="271"/>
            <ac:graphicFrameMk id="399" creationId="{5E0DB782-0F68-55E8-6870-54D2997B03DC}"/>
          </ac:graphicFrameMkLst>
        </pc:graphicFrameChg>
        <pc:graphicFrameChg chg="add del mod replId">
          <ac:chgData name="Keeley Williams" userId="5c426a9f5b477de5" providerId="LiveId" clId="{3AC54006-119F-4200-B2DE-6C158D32F592}" dt="2023-12-08T20:43:00.914" v="5727" actId="26606"/>
          <ac:graphicFrameMkLst>
            <pc:docMk/>
            <pc:sldMk cId="650201184" sldId="271"/>
            <ac:graphicFrameMk id="407" creationId="{0F9F6283-CF03-061F-6D7C-A37DDBAFCB0B}"/>
          </ac:graphicFrameMkLst>
        </pc:graphicFrameChg>
        <pc:picChg chg="add del">
          <ac:chgData name="Keeley Williams" userId="5c426a9f5b477de5" providerId="LiveId" clId="{3AC54006-119F-4200-B2DE-6C158D32F592}" dt="2023-12-08T20:42:23.249" v="5720" actId="26606"/>
          <ac:picMkLst>
            <pc:docMk/>
            <pc:sldMk cId="650201184" sldId="271"/>
            <ac:picMk id="32" creationId="{BFEBFEEF-B173-9FE9-2678-365F0BCFE9BE}"/>
          </ac:picMkLst>
        </pc:picChg>
        <pc:picChg chg="add del">
          <ac:chgData name="Keeley Williams" userId="5c426a9f5b477de5" providerId="LiveId" clId="{3AC54006-119F-4200-B2DE-6C158D32F592}" dt="2023-12-08T20:42:24.504" v="5722" actId="26606"/>
          <ac:picMkLst>
            <pc:docMk/>
            <pc:sldMk cId="650201184" sldId="271"/>
            <ac:picMk id="375" creationId="{9E738093-6AFA-846A-96C7-A84F1AC5888B}"/>
          </ac:picMkLst>
        </pc:picChg>
      </pc:sldChg>
      <pc:sldChg chg="addSp delSp modSp new mod modTransition modNotesTx">
        <pc:chgData name="Keeley Williams" userId="5c426a9f5b477de5" providerId="LiveId" clId="{3AC54006-119F-4200-B2DE-6C158D32F592}" dt="2023-12-10T13:38:31.899" v="22465" actId="20577"/>
        <pc:sldMkLst>
          <pc:docMk/>
          <pc:sldMk cId="633164461" sldId="272"/>
        </pc:sldMkLst>
        <pc:spChg chg="add del">
          <ac:chgData name="Keeley Williams" userId="5c426a9f5b477de5" providerId="LiveId" clId="{3AC54006-119F-4200-B2DE-6C158D32F592}" dt="2023-12-08T20:46:19.309" v="6030" actId="26606"/>
          <ac:spMkLst>
            <pc:docMk/>
            <pc:sldMk cId="633164461" sldId="272"/>
            <ac:spMk id="2" creationId="{4762CEFF-04B4-4575-128A-28135666926E}"/>
          </ac:spMkLst>
        </pc:spChg>
        <pc:spChg chg="add del">
          <ac:chgData name="Keeley Williams" userId="5c426a9f5b477de5" providerId="LiveId" clId="{3AC54006-119F-4200-B2DE-6C158D32F592}" dt="2023-12-08T20:46:22.954" v="6033" actId="26606"/>
          <ac:spMkLst>
            <pc:docMk/>
            <pc:sldMk cId="633164461" sldId="272"/>
            <ac:spMk id="2" creationId="{897377C1-78C7-3EBC-1EE7-0002618DBBDF}"/>
          </ac:spMkLst>
        </pc:spChg>
        <pc:spChg chg="add">
          <ac:chgData name="Keeley Williams" userId="5c426a9f5b477de5" providerId="LiveId" clId="{3AC54006-119F-4200-B2DE-6C158D32F592}" dt="2023-12-08T20:46:23.004" v="6035" actId="26606"/>
          <ac:spMkLst>
            <pc:docMk/>
            <pc:sldMk cId="633164461" sldId="272"/>
            <ac:spMk id="2" creationId="{8D2403FA-F76D-88B0-2A93-66F939C7C593}"/>
          </ac:spMkLst>
        </pc:spChg>
        <pc:spChg chg="add del mod">
          <ac:chgData name="Keeley Williams" userId="5c426a9f5b477de5" providerId="LiveId" clId="{3AC54006-119F-4200-B2DE-6C158D32F592}" dt="2023-12-08T20:46:23.004" v="6035" actId="26606"/>
          <ac:spMkLst>
            <pc:docMk/>
            <pc:sldMk cId="633164461" sldId="272"/>
            <ac:spMk id="3" creationId="{A4F6EC4B-18EB-B1A0-A360-4E1B7894707B}"/>
          </ac:spMkLst>
        </pc:spChg>
        <pc:spChg chg="add del mod replId">
          <ac:chgData name="Keeley Williams" userId="5c426a9f5b477de5" providerId="LiveId" clId="{3AC54006-119F-4200-B2DE-6C158D32F592}" dt="2023-12-08T20:46:23.004" v="6035" actId="26606"/>
          <ac:spMkLst>
            <pc:docMk/>
            <pc:sldMk cId="633164461" sldId="272"/>
            <ac:spMk id="10" creationId="{6B54CAC8-2FC8-B685-8F84-BC6DF8FBDA9F}"/>
          </ac:spMkLst>
        </pc:spChg>
        <pc:graphicFrameChg chg="add del">
          <ac:chgData name="Keeley Williams" userId="5c426a9f5b477de5" providerId="LiveId" clId="{3AC54006-119F-4200-B2DE-6C158D32F592}" dt="2023-12-08T20:46:19.309" v="6030" actId="26606"/>
          <ac:graphicFrameMkLst>
            <pc:docMk/>
            <pc:sldMk cId="633164461" sldId="272"/>
            <ac:graphicFrameMk id="5" creationId="{0098D139-DE5D-644B-4E32-8076D404F0A2}"/>
          </ac:graphicFrameMkLst>
        </pc:graphicFrameChg>
        <pc:graphicFrameChg chg="add del">
          <ac:chgData name="Keeley Williams" userId="5c426a9f5b477de5" providerId="LiveId" clId="{3AC54006-119F-4200-B2DE-6C158D32F592}" dt="2023-12-08T20:46:22.954" v="6033" actId="26606"/>
          <ac:graphicFrameMkLst>
            <pc:docMk/>
            <pc:sldMk cId="633164461" sldId="272"/>
            <ac:graphicFrameMk id="7" creationId="{26F880AE-2CF0-34C7-2286-5FA171E1668A}"/>
          </ac:graphicFrameMkLst>
        </pc:graphicFrameChg>
        <pc:graphicFrameChg chg="add">
          <ac:chgData name="Keeley Williams" userId="5c426a9f5b477de5" providerId="LiveId" clId="{3AC54006-119F-4200-B2DE-6C158D32F592}" dt="2023-12-08T20:46:23.004" v="6035" actId="26606"/>
          <ac:graphicFrameMkLst>
            <pc:docMk/>
            <pc:sldMk cId="633164461" sldId="272"/>
            <ac:graphicFrameMk id="9" creationId="{48C5664A-C6D5-5A38-78EA-8244A1C30244}"/>
          </ac:graphicFrameMkLst>
        </pc:graphicFrameChg>
      </pc:sldChg>
      <pc:sldChg chg="addSp delSp modSp new mod ord setBg addAnim">
        <pc:chgData name="Keeley Williams" userId="5c426a9f5b477de5" providerId="LiveId" clId="{3AC54006-119F-4200-B2DE-6C158D32F592}" dt="2023-12-08T21:00:47.262" v="6758" actId="26606"/>
        <pc:sldMkLst>
          <pc:docMk/>
          <pc:sldMk cId="1731264050" sldId="273"/>
        </pc:sldMkLst>
        <pc:spChg chg="add mod">
          <ac:chgData name="Keeley Williams" userId="5c426a9f5b477de5" providerId="LiveId" clId="{3AC54006-119F-4200-B2DE-6C158D32F592}" dt="2023-12-08T21:00:47.262" v="6758" actId="26606"/>
          <ac:spMkLst>
            <pc:docMk/>
            <pc:sldMk cId="1731264050" sldId="273"/>
            <ac:spMk id="2" creationId="{FCEBA326-3622-F0A5-0374-D055E2A30873}"/>
          </ac:spMkLst>
        </pc:spChg>
        <pc:spChg chg="add mod">
          <ac:chgData name="Keeley Williams" userId="5c426a9f5b477de5" providerId="LiveId" clId="{3AC54006-119F-4200-B2DE-6C158D32F592}" dt="2023-12-08T21:00:47.262" v="6758" actId="26606"/>
          <ac:spMkLst>
            <pc:docMk/>
            <pc:sldMk cId="1731264050" sldId="273"/>
            <ac:spMk id="3" creationId="{CF6856AF-5819-614A-2CA8-5D475707DDA6}"/>
          </ac:spMkLst>
        </pc:spChg>
        <pc:spChg chg="del mod replId">
          <ac:chgData name="Keeley Williams" userId="5c426a9f5b477de5" providerId="LiveId" clId="{3AC54006-119F-4200-B2DE-6C158D32F592}" dt="2023-12-08T20:10:56.952" v="3358" actId="26606"/>
          <ac:spMkLst>
            <pc:docMk/>
            <pc:sldMk cId="1731264050" sldId="273"/>
            <ac:spMk id="6" creationId="{B74F763D-E441-69C8-BBAE-9DE976E21973}"/>
          </ac:spMkLst>
        </pc:spChg>
        <pc:spChg chg="del mod replId">
          <ac:chgData name="Keeley Williams" userId="5c426a9f5b477de5" providerId="LiveId" clId="{3AC54006-119F-4200-B2DE-6C158D32F592}" dt="2023-12-08T20:10:56.952" v="3358" actId="26606"/>
          <ac:spMkLst>
            <pc:docMk/>
            <pc:sldMk cId="1731264050" sldId="273"/>
            <ac:spMk id="7" creationId="{9ECDC619-1BCC-6138-8EF7-575EB35C6102}"/>
          </ac:spMkLst>
        </pc:spChg>
        <pc:spChg chg="add del">
          <ac:chgData name="Keeley Williams" userId="5c426a9f5b477de5" providerId="LiveId" clId="{3AC54006-119F-4200-B2DE-6C158D32F592}" dt="2023-12-08T21:00:47.262" v="6758" actId="26606"/>
          <ac:spMkLst>
            <pc:docMk/>
            <pc:sldMk cId="1731264050" sldId="273"/>
            <ac:spMk id="16" creationId="{7D6BF779-0B8C-4CC2-9268-9506AD0C5331}"/>
          </ac:spMkLst>
        </pc:spChg>
        <pc:spChg chg="add del">
          <ac:chgData name="Keeley Williams" userId="5c426a9f5b477de5" providerId="LiveId" clId="{3AC54006-119F-4200-B2DE-6C158D32F592}" dt="2023-12-08T21:00:47.262" v="6758" actId="26606"/>
          <ac:spMkLst>
            <pc:docMk/>
            <pc:sldMk cId="1731264050" sldId="273"/>
            <ac:spMk id="18" creationId="{489B7BFD-8F45-4093-AD9C-91B15B0503D9}"/>
          </ac:spMkLst>
        </pc:spChg>
        <pc:spChg chg="add del">
          <ac:chgData name="Keeley Williams" userId="5c426a9f5b477de5" providerId="LiveId" clId="{3AC54006-119F-4200-B2DE-6C158D32F592}" dt="2023-12-08T21:00:47.262" v="6758" actId="26606"/>
          <ac:spMkLst>
            <pc:docMk/>
            <pc:sldMk cId="1731264050" sldId="273"/>
            <ac:spMk id="24" creationId="{7871DA93-90AF-40F3-A1A1-04E16697205B}"/>
          </ac:spMkLst>
        </pc:spChg>
        <pc:spChg chg="add del">
          <ac:chgData name="Keeley Williams" userId="5c426a9f5b477de5" providerId="LiveId" clId="{3AC54006-119F-4200-B2DE-6C158D32F592}" dt="2023-12-08T21:00:47.262" v="6758" actId="26606"/>
          <ac:spMkLst>
            <pc:docMk/>
            <pc:sldMk cId="1731264050" sldId="273"/>
            <ac:spMk id="26" creationId="{4FB204DF-284E-45F6-A017-79A4DF57BCCB}"/>
          </ac:spMkLst>
        </pc:spChg>
        <pc:spChg chg="add del">
          <ac:chgData name="Keeley Williams" userId="5c426a9f5b477de5" providerId="LiveId" clId="{3AC54006-119F-4200-B2DE-6C158D32F592}" dt="2023-12-08T21:00:47.262" v="6758" actId="26606"/>
          <ac:spMkLst>
            <pc:docMk/>
            <pc:sldMk cId="1731264050" sldId="273"/>
            <ac:spMk id="28" creationId="{70616F44-B954-409D-87BC-C69465EDE168}"/>
          </ac:spMkLst>
        </pc:spChg>
        <pc:spChg chg="add del">
          <ac:chgData name="Keeley Williams" userId="5c426a9f5b477de5" providerId="LiveId" clId="{3AC54006-119F-4200-B2DE-6C158D32F592}" dt="2023-12-08T21:00:47.262" v="6758" actId="26606"/>
          <ac:spMkLst>
            <pc:docMk/>
            <pc:sldMk cId="1731264050" sldId="273"/>
            <ac:spMk id="30" creationId="{E16C8D8F-10E9-4498-ABDB-0F923F8B6837}"/>
          </ac:spMkLst>
        </pc:spChg>
        <pc:spChg chg="add del">
          <ac:chgData name="Keeley Williams" userId="5c426a9f5b477de5" providerId="LiveId" clId="{3AC54006-119F-4200-B2DE-6C158D32F592}" dt="2023-12-08T21:00:47.262" v="6758" actId="26606"/>
          <ac:spMkLst>
            <pc:docMk/>
            <pc:sldMk cId="1731264050" sldId="273"/>
            <ac:spMk id="32" creationId="{1E5A83E3-8A11-4492-BB6E-F5F2240316FB}"/>
          </ac:spMkLst>
        </pc:spChg>
        <pc:spChg chg="add del">
          <ac:chgData name="Keeley Williams" userId="5c426a9f5b477de5" providerId="LiveId" clId="{3AC54006-119F-4200-B2DE-6C158D32F592}" dt="2023-12-08T21:00:47.262" v="6758" actId="26606"/>
          <ac:spMkLst>
            <pc:docMk/>
            <pc:sldMk cId="1731264050" sldId="273"/>
            <ac:spMk id="34" creationId="{4D1A5E71-B6B6-486A-8CDC-C7ABD9B903F6}"/>
          </ac:spMkLst>
        </pc:spChg>
        <pc:spChg chg="add del">
          <ac:chgData name="Keeley Williams" userId="5c426a9f5b477de5" providerId="LiveId" clId="{3AC54006-119F-4200-B2DE-6C158D32F592}" dt="2023-12-08T21:00:47.262" v="6758" actId="26606"/>
          <ac:spMkLst>
            <pc:docMk/>
            <pc:sldMk cId="1731264050" sldId="273"/>
            <ac:spMk id="36" creationId="{5D981608-D865-4AD7-AC34-A2398EA199DE}"/>
          </ac:spMkLst>
        </pc:spChg>
        <pc:spChg chg="add">
          <ac:chgData name="Keeley Williams" userId="5c426a9f5b477de5" providerId="LiveId" clId="{3AC54006-119F-4200-B2DE-6C158D32F592}" dt="2023-12-08T21:00:47.262" v="6758" actId="26606"/>
          <ac:spMkLst>
            <pc:docMk/>
            <pc:sldMk cId="1731264050" sldId="273"/>
            <ac:spMk id="55" creationId="{7D6BF779-0B8C-4CC2-9268-9506AD0C5331}"/>
          </ac:spMkLst>
        </pc:spChg>
        <pc:spChg chg="add">
          <ac:chgData name="Keeley Williams" userId="5c426a9f5b477de5" providerId="LiveId" clId="{3AC54006-119F-4200-B2DE-6C158D32F592}" dt="2023-12-08T21:00:47.262" v="6758" actId="26606"/>
          <ac:spMkLst>
            <pc:docMk/>
            <pc:sldMk cId="1731264050" sldId="273"/>
            <ac:spMk id="57" creationId="{51F77B6A-7F53-4B28-B73D-C8CC899AB221}"/>
          </ac:spMkLst>
        </pc:spChg>
        <pc:spChg chg="add">
          <ac:chgData name="Keeley Williams" userId="5c426a9f5b477de5" providerId="LiveId" clId="{3AC54006-119F-4200-B2DE-6C158D32F592}" dt="2023-12-08T21:00:47.262" v="6758" actId="26606"/>
          <ac:spMkLst>
            <pc:docMk/>
            <pc:sldMk cId="1731264050" sldId="273"/>
            <ac:spMk id="63" creationId="{F6E412EF-CF39-4C25-85B0-DB30B1B0A8C4}"/>
          </ac:spMkLst>
        </pc:spChg>
        <pc:spChg chg="add">
          <ac:chgData name="Keeley Williams" userId="5c426a9f5b477de5" providerId="LiveId" clId="{3AC54006-119F-4200-B2DE-6C158D32F592}" dt="2023-12-08T21:00:47.262" v="6758" actId="26606"/>
          <ac:spMkLst>
            <pc:docMk/>
            <pc:sldMk cId="1731264050" sldId="273"/>
            <ac:spMk id="65" creationId="{E8DA6235-17F2-4C9E-88C6-C5D38D8D3C03}"/>
          </ac:spMkLst>
        </pc:spChg>
        <pc:spChg chg="add">
          <ac:chgData name="Keeley Williams" userId="5c426a9f5b477de5" providerId="LiveId" clId="{3AC54006-119F-4200-B2DE-6C158D32F592}" dt="2023-12-08T21:00:47.262" v="6758" actId="26606"/>
          <ac:spMkLst>
            <pc:docMk/>
            <pc:sldMk cId="1731264050" sldId="273"/>
            <ac:spMk id="67" creationId="{B55DEF71-1741-4489-8E77-46FC5BAA66E2}"/>
          </ac:spMkLst>
        </pc:spChg>
        <pc:spChg chg="add">
          <ac:chgData name="Keeley Williams" userId="5c426a9f5b477de5" providerId="LiveId" clId="{3AC54006-119F-4200-B2DE-6C158D32F592}" dt="2023-12-08T21:00:47.262" v="6758" actId="26606"/>
          <ac:spMkLst>
            <pc:docMk/>
            <pc:sldMk cId="1731264050" sldId="273"/>
            <ac:spMk id="69" creationId="{82347B6D-A7CC-48EB-861F-917D0D61E3EA}"/>
          </ac:spMkLst>
        </pc:spChg>
        <pc:spChg chg="add">
          <ac:chgData name="Keeley Williams" userId="5c426a9f5b477de5" providerId="LiveId" clId="{3AC54006-119F-4200-B2DE-6C158D32F592}" dt="2023-12-08T21:00:47.262" v="6758" actId="26606"/>
          <ac:spMkLst>
            <pc:docMk/>
            <pc:sldMk cId="1731264050" sldId="273"/>
            <ac:spMk id="71" creationId="{A7A0A46D-CC9B-4E32-870A-7BC2DF940144}"/>
          </ac:spMkLst>
        </pc:spChg>
        <pc:spChg chg="add">
          <ac:chgData name="Keeley Williams" userId="5c426a9f5b477de5" providerId="LiveId" clId="{3AC54006-119F-4200-B2DE-6C158D32F592}" dt="2023-12-08T21:00:47.262" v="6758" actId="26606"/>
          <ac:spMkLst>
            <pc:docMk/>
            <pc:sldMk cId="1731264050" sldId="273"/>
            <ac:spMk id="73" creationId="{9178722E-1BD0-427E-BAAE-4F206DAB5818}"/>
          </ac:spMkLst>
        </pc:spChg>
        <pc:grpChg chg="add del">
          <ac:chgData name="Keeley Williams" userId="5c426a9f5b477de5" providerId="LiveId" clId="{3AC54006-119F-4200-B2DE-6C158D32F592}" dt="2023-12-08T21:00:47.262" v="6758" actId="26606"/>
          <ac:grpSpMkLst>
            <pc:docMk/>
            <pc:sldMk cId="1731264050" sldId="273"/>
            <ac:grpSpMk id="9" creationId="{8A351602-3772-4279-B0D3-A523F6F6EAB3}"/>
          </ac:grpSpMkLst>
        </pc:grpChg>
        <pc:grpChg chg="add del">
          <ac:chgData name="Keeley Williams" userId="5c426a9f5b477de5" providerId="LiveId" clId="{3AC54006-119F-4200-B2DE-6C158D32F592}" dt="2023-12-08T21:00:47.262" v="6758" actId="26606"/>
          <ac:grpSpMkLst>
            <pc:docMk/>
            <pc:sldMk cId="1731264050" sldId="273"/>
            <ac:grpSpMk id="20" creationId="{FC1BD014-5623-4064-BAFE-A5AAAFB3CE29}"/>
          </ac:grpSpMkLst>
        </pc:grpChg>
        <pc:grpChg chg="add del">
          <ac:chgData name="Keeley Williams" userId="5c426a9f5b477de5" providerId="LiveId" clId="{3AC54006-119F-4200-B2DE-6C158D32F592}" dt="2023-12-08T21:00:47.262" v="6758" actId="26606"/>
          <ac:grpSpMkLst>
            <pc:docMk/>
            <pc:sldMk cId="1731264050" sldId="273"/>
            <ac:grpSpMk id="38" creationId="{FB9739EB-7F66-433D-841F-AB3CD18700B7}"/>
          </ac:grpSpMkLst>
        </pc:grpChg>
        <pc:grpChg chg="add">
          <ac:chgData name="Keeley Williams" userId="5c426a9f5b477de5" providerId="LiveId" clId="{3AC54006-119F-4200-B2DE-6C158D32F592}" dt="2023-12-08T21:00:47.262" v="6758" actId="26606"/>
          <ac:grpSpMkLst>
            <pc:docMk/>
            <pc:sldMk cId="1731264050" sldId="273"/>
            <ac:grpSpMk id="48" creationId="{8A351602-3772-4279-B0D3-A523F6F6EAB3}"/>
          </ac:grpSpMkLst>
        </pc:grpChg>
        <pc:grpChg chg="add">
          <ac:chgData name="Keeley Williams" userId="5c426a9f5b477de5" providerId="LiveId" clId="{3AC54006-119F-4200-B2DE-6C158D32F592}" dt="2023-12-08T21:00:47.262" v="6758" actId="26606"/>
          <ac:grpSpMkLst>
            <pc:docMk/>
            <pc:sldMk cId="1731264050" sldId="273"/>
            <ac:grpSpMk id="59" creationId="{2515629F-0D83-4A44-A125-CD50FC660AB4}"/>
          </ac:grpSpMkLst>
        </pc:grpChg>
        <pc:grpChg chg="add">
          <ac:chgData name="Keeley Williams" userId="5c426a9f5b477de5" providerId="LiveId" clId="{3AC54006-119F-4200-B2DE-6C158D32F592}" dt="2023-12-08T21:00:47.262" v="6758" actId="26606"/>
          <ac:grpSpMkLst>
            <pc:docMk/>
            <pc:sldMk cId="1731264050" sldId="273"/>
            <ac:grpSpMk id="75" creationId="{7D8E00FA-5561-4253-B903-92B49719E760}"/>
          </ac:grpSpMkLst>
        </pc:grpChg>
        <pc:grpChg chg="add">
          <ac:chgData name="Keeley Williams" userId="5c426a9f5b477de5" providerId="LiveId" clId="{3AC54006-119F-4200-B2DE-6C158D32F592}" dt="2023-12-08T21:00:47.262" v="6758" actId="26606"/>
          <ac:grpSpMkLst>
            <pc:docMk/>
            <pc:sldMk cId="1731264050" sldId="273"/>
            <ac:grpSpMk id="79" creationId="{5E6BB5FD-DB7B-4BE3-BA45-1EF042115ED5}"/>
          </ac:grpSpMkLst>
        </pc:grpChg>
        <pc:picChg chg="add mod ord">
          <ac:chgData name="Keeley Williams" userId="5c426a9f5b477de5" providerId="LiveId" clId="{3AC54006-119F-4200-B2DE-6C158D32F592}" dt="2023-12-08T21:00:47.262" v="6758" actId="26606"/>
          <ac:picMkLst>
            <pc:docMk/>
            <pc:sldMk cId="1731264050" sldId="273"/>
            <ac:picMk id="5" creationId="{E288918D-D83A-8BA6-8D1A-E133657B65A8}"/>
          </ac:picMkLst>
        </pc:picChg>
      </pc:sldChg>
      <pc:sldChg chg="addSp delSp modSp new mod modTransition setBg modNotesTx">
        <pc:chgData name="Keeley Williams" userId="5c426a9f5b477de5" providerId="LiveId" clId="{3AC54006-119F-4200-B2DE-6C158D32F592}" dt="2023-12-10T12:30:57.574" v="11249" actId="20577"/>
        <pc:sldMkLst>
          <pc:docMk/>
          <pc:sldMk cId="698282316" sldId="274"/>
        </pc:sldMkLst>
        <pc:spChg chg="mod">
          <ac:chgData name="Keeley Williams" userId="5c426a9f5b477de5" providerId="LiveId" clId="{3AC54006-119F-4200-B2DE-6C158D32F592}" dt="2023-12-08T21:03:29.300" v="6784" actId="26606"/>
          <ac:spMkLst>
            <pc:docMk/>
            <pc:sldMk cId="698282316" sldId="274"/>
            <ac:spMk id="2" creationId="{E33C4AAE-78F2-B18A-632F-B5DA0B60C4CA}"/>
          </ac:spMkLst>
        </pc:spChg>
        <pc:spChg chg="del mod">
          <ac:chgData name="Keeley Williams" userId="5c426a9f5b477de5" providerId="LiveId" clId="{3AC54006-119F-4200-B2DE-6C158D32F592}" dt="2023-12-08T21:03:29.300" v="6784" actId="26606"/>
          <ac:spMkLst>
            <pc:docMk/>
            <pc:sldMk cId="698282316" sldId="274"/>
            <ac:spMk id="3" creationId="{711A22BD-58ED-F31A-993A-153B6C112051}"/>
          </ac:spMkLst>
        </pc:spChg>
        <pc:spChg chg="add del">
          <ac:chgData name="Keeley Williams" userId="5c426a9f5b477de5" providerId="LiveId" clId="{3AC54006-119F-4200-B2DE-6C158D32F592}" dt="2023-12-08T20:59:04.360" v="6569" actId="26606"/>
          <ac:spMkLst>
            <pc:docMk/>
            <pc:sldMk cId="698282316" sldId="274"/>
            <ac:spMk id="9" creationId="{5A0118C5-4F8D-4CF4-BADD-53FEACC6C42A}"/>
          </ac:spMkLst>
        </pc:spChg>
        <pc:spChg chg="add del">
          <ac:chgData name="Keeley Williams" userId="5c426a9f5b477de5" providerId="LiveId" clId="{3AC54006-119F-4200-B2DE-6C158D32F592}" dt="2023-12-08T21:00:07.215" v="6725" actId="26606"/>
          <ac:spMkLst>
            <pc:docMk/>
            <pc:sldMk cId="698282316" sldId="274"/>
            <ac:spMk id="365" creationId="{5A0118C5-4F8D-4CF4-BADD-53FEACC6C42A}"/>
          </ac:spMkLst>
        </pc:spChg>
        <pc:spChg chg="add del">
          <ac:chgData name="Keeley Williams" userId="5c426a9f5b477de5" providerId="LiveId" clId="{3AC54006-119F-4200-B2DE-6C158D32F592}" dt="2023-12-08T21:00:07.215" v="6725" actId="26606"/>
          <ac:spMkLst>
            <pc:docMk/>
            <pc:sldMk cId="698282316" sldId="274"/>
            <ac:spMk id="370" creationId="{D9FE21DE-050D-4E27-A007-AAE4EF8427F1}"/>
          </ac:spMkLst>
        </pc:spChg>
        <pc:spChg chg="add del">
          <ac:chgData name="Keeley Williams" userId="5c426a9f5b477de5" providerId="LiveId" clId="{3AC54006-119F-4200-B2DE-6C158D32F592}" dt="2023-12-08T21:00:07.215" v="6725" actId="26606"/>
          <ac:spMkLst>
            <pc:docMk/>
            <pc:sldMk cId="698282316" sldId="274"/>
            <ac:spMk id="371" creationId="{77EF10EC-D135-4F55-A642-AFA283DD9640}"/>
          </ac:spMkLst>
        </pc:spChg>
        <pc:spChg chg="add del">
          <ac:chgData name="Keeley Williams" userId="5c426a9f5b477de5" providerId="LiveId" clId="{3AC54006-119F-4200-B2DE-6C158D32F592}" dt="2023-12-08T21:00:07.185" v="6724" actId="26606"/>
          <ac:spMkLst>
            <pc:docMk/>
            <pc:sldMk cId="698282316" sldId="274"/>
            <ac:spMk id="403" creationId="{5A0118C5-4F8D-4CF4-BADD-53FEACC6C42A}"/>
          </ac:spMkLst>
        </pc:spChg>
        <pc:spChg chg="add del">
          <ac:chgData name="Keeley Williams" userId="5c426a9f5b477de5" providerId="LiveId" clId="{3AC54006-119F-4200-B2DE-6C158D32F592}" dt="2023-12-08T21:00:07.185" v="6724" actId="26606"/>
          <ac:spMkLst>
            <pc:docMk/>
            <pc:sldMk cId="698282316" sldId="274"/>
            <ac:spMk id="413" creationId="{3F785A8F-002E-4E7C-A4EE-0423F24488BB}"/>
          </ac:spMkLst>
        </pc:spChg>
        <pc:spChg chg="add del">
          <ac:chgData name="Keeley Williams" userId="5c426a9f5b477de5" providerId="LiveId" clId="{3AC54006-119F-4200-B2DE-6C158D32F592}" dt="2023-12-08T21:00:07.185" v="6724" actId="26606"/>
          <ac:spMkLst>
            <pc:docMk/>
            <pc:sldMk cId="698282316" sldId="274"/>
            <ac:spMk id="415" creationId="{5552F9A4-B078-4FA2-A29A-E70F604511FF}"/>
          </ac:spMkLst>
        </pc:spChg>
        <pc:spChg chg="add del">
          <ac:chgData name="Keeley Williams" userId="5c426a9f5b477de5" providerId="LiveId" clId="{3AC54006-119F-4200-B2DE-6C158D32F592}" dt="2023-12-08T21:03:29.300" v="6784" actId="26606"/>
          <ac:spMkLst>
            <pc:docMk/>
            <pc:sldMk cId="698282316" sldId="274"/>
            <ac:spMk id="447" creationId="{5A0118C5-4F8D-4CF4-BADD-53FEACC6C42A}"/>
          </ac:spMkLst>
        </pc:spChg>
        <pc:spChg chg="add del">
          <ac:chgData name="Keeley Williams" userId="5c426a9f5b477de5" providerId="LiveId" clId="{3AC54006-119F-4200-B2DE-6C158D32F592}" dt="2023-12-08T21:03:29.220" v="6783" actId="26606"/>
          <ac:spMkLst>
            <pc:docMk/>
            <pc:sldMk cId="698282316" sldId="274"/>
            <ac:spMk id="469" creationId="{5A0118C5-4F8D-4CF4-BADD-53FEACC6C42A}"/>
          </ac:spMkLst>
        </pc:spChg>
        <pc:spChg chg="add del">
          <ac:chgData name="Keeley Williams" userId="5c426a9f5b477de5" providerId="LiveId" clId="{3AC54006-119F-4200-B2DE-6C158D32F592}" dt="2023-12-08T21:03:29.220" v="6783" actId="26606"/>
          <ac:spMkLst>
            <pc:docMk/>
            <pc:sldMk cId="698282316" sldId="274"/>
            <ac:spMk id="475" creationId="{09645E15-CD1B-4EAA-B2F2-D41E53CA4E1C}"/>
          </ac:spMkLst>
        </pc:spChg>
        <pc:spChg chg="add del">
          <ac:chgData name="Keeley Williams" userId="5c426a9f5b477de5" providerId="LiveId" clId="{3AC54006-119F-4200-B2DE-6C158D32F592}" dt="2023-12-08T21:03:29.220" v="6783" actId="26606"/>
          <ac:spMkLst>
            <pc:docMk/>
            <pc:sldMk cId="698282316" sldId="274"/>
            <ac:spMk id="477" creationId="{0C571069-A359-469A-98CD-9458DBAA0D39}"/>
          </ac:spMkLst>
        </pc:spChg>
        <pc:spChg chg="add">
          <ac:chgData name="Keeley Williams" userId="5c426a9f5b477de5" providerId="LiveId" clId="{3AC54006-119F-4200-B2DE-6C158D32F592}" dt="2023-12-08T21:03:29.300" v="6784" actId="26606"/>
          <ac:spMkLst>
            <pc:docMk/>
            <pc:sldMk cId="698282316" sldId="274"/>
            <ac:spMk id="494" creationId="{E5F17139-31EE-46AC-B04F-DBBD852DD6CB}"/>
          </ac:spMkLst>
        </pc:spChg>
        <pc:spChg chg="add">
          <ac:chgData name="Keeley Williams" userId="5c426a9f5b477de5" providerId="LiveId" clId="{3AC54006-119F-4200-B2DE-6C158D32F592}" dt="2023-12-08T21:03:29.300" v="6784" actId="26606"/>
          <ac:spMkLst>
            <pc:docMk/>
            <pc:sldMk cId="698282316" sldId="274"/>
            <ac:spMk id="495" creationId="{AAD42DD4-86F6-4FD2-869F-32D35E310CF6}"/>
          </ac:spMkLst>
        </pc:spChg>
        <pc:spChg chg="add">
          <ac:chgData name="Keeley Williams" userId="5c426a9f5b477de5" providerId="LiveId" clId="{3AC54006-119F-4200-B2DE-6C158D32F592}" dt="2023-12-08T21:03:29.300" v="6784" actId="26606"/>
          <ac:spMkLst>
            <pc:docMk/>
            <pc:sldMk cId="698282316" sldId="274"/>
            <ac:spMk id="496" creationId="{4C36B8C5-0DEB-41B5-911D-572E2E835E3C}"/>
          </ac:spMkLst>
        </pc:spChg>
        <pc:spChg chg="add">
          <ac:chgData name="Keeley Williams" userId="5c426a9f5b477de5" providerId="LiveId" clId="{3AC54006-119F-4200-B2DE-6C158D32F592}" dt="2023-12-08T21:03:29.300" v="6784" actId="26606"/>
          <ac:spMkLst>
            <pc:docMk/>
            <pc:sldMk cId="698282316" sldId="274"/>
            <ac:spMk id="497" creationId="{5D1FF148-6725-4278-A9A8-A9A6A3F261CC}"/>
          </ac:spMkLst>
        </pc:spChg>
        <pc:spChg chg="add">
          <ac:chgData name="Keeley Williams" userId="5c426a9f5b477de5" providerId="LiveId" clId="{3AC54006-119F-4200-B2DE-6C158D32F592}" dt="2023-12-08T21:03:29.300" v="6784" actId="26606"/>
          <ac:spMkLst>
            <pc:docMk/>
            <pc:sldMk cId="698282316" sldId="274"/>
            <ac:spMk id="498" creationId="{B247507B-4D21-4FF7-B49C-239309CF2A0B}"/>
          </ac:spMkLst>
        </pc:spChg>
        <pc:grpChg chg="add del">
          <ac:chgData name="Keeley Williams" userId="5c426a9f5b477de5" providerId="LiveId" clId="{3AC54006-119F-4200-B2DE-6C158D32F592}" dt="2023-12-08T20:59:04.360" v="6569" actId="26606"/>
          <ac:grpSpMkLst>
            <pc:docMk/>
            <pc:sldMk cId="698282316" sldId="274"/>
            <ac:grpSpMk id="11" creationId="{268C940D-4516-4630-B49F-65C1A82FEA0C}"/>
          </ac:grpSpMkLst>
        </pc:grpChg>
        <pc:grpChg chg="add del">
          <ac:chgData name="Keeley Williams" userId="5c426a9f5b477de5" providerId="LiveId" clId="{3AC54006-119F-4200-B2DE-6C158D32F592}" dt="2023-12-08T20:59:04.360" v="6569" actId="26606"/>
          <ac:grpSpMkLst>
            <pc:docMk/>
            <pc:sldMk cId="698282316" sldId="274"/>
            <ac:grpSpMk id="15" creationId="{C93F2521-5FCA-4EE4-ADB9-C71AB81B8875}"/>
          </ac:grpSpMkLst>
        </pc:grpChg>
        <pc:grpChg chg="add del">
          <ac:chgData name="Keeley Williams" userId="5c426a9f5b477de5" providerId="LiveId" clId="{3AC54006-119F-4200-B2DE-6C158D32F592}" dt="2023-12-08T20:59:04.360" v="6569" actId="26606"/>
          <ac:grpSpMkLst>
            <pc:docMk/>
            <pc:sldMk cId="698282316" sldId="274"/>
            <ac:grpSpMk id="23" creationId="{2B7E220D-70BE-46E1-87EA-9239C10828D4}"/>
          </ac:grpSpMkLst>
        </pc:grpChg>
        <pc:grpChg chg="add del">
          <ac:chgData name="Keeley Williams" userId="5c426a9f5b477de5" providerId="LiveId" clId="{3AC54006-119F-4200-B2DE-6C158D32F592}" dt="2023-12-08T21:00:07.215" v="6725" actId="26606"/>
          <ac:grpSpMkLst>
            <pc:docMk/>
            <pc:sldMk cId="698282316" sldId="274"/>
            <ac:grpSpMk id="366" creationId="{35C37387-FC74-4DFB-841A-B7688148CD05}"/>
          </ac:grpSpMkLst>
        </pc:grpChg>
        <pc:grpChg chg="add del">
          <ac:chgData name="Keeley Williams" userId="5c426a9f5b477de5" providerId="LiveId" clId="{3AC54006-119F-4200-B2DE-6C158D32F592}" dt="2023-12-08T21:00:07.215" v="6725" actId="26606"/>
          <ac:grpSpMkLst>
            <pc:docMk/>
            <pc:sldMk cId="698282316" sldId="274"/>
            <ac:grpSpMk id="369" creationId="{CD0F749C-1D4C-430F-B946-6DAF4C30982D}"/>
          </ac:grpSpMkLst>
        </pc:grpChg>
        <pc:grpChg chg="add del">
          <ac:chgData name="Keeley Williams" userId="5c426a9f5b477de5" providerId="LiveId" clId="{3AC54006-119F-4200-B2DE-6C158D32F592}" dt="2023-12-08T21:00:07.215" v="6725" actId="26606"/>
          <ac:grpSpMkLst>
            <pc:docMk/>
            <pc:sldMk cId="698282316" sldId="274"/>
            <ac:grpSpMk id="373" creationId="{89D47E22-F192-4DEC-AE19-484993AE8598}"/>
          </ac:grpSpMkLst>
        </pc:grpChg>
        <pc:grpChg chg="add del">
          <ac:chgData name="Keeley Williams" userId="5c426a9f5b477de5" providerId="LiveId" clId="{3AC54006-119F-4200-B2DE-6C158D32F592}" dt="2023-12-08T21:00:07.215" v="6725" actId="26606"/>
          <ac:grpSpMkLst>
            <pc:docMk/>
            <pc:sldMk cId="698282316" sldId="274"/>
            <ac:grpSpMk id="385" creationId="{8546F01E-28C6-4D97-ACC0-50485CD546E4}"/>
          </ac:grpSpMkLst>
        </pc:grpChg>
        <pc:grpChg chg="add del">
          <ac:chgData name="Keeley Williams" userId="5c426a9f5b477de5" providerId="LiveId" clId="{3AC54006-119F-4200-B2DE-6C158D32F592}" dt="2023-12-08T21:00:07.185" v="6724" actId="26606"/>
          <ac:grpSpMkLst>
            <pc:docMk/>
            <pc:sldMk cId="698282316" sldId="274"/>
            <ac:grpSpMk id="405" creationId="{7F54B1E7-DA9D-4422-98EA-A4C079A0C4AB}"/>
          </ac:grpSpMkLst>
        </pc:grpChg>
        <pc:grpChg chg="add del">
          <ac:chgData name="Keeley Williams" userId="5c426a9f5b477de5" providerId="LiveId" clId="{3AC54006-119F-4200-B2DE-6C158D32F592}" dt="2023-12-08T21:00:07.185" v="6724" actId="26606"/>
          <ac:grpSpMkLst>
            <pc:docMk/>
            <pc:sldMk cId="698282316" sldId="274"/>
            <ac:grpSpMk id="409" creationId="{1311CB1A-9AC1-4FB7-9A52-638777EF82D6}"/>
          </ac:grpSpMkLst>
        </pc:grpChg>
        <pc:grpChg chg="add del">
          <ac:chgData name="Keeley Williams" userId="5c426a9f5b477de5" providerId="LiveId" clId="{3AC54006-119F-4200-B2DE-6C158D32F592}" dt="2023-12-08T21:00:07.185" v="6724" actId="26606"/>
          <ac:grpSpMkLst>
            <pc:docMk/>
            <pc:sldMk cId="698282316" sldId="274"/>
            <ac:grpSpMk id="417" creationId="{E7EEFC47-5A1A-4BC0-9CCE-8E2F1C883779}"/>
          </ac:grpSpMkLst>
        </pc:grpChg>
        <pc:grpChg chg="add del">
          <ac:chgData name="Keeley Williams" userId="5c426a9f5b477de5" providerId="LiveId" clId="{3AC54006-119F-4200-B2DE-6C158D32F592}" dt="2023-12-08T21:00:07.185" v="6724" actId="26606"/>
          <ac:grpSpMkLst>
            <pc:docMk/>
            <pc:sldMk cId="698282316" sldId="274"/>
            <ac:grpSpMk id="432" creationId="{1FF507E3-BA7A-40FD-AA5A-25D99D470B3D}"/>
          </ac:grpSpMkLst>
        </pc:grpChg>
        <pc:grpChg chg="add del">
          <ac:chgData name="Keeley Williams" userId="5c426a9f5b477de5" providerId="LiveId" clId="{3AC54006-119F-4200-B2DE-6C158D32F592}" dt="2023-12-08T21:03:29.300" v="6784" actId="26606"/>
          <ac:grpSpMkLst>
            <pc:docMk/>
            <pc:sldMk cId="698282316" sldId="274"/>
            <ac:grpSpMk id="448" creationId="{B894EFA8-F425-4D19-A94B-445388B31E20}"/>
          </ac:grpSpMkLst>
        </pc:grpChg>
        <pc:grpChg chg="add del">
          <ac:chgData name="Keeley Williams" userId="5c426a9f5b477de5" providerId="LiveId" clId="{3AC54006-119F-4200-B2DE-6C158D32F592}" dt="2023-12-08T21:03:29.300" v="6784" actId="26606"/>
          <ac:grpSpMkLst>
            <pc:docMk/>
            <pc:sldMk cId="698282316" sldId="274"/>
            <ac:grpSpMk id="451" creationId="{C28CAB86-AA69-4EF8-A4E2-4E020497D0BB}"/>
          </ac:grpSpMkLst>
        </pc:grpChg>
        <pc:grpChg chg="add del">
          <ac:chgData name="Keeley Williams" userId="5c426a9f5b477de5" providerId="LiveId" clId="{3AC54006-119F-4200-B2DE-6C158D32F592}" dt="2023-12-08T21:03:29.300" v="6784" actId="26606"/>
          <ac:grpSpMkLst>
            <pc:docMk/>
            <pc:sldMk cId="698282316" sldId="274"/>
            <ac:grpSpMk id="454" creationId="{582A903B-6B78-4F0A-B7C9-3D80499020B8}"/>
          </ac:grpSpMkLst>
        </pc:grpChg>
        <pc:grpChg chg="add del">
          <ac:chgData name="Keeley Williams" userId="5c426a9f5b477de5" providerId="LiveId" clId="{3AC54006-119F-4200-B2DE-6C158D32F592}" dt="2023-12-08T21:03:29.300" v="6784" actId="26606"/>
          <ac:grpSpMkLst>
            <pc:docMk/>
            <pc:sldMk cId="698282316" sldId="274"/>
            <ac:grpSpMk id="458" creationId="{617CAA5F-37E3-4DF6-9DD0-68A40D21611B}"/>
          </ac:grpSpMkLst>
        </pc:grpChg>
        <pc:grpChg chg="add del">
          <ac:chgData name="Keeley Williams" userId="5c426a9f5b477de5" providerId="LiveId" clId="{3AC54006-119F-4200-B2DE-6C158D32F592}" dt="2023-12-08T21:03:29.220" v="6783" actId="26606"/>
          <ac:grpSpMkLst>
            <pc:docMk/>
            <pc:sldMk cId="698282316" sldId="274"/>
            <ac:grpSpMk id="471" creationId="{9742E72B-7FDB-4BC3-84CE-9A8675647694}"/>
          </ac:grpSpMkLst>
        </pc:grpChg>
        <pc:grpChg chg="add del">
          <ac:chgData name="Keeley Williams" userId="5c426a9f5b477de5" providerId="LiveId" clId="{3AC54006-119F-4200-B2DE-6C158D32F592}" dt="2023-12-08T21:03:29.220" v="6783" actId="26606"/>
          <ac:grpSpMkLst>
            <pc:docMk/>
            <pc:sldMk cId="698282316" sldId="274"/>
            <ac:grpSpMk id="479" creationId="{A61BDD87-32CE-4DE2-AAE1-62C2F4793885}"/>
          </ac:grpSpMkLst>
        </pc:grpChg>
        <pc:graphicFrameChg chg="add">
          <ac:chgData name="Keeley Williams" userId="5c426a9f5b477de5" providerId="LiveId" clId="{3AC54006-119F-4200-B2DE-6C158D32F592}" dt="2023-12-08T21:03:29.300" v="6784" actId="26606"/>
          <ac:graphicFrameMkLst>
            <pc:docMk/>
            <pc:sldMk cId="698282316" sldId="274"/>
            <ac:graphicFrameMk id="499" creationId="{96E43891-3B5E-9106-866B-85CA19D90F02}"/>
          </ac:graphicFrameMkLst>
        </pc:graphicFrameChg>
        <pc:picChg chg="add del">
          <ac:chgData name="Keeley Williams" userId="5c426a9f5b477de5" providerId="LiveId" clId="{3AC54006-119F-4200-B2DE-6C158D32F592}" dt="2023-12-08T20:59:04.360" v="6569" actId="26606"/>
          <ac:picMkLst>
            <pc:docMk/>
            <pc:sldMk cId="698282316" sldId="274"/>
            <ac:picMk id="5" creationId="{B3892388-AFF8-D2BA-E09C-62B32BB12003}"/>
          </ac:picMkLst>
        </pc:picChg>
        <pc:picChg chg="add del mod ord">
          <ac:chgData name="Keeley Williams" userId="5c426a9f5b477de5" providerId="LiveId" clId="{3AC54006-119F-4200-B2DE-6C158D32F592}" dt="2023-12-08T21:03:20.005" v="6781" actId="478"/>
          <ac:picMkLst>
            <pc:docMk/>
            <pc:sldMk cId="698282316" sldId="274"/>
            <ac:picMk id="372" creationId="{B8001038-8C9E-1F7A-23A0-DB9AE40CEF6B}"/>
          </ac:picMkLst>
        </pc:picChg>
        <pc:picChg chg="add del">
          <ac:chgData name="Keeley Williams" userId="5c426a9f5b477de5" providerId="LiveId" clId="{3AC54006-119F-4200-B2DE-6C158D32F592}" dt="2023-12-08T21:03:29.220" v="6783" actId="26606"/>
          <ac:picMkLst>
            <pc:docMk/>
            <pc:sldMk cId="698282316" sldId="274"/>
            <ac:picMk id="465" creationId="{29A40566-9871-B7D2-B842-5B705CE471A4}"/>
          </ac:picMkLst>
        </pc:picChg>
      </pc:sldChg>
      <pc:sldChg chg="modSp new mod">
        <pc:chgData name="Keeley Williams" userId="5c426a9f5b477de5" providerId="LiveId" clId="{3AC54006-119F-4200-B2DE-6C158D32F592}" dt="2023-12-08T21:41:37.337" v="6820"/>
        <pc:sldMkLst>
          <pc:docMk/>
          <pc:sldMk cId="1755208223" sldId="275"/>
        </pc:sldMkLst>
        <pc:spChg chg="mod">
          <ac:chgData name="Keeley Williams" userId="5c426a9f5b477de5" providerId="LiveId" clId="{3AC54006-119F-4200-B2DE-6C158D32F592}" dt="2023-12-08T21:06:18.295" v="6815" actId="20577"/>
          <ac:spMkLst>
            <pc:docMk/>
            <pc:sldMk cId="1755208223" sldId="275"/>
            <ac:spMk id="2" creationId="{03242D68-C39D-D63D-A4C8-B232FCCC14CA}"/>
          </ac:spMkLst>
        </pc:spChg>
        <pc:spChg chg="mod">
          <ac:chgData name="Keeley Williams" userId="5c426a9f5b477de5" providerId="LiveId" clId="{3AC54006-119F-4200-B2DE-6C158D32F592}" dt="2023-12-08T21:41:37.337" v="6820"/>
          <ac:spMkLst>
            <pc:docMk/>
            <pc:sldMk cId="1755208223" sldId="275"/>
            <ac:spMk id="3" creationId="{6E398613-9337-9723-C506-62582BA5A845}"/>
          </ac:spMkLst>
        </pc:spChg>
      </pc:sldChg>
      <pc:sldChg chg="delSp modSp new mod">
        <pc:chgData name="Keeley Williams" userId="5c426a9f5b477de5" providerId="LiveId" clId="{3AC54006-119F-4200-B2DE-6C158D32F592}" dt="2023-12-12T18:34:20.270" v="22763" actId="20577"/>
        <pc:sldMkLst>
          <pc:docMk/>
          <pc:sldMk cId="3680977141" sldId="276"/>
        </pc:sldMkLst>
        <pc:spChg chg="del">
          <ac:chgData name="Keeley Williams" userId="5c426a9f5b477de5" providerId="LiveId" clId="{3AC54006-119F-4200-B2DE-6C158D32F592}" dt="2023-12-08T21:41:44.401" v="6822" actId="478"/>
          <ac:spMkLst>
            <pc:docMk/>
            <pc:sldMk cId="3680977141" sldId="276"/>
            <ac:spMk id="2" creationId="{934A218A-4282-CA3E-3871-8081FDE161C0}"/>
          </ac:spMkLst>
        </pc:spChg>
        <pc:spChg chg="mod">
          <ac:chgData name="Keeley Williams" userId="5c426a9f5b477de5" providerId="LiveId" clId="{3AC54006-119F-4200-B2DE-6C158D32F592}" dt="2023-12-12T18:34:20.270" v="22763" actId="20577"/>
          <ac:spMkLst>
            <pc:docMk/>
            <pc:sldMk cId="3680977141" sldId="276"/>
            <ac:spMk id="3" creationId="{CC7D015A-890C-1E90-E8D2-4CA489F88FB4}"/>
          </ac:spMkLst>
        </pc:spChg>
      </pc:sldChg>
      <pc:sldChg chg="delSp modSp new mod">
        <pc:chgData name="Keeley Williams" userId="5c426a9f5b477de5" providerId="LiveId" clId="{3AC54006-119F-4200-B2DE-6C158D32F592}" dt="2023-12-12T18:20:08.133" v="22712" actId="20577"/>
        <pc:sldMkLst>
          <pc:docMk/>
          <pc:sldMk cId="4183217787" sldId="277"/>
        </pc:sldMkLst>
        <pc:spChg chg="del">
          <ac:chgData name="Keeley Williams" userId="5c426a9f5b477de5" providerId="LiveId" clId="{3AC54006-119F-4200-B2DE-6C158D32F592}" dt="2023-12-08T21:45:45.071" v="6831" actId="478"/>
          <ac:spMkLst>
            <pc:docMk/>
            <pc:sldMk cId="4183217787" sldId="277"/>
            <ac:spMk id="2" creationId="{1D0F1C86-7D2D-E6B3-FFA4-7BA169C97C58}"/>
          </ac:spMkLst>
        </pc:spChg>
        <pc:spChg chg="mod">
          <ac:chgData name="Keeley Williams" userId="5c426a9f5b477de5" providerId="LiveId" clId="{3AC54006-119F-4200-B2DE-6C158D32F592}" dt="2023-12-12T18:20:08.133" v="22712" actId="20577"/>
          <ac:spMkLst>
            <pc:docMk/>
            <pc:sldMk cId="4183217787" sldId="277"/>
            <ac:spMk id="3" creationId="{1728B475-5D31-B067-1F6E-D77A0EB755D8}"/>
          </ac:spMkLst>
        </pc:spChg>
      </pc:sldChg>
      <pc:sldChg chg="delSp modSp new mod">
        <pc:chgData name="Keeley Williams" userId="5c426a9f5b477de5" providerId="LiveId" clId="{3AC54006-119F-4200-B2DE-6C158D32F592}" dt="2023-12-08T21:48:43.206" v="6870"/>
        <pc:sldMkLst>
          <pc:docMk/>
          <pc:sldMk cId="2708107381" sldId="278"/>
        </pc:sldMkLst>
        <pc:spChg chg="del">
          <ac:chgData name="Keeley Williams" userId="5c426a9f5b477de5" providerId="LiveId" clId="{3AC54006-119F-4200-B2DE-6C158D32F592}" dt="2023-12-08T21:48:22.947" v="6867" actId="478"/>
          <ac:spMkLst>
            <pc:docMk/>
            <pc:sldMk cId="2708107381" sldId="278"/>
            <ac:spMk id="2" creationId="{9A8A2BCA-1723-0BBB-2A0E-161A350D6B9A}"/>
          </ac:spMkLst>
        </pc:spChg>
        <pc:spChg chg="mod">
          <ac:chgData name="Keeley Williams" userId="5c426a9f5b477de5" providerId="LiveId" clId="{3AC54006-119F-4200-B2DE-6C158D32F592}" dt="2023-12-08T21:48:43.206" v="6870"/>
          <ac:spMkLst>
            <pc:docMk/>
            <pc:sldMk cId="2708107381" sldId="278"/>
            <ac:spMk id="3" creationId="{417EB7BD-91EE-0AC0-448A-100463DB645E}"/>
          </ac:spMkLst>
        </pc:spChg>
      </pc:sldChg>
      <pc:sldMasterChg chg="del delSldLayout">
        <pc:chgData name="Keeley Williams" userId="5c426a9f5b477de5" providerId="LiveId" clId="{3AC54006-119F-4200-B2DE-6C158D32F592}" dt="2023-12-08T09:53:57.242" v="1" actId="26606"/>
        <pc:sldMasterMkLst>
          <pc:docMk/>
          <pc:sldMasterMk cId="3906935489" sldId="2147483648"/>
        </pc:sldMasterMkLst>
        <pc:sldLayoutChg chg="del">
          <pc:chgData name="Keeley Williams" userId="5c426a9f5b477de5" providerId="LiveId" clId="{3AC54006-119F-4200-B2DE-6C158D32F592}" dt="2023-12-08T09:53:57.242" v="1" actId="26606"/>
          <pc:sldLayoutMkLst>
            <pc:docMk/>
            <pc:sldMasterMk cId="3906935489" sldId="2147483648"/>
            <pc:sldLayoutMk cId="3674010986" sldId="2147483649"/>
          </pc:sldLayoutMkLst>
        </pc:sldLayoutChg>
        <pc:sldLayoutChg chg="del">
          <pc:chgData name="Keeley Williams" userId="5c426a9f5b477de5" providerId="LiveId" clId="{3AC54006-119F-4200-B2DE-6C158D32F592}" dt="2023-12-08T09:53:57.242" v="1" actId="26606"/>
          <pc:sldLayoutMkLst>
            <pc:docMk/>
            <pc:sldMasterMk cId="3906935489" sldId="2147483648"/>
            <pc:sldLayoutMk cId="155868429" sldId="2147483650"/>
          </pc:sldLayoutMkLst>
        </pc:sldLayoutChg>
        <pc:sldLayoutChg chg="del">
          <pc:chgData name="Keeley Williams" userId="5c426a9f5b477de5" providerId="LiveId" clId="{3AC54006-119F-4200-B2DE-6C158D32F592}" dt="2023-12-08T09:53:57.242" v="1" actId="26606"/>
          <pc:sldLayoutMkLst>
            <pc:docMk/>
            <pc:sldMasterMk cId="3906935489" sldId="2147483648"/>
            <pc:sldLayoutMk cId="508478919" sldId="2147483651"/>
          </pc:sldLayoutMkLst>
        </pc:sldLayoutChg>
        <pc:sldLayoutChg chg="del">
          <pc:chgData name="Keeley Williams" userId="5c426a9f5b477de5" providerId="LiveId" clId="{3AC54006-119F-4200-B2DE-6C158D32F592}" dt="2023-12-08T09:53:57.242" v="1" actId="26606"/>
          <pc:sldLayoutMkLst>
            <pc:docMk/>
            <pc:sldMasterMk cId="3906935489" sldId="2147483648"/>
            <pc:sldLayoutMk cId="519886549" sldId="2147483652"/>
          </pc:sldLayoutMkLst>
        </pc:sldLayoutChg>
        <pc:sldLayoutChg chg="del">
          <pc:chgData name="Keeley Williams" userId="5c426a9f5b477de5" providerId="LiveId" clId="{3AC54006-119F-4200-B2DE-6C158D32F592}" dt="2023-12-08T09:53:57.242" v="1" actId="26606"/>
          <pc:sldLayoutMkLst>
            <pc:docMk/>
            <pc:sldMasterMk cId="3906935489" sldId="2147483648"/>
            <pc:sldLayoutMk cId="1349477507" sldId="2147483653"/>
          </pc:sldLayoutMkLst>
        </pc:sldLayoutChg>
        <pc:sldLayoutChg chg="del">
          <pc:chgData name="Keeley Williams" userId="5c426a9f5b477de5" providerId="LiveId" clId="{3AC54006-119F-4200-B2DE-6C158D32F592}" dt="2023-12-08T09:53:57.242" v="1" actId="26606"/>
          <pc:sldLayoutMkLst>
            <pc:docMk/>
            <pc:sldMasterMk cId="3906935489" sldId="2147483648"/>
            <pc:sldLayoutMk cId="1018325000" sldId="2147483654"/>
          </pc:sldLayoutMkLst>
        </pc:sldLayoutChg>
        <pc:sldLayoutChg chg="del">
          <pc:chgData name="Keeley Williams" userId="5c426a9f5b477de5" providerId="LiveId" clId="{3AC54006-119F-4200-B2DE-6C158D32F592}" dt="2023-12-08T09:53:57.242" v="1" actId="26606"/>
          <pc:sldLayoutMkLst>
            <pc:docMk/>
            <pc:sldMasterMk cId="3906935489" sldId="2147483648"/>
            <pc:sldLayoutMk cId="2276816170" sldId="2147483655"/>
          </pc:sldLayoutMkLst>
        </pc:sldLayoutChg>
        <pc:sldLayoutChg chg="del">
          <pc:chgData name="Keeley Williams" userId="5c426a9f5b477de5" providerId="LiveId" clId="{3AC54006-119F-4200-B2DE-6C158D32F592}" dt="2023-12-08T09:53:57.242" v="1" actId="26606"/>
          <pc:sldLayoutMkLst>
            <pc:docMk/>
            <pc:sldMasterMk cId="3906935489" sldId="2147483648"/>
            <pc:sldLayoutMk cId="993760827" sldId="2147483656"/>
          </pc:sldLayoutMkLst>
        </pc:sldLayoutChg>
        <pc:sldLayoutChg chg="del">
          <pc:chgData name="Keeley Williams" userId="5c426a9f5b477de5" providerId="LiveId" clId="{3AC54006-119F-4200-B2DE-6C158D32F592}" dt="2023-12-08T09:53:57.242" v="1" actId="26606"/>
          <pc:sldLayoutMkLst>
            <pc:docMk/>
            <pc:sldMasterMk cId="3906935489" sldId="2147483648"/>
            <pc:sldLayoutMk cId="4226637032" sldId="2147483657"/>
          </pc:sldLayoutMkLst>
        </pc:sldLayoutChg>
        <pc:sldLayoutChg chg="del">
          <pc:chgData name="Keeley Williams" userId="5c426a9f5b477de5" providerId="LiveId" clId="{3AC54006-119F-4200-B2DE-6C158D32F592}" dt="2023-12-08T09:53:57.242" v="1" actId="26606"/>
          <pc:sldLayoutMkLst>
            <pc:docMk/>
            <pc:sldMasterMk cId="3906935489" sldId="2147483648"/>
            <pc:sldLayoutMk cId="2496411785" sldId="2147483658"/>
          </pc:sldLayoutMkLst>
        </pc:sldLayoutChg>
        <pc:sldLayoutChg chg="del">
          <pc:chgData name="Keeley Williams" userId="5c426a9f5b477de5" providerId="LiveId" clId="{3AC54006-119F-4200-B2DE-6C158D32F592}" dt="2023-12-08T09:53:57.242" v="1" actId="26606"/>
          <pc:sldLayoutMkLst>
            <pc:docMk/>
            <pc:sldMasterMk cId="3906935489" sldId="2147483648"/>
            <pc:sldLayoutMk cId="3202323420" sldId="2147483659"/>
          </pc:sldLayoutMkLst>
        </pc:sldLayoutChg>
      </pc:sldMasterChg>
      <pc:sldMasterChg chg="add del addSldLayout delSldLayout">
        <pc:chgData name="Keeley Williams" userId="5c426a9f5b477de5" providerId="LiveId" clId="{3AC54006-119F-4200-B2DE-6C158D32F592}" dt="2023-12-08T09:55:28.372" v="118" actId="26606"/>
        <pc:sldMasterMkLst>
          <pc:docMk/>
          <pc:sldMasterMk cId="4020655301" sldId="2147483712"/>
        </pc:sldMasterMkLst>
        <pc:sldLayoutChg chg="add del">
          <pc:chgData name="Keeley Williams" userId="5c426a9f5b477de5" providerId="LiveId" clId="{3AC54006-119F-4200-B2DE-6C158D32F592}" dt="2023-12-08T09:55:28.372" v="118" actId="26606"/>
          <pc:sldLayoutMkLst>
            <pc:docMk/>
            <pc:sldMasterMk cId="4020655301" sldId="2147483712"/>
            <pc:sldLayoutMk cId="1592562981" sldId="2147483701"/>
          </pc:sldLayoutMkLst>
        </pc:sldLayoutChg>
        <pc:sldLayoutChg chg="add del">
          <pc:chgData name="Keeley Williams" userId="5c426a9f5b477de5" providerId="LiveId" clId="{3AC54006-119F-4200-B2DE-6C158D32F592}" dt="2023-12-08T09:55:28.372" v="118" actId="26606"/>
          <pc:sldLayoutMkLst>
            <pc:docMk/>
            <pc:sldMasterMk cId="4020655301" sldId="2147483712"/>
            <pc:sldLayoutMk cId="2073693520" sldId="2147483702"/>
          </pc:sldLayoutMkLst>
        </pc:sldLayoutChg>
        <pc:sldLayoutChg chg="add del">
          <pc:chgData name="Keeley Williams" userId="5c426a9f5b477de5" providerId="LiveId" clId="{3AC54006-119F-4200-B2DE-6C158D32F592}" dt="2023-12-08T09:55:28.372" v="118" actId="26606"/>
          <pc:sldLayoutMkLst>
            <pc:docMk/>
            <pc:sldMasterMk cId="4020655301" sldId="2147483712"/>
            <pc:sldLayoutMk cId="189135250" sldId="2147483703"/>
          </pc:sldLayoutMkLst>
        </pc:sldLayoutChg>
        <pc:sldLayoutChg chg="add del">
          <pc:chgData name="Keeley Williams" userId="5c426a9f5b477de5" providerId="LiveId" clId="{3AC54006-119F-4200-B2DE-6C158D32F592}" dt="2023-12-08T09:55:28.372" v="118" actId="26606"/>
          <pc:sldLayoutMkLst>
            <pc:docMk/>
            <pc:sldMasterMk cId="4020655301" sldId="2147483712"/>
            <pc:sldLayoutMk cId="316919037" sldId="2147483704"/>
          </pc:sldLayoutMkLst>
        </pc:sldLayoutChg>
        <pc:sldLayoutChg chg="add del">
          <pc:chgData name="Keeley Williams" userId="5c426a9f5b477de5" providerId="LiveId" clId="{3AC54006-119F-4200-B2DE-6C158D32F592}" dt="2023-12-08T09:55:28.372" v="118" actId="26606"/>
          <pc:sldLayoutMkLst>
            <pc:docMk/>
            <pc:sldMasterMk cId="4020655301" sldId="2147483712"/>
            <pc:sldLayoutMk cId="2205771842" sldId="2147483705"/>
          </pc:sldLayoutMkLst>
        </pc:sldLayoutChg>
        <pc:sldLayoutChg chg="add del">
          <pc:chgData name="Keeley Williams" userId="5c426a9f5b477de5" providerId="LiveId" clId="{3AC54006-119F-4200-B2DE-6C158D32F592}" dt="2023-12-08T09:55:28.372" v="118" actId="26606"/>
          <pc:sldLayoutMkLst>
            <pc:docMk/>
            <pc:sldMasterMk cId="4020655301" sldId="2147483712"/>
            <pc:sldLayoutMk cId="2105020671" sldId="2147483706"/>
          </pc:sldLayoutMkLst>
        </pc:sldLayoutChg>
        <pc:sldLayoutChg chg="add del">
          <pc:chgData name="Keeley Williams" userId="5c426a9f5b477de5" providerId="LiveId" clId="{3AC54006-119F-4200-B2DE-6C158D32F592}" dt="2023-12-08T09:55:28.372" v="118" actId="26606"/>
          <pc:sldLayoutMkLst>
            <pc:docMk/>
            <pc:sldMasterMk cId="4020655301" sldId="2147483712"/>
            <pc:sldLayoutMk cId="249972983" sldId="2147483707"/>
          </pc:sldLayoutMkLst>
        </pc:sldLayoutChg>
        <pc:sldLayoutChg chg="add del">
          <pc:chgData name="Keeley Williams" userId="5c426a9f5b477de5" providerId="LiveId" clId="{3AC54006-119F-4200-B2DE-6C158D32F592}" dt="2023-12-08T09:55:28.372" v="118" actId="26606"/>
          <pc:sldLayoutMkLst>
            <pc:docMk/>
            <pc:sldMasterMk cId="4020655301" sldId="2147483712"/>
            <pc:sldLayoutMk cId="338034569" sldId="2147483708"/>
          </pc:sldLayoutMkLst>
        </pc:sldLayoutChg>
        <pc:sldLayoutChg chg="add del">
          <pc:chgData name="Keeley Williams" userId="5c426a9f5b477de5" providerId="LiveId" clId="{3AC54006-119F-4200-B2DE-6C158D32F592}" dt="2023-12-08T09:55:28.372" v="118" actId="26606"/>
          <pc:sldLayoutMkLst>
            <pc:docMk/>
            <pc:sldMasterMk cId="4020655301" sldId="2147483712"/>
            <pc:sldLayoutMk cId="2104101990" sldId="2147483709"/>
          </pc:sldLayoutMkLst>
        </pc:sldLayoutChg>
        <pc:sldLayoutChg chg="add del">
          <pc:chgData name="Keeley Williams" userId="5c426a9f5b477de5" providerId="LiveId" clId="{3AC54006-119F-4200-B2DE-6C158D32F592}" dt="2023-12-08T09:55:28.372" v="118" actId="26606"/>
          <pc:sldLayoutMkLst>
            <pc:docMk/>
            <pc:sldMasterMk cId="4020655301" sldId="2147483712"/>
            <pc:sldLayoutMk cId="3389809963" sldId="2147483710"/>
          </pc:sldLayoutMkLst>
        </pc:sldLayoutChg>
        <pc:sldLayoutChg chg="add del">
          <pc:chgData name="Keeley Williams" userId="5c426a9f5b477de5" providerId="LiveId" clId="{3AC54006-119F-4200-B2DE-6C158D32F592}" dt="2023-12-08T09:55:28.372" v="118" actId="26606"/>
          <pc:sldLayoutMkLst>
            <pc:docMk/>
            <pc:sldMasterMk cId="4020655301" sldId="2147483712"/>
            <pc:sldLayoutMk cId="3995199871" sldId="2147483711"/>
          </pc:sldLayoutMkLst>
        </pc:sldLayoutChg>
      </pc:sldMasterChg>
      <pc:sldMasterChg chg="add addSldLayout">
        <pc:chgData name="Keeley Williams" userId="5c426a9f5b477de5" providerId="LiveId" clId="{3AC54006-119F-4200-B2DE-6C158D32F592}" dt="2023-12-08T09:55:28.372" v="118" actId="26606"/>
        <pc:sldMasterMkLst>
          <pc:docMk/>
          <pc:sldMasterMk cId="2741697646" sldId="2147483749"/>
        </pc:sldMasterMkLst>
        <pc:sldLayoutChg chg="add">
          <pc:chgData name="Keeley Williams" userId="5c426a9f5b477de5" providerId="LiveId" clId="{3AC54006-119F-4200-B2DE-6C158D32F592}" dt="2023-12-08T09:55:28.372" v="118" actId="26606"/>
          <pc:sldLayoutMkLst>
            <pc:docMk/>
            <pc:sldMasterMk cId="2741697646" sldId="2147483749"/>
            <pc:sldLayoutMk cId="331291047" sldId="2147483738"/>
          </pc:sldLayoutMkLst>
        </pc:sldLayoutChg>
        <pc:sldLayoutChg chg="add">
          <pc:chgData name="Keeley Williams" userId="5c426a9f5b477de5" providerId="LiveId" clId="{3AC54006-119F-4200-B2DE-6C158D32F592}" dt="2023-12-08T09:55:28.372" v="118" actId="26606"/>
          <pc:sldLayoutMkLst>
            <pc:docMk/>
            <pc:sldMasterMk cId="2741697646" sldId="2147483749"/>
            <pc:sldLayoutMk cId="2925616670" sldId="2147483739"/>
          </pc:sldLayoutMkLst>
        </pc:sldLayoutChg>
        <pc:sldLayoutChg chg="add">
          <pc:chgData name="Keeley Williams" userId="5c426a9f5b477de5" providerId="LiveId" clId="{3AC54006-119F-4200-B2DE-6C158D32F592}" dt="2023-12-08T09:55:28.372" v="118" actId="26606"/>
          <pc:sldLayoutMkLst>
            <pc:docMk/>
            <pc:sldMasterMk cId="2741697646" sldId="2147483749"/>
            <pc:sldLayoutMk cId="2730624992" sldId="2147483740"/>
          </pc:sldLayoutMkLst>
        </pc:sldLayoutChg>
        <pc:sldLayoutChg chg="add">
          <pc:chgData name="Keeley Williams" userId="5c426a9f5b477de5" providerId="LiveId" clId="{3AC54006-119F-4200-B2DE-6C158D32F592}" dt="2023-12-08T09:55:28.372" v="118" actId="26606"/>
          <pc:sldLayoutMkLst>
            <pc:docMk/>
            <pc:sldMasterMk cId="2741697646" sldId="2147483749"/>
            <pc:sldLayoutMk cId="457084391" sldId="2147483741"/>
          </pc:sldLayoutMkLst>
        </pc:sldLayoutChg>
        <pc:sldLayoutChg chg="add">
          <pc:chgData name="Keeley Williams" userId="5c426a9f5b477de5" providerId="LiveId" clId="{3AC54006-119F-4200-B2DE-6C158D32F592}" dt="2023-12-08T09:55:28.372" v="118" actId="26606"/>
          <pc:sldLayoutMkLst>
            <pc:docMk/>
            <pc:sldMasterMk cId="2741697646" sldId="2147483749"/>
            <pc:sldLayoutMk cId="3928016266" sldId="2147483742"/>
          </pc:sldLayoutMkLst>
        </pc:sldLayoutChg>
        <pc:sldLayoutChg chg="add">
          <pc:chgData name="Keeley Williams" userId="5c426a9f5b477de5" providerId="LiveId" clId="{3AC54006-119F-4200-B2DE-6C158D32F592}" dt="2023-12-08T09:55:28.372" v="118" actId="26606"/>
          <pc:sldLayoutMkLst>
            <pc:docMk/>
            <pc:sldMasterMk cId="2741697646" sldId="2147483749"/>
            <pc:sldLayoutMk cId="322830921" sldId="2147483743"/>
          </pc:sldLayoutMkLst>
        </pc:sldLayoutChg>
        <pc:sldLayoutChg chg="add">
          <pc:chgData name="Keeley Williams" userId="5c426a9f5b477de5" providerId="LiveId" clId="{3AC54006-119F-4200-B2DE-6C158D32F592}" dt="2023-12-08T09:55:28.372" v="118" actId="26606"/>
          <pc:sldLayoutMkLst>
            <pc:docMk/>
            <pc:sldMasterMk cId="2741697646" sldId="2147483749"/>
            <pc:sldLayoutMk cId="766359446" sldId="2147483744"/>
          </pc:sldLayoutMkLst>
        </pc:sldLayoutChg>
        <pc:sldLayoutChg chg="add">
          <pc:chgData name="Keeley Williams" userId="5c426a9f5b477de5" providerId="LiveId" clId="{3AC54006-119F-4200-B2DE-6C158D32F592}" dt="2023-12-08T09:55:28.372" v="118" actId="26606"/>
          <pc:sldLayoutMkLst>
            <pc:docMk/>
            <pc:sldMasterMk cId="2741697646" sldId="2147483749"/>
            <pc:sldLayoutMk cId="2223658917" sldId="2147483745"/>
          </pc:sldLayoutMkLst>
        </pc:sldLayoutChg>
        <pc:sldLayoutChg chg="add">
          <pc:chgData name="Keeley Williams" userId="5c426a9f5b477de5" providerId="LiveId" clId="{3AC54006-119F-4200-B2DE-6C158D32F592}" dt="2023-12-08T09:55:28.372" v="118" actId="26606"/>
          <pc:sldLayoutMkLst>
            <pc:docMk/>
            <pc:sldMasterMk cId="2741697646" sldId="2147483749"/>
            <pc:sldLayoutMk cId="3428022771" sldId="2147483746"/>
          </pc:sldLayoutMkLst>
        </pc:sldLayoutChg>
        <pc:sldLayoutChg chg="add">
          <pc:chgData name="Keeley Williams" userId="5c426a9f5b477de5" providerId="LiveId" clId="{3AC54006-119F-4200-B2DE-6C158D32F592}" dt="2023-12-08T09:55:28.372" v="118" actId="26606"/>
          <pc:sldLayoutMkLst>
            <pc:docMk/>
            <pc:sldMasterMk cId="2741697646" sldId="2147483749"/>
            <pc:sldLayoutMk cId="3749497286" sldId="2147483747"/>
          </pc:sldLayoutMkLst>
        </pc:sldLayoutChg>
        <pc:sldLayoutChg chg="add">
          <pc:chgData name="Keeley Williams" userId="5c426a9f5b477de5" providerId="LiveId" clId="{3AC54006-119F-4200-B2DE-6C158D32F592}" dt="2023-12-08T09:55:28.372" v="118" actId="26606"/>
          <pc:sldLayoutMkLst>
            <pc:docMk/>
            <pc:sldMasterMk cId="2741697646" sldId="2147483749"/>
            <pc:sldLayoutMk cId="3171890008" sldId="2147483748"/>
          </pc:sldLayoutMkLst>
        </pc:sldLayoutChg>
      </pc:sldMasterChg>
      <pc:sldMasterChg chg="add del addSldLayout delSldLayout">
        <pc:chgData name="Keeley Williams" userId="5c426a9f5b477de5" providerId="LiveId" clId="{3AC54006-119F-4200-B2DE-6C158D32F592}" dt="2023-12-08T09:55:18.893" v="115" actId="26606"/>
        <pc:sldMasterMkLst>
          <pc:docMk/>
          <pc:sldMasterMk cId="2176111318" sldId="2147483762"/>
        </pc:sldMasterMkLst>
        <pc:sldLayoutChg chg="add del">
          <pc:chgData name="Keeley Williams" userId="5c426a9f5b477de5" providerId="LiveId" clId="{3AC54006-119F-4200-B2DE-6C158D32F592}" dt="2023-12-08T09:55:18.893" v="115" actId="26606"/>
          <pc:sldLayoutMkLst>
            <pc:docMk/>
            <pc:sldMasterMk cId="2176111318" sldId="2147483762"/>
            <pc:sldLayoutMk cId="1623775263" sldId="2147483751"/>
          </pc:sldLayoutMkLst>
        </pc:sldLayoutChg>
        <pc:sldLayoutChg chg="add del">
          <pc:chgData name="Keeley Williams" userId="5c426a9f5b477de5" providerId="LiveId" clId="{3AC54006-119F-4200-B2DE-6C158D32F592}" dt="2023-12-08T09:55:18.893" v="115" actId="26606"/>
          <pc:sldLayoutMkLst>
            <pc:docMk/>
            <pc:sldMasterMk cId="2176111318" sldId="2147483762"/>
            <pc:sldLayoutMk cId="2422322708" sldId="2147483752"/>
          </pc:sldLayoutMkLst>
        </pc:sldLayoutChg>
        <pc:sldLayoutChg chg="add del">
          <pc:chgData name="Keeley Williams" userId="5c426a9f5b477de5" providerId="LiveId" clId="{3AC54006-119F-4200-B2DE-6C158D32F592}" dt="2023-12-08T09:55:18.893" v="115" actId="26606"/>
          <pc:sldLayoutMkLst>
            <pc:docMk/>
            <pc:sldMasterMk cId="2176111318" sldId="2147483762"/>
            <pc:sldLayoutMk cId="3553718439" sldId="2147483753"/>
          </pc:sldLayoutMkLst>
        </pc:sldLayoutChg>
        <pc:sldLayoutChg chg="add del">
          <pc:chgData name="Keeley Williams" userId="5c426a9f5b477de5" providerId="LiveId" clId="{3AC54006-119F-4200-B2DE-6C158D32F592}" dt="2023-12-08T09:55:18.893" v="115" actId="26606"/>
          <pc:sldLayoutMkLst>
            <pc:docMk/>
            <pc:sldMasterMk cId="2176111318" sldId="2147483762"/>
            <pc:sldLayoutMk cId="3194871748" sldId="2147483754"/>
          </pc:sldLayoutMkLst>
        </pc:sldLayoutChg>
        <pc:sldLayoutChg chg="add del">
          <pc:chgData name="Keeley Williams" userId="5c426a9f5b477de5" providerId="LiveId" clId="{3AC54006-119F-4200-B2DE-6C158D32F592}" dt="2023-12-08T09:55:18.893" v="115" actId="26606"/>
          <pc:sldLayoutMkLst>
            <pc:docMk/>
            <pc:sldMasterMk cId="2176111318" sldId="2147483762"/>
            <pc:sldLayoutMk cId="2592256150" sldId="2147483755"/>
          </pc:sldLayoutMkLst>
        </pc:sldLayoutChg>
        <pc:sldLayoutChg chg="add del">
          <pc:chgData name="Keeley Williams" userId="5c426a9f5b477de5" providerId="LiveId" clId="{3AC54006-119F-4200-B2DE-6C158D32F592}" dt="2023-12-08T09:55:18.893" v="115" actId="26606"/>
          <pc:sldLayoutMkLst>
            <pc:docMk/>
            <pc:sldMasterMk cId="2176111318" sldId="2147483762"/>
            <pc:sldLayoutMk cId="428007109" sldId="2147483756"/>
          </pc:sldLayoutMkLst>
        </pc:sldLayoutChg>
        <pc:sldLayoutChg chg="add del">
          <pc:chgData name="Keeley Williams" userId="5c426a9f5b477de5" providerId="LiveId" clId="{3AC54006-119F-4200-B2DE-6C158D32F592}" dt="2023-12-08T09:55:18.893" v="115" actId="26606"/>
          <pc:sldLayoutMkLst>
            <pc:docMk/>
            <pc:sldMasterMk cId="2176111318" sldId="2147483762"/>
            <pc:sldLayoutMk cId="1327840407" sldId="2147483757"/>
          </pc:sldLayoutMkLst>
        </pc:sldLayoutChg>
        <pc:sldLayoutChg chg="add del">
          <pc:chgData name="Keeley Williams" userId="5c426a9f5b477de5" providerId="LiveId" clId="{3AC54006-119F-4200-B2DE-6C158D32F592}" dt="2023-12-08T09:55:18.893" v="115" actId="26606"/>
          <pc:sldLayoutMkLst>
            <pc:docMk/>
            <pc:sldMasterMk cId="2176111318" sldId="2147483762"/>
            <pc:sldLayoutMk cId="1233324458" sldId="2147483758"/>
          </pc:sldLayoutMkLst>
        </pc:sldLayoutChg>
        <pc:sldLayoutChg chg="add del">
          <pc:chgData name="Keeley Williams" userId="5c426a9f5b477de5" providerId="LiveId" clId="{3AC54006-119F-4200-B2DE-6C158D32F592}" dt="2023-12-08T09:55:18.893" v="115" actId="26606"/>
          <pc:sldLayoutMkLst>
            <pc:docMk/>
            <pc:sldMasterMk cId="2176111318" sldId="2147483762"/>
            <pc:sldLayoutMk cId="3063027688" sldId="2147483759"/>
          </pc:sldLayoutMkLst>
        </pc:sldLayoutChg>
        <pc:sldLayoutChg chg="add del">
          <pc:chgData name="Keeley Williams" userId="5c426a9f5b477de5" providerId="LiveId" clId="{3AC54006-119F-4200-B2DE-6C158D32F592}" dt="2023-12-08T09:55:18.893" v="115" actId="26606"/>
          <pc:sldLayoutMkLst>
            <pc:docMk/>
            <pc:sldMasterMk cId="2176111318" sldId="2147483762"/>
            <pc:sldLayoutMk cId="3981655350" sldId="2147483760"/>
          </pc:sldLayoutMkLst>
        </pc:sldLayoutChg>
        <pc:sldLayoutChg chg="add del">
          <pc:chgData name="Keeley Williams" userId="5c426a9f5b477de5" providerId="LiveId" clId="{3AC54006-119F-4200-B2DE-6C158D32F592}" dt="2023-12-08T09:55:18.893" v="115" actId="26606"/>
          <pc:sldLayoutMkLst>
            <pc:docMk/>
            <pc:sldMasterMk cId="2176111318" sldId="2147483762"/>
            <pc:sldLayoutMk cId="1105308079" sldId="2147483761"/>
          </pc:sldLayoutMkLst>
        </pc:sldLayoutChg>
      </pc:sldMasterChg>
      <pc:sldMasterChg chg="add del addSldLayout delSldLayout">
        <pc:chgData name="Keeley Williams" userId="5c426a9f5b477de5" providerId="LiveId" clId="{3AC54006-119F-4200-B2DE-6C158D32F592}" dt="2023-12-08T09:55:28.262" v="117" actId="26606"/>
        <pc:sldMasterMkLst>
          <pc:docMk/>
          <pc:sldMasterMk cId="178905948" sldId="2147483801"/>
        </pc:sldMasterMkLst>
        <pc:sldLayoutChg chg="add del">
          <pc:chgData name="Keeley Williams" userId="5c426a9f5b477de5" providerId="LiveId" clId="{3AC54006-119F-4200-B2DE-6C158D32F592}" dt="2023-12-08T09:55:28.262" v="117" actId="26606"/>
          <pc:sldLayoutMkLst>
            <pc:docMk/>
            <pc:sldMasterMk cId="178905948" sldId="2147483801"/>
            <pc:sldLayoutMk cId="3141885265" sldId="2147483790"/>
          </pc:sldLayoutMkLst>
        </pc:sldLayoutChg>
        <pc:sldLayoutChg chg="add del">
          <pc:chgData name="Keeley Williams" userId="5c426a9f5b477de5" providerId="LiveId" clId="{3AC54006-119F-4200-B2DE-6C158D32F592}" dt="2023-12-08T09:55:28.262" v="117" actId="26606"/>
          <pc:sldLayoutMkLst>
            <pc:docMk/>
            <pc:sldMasterMk cId="178905948" sldId="2147483801"/>
            <pc:sldLayoutMk cId="3342480553" sldId="2147483791"/>
          </pc:sldLayoutMkLst>
        </pc:sldLayoutChg>
        <pc:sldLayoutChg chg="add del">
          <pc:chgData name="Keeley Williams" userId="5c426a9f5b477de5" providerId="LiveId" clId="{3AC54006-119F-4200-B2DE-6C158D32F592}" dt="2023-12-08T09:55:28.262" v="117" actId="26606"/>
          <pc:sldLayoutMkLst>
            <pc:docMk/>
            <pc:sldMasterMk cId="178905948" sldId="2147483801"/>
            <pc:sldLayoutMk cId="364792918" sldId="2147483792"/>
          </pc:sldLayoutMkLst>
        </pc:sldLayoutChg>
        <pc:sldLayoutChg chg="add del">
          <pc:chgData name="Keeley Williams" userId="5c426a9f5b477de5" providerId="LiveId" clId="{3AC54006-119F-4200-B2DE-6C158D32F592}" dt="2023-12-08T09:55:28.262" v="117" actId="26606"/>
          <pc:sldLayoutMkLst>
            <pc:docMk/>
            <pc:sldMasterMk cId="178905948" sldId="2147483801"/>
            <pc:sldLayoutMk cId="578308386" sldId="2147483793"/>
          </pc:sldLayoutMkLst>
        </pc:sldLayoutChg>
        <pc:sldLayoutChg chg="add del">
          <pc:chgData name="Keeley Williams" userId="5c426a9f5b477de5" providerId="LiveId" clId="{3AC54006-119F-4200-B2DE-6C158D32F592}" dt="2023-12-08T09:55:28.262" v="117" actId="26606"/>
          <pc:sldLayoutMkLst>
            <pc:docMk/>
            <pc:sldMasterMk cId="178905948" sldId="2147483801"/>
            <pc:sldLayoutMk cId="2462423914" sldId="2147483794"/>
          </pc:sldLayoutMkLst>
        </pc:sldLayoutChg>
        <pc:sldLayoutChg chg="add del">
          <pc:chgData name="Keeley Williams" userId="5c426a9f5b477de5" providerId="LiveId" clId="{3AC54006-119F-4200-B2DE-6C158D32F592}" dt="2023-12-08T09:55:28.262" v="117" actId="26606"/>
          <pc:sldLayoutMkLst>
            <pc:docMk/>
            <pc:sldMasterMk cId="178905948" sldId="2147483801"/>
            <pc:sldLayoutMk cId="3986476493" sldId="2147483795"/>
          </pc:sldLayoutMkLst>
        </pc:sldLayoutChg>
        <pc:sldLayoutChg chg="add del">
          <pc:chgData name="Keeley Williams" userId="5c426a9f5b477de5" providerId="LiveId" clId="{3AC54006-119F-4200-B2DE-6C158D32F592}" dt="2023-12-08T09:55:28.262" v="117" actId="26606"/>
          <pc:sldLayoutMkLst>
            <pc:docMk/>
            <pc:sldMasterMk cId="178905948" sldId="2147483801"/>
            <pc:sldLayoutMk cId="3386611542" sldId="2147483796"/>
          </pc:sldLayoutMkLst>
        </pc:sldLayoutChg>
        <pc:sldLayoutChg chg="add del">
          <pc:chgData name="Keeley Williams" userId="5c426a9f5b477de5" providerId="LiveId" clId="{3AC54006-119F-4200-B2DE-6C158D32F592}" dt="2023-12-08T09:55:28.262" v="117" actId="26606"/>
          <pc:sldLayoutMkLst>
            <pc:docMk/>
            <pc:sldMasterMk cId="178905948" sldId="2147483801"/>
            <pc:sldLayoutMk cId="3433565140" sldId="2147483797"/>
          </pc:sldLayoutMkLst>
        </pc:sldLayoutChg>
        <pc:sldLayoutChg chg="add del">
          <pc:chgData name="Keeley Williams" userId="5c426a9f5b477de5" providerId="LiveId" clId="{3AC54006-119F-4200-B2DE-6C158D32F592}" dt="2023-12-08T09:55:28.262" v="117" actId="26606"/>
          <pc:sldLayoutMkLst>
            <pc:docMk/>
            <pc:sldMasterMk cId="178905948" sldId="2147483801"/>
            <pc:sldLayoutMk cId="1538104153" sldId="2147483798"/>
          </pc:sldLayoutMkLst>
        </pc:sldLayoutChg>
        <pc:sldLayoutChg chg="add del">
          <pc:chgData name="Keeley Williams" userId="5c426a9f5b477de5" providerId="LiveId" clId="{3AC54006-119F-4200-B2DE-6C158D32F592}" dt="2023-12-08T09:55:28.262" v="117" actId="26606"/>
          <pc:sldLayoutMkLst>
            <pc:docMk/>
            <pc:sldMasterMk cId="178905948" sldId="2147483801"/>
            <pc:sldLayoutMk cId="3936488375" sldId="2147483799"/>
          </pc:sldLayoutMkLst>
        </pc:sldLayoutChg>
        <pc:sldLayoutChg chg="add del">
          <pc:chgData name="Keeley Williams" userId="5c426a9f5b477de5" providerId="LiveId" clId="{3AC54006-119F-4200-B2DE-6C158D32F592}" dt="2023-12-08T09:55:28.262" v="117" actId="26606"/>
          <pc:sldLayoutMkLst>
            <pc:docMk/>
            <pc:sldMasterMk cId="178905948" sldId="2147483801"/>
            <pc:sldLayoutMk cId="2898298345" sldId="2147483800"/>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DF370C-8F6D-4C37-AFD1-EA26C5F46E97}" type="doc">
      <dgm:prSet loTypeId="urn:microsoft.com/office/officeart/2016/7/layout/RepeatingBendingProcessNew" loCatId="process" qsTypeId="urn:microsoft.com/office/officeart/2005/8/quickstyle/simple2" qsCatId="simple" csTypeId="urn:microsoft.com/office/officeart/2005/8/colors/accent5_2" csCatId="accent5" phldr="1"/>
      <dgm:spPr/>
      <dgm:t>
        <a:bodyPr/>
        <a:lstStyle/>
        <a:p>
          <a:endParaRPr lang="en-US"/>
        </a:p>
      </dgm:t>
    </dgm:pt>
    <dgm:pt modelId="{45ABDEE2-9C61-4D18-9093-1567AD649F82}">
      <dgm:prSet/>
      <dgm:spPr>
        <a:solidFill>
          <a:schemeClr val="accent1"/>
        </a:solidFill>
        <a:ln>
          <a:solidFill>
            <a:schemeClr val="accent1"/>
          </a:solidFill>
        </a:ln>
      </dgm:spPr>
      <dgm:t>
        <a:bodyPr/>
        <a:lstStyle/>
        <a:p>
          <a:r>
            <a:rPr lang="en-GB" dirty="0"/>
            <a:t>Potentially traumatic events that happen within childhood. </a:t>
          </a:r>
          <a:endParaRPr lang="en-US" dirty="0"/>
        </a:p>
      </dgm:t>
    </dgm:pt>
    <dgm:pt modelId="{FCA33BF0-AD86-473D-8313-29AFB61EBB65}" type="parTrans" cxnId="{17106CDA-B177-4642-83F6-556ACC1C241F}">
      <dgm:prSet/>
      <dgm:spPr/>
      <dgm:t>
        <a:bodyPr/>
        <a:lstStyle/>
        <a:p>
          <a:endParaRPr lang="en-US"/>
        </a:p>
      </dgm:t>
    </dgm:pt>
    <dgm:pt modelId="{35D68C02-F424-4164-9F30-12B4F5DAA3EE}" type="sibTrans" cxnId="{17106CDA-B177-4642-83F6-556ACC1C241F}">
      <dgm:prSet/>
      <dgm:spPr>
        <a:ln>
          <a:solidFill>
            <a:schemeClr val="accent1"/>
          </a:solidFill>
        </a:ln>
      </dgm:spPr>
      <dgm:t>
        <a:bodyPr/>
        <a:lstStyle/>
        <a:p>
          <a:endParaRPr lang="en-US"/>
        </a:p>
      </dgm:t>
    </dgm:pt>
    <dgm:pt modelId="{CA5B36AE-3405-49EF-981F-9C004020A580}">
      <dgm:prSet custT="1"/>
      <dgm:spPr>
        <a:solidFill>
          <a:schemeClr val="accent1"/>
        </a:solidFill>
      </dgm:spPr>
      <dgm:t>
        <a:bodyPr/>
        <a:lstStyle/>
        <a:p>
          <a:r>
            <a:rPr lang="en-GB" sz="1600" dirty="0"/>
            <a:t>For example, violence, abuse, mental health, substance abuse.</a:t>
          </a:r>
        </a:p>
      </dgm:t>
    </dgm:pt>
    <dgm:pt modelId="{4C7488ED-0518-45DA-A875-A30F7DAAD87D}" type="parTrans" cxnId="{1582A6E3-25F5-4CF3-B016-CF13C906EC16}">
      <dgm:prSet/>
      <dgm:spPr/>
      <dgm:t>
        <a:bodyPr/>
        <a:lstStyle/>
        <a:p>
          <a:endParaRPr lang="en-US"/>
        </a:p>
      </dgm:t>
    </dgm:pt>
    <dgm:pt modelId="{A63CF92B-013B-44DC-B206-06FB704F86B3}" type="sibTrans" cxnId="{1582A6E3-25F5-4CF3-B016-CF13C906EC16}">
      <dgm:prSet/>
      <dgm:spPr>
        <a:solidFill>
          <a:schemeClr val="accent1"/>
        </a:solidFill>
        <a:ln>
          <a:solidFill>
            <a:schemeClr val="accent1"/>
          </a:solidFill>
        </a:ln>
      </dgm:spPr>
      <dgm:t>
        <a:bodyPr/>
        <a:lstStyle/>
        <a:p>
          <a:endParaRPr lang="en-US"/>
        </a:p>
      </dgm:t>
    </dgm:pt>
    <dgm:pt modelId="{5DFC9447-25BE-4346-9FC7-1D9D0F04BC27}">
      <dgm:prSet/>
      <dgm:spPr>
        <a:solidFill>
          <a:schemeClr val="accent1"/>
        </a:solidFill>
      </dgm:spPr>
      <dgm:t>
        <a:bodyPr/>
        <a:lstStyle/>
        <a:p>
          <a:r>
            <a:rPr lang="en-GB" dirty="0"/>
            <a:t>Toxic stress can affect the brain or body.</a:t>
          </a:r>
          <a:endParaRPr lang="en-US" dirty="0"/>
        </a:p>
      </dgm:t>
    </dgm:pt>
    <dgm:pt modelId="{368B0E06-3B0A-401C-A9F8-F0EC36AFEC55}" type="parTrans" cxnId="{98912939-7785-4690-8D53-AD20F2A8B02D}">
      <dgm:prSet/>
      <dgm:spPr/>
      <dgm:t>
        <a:bodyPr/>
        <a:lstStyle/>
        <a:p>
          <a:endParaRPr lang="en-US"/>
        </a:p>
      </dgm:t>
    </dgm:pt>
    <dgm:pt modelId="{66DCAB10-EE9B-41AF-A077-9AA60C2B176F}" type="sibTrans" cxnId="{98912939-7785-4690-8D53-AD20F2A8B02D}">
      <dgm:prSet/>
      <dgm:spPr>
        <a:ln>
          <a:solidFill>
            <a:schemeClr val="accent1"/>
          </a:solidFill>
        </a:ln>
      </dgm:spPr>
      <dgm:t>
        <a:bodyPr/>
        <a:lstStyle/>
        <a:p>
          <a:endParaRPr lang="en-US"/>
        </a:p>
      </dgm:t>
    </dgm:pt>
    <dgm:pt modelId="{9EF137C7-6AFF-4CE4-8DC4-877FBA466D00}">
      <dgm:prSet/>
      <dgm:spPr>
        <a:solidFill>
          <a:schemeClr val="accent1"/>
        </a:solidFill>
      </dgm:spPr>
      <dgm:t>
        <a:bodyPr/>
        <a:lstStyle/>
        <a:p>
          <a:r>
            <a:rPr lang="en-GB" dirty="0"/>
            <a:t>Links to chronic health problems, mental health, substance abuse.</a:t>
          </a:r>
          <a:endParaRPr lang="en-US" dirty="0"/>
        </a:p>
      </dgm:t>
    </dgm:pt>
    <dgm:pt modelId="{38D21956-430F-41D9-8C47-95B5E55CAFBE}" type="parTrans" cxnId="{697CB9AD-C3E6-468E-A9A9-A34BF8849C6B}">
      <dgm:prSet/>
      <dgm:spPr/>
      <dgm:t>
        <a:bodyPr/>
        <a:lstStyle/>
        <a:p>
          <a:endParaRPr lang="en-US"/>
        </a:p>
      </dgm:t>
    </dgm:pt>
    <dgm:pt modelId="{93D22CEB-155F-4B2A-B1C6-41F8D9C974FC}" type="sibTrans" cxnId="{697CB9AD-C3E6-468E-A9A9-A34BF8849C6B}">
      <dgm:prSet/>
      <dgm:spPr>
        <a:solidFill>
          <a:schemeClr val="accent1"/>
        </a:solidFill>
        <a:ln>
          <a:solidFill>
            <a:schemeClr val="accent1"/>
          </a:solidFill>
        </a:ln>
      </dgm:spPr>
      <dgm:t>
        <a:bodyPr/>
        <a:lstStyle/>
        <a:p>
          <a:endParaRPr lang="en-US"/>
        </a:p>
      </dgm:t>
    </dgm:pt>
    <dgm:pt modelId="{1F5D4483-E091-41F8-932D-4FFB49580053}">
      <dgm:prSet/>
      <dgm:spPr>
        <a:solidFill>
          <a:schemeClr val="accent1"/>
        </a:solidFill>
      </dgm:spPr>
      <dgm:t>
        <a:bodyPr/>
        <a:lstStyle/>
        <a:p>
          <a:r>
            <a:rPr lang="en-GB"/>
            <a:t>They can be prevented. </a:t>
          </a:r>
          <a:endParaRPr lang="en-US"/>
        </a:p>
      </dgm:t>
    </dgm:pt>
    <dgm:pt modelId="{0FE599FB-BBD8-4737-9C81-2CA141D8BBC4}" type="parTrans" cxnId="{34797717-F7D0-420C-9A80-C4311662EF80}">
      <dgm:prSet/>
      <dgm:spPr/>
      <dgm:t>
        <a:bodyPr/>
        <a:lstStyle/>
        <a:p>
          <a:endParaRPr lang="en-US"/>
        </a:p>
      </dgm:t>
    </dgm:pt>
    <dgm:pt modelId="{BE969D62-2158-44E1-AAED-78E4765C4B6A}" type="sibTrans" cxnId="{34797717-F7D0-420C-9A80-C4311662EF80}">
      <dgm:prSet/>
      <dgm:spPr>
        <a:ln>
          <a:solidFill>
            <a:schemeClr val="accent1"/>
          </a:solidFill>
        </a:ln>
      </dgm:spPr>
      <dgm:t>
        <a:bodyPr/>
        <a:lstStyle/>
        <a:p>
          <a:endParaRPr lang="en-US"/>
        </a:p>
      </dgm:t>
    </dgm:pt>
    <dgm:pt modelId="{276C50BA-5495-4CA5-884A-8D5BA0681731}">
      <dgm:prSet/>
      <dgm:spPr>
        <a:solidFill>
          <a:schemeClr val="accent1"/>
        </a:solidFill>
      </dgm:spPr>
      <dgm:t>
        <a:bodyPr/>
        <a:lstStyle/>
        <a:p>
          <a:r>
            <a:rPr lang="en-GB"/>
            <a:t>(Centres for Disease Control and Prevention, 2021). </a:t>
          </a:r>
          <a:endParaRPr lang="en-US"/>
        </a:p>
      </dgm:t>
    </dgm:pt>
    <dgm:pt modelId="{A7C588EA-CB65-479A-8F75-9455E88BA138}" type="parTrans" cxnId="{A61380BA-078E-44FE-B0F9-F7F68A57DEA5}">
      <dgm:prSet/>
      <dgm:spPr/>
      <dgm:t>
        <a:bodyPr/>
        <a:lstStyle/>
        <a:p>
          <a:endParaRPr lang="en-US"/>
        </a:p>
      </dgm:t>
    </dgm:pt>
    <dgm:pt modelId="{C6BE3F96-9FD7-49F1-BF67-D11F377962D9}" type="sibTrans" cxnId="{A61380BA-078E-44FE-B0F9-F7F68A57DEA5}">
      <dgm:prSet/>
      <dgm:spPr/>
      <dgm:t>
        <a:bodyPr/>
        <a:lstStyle/>
        <a:p>
          <a:endParaRPr lang="en-US"/>
        </a:p>
      </dgm:t>
    </dgm:pt>
    <dgm:pt modelId="{D6E66D3C-A94D-498C-BC94-B42C06184E40}" type="pres">
      <dgm:prSet presAssocID="{19DF370C-8F6D-4C37-AFD1-EA26C5F46E97}" presName="Name0" presStyleCnt="0">
        <dgm:presLayoutVars>
          <dgm:dir/>
          <dgm:resizeHandles val="exact"/>
        </dgm:presLayoutVars>
      </dgm:prSet>
      <dgm:spPr/>
    </dgm:pt>
    <dgm:pt modelId="{56413B40-E0A1-41F3-A488-83543BBBA0EE}" type="pres">
      <dgm:prSet presAssocID="{45ABDEE2-9C61-4D18-9093-1567AD649F82}" presName="node" presStyleLbl="node1" presStyleIdx="0" presStyleCnt="6">
        <dgm:presLayoutVars>
          <dgm:bulletEnabled val="1"/>
        </dgm:presLayoutVars>
      </dgm:prSet>
      <dgm:spPr/>
    </dgm:pt>
    <dgm:pt modelId="{EE7EA4C4-632A-497C-9E90-3A38F76FC689}" type="pres">
      <dgm:prSet presAssocID="{35D68C02-F424-4164-9F30-12B4F5DAA3EE}" presName="sibTrans" presStyleLbl="sibTrans1D1" presStyleIdx="0" presStyleCnt="5"/>
      <dgm:spPr/>
    </dgm:pt>
    <dgm:pt modelId="{814DD94C-376F-4676-B19D-A6399A871D16}" type="pres">
      <dgm:prSet presAssocID="{35D68C02-F424-4164-9F30-12B4F5DAA3EE}" presName="connectorText" presStyleLbl="sibTrans1D1" presStyleIdx="0" presStyleCnt="5"/>
      <dgm:spPr/>
    </dgm:pt>
    <dgm:pt modelId="{23FD3F34-2306-4AC7-A421-5E27CDA3FE3F}" type="pres">
      <dgm:prSet presAssocID="{CA5B36AE-3405-49EF-981F-9C004020A580}" presName="node" presStyleLbl="node1" presStyleIdx="1" presStyleCnt="6" custLinFactNeighborX="779">
        <dgm:presLayoutVars>
          <dgm:bulletEnabled val="1"/>
        </dgm:presLayoutVars>
      </dgm:prSet>
      <dgm:spPr/>
    </dgm:pt>
    <dgm:pt modelId="{8D481796-B34C-4FB5-A4AB-242FC7195D70}" type="pres">
      <dgm:prSet presAssocID="{A63CF92B-013B-44DC-B206-06FB704F86B3}" presName="sibTrans" presStyleLbl="sibTrans1D1" presStyleIdx="1" presStyleCnt="5"/>
      <dgm:spPr/>
    </dgm:pt>
    <dgm:pt modelId="{4945E8AA-D841-4561-86C0-988858961502}" type="pres">
      <dgm:prSet presAssocID="{A63CF92B-013B-44DC-B206-06FB704F86B3}" presName="connectorText" presStyleLbl="sibTrans1D1" presStyleIdx="1" presStyleCnt="5"/>
      <dgm:spPr/>
    </dgm:pt>
    <dgm:pt modelId="{23018B27-34C0-4468-85BB-5C1E335B1249}" type="pres">
      <dgm:prSet presAssocID="{5DFC9447-25BE-4346-9FC7-1D9D0F04BC27}" presName="node" presStyleLbl="node1" presStyleIdx="2" presStyleCnt="6">
        <dgm:presLayoutVars>
          <dgm:bulletEnabled val="1"/>
        </dgm:presLayoutVars>
      </dgm:prSet>
      <dgm:spPr/>
    </dgm:pt>
    <dgm:pt modelId="{FD9864D4-C076-4A12-AFD7-BDD1C4C42DCA}" type="pres">
      <dgm:prSet presAssocID="{66DCAB10-EE9B-41AF-A077-9AA60C2B176F}" presName="sibTrans" presStyleLbl="sibTrans1D1" presStyleIdx="2" presStyleCnt="5"/>
      <dgm:spPr/>
    </dgm:pt>
    <dgm:pt modelId="{4FD3AED8-752D-489B-9357-7835D0AF183E}" type="pres">
      <dgm:prSet presAssocID="{66DCAB10-EE9B-41AF-A077-9AA60C2B176F}" presName="connectorText" presStyleLbl="sibTrans1D1" presStyleIdx="2" presStyleCnt="5"/>
      <dgm:spPr/>
    </dgm:pt>
    <dgm:pt modelId="{C804F05D-7638-4BF5-9420-504A1FC379A4}" type="pres">
      <dgm:prSet presAssocID="{9EF137C7-6AFF-4CE4-8DC4-877FBA466D00}" presName="node" presStyleLbl="node1" presStyleIdx="3" presStyleCnt="6">
        <dgm:presLayoutVars>
          <dgm:bulletEnabled val="1"/>
        </dgm:presLayoutVars>
      </dgm:prSet>
      <dgm:spPr/>
    </dgm:pt>
    <dgm:pt modelId="{D2F65EA8-514D-4CF7-8890-7B95C76D2F60}" type="pres">
      <dgm:prSet presAssocID="{93D22CEB-155F-4B2A-B1C6-41F8D9C974FC}" presName="sibTrans" presStyleLbl="sibTrans1D1" presStyleIdx="3" presStyleCnt="5"/>
      <dgm:spPr/>
    </dgm:pt>
    <dgm:pt modelId="{93921EC1-27CD-47D4-A637-5E4ADE3CC07D}" type="pres">
      <dgm:prSet presAssocID="{93D22CEB-155F-4B2A-B1C6-41F8D9C974FC}" presName="connectorText" presStyleLbl="sibTrans1D1" presStyleIdx="3" presStyleCnt="5"/>
      <dgm:spPr/>
    </dgm:pt>
    <dgm:pt modelId="{5E238AD7-0815-42D1-A89D-5B12A5B6A4AE}" type="pres">
      <dgm:prSet presAssocID="{1F5D4483-E091-41F8-932D-4FFB49580053}" presName="node" presStyleLbl="node1" presStyleIdx="4" presStyleCnt="6">
        <dgm:presLayoutVars>
          <dgm:bulletEnabled val="1"/>
        </dgm:presLayoutVars>
      </dgm:prSet>
      <dgm:spPr/>
    </dgm:pt>
    <dgm:pt modelId="{D0C5BF07-E9D8-4F9D-8227-D5B4EE5C9884}" type="pres">
      <dgm:prSet presAssocID="{BE969D62-2158-44E1-AAED-78E4765C4B6A}" presName="sibTrans" presStyleLbl="sibTrans1D1" presStyleIdx="4" presStyleCnt="5"/>
      <dgm:spPr/>
    </dgm:pt>
    <dgm:pt modelId="{4E433BC8-B62E-4135-8A9D-5746E9C1BEAF}" type="pres">
      <dgm:prSet presAssocID="{BE969D62-2158-44E1-AAED-78E4765C4B6A}" presName="connectorText" presStyleLbl="sibTrans1D1" presStyleIdx="4" presStyleCnt="5"/>
      <dgm:spPr/>
    </dgm:pt>
    <dgm:pt modelId="{D5055500-4B05-4E7D-AEB3-887437E94BE8}" type="pres">
      <dgm:prSet presAssocID="{276C50BA-5495-4CA5-884A-8D5BA0681731}" presName="node" presStyleLbl="node1" presStyleIdx="5" presStyleCnt="6">
        <dgm:presLayoutVars>
          <dgm:bulletEnabled val="1"/>
        </dgm:presLayoutVars>
      </dgm:prSet>
      <dgm:spPr/>
    </dgm:pt>
  </dgm:ptLst>
  <dgm:cxnLst>
    <dgm:cxn modelId="{34797717-F7D0-420C-9A80-C4311662EF80}" srcId="{19DF370C-8F6D-4C37-AFD1-EA26C5F46E97}" destId="{1F5D4483-E091-41F8-932D-4FFB49580053}" srcOrd="4" destOrd="0" parTransId="{0FE599FB-BBD8-4737-9C81-2CA141D8BBC4}" sibTransId="{BE969D62-2158-44E1-AAED-78E4765C4B6A}"/>
    <dgm:cxn modelId="{07EB4D22-4517-4CC0-A010-02E65830D3E7}" type="presOf" srcId="{93D22CEB-155F-4B2A-B1C6-41F8D9C974FC}" destId="{D2F65EA8-514D-4CF7-8890-7B95C76D2F60}" srcOrd="0" destOrd="0" presId="urn:microsoft.com/office/officeart/2016/7/layout/RepeatingBendingProcessNew"/>
    <dgm:cxn modelId="{850A1D26-F7BC-425C-B26E-6477DDCAE452}" type="presOf" srcId="{19DF370C-8F6D-4C37-AFD1-EA26C5F46E97}" destId="{D6E66D3C-A94D-498C-BC94-B42C06184E40}" srcOrd="0" destOrd="0" presId="urn:microsoft.com/office/officeart/2016/7/layout/RepeatingBendingProcessNew"/>
    <dgm:cxn modelId="{A0F3C52A-42EB-4F7E-B642-D6A1F2C2682B}" type="presOf" srcId="{BE969D62-2158-44E1-AAED-78E4765C4B6A}" destId="{D0C5BF07-E9D8-4F9D-8227-D5B4EE5C9884}" srcOrd="0" destOrd="0" presId="urn:microsoft.com/office/officeart/2016/7/layout/RepeatingBendingProcessNew"/>
    <dgm:cxn modelId="{39A64031-33AD-463A-B1E8-B5EBB27AFCDC}" type="presOf" srcId="{1F5D4483-E091-41F8-932D-4FFB49580053}" destId="{5E238AD7-0815-42D1-A89D-5B12A5B6A4AE}" srcOrd="0" destOrd="0" presId="urn:microsoft.com/office/officeart/2016/7/layout/RepeatingBendingProcessNew"/>
    <dgm:cxn modelId="{98912939-7785-4690-8D53-AD20F2A8B02D}" srcId="{19DF370C-8F6D-4C37-AFD1-EA26C5F46E97}" destId="{5DFC9447-25BE-4346-9FC7-1D9D0F04BC27}" srcOrd="2" destOrd="0" parTransId="{368B0E06-3B0A-401C-A9F8-F0EC36AFEC55}" sibTransId="{66DCAB10-EE9B-41AF-A077-9AA60C2B176F}"/>
    <dgm:cxn modelId="{5D408F3E-A63C-4666-BC1E-D2127107ACC9}" type="presOf" srcId="{BE969D62-2158-44E1-AAED-78E4765C4B6A}" destId="{4E433BC8-B62E-4135-8A9D-5746E9C1BEAF}" srcOrd="1" destOrd="0" presId="urn:microsoft.com/office/officeart/2016/7/layout/RepeatingBendingProcessNew"/>
    <dgm:cxn modelId="{35162D67-76AB-4766-903C-405424405550}" type="presOf" srcId="{35D68C02-F424-4164-9F30-12B4F5DAA3EE}" destId="{814DD94C-376F-4676-B19D-A6399A871D16}" srcOrd="1" destOrd="0" presId="urn:microsoft.com/office/officeart/2016/7/layout/RepeatingBendingProcessNew"/>
    <dgm:cxn modelId="{0D673969-0B2B-4A20-BFDC-B063FCE49339}" type="presOf" srcId="{5DFC9447-25BE-4346-9FC7-1D9D0F04BC27}" destId="{23018B27-34C0-4468-85BB-5C1E335B1249}" srcOrd="0" destOrd="0" presId="urn:microsoft.com/office/officeart/2016/7/layout/RepeatingBendingProcessNew"/>
    <dgm:cxn modelId="{ADB77D69-BBD6-44DD-A751-35D7689FE19D}" type="presOf" srcId="{A63CF92B-013B-44DC-B206-06FB704F86B3}" destId="{4945E8AA-D841-4561-86C0-988858961502}" srcOrd="1" destOrd="0" presId="urn:microsoft.com/office/officeart/2016/7/layout/RepeatingBendingProcessNew"/>
    <dgm:cxn modelId="{8B12F96E-5B63-4698-997A-9E950317262D}" type="presOf" srcId="{A63CF92B-013B-44DC-B206-06FB704F86B3}" destId="{8D481796-B34C-4FB5-A4AB-242FC7195D70}" srcOrd="0" destOrd="0" presId="urn:microsoft.com/office/officeart/2016/7/layout/RepeatingBendingProcessNew"/>
    <dgm:cxn modelId="{F076CF77-0E27-4296-A4AF-51C6AFF47AF4}" type="presOf" srcId="{35D68C02-F424-4164-9F30-12B4F5DAA3EE}" destId="{EE7EA4C4-632A-497C-9E90-3A38F76FC689}" srcOrd="0" destOrd="0" presId="urn:microsoft.com/office/officeart/2016/7/layout/RepeatingBendingProcessNew"/>
    <dgm:cxn modelId="{DA819A59-FC75-4B42-8C96-27B07D61A8C7}" type="presOf" srcId="{93D22CEB-155F-4B2A-B1C6-41F8D9C974FC}" destId="{93921EC1-27CD-47D4-A637-5E4ADE3CC07D}" srcOrd="1" destOrd="0" presId="urn:microsoft.com/office/officeart/2016/7/layout/RepeatingBendingProcessNew"/>
    <dgm:cxn modelId="{9AD9A382-0D72-4C9B-9C77-0217767A6EB5}" type="presOf" srcId="{276C50BA-5495-4CA5-884A-8D5BA0681731}" destId="{D5055500-4B05-4E7D-AEB3-887437E94BE8}" srcOrd="0" destOrd="0" presId="urn:microsoft.com/office/officeart/2016/7/layout/RepeatingBendingProcessNew"/>
    <dgm:cxn modelId="{1012B29A-DEAD-40DF-B5D3-57BD531E9CA3}" type="presOf" srcId="{66DCAB10-EE9B-41AF-A077-9AA60C2B176F}" destId="{4FD3AED8-752D-489B-9357-7835D0AF183E}" srcOrd="1" destOrd="0" presId="urn:microsoft.com/office/officeart/2016/7/layout/RepeatingBendingProcessNew"/>
    <dgm:cxn modelId="{697CB9AD-C3E6-468E-A9A9-A34BF8849C6B}" srcId="{19DF370C-8F6D-4C37-AFD1-EA26C5F46E97}" destId="{9EF137C7-6AFF-4CE4-8DC4-877FBA466D00}" srcOrd="3" destOrd="0" parTransId="{38D21956-430F-41D9-8C47-95B5E55CAFBE}" sibTransId="{93D22CEB-155F-4B2A-B1C6-41F8D9C974FC}"/>
    <dgm:cxn modelId="{A61380BA-078E-44FE-B0F9-F7F68A57DEA5}" srcId="{19DF370C-8F6D-4C37-AFD1-EA26C5F46E97}" destId="{276C50BA-5495-4CA5-884A-8D5BA0681731}" srcOrd="5" destOrd="0" parTransId="{A7C588EA-CB65-479A-8F75-9455E88BA138}" sibTransId="{C6BE3F96-9FD7-49F1-BF67-D11F377962D9}"/>
    <dgm:cxn modelId="{17106CDA-B177-4642-83F6-556ACC1C241F}" srcId="{19DF370C-8F6D-4C37-AFD1-EA26C5F46E97}" destId="{45ABDEE2-9C61-4D18-9093-1567AD649F82}" srcOrd="0" destOrd="0" parTransId="{FCA33BF0-AD86-473D-8313-29AFB61EBB65}" sibTransId="{35D68C02-F424-4164-9F30-12B4F5DAA3EE}"/>
    <dgm:cxn modelId="{DCF80FDC-077A-4DC4-B41A-FC701DDD406A}" type="presOf" srcId="{66DCAB10-EE9B-41AF-A077-9AA60C2B176F}" destId="{FD9864D4-C076-4A12-AFD7-BDD1C4C42DCA}" srcOrd="0" destOrd="0" presId="urn:microsoft.com/office/officeart/2016/7/layout/RepeatingBendingProcessNew"/>
    <dgm:cxn modelId="{1E9BFBDD-4C4F-4045-BA02-CE60861A233E}" type="presOf" srcId="{CA5B36AE-3405-49EF-981F-9C004020A580}" destId="{23FD3F34-2306-4AC7-A421-5E27CDA3FE3F}" srcOrd="0" destOrd="0" presId="urn:microsoft.com/office/officeart/2016/7/layout/RepeatingBendingProcessNew"/>
    <dgm:cxn modelId="{1582A6E3-25F5-4CF3-B016-CF13C906EC16}" srcId="{19DF370C-8F6D-4C37-AFD1-EA26C5F46E97}" destId="{CA5B36AE-3405-49EF-981F-9C004020A580}" srcOrd="1" destOrd="0" parTransId="{4C7488ED-0518-45DA-A875-A30F7DAAD87D}" sibTransId="{A63CF92B-013B-44DC-B206-06FB704F86B3}"/>
    <dgm:cxn modelId="{6960C3E4-096E-43E3-B5B6-9138B671D094}" type="presOf" srcId="{9EF137C7-6AFF-4CE4-8DC4-877FBA466D00}" destId="{C804F05D-7638-4BF5-9420-504A1FC379A4}" srcOrd="0" destOrd="0" presId="urn:microsoft.com/office/officeart/2016/7/layout/RepeatingBendingProcessNew"/>
    <dgm:cxn modelId="{47933BFC-9D2E-446E-BE2A-3E6003CA4E71}" type="presOf" srcId="{45ABDEE2-9C61-4D18-9093-1567AD649F82}" destId="{56413B40-E0A1-41F3-A488-83543BBBA0EE}" srcOrd="0" destOrd="0" presId="urn:microsoft.com/office/officeart/2016/7/layout/RepeatingBendingProcessNew"/>
    <dgm:cxn modelId="{37BC571B-4DF5-49F5-B5C7-8EFD8FADF244}" type="presParOf" srcId="{D6E66D3C-A94D-498C-BC94-B42C06184E40}" destId="{56413B40-E0A1-41F3-A488-83543BBBA0EE}" srcOrd="0" destOrd="0" presId="urn:microsoft.com/office/officeart/2016/7/layout/RepeatingBendingProcessNew"/>
    <dgm:cxn modelId="{1D832325-B069-407B-A575-3CD40F558A5D}" type="presParOf" srcId="{D6E66D3C-A94D-498C-BC94-B42C06184E40}" destId="{EE7EA4C4-632A-497C-9E90-3A38F76FC689}" srcOrd="1" destOrd="0" presId="urn:microsoft.com/office/officeart/2016/7/layout/RepeatingBendingProcessNew"/>
    <dgm:cxn modelId="{F6F18BCB-8F82-450C-ACE9-91C1D704B438}" type="presParOf" srcId="{EE7EA4C4-632A-497C-9E90-3A38F76FC689}" destId="{814DD94C-376F-4676-B19D-A6399A871D16}" srcOrd="0" destOrd="0" presId="urn:microsoft.com/office/officeart/2016/7/layout/RepeatingBendingProcessNew"/>
    <dgm:cxn modelId="{4D2C1669-23AC-41E4-8D92-78A8308D4C6E}" type="presParOf" srcId="{D6E66D3C-A94D-498C-BC94-B42C06184E40}" destId="{23FD3F34-2306-4AC7-A421-5E27CDA3FE3F}" srcOrd="2" destOrd="0" presId="urn:microsoft.com/office/officeart/2016/7/layout/RepeatingBendingProcessNew"/>
    <dgm:cxn modelId="{C3F6168D-58D7-4FC1-8475-F7F35B5BBA88}" type="presParOf" srcId="{D6E66D3C-A94D-498C-BC94-B42C06184E40}" destId="{8D481796-B34C-4FB5-A4AB-242FC7195D70}" srcOrd="3" destOrd="0" presId="urn:microsoft.com/office/officeart/2016/7/layout/RepeatingBendingProcessNew"/>
    <dgm:cxn modelId="{742D871D-0E57-4D59-BB08-042FF46C4127}" type="presParOf" srcId="{8D481796-B34C-4FB5-A4AB-242FC7195D70}" destId="{4945E8AA-D841-4561-86C0-988858961502}" srcOrd="0" destOrd="0" presId="urn:microsoft.com/office/officeart/2016/7/layout/RepeatingBendingProcessNew"/>
    <dgm:cxn modelId="{DFAE0A28-E04E-4DF1-BC3E-F299D4BA07A6}" type="presParOf" srcId="{D6E66D3C-A94D-498C-BC94-B42C06184E40}" destId="{23018B27-34C0-4468-85BB-5C1E335B1249}" srcOrd="4" destOrd="0" presId="urn:microsoft.com/office/officeart/2016/7/layout/RepeatingBendingProcessNew"/>
    <dgm:cxn modelId="{66499AD9-928E-4006-AA7B-FA3DA67762A1}" type="presParOf" srcId="{D6E66D3C-A94D-498C-BC94-B42C06184E40}" destId="{FD9864D4-C076-4A12-AFD7-BDD1C4C42DCA}" srcOrd="5" destOrd="0" presId="urn:microsoft.com/office/officeart/2016/7/layout/RepeatingBendingProcessNew"/>
    <dgm:cxn modelId="{78C869D5-B53F-49EC-8742-05C47DD3D141}" type="presParOf" srcId="{FD9864D4-C076-4A12-AFD7-BDD1C4C42DCA}" destId="{4FD3AED8-752D-489B-9357-7835D0AF183E}" srcOrd="0" destOrd="0" presId="urn:microsoft.com/office/officeart/2016/7/layout/RepeatingBendingProcessNew"/>
    <dgm:cxn modelId="{D4623692-A9C2-4A53-B60F-5A1FCDF2E884}" type="presParOf" srcId="{D6E66D3C-A94D-498C-BC94-B42C06184E40}" destId="{C804F05D-7638-4BF5-9420-504A1FC379A4}" srcOrd="6" destOrd="0" presId="urn:microsoft.com/office/officeart/2016/7/layout/RepeatingBendingProcessNew"/>
    <dgm:cxn modelId="{C81CA5C4-7B5A-4606-A99C-DD6AF7D9AB49}" type="presParOf" srcId="{D6E66D3C-A94D-498C-BC94-B42C06184E40}" destId="{D2F65EA8-514D-4CF7-8890-7B95C76D2F60}" srcOrd="7" destOrd="0" presId="urn:microsoft.com/office/officeart/2016/7/layout/RepeatingBendingProcessNew"/>
    <dgm:cxn modelId="{931AA1FB-01E1-45C9-B6A3-1AE4B2912F40}" type="presParOf" srcId="{D2F65EA8-514D-4CF7-8890-7B95C76D2F60}" destId="{93921EC1-27CD-47D4-A637-5E4ADE3CC07D}" srcOrd="0" destOrd="0" presId="urn:microsoft.com/office/officeart/2016/7/layout/RepeatingBendingProcessNew"/>
    <dgm:cxn modelId="{FC3F3BD6-599F-4BFA-875D-7827E04D2D36}" type="presParOf" srcId="{D6E66D3C-A94D-498C-BC94-B42C06184E40}" destId="{5E238AD7-0815-42D1-A89D-5B12A5B6A4AE}" srcOrd="8" destOrd="0" presId="urn:microsoft.com/office/officeart/2016/7/layout/RepeatingBendingProcessNew"/>
    <dgm:cxn modelId="{BD405233-1C71-4043-B758-17A407DF248D}" type="presParOf" srcId="{D6E66D3C-A94D-498C-BC94-B42C06184E40}" destId="{D0C5BF07-E9D8-4F9D-8227-D5B4EE5C9884}" srcOrd="9" destOrd="0" presId="urn:microsoft.com/office/officeart/2016/7/layout/RepeatingBendingProcessNew"/>
    <dgm:cxn modelId="{D0FA33BA-407E-4DA6-ABB0-5CD0AC077E49}" type="presParOf" srcId="{D0C5BF07-E9D8-4F9D-8227-D5B4EE5C9884}" destId="{4E433BC8-B62E-4135-8A9D-5746E9C1BEAF}" srcOrd="0" destOrd="0" presId="urn:microsoft.com/office/officeart/2016/7/layout/RepeatingBendingProcessNew"/>
    <dgm:cxn modelId="{3F09FB4D-FED1-48F5-95FD-F0CB274536AA}" type="presParOf" srcId="{D6E66D3C-A94D-498C-BC94-B42C06184E40}" destId="{D5055500-4B05-4E7D-AEB3-887437E94BE8}" srcOrd="10"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7C9FF7F-464B-4945-AC5B-8B483DBF055B}" type="doc">
      <dgm:prSet loTypeId="urn:microsoft.com/office/officeart/2005/8/layout/hierarchy1" loCatId="hierarchy" qsTypeId="urn:microsoft.com/office/officeart/2005/8/quickstyle/simple4" qsCatId="simple" csTypeId="urn:microsoft.com/office/officeart/2005/8/colors/colorful2" csCatId="colorful" phldr="1"/>
      <dgm:spPr/>
      <dgm:t>
        <a:bodyPr/>
        <a:lstStyle/>
        <a:p>
          <a:endParaRPr lang="en-US"/>
        </a:p>
      </dgm:t>
    </dgm:pt>
    <dgm:pt modelId="{B275718E-CBBD-4AA6-B8E9-94A423CAF07C}">
      <dgm:prSet/>
      <dgm:spPr/>
      <dgm:t>
        <a:bodyPr/>
        <a:lstStyle/>
        <a:p>
          <a:r>
            <a:rPr lang="en-GB"/>
            <a:t>Negative impacts on development, health and behaviour.</a:t>
          </a:r>
          <a:endParaRPr lang="en-US"/>
        </a:p>
      </dgm:t>
    </dgm:pt>
    <dgm:pt modelId="{8AB4FC0F-6880-44B6-9752-0274F2A0DAA1}" type="parTrans" cxnId="{E1C9C6A5-B305-43F0-B005-40A5DC41E284}">
      <dgm:prSet/>
      <dgm:spPr/>
      <dgm:t>
        <a:bodyPr/>
        <a:lstStyle/>
        <a:p>
          <a:endParaRPr lang="en-US"/>
        </a:p>
      </dgm:t>
    </dgm:pt>
    <dgm:pt modelId="{88431780-0639-431C-BF42-5A4D52E44057}" type="sibTrans" cxnId="{E1C9C6A5-B305-43F0-B005-40A5DC41E284}">
      <dgm:prSet/>
      <dgm:spPr/>
      <dgm:t>
        <a:bodyPr/>
        <a:lstStyle/>
        <a:p>
          <a:endParaRPr lang="en-US"/>
        </a:p>
      </dgm:t>
    </dgm:pt>
    <dgm:pt modelId="{D2B8D3F4-DC22-4ABD-A4A5-2D24FA5DB761}">
      <dgm:prSet/>
      <dgm:spPr/>
      <dgm:t>
        <a:bodyPr/>
        <a:lstStyle/>
        <a:p>
          <a:r>
            <a:rPr lang="en-GB"/>
            <a:t>Children who experience ACEs may show signs of fear, difficulty sleeping, mood changes, bedwetting and learning problems. </a:t>
          </a:r>
          <a:endParaRPr lang="en-US"/>
        </a:p>
      </dgm:t>
    </dgm:pt>
    <dgm:pt modelId="{E280C9E5-4DD5-4F90-8362-0C55D808423F}" type="parTrans" cxnId="{1C734BB0-64F8-4541-8D28-42D4EFDD4618}">
      <dgm:prSet/>
      <dgm:spPr/>
      <dgm:t>
        <a:bodyPr/>
        <a:lstStyle/>
        <a:p>
          <a:endParaRPr lang="en-US"/>
        </a:p>
      </dgm:t>
    </dgm:pt>
    <dgm:pt modelId="{487C8537-DAF2-4F08-B792-846F8DE1ADB3}" type="sibTrans" cxnId="{1C734BB0-64F8-4541-8D28-42D4EFDD4618}">
      <dgm:prSet/>
      <dgm:spPr/>
      <dgm:t>
        <a:bodyPr/>
        <a:lstStyle/>
        <a:p>
          <a:endParaRPr lang="en-US"/>
        </a:p>
      </dgm:t>
    </dgm:pt>
    <dgm:pt modelId="{5A0DC4DC-CB8E-4770-9C35-B2905A31EB85}">
      <dgm:prSet/>
      <dgm:spPr/>
      <dgm:t>
        <a:bodyPr/>
        <a:lstStyle/>
        <a:p>
          <a:r>
            <a:rPr lang="en-GB"/>
            <a:t>(Cleveland Clinic, 2023). </a:t>
          </a:r>
          <a:endParaRPr lang="en-US"/>
        </a:p>
      </dgm:t>
    </dgm:pt>
    <dgm:pt modelId="{0DE42A62-7E2E-4378-A860-9B33D5BB2087}" type="parTrans" cxnId="{B74321AF-4ED4-434B-BE13-E6D167CBE6F2}">
      <dgm:prSet/>
      <dgm:spPr/>
      <dgm:t>
        <a:bodyPr/>
        <a:lstStyle/>
        <a:p>
          <a:endParaRPr lang="en-US"/>
        </a:p>
      </dgm:t>
    </dgm:pt>
    <dgm:pt modelId="{E215D218-C45B-4505-B22A-CB31A1469137}" type="sibTrans" cxnId="{B74321AF-4ED4-434B-BE13-E6D167CBE6F2}">
      <dgm:prSet/>
      <dgm:spPr/>
      <dgm:t>
        <a:bodyPr/>
        <a:lstStyle/>
        <a:p>
          <a:endParaRPr lang="en-US"/>
        </a:p>
      </dgm:t>
    </dgm:pt>
    <dgm:pt modelId="{90073701-3B5E-4950-9225-6166E105F421}" type="pres">
      <dgm:prSet presAssocID="{B7C9FF7F-464B-4945-AC5B-8B483DBF055B}" presName="hierChild1" presStyleCnt="0">
        <dgm:presLayoutVars>
          <dgm:chPref val="1"/>
          <dgm:dir/>
          <dgm:animOne val="branch"/>
          <dgm:animLvl val="lvl"/>
          <dgm:resizeHandles/>
        </dgm:presLayoutVars>
      </dgm:prSet>
      <dgm:spPr/>
    </dgm:pt>
    <dgm:pt modelId="{5464948D-89AF-488E-B6F0-B4EF603CDE3D}" type="pres">
      <dgm:prSet presAssocID="{B275718E-CBBD-4AA6-B8E9-94A423CAF07C}" presName="hierRoot1" presStyleCnt="0"/>
      <dgm:spPr/>
    </dgm:pt>
    <dgm:pt modelId="{6C4B58C3-7404-449C-A1B7-F0BBE5F861DA}" type="pres">
      <dgm:prSet presAssocID="{B275718E-CBBD-4AA6-B8E9-94A423CAF07C}" presName="composite" presStyleCnt="0"/>
      <dgm:spPr/>
    </dgm:pt>
    <dgm:pt modelId="{17FF8D17-F555-458B-AEE5-19159CD0E134}" type="pres">
      <dgm:prSet presAssocID="{B275718E-CBBD-4AA6-B8E9-94A423CAF07C}" presName="background" presStyleLbl="node0" presStyleIdx="0" presStyleCnt="3"/>
      <dgm:spPr/>
    </dgm:pt>
    <dgm:pt modelId="{9B3B3ECD-ED49-46CE-B72B-2B6CDFB69804}" type="pres">
      <dgm:prSet presAssocID="{B275718E-CBBD-4AA6-B8E9-94A423CAF07C}" presName="text" presStyleLbl="fgAcc0" presStyleIdx="0" presStyleCnt="3">
        <dgm:presLayoutVars>
          <dgm:chPref val="3"/>
        </dgm:presLayoutVars>
      </dgm:prSet>
      <dgm:spPr/>
    </dgm:pt>
    <dgm:pt modelId="{4703D697-A65F-412B-B8AA-B8B9DCCDAC1B}" type="pres">
      <dgm:prSet presAssocID="{B275718E-CBBD-4AA6-B8E9-94A423CAF07C}" presName="hierChild2" presStyleCnt="0"/>
      <dgm:spPr/>
    </dgm:pt>
    <dgm:pt modelId="{84F36CA2-4195-4B58-98D0-D1DC6D3811D6}" type="pres">
      <dgm:prSet presAssocID="{D2B8D3F4-DC22-4ABD-A4A5-2D24FA5DB761}" presName="hierRoot1" presStyleCnt="0"/>
      <dgm:spPr/>
    </dgm:pt>
    <dgm:pt modelId="{207EE212-6E06-482B-9FE1-9E59BF7CD6BC}" type="pres">
      <dgm:prSet presAssocID="{D2B8D3F4-DC22-4ABD-A4A5-2D24FA5DB761}" presName="composite" presStyleCnt="0"/>
      <dgm:spPr/>
    </dgm:pt>
    <dgm:pt modelId="{BEB6D7B1-2DD0-4EE5-9E6A-B9284734F076}" type="pres">
      <dgm:prSet presAssocID="{D2B8D3F4-DC22-4ABD-A4A5-2D24FA5DB761}" presName="background" presStyleLbl="node0" presStyleIdx="1" presStyleCnt="3"/>
      <dgm:spPr/>
    </dgm:pt>
    <dgm:pt modelId="{A53B9C89-A7C8-4F7E-A823-831EDC2E6AC9}" type="pres">
      <dgm:prSet presAssocID="{D2B8D3F4-DC22-4ABD-A4A5-2D24FA5DB761}" presName="text" presStyleLbl="fgAcc0" presStyleIdx="1" presStyleCnt="3">
        <dgm:presLayoutVars>
          <dgm:chPref val="3"/>
        </dgm:presLayoutVars>
      </dgm:prSet>
      <dgm:spPr/>
    </dgm:pt>
    <dgm:pt modelId="{904F81AD-ABE0-43DC-9BC2-566BC7EECE60}" type="pres">
      <dgm:prSet presAssocID="{D2B8D3F4-DC22-4ABD-A4A5-2D24FA5DB761}" presName="hierChild2" presStyleCnt="0"/>
      <dgm:spPr/>
    </dgm:pt>
    <dgm:pt modelId="{8409D9C2-0A02-4894-B2D0-E7F434CD3663}" type="pres">
      <dgm:prSet presAssocID="{5A0DC4DC-CB8E-4770-9C35-B2905A31EB85}" presName="hierRoot1" presStyleCnt="0"/>
      <dgm:spPr/>
    </dgm:pt>
    <dgm:pt modelId="{2D23AAF8-06BC-45B9-BA20-5D19BE7D6D6F}" type="pres">
      <dgm:prSet presAssocID="{5A0DC4DC-CB8E-4770-9C35-B2905A31EB85}" presName="composite" presStyleCnt="0"/>
      <dgm:spPr/>
    </dgm:pt>
    <dgm:pt modelId="{E2C72588-F552-4B93-A279-7C2F4E2A667B}" type="pres">
      <dgm:prSet presAssocID="{5A0DC4DC-CB8E-4770-9C35-B2905A31EB85}" presName="background" presStyleLbl="node0" presStyleIdx="2" presStyleCnt="3"/>
      <dgm:spPr/>
    </dgm:pt>
    <dgm:pt modelId="{098A4299-3A85-42BD-A0F0-A4764827614D}" type="pres">
      <dgm:prSet presAssocID="{5A0DC4DC-CB8E-4770-9C35-B2905A31EB85}" presName="text" presStyleLbl="fgAcc0" presStyleIdx="2" presStyleCnt="3">
        <dgm:presLayoutVars>
          <dgm:chPref val="3"/>
        </dgm:presLayoutVars>
      </dgm:prSet>
      <dgm:spPr/>
    </dgm:pt>
    <dgm:pt modelId="{F970BDB8-40E0-4B11-AF95-0C7258771949}" type="pres">
      <dgm:prSet presAssocID="{5A0DC4DC-CB8E-4770-9C35-B2905A31EB85}" presName="hierChild2" presStyleCnt="0"/>
      <dgm:spPr/>
    </dgm:pt>
  </dgm:ptLst>
  <dgm:cxnLst>
    <dgm:cxn modelId="{4CDD5194-1B22-44F9-83EF-C6FA6017AA57}" type="presOf" srcId="{B275718E-CBBD-4AA6-B8E9-94A423CAF07C}" destId="{9B3B3ECD-ED49-46CE-B72B-2B6CDFB69804}" srcOrd="0" destOrd="0" presId="urn:microsoft.com/office/officeart/2005/8/layout/hierarchy1"/>
    <dgm:cxn modelId="{0480C3A0-6571-4D46-A3AD-2542C29D1858}" type="presOf" srcId="{5A0DC4DC-CB8E-4770-9C35-B2905A31EB85}" destId="{098A4299-3A85-42BD-A0F0-A4764827614D}" srcOrd="0" destOrd="0" presId="urn:microsoft.com/office/officeart/2005/8/layout/hierarchy1"/>
    <dgm:cxn modelId="{E1C9C6A5-B305-43F0-B005-40A5DC41E284}" srcId="{B7C9FF7F-464B-4945-AC5B-8B483DBF055B}" destId="{B275718E-CBBD-4AA6-B8E9-94A423CAF07C}" srcOrd="0" destOrd="0" parTransId="{8AB4FC0F-6880-44B6-9752-0274F2A0DAA1}" sibTransId="{88431780-0639-431C-BF42-5A4D52E44057}"/>
    <dgm:cxn modelId="{B74321AF-4ED4-434B-BE13-E6D167CBE6F2}" srcId="{B7C9FF7F-464B-4945-AC5B-8B483DBF055B}" destId="{5A0DC4DC-CB8E-4770-9C35-B2905A31EB85}" srcOrd="2" destOrd="0" parTransId="{0DE42A62-7E2E-4378-A860-9B33D5BB2087}" sibTransId="{E215D218-C45B-4505-B22A-CB31A1469137}"/>
    <dgm:cxn modelId="{1C734BB0-64F8-4541-8D28-42D4EFDD4618}" srcId="{B7C9FF7F-464B-4945-AC5B-8B483DBF055B}" destId="{D2B8D3F4-DC22-4ABD-A4A5-2D24FA5DB761}" srcOrd="1" destOrd="0" parTransId="{E280C9E5-4DD5-4F90-8362-0C55D808423F}" sibTransId="{487C8537-DAF2-4F08-B792-846F8DE1ADB3}"/>
    <dgm:cxn modelId="{0B75F6B1-6DCE-4A75-9D45-349B2CBB8192}" type="presOf" srcId="{D2B8D3F4-DC22-4ABD-A4A5-2D24FA5DB761}" destId="{A53B9C89-A7C8-4F7E-A823-831EDC2E6AC9}" srcOrd="0" destOrd="0" presId="urn:microsoft.com/office/officeart/2005/8/layout/hierarchy1"/>
    <dgm:cxn modelId="{CBE0B6D5-0A61-4640-9CC4-EC89573D6C02}" type="presOf" srcId="{B7C9FF7F-464B-4945-AC5B-8B483DBF055B}" destId="{90073701-3B5E-4950-9225-6166E105F421}" srcOrd="0" destOrd="0" presId="urn:microsoft.com/office/officeart/2005/8/layout/hierarchy1"/>
    <dgm:cxn modelId="{7358F942-D5AD-4553-8395-A95A120AC6FC}" type="presParOf" srcId="{90073701-3B5E-4950-9225-6166E105F421}" destId="{5464948D-89AF-488E-B6F0-B4EF603CDE3D}" srcOrd="0" destOrd="0" presId="urn:microsoft.com/office/officeart/2005/8/layout/hierarchy1"/>
    <dgm:cxn modelId="{DFDAD3C2-5C7D-4654-BB40-2E708396CDE0}" type="presParOf" srcId="{5464948D-89AF-488E-B6F0-B4EF603CDE3D}" destId="{6C4B58C3-7404-449C-A1B7-F0BBE5F861DA}" srcOrd="0" destOrd="0" presId="urn:microsoft.com/office/officeart/2005/8/layout/hierarchy1"/>
    <dgm:cxn modelId="{4673CE59-65CE-4BFB-858E-72093DFF22FF}" type="presParOf" srcId="{6C4B58C3-7404-449C-A1B7-F0BBE5F861DA}" destId="{17FF8D17-F555-458B-AEE5-19159CD0E134}" srcOrd="0" destOrd="0" presId="urn:microsoft.com/office/officeart/2005/8/layout/hierarchy1"/>
    <dgm:cxn modelId="{22DF056D-2ADC-4234-A92A-252D472A090C}" type="presParOf" srcId="{6C4B58C3-7404-449C-A1B7-F0BBE5F861DA}" destId="{9B3B3ECD-ED49-46CE-B72B-2B6CDFB69804}" srcOrd="1" destOrd="0" presId="urn:microsoft.com/office/officeart/2005/8/layout/hierarchy1"/>
    <dgm:cxn modelId="{F6ADDB82-A434-4CB8-8EAB-6E3797BDA73F}" type="presParOf" srcId="{5464948D-89AF-488E-B6F0-B4EF603CDE3D}" destId="{4703D697-A65F-412B-B8AA-B8B9DCCDAC1B}" srcOrd="1" destOrd="0" presId="urn:microsoft.com/office/officeart/2005/8/layout/hierarchy1"/>
    <dgm:cxn modelId="{20CEE447-4606-4292-9436-A61F1B08FC8D}" type="presParOf" srcId="{90073701-3B5E-4950-9225-6166E105F421}" destId="{84F36CA2-4195-4B58-98D0-D1DC6D3811D6}" srcOrd="1" destOrd="0" presId="urn:microsoft.com/office/officeart/2005/8/layout/hierarchy1"/>
    <dgm:cxn modelId="{67193F00-A4FD-41C6-A646-864FFE52854C}" type="presParOf" srcId="{84F36CA2-4195-4B58-98D0-D1DC6D3811D6}" destId="{207EE212-6E06-482B-9FE1-9E59BF7CD6BC}" srcOrd="0" destOrd="0" presId="urn:microsoft.com/office/officeart/2005/8/layout/hierarchy1"/>
    <dgm:cxn modelId="{70A9E91E-5FCB-4651-844A-B5E20E1171D0}" type="presParOf" srcId="{207EE212-6E06-482B-9FE1-9E59BF7CD6BC}" destId="{BEB6D7B1-2DD0-4EE5-9E6A-B9284734F076}" srcOrd="0" destOrd="0" presId="urn:microsoft.com/office/officeart/2005/8/layout/hierarchy1"/>
    <dgm:cxn modelId="{38A9723D-71A7-46D8-A3A9-7472D83CC338}" type="presParOf" srcId="{207EE212-6E06-482B-9FE1-9E59BF7CD6BC}" destId="{A53B9C89-A7C8-4F7E-A823-831EDC2E6AC9}" srcOrd="1" destOrd="0" presId="urn:microsoft.com/office/officeart/2005/8/layout/hierarchy1"/>
    <dgm:cxn modelId="{C63DDF3F-52DB-4D5E-9E19-E9BD3656F190}" type="presParOf" srcId="{84F36CA2-4195-4B58-98D0-D1DC6D3811D6}" destId="{904F81AD-ABE0-43DC-9BC2-566BC7EECE60}" srcOrd="1" destOrd="0" presId="urn:microsoft.com/office/officeart/2005/8/layout/hierarchy1"/>
    <dgm:cxn modelId="{6597208A-0DB7-4222-BE94-0B055B331BDD}" type="presParOf" srcId="{90073701-3B5E-4950-9225-6166E105F421}" destId="{8409D9C2-0A02-4894-B2D0-E7F434CD3663}" srcOrd="2" destOrd="0" presId="urn:microsoft.com/office/officeart/2005/8/layout/hierarchy1"/>
    <dgm:cxn modelId="{19EB76FD-1582-461C-9F78-7D2E31EAB40C}" type="presParOf" srcId="{8409D9C2-0A02-4894-B2D0-E7F434CD3663}" destId="{2D23AAF8-06BC-45B9-BA20-5D19BE7D6D6F}" srcOrd="0" destOrd="0" presId="urn:microsoft.com/office/officeart/2005/8/layout/hierarchy1"/>
    <dgm:cxn modelId="{2167928A-F621-4649-B504-D46D37719791}" type="presParOf" srcId="{2D23AAF8-06BC-45B9-BA20-5D19BE7D6D6F}" destId="{E2C72588-F552-4B93-A279-7C2F4E2A667B}" srcOrd="0" destOrd="0" presId="urn:microsoft.com/office/officeart/2005/8/layout/hierarchy1"/>
    <dgm:cxn modelId="{6FD3AF4A-CEDE-4C7E-B17B-AA202822C1DA}" type="presParOf" srcId="{2D23AAF8-06BC-45B9-BA20-5D19BE7D6D6F}" destId="{098A4299-3A85-42BD-A0F0-A4764827614D}" srcOrd="1" destOrd="0" presId="urn:microsoft.com/office/officeart/2005/8/layout/hierarchy1"/>
    <dgm:cxn modelId="{267DB539-2D80-49A1-88C1-9FCBF99DE161}" type="presParOf" srcId="{8409D9C2-0A02-4894-B2D0-E7F434CD3663}" destId="{F970BDB8-40E0-4B11-AF95-0C7258771949}"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9F47517-7695-48B5-A3D0-3F8DEFF2716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DFE7C92-81F1-4572-8EC2-AE185048D8FB}">
      <dgm:prSet/>
      <dgm:spPr/>
      <dgm:t>
        <a:bodyPr/>
        <a:lstStyle/>
        <a:p>
          <a:r>
            <a:rPr lang="en-GB"/>
            <a:t>All forms of abuse.</a:t>
          </a:r>
          <a:endParaRPr lang="en-US"/>
        </a:p>
      </dgm:t>
    </dgm:pt>
    <dgm:pt modelId="{A8D69231-8428-4A57-B503-9CD86B97D0EB}" type="parTrans" cxnId="{9B296FAA-2CDD-455F-9D47-F8F56D25A2C3}">
      <dgm:prSet/>
      <dgm:spPr/>
      <dgm:t>
        <a:bodyPr/>
        <a:lstStyle/>
        <a:p>
          <a:endParaRPr lang="en-US"/>
        </a:p>
      </dgm:t>
    </dgm:pt>
    <dgm:pt modelId="{B107BF1E-BAF0-4BC3-A1AB-E95081510A35}" type="sibTrans" cxnId="{9B296FAA-2CDD-455F-9D47-F8F56D25A2C3}">
      <dgm:prSet/>
      <dgm:spPr/>
      <dgm:t>
        <a:bodyPr/>
        <a:lstStyle/>
        <a:p>
          <a:endParaRPr lang="en-US"/>
        </a:p>
      </dgm:t>
    </dgm:pt>
    <dgm:pt modelId="{0503AD5A-91C5-4915-B597-8E3B85B4D5A8}">
      <dgm:prSet/>
      <dgm:spPr/>
      <dgm:t>
        <a:bodyPr/>
        <a:lstStyle/>
        <a:p>
          <a:r>
            <a:rPr lang="en-GB"/>
            <a:t>Neglect – physical and emotional.</a:t>
          </a:r>
          <a:endParaRPr lang="en-US"/>
        </a:p>
      </dgm:t>
    </dgm:pt>
    <dgm:pt modelId="{20253E2B-3817-4165-B72B-6187750AB6F9}" type="parTrans" cxnId="{3283487E-ECC7-40C2-B6E0-ADF5D5009259}">
      <dgm:prSet/>
      <dgm:spPr/>
      <dgm:t>
        <a:bodyPr/>
        <a:lstStyle/>
        <a:p>
          <a:endParaRPr lang="en-US"/>
        </a:p>
      </dgm:t>
    </dgm:pt>
    <dgm:pt modelId="{D61FF27B-A76E-49F5-AC49-192349A4B77D}" type="sibTrans" cxnId="{3283487E-ECC7-40C2-B6E0-ADF5D5009259}">
      <dgm:prSet/>
      <dgm:spPr/>
      <dgm:t>
        <a:bodyPr/>
        <a:lstStyle/>
        <a:p>
          <a:endParaRPr lang="en-US"/>
        </a:p>
      </dgm:t>
    </dgm:pt>
    <dgm:pt modelId="{74F8C6AC-0D28-419F-8EE6-5249436C5EDE}">
      <dgm:prSet/>
      <dgm:spPr/>
      <dgm:t>
        <a:bodyPr/>
        <a:lstStyle/>
        <a:p>
          <a:r>
            <a:rPr lang="en-GB"/>
            <a:t>Divorce or absence of parental figure.</a:t>
          </a:r>
          <a:endParaRPr lang="en-US"/>
        </a:p>
      </dgm:t>
    </dgm:pt>
    <dgm:pt modelId="{038011D1-1DE2-429B-B2A4-7176CA9C6F18}" type="parTrans" cxnId="{198DEE69-7DFF-42C2-A0AE-4272BF2D65D6}">
      <dgm:prSet/>
      <dgm:spPr/>
      <dgm:t>
        <a:bodyPr/>
        <a:lstStyle/>
        <a:p>
          <a:endParaRPr lang="en-US"/>
        </a:p>
      </dgm:t>
    </dgm:pt>
    <dgm:pt modelId="{71503EB9-5FC4-489D-B7F0-8FC56201A820}" type="sibTrans" cxnId="{198DEE69-7DFF-42C2-A0AE-4272BF2D65D6}">
      <dgm:prSet/>
      <dgm:spPr/>
      <dgm:t>
        <a:bodyPr/>
        <a:lstStyle/>
        <a:p>
          <a:endParaRPr lang="en-US"/>
        </a:p>
      </dgm:t>
    </dgm:pt>
    <dgm:pt modelId="{8FC6F77E-6497-4BF3-8B27-0843F284767B}">
      <dgm:prSet/>
      <dgm:spPr/>
      <dgm:t>
        <a:bodyPr/>
        <a:lstStyle/>
        <a:p>
          <a:r>
            <a:rPr lang="en-GB"/>
            <a:t>Substance abuse.</a:t>
          </a:r>
          <a:endParaRPr lang="en-US"/>
        </a:p>
      </dgm:t>
    </dgm:pt>
    <dgm:pt modelId="{050303FE-C7DC-4815-82CA-39D63D1997CD}" type="parTrans" cxnId="{B4B73871-E9B0-405C-A0C3-90B1AF9369F2}">
      <dgm:prSet/>
      <dgm:spPr/>
      <dgm:t>
        <a:bodyPr/>
        <a:lstStyle/>
        <a:p>
          <a:endParaRPr lang="en-US"/>
        </a:p>
      </dgm:t>
    </dgm:pt>
    <dgm:pt modelId="{8F8EF76B-8E7C-4871-BE42-41A9C669526F}" type="sibTrans" cxnId="{B4B73871-E9B0-405C-A0C3-90B1AF9369F2}">
      <dgm:prSet/>
      <dgm:spPr/>
      <dgm:t>
        <a:bodyPr/>
        <a:lstStyle/>
        <a:p>
          <a:endParaRPr lang="en-US"/>
        </a:p>
      </dgm:t>
    </dgm:pt>
    <dgm:pt modelId="{8C2AAC1E-2071-4337-8255-8A8792615530}">
      <dgm:prSet/>
      <dgm:spPr/>
      <dgm:t>
        <a:bodyPr/>
        <a:lstStyle/>
        <a:p>
          <a:r>
            <a:rPr lang="en-GB"/>
            <a:t>Witnessing violence against mother/siblings.</a:t>
          </a:r>
          <a:endParaRPr lang="en-US"/>
        </a:p>
      </dgm:t>
    </dgm:pt>
    <dgm:pt modelId="{65B8CF81-4F00-47AA-A36F-9BD338034BA3}" type="parTrans" cxnId="{C1AE8C77-FC99-4D24-8A6C-1B2D1259DF62}">
      <dgm:prSet/>
      <dgm:spPr/>
      <dgm:t>
        <a:bodyPr/>
        <a:lstStyle/>
        <a:p>
          <a:endParaRPr lang="en-US"/>
        </a:p>
      </dgm:t>
    </dgm:pt>
    <dgm:pt modelId="{E3174124-89B9-4A7A-9927-10CC20F1E478}" type="sibTrans" cxnId="{C1AE8C77-FC99-4D24-8A6C-1B2D1259DF62}">
      <dgm:prSet/>
      <dgm:spPr/>
      <dgm:t>
        <a:bodyPr/>
        <a:lstStyle/>
        <a:p>
          <a:endParaRPr lang="en-US"/>
        </a:p>
      </dgm:t>
    </dgm:pt>
    <dgm:pt modelId="{A16984FB-1DEC-4953-8E07-B5EAEF7B55D2}">
      <dgm:prSet/>
      <dgm:spPr/>
      <dgm:t>
        <a:bodyPr/>
        <a:lstStyle/>
        <a:p>
          <a:r>
            <a:rPr lang="en-GB"/>
            <a:t>Having a relative that has been or is in prison. </a:t>
          </a:r>
          <a:endParaRPr lang="en-US"/>
        </a:p>
      </dgm:t>
    </dgm:pt>
    <dgm:pt modelId="{40F4DD5E-D1E8-494D-A1E1-EF3AD73B1520}" type="parTrans" cxnId="{84B7C8E9-F671-4DC6-97D5-711C22A93D51}">
      <dgm:prSet/>
      <dgm:spPr/>
      <dgm:t>
        <a:bodyPr/>
        <a:lstStyle/>
        <a:p>
          <a:endParaRPr lang="en-US"/>
        </a:p>
      </dgm:t>
    </dgm:pt>
    <dgm:pt modelId="{6A898A1B-78B5-44E1-AD0B-516ED8CE885A}" type="sibTrans" cxnId="{84B7C8E9-F671-4DC6-97D5-711C22A93D51}">
      <dgm:prSet/>
      <dgm:spPr/>
      <dgm:t>
        <a:bodyPr/>
        <a:lstStyle/>
        <a:p>
          <a:endParaRPr lang="en-US"/>
        </a:p>
      </dgm:t>
    </dgm:pt>
    <dgm:pt modelId="{83BDE369-3C69-4C26-9789-0E18DE99D284}">
      <dgm:prSet/>
      <dgm:spPr/>
      <dgm:t>
        <a:bodyPr/>
        <a:lstStyle/>
        <a:p>
          <a:r>
            <a:rPr lang="en-GB"/>
            <a:t>(Liverpool ACE Strategic Statement, 2020) </a:t>
          </a:r>
          <a:endParaRPr lang="en-US"/>
        </a:p>
      </dgm:t>
    </dgm:pt>
    <dgm:pt modelId="{BB7C2586-B640-47AB-880B-DC3CD848232B}" type="parTrans" cxnId="{76680B1D-D8AF-405C-92AB-4AD3E65D41A8}">
      <dgm:prSet/>
      <dgm:spPr/>
      <dgm:t>
        <a:bodyPr/>
        <a:lstStyle/>
        <a:p>
          <a:endParaRPr lang="en-US"/>
        </a:p>
      </dgm:t>
    </dgm:pt>
    <dgm:pt modelId="{0A62BEF9-9B77-469A-B484-E9A79DAF955D}" type="sibTrans" cxnId="{76680B1D-D8AF-405C-92AB-4AD3E65D41A8}">
      <dgm:prSet/>
      <dgm:spPr/>
      <dgm:t>
        <a:bodyPr/>
        <a:lstStyle/>
        <a:p>
          <a:endParaRPr lang="en-US"/>
        </a:p>
      </dgm:t>
    </dgm:pt>
    <dgm:pt modelId="{634D64C0-B664-4A9F-BA7D-48A524BE7F9E}" type="pres">
      <dgm:prSet presAssocID="{59F47517-7695-48B5-A3D0-3F8DEFF2716A}" presName="vert0" presStyleCnt="0">
        <dgm:presLayoutVars>
          <dgm:dir/>
          <dgm:animOne val="branch"/>
          <dgm:animLvl val="lvl"/>
        </dgm:presLayoutVars>
      </dgm:prSet>
      <dgm:spPr/>
    </dgm:pt>
    <dgm:pt modelId="{0D100EBB-FEA1-403A-B39E-53411107F99E}" type="pres">
      <dgm:prSet presAssocID="{0DFE7C92-81F1-4572-8EC2-AE185048D8FB}" presName="thickLine" presStyleLbl="alignNode1" presStyleIdx="0" presStyleCnt="7"/>
      <dgm:spPr/>
    </dgm:pt>
    <dgm:pt modelId="{9B7ABD03-705D-4E9F-842C-C2F225237A7A}" type="pres">
      <dgm:prSet presAssocID="{0DFE7C92-81F1-4572-8EC2-AE185048D8FB}" presName="horz1" presStyleCnt="0"/>
      <dgm:spPr/>
    </dgm:pt>
    <dgm:pt modelId="{B3EC2990-5F39-46EF-AB3C-2D662AF3976F}" type="pres">
      <dgm:prSet presAssocID="{0DFE7C92-81F1-4572-8EC2-AE185048D8FB}" presName="tx1" presStyleLbl="revTx" presStyleIdx="0" presStyleCnt="7"/>
      <dgm:spPr/>
    </dgm:pt>
    <dgm:pt modelId="{28EC241C-0E50-42B4-BD07-8B7CABE8F087}" type="pres">
      <dgm:prSet presAssocID="{0DFE7C92-81F1-4572-8EC2-AE185048D8FB}" presName="vert1" presStyleCnt="0"/>
      <dgm:spPr/>
    </dgm:pt>
    <dgm:pt modelId="{B0E95397-D44D-4BB3-928B-636ED5ADD496}" type="pres">
      <dgm:prSet presAssocID="{0503AD5A-91C5-4915-B597-8E3B85B4D5A8}" presName="thickLine" presStyleLbl="alignNode1" presStyleIdx="1" presStyleCnt="7"/>
      <dgm:spPr/>
    </dgm:pt>
    <dgm:pt modelId="{F444B47D-5542-4344-B0D1-B3F015F0A8F0}" type="pres">
      <dgm:prSet presAssocID="{0503AD5A-91C5-4915-B597-8E3B85B4D5A8}" presName="horz1" presStyleCnt="0"/>
      <dgm:spPr/>
    </dgm:pt>
    <dgm:pt modelId="{80E9FD8E-DB9A-487D-AB11-D653F619E10F}" type="pres">
      <dgm:prSet presAssocID="{0503AD5A-91C5-4915-B597-8E3B85B4D5A8}" presName="tx1" presStyleLbl="revTx" presStyleIdx="1" presStyleCnt="7"/>
      <dgm:spPr/>
    </dgm:pt>
    <dgm:pt modelId="{3A11FFC2-93B3-430A-AFA4-A175D72187BB}" type="pres">
      <dgm:prSet presAssocID="{0503AD5A-91C5-4915-B597-8E3B85B4D5A8}" presName="vert1" presStyleCnt="0"/>
      <dgm:spPr/>
    </dgm:pt>
    <dgm:pt modelId="{A63C6540-2FC9-4635-AA6E-B3928DB226C1}" type="pres">
      <dgm:prSet presAssocID="{74F8C6AC-0D28-419F-8EE6-5249436C5EDE}" presName="thickLine" presStyleLbl="alignNode1" presStyleIdx="2" presStyleCnt="7"/>
      <dgm:spPr/>
    </dgm:pt>
    <dgm:pt modelId="{CC0EC851-7B31-45FC-BEE3-0F3EB4AB0B0F}" type="pres">
      <dgm:prSet presAssocID="{74F8C6AC-0D28-419F-8EE6-5249436C5EDE}" presName="horz1" presStyleCnt="0"/>
      <dgm:spPr/>
    </dgm:pt>
    <dgm:pt modelId="{B614EF55-59F3-4381-BF8C-F36FC519BDE9}" type="pres">
      <dgm:prSet presAssocID="{74F8C6AC-0D28-419F-8EE6-5249436C5EDE}" presName="tx1" presStyleLbl="revTx" presStyleIdx="2" presStyleCnt="7"/>
      <dgm:spPr/>
    </dgm:pt>
    <dgm:pt modelId="{75541D37-2DB0-4EC3-BFB2-719983CF36AD}" type="pres">
      <dgm:prSet presAssocID="{74F8C6AC-0D28-419F-8EE6-5249436C5EDE}" presName="vert1" presStyleCnt="0"/>
      <dgm:spPr/>
    </dgm:pt>
    <dgm:pt modelId="{3A5F8BBF-8E9C-4C43-9A7F-526B690A2DD8}" type="pres">
      <dgm:prSet presAssocID="{8FC6F77E-6497-4BF3-8B27-0843F284767B}" presName="thickLine" presStyleLbl="alignNode1" presStyleIdx="3" presStyleCnt="7"/>
      <dgm:spPr/>
    </dgm:pt>
    <dgm:pt modelId="{A7003FB3-2AFD-49DA-AD57-226B2F93AA61}" type="pres">
      <dgm:prSet presAssocID="{8FC6F77E-6497-4BF3-8B27-0843F284767B}" presName="horz1" presStyleCnt="0"/>
      <dgm:spPr/>
    </dgm:pt>
    <dgm:pt modelId="{CF133080-4C4E-4BA4-B274-A2BC539A3484}" type="pres">
      <dgm:prSet presAssocID="{8FC6F77E-6497-4BF3-8B27-0843F284767B}" presName="tx1" presStyleLbl="revTx" presStyleIdx="3" presStyleCnt="7"/>
      <dgm:spPr/>
    </dgm:pt>
    <dgm:pt modelId="{F046EDD0-4D18-402D-AFC5-D57668F21255}" type="pres">
      <dgm:prSet presAssocID="{8FC6F77E-6497-4BF3-8B27-0843F284767B}" presName="vert1" presStyleCnt="0"/>
      <dgm:spPr/>
    </dgm:pt>
    <dgm:pt modelId="{F4BB97F6-7882-4B53-A303-401E8A6E08F6}" type="pres">
      <dgm:prSet presAssocID="{8C2AAC1E-2071-4337-8255-8A8792615530}" presName="thickLine" presStyleLbl="alignNode1" presStyleIdx="4" presStyleCnt="7"/>
      <dgm:spPr/>
    </dgm:pt>
    <dgm:pt modelId="{220A5B55-CE67-4D9D-8516-F050DB4DD13F}" type="pres">
      <dgm:prSet presAssocID="{8C2AAC1E-2071-4337-8255-8A8792615530}" presName="horz1" presStyleCnt="0"/>
      <dgm:spPr/>
    </dgm:pt>
    <dgm:pt modelId="{FC870047-61E0-427E-85D1-24BC40ABF51E}" type="pres">
      <dgm:prSet presAssocID="{8C2AAC1E-2071-4337-8255-8A8792615530}" presName="tx1" presStyleLbl="revTx" presStyleIdx="4" presStyleCnt="7"/>
      <dgm:spPr/>
    </dgm:pt>
    <dgm:pt modelId="{3E98346E-C1E2-409E-9488-A18E834E4C67}" type="pres">
      <dgm:prSet presAssocID="{8C2AAC1E-2071-4337-8255-8A8792615530}" presName="vert1" presStyleCnt="0"/>
      <dgm:spPr/>
    </dgm:pt>
    <dgm:pt modelId="{EA1D6708-18D6-4D7F-9187-2B7058E9F2D6}" type="pres">
      <dgm:prSet presAssocID="{A16984FB-1DEC-4953-8E07-B5EAEF7B55D2}" presName="thickLine" presStyleLbl="alignNode1" presStyleIdx="5" presStyleCnt="7"/>
      <dgm:spPr/>
    </dgm:pt>
    <dgm:pt modelId="{39423338-19A3-4AF8-B4F7-563939EEF608}" type="pres">
      <dgm:prSet presAssocID="{A16984FB-1DEC-4953-8E07-B5EAEF7B55D2}" presName="horz1" presStyleCnt="0"/>
      <dgm:spPr/>
    </dgm:pt>
    <dgm:pt modelId="{870BFE37-41C9-46D5-9CF0-10972A0E0259}" type="pres">
      <dgm:prSet presAssocID="{A16984FB-1DEC-4953-8E07-B5EAEF7B55D2}" presName="tx1" presStyleLbl="revTx" presStyleIdx="5" presStyleCnt="7"/>
      <dgm:spPr/>
    </dgm:pt>
    <dgm:pt modelId="{ECF76E3A-C804-4E89-A31B-F59B95093464}" type="pres">
      <dgm:prSet presAssocID="{A16984FB-1DEC-4953-8E07-B5EAEF7B55D2}" presName="vert1" presStyleCnt="0"/>
      <dgm:spPr/>
    </dgm:pt>
    <dgm:pt modelId="{62FF9D2E-AB6F-4266-971B-D9ECBB4464C1}" type="pres">
      <dgm:prSet presAssocID="{83BDE369-3C69-4C26-9789-0E18DE99D284}" presName="thickLine" presStyleLbl="alignNode1" presStyleIdx="6" presStyleCnt="7"/>
      <dgm:spPr/>
    </dgm:pt>
    <dgm:pt modelId="{9C913DAD-F0B1-4CB2-AEC3-78D09AA3AD7C}" type="pres">
      <dgm:prSet presAssocID="{83BDE369-3C69-4C26-9789-0E18DE99D284}" presName="horz1" presStyleCnt="0"/>
      <dgm:spPr/>
    </dgm:pt>
    <dgm:pt modelId="{C15E4ECD-D870-40C9-9686-F16E24ECBC95}" type="pres">
      <dgm:prSet presAssocID="{83BDE369-3C69-4C26-9789-0E18DE99D284}" presName="tx1" presStyleLbl="revTx" presStyleIdx="6" presStyleCnt="7"/>
      <dgm:spPr/>
    </dgm:pt>
    <dgm:pt modelId="{C57E4A09-B9EC-4F4C-BD4C-64998D6446E0}" type="pres">
      <dgm:prSet presAssocID="{83BDE369-3C69-4C26-9789-0E18DE99D284}" presName="vert1" presStyleCnt="0"/>
      <dgm:spPr/>
    </dgm:pt>
  </dgm:ptLst>
  <dgm:cxnLst>
    <dgm:cxn modelId="{CA31470C-B457-46FE-809B-C763D73AA3CA}" type="presOf" srcId="{8C2AAC1E-2071-4337-8255-8A8792615530}" destId="{FC870047-61E0-427E-85D1-24BC40ABF51E}" srcOrd="0" destOrd="0" presId="urn:microsoft.com/office/officeart/2008/layout/LinedList"/>
    <dgm:cxn modelId="{76680B1D-D8AF-405C-92AB-4AD3E65D41A8}" srcId="{59F47517-7695-48B5-A3D0-3F8DEFF2716A}" destId="{83BDE369-3C69-4C26-9789-0E18DE99D284}" srcOrd="6" destOrd="0" parTransId="{BB7C2586-B640-47AB-880B-DC3CD848232B}" sibTransId="{0A62BEF9-9B77-469A-B484-E9A79DAF955D}"/>
    <dgm:cxn modelId="{4F924C36-FEF7-48B8-A4D9-FDD6421DE6DE}" type="presOf" srcId="{59F47517-7695-48B5-A3D0-3F8DEFF2716A}" destId="{634D64C0-B664-4A9F-BA7D-48A524BE7F9E}" srcOrd="0" destOrd="0" presId="urn:microsoft.com/office/officeart/2008/layout/LinedList"/>
    <dgm:cxn modelId="{A2DACD43-640F-44D5-9E69-5863D08EFEF4}" type="presOf" srcId="{83BDE369-3C69-4C26-9789-0E18DE99D284}" destId="{C15E4ECD-D870-40C9-9686-F16E24ECBC95}" srcOrd="0" destOrd="0" presId="urn:microsoft.com/office/officeart/2008/layout/LinedList"/>
    <dgm:cxn modelId="{8F029049-510E-479F-ADB1-3D00C182215B}" type="presOf" srcId="{74F8C6AC-0D28-419F-8EE6-5249436C5EDE}" destId="{B614EF55-59F3-4381-BF8C-F36FC519BDE9}" srcOrd="0" destOrd="0" presId="urn:microsoft.com/office/officeart/2008/layout/LinedList"/>
    <dgm:cxn modelId="{198DEE69-7DFF-42C2-A0AE-4272BF2D65D6}" srcId="{59F47517-7695-48B5-A3D0-3F8DEFF2716A}" destId="{74F8C6AC-0D28-419F-8EE6-5249436C5EDE}" srcOrd="2" destOrd="0" parTransId="{038011D1-1DE2-429B-B2A4-7176CA9C6F18}" sibTransId="{71503EB9-5FC4-489D-B7F0-8FC56201A820}"/>
    <dgm:cxn modelId="{B4B73871-E9B0-405C-A0C3-90B1AF9369F2}" srcId="{59F47517-7695-48B5-A3D0-3F8DEFF2716A}" destId="{8FC6F77E-6497-4BF3-8B27-0843F284767B}" srcOrd="3" destOrd="0" parTransId="{050303FE-C7DC-4815-82CA-39D63D1997CD}" sibTransId="{8F8EF76B-8E7C-4871-BE42-41A9C669526F}"/>
    <dgm:cxn modelId="{C1AE8C77-FC99-4D24-8A6C-1B2D1259DF62}" srcId="{59F47517-7695-48B5-A3D0-3F8DEFF2716A}" destId="{8C2AAC1E-2071-4337-8255-8A8792615530}" srcOrd="4" destOrd="0" parTransId="{65B8CF81-4F00-47AA-A36F-9BD338034BA3}" sibTransId="{E3174124-89B9-4A7A-9927-10CC20F1E478}"/>
    <dgm:cxn modelId="{3283487E-ECC7-40C2-B6E0-ADF5D5009259}" srcId="{59F47517-7695-48B5-A3D0-3F8DEFF2716A}" destId="{0503AD5A-91C5-4915-B597-8E3B85B4D5A8}" srcOrd="1" destOrd="0" parTransId="{20253E2B-3817-4165-B72B-6187750AB6F9}" sibTransId="{D61FF27B-A76E-49F5-AC49-192349A4B77D}"/>
    <dgm:cxn modelId="{9C325D91-8BD9-4B19-8615-8DFE063E95A1}" type="presOf" srcId="{0DFE7C92-81F1-4572-8EC2-AE185048D8FB}" destId="{B3EC2990-5F39-46EF-AB3C-2D662AF3976F}" srcOrd="0" destOrd="0" presId="urn:microsoft.com/office/officeart/2008/layout/LinedList"/>
    <dgm:cxn modelId="{6B4AE59A-A031-4750-86C6-F21AC0AEDB13}" type="presOf" srcId="{A16984FB-1DEC-4953-8E07-B5EAEF7B55D2}" destId="{870BFE37-41C9-46D5-9CF0-10972A0E0259}" srcOrd="0" destOrd="0" presId="urn:microsoft.com/office/officeart/2008/layout/LinedList"/>
    <dgm:cxn modelId="{63E01C9E-1173-413F-A8D9-663B9FB18888}" type="presOf" srcId="{0503AD5A-91C5-4915-B597-8E3B85B4D5A8}" destId="{80E9FD8E-DB9A-487D-AB11-D653F619E10F}" srcOrd="0" destOrd="0" presId="urn:microsoft.com/office/officeart/2008/layout/LinedList"/>
    <dgm:cxn modelId="{9B296FAA-2CDD-455F-9D47-F8F56D25A2C3}" srcId="{59F47517-7695-48B5-A3D0-3F8DEFF2716A}" destId="{0DFE7C92-81F1-4572-8EC2-AE185048D8FB}" srcOrd="0" destOrd="0" parTransId="{A8D69231-8428-4A57-B503-9CD86B97D0EB}" sibTransId="{B107BF1E-BAF0-4BC3-A1AB-E95081510A35}"/>
    <dgm:cxn modelId="{ADDB49DE-60EF-4E2C-A4A6-4213E7C388AC}" type="presOf" srcId="{8FC6F77E-6497-4BF3-8B27-0843F284767B}" destId="{CF133080-4C4E-4BA4-B274-A2BC539A3484}" srcOrd="0" destOrd="0" presId="urn:microsoft.com/office/officeart/2008/layout/LinedList"/>
    <dgm:cxn modelId="{84B7C8E9-F671-4DC6-97D5-711C22A93D51}" srcId="{59F47517-7695-48B5-A3D0-3F8DEFF2716A}" destId="{A16984FB-1DEC-4953-8E07-B5EAEF7B55D2}" srcOrd="5" destOrd="0" parTransId="{40F4DD5E-D1E8-494D-A1E1-EF3AD73B1520}" sibTransId="{6A898A1B-78B5-44E1-AD0B-516ED8CE885A}"/>
    <dgm:cxn modelId="{7940A68B-AE34-4B4C-BD0D-99E46A15A723}" type="presParOf" srcId="{634D64C0-B664-4A9F-BA7D-48A524BE7F9E}" destId="{0D100EBB-FEA1-403A-B39E-53411107F99E}" srcOrd="0" destOrd="0" presId="urn:microsoft.com/office/officeart/2008/layout/LinedList"/>
    <dgm:cxn modelId="{0470F212-C728-419D-9E4C-60D4DF334E94}" type="presParOf" srcId="{634D64C0-B664-4A9F-BA7D-48A524BE7F9E}" destId="{9B7ABD03-705D-4E9F-842C-C2F225237A7A}" srcOrd="1" destOrd="0" presId="urn:microsoft.com/office/officeart/2008/layout/LinedList"/>
    <dgm:cxn modelId="{A60F3DF1-801B-4E11-9386-4A457C0F9B23}" type="presParOf" srcId="{9B7ABD03-705D-4E9F-842C-C2F225237A7A}" destId="{B3EC2990-5F39-46EF-AB3C-2D662AF3976F}" srcOrd="0" destOrd="0" presId="urn:microsoft.com/office/officeart/2008/layout/LinedList"/>
    <dgm:cxn modelId="{341EF1ED-49DE-4CD3-B239-6B02DF713E21}" type="presParOf" srcId="{9B7ABD03-705D-4E9F-842C-C2F225237A7A}" destId="{28EC241C-0E50-42B4-BD07-8B7CABE8F087}" srcOrd="1" destOrd="0" presId="urn:microsoft.com/office/officeart/2008/layout/LinedList"/>
    <dgm:cxn modelId="{B9F86DEB-9105-4572-8068-B2CA1931DE5C}" type="presParOf" srcId="{634D64C0-B664-4A9F-BA7D-48A524BE7F9E}" destId="{B0E95397-D44D-4BB3-928B-636ED5ADD496}" srcOrd="2" destOrd="0" presId="urn:microsoft.com/office/officeart/2008/layout/LinedList"/>
    <dgm:cxn modelId="{38935133-7353-4E80-B6F6-CCFA6BCEC50A}" type="presParOf" srcId="{634D64C0-B664-4A9F-BA7D-48A524BE7F9E}" destId="{F444B47D-5542-4344-B0D1-B3F015F0A8F0}" srcOrd="3" destOrd="0" presId="urn:microsoft.com/office/officeart/2008/layout/LinedList"/>
    <dgm:cxn modelId="{AC684D45-3AAF-4AAD-981F-5FC9D87C8F0A}" type="presParOf" srcId="{F444B47D-5542-4344-B0D1-B3F015F0A8F0}" destId="{80E9FD8E-DB9A-487D-AB11-D653F619E10F}" srcOrd="0" destOrd="0" presId="urn:microsoft.com/office/officeart/2008/layout/LinedList"/>
    <dgm:cxn modelId="{D991D7D9-113D-43E2-A463-56DE2F13AD66}" type="presParOf" srcId="{F444B47D-5542-4344-B0D1-B3F015F0A8F0}" destId="{3A11FFC2-93B3-430A-AFA4-A175D72187BB}" srcOrd="1" destOrd="0" presId="urn:microsoft.com/office/officeart/2008/layout/LinedList"/>
    <dgm:cxn modelId="{EF19D755-3121-4F31-977F-980417591E14}" type="presParOf" srcId="{634D64C0-B664-4A9F-BA7D-48A524BE7F9E}" destId="{A63C6540-2FC9-4635-AA6E-B3928DB226C1}" srcOrd="4" destOrd="0" presId="urn:microsoft.com/office/officeart/2008/layout/LinedList"/>
    <dgm:cxn modelId="{7765AC15-A306-4E5E-84F0-5CD937C5F36F}" type="presParOf" srcId="{634D64C0-B664-4A9F-BA7D-48A524BE7F9E}" destId="{CC0EC851-7B31-45FC-BEE3-0F3EB4AB0B0F}" srcOrd="5" destOrd="0" presId="urn:microsoft.com/office/officeart/2008/layout/LinedList"/>
    <dgm:cxn modelId="{D8CE4D3E-418C-498B-B629-49471341F6BE}" type="presParOf" srcId="{CC0EC851-7B31-45FC-BEE3-0F3EB4AB0B0F}" destId="{B614EF55-59F3-4381-BF8C-F36FC519BDE9}" srcOrd="0" destOrd="0" presId="urn:microsoft.com/office/officeart/2008/layout/LinedList"/>
    <dgm:cxn modelId="{9C6A4252-E7E9-4985-BF86-703AD52CFF61}" type="presParOf" srcId="{CC0EC851-7B31-45FC-BEE3-0F3EB4AB0B0F}" destId="{75541D37-2DB0-4EC3-BFB2-719983CF36AD}" srcOrd="1" destOrd="0" presId="urn:microsoft.com/office/officeart/2008/layout/LinedList"/>
    <dgm:cxn modelId="{1DA03BFB-468C-4DCD-B98C-585450E8B238}" type="presParOf" srcId="{634D64C0-B664-4A9F-BA7D-48A524BE7F9E}" destId="{3A5F8BBF-8E9C-4C43-9A7F-526B690A2DD8}" srcOrd="6" destOrd="0" presId="urn:microsoft.com/office/officeart/2008/layout/LinedList"/>
    <dgm:cxn modelId="{B4294078-1127-490F-A725-0F3A1248FEBB}" type="presParOf" srcId="{634D64C0-B664-4A9F-BA7D-48A524BE7F9E}" destId="{A7003FB3-2AFD-49DA-AD57-226B2F93AA61}" srcOrd="7" destOrd="0" presId="urn:microsoft.com/office/officeart/2008/layout/LinedList"/>
    <dgm:cxn modelId="{7119EF61-50D2-4438-8B9A-CC8C2FD4CC72}" type="presParOf" srcId="{A7003FB3-2AFD-49DA-AD57-226B2F93AA61}" destId="{CF133080-4C4E-4BA4-B274-A2BC539A3484}" srcOrd="0" destOrd="0" presId="urn:microsoft.com/office/officeart/2008/layout/LinedList"/>
    <dgm:cxn modelId="{AB47CD0E-951C-4424-992A-F87718CA6B99}" type="presParOf" srcId="{A7003FB3-2AFD-49DA-AD57-226B2F93AA61}" destId="{F046EDD0-4D18-402D-AFC5-D57668F21255}" srcOrd="1" destOrd="0" presId="urn:microsoft.com/office/officeart/2008/layout/LinedList"/>
    <dgm:cxn modelId="{70C1F4EF-11CB-48E7-9212-DCDDB28F07F5}" type="presParOf" srcId="{634D64C0-B664-4A9F-BA7D-48A524BE7F9E}" destId="{F4BB97F6-7882-4B53-A303-401E8A6E08F6}" srcOrd="8" destOrd="0" presId="urn:microsoft.com/office/officeart/2008/layout/LinedList"/>
    <dgm:cxn modelId="{A5C95CFE-3987-4F93-81B7-54D7AAE3DE0A}" type="presParOf" srcId="{634D64C0-B664-4A9F-BA7D-48A524BE7F9E}" destId="{220A5B55-CE67-4D9D-8516-F050DB4DD13F}" srcOrd="9" destOrd="0" presId="urn:microsoft.com/office/officeart/2008/layout/LinedList"/>
    <dgm:cxn modelId="{12BF9A20-9CEF-4605-BE0D-283EEBA82C6D}" type="presParOf" srcId="{220A5B55-CE67-4D9D-8516-F050DB4DD13F}" destId="{FC870047-61E0-427E-85D1-24BC40ABF51E}" srcOrd="0" destOrd="0" presId="urn:microsoft.com/office/officeart/2008/layout/LinedList"/>
    <dgm:cxn modelId="{6B1FA73A-3A0A-4AD9-9D79-3D2AD859D4A6}" type="presParOf" srcId="{220A5B55-CE67-4D9D-8516-F050DB4DD13F}" destId="{3E98346E-C1E2-409E-9488-A18E834E4C67}" srcOrd="1" destOrd="0" presId="urn:microsoft.com/office/officeart/2008/layout/LinedList"/>
    <dgm:cxn modelId="{25C85555-343F-4D0A-9808-CCB7D6149F98}" type="presParOf" srcId="{634D64C0-B664-4A9F-BA7D-48A524BE7F9E}" destId="{EA1D6708-18D6-4D7F-9187-2B7058E9F2D6}" srcOrd="10" destOrd="0" presId="urn:microsoft.com/office/officeart/2008/layout/LinedList"/>
    <dgm:cxn modelId="{CFD91E39-7E35-4F31-86DF-B8E72288D348}" type="presParOf" srcId="{634D64C0-B664-4A9F-BA7D-48A524BE7F9E}" destId="{39423338-19A3-4AF8-B4F7-563939EEF608}" srcOrd="11" destOrd="0" presId="urn:microsoft.com/office/officeart/2008/layout/LinedList"/>
    <dgm:cxn modelId="{F91B3806-3FA2-415A-BE38-76347F5F4748}" type="presParOf" srcId="{39423338-19A3-4AF8-B4F7-563939EEF608}" destId="{870BFE37-41C9-46D5-9CF0-10972A0E0259}" srcOrd="0" destOrd="0" presId="urn:microsoft.com/office/officeart/2008/layout/LinedList"/>
    <dgm:cxn modelId="{BF1B7775-0612-4314-A8B3-9EA64E9795B4}" type="presParOf" srcId="{39423338-19A3-4AF8-B4F7-563939EEF608}" destId="{ECF76E3A-C804-4E89-A31B-F59B95093464}" srcOrd="1" destOrd="0" presId="urn:microsoft.com/office/officeart/2008/layout/LinedList"/>
    <dgm:cxn modelId="{238D6BD4-619E-4B47-B60D-2DB2945380BE}" type="presParOf" srcId="{634D64C0-B664-4A9F-BA7D-48A524BE7F9E}" destId="{62FF9D2E-AB6F-4266-971B-D9ECBB4464C1}" srcOrd="12" destOrd="0" presId="urn:microsoft.com/office/officeart/2008/layout/LinedList"/>
    <dgm:cxn modelId="{18CA7819-793B-45DA-9191-31B5C2535AB4}" type="presParOf" srcId="{634D64C0-B664-4A9F-BA7D-48A524BE7F9E}" destId="{9C913DAD-F0B1-4CB2-AEC3-78D09AA3AD7C}" srcOrd="13" destOrd="0" presId="urn:microsoft.com/office/officeart/2008/layout/LinedList"/>
    <dgm:cxn modelId="{44BC13C2-2351-4848-9549-4A027C8AA100}" type="presParOf" srcId="{9C913DAD-F0B1-4CB2-AEC3-78D09AA3AD7C}" destId="{C15E4ECD-D870-40C9-9686-F16E24ECBC95}" srcOrd="0" destOrd="0" presId="urn:microsoft.com/office/officeart/2008/layout/LinedList"/>
    <dgm:cxn modelId="{FECE5AE2-3557-4598-A3C1-78CD8618BF0F}" type="presParOf" srcId="{9C913DAD-F0B1-4CB2-AEC3-78D09AA3AD7C}" destId="{C57E4A09-B9EC-4F4C-BD4C-64998D6446E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B5FAFE4-E19D-4D52-9473-9D78F9F07D45}"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A85D084B-AAA7-4293-929C-75EC2AFF744D}">
      <dgm:prSet/>
      <dgm:spPr/>
      <dgm:t>
        <a:bodyPr/>
        <a:lstStyle/>
        <a:p>
          <a:r>
            <a:rPr lang="en-GB"/>
            <a:t>Nearly half of people in England and Wales have experienced one or more ACE, 9% have experienced four or more, (Blackburn &amp; Darwen Study).</a:t>
          </a:r>
          <a:endParaRPr lang="en-US"/>
        </a:p>
      </dgm:t>
    </dgm:pt>
    <dgm:pt modelId="{6D666091-E7B4-4883-BE04-930E8CC7FC40}" type="parTrans" cxnId="{5CB1A86D-FE55-49DB-811F-F8E5F12E978B}">
      <dgm:prSet/>
      <dgm:spPr/>
      <dgm:t>
        <a:bodyPr/>
        <a:lstStyle/>
        <a:p>
          <a:endParaRPr lang="en-US"/>
        </a:p>
      </dgm:t>
    </dgm:pt>
    <dgm:pt modelId="{CE5B5713-7D1E-4628-8A21-3E5E3AC6D42E}" type="sibTrans" cxnId="{5CB1A86D-FE55-49DB-811F-F8E5F12E978B}">
      <dgm:prSet/>
      <dgm:spPr/>
      <dgm:t>
        <a:bodyPr/>
        <a:lstStyle/>
        <a:p>
          <a:endParaRPr lang="en-US"/>
        </a:p>
      </dgm:t>
    </dgm:pt>
    <dgm:pt modelId="{FE655F88-1D7E-4FA7-82E3-E9AA6EC0DE58}">
      <dgm:prSet/>
      <dgm:spPr/>
      <dgm:t>
        <a:bodyPr/>
        <a:lstStyle/>
        <a:p>
          <a:r>
            <a:rPr lang="en-GB"/>
            <a:t>Can reduce life expectancy by around 20 years. </a:t>
          </a:r>
          <a:endParaRPr lang="en-US"/>
        </a:p>
      </dgm:t>
    </dgm:pt>
    <dgm:pt modelId="{1E6754C5-FBBC-4801-B7A5-3ED3AB9A35ED}" type="parTrans" cxnId="{3C7584E0-2486-4C5D-B446-0F5A791BCDFF}">
      <dgm:prSet/>
      <dgm:spPr/>
      <dgm:t>
        <a:bodyPr/>
        <a:lstStyle/>
        <a:p>
          <a:endParaRPr lang="en-US"/>
        </a:p>
      </dgm:t>
    </dgm:pt>
    <dgm:pt modelId="{B515B154-44B2-4B14-A3D8-08E863D9B5FB}" type="sibTrans" cxnId="{3C7584E0-2486-4C5D-B446-0F5A791BCDFF}">
      <dgm:prSet/>
      <dgm:spPr/>
      <dgm:t>
        <a:bodyPr/>
        <a:lstStyle/>
        <a:p>
          <a:endParaRPr lang="en-US"/>
        </a:p>
      </dgm:t>
    </dgm:pt>
    <dgm:pt modelId="{2339E97C-9A68-48D5-9866-E740C8790895}">
      <dgm:prSet/>
      <dgm:spPr/>
      <dgm:t>
        <a:bodyPr/>
        <a:lstStyle/>
        <a:p>
          <a:r>
            <a:rPr lang="en-GB"/>
            <a:t>Only around 20% of public sector staff are trained in trauma – informed practice. </a:t>
          </a:r>
          <a:endParaRPr lang="en-US"/>
        </a:p>
      </dgm:t>
    </dgm:pt>
    <dgm:pt modelId="{A656926E-9F5B-4F93-8852-DB7A2FD2A234}" type="parTrans" cxnId="{7A5DA79B-D43D-45D5-A8AF-3C710ADD147F}">
      <dgm:prSet/>
      <dgm:spPr/>
      <dgm:t>
        <a:bodyPr/>
        <a:lstStyle/>
        <a:p>
          <a:endParaRPr lang="en-US"/>
        </a:p>
      </dgm:t>
    </dgm:pt>
    <dgm:pt modelId="{072B7BAA-9231-41FD-9769-6F88521AAA71}" type="sibTrans" cxnId="{7A5DA79B-D43D-45D5-A8AF-3C710ADD147F}">
      <dgm:prSet/>
      <dgm:spPr/>
      <dgm:t>
        <a:bodyPr/>
        <a:lstStyle/>
        <a:p>
          <a:endParaRPr lang="en-US"/>
        </a:p>
      </dgm:t>
    </dgm:pt>
    <dgm:pt modelId="{5BCA51C7-41C8-49A0-9F93-5316810AF852}">
      <dgm:prSet/>
      <dgm:spPr/>
      <dgm:t>
        <a:bodyPr/>
        <a:lstStyle/>
        <a:p>
          <a:r>
            <a:rPr lang="en-GB"/>
            <a:t>Individuals with four or more ACEs are 14 times more likely to attempt suicide, (Wave Trust, 2023). </a:t>
          </a:r>
          <a:endParaRPr lang="en-US"/>
        </a:p>
      </dgm:t>
    </dgm:pt>
    <dgm:pt modelId="{53A4278F-F8F2-4417-BD79-2E97DEBA710C}" type="parTrans" cxnId="{A12AE9A1-B406-4BEE-ABB4-39214E44B726}">
      <dgm:prSet/>
      <dgm:spPr/>
      <dgm:t>
        <a:bodyPr/>
        <a:lstStyle/>
        <a:p>
          <a:endParaRPr lang="en-US"/>
        </a:p>
      </dgm:t>
    </dgm:pt>
    <dgm:pt modelId="{F17F6364-898B-46B3-A150-A57BA4C755CF}" type="sibTrans" cxnId="{A12AE9A1-B406-4BEE-ABB4-39214E44B726}">
      <dgm:prSet/>
      <dgm:spPr/>
      <dgm:t>
        <a:bodyPr/>
        <a:lstStyle/>
        <a:p>
          <a:endParaRPr lang="en-US"/>
        </a:p>
      </dgm:t>
    </dgm:pt>
    <dgm:pt modelId="{34AA0CA3-0D46-4ECD-8809-83E5073361BA}">
      <dgm:prSet/>
      <dgm:spPr/>
      <dgm:t>
        <a:bodyPr/>
        <a:lstStyle/>
        <a:p>
          <a:r>
            <a:rPr lang="en-GB"/>
            <a:t>Four or more ACEs - 11 times more likely to abuse substances.</a:t>
          </a:r>
          <a:endParaRPr lang="en-US"/>
        </a:p>
      </dgm:t>
    </dgm:pt>
    <dgm:pt modelId="{AFF7173E-37BF-4245-AF61-6CF7DBC0A4F1}" type="parTrans" cxnId="{CF734000-D604-4765-9EC1-B7AFCFE01A6E}">
      <dgm:prSet/>
      <dgm:spPr/>
      <dgm:t>
        <a:bodyPr/>
        <a:lstStyle/>
        <a:p>
          <a:endParaRPr lang="en-US"/>
        </a:p>
      </dgm:t>
    </dgm:pt>
    <dgm:pt modelId="{C06A52D5-776A-44C0-B5E6-5FD522FDFBA9}" type="sibTrans" cxnId="{CF734000-D604-4765-9EC1-B7AFCFE01A6E}">
      <dgm:prSet/>
      <dgm:spPr/>
      <dgm:t>
        <a:bodyPr/>
        <a:lstStyle/>
        <a:p>
          <a:endParaRPr lang="en-US"/>
        </a:p>
      </dgm:t>
    </dgm:pt>
    <dgm:pt modelId="{D588E75B-8C78-425A-B5A1-9B742002B83D}" type="pres">
      <dgm:prSet presAssocID="{6B5FAFE4-E19D-4D52-9473-9D78F9F07D45}" presName="Name0" presStyleCnt="0">
        <dgm:presLayoutVars>
          <dgm:dir/>
          <dgm:resizeHandles val="exact"/>
        </dgm:presLayoutVars>
      </dgm:prSet>
      <dgm:spPr/>
    </dgm:pt>
    <dgm:pt modelId="{38F3206C-5892-4FBF-B5D6-906837B0D072}" type="pres">
      <dgm:prSet presAssocID="{A85D084B-AAA7-4293-929C-75EC2AFF744D}" presName="node" presStyleLbl="node1" presStyleIdx="0" presStyleCnt="5">
        <dgm:presLayoutVars>
          <dgm:bulletEnabled val="1"/>
        </dgm:presLayoutVars>
      </dgm:prSet>
      <dgm:spPr/>
    </dgm:pt>
    <dgm:pt modelId="{DA68C8CF-F7B6-4F0B-B28A-8F64B27B6109}" type="pres">
      <dgm:prSet presAssocID="{CE5B5713-7D1E-4628-8A21-3E5E3AC6D42E}" presName="sibTrans" presStyleLbl="sibTrans2D1" presStyleIdx="0" presStyleCnt="4"/>
      <dgm:spPr/>
    </dgm:pt>
    <dgm:pt modelId="{81874D1B-DAB8-4A8D-8E78-E4A5F0AB7311}" type="pres">
      <dgm:prSet presAssocID="{CE5B5713-7D1E-4628-8A21-3E5E3AC6D42E}" presName="connectorText" presStyleLbl="sibTrans2D1" presStyleIdx="0" presStyleCnt="4"/>
      <dgm:spPr/>
    </dgm:pt>
    <dgm:pt modelId="{78E017C2-AD0A-4EEA-8FDF-74CA5AAAEEC8}" type="pres">
      <dgm:prSet presAssocID="{FE655F88-1D7E-4FA7-82E3-E9AA6EC0DE58}" presName="node" presStyleLbl="node1" presStyleIdx="1" presStyleCnt="5">
        <dgm:presLayoutVars>
          <dgm:bulletEnabled val="1"/>
        </dgm:presLayoutVars>
      </dgm:prSet>
      <dgm:spPr/>
    </dgm:pt>
    <dgm:pt modelId="{6FA13FDE-E632-49AA-AF02-47278380D744}" type="pres">
      <dgm:prSet presAssocID="{B515B154-44B2-4B14-A3D8-08E863D9B5FB}" presName="sibTrans" presStyleLbl="sibTrans2D1" presStyleIdx="1" presStyleCnt="4"/>
      <dgm:spPr/>
    </dgm:pt>
    <dgm:pt modelId="{54AE1C69-C7BD-41E3-8C7F-65249A365122}" type="pres">
      <dgm:prSet presAssocID="{B515B154-44B2-4B14-A3D8-08E863D9B5FB}" presName="connectorText" presStyleLbl="sibTrans2D1" presStyleIdx="1" presStyleCnt="4"/>
      <dgm:spPr/>
    </dgm:pt>
    <dgm:pt modelId="{0BF855A8-A4BB-410D-B25A-F661CFE9AB39}" type="pres">
      <dgm:prSet presAssocID="{2339E97C-9A68-48D5-9866-E740C8790895}" presName="node" presStyleLbl="node1" presStyleIdx="2" presStyleCnt="5">
        <dgm:presLayoutVars>
          <dgm:bulletEnabled val="1"/>
        </dgm:presLayoutVars>
      </dgm:prSet>
      <dgm:spPr/>
    </dgm:pt>
    <dgm:pt modelId="{2FA753AD-1E9F-4820-B84B-CC2DB6CA1B0B}" type="pres">
      <dgm:prSet presAssocID="{072B7BAA-9231-41FD-9769-6F88521AAA71}" presName="sibTrans" presStyleLbl="sibTrans2D1" presStyleIdx="2" presStyleCnt="4"/>
      <dgm:spPr/>
    </dgm:pt>
    <dgm:pt modelId="{D4204FCE-445B-4DA8-8BC8-206F4BB2CBD0}" type="pres">
      <dgm:prSet presAssocID="{072B7BAA-9231-41FD-9769-6F88521AAA71}" presName="connectorText" presStyleLbl="sibTrans2D1" presStyleIdx="2" presStyleCnt="4"/>
      <dgm:spPr/>
    </dgm:pt>
    <dgm:pt modelId="{59A943BD-A201-4AF3-9169-F635F1B64A6B}" type="pres">
      <dgm:prSet presAssocID="{5BCA51C7-41C8-49A0-9F93-5316810AF852}" presName="node" presStyleLbl="node1" presStyleIdx="3" presStyleCnt="5">
        <dgm:presLayoutVars>
          <dgm:bulletEnabled val="1"/>
        </dgm:presLayoutVars>
      </dgm:prSet>
      <dgm:spPr/>
    </dgm:pt>
    <dgm:pt modelId="{3D8CD30B-66E2-4472-8D8E-459B55B73188}" type="pres">
      <dgm:prSet presAssocID="{F17F6364-898B-46B3-A150-A57BA4C755CF}" presName="sibTrans" presStyleLbl="sibTrans2D1" presStyleIdx="3" presStyleCnt="4"/>
      <dgm:spPr/>
    </dgm:pt>
    <dgm:pt modelId="{7606EB8F-EFB2-46B6-9914-1146245D8EB5}" type="pres">
      <dgm:prSet presAssocID="{F17F6364-898B-46B3-A150-A57BA4C755CF}" presName="connectorText" presStyleLbl="sibTrans2D1" presStyleIdx="3" presStyleCnt="4"/>
      <dgm:spPr/>
    </dgm:pt>
    <dgm:pt modelId="{22BC527D-389F-455C-B244-CC9975700289}" type="pres">
      <dgm:prSet presAssocID="{34AA0CA3-0D46-4ECD-8809-83E5073361BA}" presName="node" presStyleLbl="node1" presStyleIdx="4" presStyleCnt="5">
        <dgm:presLayoutVars>
          <dgm:bulletEnabled val="1"/>
        </dgm:presLayoutVars>
      </dgm:prSet>
      <dgm:spPr/>
    </dgm:pt>
  </dgm:ptLst>
  <dgm:cxnLst>
    <dgm:cxn modelId="{CF734000-D604-4765-9EC1-B7AFCFE01A6E}" srcId="{6B5FAFE4-E19D-4D52-9473-9D78F9F07D45}" destId="{34AA0CA3-0D46-4ECD-8809-83E5073361BA}" srcOrd="4" destOrd="0" parTransId="{AFF7173E-37BF-4245-AF61-6CF7DBC0A4F1}" sibTransId="{C06A52D5-776A-44C0-B5E6-5FD522FDFBA9}"/>
    <dgm:cxn modelId="{E37C0601-EE2A-4F3F-AA00-1FC1B086A059}" type="presOf" srcId="{2339E97C-9A68-48D5-9866-E740C8790895}" destId="{0BF855A8-A4BB-410D-B25A-F661CFE9AB39}" srcOrd="0" destOrd="0" presId="urn:microsoft.com/office/officeart/2005/8/layout/process1"/>
    <dgm:cxn modelId="{6E781C02-9252-4EE7-A163-1F4F4B5EC777}" type="presOf" srcId="{6B5FAFE4-E19D-4D52-9473-9D78F9F07D45}" destId="{D588E75B-8C78-425A-B5A1-9B742002B83D}" srcOrd="0" destOrd="0" presId="urn:microsoft.com/office/officeart/2005/8/layout/process1"/>
    <dgm:cxn modelId="{541A2F06-5D41-4F2F-91B1-893AC9EB76E8}" type="presOf" srcId="{5BCA51C7-41C8-49A0-9F93-5316810AF852}" destId="{59A943BD-A201-4AF3-9169-F635F1B64A6B}" srcOrd="0" destOrd="0" presId="urn:microsoft.com/office/officeart/2005/8/layout/process1"/>
    <dgm:cxn modelId="{A687D015-87A1-424B-BADA-CDCE6A638C8B}" type="presOf" srcId="{CE5B5713-7D1E-4628-8A21-3E5E3AC6D42E}" destId="{81874D1B-DAB8-4A8D-8E78-E4A5F0AB7311}" srcOrd="1" destOrd="0" presId="urn:microsoft.com/office/officeart/2005/8/layout/process1"/>
    <dgm:cxn modelId="{02B66C21-6CD6-4FA9-B7E9-42416BA69D37}" type="presOf" srcId="{FE655F88-1D7E-4FA7-82E3-E9AA6EC0DE58}" destId="{78E017C2-AD0A-4EEA-8FDF-74CA5AAAEEC8}" srcOrd="0" destOrd="0" presId="urn:microsoft.com/office/officeart/2005/8/layout/process1"/>
    <dgm:cxn modelId="{8242B321-5460-43BC-AED5-6FA9E15F1653}" type="presOf" srcId="{072B7BAA-9231-41FD-9769-6F88521AAA71}" destId="{2FA753AD-1E9F-4820-B84B-CC2DB6CA1B0B}" srcOrd="0" destOrd="0" presId="urn:microsoft.com/office/officeart/2005/8/layout/process1"/>
    <dgm:cxn modelId="{3D84DF3E-E703-47C4-891A-BE982616D2C7}" type="presOf" srcId="{34AA0CA3-0D46-4ECD-8809-83E5073361BA}" destId="{22BC527D-389F-455C-B244-CC9975700289}" srcOrd="0" destOrd="0" presId="urn:microsoft.com/office/officeart/2005/8/layout/process1"/>
    <dgm:cxn modelId="{D680FF40-23D9-4748-A43C-90CAEF2075EC}" type="presOf" srcId="{B515B154-44B2-4B14-A3D8-08E863D9B5FB}" destId="{54AE1C69-C7BD-41E3-8C7F-65249A365122}" srcOrd="1" destOrd="0" presId="urn:microsoft.com/office/officeart/2005/8/layout/process1"/>
    <dgm:cxn modelId="{5CB1A86D-FE55-49DB-811F-F8E5F12E978B}" srcId="{6B5FAFE4-E19D-4D52-9473-9D78F9F07D45}" destId="{A85D084B-AAA7-4293-929C-75EC2AFF744D}" srcOrd="0" destOrd="0" parTransId="{6D666091-E7B4-4883-BE04-930E8CC7FC40}" sibTransId="{CE5B5713-7D1E-4628-8A21-3E5E3AC6D42E}"/>
    <dgm:cxn modelId="{02E4D06F-945F-43A5-8F8A-B14B85429F28}" type="presOf" srcId="{B515B154-44B2-4B14-A3D8-08E863D9B5FB}" destId="{6FA13FDE-E632-49AA-AF02-47278380D744}" srcOrd="0" destOrd="0" presId="urn:microsoft.com/office/officeart/2005/8/layout/process1"/>
    <dgm:cxn modelId="{1B4ED780-2390-4CE5-BA07-BFF477067B09}" type="presOf" srcId="{072B7BAA-9231-41FD-9769-6F88521AAA71}" destId="{D4204FCE-445B-4DA8-8BC8-206F4BB2CBD0}" srcOrd="1" destOrd="0" presId="urn:microsoft.com/office/officeart/2005/8/layout/process1"/>
    <dgm:cxn modelId="{7A5DA79B-D43D-45D5-A8AF-3C710ADD147F}" srcId="{6B5FAFE4-E19D-4D52-9473-9D78F9F07D45}" destId="{2339E97C-9A68-48D5-9866-E740C8790895}" srcOrd="2" destOrd="0" parTransId="{A656926E-9F5B-4F93-8852-DB7A2FD2A234}" sibTransId="{072B7BAA-9231-41FD-9769-6F88521AAA71}"/>
    <dgm:cxn modelId="{A12AE9A1-B406-4BEE-ABB4-39214E44B726}" srcId="{6B5FAFE4-E19D-4D52-9473-9D78F9F07D45}" destId="{5BCA51C7-41C8-49A0-9F93-5316810AF852}" srcOrd="3" destOrd="0" parTransId="{53A4278F-F8F2-4417-BD79-2E97DEBA710C}" sibTransId="{F17F6364-898B-46B3-A150-A57BA4C755CF}"/>
    <dgm:cxn modelId="{8432BFA9-E3CC-40CE-9DDC-0EF7D3C564F8}" type="presOf" srcId="{CE5B5713-7D1E-4628-8A21-3E5E3AC6D42E}" destId="{DA68C8CF-F7B6-4F0B-B28A-8F64B27B6109}" srcOrd="0" destOrd="0" presId="urn:microsoft.com/office/officeart/2005/8/layout/process1"/>
    <dgm:cxn modelId="{745FC3AA-80F7-47CD-BC88-D76779916CBD}" type="presOf" srcId="{F17F6364-898B-46B3-A150-A57BA4C755CF}" destId="{3D8CD30B-66E2-4472-8D8E-459B55B73188}" srcOrd="0" destOrd="0" presId="urn:microsoft.com/office/officeart/2005/8/layout/process1"/>
    <dgm:cxn modelId="{CA8568AD-2D11-4B79-AE66-37ECAE89ABC1}" type="presOf" srcId="{A85D084B-AAA7-4293-929C-75EC2AFF744D}" destId="{38F3206C-5892-4FBF-B5D6-906837B0D072}" srcOrd="0" destOrd="0" presId="urn:microsoft.com/office/officeart/2005/8/layout/process1"/>
    <dgm:cxn modelId="{D83AFCB6-6A62-411A-B168-6F7D859775EC}" type="presOf" srcId="{F17F6364-898B-46B3-A150-A57BA4C755CF}" destId="{7606EB8F-EFB2-46B6-9914-1146245D8EB5}" srcOrd="1" destOrd="0" presId="urn:microsoft.com/office/officeart/2005/8/layout/process1"/>
    <dgm:cxn modelId="{3C7584E0-2486-4C5D-B446-0F5A791BCDFF}" srcId="{6B5FAFE4-E19D-4D52-9473-9D78F9F07D45}" destId="{FE655F88-1D7E-4FA7-82E3-E9AA6EC0DE58}" srcOrd="1" destOrd="0" parTransId="{1E6754C5-FBBC-4801-B7A5-3ED3AB9A35ED}" sibTransId="{B515B154-44B2-4B14-A3D8-08E863D9B5FB}"/>
    <dgm:cxn modelId="{2F81F672-7EB0-4515-8A54-BFF9CF5F1005}" type="presParOf" srcId="{D588E75B-8C78-425A-B5A1-9B742002B83D}" destId="{38F3206C-5892-4FBF-B5D6-906837B0D072}" srcOrd="0" destOrd="0" presId="urn:microsoft.com/office/officeart/2005/8/layout/process1"/>
    <dgm:cxn modelId="{0577862D-BB03-481A-ABDF-DA3FCBB03F92}" type="presParOf" srcId="{D588E75B-8C78-425A-B5A1-9B742002B83D}" destId="{DA68C8CF-F7B6-4F0B-B28A-8F64B27B6109}" srcOrd="1" destOrd="0" presId="urn:microsoft.com/office/officeart/2005/8/layout/process1"/>
    <dgm:cxn modelId="{BF07D855-1A3B-47D9-B335-AF50DBDCFE81}" type="presParOf" srcId="{DA68C8CF-F7B6-4F0B-B28A-8F64B27B6109}" destId="{81874D1B-DAB8-4A8D-8E78-E4A5F0AB7311}" srcOrd="0" destOrd="0" presId="urn:microsoft.com/office/officeart/2005/8/layout/process1"/>
    <dgm:cxn modelId="{D6A946AA-26AF-44BE-B294-98EABE325858}" type="presParOf" srcId="{D588E75B-8C78-425A-B5A1-9B742002B83D}" destId="{78E017C2-AD0A-4EEA-8FDF-74CA5AAAEEC8}" srcOrd="2" destOrd="0" presId="urn:microsoft.com/office/officeart/2005/8/layout/process1"/>
    <dgm:cxn modelId="{9A2F9787-BB55-4CA8-A0B6-DD64E8F46420}" type="presParOf" srcId="{D588E75B-8C78-425A-B5A1-9B742002B83D}" destId="{6FA13FDE-E632-49AA-AF02-47278380D744}" srcOrd="3" destOrd="0" presId="urn:microsoft.com/office/officeart/2005/8/layout/process1"/>
    <dgm:cxn modelId="{E19F56CF-20AB-4961-9FC4-CB896EBB6B48}" type="presParOf" srcId="{6FA13FDE-E632-49AA-AF02-47278380D744}" destId="{54AE1C69-C7BD-41E3-8C7F-65249A365122}" srcOrd="0" destOrd="0" presId="urn:microsoft.com/office/officeart/2005/8/layout/process1"/>
    <dgm:cxn modelId="{4063A703-3776-4AAB-8BDF-22E121A54F8E}" type="presParOf" srcId="{D588E75B-8C78-425A-B5A1-9B742002B83D}" destId="{0BF855A8-A4BB-410D-B25A-F661CFE9AB39}" srcOrd="4" destOrd="0" presId="urn:microsoft.com/office/officeart/2005/8/layout/process1"/>
    <dgm:cxn modelId="{8E06C603-EDC9-491C-B2D0-47497A56CE98}" type="presParOf" srcId="{D588E75B-8C78-425A-B5A1-9B742002B83D}" destId="{2FA753AD-1E9F-4820-B84B-CC2DB6CA1B0B}" srcOrd="5" destOrd="0" presId="urn:microsoft.com/office/officeart/2005/8/layout/process1"/>
    <dgm:cxn modelId="{4115AC22-B232-4A25-971D-2A191573F097}" type="presParOf" srcId="{2FA753AD-1E9F-4820-B84B-CC2DB6CA1B0B}" destId="{D4204FCE-445B-4DA8-8BC8-206F4BB2CBD0}" srcOrd="0" destOrd="0" presId="urn:microsoft.com/office/officeart/2005/8/layout/process1"/>
    <dgm:cxn modelId="{A287CA0D-CE77-4E88-A891-69A95E487A58}" type="presParOf" srcId="{D588E75B-8C78-425A-B5A1-9B742002B83D}" destId="{59A943BD-A201-4AF3-9169-F635F1B64A6B}" srcOrd="6" destOrd="0" presId="urn:microsoft.com/office/officeart/2005/8/layout/process1"/>
    <dgm:cxn modelId="{7CA934DE-B09F-482A-9D52-D955A810A12B}" type="presParOf" srcId="{D588E75B-8C78-425A-B5A1-9B742002B83D}" destId="{3D8CD30B-66E2-4472-8D8E-459B55B73188}" srcOrd="7" destOrd="0" presId="urn:microsoft.com/office/officeart/2005/8/layout/process1"/>
    <dgm:cxn modelId="{164DE4DA-655F-440F-BABA-B187C1367604}" type="presParOf" srcId="{3D8CD30B-66E2-4472-8D8E-459B55B73188}" destId="{7606EB8F-EFB2-46B6-9914-1146245D8EB5}" srcOrd="0" destOrd="0" presId="urn:microsoft.com/office/officeart/2005/8/layout/process1"/>
    <dgm:cxn modelId="{D81FB61C-0A6C-45CA-A845-4389D4170F9C}" type="presParOf" srcId="{D588E75B-8C78-425A-B5A1-9B742002B83D}" destId="{22BC527D-389F-455C-B244-CC9975700289}"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3DD949A-50DA-470E-B1D7-A295F541652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8487BDD-3C32-4EC6-927F-B3413D4E4759}">
      <dgm:prSet/>
      <dgm:spPr/>
      <dgm:t>
        <a:bodyPr/>
        <a:lstStyle/>
        <a:p>
          <a:r>
            <a:rPr lang="en-GB"/>
            <a:t>Actions to prevent and mitigate ACEs and their associated harms are essential to improve population health for present and future generations, (Bethell et al., 2017; Patcher et al., 2017) </a:t>
          </a:r>
          <a:endParaRPr lang="en-US"/>
        </a:p>
      </dgm:t>
    </dgm:pt>
    <dgm:pt modelId="{81D5ECF4-6839-4C3F-9B79-AC8BDBD56D82}" type="parTrans" cxnId="{DEA941E4-158B-4F6E-8E36-385B346FABAF}">
      <dgm:prSet/>
      <dgm:spPr/>
      <dgm:t>
        <a:bodyPr/>
        <a:lstStyle/>
        <a:p>
          <a:endParaRPr lang="en-US"/>
        </a:p>
      </dgm:t>
    </dgm:pt>
    <dgm:pt modelId="{228BF7E5-0B4F-4F43-8E21-3B2F2F74FF95}" type="sibTrans" cxnId="{DEA941E4-158B-4F6E-8E36-385B346FABAF}">
      <dgm:prSet/>
      <dgm:spPr/>
      <dgm:t>
        <a:bodyPr/>
        <a:lstStyle/>
        <a:p>
          <a:endParaRPr lang="en-US"/>
        </a:p>
      </dgm:t>
    </dgm:pt>
    <dgm:pt modelId="{1503A498-5D1A-4C22-9238-B50D2AA6B53E}">
      <dgm:prSet/>
      <dgm:spPr/>
      <dgm:t>
        <a:bodyPr/>
        <a:lstStyle/>
        <a:p>
          <a:r>
            <a:rPr lang="en-GB" dirty="0"/>
            <a:t>“The complexity of ACEs across the life course is a difficult and important challenge to address, and one which requires a response extending across sectors and generations.”</a:t>
          </a:r>
          <a:endParaRPr lang="en-US" dirty="0"/>
        </a:p>
      </dgm:t>
    </dgm:pt>
    <dgm:pt modelId="{6C350D9E-25F1-4C42-9F76-C2C2E2DD5719}" type="parTrans" cxnId="{8DB9DA79-70D4-46CD-9825-4C039937FB10}">
      <dgm:prSet/>
      <dgm:spPr/>
      <dgm:t>
        <a:bodyPr/>
        <a:lstStyle/>
        <a:p>
          <a:endParaRPr lang="en-US"/>
        </a:p>
      </dgm:t>
    </dgm:pt>
    <dgm:pt modelId="{E0DCC50A-2AD1-43AC-9DB8-ABA85A82A5D0}" type="sibTrans" cxnId="{8DB9DA79-70D4-46CD-9825-4C039937FB10}">
      <dgm:prSet/>
      <dgm:spPr/>
      <dgm:t>
        <a:bodyPr/>
        <a:lstStyle/>
        <a:p>
          <a:endParaRPr lang="en-US"/>
        </a:p>
      </dgm:t>
    </dgm:pt>
    <dgm:pt modelId="{0A436E4B-F245-4ED3-9BFB-C88C90B58437}" type="pres">
      <dgm:prSet presAssocID="{53DD949A-50DA-470E-B1D7-A295F5416523}" presName="linear" presStyleCnt="0">
        <dgm:presLayoutVars>
          <dgm:animLvl val="lvl"/>
          <dgm:resizeHandles val="exact"/>
        </dgm:presLayoutVars>
      </dgm:prSet>
      <dgm:spPr/>
    </dgm:pt>
    <dgm:pt modelId="{87270278-0DC7-4530-8D36-997AD6186ED3}" type="pres">
      <dgm:prSet presAssocID="{A8487BDD-3C32-4EC6-927F-B3413D4E4759}" presName="parentText" presStyleLbl="node1" presStyleIdx="0" presStyleCnt="2">
        <dgm:presLayoutVars>
          <dgm:chMax val="0"/>
          <dgm:bulletEnabled val="1"/>
        </dgm:presLayoutVars>
      </dgm:prSet>
      <dgm:spPr/>
    </dgm:pt>
    <dgm:pt modelId="{204908E4-71A6-43A0-938C-1AB7D0C8A393}" type="pres">
      <dgm:prSet presAssocID="{228BF7E5-0B4F-4F43-8E21-3B2F2F74FF95}" presName="spacer" presStyleCnt="0"/>
      <dgm:spPr/>
    </dgm:pt>
    <dgm:pt modelId="{4797314B-A2A4-4857-94BD-71C74D71DC1C}" type="pres">
      <dgm:prSet presAssocID="{1503A498-5D1A-4C22-9238-B50D2AA6B53E}" presName="parentText" presStyleLbl="node1" presStyleIdx="1" presStyleCnt="2">
        <dgm:presLayoutVars>
          <dgm:chMax val="0"/>
          <dgm:bulletEnabled val="1"/>
        </dgm:presLayoutVars>
      </dgm:prSet>
      <dgm:spPr/>
    </dgm:pt>
  </dgm:ptLst>
  <dgm:cxnLst>
    <dgm:cxn modelId="{FB27C216-B17B-40C1-B9BB-C4A097B09534}" type="presOf" srcId="{1503A498-5D1A-4C22-9238-B50D2AA6B53E}" destId="{4797314B-A2A4-4857-94BD-71C74D71DC1C}" srcOrd="0" destOrd="0" presId="urn:microsoft.com/office/officeart/2005/8/layout/vList2"/>
    <dgm:cxn modelId="{8DB9DA79-70D4-46CD-9825-4C039937FB10}" srcId="{53DD949A-50DA-470E-B1D7-A295F5416523}" destId="{1503A498-5D1A-4C22-9238-B50D2AA6B53E}" srcOrd="1" destOrd="0" parTransId="{6C350D9E-25F1-4C42-9F76-C2C2E2DD5719}" sibTransId="{E0DCC50A-2AD1-43AC-9DB8-ABA85A82A5D0}"/>
    <dgm:cxn modelId="{10B687C0-DE3F-47DD-9EDA-F9132501FB1B}" type="presOf" srcId="{A8487BDD-3C32-4EC6-927F-B3413D4E4759}" destId="{87270278-0DC7-4530-8D36-997AD6186ED3}" srcOrd="0" destOrd="0" presId="urn:microsoft.com/office/officeart/2005/8/layout/vList2"/>
    <dgm:cxn modelId="{F80203DC-DF6D-4665-AE24-8155C6217C0E}" type="presOf" srcId="{53DD949A-50DA-470E-B1D7-A295F5416523}" destId="{0A436E4B-F245-4ED3-9BFB-C88C90B58437}" srcOrd="0" destOrd="0" presId="urn:microsoft.com/office/officeart/2005/8/layout/vList2"/>
    <dgm:cxn modelId="{DEA941E4-158B-4F6E-8E36-385B346FABAF}" srcId="{53DD949A-50DA-470E-B1D7-A295F5416523}" destId="{A8487BDD-3C32-4EC6-927F-B3413D4E4759}" srcOrd="0" destOrd="0" parTransId="{81D5ECF4-6839-4C3F-9B79-AC8BDBD56D82}" sibTransId="{228BF7E5-0B4F-4F43-8E21-3B2F2F74FF95}"/>
    <dgm:cxn modelId="{3DFD00F9-C469-4E77-AB24-1889EB36AB1F}" type="presParOf" srcId="{0A436E4B-F245-4ED3-9BFB-C88C90B58437}" destId="{87270278-0DC7-4530-8D36-997AD6186ED3}" srcOrd="0" destOrd="0" presId="urn:microsoft.com/office/officeart/2005/8/layout/vList2"/>
    <dgm:cxn modelId="{C3DA3765-F2BF-4893-A61E-62F02B48D043}" type="presParOf" srcId="{0A436E4B-F245-4ED3-9BFB-C88C90B58437}" destId="{204908E4-71A6-43A0-938C-1AB7D0C8A393}" srcOrd="1" destOrd="0" presId="urn:microsoft.com/office/officeart/2005/8/layout/vList2"/>
    <dgm:cxn modelId="{0B545484-54D5-48A5-85EC-9D65E01A721F}" type="presParOf" srcId="{0A436E4B-F245-4ED3-9BFB-C88C90B58437}" destId="{4797314B-A2A4-4857-94BD-71C74D71DC1C}"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B21A161-E6E3-4AC6-B6F0-492819064870}"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97D8472F-CDBC-41B8-B2FD-E51DE496C4D6}">
      <dgm:prSet/>
      <dgm:spPr/>
      <dgm:t>
        <a:bodyPr/>
        <a:lstStyle/>
        <a:p>
          <a:r>
            <a:rPr lang="en-GB"/>
            <a:t>Tackle conditions that make ACEs more prevalent.</a:t>
          </a:r>
          <a:endParaRPr lang="en-US"/>
        </a:p>
      </dgm:t>
    </dgm:pt>
    <dgm:pt modelId="{86D2C636-AADB-4520-93CD-CB8E4A07E575}" type="parTrans" cxnId="{14333FD3-B60C-476C-8C54-A97A71BC10AC}">
      <dgm:prSet/>
      <dgm:spPr/>
      <dgm:t>
        <a:bodyPr/>
        <a:lstStyle/>
        <a:p>
          <a:endParaRPr lang="en-US"/>
        </a:p>
      </dgm:t>
    </dgm:pt>
    <dgm:pt modelId="{8300A52A-2285-4B81-B02D-C9AB98C4D58C}" type="sibTrans" cxnId="{14333FD3-B60C-476C-8C54-A97A71BC10AC}">
      <dgm:prSet/>
      <dgm:spPr/>
      <dgm:t>
        <a:bodyPr/>
        <a:lstStyle/>
        <a:p>
          <a:endParaRPr lang="en-US"/>
        </a:p>
      </dgm:t>
    </dgm:pt>
    <dgm:pt modelId="{209BA20A-F03B-4D8C-A22D-A5C7CF9F3FBB}">
      <dgm:prSet/>
      <dgm:spPr/>
      <dgm:t>
        <a:bodyPr/>
        <a:lstStyle/>
        <a:p>
          <a:r>
            <a:rPr lang="en-GB"/>
            <a:t>Improve the support provided to families.</a:t>
          </a:r>
          <a:endParaRPr lang="en-US"/>
        </a:p>
      </dgm:t>
    </dgm:pt>
    <dgm:pt modelId="{87164D80-9B94-4FE8-967D-3D7CBD64E439}" type="parTrans" cxnId="{AD24F41C-365C-49A4-94B1-76095B59F88D}">
      <dgm:prSet/>
      <dgm:spPr/>
      <dgm:t>
        <a:bodyPr/>
        <a:lstStyle/>
        <a:p>
          <a:endParaRPr lang="en-US"/>
        </a:p>
      </dgm:t>
    </dgm:pt>
    <dgm:pt modelId="{4E1B3FCB-5AD6-4D94-B2D9-9A5A58FDBD52}" type="sibTrans" cxnId="{AD24F41C-365C-49A4-94B1-76095B59F88D}">
      <dgm:prSet/>
      <dgm:spPr/>
      <dgm:t>
        <a:bodyPr/>
        <a:lstStyle/>
        <a:p>
          <a:endParaRPr lang="en-US"/>
        </a:p>
      </dgm:t>
    </dgm:pt>
    <dgm:pt modelId="{8C8219C0-B510-4DB9-B595-781A14757289}">
      <dgm:prSet/>
      <dgm:spPr/>
      <dgm:t>
        <a:bodyPr/>
        <a:lstStyle/>
        <a:p>
          <a:r>
            <a:rPr lang="en-GB"/>
            <a:t>Effective leadership, strong professional workforces and strong services.</a:t>
          </a:r>
          <a:endParaRPr lang="en-US"/>
        </a:p>
      </dgm:t>
    </dgm:pt>
    <dgm:pt modelId="{B967DF3B-2ACE-4B3C-B068-57455B1C1D3B}" type="parTrans" cxnId="{4680955C-8C89-4F0F-973D-BE361199A3DF}">
      <dgm:prSet/>
      <dgm:spPr/>
      <dgm:t>
        <a:bodyPr/>
        <a:lstStyle/>
        <a:p>
          <a:endParaRPr lang="en-US"/>
        </a:p>
      </dgm:t>
    </dgm:pt>
    <dgm:pt modelId="{AC4D1E5D-69B1-477C-A38A-CCD18B8DD35B}" type="sibTrans" cxnId="{4680955C-8C89-4F0F-973D-BE361199A3DF}">
      <dgm:prSet/>
      <dgm:spPr/>
      <dgm:t>
        <a:bodyPr/>
        <a:lstStyle/>
        <a:p>
          <a:endParaRPr lang="en-US"/>
        </a:p>
      </dgm:t>
    </dgm:pt>
    <dgm:pt modelId="{7C8F6F86-1C83-4D92-A439-A1FD7E5E4C8A}">
      <dgm:prSet/>
      <dgm:spPr/>
      <dgm:t>
        <a:bodyPr/>
        <a:lstStyle/>
        <a:p>
          <a:r>
            <a:rPr lang="en-GB"/>
            <a:t>Investment into research.</a:t>
          </a:r>
          <a:endParaRPr lang="en-US"/>
        </a:p>
      </dgm:t>
    </dgm:pt>
    <dgm:pt modelId="{978651BF-1F1D-4A12-822F-C6E5A3279FCA}" type="parTrans" cxnId="{7194B7E6-A7A3-45D0-AD38-24F6E98A8214}">
      <dgm:prSet/>
      <dgm:spPr/>
      <dgm:t>
        <a:bodyPr/>
        <a:lstStyle/>
        <a:p>
          <a:endParaRPr lang="en-US"/>
        </a:p>
      </dgm:t>
    </dgm:pt>
    <dgm:pt modelId="{F83D3C21-530C-44D6-AD6E-E6A9957DD6F8}" type="sibTrans" cxnId="{7194B7E6-A7A3-45D0-AD38-24F6E98A8214}">
      <dgm:prSet/>
      <dgm:spPr/>
      <dgm:t>
        <a:bodyPr/>
        <a:lstStyle/>
        <a:p>
          <a:endParaRPr lang="en-US"/>
        </a:p>
      </dgm:t>
    </dgm:pt>
    <dgm:pt modelId="{6C502B4A-88B6-43CA-A99C-4D70BDF8AB81}" type="pres">
      <dgm:prSet presAssocID="{4B21A161-E6E3-4AC6-B6F0-492819064870}" presName="matrix" presStyleCnt="0">
        <dgm:presLayoutVars>
          <dgm:chMax val="1"/>
          <dgm:dir/>
          <dgm:resizeHandles val="exact"/>
        </dgm:presLayoutVars>
      </dgm:prSet>
      <dgm:spPr/>
    </dgm:pt>
    <dgm:pt modelId="{A6AB0057-EE0C-4253-B992-F4740A85EB4C}" type="pres">
      <dgm:prSet presAssocID="{4B21A161-E6E3-4AC6-B6F0-492819064870}" presName="diamond" presStyleLbl="bgShp" presStyleIdx="0" presStyleCnt="1"/>
      <dgm:spPr/>
    </dgm:pt>
    <dgm:pt modelId="{4558ADD6-D94C-4A26-BD4C-A781CD14D5E0}" type="pres">
      <dgm:prSet presAssocID="{4B21A161-E6E3-4AC6-B6F0-492819064870}" presName="quad1" presStyleLbl="node1" presStyleIdx="0" presStyleCnt="4">
        <dgm:presLayoutVars>
          <dgm:chMax val="0"/>
          <dgm:chPref val="0"/>
          <dgm:bulletEnabled val="1"/>
        </dgm:presLayoutVars>
      </dgm:prSet>
      <dgm:spPr/>
    </dgm:pt>
    <dgm:pt modelId="{7C649554-9359-43B7-8B26-E63861CAD016}" type="pres">
      <dgm:prSet presAssocID="{4B21A161-E6E3-4AC6-B6F0-492819064870}" presName="quad2" presStyleLbl="node1" presStyleIdx="1" presStyleCnt="4">
        <dgm:presLayoutVars>
          <dgm:chMax val="0"/>
          <dgm:chPref val="0"/>
          <dgm:bulletEnabled val="1"/>
        </dgm:presLayoutVars>
      </dgm:prSet>
      <dgm:spPr/>
    </dgm:pt>
    <dgm:pt modelId="{F6906A8B-D30B-44B8-A764-D44CD13A5340}" type="pres">
      <dgm:prSet presAssocID="{4B21A161-E6E3-4AC6-B6F0-492819064870}" presName="quad3" presStyleLbl="node1" presStyleIdx="2" presStyleCnt="4">
        <dgm:presLayoutVars>
          <dgm:chMax val="0"/>
          <dgm:chPref val="0"/>
          <dgm:bulletEnabled val="1"/>
        </dgm:presLayoutVars>
      </dgm:prSet>
      <dgm:spPr/>
    </dgm:pt>
    <dgm:pt modelId="{821476DA-89B2-4CD1-AD56-D460C5033BEF}" type="pres">
      <dgm:prSet presAssocID="{4B21A161-E6E3-4AC6-B6F0-492819064870}" presName="quad4" presStyleLbl="node1" presStyleIdx="3" presStyleCnt="4">
        <dgm:presLayoutVars>
          <dgm:chMax val="0"/>
          <dgm:chPref val="0"/>
          <dgm:bulletEnabled val="1"/>
        </dgm:presLayoutVars>
      </dgm:prSet>
      <dgm:spPr/>
    </dgm:pt>
  </dgm:ptLst>
  <dgm:cxnLst>
    <dgm:cxn modelId="{AD24F41C-365C-49A4-94B1-76095B59F88D}" srcId="{4B21A161-E6E3-4AC6-B6F0-492819064870}" destId="{209BA20A-F03B-4D8C-A22D-A5C7CF9F3FBB}" srcOrd="1" destOrd="0" parTransId="{87164D80-9B94-4FE8-967D-3D7CBD64E439}" sibTransId="{4E1B3FCB-5AD6-4D94-B2D9-9A5A58FDBD52}"/>
    <dgm:cxn modelId="{4680955C-8C89-4F0F-973D-BE361199A3DF}" srcId="{4B21A161-E6E3-4AC6-B6F0-492819064870}" destId="{8C8219C0-B510-4DB9-B595-781A14757289}" srcOrd="2" destOrd="0" parTransId="{B967DF3B-2ACE-4B3C-B068-57455B1C1D3B}" sibTransId="{AC4D1E5D-69B1-477C-A38A-CCD18B8DD35B}"/>
    <dgm:cxn modelId="{66B14E5E-89A2-4873-B8F5-7F0999300805}" type="presOf" srcId="{4B21A161-E6E3-4AC6-B6F0-492819064870}" destId="{6C502B4A-88B6-43CA-A99C-4D70BDF8AB81}" srcOrd="0" destOrd="0" presId="urn:microsoft.com/office/officeart/2005/8/layout/matrix3"/>
    <dgm:cxn modelId="{4BDF0845-7A85-4B62-B15B-47CE739979F4}" type="presOf" srcId="{7C8F6F86-1C83-4D92-A439-A1FD7E5E4C8A}" destId="{821476DA-89B2-4CD1-AD56-D460C5033BEF}" srcOrd="0" destOrd="0" presId="urn:microsoft.com/office/officeart/2005/8/layout/matrix3"/>
    <dgm:cxn modelId="{49781845-73FA-4B37-9C20-2FA9D5513F32}" type="presOf" srcId="{8C8219C0-B510-4DB9-B595-781A14757289}" destId="{F6906A8B-D30B-44B8-A764-D44CD13A5340}" srcOrd="0" destOrd="0" presId="urn:microsoft.com/office/officeart/2005/8/layout/matrix3"/>
    <dgm:cxn modelId="{42EFBB67-656B-4D63-9388-DE4C1421F340}" type="presOf" srcId="{209BA20A-F03B-4D8C-A22D-A5C7CF9F3FBB}" destId="{7C649554-9359-43B7-8B26-E63861CAD016}" srcOrd="0" destOrd="0" presId="urn:microsoft.com/office/officeart/2005/8/layout/matrix3"/>
    <dgm:cxn modelId="{F1DBEF56-3E07-487C-B824-FD1D8F32AA3D}" type="presOf" srcId="{97D8472F-CDBC-41B8-B2FD-E51DE496C4D6}" destId="{4558ADD6-D94C-4A26-BD4C-A781CD14D5E0}" srcOrd="0" destOrd="0" presId="urn:microsoft.com/office/officeart/2005/8/layout/matrix3"/>
    <dgm:cxn modelId="{14333FD3-B60C-476C-8C54-A97A71BC10AC}" srcId="{4B21A161-E6E3-4AC6-B6F0-492819064870}" destId="{97D8472F-CDBC-41B8-B2FD-E51DE496C4D6}" srcOrd="0" destOrd="0" parTransId="{86D2C636-AADB-4520-93CD-CB8E4A07E575}" sibTransId="{8300A52A-2285-4B81-B02D-C9AB98C4D58C}"/>
    <dgm:cxn modelId="{7194B7E6-A7A3-45D0-AD38-24F6E98A8214}" srcId="{4B21A161-E6E3-4AC6-B6F0-492819064870}" destId="{7C8F6F86-1C83-4D92-A439-A1FD7E5E4C8A}" srcOrd="3" destOrd="0" parTransId="{978651BF-1F1D-4A12-822F-C6E5A3279FCA}" sibTransId="{F83D3C21-530C-44D6-AD6E-E6A9957DD6F8}"/>
    <dgm:cxn modelId="{BF4F5A38-F839-45BC-9D4C-BC3D6D0BFB13}" type="presParOf" srcId="{6C502B4A-88B6-43CA-A99C-4D70BDF8AB81}" destId="{A6AB0057-EE0C-4253-B992-F4740A85EB4C}" srcOrd="0" destOrd="0" presId="urn:microsoft.com/office/officeart/2005/8/layout/matrix3"/>
    <dgm:cxn modelId="{7EAE4996-750D-4768-9C16-859953536E35}" type="presParOf" srcId="{6C502B4A-88B6-43CA-A99C-4D70BDF8AB81}" destId="{4558ADD6-D94C-4A26-BD4C-A781CD14D5E0}" srcOrd="1" destOrd="0" presId="urn:microsoft.com/office/officeart/2005/8/layout/matrix3"/>
    <dgm:cxn modelId="{1EC4D04E-27C1-4F56-A230-12BD77F8387C}" type="presParOf" srcId="{6C502B4A-88B6-43CA-A99C-4D70BDF8AB81}" destId="{7C649554-9359-43B7-8B26-E63861CAD016}" srcOrd="2" destOrd="0" presId="urn:microsoft.com/office/officeart/2005/8/layout/matrix3"/>
    <dgm:cxn modelId="{2953093A-1AD3-4EDE-ACAF-A38299FA872F}" type="presParOf" srcId="{6C502B4A-88B6-43CA-A99C-4D70BDF8AB81}" destId="{F6906A8B-D30B-44B8-A764-D44CD13A5340}" srcOrd="3" destOrd="0" presId="urn:microsoft.com/office/officeart/2005/8/layout/matrix3"/>
    <dgm:cxn modelId="{19C2B338-A662-427D-9007-3ABE2E1E5489}" type="presParOf" srcId="{6C502B4A-88B6-43CA-A99C-4D70BDF8AB81}" destId="{821476DA-89B2-4CD1-AD56-D460C5033BEF}"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484CDF6-3FC7-4A76-8C35-4E4896169AEE}"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US"/>
        </a:p>
      </dgm:t>
    </dgm:pt>
    <dgm:pt modelId="{6DB90BC0-8CDC-41F3-A3EB-ADACF619ECCB}">
      <dgm:prSet/>
      <dgm:spPr/>
      <dgm:t>
        <a:bodyPr/>
        <a:lstStyle/>
        <a:p>
          <a:r>
            <a:rPr lang="en-GB" dirty="0"/>
            <a:t>Prevents issues from occurring – however not everything can be prevented.</a:t>
          </a:r>
          <a:endParaRPr lang="en-US" dirty="0"/>
        </a:p>
      </dgm:t>
    </dgm:pt>
    <dgm:pt modelId="{D332D344-17CE-41A3-A44B-62E05F0CB2D1}" type="parTrans" cxnId="{E6CA7E9C-D06C-41A1-9B18-754FB2954A3C}">
      <dgm:prSet/>
      <dgm:spPr/>
      <dgm:t>
        <a:bodyPr/>
        <a:lstStyle/>
        <a:p>
          <a:endParaRPr lang="en-US"/>
        </a:p>
      </dgm:t>
    </dgm:pt>
    <dgm:pt modelId="{D9E2B75E-8B87-4FE3-A274-40D31878174F}" type="sibTrans" cxnId="{E6CA7E9C-D06C-41A1-9B18-754FB2954A3C}">
      <dgm:prSet/>
      <dgm:spPr/>
      <dgm:t>
        <a:bodyPr/>
        <a:lstStyle/>
        <a:p>
          <a:endParaRPr lang="en-US"/>
        </a:p>
      </dgm:t>
    </dgm:pt>
    <dgm:pt modelId="{DE5106EE-3E07-4408-8756-734C1431C827}">
      <dgm:prSet/>
      <dgm:spPr/>
      <dgm:t>
        <a:bodyPr/>
        <a:lstStyle/>
        <a:p>
          <a:r>
            <a:rPr lang="en-GB" dirty="0"/>
            <a:t>Tackle them head - on.</a:t>
          </a:r>
          <a:endParaRPr lang="en-US" dirty="0"/>
        </a:p>
      </dgm:t>
    </dgm:pt>
    <dgm:pt modelId="{12243AEA-3BA0-4B8B-8BF6-A05C98B2CFB0}" type="parTrans" cxnId="{3EE90739-CD40-45F7-8938-EFF826F3F5BC}">
      <dgm:prSet/>
      <dgm:spPr/>
      <dgm:t>
        <a:bodyPr/>
        <a:lstStyle/>
        <a:p>
          <a:endParaRPr lang="en-US"/>
        </a:p>
      </dgm:t>
    </dgm:pt>
    <dgm:pt modelId="{80460835-45DF-4C95-8E04-5B4B9DD425C8}" type="sibTrans" cxnId="{3EE90739-CD40-45F7-8938-EFF826F3F5BC}">
      <dgm:prSet/>
      <dgm:spPr/>
      <dgm:t>
        <a:bodyPr/>
        <a:lstStyle/>
        <a:p>
          <a:endParaRPr lang="en-US"/>
        </a:p>
      </dgm:t>
    </dgm:pt>
    <dgm:pt modelId="{41D16309-8CE1-4C06-BA76-C606BF983564}">
      <dgm:prSet/>
      <dgm:spPr/>
      <dgm:t>
        <a:bodyPr/>
        <a:lstStyle/>
        <a:p>
          <a:r>
            <a:rPr lang="en-GB" dirty="0"/>
            <a:t>Foster a whole set of personal strengths and skills to prepare a child for life as an adult. </a:t>
          </a:r>
          <a:endParaRPr lang="en-US" dirty="0"/>
        </a:p>
      </dgm:t>
    </dgm:pt>
    <dgm:pt modelId="{FDEFF09E-9DD6-478C-B42C-50A83FE6DF3E}" type="parTrans" cxnId="{EBABD3B0-33EA-40DF-9AD0-D0C40FD74F06}">
      <dgm:prSet/>
      <dgm:spPr/>
      <dgm:t>
        <a:bodyPr/>
        <a:lstStyle/>
        <a:p>
          <a:endParaRPr lang="en-US"/>
        </a:p>
      </dgm:t>
    </dgm:pt>
    <dgm:pt modelId="{33BEDC0D-2264-4C72-992A-49308940377B}" type="sibTrans" cxnId="{EBABD3B0-33EA-40DF-9AD0-D0C40FD74F06}">
      <dgm:prSet/>
      <dgm:spPr/>
      <dgm:t>
        <a:bodyPr/>
        <a:lstStyle/>
        <a:p>
          <a:endParaRPr lang="en-US"/>
        </a:p>
      </dgm:t>
    </dgm:pt>
    <dgm:pt modelId="{B3EBF2B9-8DF3-4C66-9A6E-02A4F68C03B1}">
      <dgm:prSet/>
      <dgm:spPr/>
      <dgm:t>
        <a:bodyPr/>
        <a:lstStyle/>
        <a:p>
          <a:r>
            <a:rPr lang="en-GB" dirty="0"/>
            <a:t>Support for families in the earliest years. </a:t>
          </a:r>
          <a:endParaRPr lang="en-US" dirty="0"/>
        </a:p>
      </dgm:t>
    </dgm:pt>
    <dgm:pt modelId="{E15F942F-4A6B-4814-811C-2F0CAE4FA845}" type="parTrans" cxnId="{6BD07ACC-F5F8-4800-8132-820145E0F6FA}">
      <dgm:prSet/>
      <dgm:spPr/>
      <dgm:t>
        <a:bodyPr/>
        <a:lstStyle/>
        <a:p>
          <a:endParaRPr lang="en-US"/>
        </a:p>
      </dgm:t>
    </dgm:pt>
    <dgm:pt modelId="{A7903A86-E45E-49B7-8638-2D34A09CA72C}" type="sibTrans" cxnId="{6BD07ACC-F5F8-4800-8132-820145E0F6FA}">
      <dgm:prSet/>
      <dgm:spPr/>
      <dgm:t>
        <a:bodyPr/>
        <a:lstStyle/>
        <a:p>
          <a:endParaRPr lang="en-US"/>
        </a:p>
      </dgm:t>
    </dgm:pt>
    <dgm:pt modelId="{E220A9A8-79B2-491F-9C86-FC886897F15B}" type="pres">
      <dgm:prSet presAssocID="{3484CDF6-3FC7-4A76-8C35-4E4896169AEE}" presName="cycle" presStyleCnt="0">
        <dgm:presLayoutVars>
          <dgm:dir/>
          <dgm:resizeHandles val="exact"/>
        </dgm:presLayoutVars>
      </dgm:prSet>
      <dgm:spPr/>
    </dgm:pt>
    <dgm:pt modelId="{D07937E1-975B-46BC-B9BD-453D8C36ACCC}" type="pres">
      <dgm:prSet presAssocID="{6DB90BC0-8CDC-41F3-A3EB-ADACF619ECCB}" presName="dummy" presStyleCnt="0"/>
      <dgm:spPr/>
    </dgm:pt>
    <dgm:pt modelId="{38587E94-9701-4D45-8EBA-F3E6596B0556}" type="pres">
      <dgm:prSet presAssocID="{6DB90BC0-8CDC-41F3-A3EB-ADACF619ECCB}" presName="node" presStyleLbl="revTx" presStyleIdx="0" presStyleCnt="4">
        <dgm:presLayoutVars>
          <dgm:bulletEnabled val="1"/>
        </dgm:presLayoutVars>
      </dgm:prSet>
      <dgm:spPr/>
    </dgm:pt>
    <dgm:pt modelId="{B36060C6-26F4-4283-91BF-DD9DC7D2E21D}" type="pres">
      <dgm:prSet presAssocID="{D9E2B75E-8B87-4FE3-A274-40D31878174F}" presName="sibTrans" presStyleLbl="node1" presStyleIdx="0" presStyleCnt="4"/>
      <dgm:spPr/>
    </dgm:pt>
    <dgm:pt modelId="{02BE4521-F2A1-4A08-8221-B302B2681721}" type="pres">
      <dgm:prSet presAssocID="{DE5106EE-3E07-4408-8756-734C1431C827}" presName="dummy" presStyleCnt="0"/>
      <dgm:spPr/>
    </dgm:pt>
    <dgm:pt modelId="{266D6712-7721-442A-AEEC-C2EC64636969}" type="pres">
      <dgm:prSet presAssocID="{DE5106EE-3E07-4408-8756-734C1431C827}" presName="node" presStyleLbl="revTx" presStyleIdx="1" presStyleCnt="4">
        <dgm:presLayoutVars>
          <dgm:bulletEnabled val="1"/>
        </dgm:presLayoutVars>
      </dgm:prSet>
      <dgm:spPr/>
    </dgm:pt>
    <dgm:pt modelId="{BB370F77-35EE-4D9A-84EC-9A2452C1CE70}" type="pres">
      <dgm:prSet presAssocID="{80460835-45DF-4C95-8E04-5B4B9DD425C8}" presName="sibTrans" presStyleLbl="node1" presStyleIdx="1" presStyleCnt="4"/>
      <dgm:spPr/>
    </dgm:pt>
    <dgm:pt modelId="{AA9AE1C4-8AD6-4721-8C19-C494D3A88C5D}" type="pres">
      <dgm:prSet presAssocID="{41D16309-8CE1-4C06-BA76-C606BF983564}" presName="dummy" presStyleCnt="0"/>
      <dgm:spPr/>
    </dgm:pt>
    <dgm:pt modelId="{A7B450E3-0DC3-4D5F-959A-560299F0F815}" type="pres">
      <dgm:prSet presAssocID="{41D16309-8CE1-4C06-BA76-C606BF983564}" presName="node" presStyleLbl="revTx" presStyleIdx="2" presStyleCnt="4">
        <dgm:presLayoutVars>
          <dgm:bulletEnabled val="1"/>
        </dgm:presLayoutVars>
      </dgm:prSet>
      <dgm:spPr/>
    </dgm:pt>
    <dgm:pt modelId="{50E7F5E1-CC65-4FF4-9791-5FDF5EE33FA6}" type="pres">
      <dgm:prSet presAssocID="{33BEDC0D-2264-4C72-992A-49308940377B}" presName="sibTrans" presStyleLbl="node1" presStyleIdx="2" presStyleCnt="4"/>
      <dgm:spPr/>
    </dgm:pt>
    <dgm:pt modelId="{6A081586-7E50-4D5F-8C7E-203E0E55047E}" type="pres">
      <dgm:prSet presAssocID="{B3EBF2B9-8DF3-4C66-9A6E-02A4F68C03B1}" presName="dummy" presStyleCnt="0"/>
      <dgm:spPr/>
    </dgm:pt>
    <dgm:pt modelId="{BFBEC7D2-7220-46C1-927D-39C0A8FCD5CA}" type="pres">
      <dgm:prSet presAssocID="{B3EBF2B9-8DF3-4C66-9A6E-02A4F68C03B1}" presName="node" presStyleLbl="revTx" presStyleIdx="3" presStyleCnt="4">
        <dgm:presLayoutVars>
          <dgm:bulletEnabled val="1"/>
        </dgm:presLayoutVars>
      </dgm:prSet>
      <dgm:spPr/>
    </dgm:pt>
    <dgm:pt modelId="{3DAF86F7-9224-4434-A104-C2A4C32BF6F6}" type="pres">
      <dgm:prSet presAssocID="{A7903A86-E45E-49B7-8638-2D34A09CA72C}" presName="sibTrans" presStyleLbl="node1" presStyleIdx="3" presStyleCnt="4"/>
      <dgm:spPr/>
    </dgm:pt>
  </dgm:ptLst>
  <dgm:cxnLst>
    <dgm:cxn modelId="{3359CE13-0C02-489F-AE1C-27E82048D9A5}" type="presOf" srcId="{B3EBF2B9-8DF3-4C66-9A6E-02A4F68C03B1}" destId="{BFBEC7D2-7220-46C1-927D-39C0A8FCD5CA}" srcOrd="0" destOrd="0" presId="urn:microsoft.com/office/officeart/2005/8/layout/cycle1"/>
    <dgm:cxn modelId="{EC674721-D981-46BA-9F82-CC220DE980A7}" type="presOf" srcId="{80460835-45DF-4C95-8E04-5B4B9DD425C8}" destId="{BB370F77-35EE-4D9A-84EC-9A2452C1CE70}" srcOrd="0" destOrd="0" presId="urn:microsoft.com/office/officeart/2005/8/layout/cycle1"/>
    <dgm:cxn modelId="{18E9B621-415E-42C2-A77E-05CBEC80BC69}" type="presOf" srcId="{33BEDC0D-2264-4C72-992A-49308940377B}" destId="{50E7F5E1-CC65-4FF4-9791-5FDF5EE33FA6}" srcOrd="0" destOrd="0" presId="urn:microsoft.com/office/officeart/2005/8/layout/cycle1"/>
    <dgm:cxn modelId="{6EC21427-13D2-4678-8D23-A4A392835F97}" type="presOf" srcId="{DE5106EE-3E07-4408-8756-734C1431C827}" destId="{266D6712-7721-442A-AEEC-C2EC64636969}" srcOrd="0" destOrd="0" presId="urn:microsoft.com/office/officeart/2005/8/layout/cycle1"/>
    <dgm:cxn modelId="{3EE90739-CD40-45F7-8938-EFF826F3F5BC}" srcId="{3484CDF6-3FC7-4A76-8C35-4E4896169AEE}" destId="{DE5106EE-3E07-4408-8756-734C1431C827}" srcOrd="1" destOrd="0" parTransId="{12243AEA-3BA0-4B8B-8BF6-A05C98B2CFB0}" sibTransId="{80460835-45DF-4C95-8E04-5B4B9DD425C8}"/>
    <dgm:cxn modelId="{8C879D7B-5F53-4885-876C-B3EAD6BB4253}" type="presOf" srcId="{3484CDF6-3FC7-4A76-8C35-4E4896169AEE}" destId="{E220A9A8-79B2-491F-9C86-FC886897F15B}" srcOrd="0" destOrd="0" presId="urn:microsoft.com/office/officeart/2005/8/layout/cycle1"/>
    <dgm:cxn modelId="{E6CA7E9C-D06C-41A1-9B18-754FB2954A3C}" srcId="{3484CDF6-3FC7-4A76-8C35-4E4896169AEE}" destId="{6DB90BC0-8CDC-41F3-A3EB-ADACF619ECCB}" srcOrd="0" destOrd="0" parTransId="{D332D344-17CE-41A3-A44B-62E05F0CB2D1}" sibTransId="{D9E2B75E-8B87-4FE3-A274-40D31878174F}"/>
    <dgm:cxn modelId="{40DA329F-C4F0-4A21-9FF3-FE9B77172E1F}" type="presOf" srcId="{41D16309-8CE1-4C06-BA76-C606BF983564}" destId="{A7B450E3-0DC3-4D5F-959A-560299F0F815}" srcOrd="0" destOrd="0" presId="urn:microsoft.com/office/officeart/2005/8/layout/cycle1"/>
    <dgm:cxn modelId="{EBABD3B0-33EA-40DF-9AD0-D0C40FD74F06}" srcId="{3484CDF6-3FC7-4A76-8C35-4E4896169AEE}" destId="{41D16309-8CE1-4C06-BA76-C606BF983564}" srcOrd="2" destOrd="0" parTransId="{FDEFF09E-9DD6-478C-B42C-50A83FE6DF3E}" sibTransId="{33BEDC0D-2264-4C72-992A-49308940377B}"/>
    <dgm:cxn modelId="{6BD07ACC-F5F8-4800-8132-820145E0F6FA}" srcId="{3484CDF6-3FC7-4A76-8C35-4E4896169AEE}" destId="{B3EBF2B9-8DF3-4C66-9A6E-02A4F68C03B1}" srcOrd="3" destOrd="0" parTransId="{E15F942F-4A6B-4814-811C-2F0CAE4FA845}" sibTransId="{A7903A86-E45E-49B7-8638-2D34A09CA72C}"/>
    <dgm:cxn modelId="{040890D0-26EB-43DE-BBA9-2EB8313CFF42}" type="presOf" srcId="{A7903A86-E45E-49B7-8638-2D34A09CA72C}" destId="{3DAF86F7-9224-4434-A104-C2A4C32BF6F6}" srcOrd="0" destOrd="0" presId="urn:microsoft.com/office/officeart/2005/8/layout/cycle1"/>
    <dgm:cxn modelId="{0495F2D6-1D50-4B1B-84F6-0502B5955D49}" type="presOf" srcId="{D9E2B75E-8B87-4FE3-A274-40D31878174F}" destId="{B36060C6-26F4-4283-91BF-DD9DC7D2E21D}" srcOrd="0" destOrd="0" presId="urn:microsoft.com/office/officeart/2005/8/layout/cycle1"/>
    <dgm:cxn modelId="{7A1EE3E8-79C8-473A-A157-87A1E8CA843B}" type="presOf" srcId="{6DB90BC0-8CDC-41F3-A3EB-ADACF619ECCB}" destId="{38587E94-9701-4D45-8EBA-F3E6596B0556}" srcOrd="0" destOrd="0" presId="urn:microsoft.com/office/officeart/2005/8/layout/cycle1"/>
    <dgm:cxn modelId="{C1325D24-51C5-4365-92DC-B54297DAF596}" type="presParOf" srcId="{E220A9A8-79B2-491F-9C86-FC886897F15B}" destId="{D07937E1-975B-46BC-B9BD-453D8C36ACCC}" srcOrd="0" destOrd="0" presId="urn:microsoft.com/office/officeart/2005/8/layout/cycle1"/>
    <dgm:cxn modelId="{98FE967A-4695-42CA-97E3-9F2D117C121B}" type="presParOf" srcId="{E220A9A8-79B2-491F-9C86-FC886897F15B}" destId="{38587E94-9701-4D45-8EBA-F3E6596B0556}" srcOrd="1" destOrd="0" presId="urn:microsoft.com/office/officeart/2005/8/layout/cycle1"/>
    <dgm:cxn modelId="{038F9E8B-E4EF-40B3-AFB0-E6E504F27E04}" type="presParOf" srcId="{E220A9A8-79B2-491F-9C86-FC886897F15B}" destId="{B36060C6-26F4-4283-91BF-DD9DC7D2E21D}" srcOrd="2" destOrd="0" presId="urn:microsoft.com/office/officeart/2005/8/layout/cycle1"/>
    <dgm:cxn modelId="{EB74267C-466D-4B35-8BEC-C056003AD159}" type="presParOf" srcId="{E220A9A8-79B2-491F-9C86-FC886897F15B}" destId="{02BE4521-F2A1-4A08-8221-B302B2681721}" srcOrd="3" destOrd="0" presId="urn:microsoft.com/office/officeart/2005/8/layout/cycle1"/>
    <dgm:cxn modelId="{9ADE7FA7-1866-4450-A8DA-BC940F3D4D31}" type="presParOf" srcId="{E220A9A8-79B2-491F-9C86-FC886897F15B}" destId="{266D6712-7721-442A-AEEC-C2EC64636969}" srcOrd="4" destOrd="0" presId="urn:microsoft.com/office/officeart/2005/8/layout/cycle1"/>
    <dgm:cxn modelId="{E8C21607-3934-4673-9F65-FF1C502141AB}" type="presParOf" srcId="{E220A9A8-79B2-491F-9C86-FC886897F15B}" destId="{BB370F77-35EE-4D9A-84EC-9A2452C1CE70}" srcOrd="5" destOrd="0" presId="urn:microsoft.com/office/officeart/2005/8/layout/cycle1"/>
    <dgm:cxn modelId="{0CB06FCF-C4A6-498C-A7F7-4DF4C339C9AC}" type="presParOf" srcId="{E220A9A8-79B2-491F-9C86-FC886897F15B}" destId="{AA9AE1C4-8AD6-4721-8C19-C494D3A88C5D}" srcOrd="6" destOrd="0" presId="urn:microsoft.com/office/officeart/2005/8/layout/cycle1"/>
    <dgm:cxn modelId="{CC941648-7D04-4FB8-9F46-9285B128377F}" type="presParOf" srcId="{E220A9A8-79B2-491F-9C86-FC886897F15B}" destId="{A7B450E3-0DC3-4D5F-959A-560299F0F815}" srcOrd="7" destOrd="0" presId="urn:microsoft.com/office/officeart/2005/8/layout/cycle1"/>
    <dgm:cxn modelId="{8DC5446E-FDBA-45AC-90CD-CED26BCD40F7}" type="presParOf" srcId="{E220A9A8-79B2-491F-9C86-FC886897F15B}" destId="{50E7F5E1-CC65-4FF4-9791-5FDF5EE33FA6}" srcOrd="8" destOrd="0" presId="urn:microsoft.com/office/officeart/2005/8/layout/cycle1"/>
    <dgm:cxn modelId="{152F01EC-CB5B-47C9-A0AF-81D795C9429F}" type="presParOf" srcId="{E220A9A8-79B2-491F-9C86-FC886897F15B}" destId="{6A081586-7E50-4D5F-8C7E-203E0E55047E}" srcOrd="9" destOrd="0" presId="urn:microsoft.com/office/officeart/2005/8/layout/cycle1"/>
    <dgm:cxn modelId="{93BC54A5-DA87-4CC5-8F24-438DD89D9131}" type="presParOf" srcId="{E220A9A8-79B2-491F-9C86-FC886897F15B}" destId="{BFBEC7D2-7220-46C1-927D-39C0A8FCD5CA}" srcOrd="10" destOrd="0" presId="urn:microsoft.com/office/officeart/2005/8/layout/cycle1"/>
    <dgm:cxn modelId="{2044246B-0DA1-4388-B607-CDE8FBA322C9}" type="presParOf" srcId="{E220A9A8-79B2-491F-9C86-FC886897F15B}" destId="{3DAF86F7-9224-4434-A104-C2A4C32BF6F6}" srcOrd="11"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EC64A03-3853-4FD0-BB2A-5189F80C031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8F98B9F8-D651-47B2-B0FF-D3155DD91134}">
      <dgm:prSet/>
      <dgm:spPr/>
      <dgm:t>
        <a:bodyPr/>
        <a:lstStyle/>
        <a:p>
          <a:r>
            <a:rPr lang="en-GB"/>
            <a:t>Research consistently shows a strong association between ACEs and crime.</a:t>
          </a:r>
          <a:endParaRPr lang="en-US"/>
        </a:p>
      </dgm:t>
    </dgm:pt>
    <dgm:pt modelId="{6F0CA9E5-FA68-4F4F-9B94-B23F94582A2F}" type="parTrans" cxnId="{78AE98DA-E84F-448C-8E3D-1F905DF2C275}">
      <dgm:prSet/>
      <dgm:spPr/>
      <dgm:t>
        <a:bodyPr/>
        <a:lstStyle/>
        <a:p>
          <a:endParaRPr lang="en-US"/>
        </a:p>
      </dgm:t>
    </dgm:pt>
    <dgm:pt modelId="{9ACB56F6-C2A8-4DF1-B0EF-1AF7570E6F99}" type="sibTrans" cxnId="{78AE98DA-E84F-448C-8E3D-1F905DF2C275}">
      <dgm:prSet/>
      <dgm:spPr/>
      <dgm:t>
        <a:bodyPr/>
        <a:lstStyle/>
        <a:p>
          <a:endParaRPr lang="en-US"/>
        </a:p>
      </dgm:t>
    </dgm:pt>
    <dgm:pt modelId="{CD32BAE8-05AE-41A7-B9BC-F6788A3EFADE}">
      <dgm:prSet/>
      <dgm:spPr/>
      <dgm:t>
        <a:bodyPr/>
        <a:lstStyle/>
        <a:p>
          <a:r>
            <a:rPr lang="en-GB"/>
            <a:t>Those who have experienced ACEs are more likely to engage in risk taking behaviour.</a:t>
          </a:r>
          <a:endParaRPr lang="en-US"/>
        </a:p>
      </dgm:t>
    </dgm:pt>
    <dgm:pt modelId="{876BE8BB-B2C2-4D27-B8C7-A42B2FA255FA}" type="parTrans" cxnId="{547B26C4-0BCD-49A7-BE90-D83BC4594AC5}">
      <dgm:prSet/>
      <dgm:spPr/>
      <dgm:t>
        <a:bodyPr/>
        <a:lstStyle/>
        <a:p>
          <a:endParaRPr lang="en-US"/>
        </a:p>
      </dgm:t>
    </dgm:pt>
    <dgm:pt modelId="{8E100213-6D2A-4F59-8443-EDA8B43ED670}" type="sibTrans" cxnId="{547B26C4-0BCD-49A7-BE90-D83BC4594AC5}">
      <dgm:prSet/>
      <dgm:spPr/>
      <dgm:t>
        <a:bodyPr/>
        <a:lstStyle/>
        <a:p>
          <a:endParaRPr lang="en-US"/>
        </a:p>
      </dgm:t>
    </dgm:pt>
    <dgm:pt modelId="{EA29FF00-6CAF-4B6C-934B-E64C6918863F}">
      <dgm:prSet/>
      <dgm:spPr/>
      <dgm:t>
        <a:bodyPr/>
        <a:lstStyle/>
        <a:p>
          <a:r>
            <a:rPr lang="en-GB"/>
            <a:t>For example, there have been links between teens who have experienced ACEs and then been involved in country lines. </a:t>
          </a:r>
          <a:endParaRPr lang="en-US"/>
        </a:p>
      </dgm:t>
    </dgm:pt>
    <dgm:pt modelId="{0E40703A-3C8E-40F5-8766-B6616C2D559E}" type="parTrans" cxnId="{DC37862D-C1EE-47C9-81A3-BF7A2D700145}">
      <dgm:prSet/>
      <dgm:spPr/>
      <dgm:t>
        <a:bodyPr/>
        <a:lstStyle/>
        <a:p>
          <a:endParaRPr lang="en-US"/>
        </a:p>
      </dgm:t>
    </dgm:pt>
    <dgm:pt modelId="{75290B6B-9006-4387-BBAF-2E132FA14AF9}" type="sibTrans" cxnId="{DC37862D-C1EE-47C9-81A3-BF7A2D700145}">
      <dgm:prSet/>
      <dgm:spPr/>
      <dgm:t>
        <a:bodyPr/>
        <a:lstStyle/>
        <a:p>
          <a:endParaRPr lang="en-US"/>
        </a:p>
      </dgm:t>
    </dgm:pt>
    <dgm:pt modelId="{15D1F77E-4048-48E1-A68F-A887B2BB799F}" type="pres">
      <dgm:prSet presAssocID="{3EC64A03-3853-4FD0-BB2A-5189F80C0310}" presName="vert0" presStyleCnt="0">
        <dgm:presLayoutVars>
          <dgm:dir/>
          <dgm:animOne val="branch"/>
          <dgm:animLvl val="lvl"/>
        </dgm:presLayoutVars>
      </dgm:prSet>
      <dgm:spPr/>
    </dgm:pt>
    <dgm:pt modelId="{B816F6E0-E5FF-4C90-ABCA-F23A068A33A2}" type="pres">
      <dgm:prSet presAssocID="{8F98B9F8-D651-47B2-B0FF-D3155DD91134}" presName="thickLine" presStyleLbl="alignNode1" presStyleIdx="0" presStyleCnt="3"/>
      <dgm:spPr/>
    </dgm:pt>
    <dgm:pt modelId="{4C8D7714-48B3-473B-A40E-E2803607A193}" type="pres">
      <dgm:prSet presAssocID="{8F98B9F8-D651-47B2-B0FF-D3155DD91134}" presName="horz1" presStyleCnt="0"/>
      <dgm:spPr/>
    </dgm:pt>
    <dgm:pt modelId="{D316CF35-2F3F-43EC-B6D0-B56FE06F7972}" type="pres">
      <dgm:prSet presAssocID="{8F98B9F8-D651-47B2-B0FF-D3155DD91134}" presName="tx1" presStyleLbl="revTx" presStyleIdx="0" presStyleCnt="3"/>
      <dgm:spPr/>
    </dgm:pt>
    <dgm:pt modelId="{9DF11973-904A-4215-9272-16F5626415DF}" type="pres">
      <dgm:prSet presAssocID="{8F98B9F8-D651-47B2-B0FF-D3155DD91134}" presName="vert1" presStyleCnt="0"/>
      <dgm:spPr/>
    </dgm:pt>
    <dgm:pt modelId="{84B22B5C-4739-4E02-9A0E-4522753CD2F2}" type="pres">
      <dgm:prSet presAssocID="{CD32BAE8-05AE-41A7-B9BC-F6788A3EFADE}" presName="thickLine" presStyleLbl="alignNode1" presStyleIdx="1" presStyleCnt="3"/>
      <dgm:spPr/>
    </dgm:pt>
    <dgm:pt modelId="{16C2309B-3BDD-45F5-9EFC-4826686E3178}" type="pres">
      <dgm:prSet presAssocID="{CD32BAE8-05AE-41A7-B9BC-F6788A3EFADE}" presName="horz1" presStyleCnt="0"/>
      <dgm:spPr/>
    </dgm:pt>
    <dgm:pt modelId="{84FFFD60-F8AE-4E51-B40C-8110E57FD622}" type="pres">
      <dgm:prSet presAssocID="{CD32BAE8-05AE-41A7-B9BC-F6788A3EFADE}" presName="tx1" presStyleLbl="revTx" presStyleIdx="1" presStyleCnt="3"/>
      <dgm:spPr/>
    </dgm:pt>
    <dgm:pt modelId="{5B78DC1E-6E81-4070-AA02-A52A51E2BDAA}" type="pres">
      <dgm:prSet presAssocID="{CD32BAE8-05AE-41A7-B9BC-F6788A3EFADE}" presName="vert1" presStyleCnt="0"/>
      <dgm:spPr/>
    </dgm:pt>
    <dgm:pt modelId="{8AD6B011-FE36-46DC-AE9E-9C83EFAFBBA5}" type="pres">
      <dgm:prSet presAssocID="{EA29FF00-6CAF-4B6C-934B-E64C6918863F}" presName="thickLine" presStyleLbl="alignNode1" presStyleIdx="2" presStyleCnt="3"/>
      <dgm:spPr/>
    </dgm:pt>
    <dgm:pt modelId="{6E9E364F-D922-4D4A-A37F-06CB496E1A73}" type="pres">
      <dgm:prSet presAssocID="{EA29FF00-6CAF-4B6C-934B-E64C6918863F}" presName="horz1" presStyleCnt="0"/>
      <dgm:spPr/>
    </dgm:pt>
    <dgm:pt modelId="{3F0125FB-84BE-43A1-AEE6-991122316E95}" type="pres">
      <dgm:prSet presAssocID="{EA29FF00-6CAF-4B6C-934B-E64C6918863F}" presName="tx1" presStyleLbl="revTx" presStyleIdx="2" presStyleCnt="3"/>
      <dgm:spPr/>
    </dgm:pt>
    <dgm:pt modelId="{367F4438-0518-4BCD-AA8D-89F34979FE5F}" type="pres">
      <dgm:prSet presAssocID="{EA29FF00-6CAF-4B6C-934B-E64C6918863F}" presName="vert1" presStyleCnt="0"/>
      <dgm:spPr/>
    </dgm:pt>
  </dgm:ptLst>
  <dgm:cxnLst>
    <dgm:cxn modelId="{AF255400-A312-4D42-BA15-EF8D7CE9D663}" type="presOf" srcId="{3EC64A03-3853-4FD0-BB2A-5189F80C0310}" destId="{15D1F77E-4048-48E1-A68F-A887B2BB799F}" srcOrd="0" destOrd="0" presId="urn:microsoft.com/office/officeart/2008/layout/LinedList"/>
    <dgm:cxn modelId="{DC37862D-C1EE-47C9-81A3-BF7A2D700145}" srcId="{3EC64A03-3853-4FD0-BB2A-5189F80C0310}" destId="{EA29FF00-6CAF-4B6C-934B-E64C6918863F}" srcOrd="2" destOrd="0" parTransId="{0E40703A-3C8E-40F5-8766-B6616C2D559E}" sibTransId="{75290B6B-9006-4387-BBAF-2E132FA14AF9}"/>
    <dgm:cxn modelId="{2072AC2F-1532-4942-B29A-1D2D669AAE47}" type="presOf" srcId="{EA29FF00-6CAF-4B6C-934B-E64C6918863F}" destId="{3F0125FB-84BE-43A1-AEE6-991122316E95}" srcOrd="0" destOrd="0" presId="urn:microsoft.com/office/officeart/2008/layout/LinedList"/>
    <dgm:cxn modelId="{D635029E-B67A-4369-9D47-81DC82C4C3EA}" type="presOf" srcId="{8F98B9F8-D651-47B2-B0FF-D3155DD91134}" destId="{D316CF35-2F3F-43EC-B6D0-B56FE06F7972}" srcOrd="0" destOrd="0" presId="urn:microsoft.com/office/officeart/2008/layout/LinedList"/>
    <dgm:cxn modelId="{547B26C4-0BCD-49A7-BE90-D83BC4594AC5}" srcId="{3EC64A03-3853-4FD0-BB2A-5189F80C0310}" destId="{CD32BAE8-05AE-41A7-B9BC-F6788A3EFADE}" srcOrd="1" destOrd="0" parTransId="{876BE8BB-B2C2-4D27-B8C7-A42B2FA255FA}" sibTransId="{8E100213-6D2A-4F59-8443-EDA8B43ED670}"/>
    <dgm:cxn modelId="{E98E22D8-0508-470C-AA70-E9CF20BA6B1A}" type="presOf" srcId="{CD32BAE8-05AE-41A7-B9BC-F6788A3EFADE}" destId="{84FFFD60-F8AE-4E51-B40C-8110E57FD622}" srcOrd="0" destOrd="0" presId="urn:microsoft.com/office/officeart/2008/layout/LinedList"/>
    <dgm:cxn modelId="{78AE98DA-E84F-448C-8E3D-1F905DF2C275}" srcId="{3EC64A03-3853-4FD0-BB2A-5189F80C0310}" destId="{8F98B9F8-D651-47B2-B0FF-D3155DD91134}" srcOrd="0" destOrd="0" parTransId="{6F0CA9E5-FA68-4F4F-9B94-B23F94582A2F}" sibTransId="{9ACB56F6-C2A8-4DF1-B0EF-1AF7570E6F99}"/>
    <dgm:cxn modelId="{FCED5869-4F0B-407C-A59D-CCB9540E7216}" type="presParOf" srcId="{15D1F77E-4048-48E1-A68F-A887B2BB799F}" destId="{B816F6E0-E5FF-4C90-ABCA-F23A068A33A2}" srcOrd="0" destOrd="0" presId="urn:microsoft.com/office/officeart/2008/layout/LinedList"/>
    <dgm:cxn modelId="{D1D0A429-D420-4E85-B6A5-5F2FCE542BF5}" type="presParOf" srcId="{15D1F77E-4048-48E1-A68F-A887B2BB799F}" destId="{4C8D7714-48B3-473B-A40E-E2803607A193}" srcOrd="1" destOrd="0" presId="urn:microsoft.com/office/officeart/2008/layout/LinedList"/>
    <dgm:cxn modelId="{A9305C50-34DD-4E46-B42A-B3FF0AA3F8BC}" type="presParOf" srcId="{4C8D7714-48B3-473B-A40E-E2803607A193}" destId="{D316CF35-2F3F-43EC-B6D0-B56FE06F7972}" srcOrd="0" destOrd="0" presId="urn:microsoft.com/office/officeart/2008/layout/LinedList"/>
    <dgm:cxn modelId="{B0830828-FDDB-414F-8BCD-BAAA5DD1AFA8}" type="presParOf" srcId="{4C8D7714-48B3-473B-A40E-E2803607A193}" destId="{9DF11973-904A-4215-9272-16F5626415DF}" srcOrd="1" destOrd="0" presId="urn:microsoft.com/office/officeart/2008/layout/LinedList"/>
    <dgm:cxn modelId="{E95385EB-9AFC-404D-9B83-09E8C72C0678}" type="presParOf" srcId="{15D1F77E-4048-48E1-A68F-A887B2BB799F}" destId="{84B22B5C-4739-4E02-9A0E-4522753CD2F2}" srcOrd="2" destOrd="0" presId="urn:microsoft.com/office/officeart/2008/layout/LinedList"/>
    <dgm:cxn modelId="{1E8E365D-31BF-4CF9-9380-80735D8210A0}" type="presParOf" srcId="{15D1F77E-4048-48E1-A68F-A887B2BB799F}" destId="{16C2309B-3BDD-45F5-9EFC-4826686E3178}" srcOrd="3" destOrd="0" presId="urn:microsoft.com/office/officeart/2008/layout/LinedList"/>
    <dgm:cxn modelId="{194B3A26-1DA5-4442-8D78-18F1E062E7EC}" type="presParOf" srcId="{16C2309B-3BDD-45F5-9EFC-4826686E3178}" destId="{84FFFD60-F8AE-4E51-B40C-8110E57FD622}" srcOrd="0" destOrd="0" presId="urn:microsoft.com/office/officeart/2008/layout/LinedList"/>
    <dgm:cxn modelId="{AEB698B9-888D-41F3-BB57-E2C24F1DE618}" type="presParOf" srcId="{16C2309B-3BDD-45F5-9EFC-4826686E3178}" destId="{5B78DC1E-6E81-4070-AA02-A52A51E2BDAA}" srcOrd="1" destOrd="0" presId="urn:microsoft.com/office/officeart/2008/layout/LinedList"/>
    <dgm:cxn modelId="{18FA86B5-4111-42CC-ACA5-4B3B80333065}" type="presParOf" srcId="{15D1F77E-4048-48E1-A68F-A887B2BB799F}" destId="{8AD6B011-FE36-46DC-AE9E-9C83EFAFBBA5}" srcOrd="4" destOrd="0" presId="urn:microsoft.com/office/officeart/2008/layout/LinedList"/>
    <dgm:cxn modelId="{912D14EC-19F9-4E4C-B362-B19999A7D690}" type="presParOf" srcId="{15D1F77E-4048-48E1-A68F-A887B2BB799F}" destId="{6E9E364F-D922-4D4A-A37F-06CB496E1A73}" srcOrd="5" destOrd="0" presId="urn:microsoft.com/office/officeart/2008/layout/LinedList"/>
    <dgm:cxn modelId="{6EB41800-F781-4751-AE50-30DACA032D44}" type="presParOf" srcId="{6E9E364F-D922-4D4A-A37F-06CB496E1A73}" destId="{3F0125FB-84BE-43A1-AEE6-991122316E95}" srcOrd="0" destOrd="0" presId="urn:microsoft.com/office/officeart/2008/layout/LinedList"/>
    <dgm:cxn modelId="{345786CB-427A-48EF-AB71-963C336356D5}" type="presParOf" srcId="{6E9E364F-D922-4D4A-A37F-06CB496E1A73}" destId="{367F4438-0518-4BCD-AA8D-89F34979FE5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A98076C-41A0-4260-9925-8FF30EF79736}"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F3650A88-DFE5-46AD-ABB3-16811A1ABDC6}">
      <dgm:prSet/>
      <dgm:spPr/>
      <dgm:t>
        <a:bodyPr/>
        <a:lstStyle/>
        <a:p>
          <a:r>
            <a:rPr lang="en-GB"/>
            <a:t>Early Intervention Programs.</a:t>
          </a:r>
          <a:endParaRPr lang="en-US"/>
        </a:p>
      </dgm:t>
    </dgm:pt>
    <dgm:pt modelId="{B1A61250-64EC-4888-8556-F4BD734BB350}" type="parTrans" cxnId="{CE072637-D786-4CAC-B2F4-CC5CF66050BA}">
      <dgm:prSet/>
      <dgm:spPr/>
      <dgm:t>
        <a:bodyPr/>
        <a:lstStyle/>
        <a:p>
          <a:endParaRPr lang="en-US"/>
        </a:p>
      </dgm:t>
    </dgm:pt>
    <dgm:pt modelId="{18AF9D4A-172D-4BFC-934E-E0686E53B678}" type="sibTrans" cxnId="{CE072637-D786-4CAC-B2F4-CC5CF66050BA}">
      <dgm:prSet/>
      <dgm:spPr/>
      <dgm:t>
        <a:bodyPr/>
        <a:lstStyle/>
        <a:p>
          <a:endParaRPr lang="en-US"/>
        </a:p>
      </dgm:t>
    </dgm:pt>
    <dgm:pt modelId="{CB0CBA9D-CE34-4C5E-B129-E88A5A546F23}">
      <dgm:prSet/>
      <dgm:spPr/>
      <dgm:t>
        <a:bodyPr/>
        <a:lstStyle/>
        <a:p>
          <a:r>
            <a:rPr lang="en-GB"/>
            <a:t>Parental Support and Education.</a:t>
          </a:r>
          <a:endParaRPr lang="en-US"/>
        </a:p>
      </dgm:t>
    </dgm:pt>
    <dgm:pt modelId="{3505DCAA-E160-4B46-AF8D-9B1D685649D4}" type="parTrans" cxnId="{9A8088F2-D0E4-4077-99C5-66439049A65B}">
      <dgm:prSet/>
      <dgm:spPr/>
      <dgm:t>
        <a:bodyPr/>
        <a:lstStyle/>
        <a:p>
          <a:endParaRPr lang="en-US"/>
        </a:p>
      </dgm:t>
    </dgm:pt>
    <dgm:pt modelId="{3536444F-59DA-401A-99C1-82F58E48866D}" type="sibTrans" cxnId="{9A8088F2-D0E4-4077-99C5-66439049A65B}">
      <dgm:prSet/>
      <dgm:spPr/>
      <dgm:t>
        <a:bodyPr/>
        <a:lstStyle/>
        <a:p>
          <a:endParaRPr lang="en-US"/>
        </a:p>
      </dgm:t>
    </dgm:pt>
    <dgm:pt modelId="{255F01F0-B268-43C9-89D0-C0618384CF79}">
      <dgm:prSet/>
      <dgm:spPr/>
      <dgm:t>
        <a:bodyPr/>
        <a:lstStyle/>
        <a:p>
          <a:r>
            <a:rPr lang="en-GB"/>
            <a:t>Mental Health Support.</a:t>
          </a:r>
          <a:endParaRPr lang="en-US"/>
        </a:p>
      </dgm:t>
    </dgm:pt>
    <dgm:pt modelId="{6D3FD3CC-1479-4699-ADC4-84DCFF7A850E}" type="parTrans" cxnId="{F0EA7E42-0B6A-4553-A6AF-842408FD7842}">
      <dgm:prSet/>
      <dgm:spPr/>
      <dgm:t>
        <a:bodyPr/>
        <a:lstStyle/>
        <a:p>
          <a:endParaRPr lang="en-US"/>
        </a:p>
      </dgm:t>
    </dgm:pt>
    <dgm:pt modelId="{95F37126-08FD-401E-98F7-B7A195340CC0}" type="sibTrans" cxnId="{F0EA7E42-0B6A-4553-A6AF-842408FD7842}">
      <dgm:prSet/>
      <dgm:spPr/>
      <dgm:t>
        <a:bodyPr/>
        <a:lstStyle/>
        <a:p>
          <a:endParaRPr lang="en-US"/>
        </a:p>
      </dgm:t>
    </dgm:pt>
    <dgm:pt modelId="{2A41C16D-2C1B-467E-9C87-75CAD1BD3754}">
      <dgm:prSet/>
      <dgm:spPr/>
      <dgm:t>
        <a:bodyPr/>
        <a:lstStyle/>
        <a:p>
          <a:r>
            <a:rPr lang="en-GB"/>
            <a:t>Community Engagement.</a:t>
          </a:r>
          <a:endParaRPr lang="en-US"/>
        </a:p>
      </dgm:t>
    </dgm:pt>
    <dgm:pt modelId="{D8680592-7712-4018-BFCE-B64B6B0899CA}" type="parTrans" cxnId="{364245EF-ACA7-491E-9334-810E3E1C51F0}">
      <dgm:prSet/>
      <dgm:spPr/>
      <dgm:t>
        <a:bodyPr/>
        <a:lstStyle/>
        <a:p>
          <a:endParaRPr lang="en-US"/>
        </a:p>
      </dgm:t>
    </dgm:pt>
    <dgm:pt modelId="{5215A5EF-5092-4CD4-9D07-3A08D5EE4CC3}" type="sibTrans" cxnId="{364245EF-ACA7-491E-9334-810E3E1C51F0}">
      <dgm:prSet/>
      <dgm:spPr/>
      <dgm:t>
        <a:bodyPr/>
        <a:lstStyle/>
        <a:p>
          <a:endParaRPr lang="en-US"/>
        </a:p>
      </dgm:t>
    </dgm:pt>
    <dgm:pt modelId="{2505DF4D-5819-4F6C-99B8-13DFFE95C319}">
      <dgm:prSet/>
      <dgm:spPr/>
      <dgm:t>
        <a:bodyPr/>
        <a:lstStyle/>
        <a:p>
          <a:r>
            <a:rPr lang="en-GB" dirty="0"/>
            <a:t>School – Based Interventions.</a:t>
          </a:r>
          <a:endParaRPr lang="en-US" dirty="0"/>
        </a:p>
      </dgm:t>
    </dgm:pt>
    <dgm:pt modelId="{B2C8B3DA-6A61-4980-8E7D-C048A32F61DE}" type="parTrans" cxnId="{D9F621B6-7E23-4490-800C-EA83895FA969}">
      <dgm:prSet/>
      <dgm:spPr/>
      <dgm:t>
        <a:bodyPr/>
        <a:lstStyle/>
        <a:p>
          <a:endParaRPr lang="en-US"/>
        </a:p>
      </dgm:t>
    </dgm:pt>
    <dgm:pt modelId="{0F817CC8-E156-4F3F-80F9-5F1F8C027946}" type="sibTrans" cxnId="{D9F621B6-7E23-4490-800C-EA83895FA969}">
      <dgm:prSet/>
      <dgm:spPr/>
      <dgm:t>
        <a:bodyPr/>
        <a:lstStyle/>
        <a:p>
          <a:endParaRPr lang="en-US"/>
        </a:p>
      </dgm:t>
    </dgm:pt>
    <dgm:pt modelId="{A6F28CB4-FE28-47D7-AF82-071904B026C3}">
      <dgm:prSet/>
      <dgm:spPr/>
      <dgm:t>
        <a:bodyPr/>
        <a:lstStyle/>
        <a:p>
          <a:r>
            <a:rPr lang="en-GB"/>
            <a:t>Child Abuse Prevention Programs.</a:t>
          </a:r>
          <a:endParaRPr lang="en-US"/>
        </a:p>
      </dgm:t>
    </dgm:pt>
    <dgm:pt modelId="{94ABBE1A-4711-46F5-8778-DD4A41C0F608}" type="parTrans" cxnId="{64668BCB-48E2-4AFD-9C2B-DA23BFD98DFD}">
      <dgm:prSet/>
      <dgm:spPr/>
      <dgm:t>
        <a:bodyPr/>
        <a:lstStyle/>
        <a:p>
          <a:endParaRPr lang="en-US"/>
        </a:p>
      </dgm:t>
    </dgm:pt>
    <dgm:pt modelId="{54CE251E-BF32-4851-8BCC-75054ED271A7}" type="sibTrans" cxnId="{64668BCB-48E2-4AFD-9C2B-DA23BFD98DFD}">
      <dgm:prSet/>
      <dgm:spPr/>
      <dgm:t>
        <a:bodyPr/>
        <a:lstStyle/>
        <a:p>
          <a:endParaRPr lang="en-US"/>
        </a:p>
      </dgm:t>
    </dgm:pt>
    <dgm:pt modelId="{46779746-4D15-4EC0-86DF-739C44686D3D}">
      <dgm:prSet/>
      <dgm:spPr/>
      <dgm:t>
        <a:bodyPr/>
        <a:lstStyle/>
        <a:p>
          <a:r>
            <a:rPr lang="en-GB"/>
            <a:t>Legal Protections.</a:t>
          </a:r>
          <a:endParaRPr lang="en-US"/>
        </a:p>
      </dgm:t>
    </dgm:pt>
    <dgm:pt modelId="{99415DC9-ACBE-4A5B-B129-BC9961DA250D}" type="parTrans" cxnId="{9A4671DB-6E57-497C-9EBC-FB4E3FA127DE}">
      <dgm:prSet/>
      <dgm:spPr/>
      <dgm:t>
        <a:bodyPr/>
        <a:lstStyle/>
        <a:p>
          <a:endParaRPr lang="en-US"/>
        </a:p>
      </dgm:t>
    </dgm:pt>
    <dgm:pt modelId="{C0B24DD0-B384-4845-865E-AC45E08F367B}" type="sibTrans" cxnId="{9A4671DB-6E57-497C-9EBC-FB4E3FA127DE}">
      <dgm:prSet/>
      <dgm:spPr/>
      <dgm:t>
        <a:bodyPr/>
        <a:lstStyle/>
        <a:p>
          <a:endParaRPr lang="en-US"/>
        </a:p>
      </dgm:t>
    </dgm:pt>
    <dgm:pt modelId="{37B844C8-5067-4E6E-B9A9-A7BA930A0196}">
      <dgm:prSet/>
      <dgm:spPr/>
      <dgm:t>
        <a:bodyPr/>
        <a:lstStyle/>
        <a:p>
          <a:r>
            <a:rPr lang="en-GB"/>
            <a:t>Trauma Informed Care.</a:t>
          </a:r>
          <a:endParaRPr lang="en-US"/>
        </a:p>
      </dgm:t>
    </dgm:pt>
    <dgm:pt modelId="{0D1BF9CF-456A-41DB-A3EB-2003F4C85584}" type="parTrans" cxnId="{B7EB4897-53B4-44B4-8955-7F490E78C2CD}">
      <dgm:prSet/>
      <dgm:spPr/>
      <dgm:t>
        <a:bodyPr/>
        <a:lstStyle/>
        <a:p>
          <a:endParaRPr lang="en-US"/>
        </a:p>
      </dgm:t>
    </dgm:pt>
    <dgm:pt modelId="{852B6DC2-C4E1-47BD-943D-12F62B9240C6}" type="sibTrans" cxnId="{B7EB4897-53B4-44B4-8955-7F490E78C2CD}">
      <dgm:prSet/>
      <dgm:spPr/>
      <dgm:t>
        <a:bodyPr/>
        <a:lstStyle/>
        <a:p>
          <a:endParaRPr lang="en-US"/>
        </a:p>
      </dgm:t>
    </dgm:pt>
    <dgm:pt modelId="{3FEF1B2A-B1D4-4004-9A7D-424755CE054E}">
      <dgm:prSet/>
      <dgm:spPr/>
      <dgm:t>
        <a:bodyPr/>
        <a:lstStyle/>
        <a:p>
          <a:r>
            <a:rPr lang="en-GB"/>
            <a:t>Poverty Alleviation.</a:t>
          </a:r>
          <a:endParaRPr lang="en-US"/>
        </a:p>
      </dgm:t>
    </dgm:pt>
    <dgm:pt modelId="{61F07F55-4EB4-4BB6-965F-CCFEE64E8556}" type="parTrans" cxnId="{0AC7CB80-5289-402D-A0C8-5E6DE6FDBA1E}">
      <dgm:prSet/>
      <dgm:spPr/>
      <dgm:t>
        <a:bodyPr/>
        <a:lstStyle/>
        <a:p>
          <a:endParaRPr lang="en-US"/>
        </a:p>
      </dgm:t>
    </dgm:pt>
    <dgm:pt modelId="{CCB7BFA9-1E52-48FD-815A-A808DCD5F562}" type="sibTrans" cxnId="{0AC7CB80-5289-402D-A0C8-5E6DE6FDBA1E}">
      <dgm:prSet/>
      <dgm:spPr/>
      <dgm:t>
        <a:bodyPr/>
        <a:lstStyle/>
        <a:p>
          <a:endParaRPr lang="en-US"/>
        </a:p>
      </dgm:t>
    </dgm:pt>
    <dgm:pt modelId="{97EA9370-7B46-42E9-907C-641DEEBB516B}">
      <dgm:prSet/>
      <dgm:spPr/>
      <dgm:t>
        <a:bodyPr/>
        <a:lstStyle/>
        <a:p>
          <a:r>
            <a:rPr lang="en-GB"/>
            <a:t>Support for At-Risk Families. </a:t>
          </a:r>
          <a:endParaRPr lang="en-US"/>
        </a:p>
      </dgm:t>
    </dgm:pt>
    <dgm:pt modelId="{F86CC708-73DF-4685-829D-2BB03520F236}" type="parTrans" cxnId="{FA3D4639-9A99-4C87-883C-DDC539CE2FD0}">
      <dgm:prSet/>
      <dgm:spPr/>
      <dgm:t>
        <a:bodyPr/>
        <a:lstStyle/>
        <a:p>
          <a:endParaRPr lang="en-US"/>
        </a:p>
      </dgm:t>
    </dgm:pt>
    <dgm:pt modelId="{7C4E239B-1128-4F50-9D8A-D1BF180C88C8}" type="sibTrans" cxnId="{FA3D4639-9A99-4C87-883C-DDC539CE2FD0}">
      <dgm:prSet/>
      <dgm:spPr/>
      <dgm:t>
        <a:bodyPr/>
        <a:lstStyle/>
        <a:p>
          <a:endParaRPr lang="en-US"/>
        </a:p>
      </dgm:t>
    </dgm:pt>
    <dgm:pt modelId="{4B476BE3-B2AE-4D35-B1D2-AD2B27A1BEC1}" type="pres">
      <dgm:prSet presAssocID="{3A98076C-41A0-4260-9925-8FF30EF79736}" presName="diagram" presStyleCnt="0">
        <dgm:presLayoutVars>
          <dgm:dir/>
          <dgm:resizeHandles val="exact"/>
        </dgm:presLayoutVars>
      </dgm:prSet>
      <dgm:spPr/>
    </dgm:pt>
    <dgm:pt modelId="{BC9B63DD-9E5B-46D2-B313-57F2FFD0AA47}" type="pres">
      <dgm:prSet presAssocID="{F3650A88-DFE5-46AD-ABB3-16811A1ABDC6}" presName="node" presStyleLbl="node1" presStyleIdx="0" presStyleCnt="10">
        <dgm:presLayoutVars>
          <dgm:bulletEnabled val="1"/>
        </dgm:presLayoutVars>
      </dgm:prSet>
      <dgm:spPr/>
    </dgm:pt>
    <dgm:pt modelId="{DCAC6E12-A0C2-454E-91D4-2F761CC1F06D}" type="pres">
      <dgm:prSet presAssocID="{18AF9D4A-172D-4BFC-934E-E0686E53B678}" presName="sibTrans" presStyleCnt="0"/>
      <dgm:spPr/>
    </dgm:pt>
    <dgm:pt modelId="{322BD30F-99C6-4B4A-BA43-CB47F9B28109}" type="pres">
      <dgm:prSet presAssocID="{CB0CBA9D-CE34-4C5E-B129-E88A5A546F23}" presName="node" presStyleLbl="node1" presStyleIdx="1" presStyleCnt="10">
        <dgm:presLayoutVars>
          <dgm:bulletEnabled val="1"/>
        </dgm:presLayoutVars>
      </dgm:prSet>
      <dgm:spPr/>
    </dgm:pt>
    <dgm:pt modelId="{E6A89942-CA98-476D-9A4A-DBE4FA6384BF}" type="pres">
      <dgm:prSet presAssocID="{3536444F-59DA-401A-99C1-82F58E48866D}" presName="sibTrans" presStyleCnt="0"/>
      <dgm:spPr/>
    </dgm:pt>
    <dgm:pt modelId="{605306CE-2906-470D-86F3-40837A5A905F}" type="pres">
      <dgm:prSet presAssocID="{255F01F0-B268-43C9-89D0-C0618384CF79}" presName="node" presStyleLbl="node1" presStyleIdx="2" presStyleCnt="10">
        <dgm:presLayoutVars>
          <dgm:bulletEnabled val="1"/>
        </dgm:presLayoutVars>
      </dgm:prSet>
      <dgm:spPr/>
    </dgm:pt>
    <dgm:pt modelId="{C7487B01-84E9-400A-82A8-D752844F7FBA}" type="pres">
      <dgm:prSet presAssocID="{95F37126-08FD-401E-98F7-B7A195340CC0}" presName="sibTrans" presStyleCnt="0"/>
      <dgm:spPr/>
    </dgm:pt>
    <dgm:pt modelId="{994FC069-0639-41EE-8D79-0B6395FFB4C0}" type="pres">
      <dgm:prSet presAssocID="{2A41C16D-2C1B-467E-9C87-75CAD1BD3754}" presName="node" presStyleLbl="node1" presStyleIdx="3" presStyleCnt="10">
        <dgm:presLayoutVars>
          <dgm:bulletEnabled val="1"/>
        </dgm:presLayoutVars>
      </dgm:prSet>
      <dgm:spPr/>
    </dgm:pt>
    <dgm:pt modelId="{0567E478-F2CB-4F1F-AE04-95248F9F4386}" type="pres">
      <dgm:prSet presAssocID="{5215A5EF-5092-4CD4-9D07-3A08D5EE4CC3}" presName="sibTrans" presStyleCnt="0"/>
      <dgm:spPr/>
    </dgm:pt>
    <dgm:pt modelId="{DE96C6AD-5C37-4A0A-9214-125C6B6196B5}" type="pres">
      <dgm:prSet presAssocID="{2505DF4D-5819-4F6C-99B8-13DFFE95C319}" presName="node" presStyleLbl="node1" presStyleIdx="4" presStyleCnt="10">
        <dgm:presLayoutVars>
          <dgm:bulletEnabled val="1"/>
        </dgm:presLayoutVars>
      </dgm:prSet>
      <dgm:spPr/>
    </dgm:pt>
    <dgm:pt modelId="{8BAC00A1-3ECF-4120-9622-979DBC89E343}" type="pres">
      <dgm:prSet presAssocID="{0F817CC8-E156-4F3F-80F9-5F1F8C027946}" presName="sibTrans" presStyleCnt="0"/>
      <dgm:spPr/>
    </dgm:pt>
    <dgm:pt modelId="{4AC32B5B-1DB5-4B41-8FD2-F8CDDADB729E}" type="pres">
      <dgm:prSet presAssocID="{A6F28CB4-FE28-47D7-AF82-071904B026C3}" presName="node" presStyleLbl="node1" presStyleIdx="5" presStyleCnt="10">
        <dgm:presLayoutVars>
          <dgm:bulletEnabled val="1"/>
        </dgm:presLayoutVars>
      </dgm:prSet>
      <dgm:spPr/>
    </dgm:pt>
    <dgm:pt modelId="{8C4AC824-163A-47C7-AD44-AC30C9E8C1D6}" type="pres">
      <dgm:prSet presAssocID="{54CE251E-BF32-4851-8BCC-75054ED271A7}" presName="sibTrans" presStyleCnt="0"/>
      <dgm:spPr/>
    </dgm:pt>
    <dgm:pt modelId="{4CC9ADB1-713D-463B-8B11-BE983661F611}" type="pres">
      <dgm:prSet presAssocID="{46779746-4D15-4EC0-86DF-739C44686D3D}" presName="node" presStyleLbl="node1" presStyleIdx="6" presStyleCnt="10">
        <dgm:presLayoutVars>
          <dgm:bulletEnabled val="1"/>
        </dgm:presLayoutVars>
      </dgm:prSet>
      <dgm:spPr/>
    </dgm:pt>
    <dgm:pt modelId="{EDAAE210-51A9-4C8B-9B27-430F29D07BA1}" type="pres">
      <dgm:prSet presAssocID="{C0B24DD0-B384-4845-865E-AC45E08F367B}" presName="sibTrans" presStyleCnt="0"/>
      <dgm:spPr/>
    </dgm:pt>
    <dgm:pt modelId="{EB5AE64E-1A0E-4A2F-959D-0CAD00947C3E}" type="pres">
      <dgm:prSet presAssocID="{37B844C8-5067-4E6E-B9A9-A7BA930A0196}" presName="node" presStyleLbl="node1" presStyleIdx="7" presStyleCnt="10">
        <dgm:presLayoutVars>
          <dgm:bulletEnabled val="1"/>
        </dgm:presLayoutVars>
      </dgm:prSet>
      <dgm:spPr/>
    </dgm:pt>
    <dgm:pt modelId="{6E55F6A7-0378-40D0-A0D9-70A0029EB337}" type="pres">
      <dgm:prSet presAssocID="{852B6DC2-C4E1-47BD-943D-12F62B9240C6}" presName="sibTrans" presStyleCnt="0"/>
      <dgm:spPr/>
    </dgm:pt>
    <dgm:pt modelId="{E8CCFDD7-6184-4B55-9BCF-FCF29796D63C}" type="pres">
      <dgm:prSet presAssocID="{3FEF1B2A-B1D4-4004-9A7D-424755CE054E}" presName="node" presStyleLbl="node1" presStyleIdx="8" presStyleCnt="10">
        <dgm:presLayoutVars>
          <dgm:bulletEnabled val="1"/>
        </dgm:presLayoutVars>
      </dgm:prSet>
      <dgm:spPr/>
    </dgm:pt>
    <dgm:pt modelId="{4D9AD02F-74D1-4A3D-BFFE-99A1A46FB996}" type="pres">
      <dgm:prSet presAssocID="{CCB7BFA9-1E52-48FD-815A-A808DCD5F562}" presName="sibTrans" presStyleCnt="0"/>
      <dgm:spPr/>
    </dgm:pt>
    <dgm:pt modelId="{6858371D-D0A9-48B5-B095-916E4A5F6D33}" type="pres">
      <dgm:prSet presAssocID="{97EA9370-7B46-42E9-907C-641DEEBB516B}" presName="node" presStyleLbl="node1" presStyleIdx="9" presStyleCnt="10">
        <dgm:presLayoutVars>
          <dgm:bulletEnabled val="1"/>
        </dgm:presLayoutVars>
      </dgm:prSet>
      <dgm:spPr/>
    </dgm:pt>
  </dgm:ptLst>
  <dgm:cxnLst>
    <dgm:cxn modelId="{308DA91B-9028-4051-AAFA-C5FEF80A6A6C}" type="presOf" srcId="{F3650A88-DFE5-46AD-ABB3-16811A1ABDC6}" destId="{BC9B63DD-9E5B-46D2-B313-57F2FFD0AA47}" srcOrd="0" destOrd="0" presId="urn:microsoft.com/office/officeart/2005/8/layout/default"/>
    <dgm:cxn modelId="{80CFE323-008A-4250-98F7-F63489233C04}" type="presOf" srcId="{2A41C16D-2C1B-467E-9C87-75CAD1BD3754}" destId="{994FC069-0639-41EE-8D79-0B6395FFB4C0}" srcOrd="0" destOrd="0" presId="urn:microsoft.com/office/officeart/2005/8/layout/default"/>
    <dgm:cxn modelId="{CE072637-D786-4CAC-B2F4-CC5CF66050BA}" srcId="{3A98076C-41A0-4260-9925-8FF30EF79736}" destId="{F3650A88-DFE5-46AD-ABB3-16811A1ABDC6}" srcOrd="0" destOrd="0" parTransId="{B1A61250-64EC-4888-8556-F4BD734BB350}" sibTransId="{18AF9D4A-172D-4BFC-934E-E0686E53B678}"/>
    <dgm:cxn modelId="{FA3D4639-9A99-4C87-883C-DDC539CE2FD0}" srcId="{3A98076C-41A0-4260-9925-8FF30EF79736}" destId="{97EA9370-7B46-42E9-907C-641DEEBB516B}" srcOrd="9" destOrd="0" parTransId="{F86CC708-73DF-4685-829D-2BB03520F236}" sibTransId="{7C4E239B-1128-4F50-9D8A-D1BF180C88C8}"/>
    <dgm:cxn modelId="{374DD63A-7DAC-4431-9544-1A0945428289}" type="presOf" srcId="{97EA9370-7B46-42E9-907C-641DEEBB516B}" destId="{6858371D-D0A9-48B5-B095-916E4A5F6D33}" srcOrd="0" destOrd="0" presId="urn:microsoft.com/office/officeart/2005/8/layout/default"/>
    <dgm:cxn modelId="{F0EA7E42-0B6A-4553-A6AF-842408FD7842}" srcId="{3A98076C-41A0-4260-9925-8FF30EF79736}" destId="{255F01F0-B268-43C9-89D0-C0618384CF79}" srcOrd="2" destOrd="0" parTransId="{6D3FD3CC-1479-4699-ADC4-84DCFF7A850E}" sibTransId="{95F37126-08FD-401E-98F7-B7A195340CC0}"/>
    <dgm:cxn modelId="{39421766-1D16-45CD-A29E-A63824DB1E85}" type="presOf" srcId="{3FEF1B2A-B1D4-4004-9A7D-424755CE054E}" destId="{E8CCFDD7-6184-4B55-9BCF-FCF29796D63C}" srcOrd="0" destOrd="0" presId="urn:microsoft.com/office/officeart/2005/8/layout/default"/>
    <dgm:cxn modelId="{0AC7CB80-5289-402D-A0C8-5E6DE6FDBA1E}" srcId="{3A98076C-41A0-4260-9925-8FF30EF79736}" destId="{3FEF1B2A-B1D4-4004-9A7D-424755CE054E}" srcOrd="8" destOrd="0" parTransId="{61F07F55-4EB4-4BB6-965F-CCFEE64E8556}" sibTransId="{CCB7BFA9-1E52-48FD-815A-A808DCD5F562}"/>
    <dgm:cxn modelId="{B055CC96-4928-4DC1-9C7E-9996AC8F4BA0}" type="presOf" srcId="{255F01F0-B268-43C9-89D0-C0618384CF79}" destId="{605306CE-2906-470D-86F3-40837A5A905F}" srcOrd="0" destOrd="0" presId="urn:microsoft.com/office/officeart/2005/8/layout/default"/>
    <dgm:cxn modelId="{B7EB4897-53B4-44B4-8955-7F490E78C2CD}" srcId="{3A98076C-41A0-4260-9925-8FF30EF79736}" destId="{37B844C8-5067-4E6E-B9A9-A7BA930A0196}" srcOrd="7" destOrd="0" parTransId="{0D1BF9CF-456A-41DB-A3EB-2003F4C85584}" sibTransId="{852B6DC2-C4E1-47BD-943D-12F62B9240C6}"/>
    <dgm:cxn modelId="{274F2F99-B2DB-4376-B26F-75AD41CC5847}" type="presOf" srcId="{46779746-4D15-4EC0-86DF-739C44686D3D}" destId="{4CC9ADB1-713D-463B-8B11-BE983661F611}" srcOrd="0" destOrd="0" presId="urn:microsoft.com/office/officeart/2005/8/layout/default"/>
    <dgm:cxn modelId="{5620CA9D-49CB-4437-A544-D40BCA5BA0C9}" type="presOf" srcId="{A6F28CB4-FE28-47D7-AF82-071904B026C3}" destId="{4AC32B5B-1DB5-4B41-8FD2-F8CDDADB729E}" srcOrd="0" destOrd="0" presId="urn:microsoft.com/office/officeart/2005/8/layout/default"/>
    <dgm:cxn modelId="{AE5CBC9F-D4FF-4BE6-AAC4-982B55638171}" type="presOf" srcId="{3A98076C-41A0-4260-9925-8FF30EF79736}" destId="{4B476BE3-B2AE-4D35-B1D2-AD2B27A1BEC1}" srcOrd="0" destOrd="0" presId="urn:microsoft.com/office/officeart/2005/8/layout/default"/>
    <dgm:cxn modelId="{340A91AB-BF13-495A-A448-38AA3FEBF6CE}" type="presOf" srcId="{37B844C8-5067-4E6E-B9A9-A7BA930A0196}" destId="{EB5AE64E-1A0E-4A2F-959D-0CAD00947C3E}" srcOrd="0" destOrd="0" presId="urn:microsoft.com/office/officeart/2005/8/layout/default"/>
    <dgm:cxn modelId="{D787EAB0-609F-49A9-B9B2-CFE52D0E9EC6}" type="presOf" srcId="{2505DF4D-5819-4F6C-99B8-13DFFE95C319}" destId="{DE96C6AD-5C37-4A0A-9214-125C6B6196B5}" srcOrd="0" destOrd="0" presId="urn:microsoft.com/office/officeart/2005/8/layout/default"/>
    <dgm:cxn modelId="{D9F621B6-7E23-4490-800C-EA83895FA969}" srcId="{3A98076C-41A0-4260-9925-8FF30EF79736}" destId="{2505DF4D-5819-4F6C-99B8-13DFFE95C319}" srcOrd="4" destOrd="0" parTransId="{B2C8B3DA-6A61-4980-8E7D-C048A32F61DE}" sibTransId="{0F817CC8-E156-4F3F-80F9-5F1F8C027946}"/>
    <dgm:cxn modelId="{64668BCB-48E2-4AFD-9C2B-DA23BFD98DFD}" srcId="{3A98076C-41A0-4260-9925-8FF30EF79736}" destId="{A6F28CB4-FE28-47D7-AF82-071904B026C3}" srcOrd="5" destOrd="0" parTransId="{94ABBE1A-4711-46F5-8778-DD4A41C0F608}" sibTransId="{54CE251E-BF32-4851-8BCC-75054ED271A7}"/>
    <dgm:cxn modelId="{9A4671DB-6E57-497C-9EBC-FB4E3FA127DE}" srcId="{3A98076C-41A0-4260-9925-8FF30EF79736}" destId="{46779746-4D15-4EC0-86DF-739C44686D3D}" srcOrd="6" destOrd="0" parTransId="{99415DC9-ACBE-4A5B-B129-BC9961DA250D}" sibTransId="{C0B24DD0-B384-4845-865E-AC45E08F367B}"/>
    <dgm:cxn modelId="{364245EF-ACA7-491E-9334-810E3E1C51F0}" srcId="{3A98076C-41A0-4260-9925-8FF30EF79736}" destId="{2A41C16D-2C1B-467E-9C87-75CAD1BD3754}" srcOrd="3" destOrd="0" parTransId="{D8680592-7712-4018-BFCE-B64B6B0899CA}" sibTransId="{5215A5EF-5092-4CD4-9D07-3A08D5EE4CC3}"/>
    <dgm:cxn modelId="{9A8088F2-D0E4-4077-99C5-66439049A65B}" srcId="{3A98076C-41A0-4260-9925-8FF30EF79736}" destId="{CB0CBA9D-CE34-4C5E-B129-E88A5A546F23}" srcOrd="1" destOrd="0" parTransId="{3505DCAA-E160-4B46-AF8D-9B1D685649D4}" sibTransId="{3536444F-59DA-401A-99C1-82F58E48866D}"/>
    <dgm:cxn modelId="{847C39F5-8D3C-43FA-BE5A-58EB34284053}" type="presOf" srcId="{CB0CBA9D-CE34-4C5E-B129-E88A5A546F23}" destId="{322BD30F-99C6-4B4A-BA43-CB47F9B28109}" srcOrd="0" destOrd="0" presId="urn:microsoft.com/office/officeart/2005/8/layout/default"/>
    <dgm:cxn modelId="{802F45D2-9825-4A0B-B992-24F701295A1C}" type="presParOf" srcId="{4B476BE3-B2AE-4D35-B1D2-AD2B27A1BEC1}" destId="{BC9B63DD-9E5B-46D2-B313-57F2FFD0AA47}" srcOrd="0" destOrd="0" presId="urn:microsoft.com/office/officeart/2005/8/layout/default"/>
    <dgm:cxn modelId="{7249345F-12CB-4F85-885C-EEA3604C146A}" type="presParOf" srcId="{4B476BE3-B2AE-4D35-B1D2-AD2B27A1BEC1}" destId="{DCAC6E12-A0C2-454E-91D4-2F761CC1F06D}" srcOrd="1" destOrd="0" presId="urn:microsoft.com/office/officeart/2005/8/layout/default"/>
    <dgm:cxn modelId="{FD58E605-F8C7-40A1-ABFD-090C5F62F9E4}" type="presParOf" srcId="{4B476BE3-B2AE-4D35-B1D2-AD2B27A1BEC1}" destId="{322BD30F-99C6-4B4A-BA43-CB47F9B28109}" srcOrd="2" destOrd="0" presId="urn:microsoft.com/office/officeart/2005/8/layout/default"/>
    <dgm:cxn modelId="{48280E45-903D-4013-ABB1-138E4D0D99DD}" type="presParOf" srcId="{4B476BE3-B2AE-4D35-B1D2-AD2B27A1BEC1}" destId="{E6A89942-CA98-476D-9A4A-DBE4FA6384BF}" srcOrd="3" destOrd="0" presId="urn:microsoft.com/office/officeart/2005/8/layout/default"/>
    <dgm:cxn modelId="{067461E5-BAC3-4650-A8D7-716F8BE6E616}" type="presParOf" srcId="{4B476BE3-B2AE-4D35-B1D2-AD2B27A1BEC1}" destId="{605306CE-2906-470D-86F3-40837A5A905F}" srcOrd="4" destOrd="0" presId="urn:microsoft.com/office/officeart/2005/8/layout/default"/>
    <dgm:cxn modelId="{A460A4DF-60FF-469E-9661-DC43460CD864}" type="presParOf" srcId="{4B476BE3-B2AE-4D35-B1D2-AD2B27A1BEC1}" destId="{C7487B01-84E9-400A-82A8-D752844F7FBA}" srcOrd="5" destOrd="0" presId="urn:microsoft.com/office/officeart/2005/8/layout/default"/>
    <dgm:cxn modelId="{B2EC5F73-2779-4215-B5FA-0C7093A1BCA6}" type="presParOf" srcId="{4B476BE3-B2AE-4D35-B1D2-AD2B27A1BEC1}" destId="{994FC069-0639-41EE-8D79-0B6395FFB4C0}" srcOrd="6" destOrd="0" presId="urn:microsoft.com/office/officeart/2005/8/layout/default"/>
    <dgm:cxn modelId="{33476F54-8E4A-408E-B160-9C3043A94400}" type="presParOf" srcId="{4B476BE3-B2AE-4D35-B1D2-AD2B27A1BEC1}" destId="{0567E478-F2CB-4F1F-AE04-95248F9F4386}" srcOrd="7" destOrd="0" presId="urn:microsoft.com/office/officeart/2005/8/layout/default"/>
    <dgm:cxn modelId="{6CFF778B-629D-4EDC-8909-589A7C1D0F95}" type="presParOf" srcId="{4B476BE3-B2AE-4D35-B1D2-AD2B27A1BEC1}" destId="{DE96C6AD-5C37-4A0A-9214-125C6B6196B5}" srcOrd="8" destOrd="0" presId="urn:microsoft.com/office/officeart/2005/8/layout/default"/>
    <dgm:cxn modelId="{F672F221-89AE-4870-BBFE-3E0CBC60CC95}" type="presParOf" srcId="{4B476BE3-B2AE-4D35-B1D2-AD2B27A1BEC1}" destId="{8BAC00A1-3ECF-4120-9622-979DBC89E343}" srcOrd="9" destOrd="0" presId="urn:microsoft.com/office/officeart/2005/8/layout/default"/>
    <dgm:cxn modelId="{D112496C-A448-4328-8268-D51264D58A67}" type="presParOf" srcId="{4B476BE3-B2AE-4D35-B1D2-AD2B27A1BEC1}" destId="{4AC32B5B-1DB5-4B41-8FD2-F8CDDADB729E}" srcOrd="10" destOrd="0" presId="urn:microsoft.com/office/officeart/2005/8/layout/default"/>
    <dgm:cxn modelId="{3C56BAE4-C1A6-4A66-B05C-9E250932EBD9}" type="presParOf" srcId="{4B476BE3-B2AE-4D35-B1D2-AD2B27A1BEC1}" destId="{8C4AC824-163A-47C7-AD44-AC30C9E8C1D6}" srcOrd="11" destOrd="0" presId="urn:microsoft.com/office/officeart/2005/8/layout/default"/>
    <dgm:cxn modelId="{B7DD81A7-476A-462B-A2A2-98FE54978DC2}" type="presParOf" srcId="{4B476BE3-B2AE-4D35-B1D2-AD2B27A1BEC1}" destId="{4CC9ADB1-713D-463B-8B11-BE983661F611}" srcOrd="12" destOrd="0" presId="urn:microsoft.com/office/officeart/2005/8/layout/default"/>
    <dgm:cxn modelId="{36F6FBE9-F8A3-49DB-B43B-DF7F59453455}" type="presParOf" srcId="{4B476BE3-B2AE-4D35-B1D2-AD2B27A1BEC1}" destId="{EDAAE210-51A9-4C8B-9B27-430F29D07BA1}" srcOrd="13" destOrd="0" presId="urn:microsoft.com/office/officeart/2005/8/layout/default"/>
    <dgm:cxn modelId="{FE5DEDFF-E013-48B1-AD9D-288E320C15E3}" type="presParOf" srcId="{4B476BE3-B2AE-4D35-B1D2-AD2B27A1BEC1}" destId="{EB5AE64E-1A0E-4A2F-959D-0CAD00947C3E}" srcOrd="14" destOrd="0" presId="urn:microsoft.com/office/officeart/2005/8/layout/default"/>
    <dgm:cxn modelId="{41E86A18-F735-402B-BCC1-47F7B6ABBCF4}" type="presParOf" srcId="{4B476BE3-B2AE-4D35-B1D2-AD2B27A1BEC1}" destId="{6E55F6A7-0378-40D0-A0D9-70A0029EB337}" srcOrd="15" destOrd="0" presId="urn:microsoft.com/office/officeart/2005/8/layout/default"/>
    <dgm:cxn modelId="{C59A7591-CFA7-408B-927E-D1C31028255A}" type="presParOf" srcId="{4B476BE3-B2AE-4D35-B1D2-AD2B27A1BEC1}" destId="{E8CCFDD7-6184-4B55-9BCF-FCF29796D63C}" srcOrd="16" destOrd="0" presId="urn:microsoft.com/office/officeart/2005/8/layout/default"/>
    <dgm:cxn modelId="{3C91CB64-0772-412D-AF86-598C80A6E74C}" type="presParOf" srcId="{4B476BE3-B2AE-4D35-B1D2-AD2B27A1BEC1}" destId="{4D9AD02F-74D1-4A3D-BFFE-99A1A46FB996}" srcOrd="17" destOrd="0" presId="urn:microsoft.com/office/officeart/2005/8/layout/default"/>
    <dgm:cxn modelId="{B3860323-9132-4C84-ACF6-696864ECFEB1}" type="presParOf" srcId="{4B476BE3-B2AE-4D35-B1D2-AD2B27A1BEC1}" destId="{6858371D-D0A9-48B5-B095-916E4A5F6D33}"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82868D5-5467-48A2-A88B-144D02F74DA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F7EC608-E113-482A-99DD-C76B42E58B9A}">
      <dgm:prSet/>
      <dgm:spPr/>
      <dgm:t>
        <a:bodyPr/>
        <a:lstStyle/>
        <a:p>
          <a:r>
            <a:rPr lang="en-GB"/>
            <a:t>Shifting focus from individual responsibility to community solutions. </a:t>
          </a:r>
          <a:endParaRPr lang="en-US"/>
        </a:p>
      </dgm:t>
    </dgm:pt>
    <dgm:pt modelId="{28595663-BA9E-4F6A-865E-5D0AE02FFD58}" type="parTrans" cxnId="{47B8CDFC-BB0B-4AA8-8C25-D2F73E503FB7}">
      <dgm:prSet/>
      <dgm:spPr/>
      <dgm:t>
        <a:bodyPr/>
        <a:lstStyle/>
        <a:p>
          <a:endParaRPr lang="en-US"/>
        </a:p>
      </dgm:t>
    </dgm:pt>
    <dgm:pt modelId="{543917EE-F7E6-43BA-8CF9-8E83AD2BC399}" type="sibTrans" cxnId="{47B8CDFC-BB0B-4AA8-8C25-D2F73E503FB7}">
      <dgm:prSet/>
      <dgm:spPr/>
      <dgm:t>
        <a:bodyPr/>
        <a:lstStyle/>
        <a:p>
          <a:endParaRPr lang="en-US"/>
        </a:p>
      </dgm:t>
    </dgm:pt>
    <dgm:pt modelId="{40B44073-BC4A-4DB4-9FAC-7CEFA1C9D4AD}">
      <dgm:prSet/>
      <dgm:spPr/>
      <dgm:t>
        <a:bodyPr/>
        <a:lstStyle/>
        <a:p>
          <a:r>
            <a:rPr lang="en-GB"/>
            <a:t>Reduce stigma – Public education campaigns.</a:t>
          </a:r>
          <a:endParaRPr lang="en-US"/>
        </a:p>
      </dgm:t>
    </dgm:pt>
    <dgm:pt modelId="{91924AAF-4768-4029-A1EC-CAA32B9B3502}" type="parTrans" cxnId="{5DBC719C-9180-40CC-AFED-3C00E046B524}">
      <dgm:prSet/>
      <dgm:spPr/>
      <dgm:t>
        <a:bodyPr/>
        <a:lstStyle/>
        <a:p>
          <a:endParaRPr lang="en-US"/>
        </a:p>
      </dgm:t>
    </dgm:pt>
    <dgm:pt modelId="{9D16372B-DD8A-43D7-B96D-4F8E9A5D97D5}" type="sibTrans" cxnId="{5DBC719C-9180-40CC-AFED-3C00E046B524}">
      <dgm:prSet/>
      <dgm:spPr/>
      <dgm:t>
        <a:bodyPr/>
        <a:lstStyle/>
        <a:p>
          <a:endParaRPr lang="en-US"/>
        </a:p>
      </dgm:t>
    </dgm:pt>
    <dgm:pt modelId="{57348180-7384-4F91-8F46-5491038E3A96}">
      <dgm:prSet/>
      <dgm:spPr/>
      <dgm:t>
        <a:bodyPr/>
        <a:lstStyle/>
        <a:p>
          <a:r>
            <a:rPr lang="en-GB"/>
            <a:t>Promote safe and nurturing environments for children of all needs.</a:t>
          </a:r>
          <a:endParaRPr lang="en-US"/>
        </a:p>
      </dgm:t>
    </dgm:pt>
    <dgm:pt modelId="{DF019146-8D1D-4A0D-8D20-7B8CBA1C4881}" type="parTrans" cxnId="{8C13B2F7-993A-41FA-A15E-75DD952892A5}">
      <dgm:prSet/>
      <dgm:spPr/>
      <dgm:t>
        <a:bodyPr/>
        <a:lstStyle/>
        <a:p>
          <a:endParaRPr lang="en-US"/>
        </a:p>
      </dgm:t>
    </dgm:pt>
    <dgm:pt modelId="{4FD771C2-E385-42AF-B087-6635E1F7A901}" type="sibTrans" cxnId="{8C13B2F7-993A-41FA-A15E-75DD952892A5}">
      <dgm:prSet/>
      <dgm:spPr/>
      <dgm:t>
        <a:bodyPr/>
        <a:lstStyle/>
        <a:p>
          <a:endParaRPr lang="en-US"/>
        </a:p>
      </dgm:t>
    </dgm:pt>
    <dgm:pt modelId="{31F17212-804B-487A-8713-7C70BE0B4952}">
      <dgm:prSet/>
      <dgm:spPr/>
      <dgm:t>
        <a:bodyPr/>
        <a:lstStyle/>
        <a:p>
          <a:r>
            <a:rPr lang="en-GB"/>
            <a:t>Ensure a strong start for children. </a:t>
          </a:r>
          <a:endParaRPr lang="en-US"/>
        </a:p>
      </dgm:t>
    </dgm:pt>
    <dgm:pt modelId="{AFFEBF8C-735C-4011-A8F9-B659F5F8D360}" type="parTrans" cxnId="{D1919B6B-DBCD-4810-92EC-2CD002A5BB33}">
      <dgm:prSet/>
      <dgm:spPr/>
      <dgm:t>
        <a:bodyPr/>
        <a:lstStyle/>
        <a:p>
          <a:endParaRPr lang="en-US"/>
        </a:p>
      </dgm:t>
    </dgm:pt>
    <dgm:pt modelId="{7038DD1D-5498-40E7-A87C-3B33BC1DBAFE}" type="sibTrans" cxnId="{D1919B6B-DBCD-4810-92EC-2CD002A5BB33}">
      <dgm:prSet/>
      <dgm:spPr/>
      <dgm:t>
        <a:bodyPr/>
        <a:lstStyle/>
        <a:p>
          <a:endParaRPr lang="en-US"/>
        </a:p>
      </dgm:t>
    </dgm:pt>
    <dgm:pt modelId="{0720ED38-E041-4846-A9D6-2167FF38E4CB}">
      <dgm:prSet/>
      <dgm:spPr/>
      <dgm:t>
        <a:bodyPr/>
        <a:lstStyle/>
        <a:p>
          <a:r>
            <a:rPr lang="en-GB"/>
            <a:t>Connect to young people.</a:t>
          </a:r>
          <a:endParaRPr lang="en-US"/>
        </a:p>
      </dgm:t>
    </dgm:pt>
    <dgm:pt modelId="{65027641-2037-4BAD-B557-7F4CC79BF038}" type="parTrans" cxnId="{FD43BD12-296B-4A1F-ADA0-31578A5626BC}">
      <dgm:prSet/>
      <dgm:spPr/>
      <dgm:t>
        <a:bodyPr/>
        <a:lstStyle/>
        <a:p>
          <a:endParaRPr lang="en-US"/>
        </a:p>
      </dgm:t>
    </dgm:pt>
    <dgm:pt modelId="{269BA12C-17E9-4CD1-AB21-5ED837862B5D}" type="sibTrans" cxnId="{FD43BD12-296B-4A1F-ADA0-31578A5626BC}">
      <dgm:prSet/>
      <dgm:spPr/>
      <dgm:t>
        <a:bodyPr/>
        <a:lstStyle/>
        <a:p>
          <a:endParaRPr lang="en-US"/>
        </a:p>
      </dgm:t>
    </dgm:pt>
    <dgm:pt modelId="{D8142017-DE89-4ED3-A29B-B2B0950DC3CF}">
      <dgm:prSet/>
      <dgm:spPr/>
      <dgm:t>
        <a:bodyPr/>
        <a:lstStyle/>
        <a:p>
          <a:r>
            <a:rPr lang="en-GB"/>
            <a:t>Intervene. </a:t>
          </a:r>
          <a:endParaRPr lang="en-US"/>
        </a:p>
      </dgm:t>
    </dgm:pt>
    <dgm:pt modelId="{58A0F384-CC5F-475F-939C-B296366249A4}" type="parTrans" cxnId="{46D8A6FC-F7D7-4A98-9FFE-625BE646EE94}">
      <dgm:prSet/>
      <dgm:spPr/>
      <dgm:t>
        <a:bodyPr/>
        <a:lstStyle/>
        <a:p>
          <a:endParaRPr lang="en-US"/>
        </a:p>
      </dgm:t>
    </dgm:pt>
    <dgm:pt modelId="{C8C5F2BA-A5F0-4286-BC7E-A966392CD523}" type="sibTrans" cxnId="{46D8A6FC-F7D7-4A98-9FFE-625BE646EE94}">
      <dgm:prSet/>
      <dgm:spPr/>
      <dgm:t>
        <a:bodyPr/>
        <a:lstStyle/>
        <a:p>
          <a:endParaRPr lang="en-US"/>
        </a:p>
      </dgm:t>
    </dgm:pt>
    <dgm:pt modelId="{68728AD8-4C19-42F3-963D-C720C24DB4CD}">
      <dgm:prSet/>
      <dgm:spPr/>
      <dgm:t>
        <a:bodyPr/>
        <a:lstStyle/>
        <a:p>
          <a:r>
            <a:rPr lang="en-GB"/>
            <a:t>Awareness. </a:t>
          </a:r>
          <a:endParaRPr lang="en-US"/>
        </a:p>
      </dgm:t>
    </dgm:pt>
    <dgm:pt modelId="{DEF03BE1-E0F9-4F57-AC60-3B3A479B1C50}" type="parTrans" cxnId="{851ACA23-CB14-4E95-B2FB-361AF461E34D}">
      <dgm:prSet/>
      <dgm:spPr/>
      <dgm:t>
        <a:bodyPr/>
        <a:lstStyle/>
        <a:p>
          <a:endParaRPr lang="en-US"/>
        </a:p>
      </dgm:t>
    </dgm:pt>
    <dgm:pt modelId="{B24E31D0-7BB4-408A-A93C-CA632CB45CA8}" type="sibTrans" cxnId="{851ACA23-CB14-4E95-B2FB-361AF461E34D}">
      <dgm:prSet/>
      <dgm:spPr/>
      <dgm:t>
        <a:bodyPr/>
        <a:lstStyle/>
        <a:p>
          <a:endParaRPr lang="en-US"/>
        </a:p>
      </dgm:t>
    </dgm:pt>
    <dgm:pt modelId="{6B7A12DE-6B2D-4D96-8533-1E5976B6D4DC}" type="pres">
      <dgm:prSet presAssocID="{D82868D5-5467-48A2-A88B-144D02F74DA1}" presName="linear" presStyleCnt="0">
        <dgm:presLayoutVars>
          <dgm:animLvl val="lvl"/>
          <dgm:resizeHandles val="exact"/>
        </dgm:presLayoutVars>
      </dgm:prSet>
      <dgm:spPr/>
    </dgm:pt>
    <dgm:pt modelId="{D8D39235-DF21-4011-818D-B1FD868EFD84}" type="pres">
      <dgm:prSet presAssocID="{BF7EC608-E113-482A-99DD-C76B42E58B9A}" presName="parentText" presStyleLbl="node1" presStyleIdx="0" presStyleCnt="7">
        <dgm:presLayoutVars>
          <dgm:chMax val="0"/>
          <dgm:bulletEnabled val="1"/>
        </dgm:presLayoutVars>
      </dgm:prSet>
      <dgm:spPr/>
    </dgm:pt>
    <dgm:pt modelId="{18E879B2-B611-425D-BA3C-63358DA30466}" type="pres">
      <dgm:prSet presAssocID="{543917EE-F7E6-43BA-8CF9-8E83AD2BC399}" presName="spacer" presStyleCnt="0"/>
      <dgm:spPr/>
    </dgm:pt>
    <dgm:pt modelId="{7912CFF4-38EA-4F03-87F0-91E0C641B5E3}" type="pres">
      <dgm:prSet presAssocID="{40B44073-BC4A-4DB4-9FAC-7CEFA1C9D4AD}" presName="parentText" presStyleLbl="node1" presStyleIdx="1" presStyleCnt="7">
        <dgm:presLayoutVars>
          <dgm:chMax val="0"/>
          <dgm:bulletEnabled val="1"/>
        </dgm:presLayoutVars>
      </dgm:prSet>
      <dgm:spPr/>
    </dgm:pt>
    <dgm:pt modelId="{D2E9BD3B-53F3-430A-A155-6EFDB694725C}" type="pres">
      <dgm:prSet presAssocID="{9D16372B-DD8A-43D7-B96D-4F8E9A5D97D5}" presName="spacer" presStyleCnt="0"/>
      <dgm:spPr/>
    </dgm:pt>
    <dgm:pt modelId="{0BFF956A-337B-4B12-B3E8-0A014ED22A67}" type="pres">
      <dgm:prSet presAssocID="{57348180-7384-4F91-8F46-5491038E3A96}" presName="parentText" presStyleLbl="node1" presStyleIdx="2" presStyleCnt="7">
        <dgm:presLayoutVars>
          <dgm:chMax val="0"/>
          <dgm:bulletEnabled val="1"/>
        </dgm:presLayoutVars>
      </dgm:prSet>
      <dgm:spPr/>
    </dgm:pt>
    <dgm:pt modelId="{B68B6A46-5D59-42F7-BFD4-FC37929D8D87}" type="pres">
      <dgm:prSet presAssocID="{4FD771C2-E385-42AF-B087-6635E1F7A901}" presName="spacer" presStyleCnt="0"/>
      <dgm:spPr/>
    </dgm:pt>
    <dgm:pt modelId="{A16692A0-C636-4E8A-AE15-539F2D0FB487}" type="pres">
      <dgm:prSet presAssocID="{31F17212-804B-487A-8713-7C70BE0B4952}" presName="parentText" presStyleLbl="node1" presStyleIdx="3" presStyleCnt="7">
        <dgm:presLayoutVars>
          <dgm:chMax val="0"/>
          <dgm:bulletEnabled val="1"/>
        </dgm:presLayoutVars>
      </dgm:prSet>
      <dgm:spPr/>
    </dgm:pt>
    <dgm:pt modelId="{44BD1727-385F-4F42-9E61-B083704E63DD}" type="pres">
      <dgm:prSet presAssocID="{7038DD1D-5498-40E7-A87C-3B33BC1DBAFE}" presName="spacer" presStyleCnt="0"/>
      <dgm:spPr/>
    </dgm:pt>
    <dgm:pt modelId="{12242AB7-2DA7-4516-B061-4325B99B8E6B}" type="pres">
      <dgm:prSet presAssocID="{0720ED38-E041-4846-A9D6-2167FF38E4CB}" presName="parentText" presStyleLbl="node1" presStyleIdx="4" presStyleCnt="7">
        <dgm:presLayoutVars>
          <dgm:chMax val="0"/>
          <dgm:bulletEnabled val="1"/>
        </dgm:presLayoutVars>
      </dgm:prSet>
      <dgm:spPr/>
    </dgm:pt>
    <dgm:pt modelId="{86DBB64C-A28D-41DA-8A47-AEDD0A22F233}" type="pres">
      <dgm:prSet presAssocID="{269BA12C-17E9-4CD1-AB21-5ED837862B5D}" presName="spacer" presStyleCnt="0"/>
      <dgm:spPr/>
    </dgm:pt>
    <dgm:pt modelId="{A51F46C6-9D2C-4AA8-ABD6-B505EED114F1}" type="pres">
      <dgm:prSet presAssocID="{D8142017-DE89-4ED3-A29B-B2B0950DC3CF}" presName="parentText" presStyleLbl="node1" presStyleIdx="5" presStyleCnt="7">
        <dgm:presLayoutVars>
          <dgm:chMax val="0"/>
          <dgm:bulletEnabled val="1"/>
        </dgm:presLayoutVars>
      </dgm:prSet>
      <dgm:spPr/>
    </dgm:pt>
    <dgm:pt modelId="{0B1D48A3-4C34-4F4C-8512-98DF08164F53}" type="pres">
      <dgm:prSet presAssocID="{C8C5F2BA-A5F0-4286-BC7E-A966392CD523}" presName="spacer" presStyleCnt="0"/>
      <dgm:spPr/>
    </dgm:pt>
    <dgm:pt modelId="{A8EE46F6-9473-4EF7-AA33-71DB5E5445DF}" type="pres">
      <dgm:prSet presAssocID="{68728AD8-4C19-42F3-963D-C720C24DB4CD}" presName="parentText" presStyleLbl="node1" presStyleIdx="6" presStyleCnt="7">
        <dgm:presLayoutVars>
          <dgm:chMax val="0"/>
          <dgm:bulletEnabled val="1"/>
        </dgm:presLayoutVars>
      </dgm:prSet>
      <dgm:spPr/>
    </dgm:pt>
  </dgm:ptLst>
  <dgm:cxnLst>
    <dgm:cxn modelId="{FD43BD12-296B-4A1F-ADA0-31578A5626BC}" srcId="{D82868D5-5467-48A2-A88B-144D02F74DA1}" destId="{0720ED38-E041-4846-A9D6-2167FF38E4CB}" srcOrd="4" destOrd="0" parTransId="{65027641-2037-4BAD-B557-7F4CC79BF038}" sibTransId="{269BA12C-17E9-4CD1-AB21-5ED837862B5D}"/>
    <dgm:cxn modelId="{56E7F519-E1BE-48E1-827A-902172295742}" type="presOf" srcId="{40B44073-BC4A-4DB4-9FAC-7CEFA1C9D4AD}" destId="{7912CFF4-38EA-4F03-87F0-91E0C641B5E3}" srcOrd="0" destOrd="0" presId="urn:microsoft.com/office/officeart/2005/8/layout/vList2"/>
    <dgm:cxn modelId="{851ACA23-CB14-4E95-B2FB-361AF461E34D}" srcId="{D82868D5-5467-48A2-A88B-144D02F74DA1}" destId="{68728AD8-4C19-42F3-963D-C720C24DB4CD}" srcOrd="6" destOrd="0" parTransId="{DEF03BE1-E0F9-4F57-AC60-3B3A479B1C50}" sibTransId="{B24E31D0-7BB4-408A-A93C-CA632CB45CA8}"/>
    <dgm:cxn modelId="{DE0F882E-DE18-49AD-B4F5-C65D9F9E0EA6}" type="presOf" srcId="{0720ED38-E041-4846-A9D6-2167FF38E4CB}" destId="{12242AB7-2DA7-4516-B061-4325B99B8E6B}" srcOrd="0" destOrd="0" presId="urn:microsoft.com/office/officeart/2005/8/layout/vList2"/>
    <dgm:cxn modelId="{D1919B6B-DBCD-4810-92EC-2CD002A5BB33}" srcId="{D82868D5-5467-48A2-A88B-144D02F74DA1}" destId="{31F17212-804B-487A-8713-7C70BE0B4952}" srcOrd="3" destOrd="0" parTransId="{AFFEBF8C-735C-4011-A8F9-B659F5F8D360}" sibTransId="{7038DD1D-5498-40E7-A87C-3B33BC1DBAFE}"/>
    <dgm:cxn modelId="{D4519472-1514-4FF9-9F68-76D8E02FF1AB}" type="presOf" srcId="{68728AD8-4C19-42F3-963D-C720C24DB4CD}" destId="{A8EE46F6-9473-4EF7-AA33-71DB5E5445DF}" srcOrd="0" destOrd="0" presId="urn:microsoft.com/office/officeart/2005/8/layout/vList2"/>
    <dgm:cxn modelId="{1F8DA158-BB10-4869-A9EC-D20BBFF0B9F7}" type="presOf" srcId="{D8142017-DE89-4ED3-A29B-B2B0950DC3CF}" destId="{A51F46C6-9D2C-4AA8-ABD6-B505EED114F1}" srcOrd="0" destOrd="0" presId="urn:microsoft.com/office/officeart/2005/8/layout/vList2"/>
    <dgm:cxn modelId="{83922685-D2BB-49FC-BC55-B7637D52A881}" type="presOf" srcId="{BF7EC608-E113-482A-99DD-C76B42E58B9A}" destId="{D8D39235-DF21-4011-818D-B1FD868EFD84}" srcOrd="0" destOrd="0" presId="urn:microsoft.com/office/officeart/2005/8/layout/vList2"/>
    <dgm:cxn modelId="{5DBC719C-9180-40CC-AFED-3C00E046B524}" srcId="{D82868D5-5467-48A2-A88B-144D02F74DA1}" destId="{40B44073-BC4A-4DB4-9FAC-7CEFA1C9D4AD}" srcOrd="1" destOrd="0" parTransId="{91924AAF-4768-4029-A1EC-CAA32B9B3502}" sibTransId="{9D16372B-DD8A-43D7-B96D-4F8E9A5D97D5}"/>
    <dgm:cxn modelId="{311F94A9-473B-4EE6-A40F-CDD4649FDD48}" type="presOf" srcId="{D82868D5-5467-48A2-A88B-144D02F74DA1}" destId="{6B7A12DE-6B2D-4D96-8533-1E5976B6D4DC}" srcOrd="0" destOrd="0" presId="urn:microsoft.com/office/officeart/2005/8/layout/vList2"/>
    <dgm:cxn modelId="{8E1E2FAC-E9F2-455B-8801-5F9B38883B81}" type="presOf" srcId="{57348180-7384-4F91-8F46-5491038E3A96}" destId="{0BFF956A-337B-4B12-B3E8-0A014ED22A67}" srcOrd="0" destOrd="0" presId="urn:microsoft.com/office/officeart/2005/8/layout/vList2"/>
    <dgm:cxn modelId="{BD6F48E2-57F7-4BD6-A9C0-AEE9955601ED}" type="presOf" srcId="{31F17212-804B-487A-8713-7C70BE0B4952}" destId="{A16692A0-C636-4E8A-AE15-539F2D0FB487}" srcOrd="0" destOrd="0" presId="urn:microsoft.com/office/officeart/2005/8/layout/vList2"/>
    <dgm:cxn modelId="{8C13B2F7-993A-41FA-A15E-75DD952892A5}" srcId="{D82868D5-5467-48A2-A88B-144D02F74DA1}" destId="{57348180-7384-4F91-8F46-5491038E3A96}" srcOrd="2" destOrd="0" parTransId="{DF019146-8D1D-4A0D-8D20-7B8CBA1C4881}" sibTransId="{4FD771C2-E385-42AF-B087-6635E1F7A901}"/>
    <dgm:cxn modelId="{46D8A6FC-F7D7-4A98-9FFE-625BE646EE94}" srcId="{D82868D5-5467-48A2-A88B-144D02F74DA1}" destId="{D8142017-DE89-4ED3-A29B-B2B0950DC3CF}" srcOrd="5" destOrd="0" parTransId="{58A0F384-CC5F-475F-939C-B296366249A4}" sibTransId="{C8C5F2BA-A5F0-4286-BC7E-A966392CD523}"/>
    <dgm:cxn modelId="{47B8CDFC-BB0B-4AA8-8C25-D2F73E503FB7}" srcId="{D82868D5-5467-48A2-A88B-144D02F74DA1}" destId="{BF7EC608-E113-482A-99DD-C76B42E58B9A}" srcOrd="0" destOrd="0" parTransId="{28595663-BA9E-4F6A-865E-5D0AE02FFD58}" sibTransId="{543917EE-F7E6-43BA-8CF9-8E83AD2BC399}"/>
    <dgm:cxn modelId="{C3AAB429-1D67-496A-8107-BAA94B2B68A4}" type="presParOf" srcId="{6B7A12DE-6B2D-4D96-8533-1E5976B6D4DC}" destId="{D8D39235-DF21-4011-818D-B1FD868EFD84}" srcOrd="0" destOrd="0" presId="urn:microsoft.com/office/officeart/2005/8/layout/vList2"/>
    <dgm:cxn modelId="{5FEA1AE9-5178-4743-8124-CCA63BF325BD}" type="presParOf" srcId="{6B7A12DE-6B2D-4D96-8533-1E5976B6D4DC}" destId="{18E879B2-B611-425D-BA3C-63358DA30466}" srcOrd="1" destOrd="0" presId="urn:microsoft.com/office/officeart/2005/8/layout/vList2"/>
    <dgm:cxn modelId="{F9560B49-F2FC-41F0-A101-4AA556CF2262}" type="presParOf" srcId="{6B7A12DE-6B2D-4D96-8533-1E5976B6D4DC}" destId="{7912CFF4-38EA-4F03-87F0-91E0C641B5E3}" srcOrd="2" destOrd="0" presId="urn:microsoft.com/office/officeart/2005/8/layout/vList2"/>
    <dgm:cxn modelId="{F0C15F04-D3A3-4191-977F-48D381C073FC}" type="presParOf" srcId="{6B7A12DE-6B2D-4D96-8533-1E5976B6D4DC}" destId="{D2E9BD3B-53F3-430A-A155-6EFDB694725C}" srcOrd="3" destOrd="0" presId="urn:microsoft.com/office/officeart/2005/8/layout/vList2"/>
    <dgm:cxn modelId="{0FFB829B-CD92-4B50-8192-0B15F0756416}" type="presParOf" srcId="{6B7A12DE-6B2D-4D96-8533-1E5976B6D4DC}" destId="{0BFF956A-337B-4B12-B3E8-0A014ED22A67}" srcOrd="4" destOrd="0" presId="urn:microsoft.com/office/officeart/2005/8/layout/vList2"/>
    <dgm:cxn modelId="{E99C0FCB-C41D-455F-BEBB-263FA141F62D}" type="presParOf" srcId="{6B7A12DE-6B2D-4D96-8533-1E5976B6D4DC}" destId="{B68B6A46-5D59-42F7-BFD4-FC37929D8D87}" srcOrd="5" destOrd="0" presId="urn:microsoft.com/office/officeart/2005/8/layout/vList2"/>
    <dgm:cxn modelId="{474B34C6-A1FD-45F5-8978-C70907009B8D}" type="presParOf" srcId="{6B7A12DE-6B2D-4D96-8533-1E5976B6D4DC}" destId="{A16692A0-C636-4E8A-AE15-539F2D0FB487}" srcOrd="6" destOrd="0" presId="urn:microsoft.com/office/officeart/2005/8/layout/vList2"/>
    <dgm:cxn modelId="{BA78C50C-BF47-4D6F-ADB3-E9D9C2ABDCCC}" type="presParOf" srcId="{6B7A12DE-6B2D-4D96-8533-1E5976B6D4DC}" destId="{44BD1727-385F-4F42-9E61-B083704E63DD}" srcOrd="7" destOrd="0" presId="urn:microsoft.com/office/officeart/2005/8/layout/vList2"/>
    <dgm:cxn modelId="{A3C5827D-F870-4E74-89EA-0DD38B09F574}" type="presParOf" srcId="{6B7A12DE-6B2D-4D96-8533-1E5976B6D4DC}" destId="{12242AB7-2DA7-4516-B061-4325B99B8E6B}" srcOrd="8" destOrd="0" presId="urn:microsoft.com/office/officeart/2005/8/layout/vList2"/>
    <dgm:cxn modelId="{BC37A8DC-BD9B-4C77-8819-E9AFE05A490F}" type="presParOf" srcId="{6B7A12DE-6B2D-4D96-8533-1E5976B6D4DC}" destId="{86DBB64C-A28D-41DA-8A47-AEDD0A22F233}" srcOrd="9" destOrd="0" presId="urn:microsoft.com/office/officeart/2005/8/layout/vList2"/>
    <dgm:cxn modelId="{DCA41C6A-53EF-4914-B461-44140E1F0427}" type="presParOf" srcId="{6B7A12DE-6B2D-4D96-8533-1E5976B6D4DC}" destId="{A51F46C6-9D2C-4AA8-ABD6-B505EED114F1}" srcOrd="10" destOrd="0" presId="urn:microsoft.com/office/officeart/2005/8/layout/vList2"/>
    <dgm:cxn modelId="{4A724FF0-3CF7-40E7-B6A0-5E5C8C0BE9D6}" type="presParOf" srcId="{6B7A12DE-6B2D-4D96-8533-1E5976B6D4DC}" destId="{0B1D48A3-4C34-4F4C-8512-98DF08164F53}" srcOrd="11" destOrd="0" presId="urn:microsoft.com/office/officeart/2005/8/layout/vList2"/>
    <dgm:cxn modelId="{21571B34-172B-4BB3-AAF9-0CC1F5D4762C}" type="presParOf" srcId="{6B7A12DE-6B2D-4D96-8533-1E5976B6D4DC}" destId="{A8EE46F6-9473-4EF7-AA33-71DB5E5445DF}"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3D1FE37-7FDB-46CD-91F9-3F63DC54192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A4D753E-6053-408C-9EBD-2093DBDE6A65}">
      <dgm:prSet/>
      <dgm:spPr/>
      <dgm:t>
        <a:bodyPr/>
        <a:lstStyle/>
        <a:p>
          <a:r>
            <a:rPr lang="en-GB"/>
            <a:t>More research is needed to understand why early prevention could change the lives of children.</a:t>
          </a:r>
          <a:endParaRPr lang="en-US"/>
        </a:p>
      </dgm:t>
    </dgm:pt>
    <dgm:pt modelId="{CDD2954C-A002-4497-B1C6-6304773585DE}" type="parTrans" cxnId="{6CE8C402-5CF7-4BC7-92C3-DC5DF57F8E94}">
      <dgm:prSet/>
      <dgm:spPr/>
      <dgm:t>
        <a:bodyPr/>
        <a:lstStyle/>
        <a:p>
          <a:endParaRPr lang="en-US"/>
        </a:p>
      </dgm:t>
    </dgm:pt>
    <dgm:pt modelId="{29F3C47B-F2A3-4461-8782-B14C89617E95}" type="sibTrans" cxnId="{6CE8C402-5CF7-4BC7-92C3-DC5DF57F8E94}">
      <dgm:prSet/>
      <dgm:spPr/>
      <dgm:t>
        <a:bodyPr/>
        <a:lstStyle/>
        <a:p>
          <a:endParaRPr lang="en-US"/>
        </a:p>
      </dgm:t>
    </dgm:pt>
    <dgm:pt modelId="{39A68EE6-19A6-47E6-9CC0-5EF6319A6E90}">
      <dgm:prSet/>
      <dgm:spPr/>
      <dgm:t>
        <a:bodyPr/>
        <a:lstStyle/>
        <a:p>
          <a:r>
            <a:rPr lang="en-GB"/>
            <a:t>Awareness about what ACEs are. </a:t>
          </a:r>
          <a:endParaRPr lang="en-US"/>
        </a:p>
      </dgm:t>
    </dgm:pt>
    <dgm:pt modelId="{ABFD9DA5-3241-4BB3-AF25-C4B18740C76A}" type="parTrans" cxnId="{E183DB9D-51E8-466E-9D64-BE12787C64BE}">
      <dgm:prSet/>
      <dgm:spPr/>
      <dgm:t>
        <a:bodyPr/>
        <a:lstStyle/>
        <a:p>
          <a:endParaRPr lang="en-US"/>
        </a:p>
      </dgm:t>
    </dgm:pt>
    <dgm:pt modelId="{FBB11C7E-BE31-4A9E-B218-D1B106A03811}" type="sibTrans" cxnId="{E183DB9D-51E8-466E-9D64-BE12787C64BE}">
      <dgm:prSet/>
      <dgm:spPr/>
      <dgm:t>
        <a:bodyPr/>
        <a:lstStyle/>
        <a:p>
          <a:endParaRPr lang="en-US"/>
        </a:p>
      </dgm:t>
    </dgm:pt>
    <dgm:pt modelId="{3E567143-70AA-4D0F-924D-71A75B120922}">
      <dgm:prSet/>
      <dgm:spPr/>
      <dgm:t>
        <a:bodyPr/>
        <a:lstStyle/>
        <a:p>
          <a:r>
            <a:rPr lang="en-GB"/>
            <a:t>Challenge stigma. </a:t>
          </a:r>
          <a:endParaRPr lang="en-US"/>
        </a:p>
      </dgm:t>
    </dgm:pt>
    <dgm:pt modelId="{66CD2C29-DA41-4031-B3AB-49B659F5F9F8}" type="parTrans" cxnId="{7B689116-0DE2-4644-B2D7-62DD7F779423}">
      <dgm:prSet/>
      <dgm:spPr/>
      <dgm:t>
        <a:bodyPr/>
        <a:lstStyle/>
        <a:p>
          <a:endParaRPr lang="en-US"/>
        </a:p>
      </dgm:t>
    </dgm:pt>
    <dgm:pt modelId="{9F9CEA59-C7B7-4C8E-8943-F49B781C90F4}" type="sibTrans" cxnId="{7B689116-0DE2-4644-B2D7-62DD7F779423}">
      <dgm:prSet/>
      <dgm:spPr/>
      <dgm:t>
        <a:bodyPr/>
        <a:lstStyle/>
        <a:p>
          <a:endParaRPr lang="en-US"/>
        </a:p>
      </dgm:t>
    </dgm:pt>
    <dgm:pt modelId="{B714C062-5D32-44A3-8717-E4BF8C33A079}">
      <dgm:prSet/>
      <dgm:spPr/>
      <dgm:t>
        <a:bodyPr/>
        <a:lstStyle/>
        <a:p>
          <a:r>
            <a:rPr lang="en-GB"/>
            <a:t>A more friendly community could mean a better adult life for many children suffering adversity.</a:t>
          </a:r>
          <a:endParaRPr lang="en-US"/>
        </a:p>
      </dgm:t>
    </dgm:pt>
    <dgm:pt modelId="{14CD5D59-B3A3-4FAC-92A4-5CBBDE63D301}" type="parTrans" cxnId="{03C5E450-CCCF-4DE8-9872-7BCF43F37AAB}">
      <dgm:prSet/>
      <dgm:spPr/>
      <dgm:t>
        <a:bodyPr/>
        <a:lstStyle/>
        <a:p>
          <a:endParaRPr lang="en-US"/>
        </a:p>
      </dgm:t>
    </dgm:pt>
    <dgm:pt modelId="{21A34FA8-A561-474E-AB14-0B47E2D0D52A}" type="sibTrans" cxnId="{03C5E450-CCCF-4DE8-9872-7BCF43F37AAB}">
      <dgm:prSet/>
      <dgm:spPr/>
      <dgm:t>
        <a:bodyPr/>
        <a:lstStyle/>
        <a:p>
          <a:endParaRPr lang="en-US"/>
        </a:p>
      </dgm:t>
    </dgm:pt>
    <dgm:pt modelId="{8D2ADA99-92B1-45CE-8B25-2C5EE13AD578}">
      <dgm:prSet/>
      <dgm:spPr/>
      <dgm:t>
        <a:bodyPr/>
        <a:lstStyle/>
        <a:p>
          <a:r>
            <a:rPr lang="en-GB"/>
            <a:t>Consider adversities that have not already been represented as ACEs. </a:t>
          </a:r>
          <a:endParaRPr lang="en-US"/>
        </a:p>
      </dgm:t>
    </dgm:pt>
    <dgm:pt modelId="{DE1F8CC6-01FE-4F8A-9B12-67CB72A41A85}" type="parTrans" cxnId="{94688AB0-28F7-4B91-ABE6-A1CE5CC35C32}">
      <dgm:prSet/>
      <dgm:spPr/>
      <dgm:t>
        <a:bodyPr/>
        <a:lstStyle/>
        <a:p>
          <a:endParaRPr lang="en-US"/>
        </a:p>
      </dgm:t>
    </dgm:pt>
    <dgm:pt modelId="{8FEBAA5B-D161-458A-94DA-02C7203D14E1}" type="sibTrans" cxnId="{94688AB0-28F7-4B91-ABE6-A1CE5CC35C32}">
      <dgm:prSet/>
      <dgm:spPr/>
      <dgm:t>
        <a:bodyPr/>
        <a:lstStyle/>
        <a:p>
          <a:endParaRPr lang="en-US"/>
        </a:p>
      </dgm:t>
    </dgm:pt>
    <dgm:pt modelId="{FA0B9228-5123-422B-A64E-1CA9D1820038}" type="pres">
      <dgm:prSet presAssocID="{53D1FE37-7FDB-46CD-91F9-3F63DC54192F}" presName="vert0" presStyleCnt="0">
        <dgm:presLayoutVars>
          <dgm:dir/>
          <dgm:animOne val="branch"/>
          <dgm:animLvl val="lvl"/>
        </dgm:presLayoutVars>
      </dgm:prSet>
      <dgm:spPr/>
    </dgm:pt>
    <dgm:pt modelId="{843DB3C6-5694-4113-804A-C08DAF143E8B}" type="pres">
      <dgm:prSet presAssocID="{3A4D753E-6053-408C-9EBD-2093DBDE6A65}" presName="thickLine" presStyleLbl="alignNode1" presStyleIdx="0" presStyleCnt="5"/>
      <dgm:spPr/>
    </dgm:pt>
    <dgm:pt modelId="{D199DD84-97AD-4100-8705-66DD414B0B0A}" type="pres">
      <dgm:prSet presAssocID="{3A4D753E-6053-408C-9EBD-2093DBDE6A65}" presName="horz1" presStyleCnt="0"/>
      <dgm:spPr/>
    </dgm:pt>
    <dgm:pt modelId="{25A93DDF-60D8-4E91-88BE-182282A401A2}" type="pres">
      <dgm:prSet presAssocID="{3A4D753E-6053-408C-9EBD-2093DBDE6A65}" presName="tx1" presStyleLbl="revTx" presStyleIdx="0" presStyleCnt="5"/>
      <dgm:spPr/>
    </dgm:pt>
    <dgm:pt modelId="{514D837C-7279-4A18-A4FB-D969649F894F}" type="pres">
      <dgm:prSet presAssocID="{3A4D753E-6053-408C-9EBD-2093DBDE6A65}" presName="vert1" presStyleCnt="0"/>
      <dgm:spPr/>
    </dgm:pt>
    <dgm:pt modelId="{A677A391-0621-4E6D-B089-52F3F0013701}" type="pres">
      <dgm:prSet presAssocID="{39A68EE6-19A6-47E6-9CC0-5EF6319A6E90}" presName="thickLine" presStyleLbl="alignNode1" presStyleIdx="1" presStyleCnt="5"/>
      <dgm:spPr/>
    </dgm:pt>
    <dgm:pt modelId="{7804F2BE-F385-4EA3-9C48-8735C637A612}" type="pres">
      <dgm:prSet presAssocID="{39A68EE6-19A6-47E6-9CC0-5EF6319A6E90}" presName="horz1" presStyleCnt="0"/>
      <dgm:spPr/>
    </dgm:pt>
    <dgm:pt modelId="{35B82C9A-BF26-4978-A449-E6CE3AFDE745}" type="pres">
      <dgm:prSet presAssocID="{39A68EE6-19A6-47E6-9CC0-5EF6319A6E90}" presName="tx1" presStyleLbl="revTx" presStyleIdx="1" presStyleCnt="5"/>
      <dgm:spPr/>
    </dgm:pt>
    <dgm:pt modelId="{2133F080-0A74-4C99-AE3B-4EA60F2A7076}" type="pres">
      <dgm:prSet presAssocID="{39A68EE6-19A6-47E6-9CC0-5EF6319A6E90}" presName="vert1" presStyleCnt="0"/>
      <dgm:spPr/>
    </dgm:pt>
    <dgm:pt modelId="{B3CCF58B-1C1D-4672-8857-909708431C81}" type="pres">
      <dgm:prSet presAssocID="{3E567143-70AA-4D0F-924D-71A75B120922}" presName="thickLine" presStyleLbl="alignNode1" presStyleIdx="2" presStyleCnt="5"/>
      <dgm:spPr/>
    </dgm:pt>
    <dgm:pt modelId="{469F1FF4-4C36-4AE8-81FE-D004D008D174}" type="pres">
      <dgm:prSet presAssocID="{3E567143-70AA-4D0F-924D-71A75B120922}" presName="horz1" presStyleCnt="0"/>
      <dgm:spPr/>
    </dgm:pt>
    <dgm:pt modelId="{154C0562-8612-4188-954B-F350F56E6C19}" type="pres">
      <dgm:prSet presAssocID="{3E567143-70AA-4D0F-924D-71A75B120922}" presName="tx1" presStyleLbl="revTx" presStyleIdx="2" presStyleCnt="5"/>
      <dgm:spPr/>
    </dgm:pt>
    <dgm:pt modelId="{37EF6396-A763-4ED8-AB1F-68E78B19269C}" type="pres">
      <dgm:prSet presAssocID="{3E567143-70AA-4D0F-924D-71A75B120922}" presName="vert1" presStyleCnt="0"/>
      <dgm:spPr/>
    </dgm:pt>
    <dgm:pt modelId="{C7AD2C34-1994-459C-8C5A-7BF3E38BAA32}" type="pres">
      <dgm:prSet presAssocID="{B714C062-5D32-44A3-8717-E4BF8C33A079}" presName="thickLine" presStyleLbl="alignNode1" presStyleIdx="3" presStyleCnt="5"/>
      <dgm:spPr/>
    </dgm:pt>
    <dgm:pt modelId="{50D25B0A-55B3-4233-BF74-830016979FFB}" type="pres">
      <dgm:prSet presAssocID="{B714C062-5D32-44A3-8717-E4BF8C33A079}" presName="horz1" presStyleCnt="0"/>
      <dgm:spPr/>
    </dgm:pt>
    <dgm:pt modelId="{FFFB209E-0A0F-43BF-90E5-7ABEB4D10F36}" type="pres">
      <dgm:prSet presAssocID="{B714C062-5D32-44A3-8717-E4BF8C33A079}" presName="tx1" presStyleLbl="revTx" presStyleIdx="3" presStyleCnt="5"/>
      <dgm:spPr/>
    </dgm:pt>
    <dgm:pt modelId="{2ECC1179-8ED1-4912-9C78-30DD53AA35A4}" type="pres">
      <dgm:prSet presAssocID="{B714C062-5D32-44A3-8717-E4BF8C33A079}" presName="vert1" presStyleCnt="0"/>
      <dgm:spPr/>
    </dgm:pt>
    <dgm:pt modelId="{BE936F8D-CCC6-4522-83EB-DD345000D994}" type="pres">
      <dgm:prSet presAssocID="{8D2ADA99-92B1-45CE-8B25-2C5EE13AD578}" presName="thickLine" presStyleLbl="alignNode1" presStyleIdx="4" presStyleCnt="5"/>
      <dgm:spPr/>
    </dgm:pt>
    <dgm:pt modelId="{8298F819-C065-4C8F-ADF7-3D7C396CCA42}" type="pres">
      <dgm:prSet presAssocID="{8D2ADA99-92B1-45CE-8B25-2C5EE13AD578}" presName="horz1" presStyleCnt="0"/>
      <dgm:spPr/>
    </dgm:pt>
    <dgm:pt modelId="{A62B1695-98FD-43A2-BA14-E529508F876B}" type="pres">
      <dgm:prSet presAssocID="{8D2ADA99-92B1-45CE-8B25-2C5EE13AD578}" presName="tx1" presStyleLbl="revTx" presStyleIdx="4" presStyleCnt="5"/>
      <dgm:spPr/>
    </dgm:pt>
    <dgm:pt modelId="{DE65B9AE-2690-4739-A3F4-641134A92AD4}" type="pres">
      <dgm:prSet presAssocID="{8D2ADA99-92B1-45CE-8B25-2C5EE13AD578}" presName="vert1" presStyleCnt="0"/>
      <dgm:spPr/>
    </dgm:pt>
  </dgm:ptLst>
  <dgm:cxnLst>
    <dgm:cxn modelId="{6CE8C402-5CF7-4BC7-92C3-DC5DF57F8E94}" srcId="{53D1FE37-7FDB-46CD-91F9-3F63DC54192F}" destId="{3A4D753E-6053-408C-9EBD-2093DBDE6A65}" srcOrd="0" destOrd="0" parTransId="{CDD2954C-A002-4497-B1C6-6304773585DE}" sibTransId="{29F3C47B-F2A3-4461-8782-B14C89617E95}"/>
    <dgm:cxn modelId="{7B689116-0DE2-4644-B2D7-62DD7F779423}" srcId="{53D1FE37-7FDB-46CD-91F9-3F63DC54192F}" destId="{3E567143-70AA-4D0F-924D-71A75B120922}" srcOrd="2" destOrd="0" parTransId="{66CD2C29-DA41-4031-B3AB-49B659F5F9F8}" sibTransId="{9F9CEA59-C7B7-4C8E-8943-F49B781C90F4}"/>
    <dgm:cxn modelId="{62AC1D26-D880-4CD8-98F3-14BC57F2D5E4}" type="presOf" srcId="{3E567143-70AA-4D0F-924D-71A75B120922}" destId="{154C0562-8612-4188-954B-F350F56E6C19}" srcOrd="0" destOrd="0" presId="urn:microsoft.com/office/officeart/2008/layout/LinedList"/>
    <dgm:cxn modelId="{E8D95234-CFD9-4224-A80A-5F01EB69F910}" type="presOf" srcId="{3A4D753E-6053-408C-9EBD-2093DBDE6A65}" destId="{25A93DDF-60D8-4E91-88BE-182282A401A2}" srcOrd="0" destOrd="0" presId="urn:microsoft.com/office/officeart/2008/layout/LinedList"/>
    <dgm:cxn modelId="{0CD70F36-E684-4155-87BD-C801CB5E936F}" type="presOf" srcId="{53D1FE37-7FDB-46CD-91F9-3F63DC54192F}" destId="{FA0B9228-5123-422B-A64E-1CA9D1820038}" srcOrd="0" destOrd="0" presId="urn:microsoft.com/office/officeart/2008/layout/LinedList"/>
    <dgm:cxn modelId="{DED77C5C-E499-40F7-A9CC-6B4234C64F12}" type="presOf" srcId="{39A68EE6-19A6-47E6-9CC0-5EF6319A6E90}" destId="{35B82C9A-BF26-4978-A449-E6CE3AFDE745}" srcOrd="0" destOrd="0" presId="urn:microsoft.com/office/officeart/2008/layout/LinedList"/>
    <dgm:cxn modelId="{F56CC56A-5518-4BD6-A3CE-16D00F6C6216}" type="presOf" srcId="{B714C062-5D32-44A3-8717-E4BF8C33A079}" destId="{FFFB209E-0A0F-43BF-90E5-7ABEB4D10F36}" srcOrd="0" destOrd="0" presId="urn:microsoft.com/office/officeart/2008/layout/LinedList"/>
    <dgm:cxn modelId="{03C5E450-CCCF-4DE8-9872-7BCF43F37AAB}" srcId="{53D1FE37-7FDB-46CD-91F9-3F63DC54192F}" destId="{B714C062-5D32-44A3-8717-E4BF8C33A079}" srcOrd="3" destOrd="0" parTransId="{14CD5D59-B3A3-4FAC-92A4-5CBBDE63D301}" sibTransId="{21A34FA8-A561-474E-AB14-0B47E2D0D52A}"/>
    <dgm:cxn modelId="{E183DB9D-51E8-466E-9D64-BE12787C64BE}" srcId="{53D1FE37-7FDB-46CD-91F9-3F63DC54192F}" destId="{39A68EE6-19A6-47E6-9CC0-5EF6319A6E90}" srcOrd="1" destOrd="0" parTransId="{ABFD9DA5-3241-4BB3-AF25-C4B18740C76A}" sibTransId="{FBB11C7E-BE31-4A9E-B218-D1B106A03811}"/>
    <dgm:cxn modelId="{94688AB0-28F7-4B91-ABE6-A1CE5CC35C32}" srcId="{53D1FE37-7FDB-46CD-91F9-3F63DC54192F}" destId="{8D2ADA99-92B1-45CE-8B25-2C5EE13AD578}" srcOrd="4" destOrd="0" parTransId="{DE1F8CC6-01FE-4F8A-9B12-67CB72A41A85}" sibTransId="{8FEBAA5B-D161-458A-94DA-02C7203D14E1}"/>
    <dgm:cxn modelId="{BBDD48E0-CE5B-44A3-A142-34A7391B19F5}" type="presOf" srcId="{8D2ADA99-92B1-45CE-8B25-2C5EE13AD578}" destId="{A62B1695-98FD-43A2-BA14-E529508F876B}" srcOrd="0" destOrd="0" presId="urn:microsoft.com/office/officeart/2008/layout/LinedList"/>
    <dgm:cxn modelId="{AE78E1D5-2C42-4074-9400-2CD796912F86}" type="presParOf" srcId="{FA0B9228-5123-422B-A64E-1CA9D1820038}" destId="{843DB3C6-5694-4113-804A-C08DAF143E8B}" srcOrd="0" destOrd="0" presId="urn:microsoft.com/office/officeart/2008/layout/LinedList"/>
    <dgm:cxn modelId="{F5DDBF9C-B413-4847-BBF3-A49B305695AC}" type="presParOf" srcId="{FA0B9228-5123-422B-A64E-1CA9D1820038}" destId="{D199DD84-97AD-4100-8705-66DD414B0B0A}" srcOrd="1" destOrd="0" presId="urn:microsoft.com/office/officeart/2008/layout/LinedList"/>
    <dgm:cxn modelId="{4A4DB5CF-0070-4698-A9E6-0A10764E39AB}" type="presParOf" srcId="{D199DD84-97AD-4100-8705-66DD414B0B0A}" destId="{25A93DDF-60D8-4E91-88BE-182282A401A2}" srcOrd="0" destOrd="0" presId="urn:microsoft.com/office/officeart/2008/layout/LinedList"/>
    <dgm:cxn modelId="{6A2230A3-D708-4273-9738-2B0455F52DD5}" type="presParOf" srcId="{D199DD84-97AD-4100-8705-66DD414B0B0A}" destId="{514D837C-7279-4A18-A4FB-D969649F894F}" srcOrd="1" destOrd="0" presId="urn:microsoft.com/office/officeart/2008/layout/LinedList"/>
    <dgm:cxn modelId="{63233CC5-814A-430A-9EB9-AC0DB0FB5C60}" type="presParOf" srcId="{FA0B9228-5123-422B-A64E-1CA9D1820038}" destId="{A677A391-0621-4E6D-B089-52F3F0013701}" srcOrd="2" destOrd="0" presId="urn:microsoft.com/office/officeart/2008/layout/LinedList"/>
    <dgm:cxn modelId="{B98C9913-1384-4E92-902A-136670A3CF45}" type="presParOf" srcId="{FA0B9228-5123-422B-A64E-1CA9D1820038}" destId="{7804F2BE-F385-4EA3-9C48-8735C637A612}" srcOrd="3" destOrd="0" presId="urn:microsoft.com/office/officeart/2008/layout/LinedList"/>
    <dgm:cxn modelId="{2013D9DC-66F7-4AB2-B839-EBFBBA3B354B}" type="presParOf" srcId="{7804F2BE-F385-4EA3-9C48-8735C637A612}" destId="{35B82C9A-BF26-4978-A449-E6CE3AFDE745}" srcOrd="0" destOrd="0" presId="urn:microsoft.com/office/officeart/2008/layout/LinedList"/>
    <dgm:cxn modelId="{84D2107E-3786-409D-817C-48C858D15F51}" type="presParOf" srcId="{7804F2BE-F385-4EA3-9C48-8735C637A612}" destId="{2133F080-0A74-4C99-AE3B-4EA60F2A7076}" srcOrd="1" destOrd="0" presId="urn:microsoft.com/office/officeart/2008/layout/LinedList"/>
    <dgm:cxn modelId="{1C64F7FF-B08C-494A-B303-F71726D6174F}" type="presParOf" srcId="{FA0B9228-5123-422B-A64E-1CA9D1820038}" destId="{B3CCF58B-1C1D-4672-8857-909708431C81}" srcOrd="4" destOrd="0" presId="urn:microsoft.com/office/officeart/2008/layout/LinedList"/>
    <dgm:cxn modelId="{44424E53-9CFC-41E1-B325-FD7B0B5F5CCA}" type="presParOf" srcId="{FA0B9228-5123-422B-A64E-1CA9D1820038}" destId="{469F1FF4-4C36-4AE8-81FE-D004D008D174}" srcOrd="5" destOrd="0" presId="urn:microsoft.com/office/officeart/2008/layout/LinedList"/>
    <dgm:cxn modelId="{CB9C9157-9ABD-4D04-AE3C-2ECAB24B9A3B}" type="presParOf" srcId="{469F1FF4-4C36-4AE8-81FE-D004D008D174}" destId="{154C0562-8612-4188-954B-F350F56E6C19}" srcOrd="0" destOrd="0" presId="urn:microsoft.com/office/officeart/2008/layout/LinedList"/>
    <dgm:cxn modelId="{7E29C1E7-987D-4F45-B5DD-70FF535FB66A}" type="presParOf" srcId="{469F1FF4-4C36-4AE8-81FE-D004D008D174}" destId="{37EF6396-A763-4ED8-AB1F-68E78B19269C}" srcOrd="1" destOrd="0" presId="urn:microsoft.com/office/officeart/2008/layout/LinedList"/>
    <dgm:cxn modelId="{C62CA973-4E70-4C3A-97A1-EA8A425F4832}" type="presParOf" srcId="{FA0B9228-5123-422B-A64E-1CA9D1820038}" destId="{C7AD2C34-1994-459C-8C5A-7BF3E38BAA32}" srcOrd="6" destOrd="0" presId="urn:microsoft.com/office/officeart/2008/layout/LinedList"/>
    <dgm:cxn modelId="{1AF6F025-B5E4-4BB4-BD26-4A5245FE499F}" type="presParOf" srcId="{FA0B9228-5123-422B-A64E-1CA9D1820038}" destId="{50D25B0A-55B3-4233-BF74-830016979FFB}" srcOrd="7" destOrd="0" presId="urn:microsoft.com/office/officeart/2008/layout/LinedList"/>
    <dgm:cxn modelId="{09E26540-E024-43F1-898A-22668A6C86F7}" type="presParOf" srcId="{50D25B0A-55B3-4233-BF74-830016979FFB}" destId="{FFFB209E-0A0F-43BF-90E5-7ABEB4D10F36}" srcOrd="0" destOrd="0" presId="urn:microsoft.com/office/officeart/2008/layout/LinedList"/>
    <dgm:cxn modelId="{1A9AF745-D9BC-4CEC-A7DD-EADE2135D6B6}" type="presParOf" srcId="{50D25B0A-55B3-4233-BF74-830016979FFB}" destId="{2ECC1179-8ED1-4912-9C78-30DD53AA35A4}" srcOrd="1" destOrd="0" presId="urn:microsoft.com/office/officeart/2008/layout/LinedList"/>
    <dgm:cxn modelId="{BA060567-967C-4B54-8913-F3B354B38E10}" type="presParOf" srcId="{FA0B9228-5123-422B-A64E-1CA9D1820038}" destId="{BE936F8D-CCC6-4522-83EB-DD345000D994}" srcOrd="8" destOrd="0" presId="urn:microsoft.com/office/officeart/2008/layout/LinedList"/>
    <dgm:cxn modelId="{032D3B7C-7586-42BF-81CD-3564AF7CBDA0}" type="presParOf" srcId="{FA0B9228-5123-422B-A64E-1CA9D1820038}" destId="{8298F819-C065-4C8F-ADF7-3D7C396CCA42}" srcOrd="9" destOrd="0" presId="urn:microsoft.com/office/officeart/2008/layout/LinedList"/>
    <dgm:cxn modelId="{72CC5F10-36A6-4614-A810-4F75FB0C22D7}" type="presParOf" srcId="{8298F819-C065-4C8F-ADF7-3D7C396CCA42}" destId="{A62B1695-98FD-43A2-BA14-E529508F876B}" srcOrd="0" destOrd="0" presId="urn:microsoft.com/office/officeart/2008/layout/LinedList"/>
    <dgm:cxn modelId="{9D4AC6A1-5A85-4A62-91F0-0BE9DCA80887}" type="presParOf" srcId="{8298F819-C065-4C8F-ADF7-3D7C396CCA42}" destId="{DE65B9AE-2690-4739-A3F4-641134A92AD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7EA4C4-632A-497C-9E90-3A38F76FC689}">
      <dsp:nvSpPr>
        <dsp:cNvPr id="0" name=""/>
        <dsp:cNvSpPr/>
      </dsp:nvSpPr>
      <dsp:spPr>
        <a:xfrm>
          <a:off x="2385604" y="533590"/>
          <a:ext cx="426746" cy="91440"/>
        </a:xfrm>
        <a:custGeom>
          <a:avLst/>
          <a:gdLst/>
          <a:ahLst/>
          <a:cxnLst/>
          <a:rect l="0" t="0" r="0" b="0"/>
          <a:pathLst>
            <a:path>
              <a:moveTo>
                <a:pt x="0" y="45720"/>
              </a:moveTo>
              <a:lnTo>
                <a:pt x="426746" y="45720"/>
              </a:lnTo>
            </a:path>
          </a:pathLst>
        </a:custGeom>
        <a:noFill/>
        <a:ln w="6350" cap="flat" cmpd="sng" algn="ctr">
          <a:solidFill>
            <a:schemeClr val="accent1"/>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87544" y="577099"/>
        <a:ext cx="22867" cy="4423"/>
      </dsp:txXfrm>
    </dsp:sp>
    <dsp:sp modelId="{56413B40-E0A1-41F3-A488-83543BBBA0EE}">
      <dsp:nvSpPr>
        <dsp:cNvPr id="0" name=""/>
        <dsp:cNvSpPr/>
      </dsp:nvSpPr>
      <dsp:spPr>
        <a:xfrm>
          <a:off x="464081" y="2313"/>
          <a:ext cx="1923323" cy="1153993"/>
        </a:xfrm>
        <a:prstGeom prst="rect">
          <a:avLst/>
        </a:prstGeom>
        <a:solidFill>
          <a:schemeClr val="accent1"/>
        </a:solidFill>
        <a:ln w="19050" cap="flat" cmpd="sng" algn="ctr">
          <a:solidFill>
            <a:schemeClr val="accent1"/>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4244" tIns="98926" rIns="94244" bIns="98926" numCol="1" spcCol="1270" anchor="ctr" anchorCtr="0">
          <a:noAutofit/>
        </a:bodyPr>
        <a:lstStyle/>
        <a:p>
          <a:pPr marL="0" lvl="0" indent="0" algn="ctr" defTabSz="711200">
            <a:lnSpc>
              <a:spcPct val="90000"/>
            </a:lnSpc>
            <a:spcBef>
              <a:spcPct val="0"/>
            </a:spcBef>
            <a:spcAft>
              <a:spcPct val="35000"/>
            </a:spcAft>
            <a:buNone/>
          </a:pPr>
          <a:r>
            <a:rPr lang="en-GB" sz="1600" kern="1200" dirty="0"/>
            <a:t>Potentially traumatic events that happen within childhood. </a:t>
          </a:r>
          <a:endParaRPr lang="en-US" sz="1600" kern="1200" dirty="0"/>
        </a:p>
      </dsp:txBody>
      <dsp:txXfrm>
        <a:off x="464081" y="2313"/>
        <a:ext cx="1923323" cy="1153993"/>
      </dsp:txXfrm>
    </dsp:sp>
    <dsp:sp modelId="{8D481796-B34C-4FB5-A4AB-242FC7195D70}">
      <dsp:nvSpPr>
        <dsp:cNvPr id="0" name=""/>
        <dsp:cNvSpPr/>
      </dsp:nvSpPr>
      <dsp:spPr>
        <a:xfrm>
          <a:off x="1425742" y="1154507"/>
          <a:ext cx="2380670" cy="411764"/>
        </a:xfrm>
        <a:custGeom>
          <a:avLst/>
          <a:gdLst/>
          <a:ahLst/>
          <a:cxnLst/>
          <a:rect l="0" t="0" r="0" b="0"/>
          <a:pathLst>
            <a:path>
              <a:moveTo>
                <a:pt x="2380670" y="0"/>
              </a:moveTo>
              <a:lnTo>
                <a:pt x="2380670" y="222982"/>
              </a:lnTo>
              <a:lnTo>
                <a:pt x="0" y="222982"/>
              </a:lnTo>
              <a:lnTo>
                <a:pt x="0" y="411764"/>
              </a:lnTo>
            </a:path>
          </a:pathLst>
        </a:custGeom>
        <a:noFill/>
        <a:ln w="6350" cap="flat" cmpd="sng" algn="ctr">
          <a:solidFill>
            <a:schemeClr val="accent1"/>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55542" y="1358178"/>
        <a:ext cx="121071" cy="4423"/>
      </dsp:txXfrm>
    </dsp:sp>
    <dsp:sp modelId="{23FD3F34-2306-4AC7-A421-5E27CDA3FE3F}">
      <dsp:nvSpPr>
        <dsp:cNvPr id="0" name=""/>
        <dsp:cNvSpPr/>
      </dsp:nvSpPr>
      <dsp:spPr>
        <a:xfrm>
          <a:off x="2844751" y="2313"/>
          <a:ext cx="1923323" cy="1153993"/>
        </a:xfrm>
        <a:prstGeom prst="rect">
          <a:avLst/>
        </a:prstGeom>
        <a:solidFill>
          <a:schemeClr val="accent1"/>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4244" tIns="98926" rIns="94244" bIns="98926" numCol="1" spcCol="1270" anchor="ctr" anchorCtr="0">
          <a:noAutofit/>
        </a:bodyPr>
        <a:lstStyle/>
        <a:p>
          <a:pPr marL="0" lvl="0" indent="0" algn="ctr" defTabSz="711200">
            <a:lnSpc>
              <a:spcPct val="90000"/>
            </a:lnSpc>
            <a:spcBef>
              <a:spcPct val="0"/>
            </a:spcBef>
            <a:spcAft>
              <a:spcPct val="35000"/>
            </a:spcAft>
            <a:buNone/>
          </a:pPr>
          <a:r>
            <a:rPr lang="en-GB" sz="1600" kern="1200" dirty="0"/>
            <a:t>For example, violence, abuse, mental health, substance abuse.</a:t>
          </a:r>
        </a:p>
      </dsp:txBody>
      <dsp:txXfrm>
        <a:off x="2844751" y="2313"/>
        <a:ext cx="1923323" cy="1153993"/>
      </dsp:txXfrm>
    </dsp:sp>
    <dsp:sp modelId="{FD9864D4-C076-4A12-AFD7-BDD1C4C42DCA}">
      <dsp:nvSpPr>
        <dsp:cNvPr id="0" name=""/>
        <dsp:cNvSpPr/>
      </dsp:nvSpPr>
      <dsp:spPr>
        <a:xfrm>
          <a:off x="2385604" y="2129949"/>
          <a:ext cx="411764" cy="91440"/>
        </a:xfrm>
        <a:custGeom>
          <a:avLst/>
          <a:gdLst/>
          <a:ahLst/>
          <a:cxnLst/>
          <a:rect l="0" t="0" r="0" b="0"/>
          <a:pathLst>
            <a:path>
              <a:moveTo>
                <a:pt x="0" y="45720"/>
              </a:moveTo>
              <a:lnTo>
                <a:pt x="411764" y="45720"/>
              </a:lnTo>
            </a:path>
          </a:pathLst>
        </a:custGeom>
        <a:noFill/>
        <a:ln w="6350" cap="flat" cmpd="sng" algn="ctr">
          <a:solidFill>
            <a:schemeClr val="accent1"/>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80427" y="2173457"/>
        <a:ext cx="22118" cy="4423"/>
      </dsp:txXfrm>
    </dsp:sp>
    <dsp:sp modelId="{23018B27-34C0-4468-85BB-5C1E335B1249}">
      <dsp:nvSpPr>
        <dsp:cNvPr id="0" name=""/>
        <dsp:cNvSpPr/>
      </dsp:nvSpPr>
      <dsp:spPr>
        <a:xfrm>
          <a:off x="464081" y="1598672"/>
          <a:ext cx="1923323" cy="1153993"/>
        </a:xfrm>
        <a:prstGeom prst="rect">
          <a:avLst/>
        </a:prstGeom>
        <a:solidFill>
          <a:schemeClr val="accent1"/>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4244" tIns="98926" rIns="94244" bIns="98926" numCol="1" spcCol="1270" anchor="ctr" anchorCtr="0">
          <a:noAutofit/>
        </a:bodyPr>
        <a:lstStyle/>
        <a:p>
          <a:pPr marL="0" lvl="0" indent="0" algn="ctr" defTabSz="711200">
            <a:lnSpc>
              <a:spcPct val="90000"/>
            </a:lnSpc>
            <a:spcBef>
              <a:spcPct val="0"/>
            </a:spcBef>
            <a:spcAft>
              <a:spcPct val="35000"/>
            </a:spcAft>
            <a:buNone/>
          </a:pPr>
          <a:r>
            <a:rPr lang="en-GB" sz="1600" kern="1200" dirty="0"/>
            <a:t>Toxic stress can affect the brain or body.</a:t>
          </a:r>
          <a:endParaRPr lang="en-US" sz="1600" kern="1200" dirty="0"/>
        </a:p>
      </dsp:txBody>
      <dsp:txXfrm>
        <a:off x="464081" y="1598672"/>
        <a:ext cx="1923323" cy="1153993"/>
      </dsp:txXfrm>
    </dsp:sp>
    <dsp:sp modelId="{D2F65EA8-514D-4CF7-8890-7B95C76D2F60}">
      <dsp:nvSpPr>
        <dsp:cNvPr id="0" name=""/>
        <dsp:cNvSpPr/>
      </dsp:nvSpPr>
      <dsp:spPr>
        <a:xfrm>
          <a:off x="1425742" y="2750865"/>
          <a:ext cx="2365687" cy="411764"/>
        </a:xfrm>
        <a:custGeom>
          <a:avLst/>
          <a:gdLst/>
          <a:ahLst/>
          <a:cxnLst/>
          <a:rect l="0" t="0" r="0" b="0"/>
          <a:pathLst>
            <a:path>
              <a:moveTo>
                <a:pt x="2365687" y="0"/>
              </a:moveTo>
              <a:lnTo>
                <a:pt x="2365687" y="222982"/>
              </a:lnTo>
              <a:lnTo>
                <a:pt x="0" y="222982"/>
              </a:lnTo>
              <a:lnTo>
                <a:pt x="0" y="411764"/>
              </a:lnTo>
            </a:path>
          </a:pathLst>
        </a:custGeom>
        <a:noFill/>
        <a:ln w="6350" cap="flat" cmpd="sng" algn="ctr">
          <a:solidFill>
            <a:schemeClr val="accent1"/>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48419" y="2954536"/>
        <a:ext cx="120334" cy="4423"/>
      </dsp:txXfrm>
    </dsp:sp>
    <dsp:sp modelId="{C804F05D-7638-4BF5-9420-504A1FC379A4}">
      <dsp:nvSpPr>
        <dsp:cNvPr id="0" name=""/>
        <dsp:cNvSpPr/>
      </dsp:nvSpPr>
      <dsp:spPr>
        <a:xfrm>
          <a:off x="2829768" y="1598672"/>
          <a:ext cx="1923323" cy="1153993"/>
        </a:xfrm>
        <a:prstGeom prst="rect">
          <a:avLst/>
        </a:prstGeom>
        <a:solidFill>
          <a:schemeClr val="accent1"/>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4244" tIns="98926" rIns="94244" bIns="98926" numCol="1" spcCol="1270" anchor="ctr" anchorCtr="0">
          <a:noAutofit/>
        </a:bodyPr>
        <a:lstStyle/>
        <a:p>
          <a:pPr marL="0" lvl="0" indent="0" algn="ctr" defTabSz="711200">
            <a:lnSpc>
              <a:spcPct val="90000"/>
            </a:lnSpc>
            <a:spcBef>
              <a:spcPct val="0"/>
            </a:spcBef>
            <a:spcAft>
              <a:spcPct val="35000"/>
            </a:spcAft>
            <a:buNone/>
          </a:pPr>
          <a:r>
            <a:rPr lang="en-GB" sz="1600" kern="1200" dirty="0"/>
            <a:t>Links to chronic health problems, mental health, substance abuse.</a:t>
          </a:r>
          <a:endParaRPr lang="en-US" sz="1600" kern="1200" dirty="0"/>
        </a:p>
      </dsp:txBody>
      <dsp:txXfrm>
        <a:off x="2829768" y="1598672"/>
        <a:ext cx="1923323" cy="1153993"/>
      </dsp:txXfrm>
    </dsp:sp>
    <dsp:sp modelId="{D0C5BF07-E9D8-4F9D-8227-D5B4EE5C9884}">
      <dsp:nvSpPr>
        <dsp:cNvPr id="0" name=""/>
        <dsp:cNvSpPr/>
      </dsp:nvSpPr>
      <dsp:spPr>
        <a:xfrm>
          <a:off x="2385604" y="3726307"/>
          <a:ext cx="411764" cy="91440"/>
        </a:xfrm>
        <a:custGeom>
          <a:avLst/>
          <a:gdLst/>
          <a:ahLst/>
          <a:cxnLst/>
          <a:rect l="0" t="0" r="0" b="0"/>
          <a:pathLst>
            <a:path>
              <a:moveTo>
                <a:pt x="0" y="45720"/>
              </a:moveTo>
              <a:lnTo>
                <a:pt x="411764" y="45720"/>
              </a:lnTo>
            </a:path>
          </a:pathLst>
        </a:custGeom>
        <a:noFill/>
        <a:ln w="6350" cap="flat" cmpd="sng" algn="ctr">
          <a:solidFill>
            <a:schemeClr val="accent1"/>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80427" y="3769815"/>
        <a:ext cx="22118" cy="4423"/>
      </dsp:txXfrm>
    </dsp:sp>
    <dsp:sp modelId="{5E238AD7-0815-42D1-A89D-5B12A5B6A4AE}">
      <dsp:nvSpPr>
        <dsp:cNvPr id="0" name=""/>
        <dsp:cNvSpPr/>
      </dsp:nvSpPr>
      <dsp:spPr>
        <a:xfrm>
          <a:off x="464081" y="3195030"/>
          <a:ext cx="1923323" cy="1153993"/>
        </a:xfrm>
        <a:prstGeom prst="rect">
          <a:avLst/>
        </a:prstGeom>
        <a:solidFill>
          <a:schemeClr val="accent1"/>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4244" tIns="98926" rIns="94244" bIns="98926" numCol="1" spcCol="1270" anchor="ctr" anchorCtr="0">
          <a:noAutofit/>
        </a:bodyPr>
        <a:lstStyle/>
        <a:p>
          <a:pPr marL="0" lvl="0" indent="0" algn="ctr" defTabSz="711200">
            <a:lnSpc>
              <a:spcPct val="90000"/>
            </a:lnSpc>
            <a:spcBef>
              <a:spcPct val="0"/>
            </a:spcBef>
            <a:spcAft>
              <a:spcPct val="35000"/>
            </a:spcAft>
            <a:buNone/>
          </a:pPr>
          <a:r>
            <a:rPr lang="en-GB" sz="1600" kern="1200"/>
            <a:t>They can be prevented. </a:t>
          </a:r>
          <a:endParaRPr lang="en-US" sz="1600" kern="1200"/>
        </a:p>
      </dsp:txBody>
      <dsp:txXfrm>
        <a:off x="464081" y="3195030"/>
        <a:ext cx="1923323" cy="1153993"/>
      </dsp:txXfrm>
    </dsp:sp>
    <dsp:sp modelId="{D5055500-4B05-4E7D-AEB3-887437E94BE8}">
      <dsp:nvSpPr>
        <dsp:cNvPr id="0" name=""/>
        <dsp:cNvSpPr/>
      </dsp:nvSpPr>
      <dsp:spPr>
        <a:xfrm>
          <a:off x="2829768" y="3195030"/>
          <a:ext cx="1923323" cy="1153993"/>
        </a:xfrm>
        <a:prstGeom prst="rect">
          <a:avLst/>
        </a:prstGeom>
        <a:solidFill>
          <a:schemeClr val="accent1"/>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4244" tIns="98926" rIns="94244" bIns="98926" numCol="1" spcCol="1270" anchor="ctr" anchorCtr="0">
          <a:noAutofit/>
        </a:bodyPr>
        <a:lstStyle/>
        <a:p>
          <a:pPr marL="0" lvl="0" indent="0" algn="ctr" defTabSz="711200">
            <a:lnSpc>
              <a:spcPct val="90000"/>
            </a:lnSpc>
            <a:spcBef>
              <a:spcPct val="0"/>
            </a:spcBef>
            <a:spcAft>
              <a:spcPct val="35000"/>
            </a:spcAft>
            <a:buNone/>
          </a:pPr>
          <a:r>
            <a:rPr lang="en-GB" sz="1600" kern="1200"/>
            <a:t>(Centres for Disease Control and Prevention, 2021). </a:t>
          </a:r>
          <a:endParaRPr lang="en-US" sz="1600" kern="1200"/>
        </a:p>
      </dsp:txBody>
      <dsp:txXfrm>
        <a:off x="2829768" y="3195030"/>
        <a:ext cx="1923323" cy="11539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FF8D17-F555-458B-AEE5-19159CD0E134}">
      <dsp:nvSpPr>
        <dsp:cNvPr id="0" name=""/>
        <dsp:cNvSpPr/>
      </dsp:nvSpPr>
      <dsp:spPr>
        <a:xfrm>
          <a:off x="0" y="1941072"/>
          <a:ext cx="2016505" cy="1280481"/>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9B3B3ECD-ED49-46CE-B72B-2B6CDFB69804}">
      <dsp:nvSpPr>
        <dsp:cNvPr id="0" name=""/>
        <dsp:cNvSpPr/>
      </dsp:nvSpPr>
      <dsp:spPr>
        <a:xfrm>
          <a:off x="224056" y="2153925"/>
          <a:ext cx="2016505" cy="1280481"/>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Negative impacts on development, health and behaviour.</a:t>
          </a:r>
          <a:endParaRPr lang="en-US" sz="1200" kern="1200"/>
        </a:p>
      </dsp:txBody>
      <dsp:txXfrm>
        <a:off x="261560" y="2191429"/>
        <a:ext cx="1941497" cy="1205473"/>
      </dsp:txXfrm>
    </dsp:sp>
    <dsp:sp modelId="{BEB6D7B1-2DD0-4EE5-9E6A-B9284734F076}">
      <dsp:nvSpPr>
        <dsp:cNvPr id="0" name=""/>
        <dsp:cNvSpPr/>
      </dsp:nvSpPr>
      <dsp:spPr>
        <a:xfrm>
          <a:off x="2464618" y="1941072"/>
          <a:ext cx="2016505" cy="1280481"/>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A53B9C89-A7C8-4F7E-A823-831EDC2E6AC9}">
      <dsp:nvSpPr>
        <dsp:cNvPr id="0" name=""/>
        <dsp:cNvSpPr/>
      </dsp:nvSpPr>
      <dsp:spPr>
        <a:xfrm>
          <a:off x="2688674" y="2153925"/>
          <a:ext cx="2016505" cy="1280481"/>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Children who experience ACEs may show signs of fear, difficulty sleeping, mood changes, bedwetting and learning problems. </a:t>
          </a:r>
          <a:endParaRPr lang="en-US" sz="1200" kern="1200"/>
        </a:p>
      </dsp:txBody>
      <dsp:txXfrm>
        <a:off x="2726178" y="2191429"/>
        <a:ext cx="1941497" cy="1205473"/>
      </dsp:txXfrm>
    </dsp:sp>
    <dsp:sp modelId="{E2C72588-F552-4B93-A279-7C2F4E2A667B}">
      <dsp:nvSpPr>
        <dsp:cNvPr id="0" name=""/>
        <dsp:cNvSpPr/>
      </dsp:nvSpPr>
      <dsp:spPr>
        <a:xfrm>
          <a:off x="4929236" y="1941072"/>
          <a:ext cx="2016505" cy="1280481"/>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098A4299-3A85-42BD-A0F0-A4764827614D}">
      <dsp:nvSpPr>
        <dsp:cNvPr id="0" name=""/>
        <dsp:cNvSpPr/>
      </dsp:nvSpPr>
      <dsp:spPr>
        <a:xfrm>
          <a:off x="5153292" y="2153925"/>
          <a:ext cx="2016505" cy="1280481"/>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(Cleveland Clinic, 2023). </a:t>
          </a:r>
          <a:endParaRPr lang="en-US" sz="1200" kern="1200"/>
        </a:p>
      </dsp:txBody>
      <dsp:txXfrm>
        <a:off x="5190796" y="2191429"/>
        <a:ext cx="1941497" cy="12054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100EBB-FEA1-403A-B39E-53411107F99E}">
      <dsp:nvSpPr>
        <dsp:cNvPr id="0" name=""/>
        <dsp:cNvSpPr/>
      </dsp:nvSpPr>
      <dsp:spPr>
        <a:xfrm>
          <a:off x="0" y="531"/>
          <a:ext cx="521717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EC2990-5F39-46EF-AB3C-2D662AF3976F}">
      <dsp:nvSpPr>
        <dsp:cNvPr id="0" name=""/>
        <dsp:cNvSpPr/>
      </dsp:nvSpPr>
      <dsp:spPr>
        <a:xfrm>
          <a:off x="0" y="531"/>
          <a:ext cx="5217173"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All forms of abuse.</a:t>
          </a:r>
          <a:endParaRPr lang="en-US" sz="2100" kern="1200"/>
        </a:p>
      </dsp:txBody>
      <dsp:txXfrm>
        <a:off x="0" y="531"/>
        <a:ext cx="5217173" cy="621467"/>
      </dsp:txXfrm>
    </dsp:sp>
    <dsp:sp modelId="{B0E95397-D44D-4BB3-928B-636ED5ADD496}">
      <dsp:nvSpPr>
        <dsp:cNvPr id="0" name=""/>
        <dsp:cNvSpPr/>
      </dsp:nvSpPr>
      <dsp:spPr>
        <a:xfrm>
          <a:off x="0" y="621999"/>
          <a:ext cx="521717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E9FD8E-DB9A-487D-AB11-D653F619E10F}">
      <dsp:nvSpPr>
        <dsp:cNvPr id="0" name=""/>
        <dsp:cNvSpPr/>
      </dsp:nvSpPr>
      <dsp:spPr>
        <a:xfrm>
          <a:off x="0" y="621999"/>
          <a:ext cx="5217173"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Neglect – physical and emotional.</a:t>
          </a:r>
          <a:endParaRPr lang="en-US" sz="2100" kern="1200"/>
        </a:p>
      </dsp:txBody>
      <dsp:txXfrm>
        <a:off x="0" y="621999"/>
        <a:ext cx="5217173" cy="621467"/>
      </dsp:txXfrm>
    </dsp:sp>
    <dsp:sp modelId="{A63C6540-2FC9-4635-AA6E-B3928DB226C1}">
      <dsp:nvSpPr>
        <dsp:cNvPr id="0" name=""/>
        <dsp:cNvSpPr/>
      </dsp:nvSpPr>
      <dsp:spPr>
        <a:xfrm>
          <a:off x="0" y="1243467"/>
          <a:ext cx="521717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14EF55-59F3-4381-BF8C-F36FC519BDE9}">
      <dsp:nvSpPr>
        <dsp:cNvPr id="0" name=""/>
        <dsp:cNvSpPr/>
      </dsp:nvSpPr>
      <dsp:spPr>
        <a:xfrm>
          <a:off x="0" y="1243467"/>
          <a:ext cx="5217173"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Divorce or absence of parental figure.</a:t>
          </a:r>
          <a:endParaRPr lang="en-US" sz="2100" kern="1200"/>
        </a:p>
      </dsp:txBody>
      <dsp:txXfrm>
        <a:off x="0" y="1243467"/>
        <a:ext cx="5217173" cy="621467"/>
      </dsp:txXfrm>
    </dsp:sp>
    <dsp:sp modelId="{3A5F8BBF-8E9C-4C43-9A7F-526B690A2DD8}">
      <dsp:nvSpPr>
        <dsp:cNvPr id="0" name=""/>
        <dsp:cNvSpPr/>
      </dsp:nvSpPr>
      <dsp:spPr>
        <a:xfrm>
          <a:off x="0" y="1864935"/>
          <a:ext cx="521717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133080-4C4E-4BA4-B274-A2BC539A3484}">
      <dsp:nvSpPr>
        <dsp:cNvPr id="0" name=""/>
        <dsp:cNvSpPr/>
      </dsp:nvSpPr>
      <dsp:spPr>
        <a:xfrm>
          <a:off x="0" y="1864935"/>
          <a:ext cx="5217173"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Substance abuse.</a:t>
          </a:r>
          <a:endParaRPr lang="en-US" sz="2100" kern="1200"/>
        </a:p>
      </dsp:txBody>
      <dsp:txXfrm>
        <a:off x="0" y="1864935"/>
        <a:ext cx="5217173" cy="621467"/>
      </dsp:txXfrm>
    </dsp:sp>
    <dsp:sp modelId="{F4BB97F6-7882-4B53-A303-401E8A6E08F6}">
      <dsp:nvSpPr>
        <dsp:cNvPr id="0" name=""/>
        <dsp:cNvSpPr/>
      </dsp:nvSpPr>
      <dsp:spPr>
        <a:xfrm>
          <a:off x="0" y="2486402"/>
          <a:ext cx="521717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870047-61E0-427E-85D1-24BC40ABF51E}">
      <dsp:nvSpPr>
        <dsp:cNvPr id="0" name=""/>
        <dsp:cNvSpPr/>
      </dsp:nvSpPr>
      <dsp:spPr>
        <a:xfrm>
          <a:off x="0" y="2486402"/>
          <a:ext cx="5217173"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Witnessing violence against mother/siblings.</a:t>
          </a:r>
          <a:endParaRPr lang="en-US" sz="2100" kern="1200"/>
        </a:p>
      </dsp:txBody>
      <dsp:txXfrm>
        <a:off x="0" y="2486402"/>
        <a:ext cx="5217173" cy="621467"/>
      </dsp:txXfrm>
    </dsp:sp>
    <dsp:sp modelId="{EA1D6708-18D6-4D7F-9187-2B7058E9F2D6}">
      <dsp:nvSpPr>
        <dsp:cNvPr id="0" name=""/>
        <dsp:cNvSpPr/>
      </dsp:nvSpPr>
      <dsp:spPr>
        <a:xfrm>
          <a:off x="0" y="3107870"/>
          <a:ext cx="521717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0BFE37-41C9-46D5-9CF0-10972A0E0259}">
      <dsp:nvSpPr>
        <dsp:cNvPr id="0" name=""/>
        <dsp:cNvSpPr/>
      </dsp:nvSpPr>
      <dsp:spPr>
        <a:xfrm>
          <a:off x="0" y="3107870"/>
          <a:ext cx="5217173"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Having a relative that has been or is in prison. </a:t>
          </a:r>
          <a:endParaRPr lang="en-US" sz="2100" kern="1200"/>
        </a:p>
      </dsp:txBody>
      <dsp:txXfrm>
        <a:off x="0" y="3107870"/>
        <a:ext cx="5217173" cy="621467"/>
      </dsp:txXfrm>
    </dsp:sp>
    <dsp:sp modelId="{62FF9D2E-AB6F-4266-971B-D9ECBB4464C1}">
      <dsp:nvSpPr>
        <dsp:cNvPr id="0" name=""/>
        <dsp:cNvSpPr/>
      </dsp:nvSpPr>
      <dsp:spPr>
        <a:xfrm>
          <a:off x="0" y="3729338"/>
          <a:ext cx="521717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5E4ECD-D870-40C9-9686-F16E24ECBC95}">
      <dsp:nvSpPr>
        <dsp:cNvPr id="0" name=""/>
        <dsp:cNvSpPr/>
      </dsp:nvSpPr>
      <dsp:spPr>
        <a:xfrm>
          <a:off x="0" y="3729338"/>
          <a:ext cx="5217173"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(Liverpool ACE Strategic Statement, 2020) </a:t>
          </a:r>
          <a:endParaRPr lang="en-US" sz="2100" kern="1200"/>
        </a:p>
      </dsp:txBody>
      <dsp:txXfrm>
        <a:off x="0" y="3729338"/>
        <a:ext cx="5217173" cy="6214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F3206C-5892-4FBF-B5D6-906837B0D072}">
      <dsp:nvSpPr>
        <dsp:cNvPr id="0" name=""/>
        <dsp:cNvSpPr/>
      </dsp:nvSpPr>
      <dsp:spPr>
        <a:xfrm>
          <a:off x="5134" y="1160949"/>
          <a:ext cx="1591716" cy="20294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Nearly half of people in England and Wales have experienced one or more ACE, 9% have experienced four or more, (Blackburn &amp; Darwen Study).</a:t>
          </a:r>
          <a:endParaRPr lang="en-US" sz="1400" kern="1200"/>
        </a:p>
      </dsp:txBody>
      <dsp:txXfrm>
        <a:off x="51754" y="1207569"/>
        <a:ext cx="1498476" cy="1936198"/>
      </dsp:txXfrm>
    </dsp:sp>
    <dsp:sp modelId="{DA68C8CF-F7B6-4F0B-B28A-8F64B27B6109}">
      <dsp:nvSpPr>
        <dsp:cNvPr id="0" name=""/>
        <dsp:cNvSpPr/>
      </dsp:nvSpPr>
      <dsp:spPr>
        <a:xfrm>
          <a:off x="1756023" y="1978296"/>
          <a:ext cx="337443" cy="39474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756023" y="2057245"/>
        <a:ext cx="236210" cy="236847"/>
      </dsp:txXfrm>
    </dsp:sp>
    <dsp:sp modelId="{78E017C2-AD0A-4EEA-8FDF-74CA5AAAEEC8}">
      <dsp:nvSpPr>
        <dsp:cNvPr id="0" name=""/>
        <dsp:cNvSpPr/>
      </dsp:nvSpPr>
      <dsp:spPr>
        <a:xfrm>
          <a:off x="2233538" y="1160949"/>
          <a:ext cx="1591716" cy="20294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Can reduce life expectancy by around 20 years. </a:t>
          </a:r>
          <a:endParaRPr lang="en-US" sz="1400" kern="1200"/>
        </a:p>
      </dsp:txBody>
      <dsp:txXfrm>
        <a:off x="2280158" y="1207569"/>
        <a:ext cx="1498476" cy="1936198"/>
      </dsp:txXfrm>
    </dsp:sp>
    <dsp:sp modelId="{6FA13FDE-E632-49AA-AF02-47278380D744}">
      <dsp:nvSpPr>
        <dsp:cNvPr id="0" name=""/>
        <dsp:cNvSpPr/>
      </dsp:nvSpPr>
      <dsp:spPr>
        <a:xfrm>
          <a:off x="3984426" y="1978296"/>
          <a:ext cx="337443" cy="39474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984426" y="2057245"/>
        <a:ext cx="236210" cy="236847"/>
      </dsp:txXfrm>
    </dsp:sp>
    <dsp:sp modelId="{0BF855A8-A4BB-410D-B25A-F661CFE9AB39}">
      <dsp:nvSpPr>
        <dsp:cNvPr id="0" name=""/>
        <dsp:cNvSpPr/>
      </dsp:nvSpPr>
      <dsp:spPr>
        <a:xfrm>
          <a:off x="4461941" y="1160949"/>
          <a:ext cx="1591716" cy="20294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Only around 20% of public sector staff are trained in trauma – informed practice. </a:t>
          </a:r>
          <a:endParaRPr lang="en-US" sz="1400" kern="1200"/>
        </a:p>
      </dsp:txBody>
      <dsp:txXfrm>
        <a:off x="4508561" y="1207569"/>
        <a:ext cx="1498476" cy="1936198"/>
      </dsp:txXfrm>
    </dsp:sp>
    <dsp:sp modelId="{2FA753AD-1E9F-4820-B84B-CC2DB6CA1B0B}">
      <dsp:nvSpPr>
        <dsp:cNvPr id="0" name=""/>
        <dsp:cNvSpPr/>
      </dsp:nvSpPr>
      <dsp:spPr>
        <a:xfrm>
          <a:off x="6212830" y="1978296"/>
          <a:ext cx="337443" cy="39474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6212830" y="2057245"/>
        <a:ext cx="236210" cy="236847"/>
      </dsp:txXfrm>
    </dsp:sp>
    <dsp:sp modelId="{59A943BD-A201-4AF3-9169-F635F1B64A6B}">
      <dsp:nvSpPr>
        <dsp:cNvPr id="0" name=""/>
        <dsp:cNvSpPr/>
      </dsp:nvSpPr>
      <dsp:spPr>
        <a:xfrm>
          <a:off x="6690345" y="1160949"/>
          <a:ext cx="1591716" cy="20294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Individuals with four or more ACEs are 14 times more likely to attempt suicide, (Wave Trust, 2023). </a:t>
          </a:r>
          <a:endParaRPr lang="en-US" sz="1400" kern="1200"/>
        </a:p>
      </dsp:txBody>
      <dsp:txXfrm>
        <a:off x="6736965" y="1207569"/>
        <a:ext cx="1498476" cy="1936198"/>
      </dsp:txXfrm>
    </dsp:sp>
    <dsp:sp modelId="{3D8CD30B-66E2-4472-8D8E-459B55B73188}">
      <dsp:nvSpPr>
        <dsp:cNvPr id="0" name=""/>
        <dsp:cNvSpPr/>
      </dsp:nvSpPr>
      <dsp:spPr>
        <a:xfrm>
          <a:off x="8441233" y="1978296"/>
          <a:ext cx="337443" cy="39474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8441233" y="2057245"/>
        <a:ext cx="236210" cy="236847"/>
      </dsp:txXfrm>
    </dsp:sp>
    <dsp:sp modelId="{22BC527D-389F-455C-B244-CC9975700289}">
      <dsp:nvSpPr>
        <dsp:cNvPr id="0" name=""/>
        <dsp:cNvSpPr/>
      </dsp:nvSpPr>
      <dsp:spPr>
        <a:xfrm>
          <a:off x="8918748" y="1160949"/>
          <a:ext cx="1591716" cy="20294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Four or more ACEs - 11 times more likely to abuse substances.</a:t>
          </a:r>
          <a:endParaRPr lang="en-US" sz="1400" kern="1200"/>
        </a:p>
      </dsp:txBody>
      <dsp:txXfrm>
        <a:off x="8965368" y="1207569"/>
        <a:ext cx="1498476" cy="193619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270278-0DC7-4530-8D36-997AD6186ED3}">
      <dsp:nvSpPr>
        <dsp:cNvPr id="0" name=""/>
        <dsp:cNvSpPr/>
      </dsp:nvSpPr>
      <dsp:spPr>
        <a:xfrm>
          <a:off x="0" y="305391"/>
          <a:ext cx="4463623" cy="16894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Actions to prevent and mitigate ACEs and their associated harms are essential to improve population health for present and future generations, (Bethell et al., 2017; Patcher et al., 2017) </a:t>
          </a:r>
          <a:endParaRPr lang="en-US" sz="1900" kern="1200"/>
        </a:p>
      </dsp:txBody>
      <dsp:txXfrm>
        <a:off x="82474" y="387865"/>
        <a:ext cx="4298675" cy="1524532"/>
      </dsp:txXfrm>
    </dsp:sp>
    <dsp:sp modelId="{4797314B-A2A4-4857-94BD-71C74D71DC1C}">
      <dsp:nvSpPr>
        <dsp:cNvPr id="0" name=""/>
        <dsp:cNvSpPr/>
      </dsp:nvSpPr>
      <dsp:spPr>
        <a:xfrm>
          <a:off x="0" y="2049591"/>
          <a:ext cx="4463623" cy="16894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“The complexity of ACEs across the life course is a difficult and important challenge to address, and one which requires a response extending across sectors and generations.”</a:t>
          </a:r>
          <a:endParaRPr lang="en-US" sz="1900" kern="1200" dirty="0"/>
        </a:p>
      </dsp:txBody>
      <dsp:txXfrm>
        <a:off x="82474" y="2132065"/>
        <a:ext cx="4298675" cy="152453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AB0057-EE0C-4253-B992-F4740A85EB4C}">
      <dsp:nvSpPr>
        <dsp:cNvPr id="0" name=""/>
        <dsp:cNvSpPr/>
      </dsp:nvSpPr>
      <dsp:spPr>
        <a:xfrm>
          <a:off x="3082131" y="0"/>
          <a:ext cx="4351338" cy="4351338"/>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58ADD6-D94C-4A26-BD4C-A781CD14D5E0}">
      <dsp:nvSpPr>
        <dsp:cNvPr id="0" name=""/>
        <dsp:cNvSpPr/>
      </dsp:nvSpPr>
      <dsp:spPr>
        <a:xfrm>
          <a:off x="3495508" y="413377"/>
          <a:ext cx="1697021" cy="1697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Tackle conditions that make ACEs more prevalent.</a:t>
          </a:r>
          <a:endParaRPr lang="en-US" sz="1600" kern="1200"/>
        </a:p>
      </dsp:txBody>
      <dsp:txXfrm>
        <a:off x="3578350" y="496219"/>
        <a:ext cx="1531337" cy="1531337"/>
      </dsp:txXfrm>
    </dsp:sp>
    <dsp:sp modelId="{7C649554-9359-43B7-8B26-E63861CAD016}">
      <dsp:nvSpPr>
        <dsp:cNvPr id="0" name=""/>
        <dsp:cNvSpPr/>
      </dsp:nvSpPr>
      <dsp:spPr>
        <a:xfrm>
          <a:off x="5323070" y="413377"/>
          <a:ext cx="1697021" cy="1697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Improve the support provided to families.</a:t>
          </a:r>
          <a:endParaRPr lang="en-US" sz="1600" kern="1200"/>
        </a:p>
      </dsp:txBody>
      <dsp:txXfrm>
        <a:off x="5405912" y="496219"/>
        <a:ext cx="1531337" cy="1531337"/>
      </dsp:txXfrm>
    </dsp:sp>
    <dsp:sp modelId="{F6906A8B-D30B-44B8-A764-D44CD13A5340}">
      <dsp:nvSpPr>
        <dsp:cNvPr id="0" name=""/>
        <dsp:cNvSpPr/>
      </dsp:nvSpPr>
      <dsp:spPr>
        <a:xfrm>
          <a:off x="3495508" y="2240939"/>
          <a:ext cx="1697021" cy="1697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Effective leadership, strong professional workforces and strong services.</a:t>
          </a:r>
          <a:endParaRPr lang="en-US" sz="1600" kern="1200"/>
        </a:p>
      </dsp:txBody>
      <dsp:txXfrm>
        <a:off x="3578350" y="2323781"/>
        <a:ext cx="1531337" cy="1531337"/>
      </dsp:txXfrm>
    </dsp:sp>
    <dsp:sp modelId="{821476DA-89B2-4CD1-AD56-D460C5033BEF}">
      <dsp:nvSpPr>
        <dsp:cNvPr id="0" name=""/>
        <dsp:cNvSpPr/>
      </dsp:nvSpPr>
      <dsp:spPr>
        <a:xfrm>
          <a:off x="5323070" y="2240939"/>
          <a:ext cx="1697021" cy="1697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Investment into research.</a:t>
          </a:r>
          <a:endParaRPr lang="en-US" sz="1600" kern="1200"/>
        </a:p>
      </dsp:txBody>
      <dsp:txXfrm>
        <a:off x="5405912" y="2323781"/>
        <a:ext cx="1531337" cy="153133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587E94-9701-4D45-8EBA-F3E6596B0556}">
      <dsp:nvSpPr>
        <dsp:cNvPr id="0" name=""/>
        <dsp:cNvSpPr/>
      </dsp:nvSpPr>
      <dsp:spPr>
        <a:xfrm>
          <a:off x="3146091" y="96958"/>
          <a:ext cx="1541205" cy="1541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Prevents issues from occurring – however not everything can be prevented.</a:t>
          </a:r>
          <a:endParaRPr lang="en-US" sz="1700" kern="1200" dirty="0"/>
        </a:p>
      </dsp:txBody>
      <dsp:txXfrm>
        <a:off x="3146091" y="96958"/>
        <a:ext cx="1541205" cy="1541205"/>
      </dsp:txXfrm>
    </dsp:sp>
    <dsp:sp modelId="{B36060C6-26F4-4283-91BF-DD9DC7D2E21D}">
      <dsp:nvSpPr>
        <dsp:cNvPr id="0" name=""/>
        <dsp:cNvSpPr/>
      </dsp:nvSpPr>
      <dsp:spPr>
        <a:xfrm>
          <a:off x="433062" y="145"/>
          <a:ext cx="4351047" cy="4351047"/>
        </a:xfrm>
        <a:prstGeom prst="circularArrow">
          <a:avLst>
            <a:gd name="adj1" fmla="val 6907"/>
            <a:gd name="adj2" fmla="val 465759"/>
            <a:gd name="adj3" fmla="val 547701"/>
            <a:gd name="adj4" fmla="val 20586540"/>
            <a:gd name="adj5" fmla="val 805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6D6712-7721-442A-AEEC-C2EC64636969}">
      <dsp:nvSpPr>
        <dsp:cNvPr id="0" name=""/>
        <dsp:cNvSpPr/>
      </dsp:nvSpPr>
      <dsp:spPr>
        <a:xfrm>
          <a:off x="3146091" y="2713173"/>
          <a:ext cx="1541205" cy="1541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Tackle them head - on.</a:t>
          </a:r>
          <a:endParaRPr lang="en-US" sz="1700" kern="1200" dirty="0"/>
        </a:p>
      </dsp:txBody>
      <dsp:txXfrm>
        <a:off x="3146091" y="2713173"/>
        <a:ext cx="1541205" cy="1541205"/>
      </dsp:txXfrm>
    </dsp:sp>
    <dsp:sp modelId="{BB370F77-35EE-4D9A-84EC-9A2452C1CE70}">
      <dsp:nvSpPr>
        <dsp:cNvPr id="0" name=""/>
        <dsp:cNvSpPr/>
      </dsp:nvSpPr>
      <dsp:spPr>
        <a:xfrm>
          <a:off x="433062" y="145"/>
          <a:ext cx="4351047" cy="4351047"/>
        </a:xfrm>
        <a:prstGeom prst="circularArrow">
          <a:avLst>
            <a:gd name="adj1" fmla="val 6907"/>
            <a:gd name="adj2" fmla="val 465759"/>
            <a:gd name="adj3" fmla="val 5947701"/>
            <a:gd name="adj4" fmla="val 4386540"/>
            <a:gd name="adj5" fmla="val 805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B450E3-0DC3-4D5F-959A-560299F0F815}">
      <dsp:nvSpPr>
        <dsp:cNvPr id="0" name=""/>
        <dsp:cNvSpPr/>
      </dsp:nvSpPr>
      <dsp:spPr>
        <a:xfrm>
          <a:off x="529875" y="2713173"/>
          <a:ext cx="1541205" cy="1541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Foster a whole set of personal strengths and skills to prepare a child for life as an adult. </a:t>
          </a:r>
          <a:endParaRPr lang="en-US" sz="1700" kern="1200" dirty="0"/>
        </a:p>
      </dsp:txBody>
      <dsp:txXfrm>
        <a:off x="529875" y="2713173"/>
        <a:ext cx="1541205" cy="1541205"/>
      </dsp:txXfrm>
    </dsp:sp>
    <dsp:sp modelId="{50E7F5E1-CC65-4FF4-9791-5FDF5EE33FA6}">
      <dsp:nvSpPr>
        <dsp:cNvPr id="0" name=""/>
        <dsp:cNvSpPr/>
      </dsp:nvSpPr>
      <dsp:spPr>
        <a:xfrm>
          <a:off x="433062" y="145"/>
          <a:ext cx="4351047" cy="4351047"/>
        </a:xfrm>
        <a:prstGeom prst="circularArrow">
          <a:avLst>
            <a:gd name="adj1" fmla="val 6907"/>
            <a:gd name="adj2" fmla="val 465759"/>
            <a:gd name="adj3" fmla="val 11347701"/>
            <a:gd name="adj4" fmla="val 9786540"/>
            <a:gd name="adj5" fmla="val 805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BEC7D2-7220-46C1-927D-39C0A8FCD5CA}">
      <dsp:nvSpPr>
        <dsp:cNvPr id="0" name=""/>
        <dsp:cNvSpPr/>
      </dsp:nvSpPr>
      <dsp:spPr>
        <a:xfrm>
          <a:off x="529875" y="96958"/>
          <a:ext cx="1541205" cy="1541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Support for families in the earliest years. </a:t>
          </a:r>
          <a:endParaRPr lang="en-US" sz="1700" kern="1200" dirty="0"/>
        </a:p>
      </dsp:txBody>
      <dsp:txXfrm>
        <a:off x="529875" y="96958"/>
        <a:ext cx="1541205" cy="1541205"/>
      </dsp:txXfrm>
    </dsp:sp>
    <dsp:sp modelId="{3DAF86F7-9224-4434-A104-C2A4C32BF6F6}">
      <dsp:nvSpPr>
        <dsp:cNvPr id="0" name=""/>
        <dsp:cNvSpPr/>
      </dsp:nvSpPr>
      <dsp:spPr>
        <a:xfrm>
          <a:off x="433062" y="145"/>
          <a:ext cx="4351047" cy="4351047"/>
        </a:xfrm>
        <a:prstGeom prst="circularArrow">
          <a:avLst>
            <a:gd name="adj1" fmla="val 6907"/>
            <a:gd name="adj2" fmla="val 465759"/>
            <a:gd name="adj3" fmla="val 16747701"/>
            <a:gd name="adj4" fmla="val 15186540"/>
            <a:gd name="adj5" fmla="val 805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16F6E0-E5FF-4C90-ABCA-F23A068A33A2}">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16CF35-2F3F-43EC-B6D0-B56FE06F7972}">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Research consistently shows a strong association between ACEs and crime.</a:t>
          </a:r>
          <a:endParaRPr lang="en-US" sz="3200" kern="1200"/>
        </a:p>
      </dsp:txBody>
      <dsp:txXfrm>
        <a:off x="0" y="2124"/>
        <a:ext cx="10515600" cy="1449029"/>
      </dsp:txXfrm>
    </dsp:sp>
    <dsp:sp modelId="{84B22B5C-4739-4E02-9A0E-4522753CD2F2}">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FFFD60-F8AE-4E51-B40C-8110E57FD622}">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Those who have experienced ACEs are more likely to engage in risk taking behaviour.</a:t>
          </a:r>
          <a:endParaRPr lang="en-US" sz="3200" kern="1200"/>
        </a:p>
      </dsp:txBody>
      <dsp:txXfrm>
        <a:off x="0" y="1451154"/>
        <a:ext cx="10515600" cy="1449029"/>
      </dsp:txXfrm>
    </dsp:sp>
    <dsp:sp modelId="{8AD6B011-FE36-46DC-AE9E-9C83EFAFBBA5}">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0125FB-84BE-43A1-AEE6-991122316E95}">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For example, there have been links between teens who have experienced ACEs and then been involved in country lines. </a:t>
          </a:r>
          <a:endParaRPr lang="en-US" sz="3200" kern="1200"/>
        </a:p>
      </dsp:txBody>
      <dsp:txXfrm>
        <a:off x="0" y="2900183"/>
        <a:ext cx="10515600" cy="144902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9B63DD-9E5B-46D2-B313-57F2FFD0AA47}">
      <dsp:nvSpPr>
        <dsp:cNvPr id="0" name=""/>
        <dsp:cNvSpPr/>
      </dsp:nvSpPr>
      <dsp:spPr>
        <a:xfrm>
          <a:off x="582645" y="1178"/>
          <a:ext cx="2174490" cy="1304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Early Intervention Programs.</a:t>
          </a:r>
          <a:endParaRPr lang="en-US" sz="2500" kern="1200"/>
        </a:p>
      </dsp:txBody>
      <dsp:txXfrm>
        <a:off x="582645" y="1178"/>
        <a:ext cx="2174490" cy="1304694"/>
      </dsp:txXfrm>
    </dsp:sp>
    <dsp:sp modelId="{322BD30F-99C6-4B4A-BA43-CB47F9B28109}">
      <dsp:nvSpPr>
        <dsp:cNvPr id="0" name=""/>
        <dsp:cNvSpPr/>
      </dsp:nvSpPr>
      <dsp:spPr>
        <a:xfrm>
          <a:off x="2974584" y="1178"/>
          <a:ext cx="2174490" cy="1304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Parental Support and Education.</a:t>
          </a:r>
          <a:endParaRPr lang="en-US" sz="2500" kern="1200"/>
        </a:p>
      </dsp:txBody>
      <dsp:txXfrm>
        <a:off x="2974584" y="1178"/>
        <a:ext cx="2174490" cy="1304694"/>
      </dsp:txXfrm>
    </dsp:sp>
    <dsp:sp modelId="{605306CE-2906-470D-86F3-40837A5A905F}">
      <dsp:nvSpPr>
        <dsp:cNvPr id="0" name=""/>
        <dsp:cNvSpPr/>
      </dsp:nvSpPr>
      <dsp:spPr>
        <a:xfrm>
          <a:off x="5366524" y="1178"/>
          <a:ext cx="2174490" cy="1304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Mental Health Support.</a:t>
          </a:r>
          <a:endParaRPr lang="en-US" sz="2500" kern="1200"/>
        </a:p>
      </dsp:txBody>
      <dsp:txXfrm>
        <a:off x="5366524" y="1178"/>
        <a:ext cx="2174490" cy="1304694"/>
      </dsp:txXfrm>
    </dsp:sp>
    <dsp:sp modelId="{994FC069-0639-41EE-8D79-0B6395FFB4C0}">
      <dsp:nvSpPr>
        <dsp:cNvPr id="0" name=""/>
        <dsp:cNvSpPr/>
      </dsp:nvSpPr>
      <dsp:spPr>
        <a:xfrm>
          <a:off x="7758464" y="1178"/>
          <a:ext cx="2174490" cy="1304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Community Engagement.</a:t>
          </a:r>
          <a:endParaRPr lang="en-US" sz="2500" kern="1200"/>
        </a:p>
      </dsp:txBody>
      <dsp:txXfrm>
        <a:off x="7758464" y="1178"/>
        <a:ext cx="2174490" cy="1304694"/>
      </dsp:txXfrm>
    </dsp:sp>
    <dsp:sp modelId="{DE96C6AD-5C37-4A0A-9214-125C6B6196B5}">
      <dsp:nvSpPr>
        <dsp:cNvPr id="0" name=""/>
        <dsp:cNvSpPr/>
      </dsp:nvSpPr>
      <dsp:spPr>
        <a:xfrm>
          <a:off x="582645" y="1523321"/>
          <a:ext cx="2174490" cy="1304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School – Based Interventions.</a:t>
          </a:r>
          <a:endParaRPr lang="en-US" sz="2500" kern="1200" dirty="0"/>
        </a:p>
      </dsp:txBody>
      <dsp:txXfrm>
        <a:off x="582645" y="1523321"/>
        <a:ext cx="2174490" cy="1304694"/>
      </dsp:txXfrm>
    </dsp:sp>
    <dsp:sp modelId="{4AC32B5B-1DB5-4B41-8FD2-F8CDDADB729E}">
      <dsp:nvSpPr>
        <dsp:cNvPr id="0" name=""/>
        <dsp:cNvSpPr/>
      </dsp:nvSpPr>
      <dsp:spPr>
        <a:xfrm>
          <a:off x="2974584" y="1523321"/>
          <a:ext cx="2174490" cy="1304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Child Abuse Prevention Programs.</a:t>
          </a:r>
          <a:endParaRPr lang="en-US" sz="2500" kern="1200"/>
        </a:p>
      </dsp:txBody>
      <dsp:txXfrm>
        <a:off x="2974584" y="1523321"/>
        <a:ext cx="2174490" cy="1304694"/>
      </dsp:txXfrm>
    </dsp:sp>
    <dsp:sp modelId="{4CC9ADB1-713D-463B-8B11-BE983661F611}">
      <dsp:nvSpPr>
        <dsp:cNvPr id="0" name=""/>
        <dsp:cNvSpPr/>
      </dsp:nvSpPr>
      <dsp:spPr>
        <a:xfrm>
          <a:off x="5366524" y="1523321"/>
          <a:ext cx="2174490" cy="1304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Legal Protections.</a:t>
          </a:r>
          <a:endParaRPr lang="en-US" sz="2500" kern="1200"/>
        </a:p>
      </dsp:txBody>
      <dsp:txXfrm>
        <a:off x="5366524" y="1523321"/>
        <a:ext cx="2174490" cy="1304694"/>
      </dsp:txXfrm>
    </dsp:sp>
    <dsp:sp modelId="{EB5AE64E-1A0E-4A2F-959D-0CAD00947C3E}">
      <dsp:nvSpPr>
        <dsp:cNvPr id="0" name=""/>
        <dsp:cNvSpPr/>
      </dsp:nvSpPr>
      <dsp:spPr>
        <a:xfrm>
          <a:off x="7758464" y="1523321"/>
          <a:ext cx="2174490" cy="1304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Trauma Informed Care.</a:t>
          </a:r>
          <a:endParaRPr lang="en-US" sz="2500" kern="1200"/>
        </a:p>
      </dsp:txBody>
      <dsp:txXfrm>
        <a:off x="7758464" y="1523321"/>
        <a:ext cx="2174490" cy="1304694"/>
      </dsp:txXfrm>
    </dsp:sp>
    <dsp:sp modelId="{E8CCFDD7-6184-4B55-9BCF-FCF29796D63C}">
      <dsp:nvSpPr>
        <dsp:cNvPr id="0" name=""/>
        <dsp:cNvSpPr/>
      </dsp:nvSpPr>
      <dsp:spPr>
        <a:xfrm>
          <a:off x="2974584" y="3045465"/>
          <a:ext cx="2174490" cy="1304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Poverty Alleviation.</a:t>
          </a:r>
          <a:endParaRPr lang="en-US" sz="2500" kern="1200"/>
        </a:p>
      </dsp:txBody>
      <dsp:txXfrm>
        <a:off x="2974584" y="3045465"/>
        <a:ext cx="2174490" cy="1304694"/>
      </dsp:txXfrm>
    </dsp:sp>
    <dsp:sp modelId="{6858371D-D0A9-48B5-B095-916E4A5F6D33}">
      <dsp:nvSpPr>
        <dsp:cNvPr id="0" name=""/>
        <dsp:cNvSpPr/>
      </dsp:nvSpPr>
      <dsp:spPr>
        <a:xfrm>
          <a:off x="5366524" y="3045465"/>
          <a:ext cx="2174490" cy="1304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Support for At-Risk Families. </a:t>
          </a:r>
          <a:endParaRPr lang="en-US" sz="2500" kern="1200"/>
        </a:p>
      </dsp:txBody>
      <dsp:txXfrm>
        <a:off x="5366524" y="3045465"/>
        <a:ext cx="2174490" cy="130469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D39235-DF21-4011-818D-B1FD868EFD84}">
      <dsp:nvSpPr>
        <dsp:cNvPr id="0" name=""/>
        <dsp:cNvSpPr/>
      </dsp:nvSpPr>
      <dsp:spPr>
        <a:xfrm>
          <a:off x="0" y="93698"/>
          <a:ext cx="10515600" cy="54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Shifting focus from individual responsibility to community solutions. </a:t>
          </a:r>
          <a:endParaRPr lang="en-US" sz="2200" kern="1200"/>
        </a:p>
      </dsp:txBody>
      <dsp:txXfrm>
        <a:off x="26387" y="120085"/>
        <a:ext cx="10462826" cy="487766"/>
      </dsp:txXfrm>
    </dsp:sp>
    <dsp:sp modelId="{7912CFF4-38EA-4F03-87F0-91E0C641B5E3}">
      <dsp:nvSpPr>
        <dsp:cNvPr id="0" name=""/>
        <dsp:cNvSpPr/>
      </dsp:nvSpPr>
      <dsp:spPr>
        <a:xfrm>
          <a:off x="0" y="697598"/>
          <a:ext cx="10515600" cy="54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Reduce stigma – Public education campaigns.</a:t>
          </a:r>
          <a:endParaRPr lang="en-US" sz="2200" kern="1200"/>
        </a:p>
      </dsp:txBody>
      <dsp:txXfrm>
        <a:off x="26387" y="723985"/>
        <a:ext cx="10462826" cy="487766"/>
      </dsp:txXfrm>
    </dsp:sp>
    <dsp:sp modelId="{0BFF956A-337B-4B12-B3E8-0A014ED22A67}">
      <dsp:nvSpPr>
        <dsp:cNvPr id="0" name=""/>
        <dsp:cNvSpPr/>
      </dsp:nvSpPr>
      <dsp:spPr>
        <a:xfrm>
          <a:off x="0" y="1301499"/>
          <a:ext cx="10515600" cy="54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Promote safe and nurturing environments for children of all needs.</a:t>
          </a:r>
          <a:endParaRPr lang="en-US" sz="2200" kern="1200"/>
        </a:p>
      </dsp:txBody>
      <dsp:txXfrm>
        <a:off x="26387" y="1327886"/>
        <a:ext cx="10462826" cy="487766"/>
      </dsp:txXfrm>
    </dsp:sp>
    <dsp:sp modelId="{A16692A0-C636-4E8A-AE15-539F2D0FB487}">
      <dsp:nvSpPr>
        <dsp:cNvPr id="0" name=""/>
        <dsp:cNvSpPr/>
      </dsp:nvSpPr>
      <dsp:spPr>
        <a:xfrm>
          <a:off x="0" y="1905399"/>
          <a:ext cx="10515600" cy="54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Ensure a strong start for children. </a:t>
          </a:r>
          <a:endParaRPr lang="en-US" sz="2200" kern="1200"/>
        </a:p>
      </dsp:txBody>
      <dsp:txXfrm>
        <a:off x="26387" y="1931786"/>
        <a:ext cx="10462826" cy="487766"/>
      </dsp:txXfrm>
    </dsp:sp>
    <dsp:sp modelId="{12242AB7-2DA7-4516-B061-4325B99B8E6B}">
      <dsp:nvSpPr>
        <dsp:cNvPr id="0" name=""/>
        <dsp:cNvSpPr/>
      </dsp:nvSpPr>
      <dsp:spPr>
        <a:xfrm>
          <a:off x="0" y="2509299"/>
          <a:ext cx="10515600" cy="54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Connect to young people.</a:t>
          </a:r>
          <a:endParaRPr lang="en-US" sz="2200" kern="1200"/>
        </a:p>
      </dsp:txBody>
      <dsp:txXfrm>
        <a:off x="26387" y="2535686"/>
        <a:ext cx="10462826" cy="487766"/>
      </dsp:txXfrm>
    </dsp:sp>
    <dsp:sp modelId="{A51F46C6-9D2C-4AA8-ABD6-B505EED114F1}">
      <dsp:nvSpPr>
        <dsp:cNvPr id="0" name=""/>
        <dsp:cNvSpPr/>
      </dsp:nvSpPr>
      <dsp:spPr>
        <a:xfrm>
          <a:off x="0" y="3113199"/>
          <a:ext cx="10515600" cy="54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Intervene. </a:t>
          </a:r>
          <a:endParaRPr lang="en-US" sz="2200" kern="1200"/>
        </a:p>
      </dsp:txBody>
      <dsp:txXfrm>
        <a:off x="26387" y="3139586"/>
        <a:ext cx="10462826" cy="487766"/>
      </dsp:txXfrm>
    </dsp:sp>
    <dsp:sp modelId="{A8EE46F6-9473-4EF7-AA33-71DB5E5445DF}">
      <dsp:nvSpPr>
        <dsp:cNvPr id="0" name=""/>
        <dsp:cNvSpPr/>
      </dsp:nvSpPr>
      <dsp:spPr>
        <a:xfrm>
          <a:off x="0" y="3717099"/>
          <a:ext cx="10515600" cy="54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Awareness. </a:t>
          </a:r>
          <a:endParaRPr lang="en-US" sz="2200" kern="1200"/>
        </a:p>
      </dsp:txBody>
      <dsp:txXfrm>
        <a:off x="26387" y="3743486"/>
        <a:ext cx="10462826" cy="48776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3DB3C6-5694-4113-804A-C08DAF143E8B}">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A93DDF-60D8-4E91-88BE-182282A401A2}">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More research is needed to understand why early prevention could change the lives of children.</a:t>
          </a:r>
          <a:endParaRPr lang="en-US" sz="2300" kern="1200"/>
        </a:p>
      </dsp:txBody>
      <dsp:txXfrm>
        <a:off x="0" y="531"/>
        <a:ext cx="10515600" cy="870055"/>
      </dsp:txXfrm>
    </dsp:sp>
    <dsp:sp modelId="{A677A391-0621-4E6D-B089-52F3F0013701}">
      <dsp:nvSpPr>
        <dsp:cNvPr id="0" name=""/>
        <dsp:cNvSpPr/>
      </dsp:nvSpPr>
      <dsp:spPr>
        <a:xfrm>
          <a:off x="0" y="87058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B82C9A-BF26-4978-A449-E6CE3AFDE745}">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Awareness about what ACEs are. </a:t>
          </a:r>
          <a:endParaRPr lang="en-US" sz="2300" kern="1200"/>
        </a:p>
      </dsp:txBody>
      <dsp:txXfrm>
        <a:off x="0" y="870586"/>
        <a:ext cx="10515600" cy="870055"/>
      </dsp:txXfrm>
    </dsp:sp>
    <dsp:sp modelId="{B3CCF58B-1C1D-4672-8857-909708431C81}">
      <dsp:nvSpPr>
        <dsp:cNvPr id="0" name=""/>
        <dsp:cNvSpPr/>
      </dsp:nvSpPr>
      <dsp:spPr>
        <a:xfrm>
          <a:off x="0" y="174064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4C0562-8612-4188-954B-F350F56E6C19}">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Challenge stigma. </a:t>
          </a:r>
          <a:endParaRPr lang="en-US" sz="2300" kern="1200"/>
        </a:p>
      </dsp:txBody>
      <dsp:txXfrm>
        <a:off x="0" y="1740641"/>
        <a:ext cx="10515600" cy="870055"/>
      </dsp:txXfrm>
    </dsp:sp>
    <dsp:sp modelId="{C7AD2C34-1994-459C-8C5A-7BF3E38BAA32}">
      <dsp:nvSpPr>
        <dsp:cNvPr id="0" name=""/>
        <dsp:cNvSpPr/>
      </dsp:nvSpPr>
      <dsp:spPr>
        <a:xfrm>
          <a:off x="0" y="261069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FB209E-0A0F-43BF-90E5-7ABEB4D10F36}">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 more friendly community could mean a better adult life for many children suffering adversity.</a:t>
          </a:r>
          <a:endParaRPr lang="en-US" sz="2300" kern="1200"/>
        </a:p>
      </dsp:txBody>
      <dsp:txXfrm>
        <a:off x="0" y="2610696"/>
        <a:ext cx="10515600" cy="870055"/>
      </dsp:txXfrm>
    </dsp:sp>
    <dsp:sp modelId="{BE936F8D-CCC6-4522-83EB-DD345000D994}">
      <dsp:nvSpPr>
        <dsp:cNvPr id="0" name=""/>
        <dsp:cNvSpPr/>
      </dsp:nvSpPr>
      <dsp:spPr>
        <a:xfrm>
          <a:off x="0" y="348075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2B1695-98FD-43A2-BA14-E529508F876B}">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Consider adversities that have not already been represented as ACEs. </a:t>
          </a:r>
          <a:endParaRPr lang="en-US" sz="2300" kern="1200"/>
        </a:p>
      </dsp:txBody>
      <dsp:txXfrm>
        <a:off x="0" y="3480751"/>
        <a:ext cx="10515600" cy="870055"/>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AB1F54-D9D7-4758-8C9E-E29FD7CEEAB2}" type="datetimeFigureOut">
              <a:rPr lang="en-GB" smtClean="0"/>
              <a:t>10/12/2023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196295-B15F-482C-B3D5-71862FDC06AE}" type="slidenum">
              <a:rPr lang="en-GB" smtClean="0"/>
              <a:t>‹#›</a:t>
            </a:fld>
            <a:endParaRPr lang="en-GB"/>
          </a:p>
        </p:txBody>
      </p:sp>
    </p:spTree>
    <p:extLst>
      <p:ext uri="{BB962C8B-B14F-4D97-AF65-F5344CB8AC3E}">
        <p14:creationId xmlns:p14="http://schemas.microsoft.com/office/powerpoint/2010/main" val="42536033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B196295-B15F-482C-B3D5-71862FDC06AE}" type="slidenum">
              <a:rPr lang="en-GB" smtClean="0"/>
              <a:t>1</a:t>
            </a:fld>
            <a:endParaRPr lang="en-GB"/>
          </a:p>
        </p:txBody>
      </p:sp>
    </p:spTree>
    <p:extLst>
      <p:ext uri="{BB962C8B-B14F-4D97-AF65-F5344CB8AC3E}">
        <p14:creationId xmlns:p14="http://schemas.microsoft.com/office/powerpoint/2010/main" val="10322459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B196295-B15F-482C-B3D5-71862FDC06AE}" type="slidenum">
              <a:rPr lang="en-GB" smtClean="0"/>
              <a:t>2</a:t>
            </a:fld>
            <a:endParaRPr lang="en-GB"/>
          </a:p>
        </p:txBody>
      </p:sp>
    </p:spTree>
    <p:extLst>
      <p:ext uri="{BB962C8B-B14F-4D97-AF65-F5344CB8AC3E}">
        <p14:creationId xmlns:p14="http://schemas.microsoft.com/office/powerpoint/2010/main" val="3901620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Centres for Disease Control and Prevention (2021), describe Adverse Childhood Experiences as “potentially traumatic events that occur within childhood”. For instance, violence, abuse, mental health and substance abuse. Each of these things contribute to toxic stress, which can have disastrous effects on the brain and body. Research has shown that being in a state of constant stress has links to chronic health issues like diabetes, asthma or even cancer, according to Nelson (2020). ACEs can also be linked to many mental health issues, and it is important to note that they can be prevented. </a:t>
            </a:r>
          </a:p>
        </p:txBody>
      </p:sp>
      <p:sp>
        <p:nvSpPr>
          <p:cNvPr id="4" name="Slide Number Placeholder 3"/>
          <p:cNvSpPr>
            <a:spLocks noGrp="1"/>
          </p:cNvSpPr>
          <p:nvPr>
            <p:ph type="sldNum" sz="quarter" idx="5"/>
          </p:nvPr>
        </p:nvSpPr>
        <p:spPr/>
        <p:txBody>
          <a:bodyPr/>
          <a:lstStyle/>
          <a:p>
            <a:fld id="{3B196295-B15F-482C-B3D5-71862FDC06AE}" type="slidenum">
              <a:rPr lang="en-GB" smtClean="0"/>
              <a:t>3</a:t>
            </a:fld>
            <a:endParaRPr lang="en-GB"/>
          </a:p>
        </p:txBody>
      </p:sp>
    </p:spTree>
    <p:extLst>
      <p:ext uri="{BB962C8B-B14F-4D97-AF65-F5344CB8AC3E}">
        <p14:creationId xmlns:p14="http://schemas.microsoft.com/office/powerpoint/2010/main" val="29770993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252538"/>
            <a:ext cx="5486400" cy="3086100"/>
          </a:xfrm>
        </p:spPr>
      </p:sp>
      <p:sp>
        <p:nvSpPr>
          <p:cNvPr id="3" name="Notes Placeholder 2"/>
          <p:cNvSpPr>
            <a:spLocks noGrp="1"/>
          </p:cNvSpPr>
          <p:nvPr>
            <p:ph type="body" idx="1"/>
          </p:nvPr>
        </p:nvSpPr>
        <p:spPr/>
        <p:txBody>
          <a:bodyPr/>
          <a:lstStyle/>
          <a:p>
            <a:r>
              <a:rPr lang="en-GB" dirty="0"/>
              <a:t>Adversity in childhood can have multiple effects on the behaviour or actions of children. ACEs have significant negative impacts on the development of the brain, where some parts like the prefrontal cortex which is involved with logical thinking and memory may be impaired,  the National Centre for Mental Health (2019) explains that this is a result of the brain being in survival mode. For some children who have experienced adversity, they might show signs of fear or none at all. Some have difficulty sleeping, some have severe mood changes, bedwetting is common as well as learning difficulties or lack of concentration, (Cleveland Clinic, 2023). </a:t>
            </a:r>
          </a:p>
        </p:txBody>
      </p:sp>
      <p:sp>
        <p:nvSpPr>
          <p:cNvPr id="4" name="Slide Number Placeholder 3"/>
          <p:cNvSpPr>
            <a:spLocks noGrp="1"/>
          </p:cNvSpPr>
          <p:nvPr>
            <p:ph type="sldNum" sz="quarter" idx="5"/>
          </p:nvPr>
        </p:nvSpPr>
        <p:spPr/>
        <p:txBody>
          <a:bodyPr/>
          <a:lstStyle/>
          <a:p>
            <a:fld id="{3B196295-B15F-482C-B3D5-71862FDC06AE}" type="slidenum">
              <a:rPr lang="en-GB" smtClean="0"/>
              <a:t>4</a:t>
            </a:fld>
            <a:endParaRPr lang="en-GB"/>
          </a:p>
        </p:txBody>
      </p:sp>
    </p:spTree>
    <p:extLst>
      <p:ext uri="{BB962C8B-B14F-4D97-AF65-F5344CB8AC3E}">
        <p14:creationId xmlns:p14="http://schemas.microsoft.com/office/powerpoint/2010/main" val="8467822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examples of Adversity are physical, emotional, verbal or sexual abuse; Neglect, whether this may be emotional or physical; The absence of parental figures which could be the result of parental split or divorce; substance misuse; the witnessing of violence against others in the household or having a close relative that has been incarcerated. Each have a negative effect on the way a child develops physically or emotionally between early development right up until they’re in their late teens. </a:t>
            </a:r>
          </a:p>
        </p:txBody>
      </p:sp>
      <p:sp>
        <p:nvSpPr>
          <p:cNvPr id="4" name="Slide Number Placeholder 3"/>
          <p:cNvSpPr>
            <a:spLocks noGrp="1"/>
          </p:cNvSpPr>
          <p:nvPr>
            <p:ph type="sldNum" sz="quarter" idx="5"/>
          </p:nvPr>
        </p:nvSpPr>
        <p:spPr/>
        <p:txBody>
          <a:bodyPr/>
          <a:lstStyle/>
          <a:p>
            <a:fld id="{3B196295-B15F-482C-B3D5-71862FDC06AE}" type="slidenum">
              <a:rPr lang="en-GB" smtClean="0"/>
              <a:t>5</a:t>
            </a:fld>
            <a:endParaRPr lang="en-GB"/>
          </a:p>
        </p:txBody>
      </p:sp>
    </p:spTree>
    <p:extLst>
      <p:ext uri="{BB962C8B-B14F-4D97-AF65-F5344CB8AC3E}">
        <p14:creationId xmlns:p14="http://schemas.microsoft.com/office/powerpoint/2010/main" val="28856565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statistics: 1. The Blackburn and Darwen study tells us that around 48% of people across England and Wales have experienced at least one or more ACE in their lifetime, and 9% have experienced four or more. </a:t>
            </a:r>
          </a:p>
          <a:p>
            <a:r>
              <a:rPr lang="en-GB" dirty="0"/>
              <a:t>2. Someone who has experienced four or more ACEs could have a life expectancy of around 20 years less than someone their ages that has experiences two or less. </a:t>
            </a:r>
          </a:p>
          <a:p>
            <a:r>
              <a:rPr lang="en-GB" dirty="0"/>
              <a:t>3. Around 20% of the public sector staff are trained in trauma- informed practice – this number is not nearly high enough.</a:t>
            </a:r>
          </a:p>
          <a:p>
            <a:r>
              <a:rPr lang="en-GB" dirty="0"/>
              <a:t>4. Wave Trust (2023), says that individuals with four or more ACEs are about 14 times more likely to consider or attempt suicide. </a:t>
            </a:r>
          </a:p>
          <a:p>
            <a:r>
              <a:rPr lang="en-GB" dirty="0"/>
              <a:t>5. And they are 11 times more likely to do recreation drugs or fall into substance misuse. </a:t>
            </a:r>
          </a:p>
        </p:txBody>
      </p:sp>
      <p:sp>
        <p:nvSpPr>
          <p:cNvPr id="4" name="Slide Number Placeholder 3"/>
          <p:cNvSpPr>
            <a:spLocks noGrp="1"/>
          </p:cNvSpPr>
          <p:nvPr>
            <p:ph type="sldNum" sz="quarter" idx="5"/>
          </p:nvPr>
        </p:nvSpPr>
        <p:spPr/>
        <p:txBody>
          <a:bodyPr/>
          <a:lstStyle/>
          <a:p>
            <a:fld id="{3B196295-B15F-482C-B3D5-71862FDC06AE}" type="slidenum">
              <a:rPr lang="en-GB" smtClean="0"/>
              <a:t>6</a:t>
            </a:fld>
            <a:endParaRPr lang="en-GB"/>
          </a:p>
        </p:txBody>
      </p:sp>
    </p:spTree>
    <p:extLst>
      <p:ext uri="{BB962C8B-B14F-4D97-AF65-F5344CB8AC3E}">
        <p14:creationId xmlns:p14="http://schemas.microsoft.com/office/powerpoint/2010/main" val="26105376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314450"/>
            <a:ext cx="5486400" cy="3086100"/>
          </a:xfrm>
        </p:spPr>
      </p:sp>
      <p:sp>
        <p:nvSpPr>
          <p:cNvPr id="3" name="Notes Placeholder 2"/>
          <p:cNvSpPr>
            <a:spLocks noGrp="1"/>
          </p:cNvSpPr>
          <p:nvPr>
            <p:ph type="body" idx="1"/>
          </p:nvPr>
        </p:nvSpPr>
        <p:spPr/>
        <p:txBody>
          <a:bodyPr/>
          <a:lstStyle/>
          <a:p>
            <a:r>
              <a:rPr lang="en-GB" dirty="0"/>
              <a:t>Bethell et al., (2017) and Patcher et al., (2017), assert that actions to prevent and mitigate ACEs and their associated harms are essential for the improvement of population health for the present and future generations. </a:t>
            </a:r>
          </a:p>
          <a:p>
            <a:r>
              <a:rPr lang="en-GB" dirty="0"/>
              <a:t>Dr Davies from Public Health Wales (2023), states that “the complexity of ACEs across the life course is a difficult and important challenge to address, and one which requires a response extending across sectors and generations.” </a:t>
            </a:r>
          </a:p>
        </p:txBody>
      </p:sp>
      <p:sp>
        <p:nvSpPr>
          <p:cNvPr id="4" name="Slide Number Placeholder 3"/>
          <p:cNvSpPr>
            <a:spLocks noGrp="1"/>
          </p:cNvSpPr>
          <p:nvPr>
            <p:ph type="sldNum" sz="quarter" idx="5"/>
          </p:nvPr>
        </p:nvSpPr>
        <p:spPr/>
        <p:txBody>
          <a:bodyPr/>
          <a:lstStyle/>
          <a:p>
            <a:fld id="{3B196295-B15F-482C-B3D5-71862FDC06AE}" type="slidenum">
              <a:rPr lang="en-GB" smtClean="0"/>
              <a:t>7</a:t>
            </a:fld>
            <a:endParaRPr lang="en-GB"/>
          </a:p>
        </p:txBody>
      </p:sp>
    </p:spTree>
    <p:extLst>
      <p:ext uri="{BB962C8B-B14F-4D97-AF65-F5344CB8AC3E}">
        <p14:creationId xmlns:p14="http://schemas.microsoft.com/office/powerpoint/2010/main" val="7222496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England and Wales, we have a Public Health Approach to combat ACES: The Public Health Approach is the framework for understanding the impacts that ACEs have on individuals over their course of life, and how unbuffered toxic stress can have an impact on the communities where we live, work and play. </a:t>
            </a:r>
          </a:p>
        </p:txBody>
      </p:sp>
      <p:sp>
        <p:nvSpPr>
          <p:cNvPr id="4" name="Slide Number Placeholder 3"/>
          <p:cNvSpPr>
            <a:spLocks noGrp="1"/>
          </p:cNvSpPr>
          <p:nvPr>
            <p:ph type="sldNum" sz="quarter" idx="5"/>
          </p:nvPr>
        </p:nvSpPr>
        <p:spPr/>
        <p:txBody>
          <a:bodyPr/>
          <a:lstStyle/>
          <a:p>
            <a:fld id="{3B196295-B15F-482C-B3D5-71862FDC06AE}" type="slidenum">
              <a:rPr lang="en-GB" smtClean="0"/>
              <a:t>8</a:t>
            </a:fld>
            <a:endParaRPr lang="en-GB"/>
          </a:p>
        </p:txBody>
      </p:sp>
    </p:spTree>
    <p:extLst>
      <p:ext uri="{BB962C8B-B14F-4D97-AF65-F5344CB8AC3E}">
        <p14:creationId xmlns:p14="http://schemas.microsoft.com/office/powerpoint/2010/main" val="41902416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Local and national polices have a critical role to play in addressing the wider social and economic conditions that have been seen to increase the likelihood of exposure to adversity in the early life of children. </a:t>
            </a:r>
          </a:p>
        </p:txBody>
      </p:sp>
      <p:sp>
        <p:nvSpPr>
          <p:cNvPr id="4" name="Slide Number Placeholder 3"/>
          <p:cNvSpPr>
            <a:spLocks noGrp="1"/>
          </p:cNvSpPr>
          <p:nvPr>
            <p:ph type="sldNum" sz="quarter" idx="5"/>
          </p:nvPr>
        </p:nvSpPr>
        <p:spPr/>
        <p:txBody>
          <a:bodyPr/>
          <a:lstStyle/>
          <a:p>
            <a:fld id="{3B196295-B15F-482C-B3D5-71862FDC06AE}" type="slidenum">
              <a:rPr lang="en-GB" smtClean="0"/>
              <a:t>9</a:t>
            </a:fld>
            <a:endParaRPr lang="en-GB"/>
          </a:p>
        </p:txBody>
      </p:sp>
    </p:spTree>
    <p:extLst>
      <p:ext uri="{BB962C8B-B14F-4D97-AF65-F5344CB8AC3E}">
        <p14:creationId xmlns:p14="http://schemas.microsoft.com/office/powerpoint/2010/main" val="15581729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good Public Health Approach would have not only the potential but the resources to tackle conditions that make ACEs more prevalent, for example poverty. It would improve the support that is already in place to provide to families that need the extra help. A good Public Approach would also have to have effective leadership along with strong professional workforces that can provide strong working services. Investment into research would be vital for this approach to work. </a:t>
            </a:r>
          </a:p>
          <a:p>
            <a:endParaRPr lang="en-GB" dirty="0"/>
          </a:p>
        </p:txBody>
      </p:sp>
      <p:sp>
        <p:nvSpPr>
          <p:cNvPr id="4" name="Slide Number Placeholder 3"/>
          <p:cNvSpPr>
            <a:spLocks noGrp="1"/>
          </p:cNvSpPr>
          <p:nvPr>
            <p:ph type="sldNum" sz="quarter" idx="5"/>
          </p:nvPr>
        </p:nvSpPr>
        <p:spPr/>
        <p:txBody>
          <a:bodyPr/>
          <a:lstStyle/>
          <a:p>
            <a:fld id="{3B196295-B15F-482C-B3D5-71862FDC06AE}" type="slidenum">
              <a:rPr lang="en-GB" smtClean="0"/>
              <a:t>10</a:t>
            </a:fld>
            <a:endParaRPr lang="en-GB"/>
          </a:p>
        </p:txBody>
      </p:sp>
    </p:spTree>
    <p:extLst>
      <p:ext uri="{BB962C8B-B14F-4D97-AF65-F5344CB8AC3E}">
        <p14:creationId xmlns:p14="http://schemas.microsoft.com/office/powerpoint/2010/main" val="21523542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Early intervention is a key step in the prevention of childhood adversity. Supporting families from the very beginning can prevent certain issues from occurring, although early intervention cannot prevent everything, it can offer support to families in times of need. When issues are presented, the support could already be in place which means the issues can be tackled head- on. It has the ability to foster a whole set of personal strengths and skills to prepare a child for life as an adult, this is particularly helpful. </a:t>
            </a:r>
          </a:p>
        </p:txBody>
      </p:sp>
      <p:sp>
        <p:nvSpPr>
          <p:cNvPr id="4" name="Slide Number Placeholder 3"/>
          <p:cNvSpPr>
            <a:spLocks noGrp="1"/>
          </p:cNvSpPr>
          <p:nvPr>
            <p:ph type="sldNum" sz="quarter" idx="5"/>
          </p:nvPr>
        </p:nvSpPr>
        <p:spPr/>
        <p:txBody>
          <a:bodyPr/>
          <a:lstStyle/>
          <a:p>
            <a:fld id="{3B196295-B15F-482C-B3D5-71862FDC06AE}" type="slidenum">
              <a:rPr lang="en-GB" smtClean="0"/>
              <a:t>11</a:t>
            </a:fld>
            <a:endParaRPr lang="en-GB"/>
          </a:p>
        </p:txBody>
      </p:sp>
    </p:spTree>
    <p:extLst>
      <p:ext uri="{BB962C8B-B14F-4D97-AF65-F5344CB8AC3E}">
        <p14:creationId xmlns:p14="http://schemas.microsoft.com/office/powerpoint/2010/main" val="158268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Adverse Childhood Experiences leave individuals vulnerable as their state of constant stress disrupts brain development – like I mentioned previously, certain part of their brain are impaired and as a result they may not think logically. Not only is their logical thinking impacted but also memories and emotions – a difficulty in regulating emotions can leave people particularly vulnerable as it can lead to heightened stress levels beyond what they have already experienced and challenges in personal relationships. Their levels of coping may also be affected, and vulnerability has an impact on mental well – being and resilience overall, therefore making it harder to respond effectively and appropriately to various situations.  Struggle with impulse control is another big factor, impulsive actions can lead to negative consequences and could result in risky behaviour, strained relationships and sometimes difficulties in decision making. The inability to manage impulses effectively can contribute to a sense of loss of control, leaving a person more susceptible to adverse outcomes and challenges within various aspects of life, (Tice, 2001).  </a:t>
            </a:r>
          </a:p>
        </p:txBody>
      </p:sp>
      <p:sp>
        <p:nvSpPr>
          <p:cNvPr id="4" name="Slide Number Placeholder 3"/>
          <p:cNvSpPr>
            <a:spLocks noGrp="1"/>
          </p:cNvSpPr>
          <p:nvPr>
            <p:ph type="sldNum" sz="quarter" idx="5"/>
          </p:nvPr>
        </p:nvSpPr>
        <p:spPr/>
        <p:txBody>
          <a:bodyPr/>
          <a:lstStyle/>
          <a:p>
            <a:fld id="{3B196295-B15F-482C-B3D5-71862FDC06AE}" type="slidenum">
              <a:rPr lang="en-GB" smtClean="0"/>
              <a:t>12</a:t>
            </a:fld>
            <a:endParaRPr lang="en-GB"/>
          </a:p>
        </p:txBody>
      </p:sp>
    </p:spTree>
    <p:extLst>
      <p:ext uri="{BB962C8B-B14F-4D97-AF65-F5344CB8AC3E}">
        <p14:creationId xmlns:p14="http://schemas.microsoft.com/office/powerpoint/2010/main" val="36862396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Several studies have found a consistency between Adverse Childhood Experiences and crime. Those who have experienced ACEs are more likely to engage in risk taking behaviour, which could lead to criminal activity. For example, there have been links between teenagers who have experienced a high number of ACEs and then have been involved with county lines. So briefly, county line sis a form of criminal exploitation in which drug dealers or gangs establish networks for the supply/sale of drugs, they typically use vulnerable people to carry these drugs, many of them being children. </a:t>
            </a:r>
          </a:p>
        </p:txBody>
      </p:sp>
      <p:sp>
        <p:nvSpPr>
          <p:cNvPr id="4" name="Slide Number Placeholder 3"/>
          <p:cNvSpPr>
            <a:spLocks noGrp="1"/>
          </p:cNvSpPr>
          <p:nvPr>
            <p:ph type="sldNum" sz="quarter" idx="5"/>
          </p:nvPr>
        </p:nvSpPr>
        <p:spPr/>
        <p:txBody>
          <a:bodyPr/>
          <a:lstStyle/>
          <a:p>
            <a:fld id="{3B196295-B15F-482C-B3D5-71862FDC06AE}" type="slidenum">
              <a:rPr lang="en-GB" smtClean="0"/>
              <a:t>13</a:t>
            </a:fld>
            <a:endParaRPr lang="en-GB"/>
          </a:p>
        </p:txBody>
      </p:sp>
    </p:spTree>
    <p:extLst>
      <p:ext uri="{BB962C8B-B14F-4D97-AF65-F5344CB8AC3E}">
        <p14:creationId xmlns:p14="http://schemas.microsoft.com/office/powerpoint/2010/main" val="15149972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68338" y="1176338"/>
            <a:ext cx="5486400" cy="3086100"/>
          </a:xfrm>
        </p:spPr>
      </p:sp>
      <p:sp>
        <p:nvSpPr>
          <p:cNvPr id="3" name="Notes Placeholder 2"/>
          <p:cNvSpPr>
            <a:spLocks noGrp="1"/>
          </p:cNvSpPr>
          <p:nvPr>
            <p:ph type="body" idx="1"/>
          </p:nvPr>
        </p:nvSpPr>
        <p:spPr/>
        <p:txBody>
          <a:bodyPr/>
          <a:lstStyle/>
          <a:p>
            <a:r>
              <a:rPr lang="en-GB" dirty="0"/>
              <a:t>The NSPCC (2023), expresses that any child could potentially be at risk of criminal exploitation, but children who have a history of abuse, whether that may be physical, emotional, sexual abuse or neglect, could be likely targets. The Home Office (2018) shows that there are strong links between county lines and other criminal activity, from the use of substances as weapons, serious violence or even homicide. Perpetrators usually look for children who may have social difficulties or isolation because they are often easy targets and are grateful of the attention and gifts they receive. Their vulnerability means that they are not likely to tell others what is going on, and sometimes victims are exploited in other ways too, such as being forced into sexual activity for financial gain. </a:t>
            </a:r>
          </a:p>
        </p:txBody>
      </p:sp>
      <p:sp>
        <p:nvSpPr>
          <p:cNvPr id="4" name="Slide Number Placeholder 3"/>
          <p:cNvSpPr>
            <a:spLocks noGrp="1"/>
          </p:cNvSpPr>
          <p:nvPr>
            <p:ph type="sldNum" sz="quarter" idx="5"/>
          </p:nvPr>
        </p:nvSpPr>
        <p:spPr/>
        <p:txBody>
          <a:bodyPr/>
          <a:lstStyle/>
          <a:p>
            <a:fld id="{3B196295-B15F-482C-B3D5-71862FDC06AE}" type="slidenum">
              <a:rPr lang="en-GB" smtClean="0"/>
              <a:t>14</a:t>
            </a:fld>
            <a:endParaRPr lang="en-GB"/>
          </a:p>
        </p:txBody>
      </p:sp>
    </p:spTree>
    <p:extLst>
      <p:ext uri="{BB962C8B-B14F-4D97-AF65-F5344CB8AC3E}">
        <p14:creationId xmlns:p14="http://schemas.microsoft.com/office/powerpoint/2010/main" val="13848355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65225"/>
            <a:ext cx="5486400" cy="3086100"/>
          </a:xfrm>
        </p:spPr>
      </p:sp>
      <p:sp>
        <p:nvSpPr>
          <p:cNvPr id="3" name="Notes Placeholder 2"/>
          <p:cNvSpPr>
            <a:spLocks noGrp="1"/>
          </p:cNvSpPr>
          <p:nvPr>
            <p:ph type="body" idx="1"/>
          </p:nvPr>
        </p:nvSpPr>
        <p:spPr/>
        <p:txBody>
          <a:bodyPr/>
          <a:lstStyle/>
          <a:p>
            <a:r>
              <a:rPr lang="en-GB" dirty="0"/>
              <a:t>So there are some issues with the adversity theory, critiques directed at the ACEs framework involve it selection and limitations to the ten ACEs, and the failure to recognise various other sources of adversity, along with overlooking the influence of structural and social inequalities, (Welsh Government, 2021). It needs to be recognised that they are not just health issues, it is known that they lead to poor health in later life, but education also needs to be considered more. There is a lack of training, for example the [percentage of people trained in trauma – response. The assessments for adversity and the responses toward them also need to be reconsidered. </a:t>
            </a:r>
          </a:p>
        </p:txBody>
      </p:sp>
      <p:sp>
        <p:nvSpPr>
          <p:cNvPr id="4" name="Slide Number Placeholder 3"/>
          <p:cNvSpPr>
            <a:spLocks noGrp="1"/>
          </p:cNvSpPr>
          <p:nvPr>
            <p:ph type="sldNum" sz="quarter" idx="5"/>
          </p:nvPr>
        </p:nvSpPr>
        <p:spPr/>
        <p:txBody>
          <a:bodyPr/>
          <a:lstStyle/>
          <a:p>
            <a:fld id="{3B196295-B15F-482C-B3D5-71862FDC06AE}" type="slidenum">
              <a:rPr lang="en-GB" smtClean="0"/>
              <a:t>15</a:t>
            </a:fld>
            <a:endParaRPr lang="en-GB"/>
          </a:p>
        </p:txBody>
      </p:sp>
    </p:spTree>
    <p:extLst>
      <p:ext uri="{BB962C8B-B14F-4D97-AF65-F5344CB8AC3E}">
        <p14:creationId xmlns:p14="http://schemas.microsoft.com/office/powerpoint/2010/main" val="39268824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079500"/>
            <a:ext cx="5486400" cy="3086100"/>
          </a:xfrm>
        </p:spPr>
      </p:sp>
      <p:sp>
        <p:nvSpPr>
          <p:cNvPr id="3" name="Notes Placeholder 2"/>
          <p:cNvSpPr>
            <a:spLocks noGrp="1"/>
          </p:cNvSpPr>
          <p:nvPr>
            <p:ph type="body" idx="1"/>
          </p:nvPr>
        </p:nvSpPr>
        <p:spPr/>
        <p:txBody>
          <a:bodyPr/>
          <a:lstStyle/>
          <a:p>
            <a:r>
              <a:rPr lang="en-GB" dirty="0"/>
              <a:t>The responses to ACEs have already had some improvement, for example more research has now been done to find the root of many childhood adversities. Poverty is the most common factor. There has been an increase in intervention programs, meaning more support for families. Overall, there is a better understanding than there once was. </a:t>
            </a:r>
          </a:p>
        </p:txBody>
      </p:sp>
      <p:sp>
        <p:nvSpPr>
          <p:cNvPr id="4" name="Slide Number Placeholder 3"/>
          <p:cNvSpPr>
            <a:spLocks noGrp="1"/>
          </p:cNvSpPr>
          <p:nvPr>
            <p:ph type="sldNum" sz="quarter" idx="5"/>
          </p:nvPr>
        </p:nvSpPr>
        <p:spPr/>
        <p:txBody>
          <a:bodyPr/>
          <a:lstStyle/>
          <a:p>
            <a:fld id="{3B196295-B15F-482C-B3D5-71862FDC06AE}" type="slidenum">
              <a:rPr lang="en-GB" smtClean="0"/>
              <a:t>16</a:t>
            </a:fld>
            <a:endParaRPr lang="en-GB"/>
          </a:p>
        </p:txBody>
      </p:sp>
    </p:spTree>
    <p:extLst>
      <p:ext uri="{BB962C8B-B14F-4D97-AF65-F5344CB8AC3E}">
        <p14:creationId xmlns:p14="http://schemas.microsoft.com/office/powerpoint/2010/main" val="5151642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314450"/>
            <a:ext cx="5486400" cy="3086100"/>
          </a:xfrm>
        </p:spPr>
      </p:sp>
      <p:sp>
        <p:nvSpPr>
          <p:cNvPr id="3" name="Notes Placeholder 2"/>
          <p:cNvSpPr>
            <a:spLocks noGrp="1"/>
          </p:cNvSpPr>
          <p:nvPr>
            <p:ph type="body" idx="1"/>
          </p:nvPr>
        </p:nvSpPr>
        <p:spPr/>
        <p:txBody>
          <a:bodyPr/>
          <a:lstStyle/>
          <a:p>
            <a:r>
              <a:rPr lang="en-GB" dirty="0"/>
              <a:t>So here is a list of the safeguarding measures. Early Intervention Programs, Parental Support and Education, Mental Health Support, Community Engagement, School Based Interventions, Child Abuse Prevention Programs, Legal Protections, Trauma – Informed Care, Poverty Alleviation and Support for At- Risk Families. </a:t>
            </a:r>
          </a:p>
        </p:txBody>
      </p:sp>
      <p:sp>
        <p:nvSpPr>
          <p:cNvPr id="4" name="Slide Number Placeholder 3"/>
          <p:cNvSpPr>
            <a:spLocks noGrp="1"/>
          </p:cNvSpPr>
          <p:nvPr>
            <p:ph type="sldNum" sz="quarter" idx="5"/>
          </p:nvPr>
        </p:nvSpPr>
        <p:spPr/>
        <p:txBody>
          <a:bodyPr/>
          <a:lstStyle/>
          <a:p>
            <a:fld id="{3B196295-B15F-482C-B3D5-71862FDC06AE}" type="slidenum">
              <a:rPr lang="en-GB" smtClean="0"/>
              <a:t>17</a:t>
            </a:fld>
            <a:endParaRPr lang="en-GB"/>
          </a:p>
        </p:txBody>
      </p:sp>
    </p:spTree>
    <p:extLst>
      <p:ext uri="{BB962C8B-B14F-4D97-AF65-F5344CB8AC3E}">
        <p14:creationId xmlns:p14="http://schemas.microsoft.com/office/powerpoint/2010/main" val="12422122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47688" y="1336675"/>
            <a:ext cx="5486400" cy="3086100"/>
          </a:xfrm>
        </p:spPr>
      </p:sp>
      <p:sp>
        <p:nvSpPr>
          <p:cNvPr id="3" name="Notes Placeholder 2"/>
          <p:cNvSpPr>
            <a:spLocks noGrp="1"/>
          </p:cNvSpPr>
          <p:nvPr>
            <p:ph type="body" idx="1"/>
          </p:nvPr>
        </p:nvSpPr>
        <p:spPr>
          <a:xfrm>
            <a:off x="685800" y="4411183"/>
            <a:ext cx="5486400" cy="3600450"/>
          </a:xfrm>
        </p:spPr>
        <p:txBody>
          <a:bodyPr/>
          <a:lstStyle/>
          <a:p>
            <a:r>
              <a:rPr lang="en-GB" dirty="0"/>
              <a:t>Although there has been significant developments, there is always room for improvement. With the percentage of people facing adversity so high, there is more that can be done to tackle the issues, so shifting focus from individual responsibility to community solutions – basically, see something, say something. If the community is aware then maybe they could have a different impact on the development of individuals. Reduce stigma, public education campaigns would mean that a higher number of people would have knowledge on what ACEs are and know where to access support. Promote safe and nurturing environments for children of all needs, essentially early intervention programs being more accessible for families with children who have disabilities. Ensuring a strong start for children, and connecting to young people, even if this just means getting them involved with something in the community. It could have a massive impact on the way their life turns out. Intervene, like I’ve already said, see something, say something and even do something. Awareness – more education for everyone, there is little public knowledge on ACEs. </a:t>
            </a:r>
          </a:p>
        </p:txBody>
      </p:sp>
      <p:sp>
        <p:nvSpPr>
          <p:cNvPr id="4" name="Slide Number Placeholder 3"/>
          <p:cNvSpPr>
            <a:spLocks noGrp="1"/>
          </p:cNvSpPr>
          <p:nvPr>
            <p:ph type="sldNum" sz="quarter" idx="5"/>
          </p:nvPr>
        </p:nvSpPr>
        <p:spPr/>
        <p:txBody>
          <a:bodyPr/>
          <a:lstStyle/>
          <a:p>
            <a:fld id="{3B196295-B15F-482C-B3D5-71862FDC06AE}" type="slidenum">
              <a:rPr lang="en-GB" smtClean="0"/>
              <a:t>18</a:t>
            </a:fld>
            <a:endParaRPr lang="en-GB"/>
          </a:p>
        </p:txBody>
      </p:sp>
    </p:spTree>
    <p:extLst>
      <p:ext uri="{BB962C8B-B14F-4D97-AF65-F5344CB8AC3E}">
        <p14:creationId xmlns:p14="http://schemas.microsoft.com/office/powerpoint/2010/main" val="41266100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more research is needed to understand why early prevention could change the lives of affected children, especially if the Public Approach is to work. There needs to be more awareness on ACEs and the support that families or individuals can receive. Challenge stigma, children in poverty are not scruffy, they’re just facing adversity and may break the cycles and live a better life. A more friendly community could make such a difference, it could mean a better education, more opportunities and overall, a better future for children who are experiencing ACEs or suffering adversity right now. And finally, for the Public Approach to really be successful, the government needs to consider adversities that do not already fall under the representation of ACEs.  Other adversities are just as damaging and traumatic to children and this needs to be recognised. </a:t>
            </a:r>
          </a:p>
        </p:txBody>
      </p:sp>
      <p:sp>
        <p:nvSpPr>
          <p:cNvPr id="4" name="Slide Number Placeholder 3"/>
          <p:cNvSpPr>
            <a:spLocks noGrp="1"/>
          </p:cNvSpPr>
          <p:nvPr>
            <p:ph type="sldNum" sz="quarter" idx="5"/>
          </p:nvPr>
        </p:nvSpPr>
        <p:spPr/>
        <p:txBody>
          <a:bodyPr/>
          <a:lstStyle/>
          <a:p>
            <a:fld id="{3B196295-B15F-482C-B3D5-71862FDC06AE}" type="slidenum">
              <a:rPr lang="en-GB" smtClean="0"/>
              <a:t>19</a:t>
            </a:fld>
            <a:endParaRPr lang="en-GB"/>
          </a:p>
        </p:txBody>
      </p:sp>
    </p:spTree>
    <p:extLst>
      <p:ext uri="{BB962C8B-B14F-4D97-AF65-F5344CB8AC3E}">
        <p14:creationId xmlns:p14="http://schemas.microsoft.com/office/powerpoint/2010/main" val="10957600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B196295-B15F-482C-B3D5-71862FDC06AE}" type="slidenum">
              <a:rPr lang="en-GB" smtClean="0"/>
              <a:t>20</a:t>
            </a:fld>
            <a:endParaRPr lang="en-GB"/>
          </a:p>
        </p:txBody>
      </p:sp>
    </p:spTree>
    <p:extLst>
      <p:ext uri="{BB962C8B-B14F-4D97-AF65-F5344CB8AC3E}">
        <p14:creationId xmlns:p14="http://schemas.microsoft.com/office/powerpoint/2010/main" val="42604454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B196295-B15F-482C-B3D5-71862FDC06AE}" type="slidenum">
              <a:rPr lang="en-GB" smtClean="0"/>
              <a:t>21</a:t>
            </a:fld>
            <a:endParaRPr lang="en-GB"/>
          </a:p>
        </p:txBody>
      </p:sp>
    </p:spTree>
    <p:extLst>
      <p:ext uri="{BB962C8B-B14F-4D97-AF65-F5344CB8AC3E}">
        <p14:creationId xmlns:p14="http://schemas.microsoft.com/office/powerpoint/2010/main" val="6813715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B196295-B15F-482C-B3D5-71862FDC06AE}" type="slidenum">
              <a:rPr lang="en-GB" smtClean="0"/>
              <a:t>22</a:t>
            </a:fld>
            <a:endParaRPr lang="en-GB"/>
          </a:p>
        </p:txBody>
      </p:sp>
    </p:spTree>
    <p:extLst>
      <p:ext uri="{BB962C8B-B14F-4D97-AF65-F5344CB8AC3E}">
        <p14:creationId xmlns:p14="http://schemas.microsoft.com/office/powerpoint/2010/main" val="344509248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B196295-B15F-482C-B3D5-71862FDC06AE}" type="slidenum">
              <a:rPr lang="en-GB" smtClean="0"/>
              <a:t>23</a:t>
            </a:fld>
            <a:endParaRPr lang="en-GB"/>
          </a:p>
        </p:txBody>
      </p:sp>
    </p:spTree>
    <p:extLst>
      <p:ext uri="{BB962C8B-B14F-4D97-AF65-F5344CB8AC3E}">
        <p14:creationId xmlns:p14="http://schemas.microsoft.com/office/powerpoint/2010/main" val="30810049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6847D-1CF6-46BA-B46B-48BED0604A28}"/>
              </a:ext>
            </a:extLst>
          </p:cNvPr>
          <p:cNvSpPr>
            <a:spLocks noGrp="1"/>
          </p:cNvSpPr>
          <p:nvPr>
            <p:ph type="ctrTitle"/>
          </p:nvPr>
        </p:nvSpPr>
        <p:spPr>
          <a:xfrm>
            <a:off x="1524000" y="1122363"/>
            <a:ext cx="9144000" cy="2387600"/>
          </a:xfrm>
        </p:spPr>
        <p:txBody>
          <a:bodyPr anchor="b"/>
          <a:lstStyle>
            <a:lvl1pPr algn="ctr">
              <a:defRPr sz="6000" b="1" cap="all" spc="1500" baseline="0">
                <a:latin typeface="+mj-lt"/>
                <a:ea typeface="Source Sans Pro SemiBold" panose="020B0603030403020204" pitchFamily="34" charset="0"/>
              </a:defRPr>
            </a:lvl1pPr>
          </a:lstStyle>
          <a:p>
            <a:r>
              <a:rPr lang="en-US" dirty="0"/>
              <a:t>Click to edit Master title style</a:t>
            </a:r>
          </a:p>
        </p:txBody>
      </p:sp>
      <p:sp>
        <p:nvSpPr>
          <p:cNvPr id="3" name="Subtitle 2">
            <a:extLst>
              <a:ext uri="{FF2B5EF4-FFF2-40B4-BE49-F238E27FC236}">
                <a16:creationId xmlns:a16="http://schemas.microsoft.com/office/drawing/2014/main" id="{7FB4F5A5-C931-4A4C-B6B1-EF4C95965BFF}"/>
              </a:ext>
            </a:extLst>
          </p:cNvPr>
          <p:cNvSpPr>
            <a:spLocks noGrp="1"/>
          </p:cNvSpPr>
          <p:nvPr>
            <p:ph type="subTitle" idx="1"/>
          </p:nvPr>
        </p:nvSpPr>
        <p:spPr>
          <a:xfrm>
            <a:off x="1524000" y="3602038"/>
            <a:ext cx="9144000" cy="1655762"/>
          </a:xfrm>
        </p:spPr>
        <p:txBody>
          <a:bodyPr/>
          <a:lstStyle>
            <a:lvl1pPr marL="0" indent="0" algn="ctr">
              <a:buNone/>
              <a:defRPr sz="2400" cap="all" spc="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grpSp>
        <p:nvGrpSpPr>
          <p:cNvPr id="7" name="Graphic 185">
            <a:extLst>
              <a:ext uri="{FF2B5EF4-FFF2-40B4-BE49-F238E27FC236}">
                <a16:creationId xmlns:a16="http://schemas.microsoft.com/office/drawing/2014/main" id="{8A351602-3772-4279-B0D3-A523F6F6EAB3}"/>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A5AAAA75-5FFB-4C07-AD4A-3146773E6C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1479895E-3847-44BB-8404-28F14219FB7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0E02F68-8149-4236-8D9F-6B550F78B93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56FCAAB-F073-4561-A484-42C7DD10DC26}"/>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CF8DB94-87A3-43E9-9BBB-301CFF0FB05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35DE4AEC-B6E4-439C-B716-EBE3D4D1DC76}"/>
              </a:ext>
            </a:extLst>
          </p:cNvPr>
          <p:cNvSpPr>
            <a:spLocks noGrp="1"/>
          </p:cNvSpPr>
          <p:nvPr>
            <p:ph type="dt" sz="half" idx="10"/>
          </p:nvPr>
        </p:nvSpPr>
        <p:spPr/>
        <p:txBody>
          <a:bodyPr/>
          <a:lstStyle/>
          <a:p>
            <a:fld id="{D6D0F569-AC90-44EB-9EF4-4E5C2F5D823C}" type="datetime1">
              <a:rPr lang="en-US" smtClean="0"/>
              <a:t>12/10/2023</a:t>
            </a:fld>
            <a:endParaRPr lang="en-US" dirty="0"/>
          </a:p>
        </p:txBody>
      </p:sp>
      <p:sp>
        <p:nvSpPr>
          <p:cNvPr id="5" name="Footer Placeholder 4">
            <a:extLst>
              <a:ext uri="{FF2B5EF4-FFF2-40B4-BE49-F238E27FC236}">
                <a16:creationId xmlns:a16="http://schemas.microsoft.com/office/drawing/2014/main" id="{F478BC18-102E-45BF-8FEA-801E9C59D143}"/>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FAA8BF5F-B1F8-461F-9B3D-7D50D02423E7}"/>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7D6BF779-0B8C-4CC2-9268-9506AD0C5331}"/>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7663594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88500-1605-41EA-A15F-9B79DF7E405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C9B14AC8-25A5-4D7F-BF23-CB20AA2ECF50}"/>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8"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5E13483-2FB6-4753-8402-06FDC3498E0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88F0DF22-F640-4002-B783-DF1C6A9473F6}"/>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C2787B8-7984-4332-B611-D3D3DE898FE0}"/>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AF3646C-B3D7-4F57-8FD2-CD93CEB39214}"/>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65FA7DA-93A0-43A4-834C-0F1BB9806A8C}"/>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21995D22-0146-4DE2-9E78-4C00333D499A}"/>
              </a:ext>
            </a:extLst>
          </p:cNvPr>
          <p:cNvSpPr>
            <a:spLocks noGrp="1"/>
          </p:cNvSpPr>
          <p:nvPr>
            <p:ph type="dt" sz="half" idx="10"/>
          </p:nvPr>
        </p:nvSpPr>
        <p:spPr/>
        <p:txBody>
          <a:bodyPr/>
          <a:lstStyle/>
          <a:p>
            <a:fld id="{8C2D79EF-17C8-45D8-9866-DAF5723FC604}" type="datetime1">
              <a:rPr lang="en-US" smtClean="0"/>
              <a:t>12/10/2023</a:t>
            </a:fld>
            <a:endParaRPr lang="en-US" dirty="0"/>
          </a:p>
        </p:txBody>
      </p:sp>
      <p:sp>
        <p:nvSpPr>
          <p:cNvPr id="5" name="Footer Placeholder 4">
            <a:extLst>
              <a:ext uri="{FF2B5EF4-FFF2-40B4-BE49-F238E27FC236}">
                <a16:creationId xmlns:a16="http://schemas.microsoft.com/office/drawing/2014/main" id="{6459717A-A1FE-485D-AFFF-2C7026C710A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76DB88B-64CF-4100-8F07-D191DD7939F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04332FF-8349-42A5-B5C8-5EE3825CE25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223658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FE6C-EBF1-47DE-8468-E7125172B735}"/>
              </a:ext>
            </a:extLst>
          </p:cNvPr>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24104992-D139-48DC-BCCE-D71EA23CA2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grpSp>
        <p:nvGrpSpPr>
          <p:cNvPr id="7" name="Graphic 185">
            <a:extLst>
              <a:ext uri="{FF2B5EF4-FFF2-40B4-BE49-F238E27FC236}">
                <a16:creationId xmlns:a16="http://schemas.microsoft.com/office/drawing/2014/main" id="{A8C5E768-0E62-4DE7-A0AF-93121DA843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6402845F-9E8A-41E1-B051-1AAA46C997A2}"/>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AA45C410-5FD0-4339-A3BC-A865DE4190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7B0B703-8BA8-483C-A433-C44C809687DE}"/>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CCFA03D-B879-419B-88B9-F4F3645C8AF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6B0260A-6B2D-4F54-8614-60BC3103E166}"/>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751AB8F6-0796-47E9-B1D4-760B7CCFC75D}"/>
              </a:ext>
            </a:extLst>
          </p:cNvPr>
          <p:cNvSpPr>
            <a:spLocks noGrp="1"/>
          </p:cNvSpPr>
          <p:nvPr>
            <p:ph type="dt" sz="half" idx="10"/>
          </p:nvPr>
        </p:nvSpPr>
        <p:spPr/>
        <p:txBody>
          <a:bodyPr/>
          <a:lstStyle/>
          <a:p>
            <a:fld id="{DFFC2ADC-3680-4013-A757-E4663495DB98}" type="datetime1">
              <a:rPr lang="en-US" smtClean="0"/>
              <a:t>12/10/2023</a:t>
            </a:fld>
            <a:endParaRPr lang="en-US" dirty="0"/>
          </a:p>
        </p:txBody>
      </p:sp>
      <p:sp>
        <p:nvSpPr>
          <p:cNvPr id="5" name="Footer Placeholder 4">
            <a:extLst>
              <a:ext uri="{FF2B5EF4-FFF2-40B4-BE49-F238E27FC236}">
                <a16:creationId xmlns:a16="http://schemas.microsoft.com/office/drawing/2014/main" id="{37886FC0-7327-44D9-B689-0AE73FD25596}"/>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219D265-BFBA-4C93-9B1A-B9483AE6BF3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464F5FEB-DE92-47DA-8C46-DC088E8960A4}"/>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4280227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637BE-B22F-40EE-94F0-04549BC56238}"/>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AA71582-4BAF-4211-AD4A-476ED6EB115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99DCF6B-C800-4345-BAE9-EE9FA65903F2}"/>
              </a:ext>
            </a:extLst>
          </p:cNvPr>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8" name="Graphic 185">
            <a:extLst>
              <a:ext uri="{FF2B5EF4-FFF2-40B4-BE49-F238E27FC236}">
                <a16:creationId xmlns:a16="http://schemas.microsoft.com/office/drawing/2014/main" id="{E6190A1E-5381-43C4-B058-7758339984D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F7E35469-0BEA-4E5E-955F-1AA300A62DE5}"/>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8F650BE-565E-4A52-8143-7A87700FC5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86A3F89-AA2A-44E5-915E-C47A069EB68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C57F514-AB27-4489-8D3C-01DD1025DDAD}"/>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141169F-1C39-4D04-AF32-D0D14D004B05}"/>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93087465-759F-4895-8FC6-DD464FB918CA}"/>
              </a:ext>
            </a:extLst>
          </p:cNvPr>
          <p:cNvSpPr>
            <a:spLocks noGrp="1"/>
          </p:cNvSpPr>
          <p:nvPr>
            <p:ph type="dt" sz="half" idx="10"/>
          </p:nvPr>
        </p:nvSpPr>
        <p:spPr/>
        <p:txBody>
          <a:bodyPr/>
          <a:lstStyle/>
          <a:p>
            <a:fld id="{4751BA94-5DCA-4F19-960F-0FB2BD5EE85A}" type="datetime1">
              <a:rPr lang="en-US" smtClean="0"/>
              <a:t>12/10/2023</a:t>
            </a:fld>
            <a:endParaRPr lang="en-US" dirty="0"/>
          </a:p>
        </p:txBody>
      </p:sp>
      <p:sp>
        <p:nvSpPr>
          <p:cNvPr id="6" name="Footer Placeholder 5">
            <a:extLst>
              <a:ext uri="{FF2B5EF4-FFF2-40B4-BE49-F238E27FC236}">
                <a16:creationId xmlns:a16="http://schemas.microsoft.com/office/drawing/2014/main" id="{92F1AA18-D8A5-44D9-881C-522258ED54D7}"/>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1C1BA574-A76A-4F4C-8CBD-768278B66E7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2793E083-ADC4-4391-83DD-781529A6611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749497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1B666-D6BE-4FA8-9CF1-F15FD58B0CBF}"/>
              </a:ext>
            </a:extLst>
          </p:cNvPr>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3BCE4B4A-DE64-4563-83CD-C40B1D681D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1DA0314-0202-4E6D-8352-C28376A9C086}"/>
              </a:ext>
            </a:extLst>
          </p:cNvPr>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B56083-87B4-4603-B6FF-A9EB68E3E6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33708CF-F028-4917-A9CB-59BF5248A20D}"/>
              </a:ext>
            </a:extLst>
          </p:cNvPr>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10" name="Graphic 185">
            <a:extLst>
              <a:ext uri="{FF2B5EF4-FFF2-40B4-BE49-F238E27FC236}">
                <a16:creationId xmlns:a16="http://schemas.microsoft.com/office/drawing/2014/main" id="{81B934BF-E239-47E1-93E9-EA3182162D21}"/>
              </a:ext>
            </a:extLst>
          </p:cNvPr>
          <p:cNvGrpSpPr/>
          <p:nvPr/>
        </p:nvGrpSpPr>
        <p:grpSpPr>
          <a:xfrm>
            <a:off x="10999563" y="5987064"/>
            <a:ext cx="1054467" cy="469689"/>
            <a:chOff x="9841624" y="4115729"/>
            <a:chExt cx="602170" cy="268223"/>
          </a:xfrm>
          <a:solidFill>
            <a:schemeClr val="tx1"/>
          </a:solidFill>
        </p:grpSpPr>
        <p:sp>
          <p:nvSpPr>
            <p:cNvPr id="11" name="Freeform: Shape 10">
              <a:extLst>
                <a:ext uri="{FF2B5EF4-FFF2-40B4-BE49-F238E27FC236}">
                  <a16:creationId xmlns:a16="http://schemas.microsoft.com/office/drawing/2014/main" id="{C3BBF177-5044-426A-93ED-64BDC84BF184}"/>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4270648-77F5-4D28-B691-DA57AA28FD73}"/>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6086B770-2F70-4B7B-9525-286BBD63AD7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7DDC14D-7AE3-41CD-ADFC-A3601D4F9DF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42181834-8401-4B66-85EE-1CBF57807DA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7" name="Date Placeholder 6">
            <a:extLst>
              <a:ext uri="{FF2B5EF4-FFF2-40B4-BE49-F238E27FC236}">
                <a16:creationId xmlns:a16="http://schemas.microsoft.com/office/drawing/2014/main" id="{A433C091-3B62-4087-9A97-63BBE28CFF17}"/>
              </a:ext>
            </a:extLst>
          </p:cNvPr>
          <p:cNvSpPr>
            <a:spLocks noGrp="1"/>
          </p:cNvSpPr>
          <p:nvPr>
            <p:ph type="dt" sz="half" idx="10"/>
          </p:nvPr>
        </p:nvSpPr>
        <p:spPr/>
        <p:txBody>
          <a:bodyPr/>
          <a:lstStyle/>
          <a:p>
            <a:fld id="{01BED947-38D9-44AC-8B89-E79758333B77}" type="datetime1">
              <a:rPr lang="en-US" smtClean="0"/>
              <a:t>12/10/2023</a:t>
            </a:fld>
            <a:endParaRPr lang="en-US" dirty="0"/>
          </a:p>
        </p:txBody>
      </p:sp>
      <p:sp>
        <p:nvSpPr>
          <p:cNvPr id="8" name="Footer Placeholder 7">
            <a:extLst>
              <a:ext uri="{FF2B5EF4-FFF2-40B4-BE49-F238E27FC236}">
                <a16:creationId xmlns:a16="http://schemas.microsoft.com/office/drawing/2014/main" id="{870710C3-2723-4847-BCAF-96D9FAE50555}"/>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96618B2C-95AC-4438-97FD-07ACF297B8FE}"/>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7" name="Oval 16">
            <a:extLst>
              <a:ext uri="{FF2B5EF4-FFF2-40B4-BE49-F238E27FC236}">
                <a16:creationId xmlns:a16="http://schemas.microsoft.com/office/drawing/2014/main" id="{D6B0F5A7-6E8A-4BCD-8F1F-233ECD21B26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1718900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9CF7F-748D-4598-983E-96A2BE26930A}"/>
              </a:ext>
            </a:extLst>
          </p:cNvPr>
          <p:cNvSpPr>
            <a:spLocks noGrp="1"/>
          </p:cNvSpPr>
          <p:nvPr>
            <p:ph type="title"/>
          </p:nvPr>
        </p:nvSpPr>
        <p:spPr/>
        <p:txBody>
          <a:bodyPr/>
          <a:lstStyle/>
          <a:p>
            <a:r>
              <a:rPr lang="en-US" dirty="0"/>
              <a:t>Click to edit Master title style</a:t>
            </a:r>
          </a:p>
        </p:txBody>
      </p:sp>
      <p:grpSp>
        <p:nvGrpSpPr>
          <p:cNvPr id="6" name="Graphic 185">
            <a:extLst>
              <a:ext uri="{FF2B5EF4-FFF2-40B4-BE49-F238E27FC236}">
                <a16:creationId xmlns:a16="http://schemas.microsoft.com/office/drawing/2014/main" id="{DFD4D3BE-80D4-4E69-9C76-F0D8517DF690}"/>
              </a:ext>
            </a:extLst>
          </p:cNvPr>
          <p:cNvGrpSpPr/>
          <p:nvPr/>
        </p:nvGrpSpPr>
        <p:grpSpPr>
          <a:xfrm>
            <a:off x="10999563" y="5987064"/>
            <a:ext cx="1054467" cy="469689"/>
            <a:chOff x="9841624" y="4115729"/>
            <a:chExt cx="602170" cy="268223"/>
          </a:xfrm>
          <a:solidFill>
            <a:schemeClr val="tx1"/>
          </a:solidFill>
        </p:grpSpPr>
        <p:sp>
          <p:nvSpPr>
            <p:cNvPr id="7" name="Freeform: Shape 6">
              <a:extLst>
                <a:ext uri="{FF2B5EF4-FFF2-40B4-BE49-F238E27FC236}">
                  <a16:creationId xmlns:a16="http://schemas.microsoft.com/office/drawing/2014/main" id="{A0B6E97F-00E1-4372-8978-8BCBDC9026E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CC7651B7-7A30-4AFA-A4D7-0B0C5D2DDA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FD2FC5CA-556B-4409-B084-34753A1F04E6}"/>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E63FB41-EE1F-4889-9096-3A38936330D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0DD19F3B-7B3E-4861-8FDA-D0116C96C16E}"/>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Date Placeholder 2">
            <a:extLst>
              <a:ext uri="{FF2B5EF4-FFF2-40B4-BE49-F238E27FC236}">
                <a16:creationId xmlns:a16="http://schemas.microsoft.com/office/drawing/2014/main" id="{410A2C46-C908-4010-AAE2-9FA41B145C4D}"/>
              </a:ext>
            </a:extLst>
          </p:cNvPr>
          <p:cNvSpPr>
            <a:spLocks noGrp="1"/>
          </p:cNvSpPr>
          <p:nvPr>
            <p:ph type="dt" sz="half" idx="10"/>
          </p:nvPr>
        </p:nvSpPr>
        <p:spPr/>
        <p:txBody>
          <a:bodyPr/>
          <a:lstStyle/>
          <a:p>
            <a:fld id="{3781E23F-BD3C-4F23-B116-2B758120C8AC}" type="datetime1">
              <a:rPr lang="en-US" smtClean="0"/>
              <a:t>12/10/2023</a:t>
            </a:fld>
            <a:endParaRPr lang="en-US" dirty="0"/>
          </a:p>
        </p:txBody>
      </p:sp>
      <p:sp>
        <p:nvSpPr>
          <p:cNvPr id="4" name="Footer Placeholder 3">
            <a:extLst>
              <a:ext uri="{FF2B5EF4-FFF2-40B4-BE49-F238E27FC236}">
                <a16:creationId xmlns:a16="http://schemas.microsoft.com/office/drawing/2014/main" id="{C7CF5279-7D37-4D98-9A70-987C84F62C2B}"/>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896FAD0-59EF-49AA-BBC6-A0EC184DD2C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3" name="Oval 12">
            <a:extLst>
              <a:ext uri="{FF2B5EF4-FFF2-40B4-BE49-F238E27FC236}">
                <a16:creationId xmlns:a16="http://schemas.microsoft.com/office/drawing/2014/main" id="{876EB399-18D2-46D5-8757-35FCFF8EA80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9280162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aphic 185">
            <a:extLst>
              <a:ext uri="{FF2B5EF4-FFF2-40B4-BE49-F238E27FC236}">
                <a16:creationId xmlns:a16="http://schemas.microsoft.com/office/drawing/2014/main" id="{773CCE17-EE0F-40E0-B7AE-CF7677B64709}"/>
              </a:ext>
            </a:extLst>
          </p:cNvPr>
          <p:cNvGrpSpPr/>
          <p:nvPr/>
        </p:nvGrpSpPr>
        <p:grpSpPr>
          <a:xfrm>
            <a:off x="10999563" y="5987064"/>
            <a:ext cx="1054467" cy="469689"/>
            <a:chOff x="9841624" y="4115729"/>
            <a:chExt cx="602170" cy="268223"/>
          </a:xfrm>
          <a:solidFill>
            <a:schemeClr val="tx1"/>
          </a:solidFill>
        </p:grpSpPr>
        <p:sp>
          <p:nvSpPr>
            <p:cNvPr id="6" name="Freeform: Shape 5">
              <a:extLst>
                <a:ext uri="{FF2B5EF4-FFF2-40B4-BE49-F238E27FC236}">
                  <a16:creationId xmlns:a16="http://schemas.microsoft.com/office/drawing/2014/main" id="{B0AC6C4E-6EA5-454A-AB84-8B94D8B585EC}"/>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B4329338-925B-4677-BA6E-4357D37DB54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334C0A08-043F-4818-BA1D-BCC9F811A87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DCB185DD-ED0D-4633-8098-95C4A6F177C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2AD50526-B611-40B6-BB45-AE82F0EF5992}"/>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 name="Date Placeholder 1">
            <a:extLst>
              <a:ext uri="{FF2B5EF4-FFF2-40B4-BE49-F238E27FC236}">
                <a16:creationId xmlns:a16="http://schemas.microsoft.com/office/drawing/2014/main" id="{0708C302-4224-4668-8CAC-3267172A0C93}"/>
              </a:ext>
            </a:extLst>
          </p:cNvPr>
          <p:cNvSpPr>
            <a:spLocks noGrp="1"/>
          </p:cNvSpPr>
          <p:nvPr>
            <p:ph type="dt" sz="half" idx="10"/>
          </p:nvPr>
        </p:nvSpPr>
        <p:spPr/>
        <p:txBody>
          <a:bodyPr/>
          <a:lstStyle/>
          <a:p>
            <a:fld id="{473CFAA9-6D59-4D98-869E-ACBDB83B2CA4}" type="datetime1">
              <a:rPr lang="en-US" smtClean="0"/>
              <a:t>12/10/2023</a:t>
            </a:fld>
            <a:endParaRPr lang="en-US"/>
          </a:p>
        </p:txBody>
      </p:sp>
      <p:sp>
        <p:nvSpPr>
          <p:cNvPr id="3" name="Footer Placeholder 2">
            <a:extLst>
              <a:ext uri="{FF2B5EF4-FFF2-40B4-BE49-F238E27FC236}">
                <a16:creationId xmlns:a16="http://schemas.microsoft.com/office/drawing/2014/main" id="{F0C8FC22-AEB6-4BAF-BF93-41A2C757CCC7}"/>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252CA88A-5462-4F17-AFA0-52721ADDBB8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2" name="Oval 11">
            <a:extLst>
              <a:ext uri="{FF2B5EF4-FFF2-40B4-BE49-F238E27FC236}">
                <a16:creationId xmlns:a16="http://schemas.microsoft.com/office/drawing/2014/main" id="{70CCC791-94D7-4BB8-9EDF-423CEA1F6215}"/>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31291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AC37-C5B5-462A-BE4A-E55CEBF2A341}"/>
              </a:ext>
            </a:extLst>
          </p:cNvPr>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6A4B007F-32A8-4688-BBEF-4FCB99DF5E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1DF2E2EB-BF8A-44A4-8AE0-BD6C31B1D9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grpSp>
        <p:nvGrpSpPr>
          <p:cNvPr id="8" name="Graphic 185">
            <a:extLst>
              <a:ext uri="{FF2B5EF4-FFF2-40B4-BE49-F238E27FC236}">
                <a16:creationId xmlns:a16="http://schemas.microsoft.com/office/drawing/2014/main" id="{FC9E188F-54C8-4547-9F8C-525712AD7DB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99C4538-3939-47A9-A590-09FF21960653}"/>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541CA75-5D05-4996-A26D-CE0C909CD5F7}"/>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86305856-26BC-4BCC-BEF3-5E9CED94177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69651C-AC37-4CD2-8367-19297D7E2389}"/>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3E9031B-BA8D-4D9D-9BB3-A16F7A80F85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269840A2-CF60-4C47-B955-E65BC451FE73}"/>
              </a:ext>
            </a:extLst>
          </p:cNvPr>
          <p:cNvSpPr>
            <a:spLocks noGrp="1"/>
          </p:cNvSpPr>
          <p:nvPr>
            <p:ph type="dt" sz="half" idx="10"/>
          </p:nvPr>
        </p:nvSpPr>
        <p:spPr/>
        <p:txBody>
          <a:bodyPr/>
          <a:lstStyle/>
          <a:p>
            <a:fld id="{DC410804-27E3-430A-BB42-B831260DE39A}" type="datetime1">
              <a:rPr lang="en-US" smtClean="0"/>
              <a:t>12/10/2023</a:t>
            </a:fld>
            <a:endParaRPr lang="en-US" dirty="0"/>
          </a:p>
        </p:txBody>
      </p:sp>
      <p:sp>
        <p:nvSpPr>
          <p:cNvPr id="6" name="Footer Placeholder 5">
            <a:extLst>
              <a:ext uri="{FF2B5EF4-FFF2-40B4-BE49-F238E27FC236}">
                <a16:creationId xmlns:a16="http://schemas.microsoft.com/office/drawing/2014/main" id="{3179DC6E-CC55-47AB-A405-5FB7EE2D191D}"/>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6D5D5E7D-EBA7-4DB0-8C78-7EB8A85FA4F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C5B051DE-636E-4B3C-9886-2055CE23E49A}"/>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9256166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1D355-3146-41D1-B7DC-20B8ACE390AC}"/>
              </a:ext>
            </a:extLst>
          </p:cNvPr>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FAD4AAFB-E8F8-4FD1-8C6A-ED2C3FAD50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E051AF1-B16F-43B9-95CC-C17B570DEC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grpSp>
        <p:nvGrpSpPr>
          <p:cNvPr id="8" name="Graphic 185">
            <a:extLst>
              <a:ext uri="{FF2B5EF4-FFF2-40B4-BE49-F238E27FC236}">
                <a16:creationId xmlns:a16="http://schemas.microsoft.com/office/drawing/2014/main" id="{C8B77273-9FF7-4B93-8385-AD09A5F86AE5}"/>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3117A673-3729-4EAD-9E8C-52BEBF74B857}"/>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E8DB752-94CD-4A94-BDE3-DD285EB89F3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2F8DDFC-E5CA-4F36-B2BE-BCE49D4F6C9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BB589AE-2F9C-4C83-8DC7-1205CB03752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7AC9A2DE-3C9E-4CD0-8C7A-CC5F9F9942E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D68C8714-2467-4715-934E-6787C84F7929}"/>
              </a:ext>
            </a:extLst>
          </p:cNvPr>
          <p:cNvSpPr>
            <a:spLocks noGrp="1"/>
          </p:cNvSpPr>
          <p:nvPr>
            <p:ph type="dt" sz="half" idx="10"/>
          </p:nvPr>
        </p:nvSpPr>
        <p:spPr/>
        <p:txBody>
          <a:bodyPr/>
          <a:lstStyle/>
          <a:p>
            <a:fld id="{60E22DE3-3D1A-4D53-B9A6-6C7463B8C992}" type="datetime1">
              <a:rPr lang="en-US" smtClean="0"/>
              <a:t>12/10/2023</a:t>
            </a:fld>
            <a:endParaRPr lang="en-US" dirty="0"/>
          </a:p>
        </p:txBody>
      </p:sp>
      <p:sp>
        <p:nvSpPr>
          <p:cNvPr id="6" name="Footer Placeholder 5">
            <a:extLst>
              <a:ext uri="{FF2B5EF4-FFF2-40B4-BE49-F238E27FC236}">
                <a16:creationId xmlns:a16="http://schemas.microsoft.com/office/drawing/2014/main" id="{A46F13D6-03EC-4D31-8BB1-9FFDE3633C2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7C65D4DD-A2A4-4DF6-9527-E5F12FEB936C}"/>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FD202F3A-9FDE-4E11-B865-FBAEC415F88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7306249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3A871-D377-4EC0-9ACF-86842F01E1D0}"/>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F3D53202-92A9-45A3-B812-777DB9578B44}"/>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7" name="Graphic 185">
            <a:extLst>
              <a:ext uri="{FF2B5EF4-FFF2-40B4-BE49-F238E27FC236}">
                <a16:creationId xmlns:a16="http://schemas.microsoft.com/office/drawing/2014/main" id="{7196FB0C-3A9D-4892-90C9-21F3459AAD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16938C96-CF0F-4B69-A695-913F11BFC6F0}"/>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3CA7E6BB-6B60-4BF5-9D3E-A3FE782EF5B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F693EDA-57B3-4AEB-863B-B198C2A5A8E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3A04A96-045F-4B6E-AEEE-11A2FA01B4F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FB357DC-5AD3-44F4-879B-5AD6B18AC36F}"/>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A2CA47F-83AD-4BE3-AC2F-6C17883F78C7}"/>
              </a:ext>
            </a:extLst>
          </p:cNvPr>
          <p:cNvSpPr>
            <a:spLocks noGrp="1"/>
          </p:cNvSpPr>
          <p:nvPr>
            <p:ph type="dt" sz="half" idx="10"/>
          </p:nvPr>
        </p:nvSpPr>
        <p:spPr/>
        <p:txBody>
          <a:bodyPr/>
          <a:lstStyle/>
          <a:p>
            <a:fld id="{46BA7D41-E8B7-4A0B-B861-3EC4AE88917D}" type="datetime1">
              <a:rPr lang="en-US" smtClean="0"/>
              <a:t>12/10/2023</a:t>
            </a:fld>
            <a:endParaRPr lang="en-US" dirty="0"/>
          </a:p>
        </p:txBody>
      </p:sp>
      <p:sp>
        <p:nvSpPr>
          <p:cNvPr id="5" name="Footer Placeholder 4">
            <a:extLst>
              <a:ext uri="{FF2B5EF4-FFF2-40B4-BE49-F238E27FC236}">
                <a16:creationId xmlns:a16="http://schemas.microsoft.com/office/drawing/2014/main" id="{21118A72-3200-4597-A9C5-0D9ECFF3E8C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D70055A-71D4-49B4-8A8F-19AFDB84E958}"/>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0B0E5D27-C447-432F-982D-B60FDD6F34A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57084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59DBB-9256-464D-8A6A-8BDA71541D6A}"/>
              </a:ext>
            </a:extLst>
          </p:cNvPr>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6A25E310-E6CB-4838-8E9B-B288DA552776}"/>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7" name="Graphic 185">
            <a:extLst>
              <a:ext uri="{FF2B5EF4-FFF2-40B4-BE49-F238E27FC236}">
                <a16:creationId xmlns:a16="http://schemas.microsoft.com/office/drawing/2014/main" id="{BCF412A8-E798-47AD-ABD9-98D76A55D30B}"/>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E70160C5-475D-401A-AEE2-2C04E99A1518}"/>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07CC7CE9-9C7F-49C2-8609-47BF523390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26FD5F1-978C-45AF-9086-D5DBE1F01681}"/>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873AB1C-723A-4FB4-9B23-65BAF507483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1DE5510-5094-4FA4-96E5-AD4841D1C38A}"/>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7CE2202-679F-48B0-B2DD-F6F54711224B}"/>
              </a:ext>
            </a:extLst>
          </p:cNvPr>
          <p:cNvSpPr>
            <a:spLocks noGrp="1"/>
          </p:cNvSpPr>
          <p:nvPr>
            <p:ph type="dt" sz="half" idx="10"/>
          </p:nvPr>
        </p:nvSpPr>
        <p:spPr/>
        <p:txBody>
          <a:bodyPr/>
          <a:lstStyle/>
          <a:p>
            <a:fld id="{A7C34823-0B19-4B4E-A643-7A3B0A3D24D6}" type="datetime1">
              <a:rPr lang="en-US" smtClean="0"/>
              <a:t>12/10/2023</a:t>
            </a:fld>
            <a:endParaRPr lang="en-US" dirty="0"/>
          </a:p>
        </p:txBody>
      </p:sp>
      <p:sp>
        <p:nvSpPr>
          <p:cNvPr id="5" name="Footer Placeholder 4">
            <a:extLst>
              <a:ext uri="{FF2B5EF4-FFF2-40B4-BE49-F238E27FC236}">
                <a16:creationId xmlns:a16="http://schemas.microsoft.com/office/drawing/2014/main" id="{D07BC83D-E4C0-49E1-ADA1-1AF403984BD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31BF211E-B2EA-4CDC-9E84-B6898394921B}"/>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FE2F5FD-5D31-4C1D-82F8-93624C7B0A3C}"/>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22830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3F5C3-CD4B-4472-B59A-49D460CB1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7772236B-AB2C-4D6F-AE15-700992DA91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090F509-07BE-4446-8772-F44E09936B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cap="all" spc="100" baseline="0">
                <a:solidFill>
                  <a:schemeClr val="tx1">
                    <a:tint val="75000"/>
                  </a:schemeClr>
                </a:solidFill>
                <a:latin typeface="+mn-lt"/>
                <a:ea typeface="Source Sans Pro SemiBold" panose="020B0603030403020204" pitchFamily="34" charset="0"/>
              </a:defRPr>
            </a:lvl1pPr>
          </a:lstStyle>
          <a:p>
            <a:fld id="{5ECD8B30-1B71-45A1-8314-D59C86F581E1}" type="datetime1">
              <a:rPr lang="en-US" smtClean="0"/>
              <a:pPr/>
              <a:t>12/10/2023</a:t>
            </a:fld>
            <a:endParaRPr lang="en-US" b="1" dirty="0"/>
          </a:p>
        </p:txBody>
      </p:sp>
      <p:sp>
        <p:nvSpPr>
          <p:cNvPr id="5" name="Footer Placeholder 4">
            <a:extLst>
              <a:ext uri="{FF2B5EF4-FFF2-40B4-BE49-F238E27FC236}">
                <a16:creationId xmlns:a16="http://schemas.microsoft.com/office/drawing/2014/main" id="{501B927E-3833-4F85-99B5-56B5F1E540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cap="all" spc="100" baseline="0">
                <a:solidFill>
                  <a:schemeClr val="tx1">
                    <a:tint val="75000"/>
                  </a:schemeClr>
                </a:solidFill>
                <a:latin typeface="+mn-lt"/>
                <a:ea typeface="Source Sans Pro SemiBold" panose="020B0603030403020204" pitchFamily="34" charset="0"/>
              </a:defRPr>
            </a:lvl1pPr>
          </a:lstStyle>
          <a:p>
            <a:r>
              <a:rPr lang="en-US" dirty="0"/>
              <a:t>Sample Footer Text</a:t>
            </a:r>
            <a:endParaRPr lang="en-US" b="1" dirty="0"/>
          </a:p>
        </p:txBody>
      </p:sp>
      <p:sp>
        <p:nvSpPr>
          <p:cNvPr id="6" name="Slide Number Placeholder 5">
            <a:extLst>
              <a:ext uri="{FF2B5EF4-FFF2-40B4-BE49-F238E27FC236}">
                <a16:creationId xmlns:a16="http://schemas.microsoft.com/office/drawing/2014/main" id="{E628CB64-4E98-43DE-B543-7BE5B329D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cap="all" spc="100" baseline="0">
                <a:solidFill>
                  <a:schemeClr val="tx1">
                    <a:tint val="75000"/>
                  </a:schemeClr>
                </a:solidFill>
                <a:latin typeface="+mn-lt"/>
                <a:ea typeface="Source Sans Pro SemiBold" panose="020B0603030403020204" pitchFamily="34" charset="0"/>
              </a:defRPr>
            </a:lvl1pPr>
          </a:lstStyle>
          <a:p>
            <a:fld id="{F3450C42-9A0B-4425-92C2-70FCF7C45734}" type="slidenum">
              <a:rPr lang="en-US" smtClean="0"/>
              <a:pPr/>
              <a:t>‹#›</a:t>
            </a:fld>
            <a:endParaRPr lang="en-US" b="1" dirty="0"/>
          </a:p>
        </p:txBody>
      </p:sp>
    </p:spTree>
    <p:extLst>
      <p:ext uri="{BB962C8B-B14F-4D97-AF65-F5344CB8AC3E}">
        <p14:creationId xmlns:p14="http://schemas.microsoft.com/office/powerpoint/2010/main" val="2741697646"/>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2" r:id="rId6"/>
    <p:sldLayoutId id="2147483738" r:id="rId7"/>
    <p:sldLayoutId id="2147483739" r:id="rId8"/>
    <p:sldLayoutId id="2147483740" r:id="rId9"/>
    <p:sldLayoutId id="2147483741" r:id="rId10"/>
    <p:sldLayoutId id="214748374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4.png"/><Relationship Id="rId7" Type="http://schemas.openxmlformats.org/officeDocument/2006/relationships/diagramQuickStyle" Target="../diagrams/quickStyle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5.svg"/><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0.xml.rels><?xml version="1.0" encoding="UTF-8" standalone="yes"?>
<Relationships xmlns="http://schemas.openxmlformats.org/package/2006/relationships"><Relationship Id="rId3" Type="http://schemas.openxmlformats.org/officeDocument/2006/relationships/hyperlink" Target="https://www.ncbi.nlm.nih.gov/pmc/article/PMC6035880/" TargetMode="External"/><Relationship Id="rId7" Type="http://schemas.openxmlformats.org/officeDocument/2006/relationships/hyperlink" Target="https://psychcentral.com/ptsd/adverse-childhood-experiences-post-traumatic-stress-disorder"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my.clevelandclinic.org/health/symptoms/24875-adverse-childhood-experiences-ace" TargetMode="External"/><Relationship Id="rId5" Type="http://schemas.openxmlformats.org/officeDocument/2006/relationships/hyperlink" Target="https://www.cdc.gov/violenceprevention/aces/fastfact.html" TargetMode="External"/><Relationship Id="rId4" Type="http://schemas.openxmlformats.org/officeDocument/2006/relationships/hyperlink" Target="https://www.cdc.gov/vitalsigns/aces/index.html"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evidence.nihr.ac.uk/collection/adverse-childhood-experiences-what-support-do-young-people-need/" TargetMode="External"/><Relationship Id="rId3" Type="http://schemas.openxmlformats.org/officeDocument/2006/relationships/hyperlink" Target="https://www.eif.org.uk/report/adverse-childhood-experiences-what-we-know-what-we-dont-know-and-what-should-happen-next" TargetMode="External"/><Relationship Id="rId7" Type="http://schemas.openxmlformats.org/officeDocument/2006/relationships/hyperlink" Target="https://learning.nspcc.uk/child-abuse-and-neglect/county-lines"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www.ncmh.info/2019/08/22/adverse-childhood-experiences-and-the-developing-brain/" TargetMode="External"/><Relationship Id="rId5" Type="http://schemas.openxmlformats.org/officeDocument/2006/relationships/hyperlink" Target="https://www.teachearlyyears.com/a-unique-child/view/how-to-support-children-with-aces-in-early-years-settings#:~:text=What%20you%20can%20do%20Assign%20the%20identified%20children,be%20independent%20much%20more%20than%20their%20peers%20will" TargetMode="External"/><Relationship Id="rId4" Type="http://schemas.openxmlformats.org/officeDocument/2006/relationships/hyperlink" Target="https://www.cypnow.co.uk/other/article/adverse-childhood-experiences-policy-context" TargetMode="External"/><Relationship Id="rId9" Type="http://schemas.openxmlformats.org/officeDocument/2006/relationships/hyperlink" Target="https://www.ehcap.co.uk/content/sites/ehcap/uploads/NewsDocuments/347/BMJ-Adversity-in-childhood-is-linked-to-mental-and-physical-health.PDF"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tce.researchinpractice.org.uk/" TargetMode="External"/><Relationship Id="rId3" Type="http://schemas.openxmlformats.org/officeDocument/2006/relationships/hyperlink" Target="https://publications.parliament.uk/pa/cm201719/cmselect/cmsctech/506/50605.htm" TargetMode="External"/><Relationship Id="rId7" Type="http://schemas.openxmlformats.org/officeDocument/2006/relationships/hyperlink" Target="https://www.apa.org/pubs/journals/releases/psp80153.pdf"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phw.nhs.wales/news/responding-to-adverse-childhood-experiences-an-evidence-review/" TargetMode="External"/><Relationship Id="rId5" Type="http://schemas.openxmlformats.org/officeDocument/2006/relationships/hyperlink" Target="https://assets.publishing.service.gov.uk/government/uploads/system/uploads/attachment_data/file/913764/Public_health_approach_to_vulnerability_in_childhood.pdf" TargetMode="External"/><Relationship Id="rId10" Type="http://schemas.openxmlformats.org/officeDocument/2006/relationships/hyperlink" Target="https://www.wavetrust.org/adverse-childhood-experiences" TargetMode="External"/><Relationship Id="rId4" Type="http://schemas.openxmlformats.org/officeDocument/2006/relationships/hyperlink" Target="https://phw.nhs.wales/topics/adverse-childhood-experiences" TargetMode="External"/><Relationship Id="rId9" Type="http://schemas.openxmlformats.org/officeDocument/2006/relationships/hyperlink" Target="https://www.violencepreventionwales.co.uk/research-evidence/adverse-childhood-experiences-aces"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gov.wlaes/review-adverse-childhood-experiences-ace-policy-report-html"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hyperlink" Target="https://www.gov.wales/review-adverse-childhood-experiences-ace-policy-report-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8B646C36-EEEC-4D52-8E8E-206F4CD8A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1" name="Group 50">
            <a:extLst>
              <a:ext uri="{FF2B5EF4-FFF2-40B4-BE49-F238E27FC236}">
                <a16:creationId xmlns:a16="http://schemas.microsoft.com/office/drawing/2014/main" id="{308C40F4-6A24-4867-B726-B552DB0807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550" y="555675"/>
            <a:ext cx="4860256" cy="5696169"/>
            <a:chOff x="1481312" y="743744"/>
            <a:chExt cx="4860256" cy="4589316"/>
          </a:xfrm>
        </p:grpSpPr>
        <p:sp>
          <p:nvSpPr>
            <p:cNvPr id="21" name="Rectangle 20">
              <a:extLst>
                <a:ext uri="{FF2B5EF4-FFF2-40B4-BE49-F238E27FC236}">
                  <a16:creationId xmlns:a16="http://schemas.microsoft.com/office/drawing/2014/main" id="{954BF10E-4559-4F28-91B0-3D0C2C4864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81312" y="743744"/>
              <a:ext cx="4860256" cy="4589316"/>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2" name="Rectangle 21">
              <a:extLst>
                <a:ext uri="{FF2B5EF4-FFF2-40B4-BE49-F238E27FC236}">
                  <a16:creationId xmlns:a16="http://schemas.microsoft.com/office/drawing/2014/main" id="{DB0B5A20-FCFE-4AED-B5A3-91D3DE935C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81312" y="743744"/>
              <a:ext cx="4860256" cy="4589316"/>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52" name="Rectangle 51">
            <a:extLst>
              <a:ext uri="{FF2B5EF4-FFF2-40B4-BE49-F238E27FC236}">
                <a16:creationId xmlns:a16="http://schemas.microsoft.com/office/drawing/2014/main" id="{D6CA2F4C-8E9E-4BCD-B6E8-A68A311CA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967" y="460296"/>
            <a:ext cx="4860256" cy="5696169"/>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BA3057-8F03-879F-46D6-ED1FE782946F}"/>
              </a:ext>
            </a:extLst>
          </p:cNvPr>
          <p:cNvSpPr>
            <a:spLocks noGrp="1"/>
          </p:cNvSpPr>
          <p:nvPr>
            <p:ph type="ctrTitle"/>
          </p:nvPr>
        </p:nvSpPr>
        <p:spPr>
          <a:xfrm>
            <a:off x="677119" y="810623"/>
            <a:ext cx="4429556" cy="3570162"/>
          </a:xfrm>
        </p:spPr>
        <p:txBody>
          <a:bodyPr anchor="b">
            <a:normAutofit/>
          </a:bodyPr>
          <a:lstStyle/>
          <a:p>
            <a:r>
              <a:rPr lang="en-GB" sz="2900" dirty="0"/>
              <a:t>Key Challenges within ACEs. </a:t>
            </a:r>
          </a:p>
        </p:txBody>
      </p:sp>
      <p:sp>
        <p:nvSpPr>
          <p:cNvPr id="3" name="Subtitle 2">
            <a:extLst>
              <a:ext uri="{FF2B5EF4-FFF2-40B4-BE49-F238E27FC236}">
                <a16:creationId xmlns:a16="http://schemas.microsoft.com/office/drawing/2014/main" id="{2A0BBCEA-DCAE-6583-F84F-D578E120E76F}"/>
              </a:ext>
            </a:extLst>
          </p:cNvPr>
          <p:cNvSpPr>
            <a:spLocks noGrp="1"/>
          </p:cNvSpPr>
          <p:nvPr>
            <p:ph type="subTitle" idx="1"/>
          </p:nvPr>
        </p:nvSpPr>
        <p:spPr>
          <a:xfrm>
            <a:off x="677119" y="4547167"/>
            <a:ext cx="4429556" cy="1288482"/>
          </a:xfrm>
        </p:spPr>
        <p:txBody>
          <a:bodyPr>
            <a:normAutofit/>
          </a:bodyPr>
          <a:lstStyle/>
          <a:p>
            <a:r>
              <a:rPr lang="en-GB" dirty="0"/>
              <a:t>By Keeley Marie Williams, 2004801. </a:t>
            </a:r>
          </a:p>
        </p:txBody>
      </p:sp>
      <p:pic>
        <p:nvPicPr>
          <p:cNvPr id="4" name="Picture 3" descr="Network connection abstract against a white background">
            <a:extLst>
              <a:ext uri="{FF2B5EF4-FFF2-40B4-BE49-F238E27FC236}">
                <a16:creationId xmlns:a16="http://schemas.microsoft.com/office/drawing/2014/main" id="{0A56AFE3-D70A-4A2E-2D59-EC391148291F}"/>
              </a:ext>
            </a:extLst>
          </p:cNvPr>
          <p:cNvPicPr>
            <a:picLocks noChangeAspect="1"/>
          </p:cNvPicPr>
          <p:nvPr/>
        </p:nvPicPr>
        <p:blipFill rotWithShape="1">
          <a:blip r:embed="rId3"/>
          <a:srcRect r="43354"/>
          <a:stretch/>
        </p:blipFill>
        <p:spPr>
          <a:xfrm>
            <a:off x="6359308" y="470930"/>
            <a:ext cx="4833901" cy="5696169"/>
          </a:xfrm>
          <a:prstGeom prst="rect">
            <a:avLst/>
          </a:prstGeom>
          <a:solidFill>
            <a:schemeClr val="accent1"/>
          </a:solidFill>
          <a:ln w="28575">
            <a:noFill/>
          </a:ln>
        </p:spPr>
      </p:pic>
      <p:sp>
        <p:nvSpPr>
          <p:cNvPr id="53"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62917" y="937735"/>
            <a:ext cx="891066" cy="89106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4" name="Graphic 212">
            <a:extLst>
              <a:ext uri="{FF2B5EF4-FFF2-40B4-BE49-F238E27FC236}">
                <a16:creationId xmlns:a16="http://schemas.microsoft.com/office/drawing/2014/main" id="{96FD6442-EB7D-4992-8D41-0B7FFDCB43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62917" y="937735"/>
            <a:ext cx="891066" cy="89106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5"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58306" y="2360859"/>
            <a:ext cx="1054466" cy="469689"/>
            <a:chOff x="9841624" y="4115729"/>
            <a:chExt cx="602169" cy="268223"/>
          </a:xfrm>
          <a:solidFill>
            <a:schemeClr val="tx1"/>
          </a:solidFill>
        </p:grpSpPr>
        <p:sp>
          <p:nvSpPr>
            <p:cNvPr id="31" name="Freeform: Shape 30">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7" name="Oval 36">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2610" y="5308473"/>
            <a:ext cx="445835" cy="445835"/>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9" name="Oval 38">
            <a:extLst>
              <a:ext uri="{FF2B5EF4-FFF2-40B4-BE49-F238E27FC236}">
                <a16:creationId xmlns:a16="http://schemas.microsoft.com/office/drawing/2014/main" id="{6004781B-698F-46D5-AADD-8AE9211719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2610" y="5308473"/>
            <a:ext cx="445835" cy="445835"/>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756557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8" name="Graphic 185">
            <a:extLst>
              <a:ext uri="{FF2B5EF4-FFF2-40B4-BE49-F238E27FC236}">
                <a16:creationId xmlns:a16="http://schemas.microsoft.com/office/drawing/2014/main" id="{8A351602-3772-4279-B0D3-A523F6F6E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49" name="Freeform: Shape 48">
              <a:extLst>
                <a:ext uri="{FF2B5EF4-FFF2-40B4-BE49-F238E27FC236}">
                  <a16:creationId xmlns:a16="http://schemas.microsoft.com/office/drawing/2014/main" id="{A5AAAA75-5FFB-4C07-AD4A-3146773E6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1479895E-3847-44BB-8404-28F14219F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50E02F68-8149-4236-8D9F-6B550F78B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956FCAAB-F073-4561-A484-42C7DD10D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6CF8DB94-87A3-43E9-9BBB-301CFF0FB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5" name="Oval 54">
            <a:extLst>
              <a:ext uri="{FF2B5EF4-FFF2-40B4-BE49-F238E27FC236}">
                <a16:creationId xmlns:a16="http://schemas.microsoft.com/office/drawing/2014/main" id="{7D6BF779-0B8C-4CC2-9268-9506AD0C5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57" name="Rectangle 56">
            <a:extLst>
              <a:ext uri="{FF2B5EF4-FFF2-40B4-BE49-F238E27FC236}">
                <a16:creationId xmlns:a16="http://schemas.microsoft.com/office/drawing/2014/main" id="{51F77B6A-7F53-4B28-B73D-C8CC899AB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EBA326-3622-F0A5-0374-D055E2A30873}"/>
              </a:ext>
            </a:extLst>
          </p:cNvPr>
          <p:cNvSpPr>
            <a:spLocks noGrp="1"/>
          </p:cNvSpPr>
          <p:nvPr>
            <p:ph type="title"/>
          </p:nvPr>
        </p:nvSpPr>
        <p:spPr>
          <a:xfrm>
            <a:off x="6726578" y="685680"/>
            <a:ext cx="4203323" cy="3596201"/>
          </a:xfrm>
        </p:spPr>
        <p:txBody>
          <a:bodyPr vert="horz" lIns="91440" tIns="45720" rIns="91440" bIns="45720" rtlCol="0" anchor="b">
            <a:normAutofit/>
          </a:bodyPr>
          <a:lstStyle/>
          <a:p>
            <a:pPr algn="r"/>
            <a:r>
              <a:rPr lang="en-US" sz="5100" b="1" cap="all" spc="1500" dirty="0">
                <a:ea typeface="Source Sans Pro SemiBold" panose="020B0603030403020204" pitchFamily="34" charset="0"/>
              </a:rPr>
              <a:t>What does ACEs stand for? </a:t>
            </a:r>
          </a:p>
        </p:txBody>
      </p:sp>
      <p:sp>
        <p:nvSpPr>
          <p:cNvPr id="3" name="Content Placeholder 2">
            <a:extLst>
              <a:ext uri="{FF2B5EF4-FFF2-40B4-BE49-F238E27FC236}">
                <a16:creationId xmlns:a16="http://schemas.microsoft.com/office/drawing/2014/main" id="{CF6856AF-5819-614A-2CA8-5D475707DDA6}"/>
              </a:ext>
            </a:extLst>
          </p:cNvPr>
          <p:cNvSpPr>
            <a:spLocks noGrp="1"/>
          </p:cNvSpPr>
          <p:nvPr>
            <p:ph idx="1"/>
          </p:nvPr>
        </p:nvSpPr>
        <p:spPr>
          <a:xfrm>
            <a:off x="6726578" y="4373955"/>
            <a:ext cx="4203323" cy="1143291"/>
          </a:xfrm>
        </p:spPr>
        <p:txBody>
          <a:bodyPr vert="horz" lIns="91440" tIns="45720" rIns="91440" bIns="45720" rtlCol="0">
            <a:normAutofit/>
          </a:bodyPr>
          <a:lstStyle/>
          <a:p>
            <a:pPr marL="0" indent="0" algn="r">
              <a:buNone/>
            </a:pPr>
            <a:r>
              <a:rPr lang="en-US" sz="2400" cap="all" spc="400"/>
              <a:t>ADVERSE CHILDHOOD EXPERIENCES</a:t>
            </a:r>
          </a:p>
        </p:txBody>
      </p:sp>
      <p:grpSp>
        <p:nvGrpSpPr>
          <p:cNvPr id="59" name="Group 58">
            <a:extLst>
              <a:ext uri="{FF2B5EF4-FFF2-40B4-BE49-F238E27FC236}">
                <a16:creationId xmlns:a16="http://schemas.microsoft.com/office/drawing/2014/main" id="{2515629F-0D83-4A44-A125-CD50FC660A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013" y="1361348"/>
            <a:ext cx="4833902" cy="4258176"/>
            <a:chOff x="1674895" y="1345036"/>
            <a:chExt cx="5428610" cy="4210939"/>
          </a:xfrm>
        </p:grpSpPr>
        <p:sp>
          <p:nvSpPr>
            <p:cNvPr id="60" name="Rectangle 59">
              <a:extLst>
                <a:ext uri="{FF2B5EF4-FFF2-40B4-BE49-F238E27FC236}">
                  <a16:creationId xmlns:a16="http://schemas.microsoft.com/office/drawing/2014/main" id="{81A5080B-EAC4-4530-815C-DE8DACA09D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14667345-04B5-4757-9CE0-969DC1DE5E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3" name="Freeform: Shape 62">
            <a:extLst>
              <a:ext uri="{FF2B5EF4-FFF2-40B4-BE49-F238E27FC236}">
                <a16:creationId xmlns:a16="http://schemas.microsoft.com/office/drawing/2014/main" id="{F6E412EF-CF39-4C25-85B0-DB30B1B0A8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003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65" name="Freeform: Shape 64">
            <a:extLst>
              <a:ext uri="{FF2B5EF4-FFF2-40B4-BE49-F238E27FC236}">
                <a16:creationId xmlns:a16="http://schemas.microsoft.com/office/drawing/2014/main" id="{E8DA6235-17F2-4C9E-88C6-C5D38D8D3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76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useBgFill="1">
        <p:nvSpPr>
          <p:cNvPr id="67" name="Rectangle 66">
            <a:extLst>
              <a:ext uri="{FF2B5EF4-FFF2-40B4-BE49-F238E27FC236}">
                <a16:creationId xmlns:a16="http://schemas.microsoft.com/office/drawing/2014/main" id="{B55DEF71-1741-4489-8E77-46FC5BAA6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69494" y="1220741"/>
            <a:ext cx="4833901" cy="4258176"/>
          </a:xfrm>
          <a:prstGeom prst="rect">
            <a:avLst/>
          </a:prstGeom>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82347B6D-A7CC-48EB-861F-917D0D61E3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69494" y="1220741"/>
            <a:ext cx="4833901" cy="4258176"/>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Oval 70">
            <a:extLst>
              <a:ext uri="{FF2B5EF4-FFF2-40B4-BE49-F238E27FC236}">
                <a16:creationId xmlns:a16="http://schemas.microsoft.com/office/drawing/2014/main" id="{A7A0A46D-CC9B-4E32-870A-7BC2DF940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7284" y="4357092"/>
            <a:ext cx="319941" cy="31994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73" name="Oval 72">
            <a:extLst>
              <a:ext uri="{FF2B5EF4-FFF2-40B4-BE49-F238E27FC236}">
                <a16:creationId xmlns:a16="http://schemas.microsoft.com/office/drawing/2014/main" id="{9178722E-1BD0-427E-BAAE-4F206DAB5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7284" y="4357092"/>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5" name="Picture 4" descr="Dice and pins on a board game">
            <a:extLst>
              <a:ext uri="{FF2B5EF4-FFF2-40B4-BE49-F238E27FC236}">
                <a16:creationId xmlns:a16="http://schemas.microsoft.com/office/drawing/2014/main" id="{E288918D-D83A-8BA6-8D1A-E133657B65A8}"/>
              </a:ext>
            </a:extLst>
          </p:cNvPr>
          <p:cNvPicPr>
            <a:picLocks noChangeAspect="1"/>
          </p:cNvPicPr>
          <p:nvPr/>
        </p:nvPicPr>
        <p:blipFill rotWithShape="1">
          <a:blip r:embed="rId3"/>
          <a:srcRect l="1696" r="22900" b="-3"/>
          <a:stretch/>
        </p:blipFill>
        <p:spPr>
          <a:xfrm>
            <a:off x="1700022" y="1509725"/>
            <a:ext cx="4172845" cy="3680208"/>
          </a:xfrm>
          <a:prstGeom prst="rect">
            <a:avLst/>
          </a:prstGeom>
          <a:ln w="28575">
            <a:noFill/>
          </a:ln>
        </p:spPr>
      </p:pic>
      <p:grpSp>
        <p:nvGrpSpPr>
          <p:cNvPr id="75" name="Group 74">
            <a:extLst>
              <a:ext uri="{FF2B5EF4-FFF2-40B4-BE49-F238E27FC236}">
                <a16:creationId xmlns:a16="http://schemas.microsoft.com/office/drawing/2014/main" id="{7D8E00FA-5561-4253-B903-92B49719E7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11971" y="858936"/>
            <a:ext cx="693403" cy="693403"/>
            <a:chOff x="5211971" y="858936"/>
            <a:chExt cx="693403" cy="693403"/>
          </a:xfrm>
        </p:grpSpPr>
        <p:sp>
          <p:nvSpPr>
            <p:cNvPr id="76" name="Graphic 212">
              <a:extLst>
                <a:ext uri="{FF2B5EF4-FFF2-40B4-BE49-F238E27FC236}">
                  <a16:creationId xmlns:a16="http://schemas.microsoft.com/office/drawing/2014/main" id="{A753B935-E3DD-466D-BFAC-68E0BE02D0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11971" y="858936"/>
              <a:ext cx="693403" cy="693403"/>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77" name="Graphic 212">
              <a:extLst>
                <a:ext uri="{FF2B5EF4-FFF2-40B4-BE49-F238E27FC236}">
                  <a16:creationId xmlns:a16="http://schemas.microsoft.com/office/drawing/2014/main" id="{FB034F26-4148-4B59-B493-14D7A9A8BA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11971" y="858936"/>
              <a:ext cx="693403" cy="693403"/>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grpSp>
        <p:nvGrpSpPr>
          <p:cNvPr id="79" name="Graphic 185">
            <a:extLst>
              <a:ext uri="{FF2B5EF4-FFF2-40B4-BE49-F238E27FC236}">
                <a16:creationId xmlns:a16="http://schemas.microsoft.com/office/drawing/2014/main" id="{5E6BB5FD-DB7B-4BE3-BA45-1EF042115E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80" name="Freeform: Shape 79">
              <a:extLst>
                <a:ext uri="{FF2B5EF4-FFF2-40B4-BE49-F238E27FC236}">
                  <a16:creationId xmlns:a16="http://schemas.microsoft.com/office/drawing/2014/main" id="{9929FF76-4B3A-4294-BE6E-B507B22D1B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253C18A4-10CC-4E91-A8A2-D5368972A1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6356AC2F-73E0-44FD-B346-A209D274D3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95A85581-9712-414C-82D4-2FE96ACB2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1B0828F2-35E7-4424-8082-6C258B676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731264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9" name="Rectangle 41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1126DD6-CD27-B854-A9EE-DDD965FE2DE2}"/>
              </a:ext>
            </a:extLst>
          </p:cNvPr>
          <p:cNvSpPr>
            <a:spLocks noGrp="1"/>
          </p:cNvSpPr>
          <p:nvPr>
            <p:ph type="title"/>
          </p:nvPr>
        </p:nvSpPr>
        <p:spPr>
          <a:xfrm>
            <a:off x="6234865" y="568517"/>
            <a:ext cx="5248221" cy="886379"/>
          </a:xfrm>
        </p:spPr>
        <p:txBody>
          <a:bodyPr>
            <a:normAutofit/>
          </a:bodyPr>
          <a:lstStyle/>
          <a:p>
            <a:r>
              <a:rPr lang="en-GB" dirty="0"/>
              <a:t>What are ACEs? </a:t>
            </a:r>
          </a:p>
        </p:txBody>
      </p:sp>
      <p:pic>
        <p:nvPicPr>
          <p:cNvPr id="5" name="Picture 4" descr="Close-up unopened pill packets">
            <a:extLst>
              <a:ext uri="{FF2B5EF4-FFF2-40B4-BE49-F238E27FC236}">
                <a16:creationId xmlns:a16="http://schemas.microsoft.com/office/drawing/2014/main" id="{6200D805-EB03-7FCD-49AF-E5381EA5E42A}"/>
              </a:ext>
            </a:extLst>
          </p:cNvPr>
          <p:cNvPicPr>
            <a:picLocks noChangeAspect="1"/>
          </p:cNvPicPr>
          <p:nvPr/>
        </p:nvPicPr>
        <p:blipFill rotWithShape="1">
          <a:blip r:embed="rId3"/>
          <a:srcRect l="20937" r="13315" b="2"/>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421" name="Group 420">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422" name="Freeform: Shape 421">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423" name="Freeform: Shape 422">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grpSp>
        <p:nvGrpSpPr>
          <p:cNvPr id="425" name="Group 424">
            <a:extLst>
              <a:ext uri="{FF2B5EF4-FFF2-40B4-BE49-F238E27FC236}">
                <a16:creationId xmlns:a16="http://schemas.microsoft.com/office/drawing/2014/main" id="{C28CAB86-AA69-4EF8-A4E2-4E020497D0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alpha val="20000"/>
            </a:schemeClr>
          </a:solidFill>
        </p:grpSpPr>
        <p:sp>
          <p:nvSpPr>
            <p:cNvPr id="426" name="Freeform: Shape 425">
              <a:extLst>
                <a:ext uri="{FF2B5EF4-FFF2-40B4-BE49-F238E27FC236}">
                  <a16:creationId xmlns:a16="http://schemas.microsoft.com/office/drawing/2014/main" id="{29A36BEE-5544-45FB-88F3-9E156F32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427" name="Freeform: Shape 426">
              <a:extLst>
                <a:ext uri="{FF2B5EF4-FFF2-40B4-BE49-F238E27FC236}">
                  <a16:creationId xmlns:a16="http://schemas.microsoft.com/office/drawing/2014/main" id="{5B49ECF4-1585-4D6B-AB63-D49C92945E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grpSp>
        <p:nvGrpSpPr>
          <p:cNvPr id="429"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430" name="Freeform: Shape 429">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31" name="Freeform: Shape 430">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32" name="Freeform: Shape 431">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33" name="Freeform: Shape 432">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34" name="Freeform: Shape 433">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grpSp>
        <p:nvGrpSpPr>
          <p:cNvPr id="436" name="Graphic 185">
            <a:extLst>
              <a:ext uri="{FF2B5EF4-FFF2-40B4-BE49-F238E27FC236}">
                <a16:creationId xmlns:a16="http://schemas.microsoft.com/office/drawing/2014/main" id="{617CAA5F-37E3-4DF6-9DD0-68A40D2161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alpha val="20000"/>
            </a:schemeClr>
          </a:solidFill>
        </p:grpSpPr>
        <p:sp>
          <p:nvSpPr>
            <p:cNvPr id="437" name="Freeform: Shape 436">
              <a:extLst>
                <a:ext uri="{FF2B5EF4-FFF2-40B4-BE49-F238E27FC236}">
                  <a16:creationId xmlns:a16="http://schemas.microsoft.com/office/drawing/2014/main" id="{2FCF03A3-80B7-45BC-AA40-A335CC8168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38" name="Freeform: Shape 437">
              <a:extLst>
                <a:ext uri="{FF2B5EF4-FFF2-40B4-BE49-F238E27FC236}">
                  <a16:creationId xmlns:a16="http://schemas.microsoft.com/office/drawing/2014/main" id="{E9D3C77A-275B-4C9E-A407-B09450E564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39" name="Freeform: Shape 438">
              <a:extLst>
                <a:ext uri="{FF2B5EF4-FFF2-40B4-BE49-F238E27FC236}">
                  <a16:creationId xmlns:a16="http://schemas.microsoft.com/office/drawing/2014/main" id="{DC6C5B5B-80BB-41D8-A377-C653EF1B0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0" name="Freeform: Shape 439">
              <a:extLst>
                <a:ext uri="{FF2B5EF4-FFF2-40B4-BE49-F238E27FC236}">
                  <a16:creationId xmlns:a16="http://schemas.microsoft.com/office/drawing/2014/main" id="{DCA5D93A-E913-46A0-9684-20B6B4B8CA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1" name="Freeform: Shape 440">
              <a:extLst>
                <a:ext uri="{FF2B5EF4-FFF2-40B4-BE49-F238E27FC236}">
                  <a16:creationId xmlns:a16="http://schemas.microsoft.com/office/drawing/2014/main" id="{FE6EFE8A-51D2-4AF6-A18C-29A9E5EF5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graphicFrame>
        <p:nvGraphicFramePr>
          <p:cNvPr id="414" name="Content Placeholder 2">
            <a:extLst>
              <a:ext uri="{FF2B5EF4-FFF2-40B4-BE49-F238E27FC236}">
                <a16:creationId xmlns:a16="http://schemas.microsoft.com/office/drawing/2014/main" id="{4848F827-DA0B-E712-9E2B-F84580EA23EF}"/>
              </a:ext>
            </a:extLst>
          </p:cNvPr>
          <p:cNvGraphicFramePr>
            <a:graphicFrameLocks noGrp="1"/>
          </p:cNvGraphicFramePr>
          <p:nvPr>
            <p:ph idx="1"/>
            <p:extLst>
              <p:ext uri="{D42A27DB-BD31-4B8C-83A1-F6EECF244321}">
                <p14:modId xmlns:p14="http://schemas.microsoft.com/office/powerpoint/2010/main" val="2153565290"/>
              </p:ext>
            </p:extLst>
          </p:nvPr>
        </p:nvGraphicFramePr>
        <p:xfrm>
          <a:off x="6234868" y="1820369"/>
          <a:ext cx="5217173"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66719317"/>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1" name="Rectangle 25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88BF44-AE3A-BD9E-C404-A35EBDACC80A}"/>
              </a:ext>
            </a:extLst>
          </p:cNvPr>
          <p:cNvSpPr>
            <a:spLocks noGrp="1"/>
          </p:cNvSpPr>
          <p:nvPr>
            <p:ph type="title"/>
          </p:nvPr>
        </p:nvSpPr>
        <p:spPr>
          <a:xfrm>
            <a:off x="5956784" y="396117"/>
            <a:ext cx="5217172" cy="1158857"/>
          </a:xfrm>
        </p:spPr>
        <p:txBody>
          <a:bodyPr anchor="b">
            <a:normAutofit/>
          </a:bodyPr>
          <a:lstStyle/>
          <a:p>
            <a:r>
              <a:rPr lang="en-GB" sz="3700" dirty="0"/>
              <a:t>How Do ACEs Effect Childrens Actions? </a:t>
            </a:r>
          </a:p>
        </p:txBody>
      </p:sp>
      <p:grpSp>
        <p:nvGrpSpPr>
          <p:cNvPr id="253" name="Graphic 38">
            <a:extLst>
              <a:ext uri="{FF2B5EF4-FFF2-40B4-BE49-F238E27FC236}">
                <a16:creationId xmlns:a16="http://schemas.microsoft.com/office/drawing/2014/main" id="{9742E72B-7FDB-4BC3-84CE-9A86756476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6583" y="975545"/>
            <a:ext cx="1910252" cy="709660"/>
            <a:chOff x="2267504" y="2540250"/>
            <a:chExt cx="1990951" cy="739640"/>
          </a:xfrm>
          <a:solidFill>
            <a:schemeClr val="tx1"/>
          </a:solidFill>
        </p:grpSpPr>
        <p:sp>
          <p:nvSpPr>
            <p:cNvPr id="254" name="Freeform: Shape 253">
              <a:extLst>
                <a:ext uri="{FF2B5EF4-FFF2-40B4-BE49-F238E27FC236}">
                  <a16:creationId xmlns:a16="http://schemas.microsoft.com/office/drawing/2014/main" id="{9E41CB4E-1ACC-413B-9806-FF276C0F01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29B54E44-06C0-461C-A803-0F535321AD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57" name="Oval 256">
            <a:extLst>
              <a:ext uri="{FF2B5EF4-FFF2-40B4-BE49-F238E27FC236}">
                <a16:creationId xmlns:a16="http://schemas.microsoft.com/office/drawing/2014/main" id="{09645E15-CD1B-4EAA-B2F2-D41E53CA4E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9" name="Oval 258">
            <a:extLst>
              <a:ext uri="{FF2B5EF4-FFF2-40B4-BE49-F238E27FC236}">
                <a16:creationId xmlns:a16="http://schemas.microsoft.com/office/drawing/2014/main" id="{0C571069-A359-469A-98CD-9458DBAA0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7" name="Graphic 6" descr="Brain in head">
            <a:extLst>
              <a:ext uri="{FF2B5EF4-FFF2-40B4-BE49-F238E27FC236}">
                <a16:creationId xmlns:a16="http://schemas.microsoft.com/office/drawing/2014/main" id="{D69EE654-2E11-FAEE-5EF4-6A9838E0B60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695148" y="1820334"/>
            <a:ext cx="3217333" cy="3217333"/>
          </a:xfrm>
          <a:prstGeom prst="rect">
            <a:avLst/>
          </a:prstGeom>
        </p:spPr>
      </p:pic>
      <p:grpSp>
        <p:nvGrpSpPr>
          <p:cNvPr id="261" name="Graphic 4">
            <a:extLst>
              <a:ext uri="{FF2B5EF4-FFF2-40B4-BE49-F238E27FC236}">
                <a16:creationId xmlns:a16="http://schemas.microsoft.com/office/drawing/2014/main" id="{A61BDD87-32CE-4DE2-AAE1-62C2F47938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4903343"/>
            <a:ext cx="975169" cy="975171"/>
            <a:chOff x="5829300" y="3162300"/>
            <a:chExt cx="532256" cy="532257"/>
          </a:xfrm>
          <a:solidFill>
            <a:schemeClr val="tx1"/>
          </a:solidFill>
        </p:grpSpPr>
        <p:sp>
          <p:nvSpPr>
            <p:cNvPr id="262" name="Freeform: Shape 261">
              <a:extLst>
                <a:ext uri="{FF2B5EF4-FFF2-40B4-BE49-F238E27FC236}">
                  <a16:creationId xmlns:a16="http://schemas.microsoft.com/office/drawing/2014/main" id="{EF0F3645-6645-44FD-A4C7-06D41C0991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5458736-D4A2-40D4-9420-C40AEB2AB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768FA6A4-209B-443A-9CF2-FFDC90EC3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EEB0A6C9-E0F4-403E-8FB7-5FF4F1F64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6DA5950E-75DA-4E34-99EB-8982548700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6F609E6F-709D-42D6-8E54-91E37E2B1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0C4707FB-9E68-4EBA-A4E0-4516F1506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A799771A-5CA8-4CCE-B4F5-FE8C20379A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461D636C-9A38-466B-BD92-39795F493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399F3BD6-49A2-4D64-A3C0-8EFCEF9D9D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4ABC753B-C028-4FCD-9D53-2BDBB2644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DA8F316F-3B46-4F37-AB8C-E69368303B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2636F8A8-BD35-4E0B-901B-1589A0534D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218" name="Content Placeholder 2">
            <a:extLst>
              <a:ext uri="{FF2B5EF4-FFF2-40B4-BE49-F238E27FC236}">
                <a16:creationId xmlns:a16="http://schemas.microsoft.com/office/drawing/2014/main" id="{F1008B66-5D5F-6215-B72B-5C1ED7221C4E}"/>
              </a:ext>
            </a:extLst>
          </p:cNvPr>
          <p:cNvGraphicFramePr>
            <a:graphicFrameLocks noGrp="1"/>
          </p:cNvGraphicFramePr>
          <p:nvPr>
            <p:ph idx="1"/>
            <p:extLst>
              <p:ext uri="{D42A27DB-BD31-4B8C-83A1-F6EECF244321}">
                <p14:modId xmlns:p14="http://schemas.microsoft.com/office/powerpoint/2010/main" val="698259670"/>
              </p:ext>
            </p:extLst>
          </p:nvPr>
        </p:nvGraphicFramePr>
        <p:xfrm>
          <a:off x="4792353" y="1250173"/>
          <a:ext cx="7169798" cy="537547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45784516"/>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C30B68E-6816-B750-23BF-E7EBB76A6B99}"/>
              </a:ext>
            </a:extLst>
          </p:cNvPr>
          <p:cNvSpPr>
            <a:spLocks noGrp="1"/>
          </p:cNvSpPr>
          <p:nvPr>
            <p:ph type="title"/>
          </p:nvPr>
        </p:nvSpPr>
        <p:spPr>
          <a:xfrm>
            <a:off x="946521" y="396117"/>
            <a:ext cx="5217172" cy="1158857"/>
          </a:xfrm>
        </p:spPr>
        <p:txBody>
          <a:bodyPr anchor="b">
            <a:normAutofit/>
          </a:bodyPr>
          <a:lstStyle/>
          <a:p>
            <a:r>
              <a:rPr lang="en-GB" sz="3700" dirty="0"/>
              <a:t>More Examples of ACEs:</a:t>
            </a:r>
          </a:p>
        </p:txBody>
      </p:sp>
      <p:grpSp>
        <p:nvGrpSpPr>
          <p:cNvPr id="11" name="Group 10">
            <a:extLst>
              <a:ext uri="{FF2B5EF4-FFF2-40B4-BE49-F238E27FC236}">
                <a16:creationId xmlns:a16="http://schemas.microsoft.com/office/drawing/2014/main" id="{268C940D-4516-4630-B49F-65C1A82FEA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91258" y="619275"/>
            <a:ext cx="932200" cy="932200"/>
            <a:chOff x="10791258" y="619275"/>
            <a:chExt cx="932200" cy="932200"/>
          </a:xfrm>
        </p:grpSpPr>
        <p:sp>
          <p:nvSpPr>
            <p:cNvPr id="12" name="Graphic 212">
              <a:extLst>
                <a:ext uri="{FF2B5EF4-FFF2-40B4-BE49-F238E27FC236}">
                  <a16:creationId xmlns:a16="http://schemas.microsoft.com/office/drawing/2014/main" id="{160C130F-E752-44CF-98A8-75490C2A2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Graphic 212">
              <a:extLst>
                <a:ext uri="{FF2B5EF4-FFF2-40B4-BE49-F238E27FC236}">
                  <a16:creationId xmlns:a16="http://schemas.microsoft.com/office/drawing/2014/main" id="{9690DAC5-9FBA-4943-959B-751AF2B46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graphicFrame>
        <p:nvGraphicFramePr>
          <p:cNvPr id="365" name="Content Placeholder 2">
            <a:extLst>
              <a:ext uri="{FF2B5EF4-FFF2-40B4-BE49-F238E27FC236}">
                <a16:creationId xmlns:a16="http://schemas.microsoft.com/office/drawing/2014/main" id="{7B5F9B7A-4CD7-07E4-2BAE-8F28672F5D75}"/>
              </a:ext>
            </a:extLst>
          </p:cNvPr>
          <p:cNvGraphicFramePr>
            <a:graphicFrameLocks noGrp="1"/>
          </p:cNvGraphicFramePr>
          <p:nvPr>
            <p:ph idx="1"/>
          </p:nvPr>
        </p:nvGraphicFramePr>
        <p:xfrm>
          <a:off x="946520" y="1747592"/>
          <a:ext cx="5217173"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5" name="Group 14">
            <a:extLst>
              <a:ext uri="{FF2B5EF4-FFF2-40B4-BE49-F238E27FC236}">
                <a16:creationId xmlns:a16="http://schemas.microsoft.com/office/drawing/2014/main" id="{C93F2521-5FCA-4EE4-ADB9-C71AB81B88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91531" y="1216299"/>
            <a:ext cx="1598829" cy="531293"/>
            <a:chOff x="6491531" y="1420258"/>
            <a:chExt cx="1598829" cy="531293"/>
          </a:xfrm>
          <a:solidFill>
            <a:schemeClr val="tx1"/>
          </a:solidFill>
        </p:grpSpPr>
        <p:grpSp>
          <p:nvGrpSpPr>
            <p:cNvPr id="16" name="Graphic 190">
              <a:extLst>
                <a:ext uri="{FF2B5EF4-FFF2-40B4-BE49-F238E27FC236}">
                  <a16:creationId xmlns:a16="http://schemas.microsoft.com/office/drawing/2014/main" id="{701F4A7E-EE52-4FFF-847D-941A57F6EDA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491531" y="1420258"/>
              <a:ext cx="1598829" cy="531293"/>
              <a:chOff x="2504802" y="1755501"/>
              <a:chExt cx="1598829" cy="531293"/>
            </a:xfrm>
            <a:grpFill/>
          </p:grpSpPr>
          <p:sp>
            <p:nvSpPr>
              <p:cNvPr id="20" name="Freeform: Shape 19">
                <a:extLst>
                  <a:ext uri="{FF2B5EF4-FFF2-40B4-BE49-F238E27FC236}">
                    <a16:creationId xmlns:a16="http://schemas.microsoft.com/office/drawing/2014/main" id="{44C45BFB-2AD2-45F8-9F4B-9151A686E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82FD8094-5F5E-411D-96E3-0D8E76B94F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grpSp>
          <p:nvGrpSpPr>
            <p:cNvPr id="17" name="Graphic 190">
              <a:extLst>
                <a:ext uri="{FF2B5EF4-FFF2-40B4-BE49-F238E27FC236}">
                  <a16:creationId xmlns:a16="http://schemas.microsoft.com/office/drawing/2014/main" id="{F3FB933A-7D1C-4A1F-9589-2006261FD96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491531" y="1420258"/>
              <a:ext cx="1598829" cy="531293"/>
              <a:chOff x="2504802" y="1755501"/>
              <a:chExt cx="1598829" cy="531293"/>
            </a:xfrm>
            <a:grpFill/>
          </p:grpSpPr>
          <p:sp>
            <p:nvSpPr>
              <p:cNvPr id="18" name="Freeform: Shape 17">
                <a:extLst>
                  <a:ext uri="{FF2B5EF4-FFF2-40B4-BE49-F238E27FC236}">
                    <a16:creationId xmlns:a16="http://schemas.microsoft.com/office/drawing/2014/main" id="{965C4036-D195-4D1E-B436-A0379596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54F38E9F-35FC-437D-BE4E-33FDF60565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grpSp>
      <p:pic>
        <p:nvPicPr>
          <p:cNvPr id="4" name="Picture 2" descr="Image result for 10 aces of trauma">
            <a:extLst>
              <a:ext uri="{FF2B5EF4-FFF2-40B4-BE49-F238E27FC236}">
                <a16:creationId xmlns:a16="http://schemas.microsoft.com/office/drawing/2014/main" id="{6B9971EC-3B6E-03D5-18E2-7E208E0A4743}"/>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8124" r="12333"/>
          <a:stretch/>
        </p:blipFill>
        <p:spPr bwMode="auto">
          <a:xfrm>
            <a:off x="7253021" y="1820334"/>
            <a:ext cx="3555043" cy="3217333"/>
          </a:xfrm>
          <a:prstGeom prst="rect">
            <a:avLst/>
          </a:prstGeom>
          <a:noFill/>
          <a:extLst>
            <a:ext uri="{909E8E84-426E-40DD-AFC4-6F175D3DCCD1}">
              <a14:hiddenFill xmlns:a14="http://schemas.microsoft.com/office/drawing/2010/main">
                <a:solidFill>
                  <a:srgbClr val="FFFFFF"/>
                </a:solidFill>
              </a14:hiddenFill>
            </a:ext>
          </a:extLst>
        </p:spPr>
      </p:pic>
      <p:grpSp>
        <p:nvGrpSpPr>
          <p:cNvPr id="23" name="Group 22">
            <a:extLst>
              <a:ext uri="{FF2B5EF4-FFF2-40B4-BE49-F238E27FC236}">
                <a16:creationId xmlns:a16="http://schemas.microsoft.com/office/drawing/2014/main" id="{2B7E220D-70BE-46E1-87EA-9239C10828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154385" y="4466592"/>
            <a:ext cx="1443404" cy="1443428"/>
            <a:chOff x="10154385" y="4452524"/>
            <a:chExt cx="1443404" cy="1443428"/>
          </a:xfrm>
          <a:solidFill>
            <a:schemeClr val="tx1"/>
          </a:solidFill>
        </p:grpSpPr>
        <p:grpSp>
          <p:nvGrpSpPr>
            <p:cNvPr id="24" name="Graphic 4">
              <a:extLst>
                <a:ext uri="{FF2B5EF4-FFF2-40B4-BE49-F238E27FC236}">
                  <a16:creationId xmlns:a16="http://schemas.microsoft.com/office/drawing/2014/main" id="{FC1A5110-77D2-40E7-81AD-268BA675FE7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0154385" y="4452524"/>
              <a:ext cx="1443404" cy="1443428"/>
              <a:chOff x="5734037" y="3067039"/>
              <a:chExt cx="724483" cy="724489"/>
            </a:xfrm>
            <a:grpFill/>
          </p:grpSpPr>
          <p:sp>
            <p:nvSpPr>
              <p:cNvPr id="195" name="Freeform: Shape 194">
                <a:extLst>
                  <a:ext uri="{FF2B5EF4-FFF2-40B4-BE49-F238E27FC236}">
                    <a16:creationId xmlns:a16="http://schemas.microsoft.com/office/drawing/2014/main" id="{4FA2A3FD-1B3F-42AF-BC02-85F36E0565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7AD487CA-8FBC-4540-AC49-97AE50C651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0D84CF57-47D1-43F3-A27F-4554C8874D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BEE7FBD-98AD-4AD4-8928-24BF44632D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84FD382E-B389-4D8F-A55E-6DFA291F0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98382AB7-ABEA-406A-BC9C-E929CB72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687410AC-739F-4AF0-B3F3-BA1EE2D84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297F7ECB-7025-4A18-B6C1-9A8F179D8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E8BF277F-8AC7-4B9F-A748-658BC32F47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3861EEE4-BFC2-47F9-B33D-2CF7EF91D1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6EDB4948-A661-493E-A726-89FD1604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690295D3-F01C-40D4-AC18-38CDB597D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DE279E4F-F139-423E-AF42-7C309EE9EE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BE503EF8-F0B7-4F0E-B82E-742BB8DB8E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BF1F2E6-2E0A-4F5C-AF29-167B9214D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D465F6F4-1BA9-4F7B-9980-3571C7C5CC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FFF3428D-3135-4073-AB27-8292AA4211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2EE4FAE5-DC40-43E2-BACB-84C2CCDA3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97E1E565-91F8-469C-998D-413D4E3D0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7AADD30B-6564-45CD-A760-00AD0ED73C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3B9ABBD5-5E76-4812-A4CF-2A8B16ADA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2F97912E-EDA5-4A75-A106-B25426BB6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A8D15062-DCA7-43EE-AB75-CD9C80F379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80EB5712-3433-46B4-A8DF-04A8D03E3E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6F3BFE28-EB41-4640-802B-FAA4F7378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203F4E0E-E3AE-4B10-B1BC-529CC3CD0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B83F41D-7419-46EC-8C00-37127DC3A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9991303F-ED54-4483-97A9-3143D1CA7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0B99A87F-D826-40DC-B688-B209D5253B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3CB798D6-E3C9-41B2-8F20-F0CF870681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9CF03CDA-070F-49AE-B37C-4D08A1BAD2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D4CBFC42-413D-4BC6-9BEA-078040C01E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24A02437-3BDD-4242-9C52-0DB006A35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7209D1D0-DC11-43F3-8050-D8C01D3B62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8A37369D-62F1-4A67-B1A1-658CBED41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68CD3744-B811-40BE-B10F-4D5B1AA93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3048B8EA-2CD0-40CF-B570-BD99E0F77C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2D8EA840-350B-405A-A1BB-40D93A00ED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6BFAC7FE-90ED-4400-9E88-D3EB802CF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F8A49AFF-4D6A-4290-A811-6ADBC2A2A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A5267CD0-3312-488A-ADC9-2A215FC9B5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734AF3AE-4171-471C-AFDE-0A4B563D9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9761283D-6867-470C-85BB-833A5997B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232907EC-87D6-4A76-97C7-ED83798B87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9AE06A14-FDDB-4888-9F8A-C027B6FC7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408FBBF8-91F0-43DF-84FE-8585BD4C01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40F8B312-3204-4812-9CED-599503CC06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B3163C36-49A9-42CD-84AB-945A54810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C737819E-C741-419C-8B07-6CBF226F4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86094C82-164A-490B-A711-CBC5914A7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B97614F7-51E5-4AEF-B768-8C452874D2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B6227872-28BD-445D-96AD-EF00622F8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C1DC2CF0-2FA0-43FC-9509-0C6DB072B6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9795B481-57FF-4E8E-83AA-E5D2E3E2F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148378AF-5FAD-46E5-9709-EA405E674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A673CCD4-0D19-45A5-A1E8-0C6F8E2C41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EE686E15-638D-450E-BD41-9EEC16695B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19970629-2923-493A-A315-FA7EDF131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D8839461-CBD3-4A9A-BBCF-09A883587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06ACA65A-A638-4499-9A58-4BBB2D8502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E2A7DEF-7652-4468-8E3F-6FF0C0A9F9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20F00C4-6808-4F91-8495-A7C27E49A1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4254291C-CB21-424F-AF32-0C70F16421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C6D37468-BE92-4741-86A9-1417F2AA4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2A361414-EF46-4101-B08C-BA761D10D3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2B99449-370E-4EEE-9DB6-159197F278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FAA977E9-699A-4D73-B0CF-CE0C4EB20C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EDD115C-F555-4352-B8FB-C7F9829FA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9454379A-04D7-4413-8E59-262DB6BCD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8E65F25A-79A5-4F0D-A340-475979F28C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838E1E5B-3968-49BD-843C-C8C0F44C6E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94CA466D-7602-4464-BAB2-071A59F8A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4A1357E7-09DA-4B68-A637-F277764E9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1EFCA436-DAC9-4B9E-82BE-E0DE3F5C8A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FA482722-F397-4F01-97DD-D018FE6378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5CF6C289-6A1B-4031-84CC-4DA52D08ED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42F190D1-D9E1-46D5-A212-6560B860B6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08ADD086-4DD1-4EBA-BC75-CD93AE4D44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75A280D7-478F-468E-9644-B09B8FDEB7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C9BE9354-BB23-458F-9AE3-DD8AC4F1E6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861A354D-F521-44EF-9140-7393D26D2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C76B3340-3BF4-4FB9-B7FA-751617C73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02BF6D-7C7F-41BF-B0CA-C5E6AFABB3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712FB0EF-009B-4384-BD25-D3C6EBCC97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922F2BA9-9373-465D-8F24-F58DB9B1B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4FAD72B3-1B8B-4B05-B201-419A776FB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AC81E68B-1417-445D-9B51-60A0F91E5B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7D5A9E27-E07F-4466-9021-D25D85CDC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CF5DC41D-2B9C-4659-9F3E-C3A2BDE8B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AA3263F-DADF-4BDD-82AC-F44BC4FE0F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8999662B-626A-4D98-920C-CDA407F83B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D6C410A6-2F1A-4222-8D50-2781C5D7E5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9221CD39-A736-45F1-92AA-8533C1D277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B3025FBC-7A41-410A-AC63-DD483277D2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09A5D562-F236-406C-A6FF-163F8FE290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98086E1B-8B11-4A2D-BB70-33C51E4762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7B908F0B-B32A-46B3-8587-82EC271B8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B2687ECF-D561-41B0-AD3C-7F627A412B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F7F6218A-89E1-41D8-8C8C-6CF0F70F5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CAFE4E14-C851-4334-9F44-DFD70DD46D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7011BCD2-D4B9-4726-8FF7-FF4B12983A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D21E20DA-52FD-41FC-AB37-5468D9F208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69EB0F03-97F9-4207-9552-FD5F92185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1675131-367D-4E22-8170-BE1BCA565B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8CA3664D-20A4-4FCC-9CD3-E7A452C5B4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A9515CFE-D1C5-4594-A572-DB2235C694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DCFB6755-EA85-4DA9-A570-59F500E95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824F6828-D6CE-44D4-BF48-6FA7F58862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97E302B6-BC6F-4DF5-B1FA-3BEE99267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42327E29-F07F-4C06-A1E3-19EBCABEE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1FF70127-1DB3-4507-ABD4-BE6242907A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9655D743-D6D1-4AAF-8644-B7B6053308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AEB3D1EA-07D1-4406-BF5A-AEA41D7D2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0DFB99DC-1A5F-455D-9AD5-B84298D1CB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30CD14F4-787A-4CB1-87CB-FD4A28816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A23CE74A-BDFD-4B56-84CA-734581FCF2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9E4FE61F-77E6-40E1-97B9-2B88B7CE9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3C5471DE-7760-4942-9752-D8676B2BED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AFC6266D-DA02-4614-88F2-7077DCC291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AE1A43A2-78D9-4279-B715-FED7BD94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A2B18DEA-1741-42E2-9097-7B5DE00183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A78E9B74-5DCA-4B60-89A6-2B3A85E24A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057B4547-96DD-4BA0-994D-C76DE93AD3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30454D66-4E7A-44FE-9822-3D34133AB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9051627-5724-440D-8B81-D4F83BE986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38507626-34D1-4BBF-B9EF-BDE8BBBFD6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209CB8E9-BC41-4D95-B65F-8285256AD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B597DBE-D5A0-45B1-A659-8452BF04A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053D2250-26AE-4ED4-8644-0A23D1CBC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932173CC-8796-4913-BFB5-DEABBA8553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79FC0C90-AECD-45F4-8BAD-CA3DAC393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9475113E-1AC5-4621-A394-9D0657FC01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EF8491AB-6DD8-4293-B4D7-550388F1BB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1851A60B-8BBD-4C38-9143-0AF1DC783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B9810BA7-727E-4871-A866-A0CD5EE6CD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E2252C24-7565-4F9E-81B7-F0385F30CB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91095F58-4C7C-4261-AF74-4C8BEA99F8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A79FED60-FFC3-4420-BB54-25D7E3D20C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1B619CEC-F915-4E63-AF98-E4212F9F6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03FBB620-A91A-4FF4-B380-DC4FEC600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912F7E0D-8362-4060-BB77-EC596B279A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4F11F9EE-F36A-4206-AE5B-60825B153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F342A80B-ACB4-4C6F-8250-212611A28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D4EC40C9-93C0-498E-A05D-17EF46BB9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42CF2F2-4895-495A-B10B-EE6C93BDB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2AFEDFDC-CB51-46B4-8294-26B55F973A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AD19ED5F-B560-4366-AD14-9EC71C7ED6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42E95D3F-2E55-4021-9D6F-B6E7224C9B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F45660DB-2DA2-4937-B362-69FA55D2B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FA488514-5D26-42FF-BD81-E9F2E1DE3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421E4366-604D-4893-BE4C-08D448A06C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9128E702-7B78-4B59-BAB4-530DF53A8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97456D98-32F2-4486-81EE-5CBDC51379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F3173B06-C53D-4E52-B3D3-7D10BB963E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A5E08649-A0F1-4F92-9B1A-23DD0768E2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0386755E-BD00-42F5-8AFD-3FE177FD6E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38479D89-3237-4F5A-9785-2F84E973F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F86502C8-2734-48E5-9834-A8435644CD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CEA77AA6-BB37-4CE8-9E75-DB4F595BA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CF79F8C8-5618-4880-A26B-8310380F0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80EE80C-A78F-4B21-985E-50CACEF2E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0EDC8879-9797-42E5-AB8E-E36229BF3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1B37764D-AF04-4F2C-81D9-5EFA3E5C02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31C6105B-1E1B-4444-A6E5-5B157F3C16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559B4EC8-EFFF-4DCA-AAB8-26AF6679DE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ED93E274-9D58-4EC9-80D4-33D9D3A09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61" name="Freeform: Shape 360">
                <a:extLst>
                  <a:ext uri="{FF2B5EF4-FFF2-40B4-BE49-F238E27FC236}">
                    <a16:creationId xmlns:a16="http://schemas.microsoft.com/office/drawing/2014/main" id="{6E5616A1-0B5F-4D6D-910E-792B393B3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2" name="Freeform: Shape 361">
                <a:extLst>
                  <a:ext uri="{FF2B5EF4-FFF2-40B4-BE49-F238E27FC236}">
                    <a16:creationId xmlns:a16="http://schemas.microsoft.com/office/drawing/2014/main" id="{BDD0D9C8-A2E7-4C95-BBC5-5E2D62D670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3" name="Freeform: Shape 362">
                <a:extLst>
                  <a:ext uri="{FF2B5EF4-FFF2-40B4-BE49-F238E27FC236}">
                    <a16:creationId xmlns:a16="http://schemas.microsoft.com/office/drawing/2014/main" id="{509401FA-7222-4A17-828C-1729888E93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25" name="Graphic 4">
              <a:extLst>
                <a:ext uri="{FF2B5EF4-FFF2-40B4-BE49-F238E27FC236}">
                  <a16:creationId xmlns:a16="http://schemas.microsoft.com/office/drawing/2014/main" id="{7B025375-9B31-46A6-87EC-BA8E94E678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0154385" y="4452524"/>
              <a:ext cx="1443404" cy="1443428"/>
              <a:chOff x="5734037" y="3067039"/>
              <a:chExt cx="724483" cy="724489"/>
            </a:xfrm>
            <a:grpFill/>
          </p:grpSpPr>
          <p:sp>
            <p:nvSpPr>
              <p:cNvPr id="26" name="Freeform: Shape 25">
                <a:extLst>
                  <a:ext uri="{FF2B5EF4-FFF2-40B4-BE49-F238E27FC236}">
                    <a16:creationId xmlns:a16="http://schemas.microsoft.com/office/drawing/2014/main" id="{454AFC84-3FCF-4783-9CE6-BE7BCF5CB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EEC3B2D5-1605-4334-8CC6-33D5D53E7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93286B7-109A-47DD-BD18-3A8E2FCDF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A6E4611D-D180-45CC-95F3-4D780BF21A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75D9DF6-64E6-48A9-89BE-1AEDF3DBA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A77E91B6-62FE-4219-8648-2FA062EE04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05794AA-8ED8-4FEB-B9E2-3D6829552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0CEF7D50-E12D-4F46-9B10-16E903FB7F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4D885088-5CE2-4ABB-AC5F-8E295C63A4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B7F9B5BB-81CC-442B-B607-5F084799EE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1CC6AB35-BB47-42CE-9492-77B57C3613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E13E089E-A0F7-4B85-BFEF-EABBF38248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9306C271-11BD-4ACA-99FC-BC847B6AB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A51C39C2-B68B-4FB3-AF93-3B6EFC5EB8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D19A9E62-BA64-414F-9053-428828BD4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90F1A2A5-D670-4734-B018-570175184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D896E20F-D59A-4E5C-AAC2-ED79FCAC3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B3B49622-0DD4-4378-A974-3EC752B2D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8BF83D4D-5E95-4F61-8A1C-624625209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FB270157-AA6D-4EE4-9506-368F8C97C6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94DA0BEE-AE9D-4CE8-B249-C229E628E8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AD089CCA-7A85-405E-9AF7-96F814E3B8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5E30352E-9DBA-4777-A093-B6F3D6060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264C5F14-2A45-42AA-948A-6C7D19578F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B3CF5D72-A8B6-4A2B-8F09-46F06C3B96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8D32D7ED-2507-43E0-BCA0-69F1D921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6029896F-72B5-4FBB-98D7-A4A6B7A8EB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C735037E-DA25-4564-960C-F744D00E1C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975717CD-2FAA-46E2-825A-5A409DC36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9ABAD2C5-9937-47FF-9A17-132CEA54C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5319C0FD-333B-49B2-B54F-959084B1C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A3F88462-C743-4DF3-9A31-09108B3DD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5A47CC3C-9310-422C-8AF8-CF56E286B3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64CBAB0F-DFA6-4370-AF0D-EAEA0DA18E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CB75D567-78A7-4986-B241-E03EB5B6A7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A6065FE5-5B5D-426F-A331-FFB91E483E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48748863-F066-4C39-BA9E-951EA19F1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2988B46B-EC58-4704-8960-75C617B2C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3C8F94F3-22A8-4403-BAF4-DA1344D120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6144F6B6-FBD2-44C5-93F2-36FB060AB8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FDFF1114-943E-4377-9482-AC35E9B91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E29A169E-8860-41C6-B2BA-656C9E87F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D1DA92F1-025A-41CC-892D-006269B6C0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5B423574-AD0E-466C-A690-E3BF7ABCC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C37E67DD-12D5-49FA-AE92-B1F4186329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3E085075-A03E-4D1C-A2BE-219D51E77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552ECBE-4DF7-4004-80CB-33A3864DC1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BB1DFB18-112F-43BE-938F-949ACF4CE4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107EA75-B66F-478F-A9A4-8BE4090A18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B032A1FF-0163-4F65-9627-3D0E330E7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68F81DD7-3941-40F3-A5C5-1D25AD61E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767D955C-E4A5-47E9-B07D-7C7FD8E395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331DEA5B-7DF4-4F3E-B837-7388E6701C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F640D8A9-2845-4810-99AA-3464C47FB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C1AA428D-A610-40EA-926D-72664C6A3A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088B6BF5-3A26-476D-AF79-46892B0AE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A0D38E94-BDA0-466A-866C-7D754B54B6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2E4807B4-64BB-4BB1-A6C7-B9F8B78FE5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AB74427A-2B27-4328-8ECD-0166E61D8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058C6F50-4093-4240-B613-EA20F73E29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341C2F64-B446-495C-B3ED-DA19115FD8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DEDDACDA-D780-49ED-88B3-AC1E6CECD3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3B6F340F-6BFF-4869-B569-850333B1C4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C4FC277F-1805-46F5-8D99-EE30A5FCD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DE3D8861-A4CB-46F2-812C-4857D1E76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5C3AD847-D9CA-4EC5-890E-21244786F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CA89CE44-4244-411C-A74F-1446D8BC1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60E6026F-2714-4620-8EE9-3C55C2D6C2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C0A828ED-45A9-4D69-975D-19CD36650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970CBCD0-B8B7-483D-A17D-9351A1A47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8BDEF120-B9AE-44F5-B98D-937D9C9293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A8C22314-7ABA-46AF-98F6-EA626787D8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8E57EC52-CDFD-4DC8-8C7F-DA76CBC94D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2E44CDAD-CC81-4519-A934-3E75CB58F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7234B76-B5E7-497F-8C9A-BEADE7D2A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308AC98-72DE-4623-8351-5CDBA5F858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16BCA60F-A345-4A89-8E76-8F628DE249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B712711F-FF52-40E0-8B6D-7AB132EFBB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EBB99ABA-6734-4713-A9AA-6A0613DB3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A8DBC39A-A841-4DAD-A5EE-BAD254A4FA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E88E8002-19BD-4C58-ACEF-D092676D5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637DEA0B-D0C3-4386-B016-9012088810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1E085198-3B84-4E70-8004-5B739F0D0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F8854E4-646B-4843-9429-2E68B3AE9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D75E4420-1C5B-4C29-9622-F3DA7E0BFB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69099746-E839-480D-A294-385184855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35C60C66-6A6A-42B6-82CE-9F5BCAD5F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A85425DE-B5F8-4166-8F76-168A6E6F5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AF5E9558-8664-40E2-818A-C90536250A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620CC716-8E51-492E-95F3-7DF5778E8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87956267-D439-4A6C-8779-9864DDF69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E566625F-0177-4163-AAC6-DD5AA35254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01580694-1781-46F9-B2C4-76F4689BA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1635D9A5-51BC-49A2-9AE2-4C8147FC5E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B6D58AC8-F8B3-4C3D-AE9F-26677AE638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53CA316E-6515-47CF-9F53-7A0EE31AF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F8E79866-F842-47A5-8D8C-0185FD69D0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A1939D2F-E660-4CFF-BF9C-2146DD9CC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3F048F16-4CC3-406C-93A3-3CEDF31C42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BA5658A8-AB7B-409C-A206-50CDD5818C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1A4F8AC2-9FA1-4E5B-ACB2-661CAABFEE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6438DDE6-AE18-4B2A-92CE-57D6032A1C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19B002FA-1035-4DE8-8097-3675A4FB2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699ADFD1-CBA1-4C59-A545-CA6EEAF2C4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85DDA6CB-B8BF-4E57-BF2E-5C880FAF87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6A8B2946-9D70-4DD4-B9B2-606E8F83A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C319A466-F3AE-4F1F-BD2F-77D9F148B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6CF0A07-A757-404E-9880-5AF3D52DE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DD3C2686-5B08-4159-865F-1B0A72E7EB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5AAB7354-0524-4F71-83F0-35FAFA9EE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C93C7EEE-727B-4A0D-AA01-3B0893F866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7F98C909-0D3D-402C-86A1-9647DA57BA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29CF4616-0FC7-4D90-97D4-47F26C31BF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A5151952-7057-44BC-B171-EC280CDD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0CC14CA9-836E-4131-9614-CC7AF80C7A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B9227461-A59A-437A-A371-0B3DD0510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4564435B-AE59-45CC-A733-1D61AB9A5F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24964014-4F54-4767-B2A1-1E68A49A2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AB12DA42-BE2F-486C-A207-50F0B2A0D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F35083CD-4EE4-48A6-BDE4-DCEB0CD087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2ACA69B4-304D-4E76-91E8-B824CC474C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05FBB8B7-7087-4F0C-8A80-BA19FA3C5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708B546A-B18E-4E08-B52F-1F1FB4515C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4D083028-5844-4BA9-91D6-6066256F8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46BDB7B8-D976-4509-BB67-E960BEB6E3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1F8D90CC-4AD0-49F4-B215-61FD0A2FE8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FA255F4C-2D85-48C3-A425-B1B090100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64D88F2F-ACB0-4172-BB9F-71ABC334D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6102F024-AF29-4883-BE6C-52EFD02071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809DB4B0-EDB8-4635-9A3D-B48E596585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A4BB9B4-19AF-4964-8FDE-1C02C01F3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3466ACF5-678D-47AC-A8E1-250FBEA6E5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CF4BE354-56F1-4CC0-ABC3-CFA225559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1FF6AB4A-7E14-48F4-B58E-D3BCD7F55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26A8026-2DFD-4691-81ED-CF8C6C810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DCBE85A3-D478-4EBF-A094-768EDE80E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9B03629E-D0C6-47D9-9E55-FB00BFBAD0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7ECA1C99-3F19-4C93-9683-CDDBE2840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6E53F2EA-BC30-4BEC-BBA5-FF485FD8B6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FE941FB-7EBE-489D-B1D8-06BC9E2F78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4FCECFFB-D979-4814-99CC-B8C0CCE047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5218BC88-1436-4861-9108-ED5C49172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7C43492A-8ADB-4CDA-976F-F9159DE140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448A8C4E-CD2B-4E83-895D-6B1071C5E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2315E315-11E8-4514-BE71-EEA42E2372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6C36A72-5D83-400B-9DC6-D6A4F7D365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DF388598-6DD8-4B12-8DBD-1F8933348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42ADD8C0-C6F0-46A9-8D78-B6026B55BD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B5CC1749-FD2F-40FD-AA5A-CAFE9C6E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38F5A197-D6C9-4BDB-A9DE-7FFE84B351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0B6C64F3-7126-4337-9067-15A64EF535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5A902BCF-C9BF-4566-AC1E-1E91502F2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09B1FBFF-C965-462A-9B34-D01689CAFE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C13CFECF-7502-40A2-92A6-3DBC74DF93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01280C84-683C-4088-8E3C-8A98A6749E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3747508C-3AE5-4D8D-A086-A46FDBEDEE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EEC02501-119D-4C07-AB8C-A131B125B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8F899201-EDD3-4F1A-89A6-345290E70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225488C2-1481-42C0-AE4D-4052F7EFF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84F224FC-B0FB-4A2E-A9BD-0F7CFB241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D04F68AF-F37B-4407-8471-E549ADCFA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6030291B-8F7B-4D02-A35F-561C0DAA8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3E961417-D5BB-4D51-8FD8-340228425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133EAFF3-FE9C-4606-89F9-19982C0FE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01882DC7-070C-47B0-B378-FA112A6CA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BDF1B4B0-0A75-4538-A610-7272090817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6E4AD28E-F206-45E2-9B00-A2E68FFB4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735023C8-4EFD-461A-8FFD-C78035856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7FFEB6B5-C11C-4B5F-BCC4-C86C5659E6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spTree>
    <p:extLst>
      <p:ext uri="{BB962C8B-B14F-4D97-AF65-F5344CB8AC3E}">
        <p14:creationId xmlns:p14="http://schemas.microsoft.com/office/powerpoint/2010/main" val="2764123480"/>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4" name="Rectangle 493">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3C4AAE-78F2-B18A-632F-B5DA0B60C4CA}"/>
              </a:ext>
            </a:extLst>
          </p:cNvPr>
          <p:cNvSpPr>
            <a:spLocks noGrp="1"/>
          </p:cNvSpPr>
          <p:nvPr>
            <p:ph type="title"/>
          </p:nvPr>
        </p:nvSpPr>
        <p:spPr>
          <a:xfrm>
            <a:off x="1331088" y="565739"/>
            <a:ext cx="9745883" cy="1124949"/>
          </a:xfrm>
        </p:spPr>
        <p:txBody>
          <a:bodyPr>
            <a:normAutofit/>
          </a:bodyPr>
          <a:lstStyle/>
          <a:p>
            <a:r>
              <a:rPr lang="en-GB" dirty="0"/>
              <a:t>Statistics:</a:t>
            </a:r>
          </a:p>
        </p:txBody>
      </p:sp>
      <p:sp>
        <p:nvSpPr>
          <p:cNvPr id="495" name="Freeform: Shape 494">
            <a:extLst>
              <a:ext uri="{FF2B5EF4-FFF2-40B4-BE49-F238E27FC236}">
                <a16:creationId xmlns:a16="http://schemas.microsoft.com/office/drawing/2014/main" id="{AAD42DD4-86F6-4FD2-869F-32D35E310C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496" name="Freeform: Shape 495">
            <a:extLst>
              <a:ext uri="{FF2B5EF4-FFF2-40B4-BE49-F238E27FC236}">
                <a16:creationId xmlns:a16="http://schemas.microsoft.com/office/drawing/2014/main" id="{4C36B8C5-0DEB-41B5-911D-572E2E835E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7" name="Oval 496">
            <a:extLst>
              <a:ext uri="{FF2B5EF4-FFF2-40B4-BE49-F238E27FC236}">
                <a16:creationId xmlns:a16="http://schemas.microsoft.com/office/drawing/2014/main" id="{5D1FF148-6725-4278-A9A8-A9A6A3F261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0389"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98" name="Oval 497">
            <a:extLst>
              <a:ext uri="{FF2B5EF4-FFF2-40B4-BE49-F238E27FC236}">
                <a16:creationId xmlns:a16="http://schemas.microsoft.com/office/drawing/2014/main" id="{B247507B-4D21-4FF7-B49C-239309CF2A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0389"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499" name="Content Placeholder 2">
            <a:extLst>
              <a:ext uri="{FF2B5EF4-FFF2-40B4-BE49-F238E27FC236}">
                <a16:creationId xmlns:a16="http://schemas.microsoft.com/office/drawing/2014/main" id="{96E43891-3B5E-9106-866B-85CA19D90F02}"/>
              </a:ext>
            </a:extLst>
          </p:cNvPr>
          <p:cNvGraphicFramePr>
            <a:graphicFrameLocks noGrp="1"/>
          </p:cNvGraphicFramePr>
          <p:nvPr>
            <p:ph idx="1"/>
            <p:extLst>
              <p:ext uri="{D42A27DB-BD31-4B8C-83A1-F6EECF244321}">
                <p14:modId xmlns:p14="http://schemas.microsoft.com/office/powerpoint/2010/main" val="273681136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9828231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CAAF1D9F-63B5-24AE-7A90-FA70E0EEE982}"/>
              </a:ext>
            </a:extLst>
          </p:cNvPr>
          <p:cNvSpPr>
            <a:spLocks noGrp="1"/>
          </p:cNvSpPr>
          <p:nvPr>
            <p:ph type="title"/>
          </p:nvPr>
        </p:nvSpPr>
        <p:spPr>
          <a:xfrm>
            <a:off x="2232252" y="633046"/>
            <a:ext cx="4463623" cy="1314996"/>
          </a:xfrm>
        </p:spPr>
        <p:txBody>
          <a:bodyPr anchor="b">
            <a:normAutofit/>
          </a:bodyPr>
          <a:lstStyle/>
          <a:p>
            <a:r>
              <a:rPr lang="en-GB" dirty="0"/>
              <a:t>Responding to ACEs:</a:t>
            </a:r>
          </a:p>
        </p:txBody>
      </p:sp>
      <p:sp>
        <p:nvSpPr>
          <p:cNvPr id="13" name="Freeform: Shape 12">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graphicFrame>
        <p:nvGraphicFramePr>
          <p:cNvPr id="30" name="Content Placeholder 2">
            <a:extLst>
              <a:ext uri="{FF2B5EF4-FFF2-40B4-BE49-F238E27FC236}">
                <a16:creationId xmlns:a16="http://schemas.microsoft.com/office/drawing/2014/main" id="{A842598C-1167-6D31-7DE4-453A3CC82C12}"/>
              </a:ext>
            </a:extLst>
          </p:cNvPr>
          <p:cNvGraphicFramePr>
            <a:graphicFrameLocks noGrp="1"/>
          </p:cNvGraphicFramePr>
          <p:nvPr>
            <p:ph idx="1"/>
          </p:nvPr>
        </p:nvGraphicFramePr>
        <p:xfrm>
          <a:off x="2232252" y="2125737"/>
          <a:ext cx="4463623" cy="40444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7" name="Freeform: Shape 16">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9" name="Freeform: Shape 18">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1" name="Freeform: Shape 20">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5" name="Picture 4" descr="Colourful boardgame">
            <a:extLst>
              <a:ext uri="{FF2B5EF4-FFF2-40B4-BE49-F238E27FC236}">
                <a16:creationId xmlns:a16="http://schemas.microsoft.com/office/drawing/2014/main" id="{32BC37B2-5747-B510-E730-43BECCD89558}"/>
              </a:ext>
            </a:extLst>
          </p:cNvPr>
          <p:cNvPicPr>
            <a:picLocks noChangeAspect="1"/>
          </p:cNvPicPr>
          <p:nvPr/>
        </p:nvPicPr>
        <p:blipFill rotWithShape="1">
          <a:blip r:embed="rId8"/>
          <a:srcRect l="17135" r="16367" b="3"/>
          <a:stretch/>
        </p:blipFill>
        <p:spPr>
          <a:xfrm>
            <a:off x="7020480" y="871280"/>
            <a:ext cx="4415738" cy="4415738"/>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p:spPr>
      </p:pic>
      <p:grpSp>
        <p:nvGrpSpPr>
          <p:cNvPr id="23"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4" name="Freeform: Shape 23">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TextBox 3">
            <a:extLst>
              <a:ext uri="{FF2B5EF4-FFF2-40B4-BE49-F238E27FC236}">
                <a16:creationId xmlns:a16="http://schemas.microsoft.com/office/drawing/2014/main" id="{04F7D452-44C0-0AEB-0E8D-24120EC04A7C}"/>
              </a:ext>
            </a:extLst>
          </p:cNvPr>
          <p:cNvSpPr txBox="1"/>
          <p:nvPr/>
        </p:nvSpPr>
        <p:spPr>
          <a:xfrm>
            <a:off x="6684669" y="6024729"/>
            <a:ext cx="2074750" cy="646331"/>
          </a:xfrm>
          <a:prstGeom prst="rect">
            <a:avLst/>
          </a:prstGeom>
          <a:noFill/>
        </p:spPr>
        <p:txBody>
          <a:bodyPr wrap="square" rtlCol="0">
            <a:spAutoFit/>
          </a:bodyPr>
          <a:lstStyle/>
          <a:p>
            <a:r>
              <a:rPr lang="en-GB" dirty="0"/>
              <a:t>(Dr Davies, Public Health Wales, 2023)</a:t>
            </a:r>
          </a:p>
        </p:txBody>
      </p:sp>
    </p:spTree>
    <p:extLst>
      <p:ext uri="{BB962C8B-B14F-4D97-AF65-F5344CB8AC3E}">
        <p14:creationId xmlns:p14="http://schemas.microsoft.com/office/powerpoint/2010/main" val="10314051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3" name="Rectangle 402">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05" name="Group 404">
            <a:extLst>
              <a:ext uri="{FF2B5EF4-FFF2-40B4-BE49-F238E27FC236}">
                <a16:creationId xmlns:a16="http://schemas.microsoft.com/office/drawing/2014/main" id="{2A638C7D-9088-41A9-88A0-7357157BC1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31180" y="1109243"/>
            <a:ext cx="4842710" cy="4842710"/>
            <a:chOff x="1881974" y="1174396"/>
            <a:chExt cx="5290997" cy="5290997"/>
          </a:xfrm>
        </p:grpSpPr>
        <p:sp>
          <p:nvSpPr>
            <p:cNvPr id="406" name="Oval 405">
              <a:extLst>
                <a:ext uri="{FF2B5EF4-FFF2-40B4-BE49-F238E27FC236}">
                  <a16:creationId xmlns:a16="http://schemas.microsoft.com/office/drawing/2014/main" id="{9714B173-1D32-4BBC-A685-1F5D257ABD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7" name="Oval 406">
              <a:extLst>
                <a:ext uri="{FF2B5EF4-FFF2-40B4-BE49-F238E27FC236}">
                  <a16:creationId xmlns:a16="http://schemas.microsoft.com/office/drawing/2014/main" id="{BEF82DD1-2343-4F41-B6A7-A6489A713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409" name="Oval 408">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270" y="1095407"/>
            <a:ext cx="4754948" cy="4754948"/>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0A46CC-79CB-F398-EAFD-EB3897EB87AE}"/>
              </a:ext>
            </a:extLst>
          </p:cNvPr>
          <p:cNvSpPr>
            <a:spLocks noGrp="1"/>
          </p:cNvSpPr>
          <p:nvPr>
            <p:ph type="title"/>
          </p:nvPr>
        </p:nvSpPr>
        <p:spPr>
          <a:xfrm>
            <a:off x="5644751" y="568517"/>
            <a:ext cx="6161004" cy="886379"/>
          </a:xfrm>
        </p:spPr>
        <p:txBody>
          <a:bodyPr>
            <a:normAutofit/>
          </a:bodyPr>
          <a:lstStyle/>
          <a:p>
            <a:r>
              <a:rPr lang="en-GB" sz="3700" dirty="0"/>
              <a:t>The Public Health Approach:</a:t>
            </a:r>
          </a:p>
        </p:txBody>
      </p:sp>
      <p:grpSp>
        <p:nvGrpSpPr>
          <p:cNvPr id="411" name="Group 410">
            <a:extLst>
              <a:ext uri="{FF2B5EF4-FFF2-40B4-BE49-F238E27FC236}">
                <a16:creationId xmlns:a16="http://schemas.microsoft.com/office/drawing/2014/main" id="{3F219210-B16A-47B6-9AA8-207DAFF37E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412" name="Freeform: Shape 411">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413" name="Freeform: Shape 412">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pic>
        <p:nvPicPr>
          <p:cNvPr id="384" name="Picture 383" descr="Stethoscope">
            <a:extLst>
              <a:ext uri="{FF2B5EF4-FFF2-40B4-BE49-F238E27FC236}">
                <a16:creationId xmlns:a16="http://schemas.microsoft.com/office/drawing/2014/main" id="{A39580AF-DBD8-9D34-31A7-9C7F80F041C7}"/>
              </a:ext>
            </a:extLst>
          </p:cNvPr>
          <p:cNvPicPr>
            <a:picLocks noChangeAspect="1"/>
          </p:cNvPicPr>
          <p:nvPr/>
        </p:nvPicPr>
        <p:blipFill rotWithShape="1">
          <a:blip r:embed="rId3"/>
          <a:srcRect l="19388" r="13863" b="1"/>
          <a:stretch/>
        </p:blipFill>
        <p:spPr>
          <a:xfrm>
            <a:off x="1649085" y="1864214"/>
            <a:ext cx="3217317" cy="3217333"/>
          </a:xfrm>
          <a:prstGeom prst="rect">
            <a:avLst/>
          </a:prstGeom>
        </p:spPr>
      </p:pic>
      <p:grpSp>
        <p:nvGrpSpPr>
          <p:cNvPr id="415"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416" name="Freeform: Shape 415">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17" name="Freeform: Shape 416">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18" name="Freeform: Shape 417">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19" name="Freeform: Shape 418">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20" name="Freeform: Shape 419">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3659D332-A346-970B-7F85-24A0D56EAA83}"/>
              </a:ext>
            </a:extLst>
          </p:cNvPr>
          <p:cNvSpPr>
            <a:spLocks noGrp="1"/>
          </p:cNvSpPr>
          <p:nvPr>
            <p:ph idx="1"/>
          </p:nvPr>
        </p:nvSpPr>
        <p:spPr>
          <a:xfrm>
            <a:off x="6234868" y="1820369"/>
            <a:ext cx="5217173" cy="4351338"/>
          </a:xfrm>
        </p:spPr>
        <p:txBody>
          <a:bodyPr>
            <a:normAutofit/>
          </a:bodyPr>
          <a:lstStyle/>
          <a:p>
            <a:r>
              <a:rPr lang="en-GB" dirty="0"/>
              <a:t>The Public Health Approach is a framework for understanding the impact of ACEs across a lifespan and how unbuffered toxic stress can impact the communities where we live, work and play. </a:t>
            </a:r>
          </a:p>
          <a:p>
            <a:endParaRPr lang="en-GB" dirty="0"/>
          </a:p>
        </p:txBody>
      </p:sp>
    </p:spTree>
    <p:extLst>
      <p:ext uri="{BB962C8B-B14F-4D97-AF65-F5344CB8AC3E}">
        <p14:creationId xmlns:p14="http://schemas.microsoft.com/office/powerpoint/2010/main" val="17915413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0" name="Rectangle 142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32" name="Freeform: Shape 1431">
            <a:extLst>
              <a:ext uri="{FF2B5EF4-FFF2-40B4-BE49-F238E27FC236}">
                <a16:creationId xmlns:a16="http://schemas.microsoft.com/office/drawing/2014/main" id="{3C1D1FA3-6212-4B97-9B1E-C7F81247C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434" name="Freeform: Shape 1433">
            <a:extLst>
              <a:ext uri="{FF2B5EF4-FFF2-40B4-BE49-F238E27FC236}">
                <a16:creationId xmlns:a16="http://schemas.microsoft.com/office/drawing/2014/main" id="{11C51958-04D4-4687-95A2-95DCDCF47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436" name="Freeform: Shape 1435">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438" name="Freeform: Shape 1437">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3" name="Content Placeholder 2">
            <a:extLst>
              <a:ext uri="{FF2B5EF4-FFF2-40B4-BE49-F238E27FC236}">
                <a16:creationId xmlns:a16="http://schemas.microsoft.com/office/drawing/2014/main" id="{7C65D6CD-F7AC-C133-90B9-50EFC7153121}"/>
              </a:ext>
            </a:extLst>
          </p:cNvPr>
          <p:cNvSpPr>
            <a:spLocks noGrp="1"/>
          </p:cNvSpPr>
          <p:nvPr>
            <p:ph idx="1"/>
          </p:nvPr>
        </p:nvSpPr>
        <p:spPr>
          <a:xfrm>
            <a:off x="1861854" y="2125737"/>
            <a:ext cx="4834021" cy="4044463"/>
          </a:xfrm>
        </p:spPr>
        <p:txBody>
          <a:bodyPr>
            <a:normAutofit/>
          </a:bodyPr>
          <a:lstStyle/>
          <a:p>
            <a:r>
              <a:rPr lang="en-GB" dirty="0"/>
              <a:t>National and local policies have a critical role to play in addressing wider social and economic conditions that can increase the likelihood of children being exposed to early adversity.</a:t>
            </a:r>
          </a:p>
        </p:txBody>
      </p:sp>
      <p:pic>
        <p:nvPicPr>
          <p:cNvPr id="1026" name="Picture 2" descr="Image result for public health approaches to aces">
            <a:extLst>
              <a:ext uri="{FF2B5EF4-FFF2-40B4-BE49-F238E27FC236}">
                <a16:creationId xmlns:a16="http://schemas.microsoft.com/office/drawing/2014/main" id="{85C484E8-AA3D-2B71-AD6B-89C2CC0D398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703" r="-1" b="-1"/>
          <a:stretch/>
        </p:blipFill>
        <p:spPr bwMode="auto">
          <a:xfrm>
            <a:off x="7235485" y="1200223"/>
            <a:ext cx="4072803" cy="4072815"/>
          </a:xfrm>
          <a:prstGeom prst="rect">
            <a:avLst/>
          </a:prstGeom>
          <a:noFill/>
          <a:extLst>
            <a:ext uri="{909E8E84-426E-40DD-AFC4-6F175D3DCCD1}">
              <a14:hiddenFill xmlns:a14="http://schemas.microsoft.com/office/drawing/2010/main">
                <a:solidFill>
                  <a:srgbClr val="FFFFFF"/>
                </a:solidFill>
              </a14:hiddenFill>
            </a:ext>
          </a:extLst>
        </p:spPr>
      </p:pic>
      <p:grpSp>
        <p:nvGrpSpPr>
          <p:cNvPr id="1440"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1441" name="Freeform: Shape 1440">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42" name="Freeform: Shape 1441">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43" name="Freeform: Shape 1442">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44" name="Freeform: Shape 1443">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45" name="Freeform: Shape 1444">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85768135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E44CD-E75C-3DA3-7BDF-2E5324EF786F}"/>
              </a:ext>
            </a:extLst>
          </p:cNvPr>
          <p:cNvSpPr>
            <a:spLocks noGrp="1"/>
          </p:cNvSpPr>
          <p:nvPr>
            <p:ph type="title"/>
          </p:nvPr>
        </p:nvSpPr>
        <p:spPr/>
        <p:txBody>
          <a:bodyPr/>
          <a:lstStyle/>
          <a:p>
            <a:r>
              <a:rPr lang="en-GB" dirty="0"/>
              <a:t>What Would A Good Public Health Approach Look Like?</a:t>
            </a:r>
          </a:p>
        </p:txBody>
      </p:sp>
      <p:graphicFrame>
        <p:nvGraphicFramePr>
          <p:cNvPr id="7" name="Content Placeholder 2">
            <a:extLst>
              <a:ext uri="{FF2B5EF4-FFF2-40B4-BE49-F238E27FC236}">
                <a16:creationId xmlns:a16="http://schemas.microsoft.com/office/drawing/2014/main" id="{0249E057-63B7-FEA9-085D-A8EBFAF4B1E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0204999"/>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8E05143-641A-9960-5FCB-577A42FCD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EEDECE-DF4E-A68C-90FF-F6B905EBE8B7}"/>
              </a:ext>
            </a:extLst>
          </p:cNvPr>
          <p:cNvSpPr>
            <a:spLocks noGrp="1"/>
          </p:cNvSpPr>
          <p:nvPr>
            <p:ph type="title"/>
          </p:nvPr>
        </p:nvSpPr>
        <p:spPr>
          <a:xfrm>
            <a:off x="946521" y="396117"/>
            <a:ext cx="5217172" cy="1158857"/>
          </a:xfrm>
        </p:spPr>
        <p:txBody>
          <a:bodyPr anchor="b">
            <a:normAutofit/>
          </a:bodyPr>
          <a:lstStyle/>
          <a:p>
            <a:r>
              <a:rPr lang="en-GB" sz="3700"/>
              <a:t>Why is Early </a:t>
            </a:r>
            <a:r>
              <a:rPr lang="en-GB" sz="3700" dirty="0"/>
              <a:t>Intervention Important?</a:t>
            </a:r>
          </a:p>
        </p:txBody>
      </p:sp>
      <p:grpSp>
        <p:nvGrpSpPr>
          <p:cNvPr id="11" name="Group 10">
            <a:extLst>
              <a:ext uri="{FF2B5EF4-FFF2-40B4-BE49-F238E27FC236}">
                <a16:creationId xmlns:a16="http://schemas.microsoft.com/office/drawing/2014/main" id="{374B2B31-544F-B1E0-CA5B-D787E148EF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91258" y="619275"/>
            <a:ext cx="932200" cy="932200"/>
            <a:chOff x="10791258" y="619275"/>
            <a:chExt cx="932200" cy="932200"/>
          </a:xfrm>
        </p:grpSpPr>
        <p:sp>
          <p:nvSpPr>
            <p:cNvPr id="12" name="Graphic 212">
              <a:extLst>
                <a:ext uri="{FF2B5EF4-FFF2-40B4-BE49-F238E27FC236}">
                  <a16:creationId xmlns:a16="http://schemas.microsoft.com/office/drawing/2014/main" id="{919E6B9A-EDD0-8398-ACB6-8904CE1B5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Graphic 212">
              <a:extLst>
                <a:ext uri="{FF2B5EF4-FFF2-40B4-BE49-F238E27FC236}">
                  <a16:creationId xmlns:a16="http://schemas.microsoft.com/office/drawing/2014/main" id="{33A39DE2-E2FD-539A-DD26-3AFFF2068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graphicFrame>
        <p:nvGraphicFramePr>
          <p:cNvPr id="365" name="Content Placeholder 2">
            <a:extLst>
              <a:ext uri="{FF2B5EF4-FFF2-40B4-BE49-F238E27FC236}">
                <a16:creationId xmlns:a16="http://schemas.microsoft.com/office/drawing/2014/main" id="{5EDF0114-D23F-3AAA-7E4E-9D6F095251CF}"/>
              </a:ext>
            </a:extLst>
          </p:cNvPr>
          <p:cNvGraphicFramePr>
            <a:graphicFrameLocks noGrp="1"/>
          </p:cNvGraphicFramePr>
          <p:nvPr>
            <p:ph idx="1"/>
            <p:extLst>
              <p:ext uri="{D42A27DB-BD31-4B8C-83A1-F6EECF244321}">
                <p14:modId xmlns:p14="http://schemas.microsoft.com/office/powerpoint/2010/main" val="3371411661"/>
              </p:ext>
            </p:extLst>
          </p:nvPr>
        </p:nvGraphicFramePr>
        <p:xfrm>
          <a:off x="946520" y="1747592"/>
          <a:ext cx="5217173"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5" name="Group 14">
            <a:extLst>
              <a:ext uri="{FF2B5EF4-FFF2-40B4-BE49-F238E27FC236}">
                <a16:creationId xmlns:a16="http://schemas.microsoft.com/office/drawing/2014/main" id="{6AF40A56-7476-137A-F4FB-32D1F98183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91531" y="1216299"/>
            <a:ext cx="1598829" cy="531293"/>
            <a:chOff x="6491531" y="1420258"/>
            <a:chExt cx="1598829" cy="531293"/>
          </a:xfrm>
          <a:solidFill>
            <a:schemeClr val="tx1"/>
          </a:solidFill>
        </p:grpSpPr>
        <p:grpSp>
          <p:nvGrpSpPr>
            <p:cNvPr id="16" name="Graphic 190">
              <a:extLst>
                <a:ext uri="{FF2B5EF4-FFF2-40B4-BE49-F238E27FC236}">
                  <a16:creationId xmlns:a16="http://schemas.microsoft.com/office/drawing/2014/main" id="{355C3ADB-388D-49DF-E4A5-6A67CDA7377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491531" y="1420258"/>
              <a:ext cx="1598829" cy="531293"/>
              <a:chOff x="2504802" y="1755501"/>
              <a:chExt cx="1598829" cy="531293"/>
            </a:xfrm>
            <a:grpFill/>
          </p:grpSpPr>
          <p:sp>
            <p:nvSpPr>
              <p:cNvPr id="20" name="Freeform: Shape 19">
                <a:extLst>
                  <a:ext uri="{FF2B5EF4-FFF2-40B4-BE49-F238E27FC236}">
                    <a16:creationId xmlns:a16="http://schemas.microsoft.com/office/drawing/2014/main" id="{72DCDCA5-89FB-66B2-4D49-941F0CB304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36E92B93-A878-019C-8A9F-2A4546A95E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17" name="Graphic 190">
              <a:extLst>
                <a:ext uri="{FF2B5EF4-FFF2-40B4-BE49-F238E27FC236}">
                  <a16:creationId xmlns:a16="http://schemas.microsoft.com/office/drawing/2014/main" id="{2A729A39-846B-A0BF-8462-31C6E1E5CBD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491531" y="1420258"/>
              <a:ext cx="1598829" cy="531293"/>
              <a:chOff x="2504802" y="1755501"/>
              <a:chExt cx="1598829" cy="531293"/>
            </a:xfrm>
            <a:grpFill/>
          </p:grpSpPr>
          <p:sp>
            <p:nvSpPr>
              <p:cNvPr id="18" name="Freeform: Shape 17">
                <a:extLst>
                  <a:ext uri="{FF2B5EF4-FFF2-40B4-BE49-F238E27FC236}">
                    <a16:creationId xmlns:a16="http://schemas.microsoft.com/office/drawing/2014/main" id="{520AECC6-EE10-07C4-E5C8-C46EB410D1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6D59E4A7-633A-7DC3-AE10-CA9FE0904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pic>
        <p:nvPicPr>
          <p:cNvPr id="5" name="Picture 4" descr="Puzzle pieces">
            <a:extLst>
              <a:ext uri="{FF2B5EF4-FFF2-40B4-BE49-F238E27FC236}">
                <a16:creationId xmlns:a16="http://schemas.microsoft.com/office/drawing/2014/main" id="{5C24C5E4-2D3C-CB8E-425B-E23EB77D47E6}"/>
              </a:ext>
            </a:extLst>
          </p:cNvPr>
          <p:cNvPicPr>
            <a:picLocks noChangeAspect="1"/>
          </p:cNvPicPr>
          <p:nvPr/>
        </p:nvPicPr>
        <p:blipFill rotWithShape="1">
          <a:blip r:embed="rId8"/>
          <a:srcRect l="17069" r="9449" b="-2"/>
          <a:stretch/>
        </p:blipFill>
        <p:spPr>
          <a:xfrm>
            <a:off x="7253021" y="1820334"/>
            <a:ext cx="3555043" cy="3217333"/>
          </a:xfrm>
          <a:prstGeom prst="rect">
            <a:avLst/>
          </a:prstGeom>
        </p:spPr>
      </p:pic>
      <p:grpSp>
        <p:nvGrpSpPr>
          <p:cNvPr id="23" name="Group 22">
            <a:extLst>
              <a:ext uri="{FF2B5EF4-FFF2-40B4-BE49-F238E27FC236}">
                <a16:creationId xmlns:a16="http://schemas.microsoft.com/office/drawing/2014/main" id="{127F28EB-B9AA-0283-CD3B-ED8A6AF831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154384" y="4466591"/>
            <a:ext cx="1443404" cy="1443428"/>
            <a:chOff x="10154384" y="4452523"/>
            <a:chExt cx="1443404" cy="1443428"/>
          </a:xfrm>
          <a:solidFill>
            <a:schemeClr val="tx1"/>
          </a:solidFill>
        </p:grpSpPr>
        <p:grpSp>
          <p:nvGrpSpPr>
            <p:cNvPr id="24" name="Graphic 4">
              <a:extLst>
                <a:ext uri="{FF2B5EF4-FFF2-40B4-BE49-F238E27FC236}">
                  <a16:creationId xmlns:a16="http://schemas.microsoft.com/office/drawing/2014/main" id="{EC703FD2-D80B-790A-F3C9-2F0523B3AE6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0154384" y="4452523"/>
              <a:ext cx="1443404" cy="1443428"/>
              <a:chOff x="5734037" y="3067039"/>
              <a:chExt cx="724483" cy="724489"/>
            </a:xfrm>
            <a:grpFill/>
          </p:grpSpPr>
          <p:sp>
            <p:nvSpPr>
              <p:cNvPr id="195" name="Freeform: Shape 194">
                <a:extLst>
                  <a:ext uri="{FF2B5EF4-FFF2-40B4-BE49-F238E27FC236}">
                    <a16:creationId xmlns:a16="http://schemas.microsoft.com/office/drawing/2014/main" id="{626AF911-2CFF-C8F5-4B51-45D54DBB91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CA1386AF-7A47-4E9C-53C0-AB7E63F17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0ECA13F8-A1AE-8431-C2A3-24BC8793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AACDEBF-9108-2E3B-6D68-EEE7FA7EF0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4E014A2B-AA1A-F9C6-D4D0-6B227D08F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39D4F7E1-6510-9616-D12B-3D73E566F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237C407F-BFFB-9885-3C90-F27F1859E8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69F557BA-BBD0-FA31-AE68-0D79E7E820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4BFF391C-C542-E906-C5D0-26026AF68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FF5CC9E7-A075-F5AB-3823-7A6F5A250A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41EF450E-78DC-3E52-3DF7-D86DAF8DF1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BC166704-51B0-48B8-645B-BBA68642D9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A374B23D-92BA-7B97-A8CF-14309EA40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63BF7868-02E8-7BFF-99A8-C01C72F69D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A35A89D2-89EC-AAD1-95A2-400FBB730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CA7AB9E6-EFFD-39AA-B9D1-667168E89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DDEFCCEF-DB05-24D5-3477-8086AB441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5EC62033-0AEA-BDE7-DA4D-0DFC5CA24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53793706-08A3-1578-1994-65B92F011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7730ACD5-8710-F099-27DE-0DD1D47CBE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291EC216-B6C8-5915-A997-951A0F61A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67342AE2-4F12-6EA7-28A0-836AED439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3F3A1F78-743C-A126-510D-5749232E74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48A5282A-210B-0392-4C38-D3900989D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88F2E6BC-33F8-CE9C-3BB4-26C67662DF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4036CFE0-B3E7-5AF6-5D13-FBAE9EE20D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86BC3A95-D99B-B8BB-45AC-4A505FE85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0984FF9A-612D-E335-E744-1C492859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6AC8C7F1-7205-DD70-0D2D-C1072EADBF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F374D15F-2343-BD19-C449-41B02F230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4664E450-A436-01A8-96C8-F08DB952FA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ACADBF46-164D-AEAA-8FB8-C532E8933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12ED2D84-CF04-EFE6-4CEA-9C383291F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3C75C5EF-8EAB-1ED9-D472-8913B93113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4A5F566-4AE3-36E9-54D6-64F231658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792B4FA2-B1CC-8D4A-8A65-720809C6D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9DB804DF-B2D6-7F19-1A73-11CB422A5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AF874EE3-E81B-0669-524B-4B87F6A96D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6A4E1E3C-D025-BCFF-56F7-D05847967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75DF2A8D-FF0F-413F-3365-0BB3DBE947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5E83CAD3-F77E-9FD5-79F3-CD6A68BAB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D5845C8E-4C35-5227-A3BF-7A253EFD47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95B9595D-D281-9D30-3D79-8287B8BFE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8D089936-7F8F-97E5-5139-4C873736E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3DB5B7D0-7091-C8B6-527B-7BF8E10BF2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D798601E-393F-06BF-0E8C-E924F7419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626F3E7F-2B94-8178-50DF-F60A40A8CB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C69FD3E0-81F3-DFE7-2545-FF00197BD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B622BD2C-919A-94E2-00C7-7B665B1D6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C5B7FF19-F252-71BA-B272-D74AF3E02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2350116E-69DA-2F85-21AF-7F53AA7B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512FF32E-F4F8-7A9D-168B-53F947D31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52DBADE5-8EB4-59B1-0DF8-6F8DC600E4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82531F72-F18A-CBAC-268A-E019E96D6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F3FCA715-C30F-019B-86F9-A903B63A9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E7CB310E-0D3A-7D53-58A2-20C54DE18A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8A9773E2-340D-6874-1D05-494AF8B6B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E262F181-E9D9-7564-AB50-2791685CCC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0F11518B-6A89-A2C0-7086-6386E6D78F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0094CDA6-9DEA-3CDB-9B04-CEEE148D7A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E133968A-0494-6018-F6C0-BAF2737282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F38CE77D-C073-BC9E-015B-A31B6F748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FDEA63EF-29C5-9D00-542D-94D113384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8088ADCB-4143-690C-FD46-220ADDEFD5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14C9C1F6-F35F-4F1D-ACBA-3297B988C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08FF8E3E-D16F-0D43-790E-8D1B6FF2AB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3218FEEC-213D-F6CA-9E1A-34F23ECF75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4ACE984E-94B1-7F0F-CF84-A704BFABB1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2B5EDB8F-FC2F-999D-19ED-8346C8C52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6F0E8398-AA75-3603-4D7D-5CE134661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9EDDBE86-20F3-C864-93E2-DE215E9211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EEC35457-7303-2008-DEDE-CABB11EDF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32D537D4-2D55-15D2-6DFC-938321FF3E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5D37239-68FD-EC29-4433-8BDDC4184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AF9CDCD8-4165-D1C5-E818-A23BEDD4CC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F8F87FBD-724A-F316-7759-957DA08CBC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A8161A41-8C7E-5503-72CD-8C6763BE99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FEEF56CA-F723-5837-84BE-86DBDDE99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9EA59097-7C79-F7A0-18EC-D27F466F14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8FF3711A-90B1-540F-7B44-1E5F83B060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9D5FC505-CBD3-CCBA-489D-02A0058186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F26E6E22-A781-5CD4-EE88-C68B1CF512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7F298930-E518-1C64-93EA-411DD0C4B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B1D46227-49A7-13AA-B523-A8D152F6B2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DFFF67B3-BB18-E984-760F-1B0092324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1ADB21AD-AAAE-012C-2D61-8A1EB0E970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010B982A-B537-F821-8758-E5E1ECCEB3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F12C1244-CD5B-4B1B-D83D-F93930CF95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53198FEE-4B76-BE1B-C6C0-2C476C2A5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1950B110-1FE6-2BE9-F934-1B261F3736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EFD219C3-4A44-BD1C-78EE-B217D87E9F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DDBE4484-26D9-CC0A-B2AF-77CC05F8E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8600EE78-7867-8B97-DC77-1AB7AC3A3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4B493A-185A-BBB2-6E0B-0375C0698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F3542689-A267-E71C-C2A2-ABE8A4C0C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509C0378-794A-E8E5-7EFB-3472031F6E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9106F1EB-12ED-8F99-AE33-DE6F08081E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EF24C889-E336-E891-D1A5-C09AAFEA9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3D2D8CFE-07E4-424E-AAD1-8C49D7C156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7AC0076-3896-0C56-C373-1143A22294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97C39C1E-5436-C2F3-5858-F2E788AE4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BED7CABE-BE1B-C13D-0ED2-39D30ACBD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202C619C-CB9B-C3B4-0900-9AA284A94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67FA66E5-74B9-E477-C647-66489A4C5F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BCE0D6F5-730D-0511-61F8-8123FD9572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AFFDBBD5-E14A-5CE9-43BE-2A68C573A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2803C313-85BC-63B3-9993-829EDE9F99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3818C94-DB67-739E-F53D-83E7E88CFA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FEEE69D9-EC3D-9C71-3C20-5B5E5A966B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9130848D-CC8D-EE1B-8AC2-51B8E6074F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043B70FD-E815-A7EF-710E-2DE3D28C8F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7F5BB527-0794-CD12-CDC4-13D4B29576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0FE7D2EB-AC02-F18E-953F-66F2E8741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1F265C5E-8A3F-D45B-338D-051369CB0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A81BC82-5152-27EC-B8AD-8A1CCEFC3E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B5B1F1EB-85D6-225C-95B4-A219A762D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D361B9AF-4198-DE66-D545-392191D8D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549F8AD1-6380-5727-40D1-4703CE54D3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FE8BA6D-1E3C-51D0-28A7-AE4F8A96A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BB431C9-9A69-2BEB-30BF-A9FCB3AD7B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8BFA02B6-ADD6-ED9D-6ECF-7DC0CB4CC7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2C25B23-26A7-7C2A-4452-3866696E5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68186DCB-5E93-D1D8-37A1-C74EE667B5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275E0350-106A-1D5B-99F8-919A364B8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942491C8-4DE5-8774-34FE-13ED72B60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E6E4E2DB-D2EC-AC73-4A74-3EA8EFE83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27D87392-69D3-8186-4619-35DE5C1DF8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B9D33A98-AE7E-D86F-3B19-9828B711F2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BD3C4B96-82E2-6859-D725-BE1EFBC011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EDEDDB58-7D8E-C8B6-2FEC-AF5C9E7BC2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0CDA0845-99D3-A408-5D4F-5CFE19AC6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6C2FCB82-C793-93FE-0EB9-E34C314EB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5EDD1381-7BAC-C9AD-EB50-ACD3FDD49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4BB7935D-F45C-8E05-FB17-7A9686F6FA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87DA387B-6DDA-9B2C-549D-2F6C0C420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0CCAD022-DD74-2D5C-99FA-29FD8F3AF6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3D2F361A-003B-A0F0-D897-C7663A8DD2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24561B77-9DE2-3FF1-BEDC-969986CAA1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461ADD17-CEC9-8898-1604-62430B29B5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D5B6EECF-A0CA-2353-B286-5A74FEEC6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A7328C4A-5874-4B65-9C3D-A3C21CFC32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883BD5A-D5B3-B09B-4011-62482A81A0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9EB4B00B-BB12-6CA9-3CBE-3DA0B395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E5ABF5E1-3B43-1FB3-15E1-A4144D67A5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B03FE605-09B3-B1BB-FAB9-1D46145908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1FCC0B02-448B-796A-0EB0-E5C294A77F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034FD71C-5C67-E9CC-6738-437601DDB5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E7724662-3915-DED1-B44A-91F3020B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81BC2645-FCDE-6EC8-5592-A027A30686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72C57858-8931-289D-2808-A2355F0A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DCD5C9F5-088A-A809-8989-F99A88B033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D7500C74-B477-E8BF-5DB1-628F0C28AB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664086E3-146F-AA91-A082-3F905E7ACE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1065BF31-0708-D022-2C5E-A6B91BC8E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7A792519-0054-0FD7-A3CF-856420DCA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E2CA5FE0-8BEF-A0E3-0D1E-8000717EFD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683561FD-455A-09AD-3BC0-3A8538AE7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331536EE-EECB-2E26-4879-61BCC97029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42B82EFF-2964-5CED-F521-7935D9364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81222000-5E25-0DB0-7B4D-5C3A77D63E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383A7CE2-24D9-A028-25D6-7BE8DF2E1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3925948C-CA31-A0B2-A877-C07AB1C98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8151485-34AF-388F-78C0-7619FAAA0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A6D26FCF-C7BC-59C1-A1A8-277BF8646E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802BC666-957C-66BC-EE55-89126273FF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16F539D1-2E7F-4854-85FC-C7B1309AA9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61" name="Freeform: Shape 360">
                <a:extLst>
                  <a:ext uri="{FF2B5EF4-FFF2-40B4-BE49-F238E27FC236}">
                    <a16:creationId xmlns:a16="http://schemas.microsoft.com/office/drawing/2014/main" id="{AD6E44C1-E3CA-4324-0368-C9C9495ACC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2" name="Freeform: Shape 361">
                <a:extLst>
                  <a:ext uri="{FF2B5EF4-FFF2-40B4-BE49-F238E27FC236}">
                    <a16:creationId xmlns:a16="http://schemas.microsoft.com/office/drawing/2014/main" id="{65FEC9E6-AD18-AF7B-C353-F362438D8C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3" name="Freeform: Shape 362">
                <a:extLst>
                  <a:ext uri="{FF2B5EF4-FFF2-40B4-BE49-F238E27FC236}">
                    <a16:creationId xmlns:a16="http://schemas.microsoft.com/office/drawing/2014/main" id="{848F5D6D-FA57-3D0D-4599-3B4997B23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grpSp>
          <p:nvGrpSpPr>
            <p:cNvPr id="25" name="Graphic 4">
              <a:extLst>
                <a:ext uri="{FF2B5EF4-FFF2-40B4-BE49-F238E27FC236}">
                  <a16:creationId xmlns:a16="http://schemas.microsoft.com/office/drawing/2014/main" id="{F935EA72-5F75-9DD7-FC61-87E590CEE79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0154384" y="4452523"/>
              <a:ext cx="1443404" cy="1443428"/>
              <a:chOff x="5734037" y="3067039"/>
              <a:chExt cx="724483" cy="724489"/>
            </a:xfrm>
            <a:grpFill/>
          </p:grpSpPr>
          <p:sp>
            <p:nvSpPr>
              <p:cNvPr id="26" name="Freeform: Shape 25">
                <a:extLst>
                  <a:ext uri="{FF2B5EF4-FFF2-40B4-BE49-F238E27FC236}">
                    <a16:creationId xmlns:a16="http://schemas.microsoft.com/office/drawing/2014/main" id="{E1215EDA-F43A-8B5B-4F86-AC014D16A1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BAA6FC80-E1A0-96AA-14A7-0AD69519D9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7413293-E0C7-596B-16A2-0BA17B3338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BDE80FE-1A0E-9225-24E3-FD794CA01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C905E9DB-09AE-367E-B771-1548328017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B5EF7C5F-2B09-BA1A-BF0E-7ACB6D0268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A155D3AD-A7C7-95D5-4905-0D198E0F1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C4ABF90C-3A1E-4186-0CA0-BCBE037AE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995F2DB6-05CE-065A-9CCA-3F28A03E88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80BBB8A5-4E05-14EB-A8E5-060451303A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73BC40F0-D8D3-4926-28AF-62BAFE6F1A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02CCAF96-6636-3BEE-BA75-92CE585F5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C3590B54-01F2-88C8-60B9-AC81236BD8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493736A-5071-E995-35AE-A2D8333F8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C91DB04C-9280-FE61-FCB2-DF9460A320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884939E6-E889-E1A0-C38F-53BF1138CA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4BAB03F7-C745-6578-57EE-4D63A3B543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09020EA0-9BC0-D31A-603C-9352D8C31E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B1D16303-98B5-229D-9EBF-6B6BA653F1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CA702C23-EE85-71EC-F68C-B3C2270E14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0A14E949-4EC5-7FA3-FCDD-A67846C10C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ADE393CC-69A5-247D-9E72-D43874B956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594906DA-E5E9-E631-24E8-F87C9BC6E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DE75F8AE-D427-3087-32BB-BFA161C1AD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E2FBFE64-FB8A-BB74-BD98-71A37E8139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AB5B2E6B-7D9D-D586-AA3C-3850C15503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F520E976-A28C-D063-2E77-403F26465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36BE1F2F-FB35-40D4-0786-ADC9885637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1B677607-1E8E-7E96-15D2-C88A7C86E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7D465413-5325-0075-43A4-C1E6E7077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14D1DD30-B58B-4069-883D-EA8A232B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27FCE923-8D98-96BB-91E3-1776318521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EEB4D3FC-D7EB-535E-AAD7-D69434D27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4B07227D-B496-58B1-CECC-8A1193BB5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BFD428EC-F18C-96FB-43FF-5A1AA8469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FB6ED607-813E-BADC-AB9C-A70BB17C79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DBF89A4E-0838-99FE-E32C-274A37C78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68E36900-FC65-93D7-3882-EFA4531E0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1A31812D-FF95-7C2D-6BA7-71DC99511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DC15548-D221-F80C-0721-BA31757791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B39D4A5F-88A1-3B2E-C90F-CF9220439B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72A6540D-AFDB-DFA9-601F-933247127F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A4F9486B-5DB8-1339-D045-E30E95FC7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43E03E35-DF1A-6CC8-3EAB-B790E5EF90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90A50C3-D7C2-993E-22BC-0E15AAFE8E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49B4BF35-4F01-5A85-B8CA-818C361F6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8531E946-15AA-13A2-CABD-059B706AB4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7438F6E2-68E3-AA42-F3DA-E23DEC5F90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DA84AB31-62EC-BD1C-8603-1D177ACFDA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8F988C57-CBD0-2E97-E375-D81B5D211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04182A9C-C57A-8D1D-5AAE-A2E36614B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B9C73CA7-BD4E-769D-775E-F275BE559D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6E671547-1D6A-186D-E9B0-7253963AA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9567CC29-7003-E7D2-D6EC-BA9D5693E4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94E74E56-1971-C200-136F-6B57427D36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8A4199D4-27FF-77EC-BAD4-D8120EFCCB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8B36452-32C8-C6C8-03E6-820403B342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E41980F3-EFDD-E83C-ACE3-7AC59125EF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8F1BEB88-D1CD-10F9-A213-4ED0B35279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8AA86F85-BB27-0941-A0CD-C46DD67325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67B52051-B934-C584-0D99-100D5F3A3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D0B28B0A-1670-2F58-3A17-88EE5AE0A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C59E1E07-2EF3-E6D2-4D37-3C8CDD933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886D242D-410C-233C-47A6-46104D28D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4CA58FE6-E20A-819B-4324-A2AE2489EA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D0150F4-609F-D26A-932E-10BA291509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42BAA45C-831A-B505-FD4D-78E67C125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2208C854-419D-D478-7B93-B9DD3867E5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9865AF6-81C9-70F5-255B-31D8C1943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13930679-669A-2980-EE60-77B1A2705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E9B2069E-5378-44FD-CB04-530F425595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502B74F1-5644-C6C6-8054-FCDC30899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FBC62EF6-FB17-3826-5803-5C02A19F2E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1A96B6D5-95F1-311A-67A6-C0BFF6F7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BB5ED457-69F2-CA5A-2219-DDFBF24D4B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CE14A68E-A136-538E-B313-9B1F0057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CD4B14B5-70FF-E62A-1ED1-CCA0E208E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44983844-F020-F842-CE19-D3A47C8AD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A435E220-E464-781B-AA8D-102E95413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AAD14B4B-2FE9-7875-123A-05BF23417E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043C6FC7-5C7A-3C1B-5C25-F1DDC37DB2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54E76FC8-37A6-73DD-4BCB-DEABD96E1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D9C735F7-5CD0-9BC5-C9B7-6AC65E51A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FE7194DD-1C2D-F163-B8C3-369AF4ADB8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DAD4AE0D-5797-9272-BFFA-4CDD60702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5789DE51-E318-A4D2-6F1B-86648A29C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A2805049-E4CB-0D26-103C-F55A06125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9F105A5-4503-1811-3D6C-2B2695E4F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31F9C479-D86C-CDA6-EA0B-2E00E739B4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3FECC6EF-D5DF-503C-7628-28E93BEE61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AC8AE6-8B06-7291-E36F-E61BA57DA1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5FC1ED8-4C5D-872F-CAE6-4AA9579ECF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8D268D8-B236-7CA5-B8DA-5742CAE359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5065917-4024-9D9C-BD0A-F31C8B8165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946720E7-DEEF-0F3B-62F0-A4496842E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44618F56-F9F4-057B-DB22-768996DE57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C5628077-1EEB-B848-DE72-8051B8609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24F8D124-3403-14BE-1734-970D3EE3C1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5A43DFC0-C58C-CD98-3DC3-5C4B270943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58D58401-9D10-152B-8015-A477E4F35A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C898BA8D-A1BB-9C0D-37B4-4B9B1EEB89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DF050E14-DCAE-092D-B4ED-957D99CA2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5B48A223-86B8-33D5-7AD9-3E078C490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04E0D41E-BCEC-7A11-60E3-24E11B29F7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343A7883-0B5F-E4A4-04B7-BAF3005E9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5CAC9EDF-3134-29DE-468A-B5A19526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9EAD504D-F2AA-ABE1-1186-E48AF22C73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56EDC1C6-084F-9440-414B-55EA8B8B76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5D6BC9D6-4CDE-1776-79BC-5E970496F3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9921EF3D-0E7A-582E-CA62-23EE4E926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55085577-4B89-829F-D689-58C2F95258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E5ADEABB-0AF8-1015-BF60-A6A7BC4B8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607301FF-3BE4-E934-92B1-FB7BB0AA0F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6CB672DD-6E1D-3DDC-1187-1380749F2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52792669-1048-52C1-4BF3-E551D74916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9565DDCB-DF04-C8CF-F135-C39A58DFA6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022AD756-6885-B5F2-2F72-F94C98F63A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1124977-0BD5-9E53-0D18-07D93E345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730BDAD8-4F16-A13C-F838-BE3C41AB3C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89801805-5077-536B-C582-F75570CBD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1CFBE223-84FE-826F-D44A-4269F820B0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CF236F8-CBA9-E80F-055E-511ADA6A6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D55BBD8F-DAA4-6140-8A7A-41DAD1CEC2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A2EF5EDE-7A89-744F-6590-1959206998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38CFE046-FB60-0696-70DA-B9CA3B62C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FC34181A-6240-456A-1CBE-AD39CC917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420DA98A-6B24-C223-CB6A-1D77B58197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53E0DB7F-DE01-ECE6-562A-8B84D913DA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30C6DC38-0488-34CB-9E9F-9AA03E7B1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2FFC2ECB-4C94-95FC-65BF-77A31114F6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AB0238C6-D656-4A37-962D-7C59B4A6A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23B3D50D-20CA-C14C-F524-8112B809E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EF1C34F7-8F58-D64B-3D48-35428DC0FF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EC9A38AA-CDB5-A2B2-7E60-28392C47F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7E99D9F0-F04E-067E-9FF6-4B55D98D2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0ACDBAFE-7B0F-5C9B-3EAD-7B734E9A0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9508BC3D-1FDC-656C-F661-045F1F61C9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C4C593CD-D675-2CE1-0E22-B0A7F69B9B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E553AB88-29A8-DF05-1140-D29511086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FCEE0141-785D-535A-F029-8CA5D7BD2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D2FD3F49-72E6-6BDF-23D8-069F1BA6FE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DFABBACD-647E-D0EE-DC90-7D5660798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68A3870A-4EC2-2CE2-7810-A4735A7113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F925623E-EA42-8B32-75AB-4B0844941F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33999183-2796-B9CE-DF9C-93CB829C5A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B455873D-59AB-79AD-02C4-9512B1101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DD166DB1-55E5-907D-418B-F7C1EA40A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5FCBBDD6-166E-C9A7-CD8D-0C33F946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D62D8973-7C6D-6B23-1378-AA5A8071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F75EC737-2B28-4235-B14F-8E6B1E3BC1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AB1E2684-E5BF-76EC-71CE-764D446878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9851BEBA-FBC6-14E2-5C2A-5D7692557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592F19E4-1624-D071-027A-86083CC5B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3BBF73F-7D3E-1E1F-6E69-095306CCB8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33699587-238B-2B64-D419-CBF63B022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34DD324-1D9C-1001-6078-245E5FDD45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058CB453-0A41-EEAF-326A-518B1A154C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6FAE382B-447D-9BA4-62BF-EAE7B73D0A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D06DC920-20C3-8C13-A6CA-A7BF2CC09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38651538-E8C6-68BB-0C50-02D6DDB5CA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8B6E3483-92E5-D782-97DB-ADBA88F3EE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42EF6D17-2412-B981-DF45-07A29824D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34D21DFF-E1B8-5A2D-BC31-5A1DFE7FF6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7F4FDD73-E7F1-1E9A-9919-5072DBB3CC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0E4CA27A-BFCB-1791-557E-A567E61C39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B84B0BF2-E7B2-E3BA-4E11-E70BFCAB41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7E251E6D-5450-B7E9-0051-322A17C4E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DECDBED5-F177-640A-C7CF-C2AB7EDDB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55827090-8E8C-4679-A766-170FAE1EBB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grpSp>
    </p:spTree>
    <p:extLst>
      <p:ext uri="{BB962C8B-B14F-4D97-AF65-F5344CB8AC3E}">
        <p14:creationId xmlns:p14="http://schemas.microsoft.com/office/powerpoint/2010/main" val="2687597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A178CF6D-CF78-AB02-A3E1-3CA37FCD57D4}"/>
              </a:ext>
            </a:extLst>
          </p:cNvPr>
          <p:cNvSpPr>
            <a:spLocks noGrp="1"/>
          </p:cNvSpPr>
          <p:nvPr>
            <p:ph type="title"/>
          </p:nvPr>
        </p:nvSpPr>
        <p:spPr>
          <a:xfrm>
            <a:off x="2232252" y="633046"/>
            <a:ext cx="4463623" cy="1314996"/>
          </a:xfrm>
        </p:spPr>
        <p:txBody>
          <a:bodyPr anchor="b">
            <a:normAutofit/>
          </a:bodyPr>
          <a:lstStyle/>
          <a:p>
            <a:r>
              <a:rPr lang="en-GB" dirty="0"/>
              <a:t>Vulnerability:</a:t>
            </a:r>
          </a:p>
        </p:txBody>
      </p:sp>
      <p:sp>
        <p:nvSpPr>
          <p:cNvPr id="13" name="Freeform: Shape 12">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3" name="Content Placeholder 2">
            <a:extLst>
              <a:ext uri="{FF2B5EF4-FFF2-40B4-BE49-F238E27FC236}">
                <a16:creationId xmlns:a16="http://schemas.microsoft.com/office/drawing/2014/main" id="{630F3FAB-C102-1698-D4A1-834A4A08A536}"/>
              </a:ext>
            </a:extLst>
          </p:cNvPr>
          <p:cNvSpPr>
            <a:spLocks noGrp="1"/>
          </p:cNvSpPr>
          <p:nvPr>
            <p:ph idx="1"/>
          </p:nvPr>
        </p:nvSpPr>
        <p:spPr>
          <a:xfrm>
            <a:off x="2232252" y="2125737"/>
            <a:ext cx="4463623" cy="4044463"/>
          </a:xfrm>
        </p:spPr>
        <p:txBody>
          <a:bodyPr>
            <a:normAutofit/>
          </a:bodyPr>
          <a:lstStyle/>
          <a:p>
            <a:r>
              <a:rPr lang="en-GB" sz="2000" dirty="0"/>
              <a:t>Body’s stress response can disrupt brain development; </a:t>
            </a:r>
          </a:p>
          <a:p>
            <a:r>
              <a:rPr lang="en-GB" sz="2000" dirty="0"/>
              <a:t>Meaning memories and emotions may not be properly processed;</a:t>
            </a:r>
          </a:p>
          <a:p>
            <a:r>
              <a:rPr lang="en-GB" sz="2000" dirty="0"/>
              <a:t>Difficulty regulating emotions;</a:t>
            </a:r>
          </a:p>
          <a:p>
            <a:r>
              <a:rPr lang="en-GB" sz="2000" dirty="0"/>
              <a:t>Struggle with impulse control;</a:t>
            </a:r>
          </a:p>
          <a:p>
            <a:r>
              <a:rPr lang="en-GB" sz="2000" dirty="0"/>
              <a:t>Engage in potentially unsafe behaviours; </a:t>
            </a:r>
          </a:p>
          <a:p>
            <a:r>
              <a:rPr lang="en-GB" sz="2000" dirty="0"/>
              <a:t>More at risk to stress- related disease. </a:t>
            </a:r>
          </a:p>
          <a:p>
            <a:r>
              <a:rPr lang="en-GB" sz="2000" dirty="0"/>
              <a:t>(Curtis, 2021).</a:t>
            </a:r>
          </a:p>
        </p:txBody>
      </p:sp>
      <p:sp>
        <p:nvSpPr>
          <p:cNvPr id="17" name="Freeform: Shape 16">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9" name="Freeform: Shape 18">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1" name="Freeform: Shape 20">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5" name="Picture 4" descr="Digital art of brain">
            <a:extLst>
              <a:ext uri="{FF2B5EF4-FFF2-40B4-BE49-F238E27FC236}">
                <a16:creationId xmlns:a16="http://schemas.microsoft.com/office/drawing/2014/main" id="{D822A9E5-491A-E8DF-65A7-63B429C4C547}"/>
              </a:ext>
            </a:extLst>
          </p:cNvPr>
          <p:cNvPicPr>
            <a:picLocks noChangeAspect="1"/>
          </p:cNvPicPr>
          <p:nvPr/>
        </p:nvPicPr>
        <p:blipFill rotWithShape="1">
          <a:blip r:embed="rId3"/>
          <a:srcRect l="26220" r="17531" b="3"/>
          <a:stretch/>
        </p:blipFill>
        <p:spPr>
          <a:xfrm>
            <a:off x="7020480" y="871280"/>
            <a:ext cx="4415738" cy="4415738"/>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p:spPr>
      </p:pic>
      <p:grpSp>
        <p:nvGrpSpPr>
          <p:cNvPr id="23"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4" name="Freeform: Shape 23">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53485610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9DAED-FA12-4C0F-3013-5E9259919F6C}"/>
              </a:ext>
            </a:extLst>
          </p:cNvPr>
          <p:cNvSpPr>
            <a:spLocks noGrp="1"/>
          </p:cNvSpPr>
          <p:nvPr>
            <p:ph type="title"/>
          </p:nvPr>
        </p:nvSpPr>
        <p:spPr/>
        <p:txBody>
          <a:bodyPr/>
          <a:lstStyle/>
          <a:p>
            <a:r>
              <a:rPr lang="en-GB" dirty="0"/>
              <a:t>ACEs, Exploitation and Crime:</a:t>
            </a:r>
          </a:p>
        </p:txBody>
      </p:sp>
      <p:graphicFrame>
        <p:nvGraphicFramePr>
          <p:cNvPr id="5" name="Content Placeholder 2">
            <a:extLst>
              <a:ext uri="{FF2B5EF4-FFF2-40B4-BE49-F238E27FC236}">
                <a16:creationId xmlns:a16="http://schemas.microsoft.com/office/drawing/2014/main" id="{BAAF5542-D44D-FDFD-DFCA-F12053DFF495}"/>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622525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0E971B-59EA-42B1-10D5-703288B66FD9}"/>
              </a:ext>
            </a:extLst>
          </p:cNvPr>
          <p:cNvSpPr>
            <a:spLocks noGrp="1"/>
          </p:cNvSpPr>
          <p:nvPr>
            <p:ph type="title"/>
          </p:nvPr>
        </p:nvSpPr>
        <p:spPr>
          <a:xfrm>
            <a:off x="838200" y="1748452"/>
            <a:ext cx="4974771" cy="3587786"/>
          </a:xfrm>
        </p:spPr>
        <p:txBody>
          <a:bodyPr>
            <a:normAutofit/>
          </a:bodyPr>
          <a:lstStyle/>
          <a:p>
            <a:pPr algn="ctr"/>
            <a:r>
              <a:rPr lang="en-GB" dirty="0"/>
              <a:t>The Links Between ACEs and County Lines:</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tx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tx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tx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7" name="Content Placeholder 2">
            <a:extLst>
              <a:ext uri="{FF2B5EF4-FFF2-40B4-BE49-F238E27FC236}">
                <a16:creationId xmlns:a16="http://schemas.microsoft.com/office/drawing/2014/main" id="{EFEA0DC1-A3C7-3AD9-B14E-BD7A21C1C36E}"/>
              </a:ext>
            </a:extLst>
          </p:cNvPr>
          <p:cNvSpPr>
            <a:spLocks noGrp="1"/>
          </p:cNvSpPr>
          <p:nvPr>
            <p:ph idx="1"/>
          </p:nvPr>
        </p:nvSpPr>
        <p:spPr>
          <a:xfrm>
            <a:off x="6477270" y="1130846"/>
            <a:ext cx="4974771" cy="4351338"/>
          </a:xfrm>
        </p:spPr>
        <p:txBody>
          <a:bodyPr>
            <a:normAutofit/>
          </a:bodyPr>
          <a:lstStyle/>
          <a:p>
            <a:r>
              <a:rPr lang="en-GB"/>
              <a:t>Any child could potentially be at risk of criminal exploitation, (NSPCC, 2023). </a:t>
            </a:r>
          </a:p>
          <a:p>
            <a:r>
              <a:rPr lang="en-GB"/>
              <a:t>Likely targets: children who have a history of physical, emotional and sexual abuse, neglect.</a:t>
            </a:r>
          </a:p>
          <a:p>
            <a:r>
              <a:rPr lang="en-GB"/>
              <a:t>Social difficulties or isolation.</a:t>
            </a:r>
          </a:p>
          <a:p>
            <a:r>
              <a:rPr lang="en-GB"/>
              <a:t>Gifts and attention. </a:t>
            </a:r>
          </a:p>
        </p:txBody>
      </p:sp>
    </p:spTree>
    <p:extLst>
      <p:ext uri="{BB962C8B-B14F-4D97-AF65-F5344CB8AC3E}">
        <p14:creationId xmlns:p14="http://schemas.microsoft.com/office/powerpoint/2010/main" val="2190768948"/>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Codes on papers">
            <a:extLst>
              <a:ext uri="{FF2B5EF4-FFF2-40B4-BE49-F238E27FC236}">
                <a16:creationId xmlns:a16="http://schemas.microsoft.com/office/drawing/2014/main" id="{0EC769CD-F7F0-FE1A-9677-83ABAFDFF425}"/>
              </a:ext>
            </a:extLst>
          </p:cNvPr>
          <p:cNvPicPr>
            <a:picLocks noChangeAspect="1"/>
          </p:cNvPicPr>
          <p:nvPr/>
        </p:nvPicPr>
        <p:blipFill rotWithShape="1">
          <a:blip r:embed="rId3"/>
          <a:srcRect l="14095" r="12149" b="1"/>
          <a:stretch/>
        </p:blipFill>
        <p:spPr>
          <a:xfrm>
            <a:off x="2551521" y="3104705"/>
            <a:ext cx="3555057" cy="3217333"/>
          </a:xfrm>
          <a:prstGeom prst="rect">
            <a:avLst/>
          </a:prstGeom>
        </p:spPr>
      </p:pic>
      <p:grpSp>
        <p:nvGrpSpPr>
          <p:cNvPr id="63" name="Group 62">
            <a:extLst>
              <a:ext uri="{FF2B5EF4-FFF2-40B4-BE49-F238E27FC236}">
                <a16:creationId xmlns:a16="http://schemas.microsoft.com/office/drawing/2014/main" id="{134CC3FF-7AA4-46F4-8B24-2F9383D86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64" name="Rectangle 63">
              <a:extLst>
                <a:ext uri="{FF2B5EF4-FFF2-40B4-BE49-F238E27FC236}">
                  <a16:creationId xmlns:a16="http://schemas.microsoft.com/office/drawing/2014/main" id="{275E42E8-8B96-4FF0-9DCC-7E2084C0F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78FEA8A4-ED0E-429C-884B-1599153B8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67" name="Rectangle 66">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2B2850-04D9-B3C8-E82A-D35A6B4322FF}"/>
              </a:ext>
            </a:extLst>
          </p:cNvPr>
          <p:cNvSpPr>
            <a:spLocks noGrp="1"/>
          </p:cNvSpPr>
          <p:nvPr>
            <p:ph type="title"/>
          </p:nvPr>
        </p:nvSpPr>
        <p:spPr>
          <a:xfrm>
            <a:off x="740584" y="859808"/>
            <a:ext cx="3543197" cy="2878986"/>
          </a:xfrm>
        </p:spPr>
        <p:txBody>
          <a:bodyPr>
            <a:normAutofit/>
          </a:bodyPr>
          <a:lstStyle/>
          <a:p>
            <a:pPr algn="ctr"/>
            <a:r>
              <a:rPr lang="en-GB" dirty="0"/>
              <a:t>Issues or Challenges:</a:t>
            </a:r>
          </a:p>
        </p:txBody>
      </p:sp>
      <p:grpSp>
        <p:nvGrpSpPr>
          <p:cNvPr id="69" name="Graphic 4">
            <a:extLst>
              <a:ext uri="{FF2B5EF4-FFF2-40B4-BE49-F238E27FC236}">
                <a16:creationId xmlns:a16="http://schemas.microsoft.com/office/drawing/2014/main" id="{5F2AA49C-5AC0-41C7-BFAF-74B8D8293C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rgbClr val="FFFFFF"/>
          </a:solidFill>
        </p:grpSpPr>
        <p:sp>
          <p:nvSpPr>
            <p:cNvPr id="70" name="Freeform: Shape 69">
              <a:extLst>
                <a:ext uri="{FF2B5EF4-FFF2-40B4-BE49-F238E27FC236}">
                  <a16:creationId xmlns:a16="http://schemas.microsoft.com/office/drawing/2014/main" id="{88A750A0-64B5-41B2-B525-A914EB40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F8216C77-85C1-4BDC-87A8-7E7593320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471AED48-754E-41AC-9ECC-DB2597644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48005417-D297-404F-82A5-8C4393E85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17F942D6-2D0C-4894-81F0-6F81714BA4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4FAD802E-9670-4B80-876B-3FF64D29A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838AF437-0BFB-40E4-ADA0-5749919AAC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F8BC9C3D-CBBE-4D29-9DAC-98B3CAF39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A7016629-22ED-494E-9205-594895DA9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BFF3CC1E-0ED4-4599-9B4E-F057769B96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065A4B3A-F9A7-4FA6-A7F3-EA08E0BA15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783B6A14-A56D-4B95-8395-89CF53A09B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49F0868B-B193-43B6-BB1E-1FF72993E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84" name="Graphic 4">
            <a:extLst>
              <a:ext uri="{FF2B5EF4-FFF2-40B4-BE49-F238E27FC236}">
                <a16:creationId xmlns:a16="http://schemas.microsoft.com/office/drawing/2014/main" id="{BB32367D-C4F2-49D5-A586-298C7CA821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chemeClr val="tx1"/>
          </a:solidFill>
        </p:grpSpPr>
        <p:sp>
          <p:nvSpPr>
            <p:cNvPr id="85" name="Freeform: Shape 84">
              <a:extLst>
                <a:ext uri="{FF2B5EF4-FFF2-40B4-BE49-F238E27FC236}">
                  <a16:creationId xmlns:a16="http://schemas.microsoft.com/office/drawing/2014/main" id="{E1FF7EE7-ACA2-4BFF-BA75-7FAE93FBB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8647462E-B5E8-4F02-A1E4-BD0380A22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412CE109-6153-414A-B2D6-C4F9C6FA2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DAF530F5-D68D-4BC8-8984-F1A8B5DEB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2EB69747-F9DD-4B80-B488-D5565D0BC6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73AFB787-B8A4-4269-9DA9-FF4A66030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6E682D93-25A6-4D91-9A81-3F247BBEE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9D5F48B5-53B4-4DA8-B929-6AFF50658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8CA195A3-2A74-4D13-A1B8-24765E26B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B98F1918-C39D-4713-AB21-685A944355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3592273-DEE6-42E1-B824-11D544332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12D6F82B-B619-4D8B-85AE-0E57103BA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6246C574-90D4-412B-9444-203F7C83C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869B989C-FAC0-9988-95A9-2218B7549386}"/>
              </a:ext>
            </a:extLst>
          </p:cNvPr>
          <p:cNvSpPr>
            <a:spLocks noGrp="1"/>
          </p:cNvSpPr>
          <p:nvPr>
            <p:ph idx="1"/>
          </p:nvPr>
        </p:nvSpPr>
        <p:spPr>
          <a:xfrm>
            <a:off x="6477270" y="685805"/>
            <a:ext cx="4974771" cy="5534019"/>
          </a:xfrm>
        </p:spPr>
        <p:txBody>
          <a:bodyPr>
            <a:normAutofit/>
          </a:bodyPr>
          <a:lstStyle/>
          <a:p>
            <a:pPr marL="0" indent="0">
              <a:buNone/>
            </a:pPr>
            <a:r>
              <a:rPr lang="en-GB" sz="2600" dirty="0"/>
              <a:t>- Critiques directed at the ACEs framework involve its selection and limitations to the ten ACEs, and its failure to recognise various other sources of adversity, along with overlooking the influence of structural and social inequalities, (Welsh Government, 2021). </a:t>
            </a:r>
          </a:p>
          <a:p>
            <a:pPr marL="0" indent="0">
              <a:buNone/>
            </a:pPr>
            <a:r>
              <a:rPr lang="en-GB" sz="2600" dirty="0"/>
              <a:t>- They are not just a health issue – poor education etc. </a:t>
            </a:r>
          </a:p>
          <a:p>
            <a:pPr marL="0" indent="0">
              <a:buNone/>
            </a:pPr>
            <a:r>
              <a:rPr lang="en-GB" sz="2600" dirty="0"/>
              <a:t>- Lack of training or provider discomfort.</a:t>
            </a:r>
          </a:p>
          <a:p>
            <a:pPr marL="0" indent="0">
              <a:buNone/>
            </a:pPr>
            <a:r>
              <a:rPr lang="en-GB" sz="2600" dirty="0"/>
              <a:t>- Appropriate responses or assessments. </a:t>
            </a:r>
          </a:p>
          <a:p>
            <a:pPr marL="0" indent="0">
              <a:buNone/>
            </a:pPr>
            <a:endParaRPr lang="en-GB" sz="2600" dirty="0"/>
          </a:p>
        </p:txBody>
      </p:sp>
    </p:spTree>
    <p:extLst>
      <p:ext uri="{BB962C8B-B14F-4D97-AF65-F5344CB8AC3E}">
        <p14:creationId xmlns:p14="http://schemas.microsoft.com/office/powerpoint/2010/main" val="4290360193"/>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4" name="Picture 53" descr="White bulbs with a yellow one standing out">
            <a:extLst>
              <a:ext uri="{FF2B5EF4-FFF2-40B4-BE49-F238E27FC236}">
                <a16:creationId xmlns:a16="http://schemas.microsoft.com/office/drawing/2014/main" id="{E605A365-FAF9-9066-83CB-A360F5E99D87}"/>
              </a:ext>
            </a:extLst>
          </p:cNvPr>
          <p:cNvPicPr>
            <a:picLocks noChangeAspect="1"/>
          </p:cNvPicPr>
          <p:nvPr/>
        </p:nvPicPr>
        <p:blipFill rotWithShape="1">
          <a:blip r:embed="rId3"/>
          <a:srcRect l="4360" r="20232" b="1"/>
          <a:stretch/>
        </p:blipFill>
        <p:spPr>
          <a:xfrm>
            <a:off x="2511713" y="3104705"/>
            <a:ext cx="3634674" cy="3217333"/>
          </a:xfrm>
          <a:prstGeom prst="rect">
            <a:avLst/>
          </a:prstGeom>
        </p:spPr>
      </p:pic>
      <p:grpSp>
        <p:nvGrpSpPr>
          <p:cNvPr id="55" name="Group 54">
            <a:extLst>
              <a:ext uri="{FF2B5EF4-FFF2-40B4-BE49-F238E27FC236}">
                <a16:creationId xmlns:a16="http://schemas.microsoft.com/office/drawing/2014/main" id="{89C6B508-0B2C-4D80-99F6-BC8C9C6934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56" name="Rectangle 55">
              <a:extLst>
                <a:ext uri="{FF2B5EF4-FFF2-40B4-BE49-F238E27FC236}">
                  <a16:creationId xmlns:a16="http://schemas.microsoft.com/office/drawing/2014/main" id="{EA54034F-F9B1-4048-9AEF-C7AB99053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F583F029-E06B-49B5-9779-2E8CEFD77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58" name="Rectangle 57">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3170BF-E73C-2989-4F36-9B5B0A617382}"/>
              </a:ext>
            </a:extLst>
          </p:cNvPr>
          <p:cNvSpPr>
            <a:spLocks noGrp="1"/>
          </p:cNvSpPr>
          <p:nvPr>
            <p:ph type="title"/>
          </p:nvPr>
        </p:nvSpPr>
        <p:spPr>
          <a:xfrm>
            <a:off x="740584" y="859808"/>
            <a:ext cx="3543197" cy="2878986"/>
          </a:xfrm>
        </p:spPr>
        <p:txBody>
          <a:bodyPr>
            <a:normAutofit/>
          </a:bodyPr>
          <a:lstStyle/>
          <a:p>
            <a:pPr algn="ctr"/>
            <a:r>
              <a:rPr lang="en-GB" dirty="0"/>
              <a:t>Have Responses Changed? </a:t>
            </a:r>
          </a:p>
        </p:txBody>
      </p:sp>
      <p:grpSp>
        <p:nvGrpSpPr>
          <p:cNvPr id="59"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tx1"/>
          </a:solidFill>
        </p:grpSpPr>
        <p:sp>
          <p:nvSpPr>
            <p:cNvPr id="60" name="Freeform: Shape 59">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62" name="Graphic 38">
            <a:extLst>
              <a:ext uri="{FF2B5EF4-FFF2-40B4-BE49-F238E27FC236}">
                <a16:creationId xmlns:a16="http://schemas.microsoft.com/office/drawing/2014/main" id="{36C5CE76-F42E-4B75-84C4-A9B2C8CE83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tx1">
              <a:alpha val="60000"/>
            </a:schemeClr>
          </a:solidFill>
        </p:grpSpPr>
        <p:sp>
          <p:nvSpPr>
            <p:cNvPr id="63" name="Freeform: Shape 62">
              <a:extLst>
                <a:ext uri="{FF2B5EF4-FFF2-40B4-BE49-F238E27FC236}">
                  <a16:creationId xmlns:a16="http://schemas.microsoft.com/office/drawing/2014/main" id="{F62D2BF9-9B3C-4B4B-B525-BFABA8B44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5022D0D2-0602-4CB2-97D5-418641B4F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65"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rgbClr val="FFFFFF"/>
          </a:solidFill>
        </p:grpSpPr>
        <p:sp>
          <p:nvSpPr>
            <p:cNvPr id="66" name="Freeform: Shape 65">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40" name="Graphic 4">
            <a:extLst>
              <a:ext uri="{FF2B5EF4-FFF2-40B4-BE49-F238E27FC236}">
                <a16:creationId xmlns:a16="http://schemas.microsoft.com/office/drawing/2014/main" id="{DDFA5A3F-B050-4826-ACB4-F634DD12C7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chemeClr val="tx1"/>
          </a:solidFill>
        </p:grpSpPr>
        <p:sp>
          <p:nvSpPr>
            <p:cNvPr id="41" name="Freeform: Shape 40">
              <a:extLst>
                <a:ext uri="{FF2B5EF4-FFF2-40B4-BE49-F238E27FC236}">
                  <a16:creationId xmlns:a16="http://schemas.microsoft.com/office/drawing/2014/main" id="{C45D7489-248E-4EB2-A887-30A9C396E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AB6BF832-C29A-4992-8772-6B33118C5A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5E06C84D-D026-40FC-A1FB-0482450B6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32D9620B-AA48-430C-BACC-01BF1B128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0C7842E4-3E00-4846-B285-345F6B324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F120E203-7898-4AE9-A9E5-F5C364415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06A5C8C3-E77D-410A-8D95-0B15B8E61D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8E9CE1FB-B266-47D2-A0AC-79D1DDBAA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8862FCB-5370-44C9-803F-017FF893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D1EC218E-7E2A-4304-96EA-1A7AA046E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C6904051-0B1B-4340-8A1F-FC345A500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8D8B68CD-1F5B-4E19-A474-4290A7386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A219F1BA-F2AD-4C0B-B881-AF7702BFA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74" name="Content Placeholder 2">
            <a:extLst>
              <a:ext uri="{FF2B5EF4-FFF2-40B4-BE49-F238E27FC236}">
                <a16:creationId xmlns:a16="http://schemas.microsoft.com/office/drawing/2014/main" id="{330EC6C5-8E16-6C3A-E8E2-F7A5C5C2F6B7}"/>
              </a:ext>
            </a:extLst>
          </p:cNvPr>
          <p:cNvSpPr>
            <a:spLocks noGrp="1"/>
          </p:cNvSpPr>
          <p:nvPr>
            <p:ph idx="1"/>
          </p:nvPr>
        </p:nvSpPr>
        <p:spPr>
          <a:xfrm>
            <a:off x="6477270" y="1130846"/>
            <a:ext cx="4974771" cy="4351338"/>
          </a:xfrm>
        </p:spPr>
        <p:txBody>
          <a:bodyPr>
            <a:normAutofit/>
          </a:bodyPr>
          <a:lstStyle/>
          <a:p>
            <a:r>
              <a:rPr lang="en-GB"/>
              <a:t>More research has been done to find the root of many childhood adversities;</a:t>
            </a:r>
          </a:p>
          <a:p>
            <a:r>
              <a:rPr lang="en-GB"/>
              <a:t>More intervention Programs; </a:t>
            </a:r>
          </a:p>
          <a:p>
            <a:r>
              <a:rPr lang="en-GB"/>
              <a:t>More Support; </a:t>
            </a:r>
          </a:p>
          <a:p>
            <a:r>
              <a:rPr lang="en-GB"/>
              <a:t>Better understanding than there once was. </a:t>
            </a:r>
          </a:p>
        </p:txBody>
      </p:sp>
    </p:spTree>
    <p:extLst>
      <p:ext uri="{BB962C8B-B14F-4D97-AF65-F5344CB8AC3E}">
        <p14:creationId xmlns:p14="http://schemas.microsoft.com/office/powerpoint/2010/main" val="1719488626"/>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32CA3-8C01-B8B3-E1A1-E3C2846FD45A}"/>
              </a:ext>
            </a:extLst>
          </p:cNvPr>
          <p:cNvSpPr>
            <a:spLocks noGrp="1"/>
          </p:cNvSpPr>
          <p:nvPr>
            <p:ph type="title"/>
          </p:nvPr>
        </p:nvSpPr>
        <p:spPr/>
        <p:txBody>
          <a:bodyPr/>
          <a:lstStyle/>
          <a:p>
            <a:r>
              <a:rPr lang="en-GB" dirty="0"/>
              <a:t>Safeguarding Measures:</a:t>
            </a:r>
          </a:p>
        </p:txBody>
      </p:sp>
      <p:graphicFrame>
        <p:nvGraphicFramePr>
          <p:cNvPr id="19" name="Content Placeholder 2">
            <a:extLst>
              <a:ext uri="{FF2B5EF4-FFF2-40B4-BE49-F238E27FC236}">
                <a16:creationId xmlns:a16="http://schemas.microsoft.com/office/drawing/2014/main" id="{713E9B6E-5D35-0C1E-0232-24A98F72B8B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7277475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4" name="Rectangle 393">
            <a:extLst>
              <a:ext uri="{FF2B5EF4-FFF2-40B4-BE49-F238E27FC236}">
                <a16:creationId xmlns:a16="http://schemas.microsoft.com/office/drawing/2014/main" id="{E2EBDDE7-2A3E-237A-ABB6-63ECFEC8E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C755F6-F3FB-E7D9-5A11-CE9C47BCFEA9}"/>
              </a:ext>
            </a:extLst>
          </p:cNvPr>
          <p:cNvSpPr>
            <a:spLocks noGrp="1"/>
          </p:cNvSpPr>
          <p:nvPr>
            <p:ph type="title"/>
          </p:nvPr>
        </p:nvSpPr>
        <p:spPr>
          <a:xfrm>
            <a:off x="1331088" y="565739"/>
            <a:ext cx="9745883" cy="1124949"/>
          </a:xfrm>
        </p:spPr>
        <p:txBody>
          <a:bodyPr>
            <a:normAutofit/>
          </a:bodyPr>
          <a:lstStyle/>
          <a:p>
            <a:r>
              <a:rPr lang="en-GB"/>
              <a:t>What More Can Be Done?</a:t>
            </a:r>
          </a:p>
        </p:txBody>
      </p:sp>
      <p:sp>
        <p:nvSpPr>
          <p:cNvPr id="395" name="Freeform: Shape 394">
            <a:extLst>
              <a:ext uri="{FF2B5EF4-FFF2-40B4-BE49-F238E27FC236}">
                <a16:creationId xmlns:a16="http://schemas.microsoft.com/office/drawing/2014/main" id="{D33AA798-66FF-F2EB-C8D8-274929DA3D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96" name="Freeform: Shape 395">
            <a:extLst>
              <a:ext uri="{FF2B5EF4-FFF2-40B4-BE49-F238E27FC236}">
                <a16:creationId xmlns:a16="http://schemas.microsoft.com/office/drawing/2014/main" id="{0E00770E-9725-7D25-8E08-F79535BFC2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7" name="Oval 396">
            <a:extLst>
              <a:ext uri="{FF2B5EF4-FFF2-40B4-BE49-F238E27FC236}">
                <a16:creationId xmlns:a16="http://schemas.microsoft.com/office/drawing/2014/main" id="{86FECAF9-5C19-2BBC-98DE-9D51F0F158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0389"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98" name="Oval 397">
            <a:extLst>
              <a:ext uri="{FF2B5EF4-FFF2-40B4-BE49-F238E27FC236}">
                <a16:creationId xmlns:a16="http://schemas.microsoft.com/office/drawing/2014/main" id="{EDD8063D-E21B-1F96-5ABB-AC641627FB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0389"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399" name="Content Placeholder 2">
            <a:extLst>
              <a:ext uri="{FF2B5EF4-FFF2-40B4-BE49-F238E27FC236}">
                <a16:creationId xmlns:a16="http://schemas.microsoft.com/office/drawing/2014/main" id="{5E0DB782-0F68-55E8-6870-54D2997B03DC}"/>
              </a:ext>
            </a:extLst>
          </p:cNvPr>
          <p:cNvGraphicFramePr>
            <a:graphicFrameLocks noGrp="1"/>
          </p:cNvGraphicFramePr>
          <p:nvPr>
            <p:ph idx="1"/>
            <p:extLst>
              <p:ext uri="{D42A27DB-BD31-4B8C-83A1-F6EECF244321}">
                <p14:modId xmlns:p14="http://schemas.microsoft.com/office/powerpoint/2010/main" val="393616939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020118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03FA-F76D-88B0-2A93-66F939C7C593}"/>
              </a:ext>
            </a:extLst>
          </p:cNvPr>
          <p:cNvSpPr>
            <a:spLocks noGrp="1"/>
          </p:cNvSpPr>
          <p:nvPr>
            <p:ph type="title"/>
          </p:nvPr>
        </p:nvSpPr>
        <p:spPr/>
        <p:txBody>
          <a:bodyPr/>
          <a:lstStyle/>
          <a:p>
            <a:r>
              <a:rPr lang="en-GB" dirty="0"/>
              <a:t>Conclusion:</a:t>
            </a:r>
          </a:p>
        </p:txBody>
      </p:sp>
      <p:graphicFrame>
        <p:nvGraphicFramePr>
          <p:cNvPr id="9" name="Content Placeholder 2">
            <a:extLst>
              <a:ext uri="{FF2B5EF4-FFF2-40B4-BE49-F238E27FC236}">
                <a16:creationId xmlns:a16="http://schemas.microsoft.com/office/drawing/2014/main" id="{48C5664A-C6D5-5A38-78EA-8244A1C3024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331644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42D68-C39D-D63D-A4C8-B232FCCC14C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E398613-9337-9723-C506-62582BA5A845}"/>
              </a:ext>
            </a:extLst>
          </p:cNvPr>
          <p:cNvSpPr>
            <a:spLocks noGrp="1"/>
          </p:cNvSpPr>
          <p:nvPr>
            <p:ph idx="1"/>
          </p:nvPr>
        </p:nvSpPr>
        <p:spPr/>
        <p:txBody>
          <a:bodyPr/>
          <a:lstStyle/>
          <a:p>
            <a:r>
              <a:rPr lang="en-GB" sz="1800" dirty="0">
                <a:effectLst/>
                <a:latin typeface="Calibri" panose="020F0502020204030204" pitchFamily="34" charset="0"/>
                <a:ea typeface="Times New Roman" panose="02020603050405020304" pitchFamily="18" charset="0"/>
              </a:rPr>
              <a:t>Bethell, C.D; Carle, A; </a:t>
            </a:r>
            <a:r>
              <a:rPr lang="en-GB" sz="1800" dirty="0" err="1">
                <a:effectLst/>
                <a:latin typeface="Calibri" panose="020F0502020204030204" pitchFamily="34" charset="0"/>
                <a:ea typeface="Times New Roman" panose="02020603050405020304" pitchFamily="18" charset="0"/>
              </a:rPr>
              <a:t>Hudziak</a:t>
            </a:r>
            <a:r>
              <a:rPr lang="en-GB" sz="1800" dirty="0">
                <a:effectLst/>
                <a:latin typeface="Calibri" panose="020F0502020204030204" pitchFamily="34" charset="0"/>
                <a:ea typeface="Times New Roman" panose="02020603050405020304" pitchFamily="18" charset="0"/>
              </a:rPr>
              <a:t>, J; </a:t>
            </a:r>
            <a:r>
              <a:rPr lang="en-GB" sz="1800" dirty="0" err="1">
                <a:effectLst/>
                <a:latin typeface="Calibri" panose="020F0502020204030204" pitchFamily="34" charset="0"/>
                <a:ea typeface="Times New Roman" panose="02020603050405020304" pitchFamily="18" charset="0"/>
              </a:rPr>
              <a:t>Gombojav</a:t>
            </a:r>
            <a:r>
              <a:rPr lang="en-GB" sz="1800" dirty="0">
                <a:effectLst/>
                <a:latin typeface="Calibri" panose="020F0502020204030204" pitchFamily="34" charset="0"/>
                <a:ea typeface="Times New Roman" panose="02020603050405020304" pitchFamily="18" charset="0"/>
              </a:rPr>
              <a:t>, N; Powers, K; Wade, R; </a:t>
            </a:r>
            <a:r>
              <a:rPr lang="en-GB" sz="1800" dirty="0" err="1">
                <a:effectLst/>
                <a:latin typeface="Calibri" panose="020F0502020204030204" pitchFamily="34" charset="0"/>
                <a:ea typeface="Times New Roman" panose="02020603050405020304" pitchFamily="18" charset="0"/>
              </a:rPr>
              <a:t>Braveman</a:t>
            </a:r>
            <a:r>
              <a:rPr lang="en-GB" sz="1800" dirty="0">
                <a:effectLst/>
                <a:latin typeface="Calibri" panose="020F0502020204030204" pitchFamily="34" charset="0"/>
                <a:ea typeface="Times New Roman" panose="02020603050405020304" pitchFamily="18" charset="0"/>
              </a:rPr>
              <a:t>, P. (2017). </a:t>
            </a:r>
            <a:r>
              <a:rPr lang="en-GB" sz="1800" i="1" dirty="0">
                <a:effectLst/>
                <a:latin typeface="Calibri" panose="020F0502020204030204" pitchFamily="34" charset="0"/>
                <a:ea typeface="Times New Roman" panose="02020603050405020304" pitchFamily="18" charset="0"/>
              </a:rPr>
              <a:t>Methods to Assess Adverse Childhood Experiences of Children and Families: Toward Approaches to Promote Child Well-Being in Policy and Practice. </a:t>
            </a:r>
            <a:r>
              <a:rPr lang="en-GB" sz="1800" dirty="0">
                <a:effectLst/>
                <a:latin typeface="Calibri" panose="020F0502020204030204" pitchFamily="34" charset="0"/>
                <a:ea typeface="Times New Roman" panose="02020603050405020304" pitchFamily="18" charset="0"/>
              </a:rPr>
              <a:t>Available at: </a:t>
            </a:r>
            <a:r>
              <a:rPr lang="en-GB" sz="1800" u="sng" dirty="0">
                <a:solidFill>
                  <a:srgbClr val="0563C1"/>
                </a:solidFill>
                <a:effectLst/>
                <a:latin typeface="Calibri" panose="020F0502020204030204" pitchFamily="34" charset="0"/>
                <a:ea typeface="Times New Roman" panose="02020603050405020304" pitchFamily="18" charset="0"/>
                <a:hlinkClick r:id="rId3"/>
              </a:rPr>
              <a:t>https://www.ncbi.nlm.nih.gov/pmc/article/PMC6035880/</a:t>
            </a:r>
            <a:r>
              <a:rPr lang="en-GB" sz="1800" dirty="0">
                <a:effectLst/>
                <a:latin typeface="Calibri" panose="020F0502020204030204" pitchFamily="34" charset="0"/>
                <a:ea typeface="Times New Roman" panose="02020603050405020304" pitchFamily="18" charset="0"/>
              </a:rPr>
              <a:t> (Accessed on 12/11/23 at 05:36). </a:t>
            </a:r>
            <a:endParaRPr lang="en-GB" sz="1800" dirty="0">
              <a:effectLst/>
              <a:latin typeface="Times New Roman" panose="02020603050405020304" pitchFamily="18" charset="0"/>
              <a:ea typeface="Times New Roman" panose="02020603050405020304" pitchFamily="18" charset="0"/>
            </a:endParaRP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Centres for Disease Control and Prevention. (2021).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Adverse Childhood Experiences (ACEs), Preventing Early Trauma to Improve Adult Health.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https://www.cdc.gov/vitalsigns/aces/index.html</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on 12/11/23 at 13:32)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Centres for Disease Control and Prevention.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Fast Facts: What Are Adverse Childhood Experiences?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https://www.cdc.gov/violenceprevention/aces/fastfact.html</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on 12/11/23 at 13:37)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Cleveland Clinic.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Adverse Childhood Experiences (ACE’s).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https://my.clevelandclinic.org/health/symptoms/24875-adverse-childhood-experiences-ace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on 12/11/23 at 13:45) </a:t>
            </a:r>
          </a:p>
          <a:p>
            <a:r>
              <a:rPr lang="en-GB" sz="1800" dirty="0">
                <a:effectLst/>
                <a:latin typeface="Calibri" panose="020F0502020204030204" pitchFamily="34" charset="0"/>
                <a:ea typeface="Times New Roman" panose="02020603050405020304" pitchFamily="18" charset="0"/>
              </a:rPr>
              <a:t>Curtis, L. (2021). </a:t>
            </a:r>
            <a:r>
              <a:rPr lang="en-GB" sz="1800" i="1" dirty="0">
                <a:effectLst/>
                <a:latin typeface="Calibri" panose="020F0502020204030204" pitchFamily="34" charset="0"/>
                <a:ea typeface="Times New Roman" panose="02020603050405020304" pitchFamily="18" charset="0"/>
              </a:rPr>
              <a:t>How Adverse Childhood Experiences (ACEs) May Lead to Trauma and PTSD. </a:t>
            </a:r>
            <a:r>
              <a:rPr lang="en-GB" sz="1800" dirty="0">
                <a:effectLst/>
                <a:latin typeface="Calibri" panose="020F0502020204030204" pitchFamily="34" charset="0"/>
                <a:ea typeface="Times New Roman" panose="02020603050405020304" pitchFamily="18" charset="0"/>
              </a:rPr>
              <a:t>Available at: </a:t>
            </a:r>
            <a:r>
              <a:rPr lang="en-GB" sz="1800" u="sng" dirty="0">
                <a:solidFill>
                  <a:srgbClr val="0563C1"/>
                </a:solidFill>
                <a:effectLst/>
                <a:latin typeface="Calibri" panose="020F0502020204030204" pitchFamily="34" charset="0"/>
                <a:ea typeface="Times New Roman" panose="02020603050405020304" pitchFamily="18" charset="0"/>
                <a:hlinkClick r:id="rId7"/>
              </a:rPr>
              <a:t>https://psychcentral.com/ptsd/adverse-childhood-experiences-post-traumatic-stress-disorder</a:t>
            </a:r>
            <a:r>
              <a:rPr lang="en-GB" sz="1800" dirty="0">
                <a:effectLst/>
                <a:latin typeface="Calibri" panose="020F0502020204030204" pitchFamily="34" charset="0"/>
                <a:ea typeface="Times New Roman" panose="02020603050405020304" pitchFamily="18" charset="0"/>
              </a:rPr>
              <a:t> (Accessed on 12/11/23 at 03:01)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7552082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7D015A-890C-1E90-E8D2-4CA489F88FB4}"/>
              </a:ext>
            </a:extLst>
          </p:cNvPr>
          <p:cNvSpPr>
            <a:spLocks noGrp="1"/>
          </p:cNvSpPr>
          <p:nvPr>
            <p:ph idx="1"/>
          </p:nvPr>
        </p:nvSpPr>
        <p:spPr>
          <a:xfrm>
            <a:off x="838200" y="537882"/>
            <a:ext cx="10515600" cy="5639081"/>
          </a:xfrm>
        </p:spPr>
        <p:txBody>
          <a:bodyPr>
            <a:normAutofit fontScale="92500" lnSpcReduction="10000"/>
          </a:bodyPr>
          <a:lstStyle/>
          <a:p>
            <a:r>
              <a:rPr lang="en-GB" sz="1800" dirty="0">
                <a:effectLst/>
                <a:latin typeface="Calibri" panose="020F0502020204030204" pitchFamily="34" charset="0"/>
                <a:ea typeface="Times New Roman" panose="02020603050405020304" pitchFamily="18" charset="0"/>
              </a:rPr>
              <a:t>Early Intervention Foundation. (2023). </a:t>
            </a:r>
            <a:r>
              <a:rPr lang="en-GB" sz="1800" i="1" dirty="0">
                <a:effectLst/>
                <a:latin typeface="Calibri" panose="020F0502020204030204" pitchFamily="34" charset="0"/>
                <a:ea typeface="Times New Roman" panose="02020603050405020304" pitchFamily="18" charset="0"/>
              </a:rPr>
              <a:t>Adverse Childhood Experiences: What We Know, What We Don’t Know, and What Should Happen Next. </a:t>
            </a:r>
            <a:r>
              <a:rPr lang="en-GB" sz="1800" dirty="0">
                <a:effectLst/>
                <a:latin typeface="Calibri" panose="020F0502020204030204" pitchFamily="34" charset="0"/>
                <a:ea typeface="Times New Roman" panose="02020603050405020304" pitchFamily="18" charset="0"/>
              </a:rPr>
              <a:t>Available at: </a:t>
            </a:r>
            <a:r>
              <a:rPr lang="en-GB" sz="1800" u="sng" dirty="0">
                <a:solidFill>
                  <a:srgbClr val="0563C1"/>
                </a:solidFill>
                <a:effectLst/>
                <a:latin typeface="Calibri" panose="020F0502020204030204" pitchFamily="34" charset="0"/>
                <a:ea typeface="Times New Roman" panose="02020603050405020304" pitchFamily="18" charset="0"/>
                <a:hlinkClick r:id="rId3"/>
              </a:rPr>
              <a:t>https://www.eif.org.uk/report/adverse-childhood-experiences-what-we-know-what-we-dont-know-and-what-should-happen-next</a:t>
            </a:r>
            <a:r>
              <a:rPr lang="en-GB" sz="1800" dirty="0">
                <a:effectLst/>
                <a:latin typeface="Calibri" panose="020F0502020204030204" pitchFamily="34" charset="0"/>
                <a:ea typeface="Times New Roman" panose="02020603050405020304" pitchFamily="18" charset="0"/>
              </a:rPr>
              <a:t> (Accessed on 12/11/23 at 03:41) </a:t>
            </a:r>
            <a:endParaRPr lang="en-GB" sz="1800" dirty="0">
              <a:effectLst/>
              <a:latin typeface="Times New Roman" panose="02020603050405020304" pitchFamily="18" charset="0"/>
              <a:ea typeface="Times New Roman" panose="02020603050405020304" pitchFamily="18" charset="0"/>
            </a:endParaRP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Hayes, D. (2020).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Adverse Childhood Experiences: Policy Context.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https://www.cypnow.co.uk/other/article/adverse-childhood-experiences-policy-context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on 12/11/23 at 01:47)</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Jenkin, L.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How to Support Children with ACEs in Early Years Settings.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https://www.teachearlyyears.com/a-unique-child/view/how-to-support-children-with-aces-in-early-years-settings#:~:text=What%20you%20can%20do%20Assign%20the%20identified%20children,be%20independent%20much%20more%20than%20their%20peers%20will</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on 12/11/23 at 14:56).</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National Centre for Mental Health. (2019).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Adverse Childhood Experiences and the Developing Brain.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hlinkClick r:id="rId6"/>
              </a:rPr>
              <a:t>https://www.ncmh.info/2019/08/22/adverse-childhood-experiences-and-the-developing-brain/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on 11/11/23 at 06:21)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NSPCC.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Protecting Children from County Lines.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https://learning.nspcc.uk/child-abuse-and-neglect/county-lines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on 12/11/23 at 03:52)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National Institute for Health and Care Research. (2022).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Adverse Childhood Experiences: What Support do Young People Need?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https://evidence.nihr.ac.uk/collection/adverse-childhood-experiences-what-support-do-young-people-need/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on 12/11/23 at 13:40) </a:t>
            </a:r>
          </a:p>
          <a:p>
            <a:r>
              <a:rPr lang="en-GB" sz="1800" kern="100" dirty="0">
                <a:latin typeface="Calibri" panose="020F0502020204030204" pitchFamily="34" charset="0"/>
                <a:ea typeface="Calibri" panose="020F0502020204030204" pitchFamily="34" charset="0"/>
                <a:cs typeface="Times New Roman" panose="02020603050405020304" pitchFamily="18" charset="0"/>
              </a:rPr>
              <a:t>Nelson, C; </a:t>
            </a:r>
            <a:r>
              <a:rPr lang="en-GB" sz="1800" kern="100" dirty="0" err="1">
                <a:latin typeface="Calibri" panose="020F0502020204030204" pitchFamily="34" charset="0"/>
                <a:ea typeface="Calibri" panose="020F0502020204030204" pitchFamily="34" charset="0"/>
                <a:cs typeface="Times New Roman" panose="02020603050405020304" pitchFamily="18" charset="0"/>
              </a:rPr>
              <a:t>Bhutta</a:t>
            </a:r>
            <a:r>
              <a:rPr lang="en-GB" sz="1800" kern="100" dirty="0">
                <a:latin typeface="Calibri" panose="020F0502020204030204" pitchFamily="34" charset="0"/>
                <a:ea typeface="Calibri" panose="020F0502020204030204" pitchFamily="34" charset="0"/>
                <a:cs typeface="Times New Roman" panose="02020603050405020304" pitchFamily="18" charset="0"/>
              </a:rPr>
              <a:t>, Z.A; Harries, N.B; </a:t>
            </a:r>
            <a:r>
              <a:rPr lang="en-GB" sz="1800" kern="100" dirty="0" err="1">
                <a:latin typeface="Calibri" panose="020F0502020204030204" pitchFamily="34" charset="0"/>
                <a:ea typeface="Calibri" panose="020F0502020204030204" pitchFamily="34" charset="0"/>
                <a:cs typeface="Times New Roman" panose="02020603050405020304" pitchFamily="18" charset="0"/>
              </a:rPr>
              <a:t>Danese</a:t>
            </a:r>
            <a:r>
              <a:rPr lang="en-GB" sz="1800" kern="100" dirty="0">
                <a:latin typeface="Calibri" panose="020F0502020204030204" pitchFamily="34" charset="0"/>
                <a:ea typeface="Calibri" panose="020F0502020204030204" pitchFamily="34" charset="0"/>
                <a:cs typeface="Times New Roman" panose="02020603050405020304" pitchFamily="18" charset="0"/>
              </a:rPr>
              <a:t>, A; Samara, M. (2020). </a:t>
            </a:r>
            <a:r>
              <a:rPr lang="en-GB" sz="1800" i="1" kern="100" dirty="0">
                <a:latin typeface="Calibri" panose="020F0502020204030204" pitchFamily="34" charset="0"/>
                <a:ea typeface="Calibri" panose="020F0502020204030204" pitchFamily="34" charset="0"/>
                <a:cs typeface="Times New Roman" panose="02020603050405020304" pitchFamily="18" charset="0"/>
              </a:rPr>
              <a:t>Toxic Stress and PTSD in Children. </a:t>
            </a:r>
            <a:r>
              <a:rPr lang="en-GB" sz="1800" kern="100" dirty="0">
                <a:latin typeface="Calibri" panose="020F0502020204030204" pitchFamily="34" charset="0"/>
                <a:ea typeface="Calibri" panose="020F0502020204030204" pitchFamily="34" charset="0"/>
                <a:cs typeface="Times New Roman" panose="02020603050405020304" pitchFamily="18" charset="0"/>
              </a:rPr>
              <a:t>Available at: </a:t>
            </a:r>
            <a:r>
              <a:rPr lang="en-GB" sz="1800" kern="100" dirty="0">
                <a:latin typeface="Calibri" panose="020F0502020204030204" pitchFamily="34" charset="0"/>
                <a:ea typeface="Calibri" panose="020F0502020204030204" pitchFamily="34" charset="0"/>
                <a:cs typeface="Times New Roman" panose="02020603050405020304" pitchFamily="18" charset="0"/>
                <a:hlinkClick r:id="rId9"/>
              </a:rPr>
              <a:t>https://www.ehcap.co.uk/content/sites/ehcap/uploads/NewsDocuments/347/BMJ-Adversity-in-childhood-is-linked-to-mental-and-physical-health.PDF</a:t>
            </a:r>
            <a:r>
              <a:rPr lang="en-GB" sz="1800" kern="100" dirty="0">
                <a:latin typeface="Calibri" panose="020F0502020204030204" pitchFamily="34" charset="0"/>
                <a:ea typeface="Calibri" panose="020F0502020204030204" pitchFamily="34" charset="0"/>
                <a:cs typeface="Times New Roman" panose="02020603050405020304" pitchFamily="18" charset="0"/>
              </a:rPr>
              <a:t> (Accessed on 12/11/23 at 21:47)</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809771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28B475-5D31-B067-1F6E-D77A0EB755D8}"/>
              </a:ext>
            </a:extLst>
          </p:cNvPr>
          <p:cNvSpPr>
            <a:spLocks noGrp="1"/>
          </p:cNvSpPr>
          <p:nvPr>
            <p:ph idx="1"/>
          </p:nvPr>
        </p:nvSpPr>
        <p:spPr>
          <a:xfrm>
            <a:off x="838200" y="510988"/>
            <a:ext cx="10515600" cy="5665975"/>
          </a:xfrm>
        </p:spPr>
        <p:txBody>
          <a:bodyPr>
            <a:normAutofit fontScale="92500" lnSpcReduction="20000"/>
          </a:bodyPr>
          <a:lstStyle/>
          <a:p>
            <a:r>
              <a:rPr lang="en-GB" sz="1800" dirty="0">
                <a:effectLst/>
                <a:latin typeface="Calibri" panose="020F0502020204030204" pitchFamily="34" charset="0"/>
                <a:ea typeface="Times New Roman" panose="02020603050405020304" pitchFamily="18" charset="0"/>
              </a:rPr>
              <a:t>Parliament UK (2017). </a:t>
            </a:r>
            <a:r>
              <a:rPr lang="en-GB" sz="1800" i="1" dirty="0">
                <a:effectLst/>
                <a:latin typeface="Calibri" panose="020F0502020204030204" pitchFamily="34" charset="0"/>
                <a:ea typeface="Times New Roman" panose="02020603050405020304" pitchFamily="18" charset="0"/>
              </a:rPr>
              <a:t>Evidence-based early years intervention - Science and Technology Committee - House of Commons</a:t>
            </a:r>
            <a:r>
              <a:rPr lang="en-GB" sz="1800" dirty="0">
                <a:effectLst/>
                <a:latin typeface="Calibri" panose="020F0502020204030204" pitchFamily="34" charset="0"/>
                <a:ea typeface="Times New Roman" panose="02020603050405020304" pitchFamily="18" charset="0"/>
              </a:rPr>
              <a:t>. Available at: </a:t>
            </a:r>
            <a:r>
              <a:rPr lang="en-GB" sz="1800" u="sng" dirty="0">
                <a:solidFill>
                  <a:srgbClr val="0563C1"/>
                </a:solidFill>
                <a:effectLst/>
                <a:latin typeface="Calibri" panose="020F0502020204030204" pitchFamily="34" charset="0"/>
                <a:ea typeface="Times New Roman" panose="02020603050405020304" pitchFamily="18" charset="0"/>
                <a:hlinkClick r:id="rId3"/>
              </a:rPr>
              <a:t>https://publications.parliament.uk/pa/cm201719/cmselect/cmsctech/506/50605.htm</a:t>
            </a:r>
            <a:r>
              <a:rPr lang="en-GB" sz="1800" dirty="0">
                <a:effectLst/>
                <a:latin typeface="Calibri" panose="020F0502020204030204" pitchFamily="34" charset="0"/>
                <a:ea typeface="Times New Roman" panose="02020603050405020304" pitchFamily="18" charset="0"/>
              </a:rPr>
              <a:t>. (Accessed on 12/11/23 at 02:02) </a:t>
            </a:r>
          </a:p>
          <a:p>
            <a:r>
              <a:rPr lang="en-GB" sz="1800" dirty="0">
                <a:effectLst/>
                <a:latin typeface="Calibri" panose="020F0502020204030204" pitchFamily="34" charset="0"/>
                <a:ea typeface="Times New Roman" panose="02020603050405020304" pitchFamily="18" charset="0"/>
              </a:rPr>
              <a:t>Public Health Wales. (2023). </a:t>
            </a:r>
            <a:r>
              <a:rPr lang="en-GB" sz="1800" i="1" dirty="0">
                <a:effectLst/>
                <a:latin typeface="Calibri" panose="020F0502020204030204" pitchFamily="34" charset="0"/>
                <a:ea typeface="Times New Roman" panose="02020603050405020304" pitchFamily="18" charset="0"/>
              </a:rPr>
              <a:t>Adverse Childhood Experiences. </a:t>
            </a:r>
            <a:r>
              <a:rPr lang="en-GB" sz="1800" dirty="0">
                <a:effectLst/>
                <a:latin typeface="Calibri" panose="020F0502020204030204" pitchFamily="34" charset="0"/>
                <a:ea typeface="Times New Roman" panose="02020603050405020304" pitchFamily="18" charset="0"/>
              </a:rPr>
              <a:t>Available at: </a:t>
            </a:r>
            <a:r>
              <a:rPr lang="en-GB" sz="1800" u="sng" dirty="0">
                <a:solidFill>
                  <a:srgbClr val="0563C1"/>
                </a:solidFill>
                <a:effectLst/>
                <a:latin typeface="Calibri" panose="020F0502020204030204" pitchFamily="34" charset="0"/>
                <a:ea typeface="Times New Roman" panose="02020603050405020304" pitchFamily="18" charset="0"/>
                <a:hlinkClick r:id="rId4"/>
              </a:rPr>
              <a:t>https://phw.nhs.wales/topics/adverse-childhood-experiences</a:t>
            </a:r>
            <a:r>
              <a:rPr lang="en-GB" sz="1800" dirty="0">
                <a:effectLst/>
                <a:latin typeface="Calibri" panose="020F0502020204030204" pitchFamily="34" charset="0"/>
                <a:ea typeface="Times New Roman" panose="02020603050405020304" pitchFamily="18" charset="0"/>
              </a:rPr>
              <a:t> (Accessed on 12/11/23 at 02:24)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Public Health England. (2020).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No Child Left Behind.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 Public Health Informed Approach to Improving Outcomes for Vulnerable Children.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https://assets.publishing.service.gov.uk/government/uploads/system/uploads/attachment_data/file/913764/Public_health_approach_to_vulnerability_in_childhood.pdf</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on 12/11/23 at 18:39)</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Public Health Wales.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Responding to Adverse Childhood Experiences – An Evidence Review.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https://phw.nhs.wales/news/responding-to-adverse-childhood-experiences-an-evidence-review/</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on 12/11/23 at 14:49) </a:t>
            </a:r>
          </a:p>
          <a:p>
            <a:r>
              <a:rPr lang="en-GB" sz="1800" kern="100" dirty="0">
                <a:latin typeface="Calibri" panose="020F0502020204030204" pitchFamily="34" charset="0"/>
                <a:ea typeface="Calibri" panose="020F0502020204030204" pitchFamily="34" charset="0"/>
                <a:cs typeface="Times New Roman" panose="02020603050405020304" pitchFamily="18" charset="0"/>
              </a:rPr>
              <a:t>Tice, D.M. (2001). </a:t>
            </a:r>
            <a:r>
              <a:rPr lang="en-GB" sz="1800" i="1" kern="100" dirty="0">
                <a:latin typeface="Calibri" panose="020F0502020204030204" pitchFamily="34" charset="0"/>
                <a:ea typeface="Calibri" panose="020F0502020204030204" pitchFamily="34" charset="0"/>
                <a:cs typeface="Times New Roman" panose="02020603050405020304" pitchFamily="18" charset="0"/>
              </a:rPr>
              <a:t>Emotional Distress Takes Precedence Over Impulse Control: If You Feel Bad. Do It! </a:t>
            </a:r>
            <a:r>
              <a:rPr lang="en-GB" sz="1800" kern="100" dirty="0">
                <a:latin typeface="Calibri" panose="020F0502020204030204" pitchFamily="34" charset="0"/>
                <a:ea typeface="Calibri" panose="020F0502020204030204" pitchFamily="34" charset="0"/>
                <a:cs typeface="Times New Roman" panose="02020603050405020304" pitchFamily="18" charset="0"/>
              </a:rPr>
              <a:t>Available at: </a:t>
            </a:r>
            <a:r>
              <a:rPr lang="en-GB" sz="1800" kern="100" dirty="0">
                <a:latin typeface="Calibri" panose="020F0502020204030204" pitchFamily="34" charset="0"/>
                <a:ea typeface="Calibri" panose="020F0502020204030204" pitchFamily="34" charset="0"/>
                <a:cs typeface="Times New Roman" panose="02020603050405020304" pitchFamily="18" charset="0"/>
                <a:hlinkClick r:id="rId7"/>
              </a:rPr>
              <a:t>https://www.apa.org/pubs/journals/releases/psp80153.pdf</a:t>
            </a:r>
            <a:r>
              <a:rPr lang="en-GB" sz="1800" kern="100" dirty="0">
                <a:latin typeface="Calibri" panose="020F0502020204030204" pitchFamily="34" charset="0"/>
                <a:ea typeface="Calibri" panose="020F0502020204030204" pitchFamily="34" charset="0"/>
                <a:cs typeface="Times New Roman" panose="02020603050405020304" pitchFamily="18" charset="0"/>
              </a:rPr>
              <a:t> (Accessed on 14/11/23 at 18:20)</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University of Bedfordshire. (2023). Tackling Child Exploitation.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Multi - Agency Practice Principles for Responding to Child Exploitation and Extra-familial Harm.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https://tce.researchinpractice.org.uk</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on 13/11/23 at 14:06)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Violence Prevention Unit.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Adverse Childhood Experiences (ACEs).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https://www.violencepreventionwales.co.uk/research-evidence/adverse-childhood-experiences-aces</a:t>
            </a:r>
            <a:r>
              <a:rPr lang="en-GB" sz="1800" u="sng" kern="100" dirty="0">
                <a:solidFill>
                  <a:srgbClr val="0563C1"/>
                </a:solidFill>
                <a:latin typeface="Calibri" panose="020F0502020204030204" pitchFamily="34" charset="0"/>
                <a:ea typeface="Calibri" panose="020F0502020204030204" pitchFamily="34" charset="0"/>
                <a:cs typeface="Times New Roman" panose="02020603050405020304" pitchFamily="18" charset="0"/>
              </a:rPr>
              <a: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(Accessed on 12/11/23 at 15:06)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Wave Trust.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What Are Adverse Childhood Experiences (ACES)?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https://www.wavetrust.org/adverse-childhood-experiences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on 12/11/23 at 01:32)</a:t>
            </a:r>
          </a:p>
          <a:p>
            <a:endParaRPr lang="en-GB" dirty="0"/>
          </a:p>
        </p:txBody>
      </p:sp>
    </p:spTree>
    <p:extLst>
      <p:ext uri="{BB962C8B-B14F-4D97-AF65-F5344CB8AC3E}">
        <p14:creationId xmlns:p14="http://schemas.microsoft.com/office/powerpoint/2010/main" val="41832177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7EB7BD-91EE-0AC0-448A-100463DB645E}"/>
              </a:ext>
            </a:extLst>
          </p:cNvPr>
          <p:cNvSpPr>
            <a:spLocks noGrp="1"/>
          </p:cNvSpPr>
          <p:nvPr>
            <p:ph idx="1"/>
          </p:nvPr>
        </p:nvSpPr>
        <p:spPr>
          <a:xfrm>
            <a:off x="649941" y="534708"/>
            <a:ext cx="10515600" cy="4351338"/>
          </a:xfrm>
        </p:spPr>
        <p:txBody>
          <a:bodyPr/>
          <a:lstStyle/>
          <a:p>
            <a:r>
              <a:rPr lang="en-GB" sz="1800" dirty="0">
                <a:effectLst/>
                <a:latin typeface="Calibri" panose="020F0502020204030204" pitchFamily="34" charset="0"/>
                <a:ea typeface="Times New Roman" panose="02020603050405020304" pitchFamily="18" charset="0"/>
              </a:rPr>
              <a:t>Welsh Government. (2021). </a:t>
            </a:r>
            <a:r>
              <a:rPr lang="en-GB" sz="1800" i="1" dirty="0">
                <a:effectLst/>
                <a:latin typeface="Calibri" panose="020F0502020204030204" pitchFamily="34" charset="0"/>
                <a:ea typeface="Times New Roman" panose="02020603050405020304" pitchFamily="18" charset="0"/>
              </a:rPr>
              <a:t>Review of Adverse Childhood Experiences (ACE) Policy: Report. </a:t>
            </a:r>
            <a:r>
              <a:rPr lang="en-GB" sz="1800" dirty="0">
                <a:effectLst/>
                <a:latin typeface="Calibri" panose="020F0502020204030204" pitchFamily="34" charset="0"/>
                <a:ea typeface="Times New Roman" panose="02020603050405020304" pitchFamily="18" charset="0"/>
              </a:rPr>
              <a:t>Available at: </a:t>
            </a:r>
            <a:r>
              <a:rPr lang="en-GB" sz="1800" u="sng" dirty="0">
                <a:solidFill>
                  <a:srgbClr val="0563C1"/>
                </a:solidFill>
                <a:effectLst/>
                <a:latin typeface="Calibri" panose="020F0502020204030204" pitchFamily="34" charset="0"/>
                <a:ea typeface="Times New Roman" panose="02020603050405020304" pitchFamily="18" charset="0"/>
                <a:hlinkClick r:id="rId3"/>
              </a:rPr>
              <a:t>https://www.gov.wlaes/review-adverse-childhood-experiences-ace-policy-report-html</a:t>
            </a:r>
            <a:r>
              <a:rPr lang="en-GB" sz="1800" dirty="0">
                <a:effectLst/>
                <a:latin typeface="Calibri" panose="020F0502020204030204" pitchFamily="34" charset="0"/>
                <a:ea typeface="Times New Roman" panose="02020603050405020304" pitchFamily="18" charset="0"/>
              </a:rPr>
              <a:t> (Accessed on 12/11/23 at 04:12)</a:t>
            </a:r>
            <a:endParaRPr lang="en-GB" sz="1800" dirty="0">
              <a:effectLst/>
              <a:latin typeface="Times New Roman" panose="02020603050405020304" pitchFamily="18" charset="0"/>
              <a:ea typeface="Times New Roman" panose="02020603050405020304" pitchFamily="18" charset="0"/>
            </a:endParaRP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Welsh Government. (2021). Review of Adverse Childhood Experiences (ACE) Policy: Report.</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How the ACE Policy Has Performed and How it Can be Developed in the Future.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https://www.gov.wales/review-adverse-childhood-experiences-ace-policy-report-html</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on 13/11/23 at 14:17) </a:t>
            </a:r>
          </a:p>
          <a:p>
            <a:endParaRPr lang="en-GB" dirty="0"/>
          </a:p>
        </p:txBody>
      </p:sp>
    </p:spTree>
    <p:extLst>
      <p:ext uri="{BB962C8B-B14F-4D97-AF65-F5344CB8AC3E}">
        <p14:creationId xmlns:p14="http://schemas.microsoft.com/office/powerpoint/2010/main" val="2708107381"/>
      </p:ext>
    </p:extLst>
  </p:cSld>
  <p:clrMapOvr>
    <a:masterClrMapping/>
  </p:clrMapOvr>
</p:sld>
</file>

<file path=ppt/theme/theme1.xml><?xml version="1.0" encoding="utf-8"?>
<a:theme xmlns:a="http://schemas.openxmlformats.org/drawingml/2006/main" name="FunkyShapesDarkVTI">
  <a:themeElements>
    <a:clrScheme name="Custom 4">
      <a:dk1>
        <a:srgbClr val="FFFFFF"/>
      </a:dk1>
      <a:lt1>
        <a:srgbClr val="000000"/>
      </a:lt1>
      <a:dk2>
        <a:srgbClr val="F3FFF8"/>
      </a:dk2>
      <a:lt2>
        <a:srgbClr val="2D2D2D"/>
      </a:lt2>
      <a:accent1>
        <a:srgbClr val="FF80BD"/>
      </a:accent1>
      <a:accent2>
        <a:srgbClr val="1EB9D3"/>
      </a:accent2>
      <a:accent3>
        <a:srgbClr val="21C46B"/>
      </a:accent3>
      <a:accent4>
        <a:srgbClr val="EA9600"/>
      </a:accent4>
      <a:accent5>
        <a:srgbClr val="F43B56"/>
      </a:accent5>
      <a:accent6>
        <a:srgbClr val="4B56E8"/>
      </a:accent6>
      <a:hlink>
        <a:srgbClr val="8F61FF"/>
      </a:hlink>
      <a:folHlink>
        <a:srgbClr val="F900A0"/>
      </a:folHlink>
    </a:clrScheme>
    <a:fontScheme name="Source Sans Pro">
      <a:majorFont>
        <a:latin typeface="Source Sans Pro"/>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nkyShapesDarkVTI" id="{84637DF0-7D2D-4F20-816C-4D6C45F3FAF2}" vid="{0EF594EE-C33F-480F-80E7-D4F74C1C30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6232</TotalTime>
  <Words>3833</Words>
  <Application>Microsoft Office PowerPoint</Application>
  <PresentationFormat>Widescreen</PresentationFormat>
  <Paragraphs>166</Paragraphs>
  <Slides>23</Slides>
  <Notes>23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Source Sans Pro</vt:lpstr>
      <vt:lpstr>Times New Roman</vt:lpstr>
      <vt:lpstr>FunkyShapesDarkVTI</vt:lpstr>
      <vt:lpstr>Key Challenges within ACEs. </vt:lpstr>
      <vt:lpstr>What does ACEs stand for? </vt:lpstr>
      <vt:lpstr>What are ACEs? </vt:lpstr>
      <vt:lpstr>How Do ACEs Effect Childrens Actions? </vt:lpstr>
      <vt:lpstr>More Examples of ACEs:</vt:lpstr>
      <vt:lpstr>Statistics:</vt:lpstr>
      <vt:lpstr>Responding to ACEs:</vt:lpstr>
      <vt:lpstr>The Public Health Approach:</vt:lpstr>
      <vt:lpstr>PowerPoint Presentation</vt:lpstr>
      <vt:lpstr>What Would A Good Public Health Approach Look Like?</vt:lpstr>
      <vt:lpstr>Why is Early Intervention Important?</vt:lpstr>
      <vt:lpstr>Vulnerability:</vt:lpstr>
      <vt:lpstr>ACEs, Exploitation and Crime:</vt:lpstr>
      <vt:lpstr>The Links Between ACEs and County Lines:</vt:lpstr>
      <vt:lpstr>Issues or Challenges:</vt:lpstr>
      <vt:lpstr>Have Responses Changed? </vt:lpstr>
      <vt:lpstr>Safeguarding Measures:</vt:lpstr>
      <vt:lpstr>What More Can Be Done?</vt:lpstr>
      <vt:lpstr>Conclusion:</vt:lpstr>
      <vt:lpstr>References: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Key Challenges within ACEs. </dc:title>
  <dc:creator>Keeley Williams</dc:creator>
  <cp:lastModifiedBy>Keeley Williams</cp:lastModifiedBy>
  <cp:revision>1</cp:revision>
  <dcterms:created xsi:type="dcterms:W3CDTF">2023-12-08T09:52:53Z</dcterms:created>
  <dcterms:modified xsi:type="dcterms:W3CDTF">2023-12-12T20:15:25Z</dcterms:modified>
</cp:coreProperties>
</file>