
<file path=[Content_Types].xml><?xml version="1.0" encoding="utf-8"?>
<Types xmlns="http://schemas.openxmlformats.org/package/2006/content-types">
  <Default ContentType="application/x-fontdata" Extension="fntdata"/>
  <Default ContentType="image/png" Extension="png"/>
  <Default ContentType="application/vnd.openxmlformats-package.relationships+xml" Extension="rels"/>
  <Default ContentType="application/xml" Extension="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Master+xml" PartName="/ppt/slideMasters/slideMaster2.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arget="ppt/presentation.xml" Type="http://schemas.openxmlformats.org/officeDocument/2006/relationships/officeDocument"/></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aveSubsetFonts="1" strictFirstAndLastChars="0">
  <p:sldMasterIdLst>
    <p:sldMasterId id="2147483660" r:id="rId4"/>
    <p:sldMasterId id="2147483661" r:id="rId5"/>
  </p:sldMasterIdLst>
  <p:notesMasterIdLst>
    <p:notesMasterId r:id="rId6"/>
  </p:notesMasterIdLst>
  <p:sldIdLst>
    <p:sldId id="256" r:id="rId7"/>
    <p:sldId id="257" r:id="rId8"/>
    <p:sldId id="258" r:id="rId9"/>
    <p:sldId id="259" r:id="rId10"/>
    <p:sldId id="260" r:id="rId11"/>
    <p:sldId id="261" r:id="rId12"/>
    <p:sldId id="262" r:id="rId13"/>
    <p:sldId id="263" r:id="rId14"/>
  </p:sldIdLst>
  <p:sldSz cx="9144000" cy="6858000"/>
  <p:notesSz cx="6858000" cy="9144000"/>
  <p:embeddedFontLst>
    <p:embeddedFont>
      <p:font typeface="Constantia"/>
      <p:regular r:id="rId15"/>
      <p:bold r:id="rId16"/>
      <p:italic r:id="rId17"/>
      <p:boldItalic r:id="rId18"/>
    </p:embeddedFont>
  </p:embeddedFontLst>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d="100" n="100"/>
          <a:sy d="100" n="100"/>
        </p:scale>
        <p:origin x="0" y="0"/>
      </p:cViewPr>
      <p:guideLst>
        <p:guide orient="horz" pos="2160"/>
        <p:guide pos="2880"/>
      </p:guideLst>
    </p:cSldViewPr>
  </p:slideViewPr>
</p:viewPr>
</file>

<file path=ppt/_rels/presentation.xml.rels><?xml version="1.0" encoding="UTF-8" standalone="yes"?><Relationships xmlns="http://schemas.openxmlformats.org/package/2006/relationships"><Relationship Id="rId18" Target="fonts/Constantia-boldItalic.fntdata" Type="http://schemas.openxmlformats.org/officeDocument/2006/relationships/font"/><Relationship Id="rId17" Target="fonts/Constantia-italic.fntdata" Type="http://schemas.openxmlformats.org/officeDocument/2006/relationships/font"/><Relationship Id="rId16" Target="fonts/Constantia-bold.fntdata" Type="http://schemas.openxmlformats.org/officeDocument/2006/relationships/font"/><Relationship Id="rId15" Target="fonts/Constantia-regular.fntdata" Type="http://schemas.openxmlformats.org/officeDocument/2006/relationships/font"/><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2.xml" Type="http://schemas.openxmlformats.org/officeDocument/2006/relationships/slideMaster"/><Relationship Id="rId4" Target="slideMasters/slideMaster1.xml" Type="http://schemas.openxmlformats.org/officeDocument/2006/relationships/slideMaster"/><Relationship Id="rId3" Target="presProps.xml" Type="http://schemas.openxmlformats.org/officeDocument/2006/relationships/presProps"/><Relationship Id="rId2" Target="viewProps.xml" Type="http://schemas.openxmlformats.org/officeDocument/2006/relationships/viewProps"/><Relationship Id="rId1" Target="theme/theme3.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7200"/>
          </a:xfrm>
          <a:prstGeom prst="rect">
            <a:avLst/>
          </a:prstGeom>
          <a:noFill/>
          <a:ln>
            <a:noFill/>
          </a:ln>
        </p:spPr>
        <p:txBody>
          <a:bodyPr anchor="t" anchorCtr="0" bIns="45700" lIns="91425" numCol="1" rIns="91425" spcFirstLastPara="1" tIns="45700" wrap="square">
            <a:noAutofit/>
          </a:bodyPr>
          <a:lstStyle>
            <a:lvl1pPr algn="l" lvl="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1pPr>
            <a:lvl2pPr algn="l" lvl="1"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2pPr>
            <a:lvl3pPr algn="l" lvl="2"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3pPr>
            <a:lvl4pPr algn="l" lvl="3"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4pPr>
            <a:lvl5pPr algn="l" lvl="4"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5pPr>
            <a:lvl6pPr algn="l" lvl="5"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6pPr>
            <a:lvl7pPr algn="l" lvl="6"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7pPr>
            <a:lvl8pPr algn="l" lvl="7"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8pPr>
            <a:lvl9pPr algn="l" lvl="8"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7200"/>
          </a:xfrm>
          <a:prstGeom prst="rect">
            <a:avLst/>
          </a:prstGeom>
          <a:noFill/>
          <a:ln>
            <a:noFill/>
          </a:ln>
        </p:spPr>
        <p:txBody>
          <a:bodyPr anchor="t" anchorCtr="0" bIns="45700" lIns="91425" numCol="1" rIns="91425" spcFirstLastPara="1" tIns="45700" wrap="square">
            <a:noAutofit/>
          </a:bodyPr>
          <a:lstStyle>
            <a:lvl1pPr algn="r" lvl="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1pPr>
            <a:lvl2pPr algn="l" lvl="1"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2pPr>
            <a:lvl3pPr algn="l" lvl="2"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3pPr>
            <a:lvl4pPr algn="l" lvl="3"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4pPr>
            <a:lvl5pPr algn="l" lvl="4"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5pPr>
            <a:lvl6pPr algn="l" lvl="5"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6pPr>
            <a:lvl7pPr algn="l" lvl="6"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7pPr>
            <a:lvl8pPr algn="l" lvl="7"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8pPr>
            <a:lvl9pPr algn="l" lvl="8"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9pPr>
          </a:lstStyle>
          <a:p/>
        </p:txBody>
      </p:sp>
      <p:sp>
        <p:nvSpPr>
          <p:cNvPr id="5" name="Google Shape;5;n"/>
          <p:cNvSpPr/>
          <p:nvPr>
            <p:ph idx="3"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6" name="Google Shape;6;n"/>
          <p:cNvSpPr txBox="1"/>
          <p:nvPr>
            <p:ph idx="1" type="body"/>
          </p:nvPr>
        </p:nvSpPr>
        <p:spPr>
          <a:xfrm>
            <a:off x="685800" y="4343400"/>
            <a:ext cx="5486400" cy="4114800"/>
          </a:xfrm>
          <a:prstGeom prst="rect">
            <a:avLst/>
          </a:prstGeom>
          <a:noFill/>
          <a:ln>
            <a:noFill/>
          </a:ln>
        </p:spPr>
        <p:txBody>
          <a:bodyPr anchor="t" anchorCtr="0" bIns="45700" lIns="91425" numCol="1" rIns="91425" spcFirstLastPara="1" tIns="45700" wrap="square">
            <a:noAutofit/>
          </a:bodyPr>
          <a:lstStyle>
            <a:lvl1pPr algn="l" indent="-228600" lvl="0" marL="45720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1pPr>
            <a:lvl2pPr algn="l" indent="-228600" lvl="1" marL="91440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2pPr>
            <a:lvl3pPr algn="l" indent="-228600" lvl="2" marL="137160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3pPr>
            <a:lvl4pPr algn="l" indent="-228600" lvl="3" marL="182880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4pPr>
            <a:lvl5pPr algn="l" indent="-228600" lvl="4" marL="228600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5pPr>
            <a:lvl6pPr algn="l" indent="-228600" lvl="5" marL="274320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6pPr>
            <a:lvl7pPr algn="l" indent="-228600" lvl="6" marL="320040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7pPr>
            <a:lvl8pPr algn="l" indent="-228600" lvl="7" marL="365760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8pPr>
            <a:lvl9pPr algn="l" indent="-228600" lvl="8" marL="411480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7200"/>
          </a:xfrm>
          <a:prstGeom prst="rect">
            <a:avLst/>
          </a:prstGeom>
          <a:noFill/>
          <a:ln>
            <a:noFill/>
          </a:ln>
        </p:spPr>
        <p:txBody>
          <a:bodyPr anchor="b" anchorCtr="0" bIns="45700" lIns="91425" numCol="1" rIns="91425" spcFirstLastPara="1" tIns="45700" wrap="square">
            <a:noAutofit/>
          </a:bodyPr>
          <a:lstStyle>
            <a:lvl1pPr algn="l" lvl="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1pPr>
            <a:lvl2pPr algn="l" lvl="1"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2pPr>
            <a:lvl3pPr algn="l" lvl="2"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3pPr>
            <a:lvl4pPr algn="l" lvl="3"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4pPr>
            <a:lvl5pPr algn="l" lvl="4"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5pPr>
            <a:lvl6pPr algn="l" lvl="5"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6pPr>
            <a:lvl7pPr algn="l" lvl="6"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7pPr>
            <a:lvl8pPr algn="l" lvl="7"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8pPr>
            <a:lvl9pPr algn="l" lvl="8"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7200"/>
          </a:xfrm>
          <a:prstGeom prst="rect">
            <a:avLst/>
          </a:prstGeom>
          <a:noFill/>
          <a:ln>
            <a:noFill/>
          </a:ln>
        </p:spPr>
        <p:txBody>
          <a:bodyPr anchor="b" anchorCtr="0" bIns="45700" lIns="91425" numCol="1" rIns="91425" spcFirstLastPara="1" tIns="45700" wrap="square">
            <a:noAutofit/>
          </a:bodyPr>
          <a:lstStyle/>
          <a:p>
            <a:pPr algn="r" indent="0" lvl="0" marL="0" marR="0" rtl="0">
              <a:spcBef>
                <a:spcPts val="0"/>
              </a:spcBef>
              <a:spcAft>
                <a:spcPts val="0"/>
              </a:spcAft>
              <a:buNone/>
            </a:pPr>
            <a:fld id="{00000000-1234-1234-1234-123412341234}" type="slidenum">
              <a:rPr b="0" cap="none" i="0" lang="en-US" strike="noStrike" sz="1200" u="none">
                <a:solidFill>
                  <a:schemeClr val="dk1"/>
                </a:solidFill>
                <a:latin typeface="Calibri"/>
                <a:ea typeface="Calibri"/>
                <a:cs typeface="Calibri"/>
                <a:sym typeface="Calibri"/>
              </a:rPr>
              <a:t>‹#›</a:t>
            </a:fld>
            <a:endParaRPr b="0" cap="none" i="0" strike="noStrike" sz="1200" u="none">
              <a:solidFill>
                <a:schemeClr val="dk1"/>
              </a:solidFill>
              <a:latin typeface="Calibri"/>
              <a:ea typeface="Calibri"/>
              <a:cs typeface="Calibri"/>
              <a:sym typeface="Calibri"/>
            </a:endParaRPr>
          </a:p>
        </p:txBody>
      </p:sp>
    </p:spTree>
  </p:cSld>
  <p:clrMap accent1="accent1" accent2="accent2" accent3="accent3" accent4="accent4" accent5="accent5" accent6="accent6" bg1="lt1" bg2="dk2" folHlink="folHlink" hlink="hlink" tx1="dk1" tx2="lt2"/>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1:notes"/>
          <p:cNvSpPr txBox="1"/>
          <p:nvPr>
            <p:ph idx="1" type="body"/>
          </p:nvPr>
        </p:nvSpPr>
        <p:spPr>
          <a:xfrm>
            <a:off x="685800" y="4343400"/>
            <a:ext cx="5486400" cy="4114800"/>
          </a:xfrm>
          <a:prstGeom prst="rect">
            <a:avLst/>
          </a:prstGeom>
        </p:spPr>
        <p:txBody>
          <a:bodyPr anchor="t" anchorCtr="0" bIns="45700" lIns="91425" numCol="1" rIns="91425" spcFirstLastPara="1" tIns="45700" wrap="square">
            <a:noAutofit/>
          </a:bodyPr>
          <a:lstStyle/>
          <a:p>
            <a:pPr algn="l" indent="0" lvl="0" marL="0" rtl="0">
              <a:spcBef>
                <a:spcPts val="0"/>
              </a:spcBef>
              <a:spcAft>
                <a:spcPts val="0"/>
              </a:spcAft>
              <a:buNone/>
            </a:pPr>
            <a:r>
              <a:t/>
            </a:r>
            <a:endParaRPr/>
          </a:p>
        </p:txBody>
      </p:sp>
      <p:sp>
        <p:nvSpPr>
          <p:cNvPr id="112" name="Google Shape;112;p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p2:notes"/>
          <p:cNvSpPr txBox="1"/>
          <p:nvPr>
            <p:ph idx="1" type="body"/>
          </p:nvPr>
        </p:nvSpPr>
        <p:spPr>
          <a:xfrm>
            <a:off x="685800" y="4343400"/>
            <a:ext cx="5486400" cy="4114800"/>
          </a:xfrm>
          <a:prstGeom prst="rect">
            <a:avLst/>
          </a:prstGeom>
        </p:spPr>
        <p:txBody>
          <a:bodyPr anchor="t" anchorCtr="0" bIns="45700" lIns="91425" numCol="1" rIns="91425" spcFirstLastPara="1" tIns="45700" wrap="square">
            <a:noAutofit/>
          </a:bodyPr>
          <a:lstStyle/>
          <a:p>
            <a:pPr algn="l" indent="0" lvl="0" marL="0" rtl="0">
              <a:spcBef>
                <a:spcPts val="0"/>
              </a:spcBef>
              <a:spcAft>
                <a:spcPts val="0"/>
              </a:spcAft>
              <a:buNone/>
            </a:pPr>
            <a:r>
              <a:t/>
            </a:r>
            <a:endParaRPr/>
          </a:p>
        </p:txBody>
      </p:sp>
      <p:sp>
        <p:nvSpPr>
          <p:cNvPr id="120" name="Google Shape;120;p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26" name="Google Shape;126;p3:notes"/>
          <p:cNvSpPr txBox="1"/>
          <p:nvPr>
            <p:ph idx="1" type="body"/>
          </p:nvPr>
        </p:nvSpPr>
        <p:spPr>
          <a:xfrm>
            <a:off x="685800" y="4343400"/>
            <a:ext cx="5486400" cy="4114800"/>
          </a:xfrm>
          <a:prstGeom prst="rect">
            <a:avLst/>
          </a:prstGeom>
          <a:noFill/>
          <a:ln>
            <a:noFill/>
          </a:ln>
        </p:spPr>
        <p:txBody>
          <a:bodyPr anchor="t" anchorCtr="0" bIns="45700" lIns="91425" numCol="1" rIns="91425" spcFirstLastPara="1" tIns="45700" wrap="square">
            <a:noAutofit/>
          </a:bodyPr>
          <a:lstStyle/>
          <a:p>
            <a:pPr algn="l" indent="0" lvl="0" marL="0" rtl="0">
              <a:spcBef>
                <a:spcPts val="0"/>
              </a:spcBef>
              <a:spcAft>
                <a:spcPts val="0"/>
              </a:spcAft>
              <a:buNone/>
            </a:pPr>
            <a:r>
              <a:t/>
            </a:r>
            <a:endParaRPr/>
          </a:p>
        </p:txBody>
      </p:sp>
      <p:sp>
        <p:nvSpPr>
          <p:cNvPr id="127" name="Google Shape;127;p3:notes"/>
          <p:cNvSpPr txBox="1"/>
          <p:nvPr>
            <p:ph idx="12" type="sldNum"/>
          </p:nvPr>
        </p:nvSpPr>
        <p:spPr>
          <a:xfrm>
            <a:off x="3884613" y="8685213"/>
            <a:ext cx="2971800" cy="457200"/>
          </a:xfrm>
          <a:prstGeom prst="rect">
            <a:avLst/>
          </a:prstGeom>
          <a:noFill/>
          <a:ln>
            <a:noFill/>
          </a:ln>
        </p:spPr>
        <p:txBody>
          <a:bodyPr anchor="b" anchorCtr="0" bIns="45700" lIns="91425" numCol="1" rIns="91425" spcFirstLastPara="1" tIns="45700" wrap="square">
            <a:noAutofit/>
          </a:body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p4: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33" name="Google Shape;133;p4:notes"/>
          <p:cNvSpPr txBox="1"/>
          <p:nvPr>
            <p:ph idx="1" type="body"/>
          </p:nvPr>
        </p:nvSpPr>
        <p:spPr>
          <a:xfrm>
            <a:off x="685800" y="4343400"/>
            <a:ext cx="5486400" cy="4114800"/>
          </a:xfrm>
          <a:prstGeom prst="rect">
            <a:avLst/>
          </a:prstGeom>
          <a:noFill/>
          <a:ln>
            <a:noFill/>
          </a:ln>
        </p:spPr>
        <p:txBody>
          <a:bodyPr anchor="t" anchorCtr="0" bIns="45700" lIns="91425" numCol="1" rIns="91425" spcFirstLastPara="1" tIns="45700" wrap="square">
            <a:noAutofit/>
          </a:bodyPr>
          <a:lstStyle/>
          <a:p>
            <a:pPr algn="l" indent="0" lvl="0" marL="0" rtl="0">
              <a:lnSpc>
                <a:spcPct val="90000"/>
              </a:lnSpc>
              <a:spcBef>
                <a:spcPts val="0"/>
              </a:spcBef>
              <a:spcAft>
                <a:spcPts val="0"/>
              </a:spcAft>
              <a:buNone/>
            </a:pPr>
            <a:r>
              <a:rPr lang="en-US" sz="1110"/>
              <a:t>Health care providers, like the rest of society, deal with a variety of family concerns. It's critical that health care providers have the ability to cope with family concerns without jeopardizing their job goals. Hospital workers should have access to counselors who can assist them in dealing with family concerns</a:t>
            </a:r>
            <a:endParaRPr/>
          </a:p>
          <a:p>
            <a:pPr algn="l" indent="0" lvl="0" marL="0" rtl="0">
              <a:lnSpc>
                <a:spcPct val="90000"/>
              </a:lnSpc>
              <a:spcBef>
                <a:spcPts val="0"/>
              </a:spcBef>
              <a:spcAft>
                <a:spcPts val="0"/>
              </a:spcAft>
              <a:buNone/>
            </a:pPr>
            <a:r>
              <a:t/>
            </a:r>
            <a:endParaRPr sz="1110"/>
          </a:p>
          <a:p>
            <a:pPr algn="l" indent="0" lvl="0" marL="0" marR="0" rtl="0">
              <a:lnSpc>
                <a:spcPct val="90000"/>
              </a:lnSpc>
              <a:spcBef>
                <a:spcPts val="0"/>
              </a:spcBef>
              <a:spcAft>
                <a:spcPts val="0"/>
              </a:spcAft>
              <a:buClr>
                <a:schemeClr val="dk1"/>
              </a:buClr>
              <a:buSzPts val="1110"/>
              <a:buFont typeface="Calibri"/>
              <a:buNone/>
            </a:pPr>
            <a:r>
              <a:rPr lang="en-US" sz="1110"/>
              <a:t>A lack of motivation in the workplace can be traced to a variety of causes, including a lack of effective leadership, a toxic work environment, and inadequate pay and benefits. Employee productivity suffers when they aren't motivated, and this might lead to absence at work. Several elements should be taken into consideration by management in order to boost employee motivation. In order to encourage employee participation in decision-making, management should practice democratic leadership (Bratton et. al., 2004). Organizational culture should also be favorable, with open communication, cooperation, dispute resolution, and participatory decision-making among the aspects. When it comes to remuneration, management should apply both financial and non-financial incentives. Increasing employee productivity, organizational performance, and reducing absenteeism will result from this.</a:t>
            </a:r>
            <a:endParaRPr/>
          </a:p>
          <a:p>
            <a:pPr algn="l" indent="0" lvl="0" marL="0" rtl="0">
              <a:lnSpc>
                <a:spcPct val="90000"/>
              </a:lnSpc>
              <a:spcBef>
                <a:spcPts val="0"/>
              </a:spcBef>
              <a:spcAft>
                <a:spcPts val="0"/>
              </a:spcAft>
              <a:buNone/>
            </a:pPr>
            <a:r>
              <a:t/>
            </a:r>
            <a:endParaRPr sz="1110"/>
          </a:p>
          <a:p>
            <a:pPr algn="l" indent="0" lvl="0" marL="0" rtl="0">
              <a:lnSpc>
                <a:spcPct val="90000"/>
              </a:lnSpc>
              <a:spcBef>
                <a:spcPts val="0"/>
              </a:spcBef>
              <a:spcAft>
                <a:spcPts val="0"/>
              </a:spcAft>
              <a:buNone/>
            </a:pPr>
            <a:r>
              <a:t/>
            </a:r>
            <a:endParaRPr sz="1110"/>
          </a:p>
          <a:p>
            <a:pPr algn="l" indent="0" lvl="0" marL="0" marR="0" rtl="0">
              <a:lnSpc>
                <a:spcPct val="90000"/>
              </a:lnSpc>
              <a:spcBef>
                <a:spcPts val="0"/>
              </a:spcBef>
              <a:spcAft>
                <a:spcPts val="0"/>
              </a:spcAft>
              <a:buClr>
                <a:schemeClr val="dk1"/>
              </a:buClr>
              <a:buSzPts val="1110"/>
              <a:buFont typeface="Calibri"/>
              <a:buNone/>
            </a:pPr>
            <a:r>
              <a:rPr lang="en-US" sz="1110"/>
              <a:t>Due to the nature of their work environment, nurses are susceptible to stress. Nurses operate in a setting where they are exposed to people who are injured or killed on a regular basis. Some of the patients arrive in critical condition, and their prognosis is uncertain. As a result, nurses who care for these patients are subjected to psychological anguish when a patient succumbs to his or her injuries. As a nurse, you're under a lot of pressure, which can lead to stress. The management should guarantee that nurses have access to counselors and psychotherapy to help them cope with the stress of their job. Nurses will be able to work more efficiently and less frequently miss work due to stress as a result.</a:t>
            </a:r>
            <a:endParaRPr/>
          </a:p>
          <a:p>
            <a:pPr algn="l" indent="0" lvl="0" marL="0" rtl="0">
              <a:lnSpc>
                <a:spcPct val="90000"/>
              </a:lnSpc>
              <a:spcBef>
                <a:spcPts val="0"/>
              </a:spcBef>
              <a:spcAft>
                <a:spcPts val="0"/>
              </a:spcAft>
              <a:buNone/>
            </a:pPr>
            <a:r>
              <a:t/>
            </a:r>
            <a:endParaRPr sz="1110"/>
          </a:p>
          <a:p>
            <a:pPr algn="l" indent="0" lvl="0" marL="0" rtl="0">
              <a:lnSpc>
                <a:spcPct val="90000"/>
              </a:lnSpc>
              <a:spcBef>
                <a:spcPts val="0"/>
              </a:spcBef>
              <a:spcAft>
                <a:spcPts val="0"/>
              </a:spcAft>
              <a:buNone/>
            </a:pPr>
            <a:r>
              <a:t/>
            </a:r>
            <a:endParaRPr sz="1110"/>
          </a:p>
          <a:p>
            <a:pPr algn="l" indent="0" lvl="0" marL="0" rtl="0">
              <a:lnSpc>
                <a:spcPct val="90000"/>
              </a:lnSpc>
              <a:spcBef>
                <a:spcPts val="0"/>
              </a:spcBef>
              <a:spcAft>
                <a:spcPts val="0"/>
              </a:spcAft>
              <a:buNone/>
            </a:pPr>
            <a:r>
              <a:t/>
            </a:r>
            <a:endParaRPr sz="1110"/>
          </a:p>
        </p:txBody>
      </p:sp>
      <p:sp>
        <p:nvSpPr>
          <p:cNvPr id="134" name="Google Shape;134;p4:notes"/>
          <p:cNvSpPr txBox="1"/>
          <p:nvPr>
            <p:ph idx="12" type="sldNum"/>
          </p:nvPr>
        </p:nvSpPr>
        <p:spPr>
          <a:xfrm>
            <a:off x="3884613" y="8685213"/>
            <a:ext cx="2971800" cy="457200"/>
          </a:xfrm>
          <a:prstGeom prst="rect">
            <a:avLst/>
          </a:prstGeom>
          <a:noFill/>
          <a:ln>
            <a:noFill/>
          </a:ln>
        </p:spPr>
        <p:txBody>
          <a:bodyPr anchor="b" anchorCtr="0" bIns="45700" lIns="91425" numCol="1" rIns="91425" spcFirstLastPara="1" tIns="45700" wrap="square">
            <a:noAutofit/>
          </a:body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p5:notes"/>
          <p:cNvSpPr txBox="1"/>
          <p:nvPr>
            <p:ph idx="1" type="body"/>
          </p:nvPr>
        </p:nvSpPr>
        <p:spPr>
          <a:xfrm>
            <a:off x="685800" y="4343400"/>
            <a:ext cx="5486400" cy="4114800"/>
          </a:xfrm>
          <a:prstGeom prst="rect">
            <a:avLst/>
          </a:prstGeom>
        </p:spPr>
        <p:txBody>
          <a:bodyPr anchor="t" anchorCtr="0" bIns="45700" lIns="91425" numCol="1" rIns="91425" spcFirstLastPara="1" tIns="45700" wrap="square">
            <a:noAutofit/>
          </a:bodyPr>
          <a:lstStyle/>
          <a:p>
            <a:pPr algn="l" indent="0" lvl="0" marL="0" rtl="0">
              <a:spcBef>
                <a:spcPts val="0"/>
              </a:spcBef>
              <a:spcAft>
                <a:spcPts val="0"/>
              </a:spcAft>
              <a:buNone/>
            </a:pPr>
            <a:r>
              <a:t/>
            </a:r>
            <a:endParaRPr/>
          </a:p>
        </p:txBody>
      </p:sp>
      <p:sp>
        <p:nvSpPr>
          <p:cNvPr id="150" name="Google Shape;150;p5: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6:notes"/>
          <p:cNvSpPr txBox="1"/>
          <p:nvPr>
            <p:ph idx="1" type="body"/>
          </p:nvPr>
        </p:nvSpPr>
        <p:spPr>
          <a:xfrm>
            <a:off x="685800" y="4343400"/>
            <a:ext cx="5486400" cy="4114800"/>
          </a:xfrm>
          <a:prstGeom prst="rect">
            <a:avLst/>
          </a:prstGeom>
        </p:spPr>
        <p:txBody>
          <a:bodyPr anchor="t" anchorCtr="0" bIns="45700" lIns="91425" numCol="1" rIns="91425" spcFirstLastPara="1" tIns="45700" wrap="square">
            <a:noAutofit/>
          </a:bodyPr>
          <a:lstStyle/>
          <a:p>
            <a:pPr algn="l" indent="0" lvl="0" marL="0" rtl="0">
              <a:spcBef>
                <a:spcPts val="0"/>
              </a:spcBef>
              <a:spcAft>
                <a:spcPts val="0"/>
              </a:spcAft>
              <a:buNone/>
            </a:pPr>
            <a:r>
              <a:t/>
            </a:r>
            <a:endParaRPr/>
          </a:p>
        </p:txBody>
      </p:sp>
      <p:sp>
        <p:nvSpPr>
          <p:cNvPr id="156" name="Google Shape;156;p6: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p7:notes"/>
          <p:cNvSpPr txBox="1"/>
          <p:nvPr>
            <p:ph idx="1" type="body"/>
          </p:nvPr>
        </p:nvSpPr>
        <p:spPr>
          <a:xfrm>
            <a:off x="685800" y="4343400"/>
            <a:ext cx="5486400" cy="4114800"/>
          </a:xfrm>
          <a:prstGeom prst="rect">
            <a:avLst/>
          </a:prstGeom>
        </p:spPr>
        <p:txBody>
          <a:bodyPr anchor="t" anchorCtr="0" bIns="45700" lIns="91425" numCol="1" rIns="91425" spcFirstLastPara="1" tIns="45700" wrap="square">
            <a:noAutofit/>
          </a:bodyPr>
          <a:lstStyle/>
          <a:p>
            <a:pPr algn="l" indent="0" lvl="0" marL="0" rtl="0">
              <a:spcBef>
                <a:spcPts val="0"/>
              </a:spcBef>
              <a:spcAft>
                <a:spcPts val="0"/>
              </a:spcAft>
              <a:buNone/>
            </a:pPr>
            <a:r>
              <a:t/>
            </a:r>
            <a:endParaRPr/>
          </a:p>
        </p:txBody>
      </p:sp>
      <p:sp>
        <p:nvSpPr>
          <p:cNvPr id="162" name="Google Shape;162;p7: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p8:notes"/>
          <p:cNvSpPr txBox="1"/>
          <p:nvPr>
            <p:ph idx="1" type="body"/>
          </p:nvPr>
        </p:nvSpPr>
        <p:spPr>
          <a:xfrm>
            <a:off x="685800" y="4343400"/>
            <a:ext cx="5486400" cy="4114800"/>
          </a:xfrm>
          <a:prstGeom prst="rect">
            <a:avLst/>
          </a:prstGeom>
        </p:spPr>
        <p:txBody>
          <a:bodyPr anchor="t" anchorCtr="0" bIns="45700" lIns="91425" numCol="1" rIns="91425" spcFirstLastPara="1" tIns="45700" wrap="square">
            <a:noAutofit/>
          </a:bodyPr>
          <a:lstStyle/>
          <a:p>
            <a:pPr algn="l" indent="0" lvl="0" marL="0" rtl="0">
              <a:spcBef>
                <a:spcPts val="0"/>
              </a:spcBef>
              <a:spcAft>
                <a:spcPts val="0"/>
              </a:spcAft>
              <a:buNone/>
            </a:pPr>
            <a:r>
              <a:t/>
            </a:r>
            <a:endParaRPr/>
          </a:p>
        </p:txBody>
      </p:sp>
      <p:sp>
        <p:nvSpPr>
          <p:cNvPr id="168" name="Google Shape;168;p8: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1" Target="../slideMasters/slideMaster2.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0" name="Shape 20"/>
        <p:cNvGrpSpPr/>
        <p:nvPr/>
      </p:nvGrpSpPr>
      <p:grpSpPr>
        <a:xfrm>
          <a:off x="0" y="0"/>
          <a:ext cx="0" cy="0"/>
          <a:chOff x="0" y="0"/>
          <a:chExt cx="0" cy="0"/>
        </a:xfrm>
      </p:grpSpPr>
      <p:sp>
        <p:nvSpPr>
          <p:cNvPr id="21" name="Google Shape;21;p2"/>
          <p:cNvSpPr txBox="1"/>
          <p:nvPr>
            <p:ph type="title"/>
          </p:nvPr>
        </p:nvSpPr>
        <p:spPr>
          <a:xfrm>
            <a:off x="457200" y="704088"/>
            <a:ext cx="8229600" cy="1143000"/>
          </a:xfrm>
          <a:prstGeom prst="rect">
            <a:avLst/>
          </a:prstGeom>
          <a:noFill/>
          <a:ln>
            <a:noFill/>
          </a:ln>
        </p:spPr>
        <p:txBody>
          <a:bodyPr anchor="b" anchorCtr="0" bIns="0" lIns="0" numCol="1" rIns="0" spcFirstLastPara="1" tIns="45700" wrap="square">
            <a:normAutofit/>
          </a:bodyPr>
          <a:lstStyle>
            <a:lvl1pPr algn="l" lvl="0">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 name="Google Shape;22;p2"/>
          <p:cNvSpPr txBox="1"/>
          <p:nvPr>
            <p:ph idx="1" type="body"/>
          </p:nvPr>
        </p:nvSpPr>
        <p:spPr>
          <a:xfrm>
            <a:off x="457200" y="1935480"/>
            <a:ext cx="8229600" cy="4389120"/>
          </a:xfrm>
          <a:prstGeom prst="rect">
            <a:avLst/>
          </a:prstGeom>
          <a:noFill/>
          <a:ln>
            <a:noFill/>
          </a:ln>
        </p:spPr>
        <p:txBody>
          <a:bodyPr anchor="t" anchorCtr="0" bIns="45700" lIns="91425" numCol="1" rIns="91425" spcFirstLastPara="1" tIns="45700" wrap="square">
            <a:normAutofit/>
          </a:bodyPr>
          <a:lstStyle>
            <a:lvl1pPr algn="l" indent="-337185" lvl="0" marL="457200">
              <a:spcBef>
                <a:spcPts val="360"/>
              </a:spcBef>
              <a:spcAft>
                <a:spcPts val="0"/>
              </a:spcAft>
              <a:buSzPts val="1710"/>
              <a:buChar char="⚫"/>
              <a:defRPr/>
            </a:lvl1pPr>
            <a:lvl2pPr algn="l" indent="-325755" lvl="1" marL="914400">
              <a:spcBef>
                <a:spcPts val="360"/>
              </a:spcBef>
              <a:spcAft>
                <a:spcPts val="0"/>
              </a:spcAft>
              <a:buSzPts val="1530"/>
              <a:buChar char="⚫"/>
              <a:defRPr/>
            </a:lvl2pPr>
            <a:lvl3pPr algn="l" indent="-308610" lvl="2" marL="1371600">
              <a:spcBef>
                <a:spcPts val="360"/>
              </a:spcBef>
              <a:spcAft>
                <a:spcPts val="0"/>
              </a:spcAft>
              <a:buSzPts val="1260"/>
              <a:buChar char="⚫"/>
              <a:defRPr/>
            </a:lvl3pPr>
            <a:lvl4pPr algn="l" indent="-302894" lvl="3" marL="1828800">
              <a:spcBef>
                <a:spcPts val="360"/>
              </a:spcBef>
              <a:spcAft>
                <a:spcPts val="0"/>
              </a:spcAft>
              <a:buSzPts val="1170"/>
              <a:buChar char="⚫"/>
              <a:defRPr/>
            </a:lvl4pPr>
            <a:lvl5pPr algn="l" indent="-302895" lvl="4" marL="2286000">
              <a:spcBef>
                <a:spcPts val="360"/>
              </a:spcBef>
              <a:spcAft>
                <a:spcPts val="0"/>
              </a:spcAft>
              <a:buSzPts val="1170"/>
              <a:buChar char="⚫"/>
              <a:defRPr/>
            </a:lvl5pPr>
            <a:lvl6pPr algn="l" indent="-320039" lvl="5" marL="2743200">
              <a:spcBef>
                <a:spcPts val="360"/>
              </a:spcBef>
              <a:spcAft>
                <a:spcPts val="0"/>
              </a:spcAft>
              <a:buSzPts val="1440"/>
              <a:buChar char="⚫"/>
              <a:defRPr/>
            </a:lvl6pPr>
            <a:lvl7pPr algn="l" indent="-320039" lvl="6" marL="3200400">
              <a:spcBef>
                <a:spcPts val="360"/>
              </a:spcBef>
              <a:spcAft>
                <a:spcPts val="0"/>
              </a:spcAft>
              <a:buSzPts val="1440"/>
              <a:buChar char="⚫"/>
              <a:defRPr/>
            </a:lvl7pPr>
            <a:lvl8pPr algn="l" indent="-342900" lvl="7" marL="3657600">
              <a:spcBef>
                <a:spcPts val="360"/>
              </a:spcBef>
              <a:spcAft>
                <a:spcPts val="0"/>
              </a:spcAft>
              <a:buSzPts val="1800"/>
              <a:buChar char="•"/>
              <a:defRPr/>
            </a:lvl8pPr>
            <a:lvl9pPr algn="l" indent="-342900" lvl="8" marL="4114800">
              <a:spcBef>
                <a:spcPts val="360"/>
              </a:spcBef>
              <a:spcAft>
                <a:spcPts val="0"/>
              </a:spcAft>
              <a:buSzPts val="1800"/>
              <a:buChar char="•"/>
              <a:defRPr/>
            </a:lvl9pPr>
          </a:lstStyle>
          <a:p/>
        </p:txBody>
      </p:sp>
      <p:sp>
        <p:nvSpPr>
          <p:cNvPr id="23" name="Google Shape;23;p2"/>
          <p:cNvSpPr txBox="1"/>
          <p:nvPr>
            <p:ph idx="10" type="dt"/>
          </p:nvPr>
        </p:nvSpPr>
        <p:spPr>
          <a:xfrm>
            <a:off x="457200" y="6356350"/>
            <a:ext cx="21336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24" name="Google Shape;24;p2"/>
          <p:cNvSpPr txBox="1"/>
          <p:nvPr>
            <p:ph idx="11" type="ftr"/>
          </p:nvPr>
        </p:nvSpPr>
        <p:spPr>
          <a:xfrm>
            <a:off x="2667000" y="6356350"/>
            <a:ext cx="33528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25" name="Google Shape;25;p2"/>
          <p:cNvSpPr txBox="1"/>
          <p:nvPr>
            <p:ph idx="12" type="sldNum"/>
          </p:nvPr>
        </p:nvSpPr>
        <p:spPr>
          <a:xfrm>
            <a:off x="7924800" y="6356350"/>
            <a:ext cx="762000" cy="365125"/>
          </a:xfrm>
          <a:prstGeom prst="rect">
            <a:avLst/>
          </a:prstGeom>
          <a:noFill/>
          <a:ln>
            <a:noFill/>
          </a:ln>
        </p:spPr>
        <p:txBody>
          <a:bodyPr anchor="b" anchorCtr="0" bIns="0" lIns="0" numCol="1" rIns="0" spcFirstLastPara="1" tIns="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gradFill>
          <a:gsLst>
            <a:gs pos="0">
              <a:srgbClr val="439FD7"/>
            </a:gs>
            <a:gs pos="25000">
              <a:srgbClr val="4397CA"/>
            </a:gs>
            <a:gs pos="100000">
              <a:srgbClr val="00466A"/>
            </a:gs>
          </a:gsLst>
          <a:path path="circle">
            <a:fillToRect b="50%" l="50%" r="50%" t="50%"/>
          </a:path>
          <a:tileRect/>
        </a:gradFill>
      </p:bgPr>
    </p:bg>
    <p:spTree>
      <p:nvGrpSpPr>
        <p:cNvPr id="26" name="Shape 26"/>
        <p:cNvGrpSpPr/>
        <p:nvPr/>
      </p:nvGrpSpPr>
      <p:grpSpPr>
        <a:xfrm>
          <a:off x="0" y="0"/>
          <a:ext cx="0" cy="0"/>
          <a:chOff x="0" y="0"/>
          <a:chExt cx="0" cy="0"/>
        </a:xfrm>
      </p:grpSpPr>
      <p:sp>
        <p:nvSpPr>
          <p:cNvPr id="27" name="Google Shape;27;p3"/>
          <p:cNvSpPr txBox="1"/>
          <p:nvPr>
            <p:ph type="ctrTitle"/>
          </p:nvPr>
        </p:nvSpPr>
        <p:spPr>
          <a:xfrm>
            <a:off x="533400" y="1371600"/>
            <a:ext cx="7851648" cy="1828800"/>
          </a:xfrm>
          <a:prstGeom prst="rect">
            <a:avLst/>
          </a:prstGeom>
          <a:noFill/>
          <a:ln>
            <a:noFill/>
          </a:ln>
        </p:spPr>
        <p:txBody>
          <a:bodyPr anchor="b" anchorCtr="0" bIns="0" lIns="0" numCol="1" rIns="18275" spcFirstLastPara="1" tIns="0" wrap="square">
            <a:normAutofit/>
          </a:bodyPr>
          <a:lstStyle>
            <a:lvl1pPr algn="r" lvl="0">
              <a:spcBef>
                <a:spcPts val="0"/>
              </a:spcBef>
              <a:spcAft>
                <a:spcPts val="0"/>
              </a:spcAft>
              <a:buClr>
                <a:srgbClr val="4CE0EA"/>
              </a:buClr>
              <a:buSzPts val="5600"/>
              <a:buFont typeface="Calibri"/>
              <a:buNone/>
              <a:defRPr b="1" sz="5600">
                <a:solidFill>
                  <a:srgbClr val="4CE0EA"/>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8" name="Google Shape;28;p3"/>
          <p:cNvSpPr txBox="1"/>
          <p:nvPr>
            <p:ph idx="1" type="subTitle"/>
          </p:nvPr>
        </p:nvSpPr>
        <p:spPr>
          <a:xfrm>
            <a:off x="533400" y="3228536"/>
            <a:ext cx="7854696" cy="1752600"/>
          </a:xfrm>
          <a:prstGeom prst="rect">
            <a:avLst/>
          </a:prstGeom>
          <a:noFill/>
          <a:ln>
            <a:noFill/>
          </a:ln>
        </p:spPr>
        <p:txBody>
          <a:bodyPr anchor="t" anchorCtr="0" bIns="45700" lIns="0" numCol="1" rIns="18275" spcFirstLastPara="1" tIns="45700" wrap="square">
            <a:normAutofit/>
          </a:bodyPr>
          <a:lstStyle>
            <a:lvl1pPr algn="r" lvl="0" marR="45720">
              <a:spcBef>
                <a:spcPts val="520"/>
              </a:spcBef>
              <a:spcAft>
                <a:spcPts val="0"/>
              </a:spcAft>
              <a:buSzPts val="2470"/>
              <a:buNone/>
              <a:defRPr>
                <a:solidFill>
                  <a:schemeClr val="lt1"/>
                </a:solidFill>
              </a:defRPr>
            </a:lvl1pPr>
            <a:lvl2pPr algn="ctr" lvl="1">
              <a:spcBef>
                <a:spcPts val="360"/>
              </a:spcBef>
              <a:spcAft>
                <a:spcPts val="0"/>
              </a:spcAft>
              <a:buSzPts val="1530"/>
              <a:buNone/>
              <a:defRPr/>
            </a:lvl2pPr>
            <a:lvl3pPr algn="ctr" lvl="2">
              <a:spcBef>
                <a:spcPts val="360"/>
              </a:spcBef>
              <a:spcAft>
                <a:spcPts val="0"/>
              </a:spcAft>
              <a:buSzPts val="1260"/>
              <a:buNone/>
              <a:defRPr/>
            </a:lvl3pPr>
            <a:lvl4pPr algn="ctr" lvl="3">
              <a:spcBef>
                <a:spcPts val="360"/>
              </a:spcBef>
              <a:spcAft>
                <a:spcPts val="0"/>
              </a:spcAft>
              <a:buSzPts val="1170"/>
              <a:buNone/>
              <a:defRPr/>
            </a:lvl4pPr>
            <a:lvl5pPr algn="ctr" lvl="4">
              <a:spcBef>
                <a:spcPts val="360"/>
              </a:spcBef>
              <a:spcAft>
                <a:spcPts val="0"/>
              </a:spcAft>
              <a:buSzPts val="1170"/>
              <a:buNone/>
              <a:defRPr/>
            </a:lvl5pPr>
            <a:lvl6pPr algn="ctr" lvl="5">
              <a:spcBef>
                <a:spcPts val="360"/>
              </a:spcBef>
              <a:spcAft>
                <a:spcPts val="0"/>
              </a:spcAft>
              <a:buSzPts val="1440"/>
              <a:buNone/>
              <a:defRPr/>
            </a:lvl6pPr>
            <a:lvl7pPr algn="ctr" lvl="6">
              <a:spcBef>
                <a:spcPts val="360"/>
              </a:spcBef>
              <a:spcAft>
                <a:spcPts val="0"/>
              </a:spcAft>
              <a:buSzPts val="1440"/>
              <a:buNone/>
              <a:defRPr/>
            </a:lvl7pPr>
            <a:lvl8pPr algn="ctr" lvl="7">
              <a:spcBef>
                <a:spcPts val="360"/>
              </a:spcBef>
              <a:spcAft>
                <a:spcPts val="0"/>
              </a:spcAft>
              <a:buSzPts val="1800"/>
              <a:buNone/>
              <a:defRPr/>
            </a:lvl8pPr>
            <a:lvl9pPr algn="ctr" lvl="8">
              <a:spcBef>
                <a:spcPts val="360"/>
              </a:spcBef>
              <a:spcAft>
                <a:spcPts val="0"/>
              </a:spcAft>
              <a:buSzPts val="1800"/>
              <a:buNone/>
              <a:defRPr/>
            </a:lvl9pPr>
          </a:lstStyle>
          <a:p/>
        </p:txBody>
      </p:sp>
      <p:sp>
        <p:nvSpPr>
          <p:cNvPr id="29" name="Google Shape;29;p3"/>
          <p:cNvSpPr txBox="1"/>
          <p:nvPr>
            <p:ph idx="10" type="dt"/>
          </p:nvPr>
        </p:nvSpPr>
        <p:spPr>
          <a:xfrm>
            <a:off x="457200" y="6356350"/>
            <a:ext cx="21336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0" name="Google Shape;30;p3"/>
          <p:cNvSpPr txBox="1"/>
          <p:nvPr>
            <p:ph idx="11" type="ftr"/>
          </p:nvPr>
        </p:nvSpPr>
        <p:spPr>
          <a:xfrm>
            <a:off x="2667000" y="6356350"/>
            <a:ext cx="33528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1" name="Google Shape;31;p3"/>
          <p:cNvSpPr txBox="1"/>
          <p:nvPr>
            <p:ph idx="12" type="sldNum"/>
          </p:nvPr>
        </p:nvSpPr>
        <p:spPr>
          <a:xfrm>
            <a:off x="7924800" y="6356350"/>
            <a:ext cx="762000" cy="365125"/>
          </a:xfrm>
          <a:prstGeom prst="rect">
            <a:avLst/>
          </a:prstGeom>
          <a:noFill/>
          <a:ln>
            <a:noFill/>
          </a:ln>
        </p:spPr>
        <p:txBody>
          <a:bodyPr anchor="b" anchorCtr="0" bIns="0" lIns="0" numCol="1" rIns="0" spcFirstLastPara="1" tIns="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gradFill>
          <a:gsLst>
            <a:gs pos="0">
              <a:srgbClr val="439FD7"/>
            </a:gs>
            <a:gs pos="25000">
              <a:srgbClr val="4397CA"/>
            </a:gs>
            <a:gs pos="100000">
              <a:srgbClr val="00466A"/>
            </a:gs>
          </a:gsLst>
          <a:path path="circle">
            <a:fillToRect b="50%" l="50%" r="50%" t="50%"/>
          </a:path>
          <a:tileRect/>
        </a:gradFill>
      </p:bgPr>
    </p:bg>
    <p:spTree>
      <p:nvGrpSpPr>
        <p:cNvPr id="32" name="Shape 32"/>
        <p:cNvGrpSpPr/>
        <p:nvPr/>
      </p:nvGrpSpPr>
      <p:grpSpPr>
        <a:xfrm>
          <a:off x="0" y="0"/>
          <a:ext cx="0" cy="0"/>
          <a:chOff x="0" y="0"/>
          <a:chExt cx="0" cy="0"/>
        </a:xfrm>
      </p:grpSpPr>
      <p:sp>
        <p:nvSpPr>
          <p:cNvPr id="33" name="Google Shape;33;p4"/>
          <p:cNvSpPr txBox="1"/>
          <p:nvPr>
            <p:ph type="title"/>
          </p:nvPr>
        </p:nvSpPr>
        <p:spPr>
          <a:xfrm>
            <a:off x="530352" y="1316736"/>
            <a:ext cx="7772400" cy="1362456"/>
          </a:xfrm>
          <a:prstGeom prst="rect">
            <a:avLst/>
          </a:prstGeom>
          <a:noFill/>
          <a:ln>
            <a:noFill/>
          </a:ln>
        </p:spPr>
        <p:txBody>
          <a:bodyPr anchor="b" anchorCtr="0" bIns="0" lIns="0" numCol="1" rIns="0" spcFirstLastPara="1" tIns="0" wrap="square">
            <a:noAutofit/>
          </a:bodyPr>
          <a:lstStyle>
            <a:lvl1pPr algn="l" lvl="0">
              <a:spcBef>
                <a:spcPts val="0"/>
              </a:spcBef>
              <a:spcAft>
                <a:spcPts val="0"/>
              </a:spcAft>
              <a:buClr>
                <a:srgbClr val="4AE3AC"/>
              </a:buClr>
              <a:buSzPts val="5600"/>
              <a:buFont typeface="Calibri"/>
              <a:buNone/>
              <a:defRPr b="1" cap="none" sz="5600">
                <a:solidFill>
                  <a:srgbClr val="4AE3AC"/>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4" name="Google Shape;34;p4"/>
          <p:cNvSpPr txBox="1"/>
          <p:nvPr>
            <p:ph idx="1" type="body"/>
          </p:nvPr>
        </p:nvSpPr>
        <p:spPr>
          <a:xfrm>
            <a:off x="530352" y="2704664"/>
            <a:ext cx="7772400" cy="1509712"/>
          </a:xfrm>
          <a:prstGeom prst="rect">
            <a:avLst/>
          </a:prstGeom>
          <a:noFill/>
          <a:ln>
            <a:noFill/>
          </a:ln>
        </p:spPr>
        <p:txBody>
          <a:bodyPr anchor="t" anchorCtr="0" bIns="45700" lIns="45700" numCol="1" rIns="45700" spcFirstLastPara="1" tIns="45700" wrap="square">
            <a:normAutofit/>
          </a:bodyPr>
          <a:lstStyle>
            <a:lvl1pPr algn="l" indent="-228600" lvl="0" marL="457200">
              <a:spcBef>
                <a:spcPts val="440"/>
              </a:spcBef>
              <a:spcAft>
                <a:spcPts val="0"/>
              </a:spcAft>
              <a:buSzPts val="2090"/>
              <a:buNone/>
              <a:defRPr sz="2200">
                <a:solidFill>
                  <a:schemeClr val="lt1"/>
                </a:solidFill>
              </a:defRPr>
            </a:lvl1pPr>
            <a:lvl2pPr algn="l" indent="-228600" lvl="1" marL="914400">
              <a:spcBef>
                <a:spcPts val="360"/>
              </a:spcBef>
              <a:spcAft>
                <a:spcPts val="0"/>
              </a:spcAft>
              <a:buSzPts val="1530"/>
              <a:buNone/>
              <a:defRPr sz="1800">
                <a:solidFill>
                  <a:schemeClr val="lt1"/>
                </a:solidFill>
              </a:defRPr>
            </a:lvl2pPr>
            <a:lvl3pPr algn="l" indent="-228600" lvl="2" marL="1371600">
              <a:spcBef>
                <a:spcPts val="320"/>
              </a:spcBef>
              <a:spcAft>
                <a:spcPts val="0"/>
              </a:spcAft>
              <a:buSzPts val="1120"/>
              <a:buNone/>
              <a:defRPr sz="1600">
                <a:solidFill>
                  <a:schemeClr val="lt1"/>
                </a:solidFill>
              </a:defRPr>
            </a:lvl3pPr>
            <a:lvl4pPr algn="l" indent="-228600" lvl="3" marL="1828800">
              <a:spcBef>
                <a:spcPts val="280"/>
              </a:spcBef>
              <a:spcAft>
                <a:spcPts val="0"/>
              </a:spcAft>
              <a:buSzPts val="910"/>
              <a:buNone/>
              <a:defRPr sz="1400">
                <a:solidFill>
                  <a:schemeClr val="lt1"/>
                </a:solidFill>
              </a:defRPr>
            </a:lvl4pPr>
            <a:lvl5pPr algn="l" indent="-228600" lvl="4" marL="2286000">
              <a:spcBef>
                <a:spcPts val="280"/>
              </a:spcBef>
              <a:spcAft>
                <a:spcPts val="0"/>
              </a:spcAft>
              <a:buSzPts val="910"/>
              <a:buNone/>
              <a:defRPr sz="1400">
                <a:solidFill>
                  <a:schemeClr val="lt1"/>
                </a:solidFill>
              </a:defRPr>
            </a:lvl5pPr>
            <a:lvl6pPr algn="l" indent="-320039" lvl="5" marL="2743200">
              <a:spcBef>
                <a:spcPts val="360"/>
              </a:spcBef>
              <a:spcAft>
                <a:spcPts val="0"/>
              </a:spcAft>
              <a:buSzPts val="1440"/>
              <a:buChar char="⚫"/>
              <a:defRPr/>
            </a:lvl6pPr>
            <a:lvl7pPr algn="l" indent="-320039" lvl="6" marL="3200400">
              <a:spcBef>
                <a:spcPts val="360"/>
              </a:spcBef>
              <a:spcAft>
                <a:spcPts val="0"/>
              </a:spcAft>
              <a:buSzPts val="1440"/>
              <a:buChar char="⚫"/>
              <a:defRPr/>
            </a:lvl7pPr>
            <a:lvl8pPr algn="l" indent="-342900" lvl="7" marL="3657600">
              <a:spcBef>
                <a:spcPts val="360"/>
              </a:spcBef>
              <a:spcAft>
                <a:spcPts val="0"/>
              </a:spcAft>
              <a:buSzPts val="1800"/>
              <a:buChar char="•"/>
              <a:defRPr/>
            </a:lvl8pPr>
            <a:lvl9pPr algn="l" indent="-342900" lvl="8" marL="4114800">
              <a:spcBef>
                <a:spcPts val="360"/>
              </a:spcBef>
              <a:spcAft>
                <a:spcPts val="0"/>
              </a:spcAft>
              <a:buSzPts val="1800"/>
              <a:buChar char="•"/>
              <a:defRPr/>
            </a:lvl9pPr>
          </a:lstStyle>
          <a:p/>
        </p:txBody>
      </p:sp>
      <p:sp>
        <p:nvSpPr>
          <p:cNvPr id="35" name="Google Shape;35;p4"/>
          <p:cNvSpPr txBox="1"/>
          <p:nvPr>
            <p:ph idx="10" type="dt"/>
          </p:nvPr>
        </p:nvSpPr>
        <p:spPr>
          <a:xfrm>
            <a:off x="457200" y="6356350"/>
            <a:ext cx="21336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6" name="Google Shape;36;p4"/>
          <p:cNvSpPr txBox="1"/>
          <p:nvPr>
            <p:ph idx="11" type="ftr"/>
          </p:nvPr>
        </p:nvSpPr>
        <p:spPr>
          <a:xfrm>
            <a:off x="2667000" y="6356350"/>
            <a:ext cx="33528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7" name="Google Shape;37;p4"/>
          <p:cNvSpPr txBox="1"/>
          <p:nvPr>
            <p:ph idx="12" type="sldNum"/>
          </p:nvPr>
        </p:nvSpPr>
        <p:spPr>
          <a:xfrm>
            <a:off x="7924800" y="6356350"/>
            <a:ext cx="762000" cy="365125"/>
          </a:xfrm>
          <a:prstGeom prst="rect">
            <a:avLst/>
          </a:prstGeom>
          <a:noFill/>
          <a:ln>
            <a:noFill/>
          </a:ln>
        </p:spPr>
        <p:txBody>
          <a:bodyPr anchor="b" anchorCtr="0" bIns="0" lIns="0" numCol="1" rIns="0" spcFirstLastPara="1" tIns="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8" name="Shape 38"/>
        <p:cNvGrpSpPr/>
        <p:nvPr/>
      </p:nvGrpSpPr>
      <p:grpSpPr>
        <a:xfrm>
          <a:off x="0" y="0"/>
          <a:ext cx="0" cy="0"/>
          <a:chOff x="0" y="0"/>
          <a:chExt cx="0" cy="0"/>
        </a:xfrm>
      </p:grpSpPr>
      <p:sp>
        <p:nvSpPr>
          <p:cNvPr id="39" name="Google Shape;39;p5"/>
          <p:cNvSpPr txBox="1"/>
          <p:nvPr>
            <p:ph type="title"/>
          </p:nvPr>
        </p:nvSpPr>
        <p:spPr>
          <a:xfrm>
            <a:off x="457200" y="704088"/>
            <a:ext cx="8229600" cy="1143000"/>
          </a:xfrm>
          <a:prstGeom prst="rect">
            <a:avLst/>
          </a:prstGeom>
          <a:noFill/>
          <a:ln>
            <a:noFill/>
          </a:ln>
        </p:spPr>
        <p:txBody>
          <a:bodyPr anchor="b" anchorCtr="0" bIns="0" lIns="0" numCol="1" rIns="0" spcFirstLastPara="1" tIns="45700" wrap="square">
            <a:normAutofit/>
          </a:bodyPr>
          <a:lstStyle>
            <a:lvl1pPr algn="l" lvl="0">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0" name="Google Shape;40;p5"/>
          <p:cNvSpPr txBox="1"/>
          <p:nvPr>
            <p:ph idx="1" type="body"/>
          </p:nvPr>
        </p:nvSpPr>
        <p:spPr>
          <a:xfrm>
            <a:off x="457200" y="1920085"/>
            <a:ext cx="4038600" cy="4434840"/>
          </a:xfrm>
          <a:prstGeom prst="rect">
            <a:avLst/>
          </a:prstGeom>
          <a:noFill/>
          <a:ln>
            <a:noFill/>
          </a:ln>
        </p:spPr>
        <p:txBody>
          <a:bodyPr anchor="t" anchorCtr="0" bIns="45700" lIns="91425" numCol="1" rIns="91425" spcFirstLastPara="1" tIns="45700" wrap="square">
            <a:normAutofit/>
          </a:bodyPr>
          <a:lstStyle>
            <a:lvl1pPr algn="l" indent="-385445" lvl="0" marL="457200">
              <a:spcBef>
                <a:spcPts val="520"/>
              </a:spcBef>
              <a:spcAft>
                <a:spcPts val="0"/>
              </a:spcAft>
              <a:buSzPts val="2470"/>
              <a:buChar char="⚫"/>
              <a:defRPr sz="2600"/>
            </a:lvl1pPr>
            <a:lvl2pPr algn="l" indent="-358140" lvl="1" marL="914400">
              <a:spcBef>
                <a:spcPts val="480"/>
              </a:spcBef>
              <a:spcAft>
                <a:spcPts val="0"/>
              </a:spcAft>
              <a:buSzPts val="2040"/>
              <a:buChar char="⚫"/>
              <a:defRPr sz="2400"/>
            </a:lvl2pPr>
            <a:lvl3pPr algn="l" indent="-317500" lvl="2" marL="1371600">
              <a:spcBef>
                <a:spcPts val="400"/>
              </a:spcBef>
              <a:spcAft>
                <a:spcPts val="0"/>
              </a:spcAft>
              <a:buSzPts val="1400"/>
              <a:buChar char="⚫"/>
              <a:defRPr sz="2000"/>
            </a:lvl3pPr>
            <a:lvl4pPr algn="l" indent="-302894" lvl="3" marL="1828800">
              <a:spcBef>
                <a:spcPts val="360"/>
              </a:spcBef>
              <a:spcAft>
                <a:spcPts val="0"/>
              </a:spcAft>
              <a:buSzPts val="1170"/>
              <a:buChar char="⚫"/>
              <a:defRPr sz="1800"/>
            </a:lvl4pPr>
            <a:lvl5pPr algn="l" indent="-302895" lvl="4" marL="2286000">
              <a:spcBef>
                <a:spcPts val="360"/>
              </a:spcBef>
              <a:spcAft>
                <a:spcPts val="0"/>
              </a:spcAft>
              <a:buSzPts val="1170"/>
              <a:buChar char="⚫"/>
              <a:defRPr sz="1800"/>
            </a:lvl5pPr>
            <a:lvl6pPr algn="l" indent="-320039" lvl="5" marL="2743200">
              <a:spcBef>
                <a:spcPts val="360"/>
              </a:spcBef>
              <a:spcAft>
                <a:spcPts val="0"/>
              </a:spcAft>
              <a:buSzPts val="1440"/>
              <a:buChar char="⚫"/>
              <a:defRPr/>
            </a:lvl6pPr>
            <a:lvl7pPr algn="l" indent="-320039" lvl="6" marL="3200400">
              <a:spcBef>
                <a:spcPts val="360"/>
              </a:spcBef>
              <a:spcAft>
                <a:spcPts val="0"/>
              </a:spcAft>
              <a:buSzPts val="1440"/>
              <a:buChar char="⚫"/>
              <a:defRPr/>
            </a:lvl7pPr>
            <a:lvl8pPr algn="l" indent="-342900" lvl="7" marL="3657600">
              <a:spcBef>
                <a:spcPts val="360"/>
              </a:spcBef>
              <a:spcAft>
                <a:spcPts val="0"/>
              </a:spcAft>
              <a:buSzPts val="1800"/>
              <a:buChar char="•"/>
              <a:defRPr/>
            </a:lvl8pPr>
            <a:lvl9pPr algn="l" indent="-342900" lvl="8" marL="4114800">
              <a:spcBef>
                <a:spcPts val="360"/>
              </a:spcBef>
              <a:spcAft>
                <a:spcPts val="0"/>
              </a:spcAft>
              <a:buSzPts val="1800"/>
              <a:buChar char="•"/>
              <a:defRPr/>
            </a:lvl9pPr>
          </a:lstStyle>
          <a:p/>
        </p:txBody>
      </p:sp>
      <p:sp>
        <p:nvSpPr>
          <p:cNvPr id="41" name="Google Shape;41;p5"/>
          <p:cNvSpPr txBox="1"/>
          <p:nvPr>
            <p:ph idx="2" type="body"/>
          </p:nvPr>
        </p:nvSpPr>
        <p:spPr>
          <a:xfrm>
            <a:off x="4648200" y="1920085"/>
            <a:ext cx="4038600" cy="4434840"/>
          </a:xfrm>
          <a:prstGeom prst="rect">
            <a:avLst/>
          </a:prstGeom>
          <a:noFill/>
          <a:ln>
            <a:noFill/>
          </a:ln>
        </p:spPr>
        <p:txBody>
          <a:bodyPr anchor="t" anchorCtr="0" bIns="45700" lIns="91425" numCol="1" rIns="91425" spcFirstLastPara="1" tIns="45700" wrap="square">
            <a:normAutofit/>
          </a:bodyPr>
          <a:lstStyle>
            <a:lvl1pPr algn="l" indent="-385445" lvl="0" marL="457200">
              <a:spcBef>
                <a:spcPts val="520"/>
              </a:spcBef>
              <a:spcAft>
                <a:spcPts val="0"/>
              </a:spcAft>
              <a:buSzPts val="2470"/>
              <a:buChar char="⚫"/>
              <a:defRPr sz="2600"/>
            </a:lvl1pPr>
            <a:lvl2pPr algn="l" indent="-358140" lvl="1" marL="914400">
              <a:spcBef>
                <a:spcPts val="480"/>
              </a:spcBef>
              <a:spcAft>
                <a:spcPts val="0"/>
              </a:spcAft>
              <a:buSzPts val="2040"/>
              <a:buChar char="⚫"/>
              <a:defRPr sz="2400"/>
            </a:lvl2pPr>
            <a:lvl3pPr algn="l" indent="-317500" lvl="2" marL="1371600">
              <a:spcBef>
                <a:spcPts val="400"/>
              </a:spcBef>
              <a:spcAft>
                <a:spcPts val="0"/>
              </a:spcAft>
              <a:buSzPts val="1400"/>
              <a:buChar char="⚫"/>
              <a:defRPr sz="2000"/>
            </a:lvl3pPr>
            <a:lvl4pPr algn="l" indent="-302894" lvl="3" marL="1828800">
              <a:spcBef>
                <a:spcPts val="360"/>
              </a:spcBef>
              <a:spcAft>
                <a:spcPts val="0"/>
              </a:spcAft>
              <a:buSzPts val="1170"/>
              <a:buChar char="⚫"/>
              <a:defRPr sz="1800"/>
            </a:lvl4pPr>
            <a:lvl5pPr algn="l" indent="-302895" lvl="4" marL="2286000">
              <a:spcBef>
                <a:spcPts val="360"/>
              </a:spcBef>
              <a:spcAft>
                <a:spcPts val="0"/>
              </a:spcAft>
              <a:buSzPts val="1170"/>
              <a:buChar char="⚫"/>
              <a:defRPr sz="1800"/>
            </a:lvl5pPr>
            <a:lvl6pPr algn="l" indent="-320039" lvl="5" marL="2743200">
              <a:spcBef>
                <a:spcPts val="360"/>
              </a:spcBef>
              <a:spcAft>
                <a:spcPts val="0"/>
              </a:spcAft>
              <a:buSzPts val="1440"/>
              <a:buChar char="⚫"/>
              <a:defRPr/>
            </a:lvl6pPr>
            <a:lvl7pPr algn="l" indent="-320039" lvl="6" marL="3200400">
              <a:spcBef>
                <a:spcPts val="360"/>
              </a:spcBef>
              <a:spcAft>
                <a:spcPts val="0"/>
              </a:spcAft>
              <a:buSzPts val="1440"/>
              <a:buChar char="⚫"/>
              <a:defRPr/>
            </a:lvl7pPr>
            <a:lvl8pPr algn="l" indent="-342900" lvl="7" marL="3657600">
              <a:spcBef>
                <a:spcPts val="360"/>
              </a:spcBef>
              <a:spcAft>
                <a:spcPts val="0"/>
              </a:spcAft>
              <a:buSzPts val="1800"/>
              <a:buChar char="•"/>
              <a:defRPr/>
            </a:lvl8pPr>
            <a:lvl9pPr algn="l" indent="-342900" lvl="8" marL="4114800">
              <a:spcBef>
                <a:spcPts val="360"/>
              </a:spcBef>
              <a:spcAft>
                <a:spcPts val="0"/>
              </a:spcAft>
              <a:buSzPts val="1800"/>
              <a:buChar char="•"/>
              <a:defRPr/>
            </a:lvl9pPr>
          </a:lstStyle>
          <a:p/>
        </p:txBody>
      </p:sp>
      <p:sp>
        <p:nvSpPr>
          <p:cNvPr id="42" name="Google Shape;42;p5"/>
          <p:cNvSpPr txBox="1"/>
          <p:nvPr>
            <p:ph idx="10" type="dt"/>
          </p:nvPr>
        </p:nvSpPr>
        <p:spPr>
          <a:xfrm>
            <a:off x="457200" y="6356350"/>
            <a:ext cx="21336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43" name="Google Shape;43;p5"/>
          <p:cNvSpPr txBox="1"/>
          <p:nvPr>
            <p:ph idx="11" type="ftr"/>
          </p:nvPr>
        </p:nvSpPr>
        <p:spPr>
          <a:xfrm>
            <a:off x="2667000" y="6356350"/>
            <a:ext cx="33528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44" name="Google Shape;44;p5"/>
          <p:cNvSpPr txBox="1"/>
          <p:nvPr>
            <p:ph idx="12" type="sldNum"/>
          </p:nvPr>
        </p:nvSpPr>
        <p:spPr>
          <a:xfrm>
            <a:off x="7924800" y="6356350"/>
            <a:ext cx="762000" cy="365125"/>
          </a:xfrm>
          <a:prstGeom prst="rect">
            <a:avLst/>
          </a:prstGeom>
          <a:noFill/>
          <a:ln>
            <a:noFill/>
          </a:ln>
        </p:spPr>
        <p:txBody>
          <a:bodyPr anchor="b" anchorCtr="0" bIns="0" lIns="0" numCol="1" rIns="0" spcFirstLastPara="1" tIns="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5" name="Shape 45"/>
        <p:cNvGrpSpPr/>
        <p:nvPr/>
      </p:nvGrpSpPr>
      <p:grpSpPr>
        <a:xfrm>
          <a:off x="0" y="0"/>
          <a:ext cx="0" cy="0"/>
          <a:chOff x="0" y="0"/>
          <a:chExt cx="0" cy="0"/>
        </a:xfrm>
      </p:grpSpPr>
      <p:sp>
        <p:nvSpPr>
          <p:cNvPr id="46" name="Google Shape;46;p6"/>
          <p:cNvSpPr txBox="1"/>
          <p:nvPr>
            <p:ph type="title"/>
          </p:nvPr>
        </p:nvSpPr>
        <p:spPr>
          <a:xfrm>
            <a:off x="457200" y="704088"/>
            <a:ext cx="8229600" cy="1143000"/>
          </a:xfrm>
          <a:prstGeom prst="rect">
            <a:avLst/>
          </a:prstGeom>
          <a:noFill/>
          <a:ln>
            <a:noFill/>
          </a:ln>
        </p:spPr>
        <p:txBody>
          <a:bodyPr anchor="b" anchorCtr="0" bIns="0" lIns="0" numCol="1" rIns="0" spcFirstLastPara="1" tIns="45700" wrap="square">
            <a:normAutofit/>
          </a:bodyPr>
          <a:lstStyle>
            <a:lvl1pPr algn="l" lvl="0">
              <a:spcBef>
                <a:spcPts val="0"/>
              </a:spcBef>
              <a:spcAft>
                <a:spcPts val="0"/>
              </a:spcAft>
              <a:buClr>
                <a:schemeClr val="dk2"/>
              </a:buClr>
              <a:buSzPts val="50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6"/>
          <p:cNvSpPr txBox="1"/>
          <p:nvPr>
            <p:ph idx="1" type="body"/>
          </p:nvPr>
        </p:nvSpPr>
        <p:spPr>
          <a:xfrm>
            <a:off x="457200" y="1855248"/>
            <a:ext cx="4040188" cy="659352"/>
          </a:xfrm>
          <a:prstGeom prst="rect">
            <a:avLst/>
          </a:prstGeom>
          <a:noFill/>
          <a:ln>
            <a:noFill/>
          </a:ln>
        </p:spPr>
        <p:txBody>
          <a:bodyPr anchor="ctr" anchorCtr="0" bIns="0" lIns="45700" numCol="1" rIns="45700" spcFirstLastPara="1" tIns="0" wrap="square">
            <a:noAutofit/>
          </a:bodyPr>
          <a:lstStyle>
            <a:lvl1pPr algn="l" indent="-228600" lvl="0" marL="457200">
              <a:spcBef>
                <a:spcPts val="480"/>
              </a:spcBef>
              <a:spcAft>
                <a:spcPts val="0"/>
              </a:spcAft>
              <a:buSzPts val="2280"/>
              <a:buNone/>
              <a:defRPr b="1" cap="none" sz="2400">
                <a:solidFill>
                  <a:schemeClr val="dk2"/>
                </a:solidFill>
              </a:defRPr>
            </a:lvl1pPr>
            <a:lvl2pPr algn="l" indent="-228600" lvl="1" marL="914400">
              <a:spcBef>
                <a:spcPts val="400"/>
              </a:spcBef>
              <a:spcAft>
                <a:spcPts val="0"/>
              </a:spcAft>
              <a:buSzPts val="1700"/>
              <a:buNone/>
              <a:defRPr b="1" sz="2000"/>
            </a:lvl2pPr>
            <a:lvl3pPr algn="l" indent="-228600" lvl="2" marL="1371600">
              <a:spcBef>
                <a:spcPts val="360"/>
              </a:spcBef>
              <a:spcAft>
                <a:spcPts val="0"/>
              </a:spcAft>
              <a:buSzPts val="1260"/>
              <a:buNone/>
              <a:defRPr b="1" sz="1800"/>
            </a:lvl3pPr>
            <a:lvl4pPr algn="l" indent="-228600" lvl="3" marL="1828800">
              <a:spcBef>
                <a:spcPts val="320"/>
              </a:spcBef>
              <a:spcAft>
                <a:spcPts val="0"/>
              </a:spcAft>
              <a:buSzPts val="1040"/>
              <a:buNone/>
              <a:defRPr b="1" sz="1600"/>
            </a:lvl4pPr>
            <a:lvl5pPr algn="l" indent="-228600" lvl="4" marL="2286000">
              <a:spcBef>
                <a:spcPts val="320"/>
              </a:spcBef>
              <a:spcAft>
                <a:spcPts val="0"/>
              </a:spcAft>
              <a:buSzPts val="1040"/>
              <a:buNone/>
              <a:defRPr b="1" sz="1600"/>
            </a:lvl5pPr>
            <a:lvl6pPr algn="l" indent="-320039" lvl="5" marL="2743200">
              <a:spcBef>
                <a:spcPts val="360"/>
              </a:spcBef>
              <a:spcAft>
                <a:spcPts val="0"/>
              </a:spcAft>
              <a:buSzPts val="1440"/>
              <a:buChar char="⚫"/>
              <a:defRPr/>
            </a:lvl6pPr>
            <a:lvl7pPr algn="l" indent="-320039" lvl="6" marL="3200400">
              <a:spcBef>
                <a:spcPts val="360"/>
              </a:spcBef>
              <a:spcAft>
                <a:spcPts val="0"/>
              </a:spcAft>
              <a:buSzPts val="1440"/>
              <a:buChar char="⚫"/>
              <a:defRPr/>
            </a:lvl7pPr>
            <a:lvl8pPr algn="l" indent="-342900" lvl="7" marL="3657600">
              <a:spcBef>
                <a:spcPts val="360"/>
              </a:spcBef>
              <a:spcAft>
                <a:spcPts val="0"/>
              </a:spcAft>
              <a:buSzPts val="1800"/>
              <a:buChar char="•"/>
              <a:defRPr/>
            </a:lvl8pPr>
            <a:lvl9pPr algn="l" indent="-342900" lvl="8" marL="4114800">
              <a:spcBef>
                <a:spcPts val="360"/>
              </a:spcBef>
              <a:spcAft>
                <a:spcPts val="0"/>
              </a:spcAft>
              <a:buSzPts val="1800"/>
              <a:buChar char="•"/>
              <a:defRPr/>
            </a:lvl9pPr>
          </a:lstStyle>
          <a:p/>
        </p:txBody>
      </p:sp>
      <p:sp>
        <p:nvSpPr>
          <p:cNvPr id="48" name="Google Shape;48;p6"/>
          <p:cNvSpPr txBox="1"/>
          <p:nvPr>
            <p:ph idx="2" type="body"/>
          </p:nvPr>
        </p:nvSpPr>
        <p:spPr>
          <a:xfrm>
            <a:off x="4645025" y="1859757"/>
            <a:ext cx="4041775" cy="654843"/>
          </a:xfrm>
          <a:prstGeom prst="rect">
            <a:avLst/>
          </a:prstGeom>
          <a:noFill/>
          <a:ln>
            <a:noFill/>
          </a:ln>
        </p:spPr>
        <p:txBody>
          <a:bodyPr anchor="ctr" anchorCtr="0" bIns="0" lIns="45700" numCol="1" rIns="45700" spcFirstLastPara="1" tIns="0" wrap="square">
            <a:normAutofit/>
          </a:bodyPr>
          <a:lstStyle>
            <a:lvl1pPr algn="l" indent="-228600" lvl="0" marL="457200">
              <a:spcBef>
                <a:spcPts val="480"/>
              </a:spcBef>
              <a:spcAft>
                <a:spcPts val="0"/>
              </a:spcAft>
              <a:buSzPts val="2280"/>
              <a:buNone/>
              <a:defRPr b="1" cap="none" sz="2400">
                <a:solidFill>
                  <a:schemeClr val="dk2"/>
                </a:solidFill>
              </a:defRPr>
            </a:lvl1pPr>
            <a:lvl2pPr algn="l" indent="-228600" lvl="1" marL="914400">
              <a:spcBef>
                <a:spcPts val="400"/>
              </a:spcBef>
              <a:spcAft>
                <a:spcPts val="0"/>
              </a:spcAft>
              <a:buSzPts val="1700"/>
              <a:buNone/>
              <a:defRPr b="1" sz="2000"/>
            </a:lvl2pPr>
            <a:lvl3pPr algn="l" indent="-228600" lvl="2" marL="1371600">
              <a:spcBef>
                <a:spcPts val="360"/>
              </a:spcBef>
              <a:spcAft>
                <a:spcPts val="0"/>
              </a:spcAft>
              <a:buSzPts val="1260"/>
              <a:buNone/>
              <a:defRPr b="1" sz="1800"/>
            </a:lvl3pPr>
            <a:lvl4pPr algn="l" indent="-228600" lvl="3" marL="1828800">
              <a:spcBef>
                <a:spcPts val="320"/>
              </a:spcBef>
              <a:spcAft>
                <a:spcPts val="0"/>
              </a:spcAft>
              <a:buSzPts val="1040"/>
              <a:buNone/>
              <a:defRPr b="1" sz="1600"/>
            </a:lvl4pPr>
            <a:lvl5pPr algn="l" indent="-228600" lvl="4" marL="2286000">
              <a:spcBef>
                <a:spcPts val="320"/>
              </a:spcBef>
              <a:spcAft>
                <a:spcPts val="0"/>
              </a:spcAft>
              <a:buSzPts val="1040"/>
              <a:buNone/>
              <a:defRPr b="1" sz="1600"/>
            </a:lvl5pPr>
            <a:lvl6pPr algn="l" indent="-320039" lvl="5" marL="2743200">
              <a:spcBef>
                <a:spcPts val="360"/>
              </a:spcBef>
              <a:spcAft>
                <a:spcPts val="0"/>
              </a:spcAft>
              <a:buSzPts val="1440"/>
              <a:buChar char="⚫"/>
              <a:defRPr/>
            </a:lvl6pPr>
            <a:lvl7pPr algn="l" indent="-320039" lvl="6" marL="3200400">
              <a:spcBef>
                <a:spcPts val="360"/>
              </a:spcBef>
              <a:spcAft>
                <a:spcPts val="0"/>
              </a:spcAft>
              <a:buSzPts val="1440"/>
              <a:buChar char="⚫"/>
              <a:defRPr/>
            </a:lvl7pPr>
            <a:lvl8pPr algn="l" indent="-342900" lvl="7" marL="3657600">
              <a:spcBef>
                <a:spcPts val="360"/>
              </a:spcBef>
              <a:spcAft>
                <a:spcPts val="0"/>
              </a:spcAft>
              <a:buSzPts val="1800"/>
              <a:buChar char="•"/>
              <a:defRPr/>
            </a:lvl8pPr>
            <a:lvl9pPr algn="l" indent="-342900" lvl="8" marL="4114800">
              <a:spcBef>
                <a:spcPts val="360"/>
              </a:spcBef>
              <a:spcAft>
                <a:spcPts val="0"/>
              </a:spcAft>
              <a:buSzPts val="1800"/>
              <a:buChar char="•"/>
              <a:defRPr/>
            </a:lvl9pPr>
          </a:lstStyle>
          <a:p/>
        </p:txBody>
      </p:sp>
      <p:sp>
        <p:nvSpPr>
          <p:cNvPr id="49" name="Google Shape;49;p6"/>
          <p:cNvSpPr txBox="1"/>
          <p:nvPr>
            <p:ph idx="3" type="body"/>
          </p:nvPr>
        </p:nvSpPr>
        <p:spPr>
          <a:xfrm>
            <a:off x="457200" y="2514600"/>
            <a:ext cx="4040188" cy="3845720"/>
          </a:xfrm>
          <a:prstGeom prst="rect">
            <a:avLst/>
          </a:prstGeom>
          <a:noFill/>
          <a:ln>
            <a:noFill/>
          </a:ln>
        </p:spPr>
        <p:txBody>
          <a:bodyPr anchor="t" anchorCtr="0" bIns="45700" lIns="91425" numCol="1" rIns="91425" spcFirstLastPara="1" tIns="0" wrap="square">
            <a:normAutofit/>
          </a:bodyPr>
          <a:lstStyle>
            <a:lvl1pPr algn="l" indent="-361315" lvl="0" marL="457200">
              <a:spcBef>
                <a:spcPts val="440"/>
              </a:spcBef>
              <a:spcAft>
                <a:spcPts val="0"/>
              </a:spcAft>
              <a:buSzPts val="2090"/>
              <a:buChar char="⚫"/>
              <a:defRPr sz="2200"/>
            </a:lvl1pPr>
            <a:lvl2pPr algn="l" indent="-336550" lvl="1" marL="914400">
              <a:spcBef>
                <a:spcPts val="400"/>
              </a:spcBef>
              <a:spcAft>
                <a:spcPts val="0"/>
              </a:spcAft>
              <a:buSzPts val="1700"/>
              <a:buChar char="⚫"/>
              <a:defRPr sz="2000"/>
            </a:lvl2pPr>
            <a:lvl3pPr algn="l" indent="-308610" lvl="2" marL="1371600">
              <a:spcBef>
                <a:spcPts val="360"/>
              </a:spcBef>
              <a:spcAft>
                <a:spcPts val="0"/>
              </a:spcAft>
              <a:buSzPts val="1260"/>
              <a:buChar char="⚫"/>
              <a:defRPr sz="1800"/>
            </a:lvl3pPr>
            <a:lvl4pPr algn="l" indent="-294639" lvl="3" marL="1828800">
              <a:spcBef>
                <a:spcPts val="320"/>
              </a:spcBef>
              <a:spcAft>
                <a:spcPts val="0"/>
              </a:spcAft>
              <a:buSzPts val="1040"/>
              <a:buChar char="⚫"/>
              <a:defRPr sz="1600"/>
            </a:lvl4pPr>
            <a:lvl5pPr algn="l" indent="-294639" lvl="4" marL="2286000">
              <a:spcBef>
                <a:spcPts val="320"/>
              </a:spcBef>
              <a:spcAft>
                <a:spcPts val="0"/>
              </a:spcAft>
              <a:buSzPts val="1040"/>
              <a:buChar char="⚫"/>
              <a:defRPr sz="1600"/>
            </a:lvl5pPr>
            <a:lvl6pPr algn="l" indent="-320039" lvl="5" marL="2743200">
              <a:spcBef>
                <a:spcPts val="360"/>
              </a:spcBef>
              <a:spcAft>
                <a:spcPts val="0"/>
              </a:spcAft>
              <a:buSzPts val="1440"/>
              <a:buChar char="⚫"/>
              <a:defRPr/>
            </a:lvl6pPr>
            <a:lvl7pPr algn="l" indent="-320039" lvl="6" marL="3200400">
              <a:spcBef>
                <a:spcPts val="360"/>
              </a:spcBef>
              <a:spcAft>
                <a:spcPts val="0"/>
              </a:spcAft>
              <a:buSzPts val="1440"/>
              <a:buChar char="⚫"/>
              <a:defRPr/>
            </a:lvl7pPr>
            <a:lvl8pPr algn="l" indent="-342900" lvl="7" marL="3657600">
              <a:spcBef>
                <a:spcPts val="360"/>
              </a:spcBef>
              <a:spcAft>
                <a:spcPts val="0"/>
              </a:spcAft>
              <a:buSzPts val="1800"/>
              <a:buChar char="•"/>
              <a:defRPr/>
            </a:lvl8pPr>
            <a:lvl9pPr algn="l" indent="-342900" lvl="8" marL="4114800">
              <a:spcBef>
                <a:spcPts val="360"/>
              </a:spcBef>
              <a:spcAft>
                <a:spcPts val="0"/>
              </a:spcAft>
              <a:buSzPts val="1800"/>
              <a:buChar char="•"/>
              <a:defRPr/>
            </a:lvl9pPr>
          </a:lstStyle>
          <a:p/>
        </p:txBody>
      </p:sp>
      <p:sp>
        <p:nvSpPr>
          <p:cNvPr id="50" name="Google Shape;50;p6"/>
          <p:cNvSpPr txBox="1"/>
          <p:nvPr>
            <p:ph idx="4" type="body"/>
          </p:nvPr>
        </p:nvSpPr>
        <p:spPr>
          <a:xfrm>
            <a:off x="4645025" y="2514600"/>
            <a:ext cx="4041775" cy="3845720"/>
          </a:xfrm>
          <a:prstGeom prst="rect">
            <a:avLst/>
          </a:prstGeom>
          <a:noFill/>
          <a:ln>
            <a:noFill/>
          </a:ln>
        </p:spPr>
        <p:txBody>
          <a:bodyPr anchor="t" anchorCtr="0" bIns="45700" lIns="91425" numCol="1" rIns="91425" spcFirstLastPara="1" tIns="0" wrap="square">
            <a:normAutofit/>
          </a:bodyPr>
          <a:lstStyle>
            <a:lvl1pPr algn="l" indent="-361315" lvl="0" marL="457200">
              <a:spcBef>
                <a:spcPts val="440"/>
              </a:spcBef>
              <a:spcAft>
                <a:spcPts val="0"/>
              </a:spcAft>
              <a:buSzPts val="2090"/>
              <a:buChar char="⚫"/>
              <a:defRPr sz="2200"/>
            </a:lvl1pPr>
            <a:lvl2pPr algn="l" indent="-336550" lvl="1" marL="914400">
              <a:spcBef>
                <a:spcPts val="400"/>
              </a:spcBef>
              <a:spcAft>
                <a:spcPts val="0"/>
              </a:spcAft>
              <a:buSzPts val="1700"/>
              <a:buChar char="⚫"/>
              <a:defRPr sz="2000"/>
            </a:lvl2pPr>
            <a:lvl3pPr algn="l" indent="-308610" lvl="2" marL="1371600">
              <a:spcBef>
                <a:spcPts val="360"/>
              </a:spcBef>
              <a:spcAft>
                <a:spcPts val="0"/>
              </a:spcAft>
              <a:buSzPts val="1260"/>
              <a:buChar char="⚫"/>
              <a:defRPr sz="1800"/>
            </a:lvl3pPr>
            <a:lvl4pPr algn="l" indent="-294639" lvl="3" marL="1828800">
              <a:spcBef>
                <a:spcPts val="320"/>
              </a:spcBef>
              <a:spcAft>
                <a:spcPts val="0"/>
              </a:spcAft>
              <a:buSzPts val="1040"/>
              <a:buChar char="⚫"/>
              <a:defRPr sz="1600"/>
            </a:lvl4pPr>
            <a:lvl5pPr algn="l" indent="-294639" lvl="4" marL="2286000">
              <a:spcBef>
                <a:spcPts val="320"/>
              </a:spcBef>
              <a:spcAft>
                <a:spcPts val="0"/>
              </a:spcAft>
              <a:buSzPts val="1040"/>
              <a:buChar char="⚫"/>
              <a:defRPr sz="1600"/>
            </a:lvl5pPr>
            <a:lvl6pPr algn="l" indent="-320039" lvl="5" marL="2743200">
              <a:spcBef>
                <a:spcPts val="360"/>
              </a:spcBef>
              <a:spcAft>
                <a:spcPts val="0"/>
              </a:spcAft>
              <a:buSzPts val="1440"/>
              <a:buChar char="⚫"/>
              <a:defRPr/>
            </a:lvl6pPr>
            <a:lvl7pPr algn="l" indent="-320039" lvl="6" marL="3200400">
              <a:spcBef>
                <a:spcPts val="360"/>
              </a:spcBef>
              <a:spcAft>
                <a:spcPts val="0"/>
              </a:spcAft>
              <a:buSzPts val="1440"/>
              <a:buChar char="⚫"/>
              <a:defRPr/>
            </a:lvl7pPr>
            <a:lvl8pPr algn="l" indent="-342900" lvl="7" marL="3657600">
              <a:spcBef>
                <a:spcPts val="360"/>
              </a:spcBef>
              <a:spcAft>
                <a:spcPts val="0"/>
              </a:spcAft>
              <a:buSzPts val="1800"/>
              <a:buChar char="•"/>
              <a:defRPr/>
            </a:lvl8pPr>
            <a:lvl9pPr algn="l" indent="-342900" lvl="8" marL="4114800">
              <a:spcBef>
                <a:spcPts val="360"/>
              </a:spcBef>
              <a:spcAft>
                <a:spcPts val="0"/>
              </a:spcAft>
              <a:buSzPts val="1800"/>
              <a:buChar char="•"/>
              <a:defRPr/>
            </a:lvl9pPr>
          </a:lstStyle>
          <a:p/>
        </p:txBody>
      </p:sp>
      <p:sp>
        <p:nvSpPr>
          <p:cNvPr id="51" name="Google Shape;51;p6"/>
          <p:cNvSpPr txBox="1"/>
          <p:nvPr>
            <p:ph idx="10" type="dt"/>
          </p:nvPr>
        </p:nvSpPr>
        <p:spPr>
          <a:xfrm>
            <a:off x="457200" y="6356350"/>
            <a:ext cx="21336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2" name="Google Shape;52;p6"/>
          <p:cNvSpPr txBox="1"/>
          <p:nvPr>
            <p:ph idx="11" type="ftr"/>
          </p:nvPr>
        </p:nvSpPr>
        <p:spPr>
          <a:xfrm>
            <a:off x="2667000" y="6356350"/>
            <a:ext cx="33528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3" name="Google Shape;53;p6"/>
          <p:cNvSpPr txBox="1"/>
          <p:nvPr>
            <p:ph idx="12" type="sldNum"/>
          </p:nvPr>
        </p:nvSpPr>
        <p:spPr>
          <a:xfrm>
            <a:off x="7924800" y="6356350"/>
            <a:ext cx="762000" cy="365125"/>
          </a:xfrm>
          <a:prstGeom prst="rect">
            <a:avLst/>
          </a:prstGeom>
          <a:noFill/>
          <a:ln>
            <a:noFill/>
          </a:ln>
        </p:spPr>
        <p:txBody>
          <a:bodyPr anchor="b" anchorCtr="0" bIns="0" lIns="0" numCol="1" rIns="0" spcFirstLastPara="1" tIns="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4" name="Shape 54"/>
        <p:cNvGrpSpPr/>
        <p:nvPr/>
      </p:nvGrpSpPr>
      <p:grpSpPr>
        <a:xfrm>
          <a:off x="0" y="0"/>
          <a:ext cx="0" cy="0"/>
          <a:chOff x="0" y="0"/>
          <a:chExt cx="0" cy="0"/>
        </a:xfrm>
      </p:grpSpPr>
      <p:sp>
        <p:nvSpPr>
          <p:cNvPr id="55" name="Google Shape;55;p7"/>
          <p:cNvSpPr txBox="1"/>
          <p:nvPr>
            <p:ph type="title"/>
          </p:nvPr>
        </p:nvSpPr>
        <p:spPr>
          <a:xfrm>
            <a:off x="457200" y="704088"/>
            <a:ext cx="8305800" cy="1143000"/>
          </a:xfrm>
          <a:prstGeom prst="rect">
            <a:avLst/>
          </a:prstGeom>
          <a:noFill/>
          <a:ln>
            <a:noFill/>
          </a:ln>
        </p:spPr>
        <p:txBody>
          <a:bodyPr anchor="b" anchorCtr="0" bIns="0" lIns="0" numCol="1" rIns="0" spcFirstLastPara="1" tIns="45700" wrap="square">
            <a:normAutofit/>
          </a:bodyPr>
          <a:lstStyle>
            <a:lvl1pPr algn="l" lvl="0">
              <a:spcBef>
                <a:spcPts val="0"/>
              </a:spcBef>
              <a:spcAft>
                <a:spcPts val="0"/>
              </a:spcAft>
              <a:buClr>
                <a:schemeClr val="dk2"/>
              </a:buClr>
              <a:buSzPts val="5000"/>
              <a:buFont typeface="Calibri"/>
              <a:buNone/>
              <a:defRPr b="0" sz="5000">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7"/>
          <p:cNvSpPr txBox="1"/>
          <p:nvPr>
            <p:ph idx="10" type="dt"/>
          </p:nvPr>
        </p:nvSpPr>
        <p:spPr>
          <a:xfrm>
            <a:off x="457200" y="6356350"/>
            <a:ext cx="21336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7" name="Google Shape;57;p7"/>
          <p:cNvSpPr txBox="1"/>
          <p:nvPr>
            <p:ph idx="11" type="ftr"/>
          </p:nvPr>
        </p:nvSpPr>
        <p:spPr>
          <a:xfrm>
            <a:off x="2667000" y="6356350"/>
            <a:ext cx="33528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8" name="Google Shape;58;p7"/>
          <p:cNvSpPr txBox="1"/>
          <p:nvPr>
            <p:ph idx="12" type="sldNum"/>
          </p:nvPr>
        </p:nvSpPr>
        <p:spPr>
          <a:xfrm>
            <a:off x="7924800" y="6356350"/>
            <a:ext cx="762000" cy="365125"/>
          </a:xfrm>
          <a:prstGeom prst="rect">
            <a:avLst/>
          </a:prstGeom>
          <a:noFill/>
          <a:ln>
            <a:noFill/>
          </a:ln>
        </p:spPr>
        <p:txBody>
          <a:bodyPr anchor="b" anchorCtr="0" bIns="0" lIns="0" numCol="1" rIns="0" spcFirstLastPara="1" tIns="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9" name="Shape 59"/>
        <p:cNvGrpSpPr/>
        <p:nvPr/>
      </p:nvGrpSpPr>
      <p:grpSpPr>
        <a:xfrm>
          <a:off x="0" y="0"/>
          <a:ext cx="0" cy="0"/>
          <a:chOff x="0" y="0"/>
          <a:chExt cx="0" cy="0"/>
        </a:xfrm>
      </p:grpSpPr>
      <p:sp>
        <p:nvSpPr>
          <p:cNvPr id="60" name="Google Shape;60;p8"/>
          <p:cNvSpPr txBox="1"/>
          <p:nvPr>
            <p:ph idx="10" type="dt"/>
          </p:nvPr>
        </p:nvSpPr>
        <p:spPr>
          <a:xfrm>
            <a:off x="457200" y="6356350"/>
            <a:ext cx="21336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61" name="Google Shape;61;p8"/>
          <p:cNvSpPr txBox="1"/>
          <p:nvPr>
            <p:ph idx="11" type="ftr"/>
          </p:nvPr>
        </p:nvSpPr>
        <p:spPr>
          <a:xfrm>
            <a:off x="2667000" y="6356350"/>
            <a:ext cx="33528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62" name="Google Shape;62;p8"/>
          <p:cNvSpPr txBox="1"/>
          <p:nvPr>
            <p:ph idx="12" type="sldNum"/>
          </p:nvPr>
        </p:nvSpPr>
        <p:spPr>
          <a:xfrm>
            <a:off x="7924800" y="6356350"/>
            <a:ext cx="762000" cy="365125"/>
          </a:xfrm>
          <a:prstGeom prst="rect">
            <a:avLst/>
          </a:prstGeom>
          <a:noFill/>
          <a:ln>
            <a:noFill/>
          </a:ln>
        </p:spPr>
        <p:txBody>
          <a:bodyPr anchor="b" anchorCtr="0" bIns="0" lIns="0" numCol="1" rIns="0" spcFirstLastPara="1" tIns="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3" name="Shape 63"/>
        <p:cNvGrpSpPr/>
        <p:nvPr/>
      </p:nvGrpSpPr>
      <p:grpSpPr>
        <a:xfrm>
          <a:off x="0" y="0"/>
          <a:ext cx="0" cy="0"/>
          <a:chOff x="0" y="0"/>
          <a:chExt cx="0" cy="0"/>
        </a:xfrm>
      </p:grpSpPr>
      <p:sp>
        <p:nvSpPr>
          <p:cNvPr id="64" name="Google Shape;64;p9"/>
          <p:cNvSpPr txBox="1"/>
          <p:nvPr>
            <p:ph type="title"/>
          </p:nvPr>
        </p:nvSpPr>
        <p:spPr>
          <a:xfrm>
            <a:off x="685800" y="514352"/>
            <a:ext cx="2743200" cy="1162050"/>
          </a:xfrm>
          <a:prstGeom prst="rect">
            <a:avLst/>
          </a:prstGeom>
          <a:noFill/>
          <a:ln>
            <a:noFill/>
          </a:ln>
        </p:spPr>
        <p:txBody>
          <a:bodyPr anchor="b" anchorCtr="0" bIns="0" lIns="0" numCol="1" rIns="0" spcFirstLastPara="1" tIns="45700" wrap="square">
            <a:noAutofit/>
          </a:bodyPr>
          <a:lstStyle>
            <a:lvl1pPr algn="l" lvl="0">
              <a:spcBef>
                <a:spcPts val="0"/>
              </a:spcBef>
              <a:spcAft>
                <a:spcPts val="0"/>
              </a:spcAft>
              <a:buClr>
                <a:schemeClr val="dk2"/>
              </a:buClr>
              <a:buSzPts val="2600"/>
              <a:buFont typeface="Calibri"/>
              <a:buNone/>
              <a:defRPr b="0" sz="2600">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5" name="Google Shape;65;p9"/>
          <p:cNvSpPr txBox="1"/>
          <p:nvPr>
            <p:ph idx="1" type="body"/>
          </p:nvPr>
        </p:nvSpPr>
        <p:spPr>
          <a:xfrm>
            <a:off x="685800" y="1676400"/>
            <a:ext cx="2743200" cy="4572000"/>
          </a:xfrm>
          <a:prstGeom prst="rect">
            <a:avLst/>
          </a:prstGeom>
          <a:noFill/>
          <a:ln>
            <a:noFill/>
          </a:ln>
        </p:spPr>
        <p:txBody>
          <a:bodyPr anchor="t" anchorCtr="0" bIns="45700" lIns="18275" numCol="1" rIns="18275" spcFirstLastPara="1" tIns="45700" wrap="square">
            <a:normAutofit/>
          </a:bodyPr>
          <a:lstStyle>
            <a:lvl1pPr algn="l" indent="-228600" lvl="0" marL="457200">
              <a:spcBef>
                <a:spcPts val="280"/>
              </a:spcBef>
              <a:spcAft>
                <a:spcPts val="0"/>
              </a:spcAft>
              <a:buSzPts val="1330"/>
              <a:buNone/>
              <a:defRPr sz="1400"/>
            </a:lvl1pPr>
            <a:lvl2pPr algn="l" indent="-228600" lvl="1" marL="914400">
              <a:spcBef>
                <a:spcPts val="240"/>
              </a:spcBef>
              <a:spcAft>
                <a:spcPts val="0"/>
              </a:spcAft>
              <a:buSzPts val="1020"/>
              <a:buNone/>
              <a:defRPr sz="1200"/>
            </a:lvl2pPr>
            <a:lvl3pPr algn="l" indent="-228600" lvl="2" marL="1371600">
              <a:spcBef>
                <a:spcPts val="200"/>
              </a:spcBef>
              <a:spcAft>
                <a:spcPts val="0"/>
              </a:spcAft>
              <a:buSzPts val="700"/>
              <a:buNone/>
              <a:defRPr sz="1000"/>
            </a:lvl3pPr>
            <a:lvl4pPr algn="l" indent="-228600" lvl="3" marL="1828800">
              <a:spcBef>
                <a:spcPts val="180"/>
              </a:spcBef>
              <a:spcAft>
                <a:spcPts val="0"/>
              </a:spcAft>
              <a:buSzPts val="585"/>
              <a:buNone/>
              <a:defRPr sz="900"/>
            </a:lvl4pPr>
            <a:lvl5pPr algn="l" indent="-228600" lvl="4" marL="2286000">
              <a:spcBef>
                <a:spcPts val="180"/>
              </a:spcBef>
              <a:spcAft>
                <a:spcPts val="0"/>
              </a:spcAft>
              <a:buSzPts val="585"/>
              <a:buNone/>
              <a:defRPr sz="900"/>
            </a:lvl5pPr>
            <a:lvl6pPr algn="l" indent="-320039" lvl="5" marL="2743200">
              <a:spcBef>
                <a:spcPts val="360"/>
              </a:spcBef>
              <a:spcAft>
                <a:spcPts val="0"/>
              </a:spcAft>
              <a:buSzPts val="1440"/>
              <a:buChar char="⚫"/>
              <a:defRPr/>
            </a:lvl6pPr>
            <a:lvl7pPr algn="l" indent="-320039" lvl="6" marL="3200400">
              <a:spcBef>
                <a:spcPts val="360"/>
              </a:spcBef>
              <a:spcAft>
                <a:spcPts val="0"/>
              </a:spcAft>
              <a:buSzPts val="1440"/>
              <a:buChar char="⚫"/>
              <a:defRPr/>
            </a:lvl7pPr>
            <a:lvl8pPr algn="l" indent="-342900" lvl="7" marL="3657600">
              <a:spcBef>
                <a:spcPts val="360"/>
              </a:spcBef>
              <a:spcAft>
                <a:spcPts val="0"/>
              </a:spcAft>
              <a:buSzPts val="1800"/>
              <a:buChar char="•"/>
              <a:defRPr/>
            </a:lvl8pPr>
            <a:lvl9pPr algn="l" indent="-342900" lvl="8" marL="4114800">
              <a:spcBef>
                <a:spcPts val="360"/>
              </a:spcBef>
              <a:spcAft>
                <a:spcPts val="0"/>
              </a:spcAft>
              <a:buSzPts val="1800"/>
              <a:buChar char="•"/>
              <a:defRPr/>
            </a:lvl9pPr>
          </a:lstStyle>
          <a:p/>
        </p:txBody>
      </p:sp>
      <p:sp>
        <p:nvSpPr>
          <p:cNvPr id="66" name="Google Shape;66;p9"/>
          <p:cNvSpPr txBox="1"/>
          <p:nvPr>
            <p:ph idx="2" type="body"/>
          </p:nvPr>
        </p:nvSpPr>
        <p:spPr>
          <a:xfrm>
            <a:off x="3575050" y="1676400"/>
            <a:ext cx="5111750" cy="4572000"/>
          </a:xfrm>
          <a:prstGeom prst="rect">
            <a:avLst/>
          </a:prstGeom>
          <a:noFill/>
          <a:ln>
            <a:noFill/>
          </a:ln>
        </p:spPr>
        <p:txBody>
          <a:bodyPr anchor="t" anchorCtr="0" bIns="45700" lIns="91425" numCol="1" rIns="91425" spcFirstLastPara="1" tIns="0" wrap="square">
            <a:normAutofit/>
          </a:bodyPr>
          <a:lstStyle>
            <a:lvl1pPr algn="l" indent="-397510" lvl="0" marL="457200">
              <a:spcBef>
                <a:spcPts val="560"/>
              </a:spcBef>
              <a:spcAft>
                <a:spcPts val="0"/>
              </a:spcAft>
              <a:buSzPts val="2660"/>
              <a:buChar char="⚫"/>
              <a:defRPr sz="2800"/>
            </a:lvl1pPr>
            <a:lvl2pPr algn="l" indent="-368935" lvl="1" marL="914400">
              <a:spcBef>
                <a:spcPts val="520"/>
              </a:spcBef>
              <a:spcAft>
                <a:spcPts val="0"/>
              </a:spcAft>
              <a:buSzPts val="2210"/>
              <a:buChar char="⚫"/>
              <a:defRPr sz="2600"/>
            </a:lvl2pPr>
            <a:lvl3pPr algn="l" indent="-335280" lvl="2" marL="1371600">
              <a:spcBef>
                <a:spcPts val="480"/>
              </a:spcBef>
              <a:spcAft>
                <a:spcPts val="0"/>
              </a:spcAft>
              <a:buSzPts val="1680"/>
              <a:buChar char="⚫"/>
              <a:defRPr sz="2400"/>
            </a:lvl3pPr>
            <a:lvl4pPr algn="l" indent="-311150" lvl="3" marL="1828800">
              <a:spcBef>
                <a:spcPts val="400"/>
              </a:spcBef>
              <a:spcAft>
                <a:spcPts val="0"/>
              </a:spcAft>
              <a:buSzPts val="1300"/>
              <a:buChar char="⚫"/>
              <a:defRPr sz="2000"/>
            </a:lvl4pPr>
            <a:lvl5pPr algn="l" indent="-302895" lvl="4" marL="2286000">
              <a:spcBef>
                <a:spcPts val="360"/>
              </a:spcBef>
              <a:spcAft>
                <a:spcPts val="0"/>
              </a:spcAft>
              <a:buSzPts val="1170"/>
              <a:buChar char="⚫"/>
              <a:defRPr sz="1800"/>
            </a:lvl5pPr>
            <a:lvl6pPr algn="l" indent="-320039" lvl="5" marL="2743200">
              <a:spcBef>
                <a:spcPts val="360"/>
              </a:spcBef>
              <a:spcAft>
                <a:spcPts val="0"/>
              </a:spcAft>
              <a:buSzPts val="1440"/>
              <a:buChar char="⚫"/>
              <a:defRPr/>
            </a:lvl6pPr>
            <a:lvl7pPr algn="l" indent="-320039" lvl="6" marL="3200400">
              <a:spcBef>
                <a:spcPts val="360"/>
              </a:spcBef>
              <a:spcAft>
                <a:spcPts val="0"/>
              </a:spcAft>
              <a:buSzPts val="1440"/>
              <a:buChar char="⚫"/>
              <a:defRPr/>
            </a:lvl7pPr>
            <a:lvl8pPr algn="l" indent="-342900" lvl="7" marL="3657600">
              <a:spcBef>
                <a:spcPts val="360"/>
              </a:spcBef>
              <a:spcAft>
                <a:spcPts val="0"/>
              </a:spcAft>
              <a:buSzPts val="1800"/>
              <a:buChar char="•"/>
              <a:defRPr/>
            </a:lvl8pPr>
            <a:lvl9pPr algn="l" indent="-342900" lvl="8" marL="4114800">
              <a:spcBef>
                <a:spcPts val="360"/>
              </a:spcBef>
              <a:spcAft>
                <a:spcPts val="0"/>
              </a:spcAft>
              <a:buSzPts val="1800"/>
              <a:buChar char="•"/>
              <a:defRPr/>
            </a:lvl9pPr>
          </a:lstStyle>
          <a:p/>
        </p:txBody>
      </p:sp>
      <p:sp>
        <p:nvSpPr>
          <p:cNvPr id="67" name="Google Shape;67;p9"/>
          <p:cNvSpPr txBox="1"/>
          <p:nvPr>
            <p:ph idx="10" type="dt"/>
          </p:nvPr>
        </p:nvSpPr>
        <p:spPr>
          <a:xfrm>
            <a:off x="457200" y="6356350"/>
            <a:ext cx="21336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68" name="Google Shape;68;p9"/>
          <p:cNvSpPr txBox="1"/>
          <p:nvPr>
            <p:ph idx="11" type="ftr"/>
          </p:nvPr>
        </p:nvSpPr>
        <p:spPr>
          <a:xfrm>
            <a:off x="2667000" y="6356350"/>
            <a:ext cx="33528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69" name="Google Shape;69;p9"/>
          <p:cNvSpPr txBox="1"/>
          <p:nvPr>
            <p:ph idx="12" type="sldNum"/>
          </p:nvPr>
        </p:nvSpPr>
        <p:spPr>
          <a:xfrm>
            <a:off x="7924800" y="6356350"/>
            <a:ext cx="762000" cy="365125"/>
          </a:xfrm>
          <a:prstGeom prst="rect">
            <a:avLst/>
          </a:prstGeom>
          <a:noFill/>
          <a:ln>
            <a:noFill/>
          </a:ln>
        </p:spPr>
        <p:txBody>
          <a:bodyPr anchor="b" anchorCtr="0" bIns="0" lIns="0" numCol="1" rIns="0" spcFirstLastPara="1" tIns="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70" name="Shape 70"/>
        <p:cNvGrpSpPr/>
        <p:nvPr/>
      </p:nvGrpSpPr>
      <p:grpSpPr>
        <a:xfrm>
          <a:off x="0" y="0"/>
          <a:ext cx="0" cy="0"/>
          <a:chOff x="0" y="0"/>
          <a:chExt cx="0" cy="0"/>
        </a:xfrm>
      </p:grpSpPr>
      <p:sp>
        <p:nvSpPr>
          <p:cNvPr id="71" name="Google Shape;71;p10"/>
          <p:cNvSpPr/>
          <p:nvPr/>
        </p:nvSpPr>
        <p:spPr>
          <a:xfrm flipH="1" rot="-10380000">
            <a:off x="3165753" y="1108077"/>
            <a:ext cx="5257800" cy="4114800"/>
          </a:xfrm>
          <a:prstGeom prst="snipRoundRect">
            <a:avLst>
              <a:gd fmla="val 0" name="adj1"/>
              <a:gd fmla="val 3646" name="adj2"/>
            </a:avLst>
          </a:prstGeom>
          <a:solidFill>
            <a:srgbClr val="FFFFFF"/>
          </a:solidFill>
          <a:ln cap="rnd" cmpd="sng" w="9525">
            <a:solidFill>
              <a:srgbClr val="C0C0C0"/>
            </a:solidFill>
            <a:prstDash val="solid"/>
            <a:round/>
            <a:headEnd len="sm" type="none" w="sm"/>
            <a:tailEnd len="sm" type="none" w="sm"/>
          </a:ln>
          <a:effectLst>
            <a:outerShdw algn="tl" blurRad="63500" dir="7500000" dist="38500" kx="100000" rotWithShape="0" sx="98500" sy="100080">
              <a:srgbClr val="000000">
                <a:alpha val="24705"/>
              </a:srgbClr>
            </a:outerShdw>
          </a:effectLst>
        </p:spPr>
        <p:txBody>
          <a:bodyPr anchor="ctr" anchorCtr="0" bIns="45700" lIns="91425" numCol="1" rIns="91425" spcFirstLastPara="1" tIns="45700" wrap="square">
            <a:noAutofit/>
          </a:bodyPr>
          <a:lstStyle/>
          <a:p>
            <a:pPr algn="ctr" indent="0" lvl="0" marL="0" marR="0" rtl="0">
              <a:spcBef>
                <a:spcPts val="0"/>
              </a:spcBef>
              <a:spcAft>
                <a:spcPts val="0"/>
              </a:spcAft>
              <a:buNone/>
            </a:pPr>
            <a:r>
              <a:t/>
            </a:r>
            <a:endParaRPr sz="1800">
              <a:solidFill>
                <a:schemeClr val="lt1"/>
              </a:solidFill>
              <a:latin typeface="Constantia"/>
              <a:ea typeface="Constantia"/>
              <a:cs typeface="Constantia"/>
              <a:sym typeface="Constantia"/>
            </a:endParaRPr>
          </a:p>
        </p:txBody>
      </p:sp>
      <p:sp>
        <p:nvSpPr>
          <p:cNvPr id="72" name="Google Shape;72;p10"/>
          <p:cNvSpPr/>
          <p:nvPr/>
        </p:nvSpPr>
        <p:spPr>
          <a:xfrm flipH="1" rot="-10380000">
            <a:off x="8004134" y="5359769"/>
            <a:ext cx="155448" cy="155448"/>
          </a:xfrm>
          <a:prstGeom prst="rtTriangle">
            <a:avLst/>
          </a:prstGeom>
          <a:solidFill>
            <a:srgbClr val="FFFFFF"/>
          </a:solidFill>
          <a:ln cap="flat" cmpd="sng" w="12700">
            <a:solidFill>
              <a:srgbClr val="FFFFFF"/>
            </a:solidFill>
            <a:prstDash val="solid"/>
            <a:bevel/>
            <a:headEnd len="sm" type="none" w="sm"/>
            <a:tailEnd len="sm" type="none" w="sm"/>
          </a:ln>
          <a:effectLst>
            <a:outerShdw algn="tl" blurRad="19685" dir="12900000" dist="6350" rotWithShape="0">
              <a:srgbClr val="000000">
                <a:alpha val="46666"/>
              </a:srgbClr>
            </a:outerShdw>
          </a:effectLst>
        </p:spPr>
        <p:txBody>
          <a:bodyPr anchor="ctr" anchorCtr="0" bIns="45700" lIns="91425" numCol="1" rIns="91425" spcFirstLastPara="1" tIns="45700" wrap="square">
            <a:noAutofit/>
          </a:bodyPr>
          <a:lstStyle/>
          <a:p>
            <a:pPr algn="ctr" indent="0" lvl="0" marL="0" marR="0" rtl="0">
              <a:spcBef>
                <a:spcPts val="0"/>
              </a:spcBef>
              <a:spcAft>
                <a:spcPts val="0"/>
              </a:spcAft>
              <a:buNone/>
            </a:pPr>
            <a:r>
              <a:t/>
            </a:r>
            <a:endParaRPr sz="1800">
              <a:solidFill>
                <a:schemeClr val="lt1"/>
              </a:solidFill>
              <a:latin typeface="Constantia"/>
              <a:ea typeface="Constantia"/>
              <a:cs typeface="Constantia"/>
              <a:sym typeface="Constantia"/>
            </a:endParaRPr>
          </a:p>
        </p:txBody>
      </p:sp>
      <p:sp>
        <p:nvSpPr>
          <p:cNvPr id="73" name="Google Shape;73;p10"/>
          <p:cNvSpPr txBox="1"/>
          <p:nvPr>
            <p:ph type="title"/>
          </p:nvPr>
        </p:nvSpPr>
        <p:spPr>
          <a:xfrm>
            <a:off x="609600" y="1176996"/>
            <a:ext cx="2212848" cy="1582621"/>
          </a:xfrm>
          <a:prstGeom prst="rect">
            <a:avLst/>
          </a:prstGeom>
          <a:noFill/>
          <a:ln>
            <a:noFill/>
          </a:ln>
        </p:spPr>
        <p:txBody>
          <a:bodyPr anchor="b" anchorCtr="0" bIns="45700" lIns="45700" numCol="1" rIns="45700" spcFirstLastPara="1" tIns="45700" wrap="square">
            <a:normAutofit/>
          </a:bodyPr>
          <a:lstStyle>
            <a:lvl1pPr algn="l" lvl="0">
              <a:spcBef>
                <a:spcPts val="0"/>
              </a:spcBef>
              <a:spcAft>
                <a:spcPts val="0"/>
              </a:spcAft>
              <a:buClr>
                <a:schemeClr val="dk2"/>
              </a:buClr>
              <a:buSzPts val="2000"/>
              <a:buFont typeface="Calibri"/>
              <a:buNone/>
              <a:defRPr b="1" sz="2000">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10"/>
          <p:cNvSpPr txBox="1"/>
          <p:nvPr>
            <p:ph idx="1" type="body"/>
          </p:nvPr>
        </p:nvSpPr>
        <p:spPr>
          <a:xfrm>
            <a:off x="609600" y="2828785"/>
            <a:ext cx="2209800" cy="2179320"/>
          </a:xfrm>
          <a:prstGeom prst="rect">
            <a:avLst/>
          </a:prstGeom>
          <a:noFill/>
          <a:ln>
            <a:noFill/>
          </a:ln>
        </p:spPr>
        <p:txBody>
          <a:bodyPr anchor="t" anchorCtr="0" bIns="45700" lIns="64000" numCol="1" rIns="45700" spcFirstLastPara="1" tIns="45700" wrap="square">
            <a:normAutofit/>
          </a:bodyPr>
          <a:lstStyle>
            <a:lvl1pPr algn="l" indent="-228600" lvl="0" marL="457200">
              <a:spcBef>
                <a:spcPts val="250"/>
              </a:spcBef>
              <a:spcAft>
                <a:spcPts val="0"/>
              </a:spcAft>
              <a:buSzPts val="1235"/>
              <a:buFont typeface="Constantia"/>
              <a:buNone/>
              <a:defRPr sz="1300"/>
            </a:lvl1pPr>
            <a:lvl2pPr algn="l" indent="-293369" lvl="1" marL="914400">
              <a:spcBef>
                <a:spcPts val="240"/>
              </a:spcBef>
              <a:spcAft>
                <a:spcPts val="0"/>
              </a:spcAft>
              <a:buSzPts val="1020"/>
              <a:buChar char="⚫"/>
              <a:defRPr sz="1200"/>
            </a:lvl2pPr>
            <a:lvl3pPr algn="l" indent="-273050" lvl="2" marL="1371600">
              <a:spcBef>
                <a:spcPts val="200"/>
              </a:spcBef>
              <a:spcAft>
                <a:spcPts val="0"/>
              </a:spcAft>
              <a:buSzPts val="700"/>
              <a:buChar char="⚫"/>
              <a:defRPr sz="1000"/>
            </a:lvl3pPr>
            <a:lvl4pPr algn="l" indent="-265747" lvl="3" marL="1828800">
              <a:spcBef>
                <a:spcPts val="180"/>
              </a:spcBef>
              <a:spcAft>
                <a:spcPts val="0"/>
              </a:spcAft>
              <a:buSzPts val="585"/>
              <a:buChar char="⚫"/>
              <a:defRPr sz="900"/>
            </a:lvl4pPr>
            <a:lvl5pPr algn="l" indent="-265747" lvl="4" marL="2286000">
              <a:spcBef>
                <a:spcPts val="180"/>
              </a:spcBef>
              <a:spcAft>
                <a:spcPts val="0"/>
              </a:spcAft>
              <a:buSzPts val="585"/>
              <a:buChar char="⚫"/>
              <a:defRPr sz="900"/>
            </a:lvl5pPr>
            <a:lvl6pPr algn="l" indent="-320039" lvl="5" marL="2743200">
              <a:spcBef>
                <a:spcPts val="360"/>
              </a:spcBef>
              <a:spcAft>
                <a:spcPts val="0"/>
              </a:spcAft>
              <a:buSzPts val="1440"/>
              <a:buChar char="⚫"/>
              <a:defRPr/>
            </a:lvl6pPr>
            <a:lvl7pPr algn="l" indent="-320039" lvl="6" marL="3200400">
              <a:spcBef>
                <a:spcPts val="360"/>
              </a:spcBef>
              <a:spcAft>
                <a:spcPts val="0"/>
              </a:spcAft>
              <a:buSzPts val="1440"/>
              <a:buChar char="⚫"/>
              <a:defRPr/>
            </a:lvl7pPr>
            <a:lvl8pPr algn="l" indent="-342900" lvl="7" marL="3657600">
              <a:spcBef>
                <a:spcPts val="360"/>
              </a:spcBef>
              <a:spcAft>
                <a:spcPts val="0"/>
              </a:spcAft>
              <a:buSzPts val="1800"/>
              <a:buChar char="•"/>
              <a:defRPr/>
            </a:lvl8pPr>
            <a:lvl9pPr algn="l" indent="-342900" lvl="8" marL="4114800">
              <a:spcBef>
                <a:spcPts val="360"/>
              </a:spcBef>
              <a:spcAft>
                <a:spcPts val="0"/>
              </a:spcAft>
              <a:buSzPts val="1800"/>
              <a:buChar char="•"/>
              <a:defRPr/>
            </a:lvl9pPr>
          </a:lstStyle>
          <a:p/>
        </p:txBody>
      </p:sp>
      <p:sp>
        <p:nvSpPr>
          <p:cNvPr id="75" name="Google Shape;75;p10"/>
          <p:cNvSpPr txBox="1"/>
          <p:nvPr>
            <p:ph idx="10" type="dt"/>
          </p:nvPr>
        </p:nvSpPr>
        <p:spPr>
          <a:xfrm>
            <a:off x="457200" y="6356350"/>
            <a:ext cx="21336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6" name="Google Shape;76;p10"/>
          <p:cNvSpPr txBox="1"/>
          <p:nvPr>
            <p:ph idx="11" type="ftr"/>
          </p:nvPr>
        </p:nvSpPr>
        <p:spPr>
          <a:xfrm>
            <a:off x="2667000" y="6356350"/>
            <a:ext cx="33528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7" name="Google Shape;77;p10"/>
          <p:cNvSpPr txBox="1"/>
          <p:nvPr>
            <p:ph idx="12" type="sldNum"/>
          </p:nvPr>
        </p:nvSpPr>
        <p:spPr>
          <a:xfrm>
            <a:off x="8077200" y="6356350"/>
            <a:ext cx="609600" cy="365125"/>
          </a:xfrm>
          <a:prstGeom prst="rect">
            <a:avLst/>
          </a:prstGeom>
          <a:noFill/>
          <a:ln>
            <a:noFill/>
          </a:ln>
        </p:spPr>
        <p:txBody>
          <a:bodyPr anchor="b" anchorCtr="0" bIns="0" lIns="0" numCol="1" rIns="0" spcFirstLastPara="1" tIns="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
        <p:nvSpPr>
          <p:cNvPr id="78" name="Google Shape;78;p10"/>
          <p:cNvSpPr/>
          <p:nvPr>
            <p:ph idx="2" type="pic"/>
          </p:nvPr>
        </p:nvSpPr>
        <p:spPr>
          <a:xfrm rot="420000">
            <a:off x="3485793" y="1199517"/>
            <a:ext cx="4617720" cy="3931920"/>
          </a:xfrm>
          <a:prstGeom prst="rect">
            <a:avLst/>
          </a:prstGeom>
          <a:solidFill>
            <a:schemeClr val="lt2"/>
          </a:solidFill>
          <a:ln cap="rnd" cmpd="sng" w="9525">
            <a:solidFill>
              <a:srgbClr val="C0C0C0"/>
            </a:solidFill>
            <a:prstDash val="solid"/>
            <a:round/>
            <a:headEnd len="sm" type="none" w="sm"/>
            <a:tailEnd len="sm" type="none" w="sm"/>
          </a:ln>
        </p:spPr>
      </p:sp>
      <p:sp>
        <p:nvSpPr>
          <p:cNvPr id="79" name="Google Shape;79;p10"/>
          <p:cNvSpPr/>
          <p:nvPr/>
        </p:nvSpPr>
        <p:spPr>
          <a:xfrm flipH="1" rot="10800000">
            <a:off x="-9525" y="5816600"/>
            <a:ext cx="9163050" cy="1041400"/>
          </a:xfrm>
          <a:custGeom>
            <a:rect b="b" l="l" r="r" t="t"/>
            <a:pathLst>
              <a:path extrusionOk="0" h="656" w="5772">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9AD">
                  <a:alpha val="44705"/>
                </a:srgbClr>
              </a:gs>
              <a:gs pos="100000">
                <a:srgbClr val="00E9F7">
                  <a:alpha val="54901"/>
                </a:srgbClr>
              </a:gs>
            </a:gsLst>
            <a:lin ang="5400000" scaled="0"/>
          </a:grad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t/>
            </a:r>
            <a:endParaRPr sz="1800">
              <a:solidFill>
                <a:schemeClr val="dk1"/>
              </a:solidFill>
              <a:latin typeface="Constantia"/>
              <a:ea typeface="Constantia"/>
              <a:cs typeface="Constantia"/>
              <a:sym typeface="Constantia"/>
            </a:endParaRPr>
          </a:p>
        </p:txBody>
      </p:sp>
      <p:sp>
        <p:nvSpPr>
          <p:cNvPr id="80" name="Google Shape;80;p10"/>
          <p:cNvSpPr/>
          <p:nvPr/>
        </p:nvSpPr>
        <p:spPr>
          <a:xfrm flipH="1" rot="10800000">
            <a:off x="4381500" y="6219825"/>
            <a:ext cx="4762500" cy="638175"/>
          </a:xfrm>
          <a:custGeom>
            <a:rect b="b" l="l" r="r" t="t"/>
            <a:pathLst>
              <a:path extrusionOk="0" h="595" w="300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ABB4">
                  <a:alpha val="29803"/>
                </a:srgbClr>
              </a:gs>
              <a:gs pos="80000">
                <a:srgbClr val="0099E4">
                  <a:alpha val="44705"/>
                </a:srgbClr>
              </a:gs>
              <a:gs pos="100000">
                <a:srgbClr val="0099E4">
                  <a:alpha val="44705"/>
                </a:srgbClr>
              </a:gs>
            </a:gsLst>
            <a:lin ang="5400000" scaled="0"/>
          </a:grad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t/>
            </a:r>
            <a:endParaRPr sz="1800">
              <a:solidFill>
                <a:schemeClr val="dk1"/>
              </a:solidFill>
              <a:latin typeface="Constantia"/>
              <a:ea typeface="Constantia"/>
              <a:cs typeface="Constantia"/>
              <a:sym typeface="Constantia"/>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1" name="Shape 81"/>
        <p:cNvGrpSpPr/>
        <p:nvPr/>
      </p:nvGrpSpPr>
      <p:grpSpPr>
        <a:xfrm>
          <a:off x="0" y="0"/>
          <a:ext cx="0" cy="0"/>
          <a:chOff x="0" y="0"/>
          <a:chExt cx="0" cy="0"/>
        </a:xfrm>
      </p:grpSpPr>
      <p:sp>
        <p:nvSpPr>
          <p:cNvPr id="82" name="Google Shape;82;p11"/>
          <p:cNvSpPr txBox="1"/>
          <p:nvPr>
            <p:ph type="title"/>
          </p:nvPr>
        </p:nvSpPr>
        <p:spPr>
          <a:xfrm>
            <a:off x="457200" y="704088"/>
            <a:ext cx="8229600" cy="1143000"/>
          </a:xfrm>
          <a:prstGeom prst="rect">
            <a:avLst/>
          </a:prstGeom>
          <a:noFill/>
          <a:ln>
            <a:noFill/>
          </a:ln>
        </p:spPr>
        <p:txBody>
          <a:bodyPr anchor="b" anchorCtr="0" bIns="0" lIns="0" numCol="1" rIns="0" spcFirstLastPara="1" tIns="45700" wrap="square">
            <a:normAutofit/>
          </a:bodyPr>
          <a:lstStyle>
            <a:lvl1pPr algn="l" lvl="0">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3" name="Google Shape;83;p11"/>
          <p:cNvSpPr txBox="1"/>
          <p:nvPr>
            <p:ph idx="1" type="body"/>
          </p:nvPr>
        </p:nvSpPr>
        <p:spPr>
          <a:xfrm rot="5400000">
            <a:off x="2377440" y="15240"/>
            <a:ext cx="4389120" cy="8229600"/>
          </a:xfrm>
          <a:prstGeom prst="rect">
            <a:avLst/>
          </a:prstGeom>
          <a:noFill/>
          <a:ln>
            <a:noFill/>
          </a:ln>
        </p:spPr>
        <p:txBody>
          <a:bodyPr anchor="t" anchorCtr="0" bIns="45700" lIns="91425" numCol="1" rIns="91425" spcFirstLastPara="1" tIns="45700" wrap="square">
            <a:normAutofit/>
          </a:bodyPr>
          <a:lstStyle>
            <a:lvl1pPr algn="l" indent="-337185" lvl="0" marL="457200">
              <a:spcBef>
                <a:spcPts val="360"/>
              </a:spcBef>
              <a:spcAft>
                <a:spcPts val="0"/>
              </a:spcAft>
              <a:buSzPts val="1710"/>
              <a:buChar char="⚫"/>
              <a:defRPr/>
            </a:lvl1pPr>
            <a:lvl2pPr algn="l" indent="-325755" lvl="1" marL="914400">
              <a:spcBef>
                <a:spcPts val="360"/>
              </a:spcBef>
              <a:spcAft>
                <a:spcPts val="0"/>
              </a:spcAft>
              <a:buSzPts val="1530"/>
              <a:buChar char="⚫"/>
              <a:defRPr/>
            </a:lvl2pPr>
            <a:lvl3pPr algn="l" indent="-308610" lvl="2" marL="1371600">
              <a:spcBef>
                <a:spcPts val="360"/>
              </a:spcBef>
              <a:spcAft>
                <a:spcPts val="0"/>
              </a:spcAft>
              <a:buSzPts val="1260"/>
              <a:buChar char="⚫"/>
              <a:defRPr/>
            </a:lvl3pPr>
            <a:lvl4pPr algn="l" indent="-302894" lvl="3" marL="1828800">
              <a:spcBef>
                <a:spcPts val="360"/>
              </a:spcBef>
              <a:spcAft>
                <a:spcPts val="0"/>
              </a:spcAft>
              <a:buSzPts val="1170"/>
              <a:buChar char="⚫"/>
              <a:defRPr/>
            </a:lvl4pPr>
            <a:lvl5pPr algn="l" indent="-302895" lvl="4" marL="2286000">
              <a:spcBef>
                <a:spcPts val="360"/>
              </a:spcBef>
              <a:spcAft>
                <a:spcPts val="0"/>
              </a:spcAft>
              <a:buSzPts val="1170"/>
              <a:buChar char="⚫"/>
              <a:defRPr/>
            </a:lvl5pPr>
            <a:lvl6pPr algn="l" indent="-320039" lvl="5" marL="2743200">
              <a:spcBef>
                <a:spcPts val="360"/>
              </a:spcBef>
              <a:spcAft>
                <a:spcPts val="0"/>
              </a:spcAft>
              <a:buSzPts val="1440"/>
              <a:buChar char="⚫"/>
              <a:defRPr/>
            </a:lvl6pPr>
            <a:lvl7pPr algn="l" indent="-320039" lvl="6" marL="3200400">
              <a:spcBef>
                <a:spcPts val="360"/>
              </a:spcBef>
              <a:spcAft>
                <a:spcPts val="0"/>
              </a:spcAft>
              <a:buSzPts val="1440"/>
              <a:buChar char="⚫"/>
              <a:defRPr/>
            </a:lvl7pPr>
            <a:lvl8pPr algn="l" indent="-342900" lvl="7" marL="3657600">
              <a:spcBef>
                <a:spcPts val="360"/>
              </a:spcBef>
              <a:spcAft>
                <a:spcPts val="0"/>
              </a:spcAft>
              <a:buSzPts val="1800"/>
              <a:buChar char="•"/>
              <a:defRPr/>
            </a:lvl8pPr>
            <a:lvl9pPr algn="l" indent="-342900" lvl="8" marL="4114800">
              <a:spcBef>
                <a:spcPts val="360"/>
              </a:spcBef>
              <a:spcAft>
                <a:spcPts val="0"/>
              </a:spcAft>
              <a:buSzPts val="1800"/>
              <a:buChar char="•"/>
              <a:defRPr/>
            </a:lvl9pPr>
          </a:lstStyle>
          <a:p/>
        </p:txBody>
      </p:sp>
      <p:sp>
        <p:nvSpPr>
          <p:cNvPr id="84" name="Google Shape;84;p11"/>
          <p:cNvSpPr txBox="1"/>
          <p:nvPr>
            <p:ph idx="10" type="dt"/>
          </p:nvPr>
        </p:nvSpPr>
        <p:spPr>
          <a:xfrm>
            <a:off x="457200" y="6356350"/>
            <a:ext cx="21336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85" name="Google Shape;85;p11"/>
          <p:cNvSpPr txBox="1"/>
          <p:nvPr>
            <p:ph idx="11" type="ftr"/>
          </p:nvPr>
        </p:nvSpPr>
        <p:spPr>
          <a:xfrm>
            <a:off x="2667000" y="6356350"/>
            <a:ext cx="33528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86" name="Google Shape;86;p11"/>
          <p:cNvSpPr txBox="1"/>
          <p:nvPr>
            <p:ph idx="12" type="sldNum"/>
          </p:nvPr>
        </p:nvSpPr>
        <p:spPr>
          <a:xfrm>
            <a:off x="7924800" y="6356350"/>
            <a:ext cx="762000" cy="365125"/>
          </a:xfrm>
          <a:prstGeom prst="rect">
            <a:avLst/>
          </a:prstGeom>
          <a:noFill/>
          <a:ln>
            <a:noFill/>
          </a:ln>
        </p:spPr>
        <p:txBody>
          <a:bodyPr anchor="b" anchorCtr="0" bIns="0" lIns="0" numCol="1" rIns="0" spcFirstLastPara="1" tIns="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7" name="Shape 87"/>
        <p:cNvGrpSpPr/>
        <p:nvPr/>
      </p:nvGrpSpPr>
      <p:grpSpPr>
        <a:xfrm>
          <a:off x="0" y="0"/>
          <a:ext cx="0" cy="0"/>
          <a:chOff x="0" y="0"/>
          <a:chExt cx="0" cy="0"/>
        </a:xfrm>
      </p:grpSpPr>
      <p:sp>
        <p:nvSpPr>
          <p:cNvPr id="88" name="Google Shape;88;p12"/>
          <p:cNvSpPr txBox="1"/>
          <p:nvPr>
            <p:ph type="title"/>
          </p:nvPr>
        </p:nvSpPr>
        <p:spPr>
          <a:xfrm rot="5400000">
            <a:off x="5052219" y="2491582"/>
            <a:ext cx="5211763" cy="2057400"/>
          </a:xfrm>
          <a:prstGeom prst="rect">
            <a:avLst/>
          </a:prstGeom>
          <a:noFill/>
          <a:ln>
            <a:noFill/>
          </a:ln>
        </p:spPr>
        <p:txBody>
          <a:bodyPr anchor="b" anchorCtr="0" bIns="0" lIns="0" numCol="1" rIns="0" spcFirstLastPara="1" tIns="45700" wrap="square">
            <a:normAutofit/>
          </a:bodyPr>
          <a:lstStyle>
            <a:lvl1pPr algn="l" lvl="0">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9" name="Google Shape;89;p12"/>
          <p:cNvSpPr txBox="1"/>
          <p:nvPr>
            <p:ph idx="1" type="body"/>
          </p:nvPr>
        </p:nvSpPr>
        <p:spPr>
          <a:xfrm rot="5400000">
            <a:off x="861219" y="510382"/>
            <a:ext cx="5211763" cy="6019800"/>
          </a:xfrm>
          <a:prstGeom prst="rect">
            <a:avLst/>
          </a:prstGeom>
          <a:noFill/>
          <a:ln>
            <a:noFill/>
          </a:ln>
        </p:spPr>
        <p:txBody>
          <a:bodyPr anchor="t" anchorCtr="0" bIns="45700" lIns="91425" numCol="1" rIns="91425" spcFirstLastPara="1" tIns="45700" wrap="square">
            <a:normAutofit/>
          </a:bodyPr>
          <a:lstStyle>
            <a:lvl1pPr algn="l" indent="-337185" lvl="0" marL="457200">
              <a:spcBef>
                <a:spcPts val="360"/>
              </a:spcBef>
              <a:spcAft>
                <a:spcPts val="0"/>
              </a:spcAft>
              <a:buSzPts val="1710"/>
              <a:buChar char="⚫"/>
              <a:defRPr/>
            </a:lvl1pPr>
            <a:lvl2pPr algn="l" indent="-325755" lvl="1" marL="914400">
              <a:spcBef>
                <a:spcPts val="360"/>
              </a:spcBef>
              <a:spcAft>
                <a:spcPts val="0"/>
              </a:spcAft>
              <a:buSzPts val="1530"/>
              <a:buChar char="⚫"/>
              <a:defRPr/>
            </a:lvl2pPr>
            <a:lvl3pPr algn="l" indent="-308610" lvl="2" marL="1371600">
              <a:spcBef>
                <a:spcPts val="360"/>
              </a:spcBef>
              <a:spcAft>
                <a:spcPts val="0"/>
              </a:spcAft>
              <a:buSzPts val="1260"/>
              <a:buChar char="⚫"/>
              <a:defRPr/>
            </a:lvl3pPr>
            <a:lvl4pPr algn="l" indent="-302894" lvl="3" marL="1828800">
              <a:spcBef>
                <a:spcPts val="360"/>
              </a:spcBef>
              <a:spcAft>
                <a:spcPts val="0"/>
              </a:spcAft>
              <a:buSzPts val="1170"/>
              <a:buChar char="⚫"/>
              <a:defRPr/>
            </a:lvl4pPr>
            <a:lvl5pPr algn="l" indent="-302895" lvl="4" marL="2286000">
              <a:spcBef>
                <a:spcPts val="360"/>
              </a:spcBef>
              <a:spcAft>
                <a:spcPts val="0"/>
              </a:spcAft>
              <a:buSzPts val="1170"/>
              <a:buChar char="⚫"/>
              <a:defRPr/>
            </a:lvl5pPr>
            <a:lvl6pPr algn="l" indent="-320039" lvl="5" marL="2743200">
              <a:spcBef>
                <a:spcPts val="360"/>
              </a:spcBef>
              <a:spcAft>
                <a:spcPts val="0"/>
              </a:spcAft>
              <a:buSzPts val="1440"/>
              <a:buChar char="⚫"/>
              <a:defRPr/>
            </a:lvl6pPr>
            <a:lvl7pPr algn="l" indent="-320039" lvl="6" marL="3200400">
              <a:spcBef>
                <a:spcPts val="360"/>
              </a:spcBef>
              <a:spcAft>
                <a:spcPts val="0"/>
              </a:spcAft>
              <a:buSzPts val="1440"/>
              <a:buChar char="⚫"/>
              <a:defRPr/>
            </a:lvl7pPr>
            <a:lvl8pPr algn="l" indent="-342900" lvl="7" marL="3657600">
              <a:spcBef>
                <a:spcPts val="360"/>
              </a:spcBef>
              <a:spcAft>
                <a:spcPts val="0"/>
              </a:spcAft>
              <a:buSzPts val="1800"/>
              <a:buChar char="•"/>
              <a:defRPr/>
            </a:lvl8pPr>
            <a:lvl9pPr algn="l" indent="-342900" lvl="8" marL="4114800">
              <a:spcBef>
                <a:spcPts val="360"/>
              </a:spcBef>
              <a:spcAft>
                <a:spcPts val="0"/>
              </a:spcAft>
              <a:buSzPts val="1800"/>
              <a:buChar char="•"/>
              <a:defRPr/>
            </a:lvl9pPr>
          </a:lstStyle>
          <a:p/>
        </p:txBody>
      </p:sp>
      <p:sp>
        <p:nvSpPr>
          <p:cNvPr id="90" name="Google Shape;90;p12"/>
          <p:cNvSpPr txBox="1"/>
          <p:nvPr>
            <p:ph idx="10" type="dt"/>
          </p:nvPr>
        </p:nvSpPr>
        <p:spPr>
          <a:xfrm>
            <a:off x="457200" y="6356350"/>
            <a:ext cx="21336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91" name="Google Shape;91;p12"/>
          <p:cNvSpPr txBox="1"/>
          <p:nvPr>
            <p:ph idx="11" type="ftr"/>
          </p:nvPr>
        </p:nvSpPr>
        <p:spPr>
          <a:xfrm>
            <a:off x="2667000" y="6356350"/>
            <a:ext cx="33528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92" name="Google Shape;92;p12"/>
          <p:cNvSpPr txBox="1"/>
          <p:nvPr>
            <p:ph idx="12" type="sldNum"/>
          </p:nvPr>
        </p:nvSpPr>
        <p:spPr>
          <a:xfrm>
            <a:off x="7924800" y="6356350"/>
            <a:ext cx="762000" cy="365125"/>
          </a:xfrm>
          <a:prstGeom prst="rect">
            <a:avLst/>
          </a:prstGeom>
          <a:noFill/>
          <a:ln>
            <a:noFill/>
          </a:ln>
        </p:spPr>
        <p:txBody>
          <a:bodyPr anchor="b" anchorCtr="0" bIns="0" lIns="0" numCol="1" rIns="0" spcFirstLastPara="1" tIns="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gradFill>
          <a:gsLst>
            <a:gs pos="0">
              <a:srgbClr val="439FD7"/>
            </a:gs>
            <a:gs pos="25000">
              <a:srgbClr val="4397CA"/>
            </a:gs>
            <a:gs pos="100000">
              <a:srgbClr val="00466A"/>
            </a:gs>
          </a:gsLst>
          <a:path path="circle">
            <a:fillToRect b="50%" l="50%" r="50%" t="50%"/>
          </a:path>
          <a:tileRect/>
        </a:gradFill>
      </p:bgPr>
    </p:bg>
    <p:spTree>
      <p:nvGrpSpPr>
        <p:cNvPr id="104" name="Shape 104"/>
        <p:cNvGrpSpPr/>
        <p:nvPr/>
      </p:nvGrpSpPr>
      <p:grpSpPr>
        <a:xfrm>
          <a:off x="0" y="0"/>
          <a:ext cx="0" cy="0"/>
          <a:chOff x="0" y="0"/>
          <a:chExt cx="0" cy="0"/>
        </a:xfrm>
      </p:grpSpPr>
      <p:sp>
        <p:nvSpPr>
          <p:cNvPr id="105" name="Google Shape;105;p14"/>
          <p:cNvSpPr txBox="1"/>
          <p:nvPr>
            <p:ph type="ctrTitle"/>
          </p:nvPr>
        </p:nvSpPr>
        <p:spPr>
          <a:xfrm>
            <a:off x="533400" y="1371600"/>
            <a:ext cx="7851648" cy="1828800"/>
          </a:xfrm>
          <a:prstGeom prst="rect">
            <a:avLst/>
          </a:prstGeom>
          <a:noFill/>
          <a:ln>
            <a:noFill/>
          </a:ln>
        </p:spPr>
        <p:txBody>
          <a:bodyPr anchor="b" anchorCtr="0" bIns="0" lIns="0" numCol="1" rIns="18275" spcFirstLastPara="1" tIns="0" wrap="square">
            <a:normAutofit/>
          </a:bodyPr>
          <a:lstStyle>
            <a:lvl1pPr algn="r" lvl="0">
              <a:spcBef>
                <a:spcPts val="0"/>
              </a:spcBef>
              <a:spcAft>
                <a:spcPts val="0"/>
              </a:spcAft>
              <a:buClr>
                <a:srgbClr val="4CE0EA"/>
              </a:buClr>
              <a:buSzPts val="5600"/>
              <a:buFont typeface="Calibri"/>
              <a:buNone/>
              <a:defRPr b="1" sz="5600">
                <a:solidFill>
                  <a:srgbClr val="4CE0EA"/>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6" name="Google Shape;106;p14"/>
          <p:cNvSpPr txBox="1"/>
          <p:nvPr>
            <p:ph idx="1" type="subTitle"/>
          </p:nvPr>
        </p:nvSpPr>
        <p:spPr>
          <a:xfrm>
            <a:off x="533400" y="3228536"/>
            <a:ext cx="7854696" cy="1752600"/>
          </a:xfrm>
          <a:prstGeom prst="rect">
            <a:avLst/>
          </a:prstGeom>
          <a:noFill/>
          <a:ln>
            <a:noFill/>
          </a:ln>
        </p:spPr>
        <p:txBody>
          <a:bodyPr anchor="t" anchorCtr="0" bIns="45700" lIns="0" numCol="1" rIns="18275" spcFirstLastPara="1" tIns="45700" wrap="square">
            <a:normAutofit/>
          </a:bodyPr>
          <a:lstStyle>
            <a:lvl1pPr algn="r" lvl="0" marR="45720">
              <a:spcBef>
                <a:spcPts val="520"/>
              </a:spcBef>
              <a:spcAft>
                <a:spcPts val="0"/>
              </a:spcAft>
              <a:buSzPts val="2470"/>
              <a:buNone/>
              <a:defRPr>
                <a:solidFill>
                  <a:schemeClr val="lt1"/>
                </a:solidFill>
              </a:defRPr>
            </a:lvl1pPr>
            <a:lvl2pPr algn="ctr" lvl="1">
              <a:spcBef>
                <a:spcPts val="360"/>
              </a:spcBef>
              <a:spcAft>
                <a:spcPts val="0"/>
              </a:spcAft>
              <a:buSzPts val="1530"/>
              <a:buNone/>
              <a:defRPr/>
            </a:lvl2pPr>
            <a:lvl3pPr algn="ctr" lvl="2">
              <a:spcBef>
                <a:spcPts val="360"/>
              </a:spcBef>
              <a:spcAft>
                <a:spcPts val="0"/>
              </a:spcAft>
              <a:buSzPts val="1260"/>
              <a:buNone/>
              <a:defRPr/>
            </a:lvl3pPr>
            <a:lvl4pPr algn="ctr" lvl="3">
              <a:spcBef>
                <a:spcPts val="360"/>
              </a:spcBef>
              <a:spcAft>
                <a:spcPts val="0"/>
              </a:spcAft>
              <a:buSzPts val="1170"/>
              <a:buNone/>
              <a:defRPr/>
            </a:lvl4pPr>
            <a:lvl5pPr algn="ctr" lvl="4">
              <a:spcBef>
                <a:spcPts val="360"/>
              </a:spcBef>
              <a:spcAft>
                <a:spcPts val="0"/>
              </a:spcAft>
              <a:buSzPts val="1170"/>
              <a:buNone/>
              <a:defRPr/>
            </a:lvl5pPr>
            <a:lvl6pPr algn="ctr" lvl="5">
              <a:spcBef>
                <a:spcPts val="360"/>
              </a:spcBef>
              <a:spcAft>
                <a:spcPts val="0"/>
              </a:spcAft>
              <a:buSzPts val="1440"/>
              <a:buNone/>
              <a:defRPr/>
            </a:lvl6pPr>
            <a:lvl7pPr algn="ctr" lvl="6">
              <a:spcBef>
                <a:spcPts val="360"/>
              </a:spcBef>
              <a:spcAft>
                <a:spcPts val="0"/>
              </a:spcAft>
              <a:buSzPts val="1440"/>
              <a:buNone/>
              <a:defRPr/>
            </a:lvl7pPr>
            <a:lvl8pPr algn="ctr" lvl="7">
              <a:spcBef>
                <a:spcPts val="360"/>
              </a:spcBef>
              <a:spcAft>
                <a:spcPts val="0"/>
              </a:spcAft>
              <a:buSzPts val="1800"/>
              <a:buNone/>
              <a:defRPr/>
            </a:lvl8pPr>
            <a:lvl9pPr algn="ctr" lvl="8">
              <a:spcBef>
                <a:spcPts val="360"/>
              </a:spcBef>
              <a:spcAft>
                <a:spcPts val="0"/>
              </a:spcAft>
              <a:buSzPts val="1800"/>
              <a:buNone/>
              <a:defRPr/>
            </a:lvl9pPr>
          </a:lstStyle>
          <a:p/>
        </p:txBody>
      </p:sp>
      <p:sp>
        <p:nvSpPr>
          <p:cNvPr id="107" name="Google Shape;107;p14"/>
          <p:cNvSpPr txBox="1"/>
          <p:nvPr>
            <p:ph idx="10" type="dt"/>
          </p:nvPr>
        </p:nvSpPr>
        <p:spPr>
          <a:xfrm>
            <a:off x="457200" y="6356350"/>
            <a:ext cx="21336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08" name="Google Shape;108;p14"/>
          <p:cNvSpPr txBox="1"/>
          <p:nvPr>
            <p:ph idx="11" type="ftr"/>
          </p:nvPr>
        </p:nvSpPr>
        <p:spPr>
          <a:xfrm>
            <a:off x="2667000" y="6356350"/>
            <a:ext cx="3352800" cy="365125"/>
          </a:xfrm>
          <a:prstGeom prst="rect">
            <a:avLst/>
          </a:prstGeom>
          <a:noFill/>
          <a:ln>
            <a:noFill/>
          </a:ln>
        </p:spPr>
        <p:txBody>
          <a:bodyPr anchor="b" anchorCtr="0" bIns="0" lIns="0" numCol="1" rIns="0" spcFirstLastPara="1" tIns="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09" name="Google Shape;109;p14"/>
          <p:cNvSpPr txBox="1"/>
          <p:nvPr>
            <p:ph idx="12" type="sldNum"/>
          </p:nvPr>
        </p:nvSpPr>
        <p:spPr>
          <a:xfrm>
            <a:off x="7924800" y="6356350"/>
            <a:ext cx="762000" cy="365125"/>
          </a:xfrm>
          <a:prstGeom prst="rect">
            <a:avLst/>
          </a:prstGeom>
          <a:noFill/>
          <a:ln>
            <a:noFill/>
          </a:ln>
        </p:spPr>
        <p:txBody>
          <a:bodyPr anchor="b" anchorCtr="0" bIns="0" lIns="0" numCol="1" rIns="0" spcFirstLastPara="1" tIns="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3" Target="../slideLayouts/slideLayout11.xml" Type="http://schemas.openxmlformats.org/officeDocument/2006/relationships/slideLayout"/><Relationship Id="rId12" Target="../slideLayouts/slideLayout10.xml" Type="http://schemas.openxmlformats.org/officeDocument/2006/relationships/slideLayout"/><Relationship Id="rId11" Target="../slideLayouts/slideLayout9.xml" Type="http://schemas.openxmlformats.org/officeDocument/2006/relationships/slideLayout"/><Relationship Id="rId9" Target="../slideLayouts/slideLayout7.xml" Type="http://schemas.openxmlformats.org/officeDocument/2006/relationships/slideLayout"/><Relationship Id="rId10" Target="../slideLayouts/slideLayout8.xml" Type="http://schemas.openxmlformats.org/officeDocument/2006/relationships/slideLayout"/><Relationship Id="rId8" Target="../slideLayouts/slideLayout6.xml" Type="http://schemas.openxmlformats.org/officeDocument/2006/relationships/slideLayout"/><Relationship Id="rId7" Target="../slideLayouts/slideLayout5.xml" Type="http://schemas.openxmlformats.org/officeDocument/2006/relationships/slideLayout"/><Relationship Id="rId6" Target="../slideLayouts/slideLayout4.xml" Type="http://schemas.openxmlformats.org/officeDocument/2006/relationships/slideLayout"/><Relationship Id="rId5" Target="../slideLayouts/slideLayout3.xml" Type="http://schemas.openxmlformats.org/officeDocument/2006/relationships/slideLayout"/><Relationship Id="rId4" Target="../slideLayouts/slideLayout2.xml" Type="http://schemas.openxmlformats.org/officeDocument/2006/relationships/slideLayout"/><Relationship Id="rId3" Target="../slideLayouts/slideLayout1.xml" Type="http://schemas.openxmlformats.org/officeDocument/2006/relationships/slideLayout"/><Relationship Id="rId2" Target="../media/image2.png" Type="http://schemas.openxmlformats.org/officeDocument/2006/relationships/image"/><Relationship Id="rId1" Target="../theme/theme3.xml" Type="http://schemas.openxmlformats.org/officeDocument/2006/relationships/theme"/></Relationships>
</file>

<file path=ppt/slideMasters/_rels/slideMaster2.xml.rels><?xml version="1.0" encoding="UTF-8" standalone="yes"?><Relationships xmlns="http://schemas.openxmlformats.org/package/2006/relationships"><Relationship Id="rId3" Target="../slideLayouts/slideLayout12.xml" Type="http://schemas.openxmlformats.org/officeDocument/2006/relationships/slideLayout"/><Relationship Id="rId2" Target="../media/image1.png" Type="http://schemas.openxmlformats.org/officeDocument/2006/relationships/image"/><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rotWithShape="1">
          <a:blip r:embed="rId2">
            <a:alphaModFix/>
          </a:blip>
          <a:tile algn="tl" flip="none" sx="65000" sy="65000" tx="0" ty="0"/>
        </a:blipFill>
      </p:bgPr>
    </p:bg>
    <p:spTree>
      <p:nvGrpSpPr>
        <p:cNvPr id="9" name="Shape 9"/>
        <p:cNvGrpSpPr/>
        <p:nvPr/>
      </p:nvGrpSpPr>
      <p:grpSpPr>
        <a:xfrm>
          <a:off x="0" y="0"/>
          <a:ext cx="0" cy="0"/>
          <a:chOff x="0" y="0"/>
          <a:chExt cx="0" cy="0"/>
        </a:xfrm>
      </p:grpSpPr>
      <p:sp>
        <p:nvSpPr>
          <p:cNvPr id="10" name="Google Shape;10;p1"/>
          <p:cNvSpPr/>
          <p:nvPr/>
        </p:nvSpPr>
        <p:spPr>
          <a:xfrm>
            <a:off x="-9525" y="-7144"/>
            <a:ext cx="9163050" cy="1041400"/>
          </a:xfrm>
          <a:custGeom>
            <a:rect b="b" l="l" r="r" t="t"/>
            <a:pathLst>
              <a:path extrusionOk="0" h="656" w="5772">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9AD">
                  <a:alpha val="44705"/>
                </a:srgbClr>
              </a:gs>
              <a:gs pos="100000">
                <a:srgbClr val="00E9F7">
                  <a:alpha val="54901"/>
                </a:srgbClr>
              </a:gs>
            </a:gsLst>
            <a:lin ang="5400000" scaled="0"/>
          </a:grad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t/>
            </a:r>
            <a:endParaRPr b="0" cap="none" i="0" strike="noStrike" sz="1800" u="none">
              <a:solidFill>
                <a:schemeClr val="dk1"/>
              </a:solidFill>
              <a:latin typeface="Constantia"/>
              <a:ea typeface="Constantia"/>
              <a:cs typeface="Constantia"/>
              <a:sym typeface="Constantia"/>
            </a:endParaRPr>
          </a:p>
        </p:txBody>
      </p:sp>
      <p:sp>
        <p:nvSpPr>
          <p:cNvPr id="11" name="Google Shape;11;p1"/>
          <p:cNvSpPr/>
          <p:nvPr/>
        </p:nvSpPr>
        <p:spPr>
          <a:xfrm>
            <a:off x="4381500" y="-7144"/>
            <a:ext cx="4762500" cy="638175"/>
          </a:xfrm>
          <a:custGeom>
            <a:rect b="b" l="l" r="r" t="t"/>
            <a:pathLst>
              <a:path extrusionOk="0" h="595" w="300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ABB4">
                  <a:alpha val="29803"/>
                </a:srgbClr>
              </a:gs>
              <a:gs pos="80000">
                <a:srgbClr val="0099E4">
                  <a:alpha val="44705"/>
                </a:srgbClr>
              </a:gs>
              <a:gs pos="100000">
                <a:srgbClr val="0099E4">
                  <a:alpha val="44705"/>
                </a:srgbClr>
              </a:gs>
            </a:gsLst>
            <a:lin ang="5400000" scaled="0"/>
          </a:grad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t/>
            </a:r>
            <a:endParaRPr b="0" cap="none" i="0" strike="noStrike" sz="1800" u="none">
              <a:solidFill>
                <a:schemeClr val="dk1"/>
              </a:solidFill>
              <a:latin typeface="Constantia"/>
              <a:ea typeface="Constantia"/>
              <a:cs typeface="Constantia"/>
              <a:sym typeface="Constantia"/>
            </a:endParaRPr>
          </a:p>
        </p:txBody>
      </p:sp>
      <p:sp>
        <p:nvSpPr>
          <p:cNvPr id="12" name="Google Shape;12;p1"/>
          <p:cNvSpPr txBox="1"/>
          <p:nvPr>
            <p:ph type="title"/>
          </p:nvPr>
        </p:nvSpPr>
        <p:spPr>
          <a:xfrm>
            <a:off x="457200" y="704088"/>
            <a:ext cx="8229600" cy="1143000"/>
          </a:xfrm>
          <a:prstGeom prst="rect">
            <a:avLst/>
          </a:prstGeom>
          <a:noFill/>
          <a:ln>
            <a:noFill/>
          </a:ln>
        </p:spPr>
        <p:txBody>
          <a:bodyPr anchor="b" anchorCtr="0" bIns="0" lIns="0" numCol="1" rIns="0" spcFirstLastPara="1" tIns="45700" wrap="square">
            <a:normAutofit/>
          </a:bodyPr>
          <a:lstStyle>
            <a:lvl1pPr algn="l" lvl="0" marR="0" rtl="0">
              <a:spcBef>
                <a:spcPts val="0"/>
              </a:spcBef>
              <a:spcAft>
                <a:spcPts val="0"/>
              </a:spcAft>
              <a:buClr>
                <a:schemeClr val="dk2"/>
              </a:buClr>
              <a:buSzPts val="5000"/>
              <a:buFont typeface="Calibri"/>
              <a:buNone/>
              <a:defRPr b="0" cap="none" i="0" strike="noStrike" sz="5000" u="none">
                <a:solidFill>
                  <a:schemeClr val="dk2"/>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3" name="Google Shape;13;p1"/>
          <p:cNvSpPr txBox="1"/>
          <p:nvPr>
            <p:ph idx="1" type="body"/>
          </p:nvPr>
        </p:nvSpPr>
        <p:spPr>
          <a:xfrm>
            <a:off x="457200" y="1935480"/>
            <a:ext cx="8229600" cy="4389120"/>
          </a:xfrm>
          <a:prstGeom prst="rect">
            <a:avLst/>
          </a:prstGeom>
          <a:noFill/>
          <a:ln>
            <a:noFill/>
          </a:ln>
        </p:spPr>
        <p:txBody>
          <a:bodyPr anchor="t" anchorCtr="0" bIns="45700" lIns="91425" numCol="1" rIns="91425" spcFirstLastPara="1" tIns="45700" wrap="square">
            <a:normAutofit/>
          </a:bodyPr>
          <a:lstStyle>
            <a:lvl1pPr algn="l" indent="-385445" lvl="0" marL="457200" marR="0" rtl="0">
              <a:spcBef>
                <a:spcPts val="520"/>
              </a:spcBef>
              <a:spcAft>
                <a:spcPts val="0"/>
              </a:spcAft>
              <a:buClr>
                <a:schemeClr val="accent3"/>
              </a:buClr>
              <a:buSzPts val="2470"/>
              <a:buFont typeface="Noto Sans Symbols"/>
              <a:buChar char="⚫"/>
              <a:defRPr b="0" cap="none" i="0" strike="noStrike" sz="2600" u="none">
                <a:solidFill>
                  <a:schemeClr val="dk1"/>
                </a:solidFill>
                <a:latin typeface="Constantia"/>
                <a:ea typeface="Constantia"/>
                <a:cs typeface="Constantia"/>
                <a:sym typeface="Constantia"/>
              </a:defRPr>
            </a:lvl1pPr>
            <a:lvl2pPr algn="l" indent="-358140" lvl="1" marL="914400" marR="0" rtl="0">
              <a:spcBef>
                <a:spcPts val="480"/>
              </a:spcBef>
              <a:spcAft>
                <a:spcPts val="0"/>
              </a:spcAft>
              <a:buClr>
                <a:schemeClr val="accent1"/>
              </a:buClr>
              <a:buSzPts val="2040"/>
              <a:buFont typeface="Noto Sans Symbols"/>
              <a:buChar char="⚫"/>
              <a:defRPr b="0" cap="none" i="0" strike="noStrike" sz="2400" u="none">
                <a:solidFill>
                  <a:schemeClr val="dk1"/>
                </a:solidFill>
                <a:latin typeface="Constantia"/>
                <a:ea typeface="Constantia"/>
                <a:cs typeface="Constantia"/>
                <a:sym typeface="Constantia"/>
              </a:defRPr>
            </a:lvl2pPr>
            <a:lvl3pPr algn="l" indent="-321944" lvl="2" marL="1371600" marR="0" rtl="0">
              <a:spcBef>
                <a:spcPts val="420"/>
              </a:spcBef>
              <a:spcAft>
                <a:spcPts val="0"/>
              </a:spcAft>
              <a:buClr>
                <a:schemeClr val="accent2"/>
              </a:buClr>
              <a:buSzPts val="1470"/>
              <a:buFont typeface="Noto Sans Symbols"/>
              <a:buChar char="⚫"/>
              <a:defRPr b="0" cap="none" i="0" strike="noStrike" sz="2100" u="none">
                <a:solidFill>
                  <a:schemeClr val="dk1"/>
                </a:solidFill>
                <a:latin typeface="Constantia"/>
                <a:ea typeface="Constantia"/>
                <a:cs typeface="Constantia"/>
                <a:sym typeface="Constantia"/>
              </a:defRPr>
            </a:lvl3pPr>
            <a:lvl4pPr algn="l" indent="-311150" lvl="3" marL="1828800" marR="0" rtl="0">
              <a:spcBef>
                <a:spcPts val="400"/>
              </a:spcBef>
              <a:spcAft>
                <a:spcPts val="0"/>
              </a:spcAft>
              <a:buClr>
                <a:schemeClr val="accent3"/>
              </a:buClr>
              <a:buSzPts val="1300"/>
              <a:buFont typeface="Noto Sans Symbols"/>
              <a:buChar char="⚫"/>
              <a:defRPr b="0" cap="none" i="0" strike="noStrike" sz="2000" u="none">
                <a:solidFill>
                  <a:schemeClr val="dk1"/>
                </a:solidFill>
                <a:latin typeface="Constantia"/>
                <a:ea typeface="Constantia"/>
                <a:cs typeface="Constantia"/>
                <a:sym typeface="Constantia"/>
              </a:defRPr>
            </a:lvl4pPr>
            <a:lvl5pPr algn="l" indent="-311150" lvl="4" marL="2286000" marR="0" rtl="0">
              <a:spcBef>
                <a:spcPts val="400"/>
              </a:spcBef>
              <a:spcAft>
                <a:spcPts val="0"/>
              </a:spcAft>
              <a:buClr>
                <a:schemeClr val="accent4"/>
              </a:buClr>
              <a:buSzPts val="1300"/>
              <a:buFont typeface="Noto Sans Symbols"/>
              <a:buChar char="⚫"/>
              <a:defRPr b="0" cap="none" i="0" strike="noStrike" sz="2000" u="none">
                <a:solidFill>
                  <a:schemeClr val="dk1"/>
                </a:solidFill>
                <a:latin typeface="Constantia"/>
                <a:ea typeface="Constantia"/>
                <a:cs typeface="Constantia"/>
                <a:sym typeface="Constantia"/>
              </a:defRPr>
            </a:lvl5pPr>
            <a:lvl6pPr algn="l" indent="-320039" lvl="5" marL="2743200" marR="0" rtl="0">
              <a:spcBef>
                <a:spcPts val="360"/>
              </a:spcBef>
              <a:spcAft>
                <a:spcPts val="0"/>
              </a:spcAft>
              <a:buClr>
                <a:schemeClr val="accent5"/>
              </a:buClr>
              <a:buSzPts val="1440"/>
              <a:buFont typeface="Noto Sans Symbols"/>
              <a:buChar char="⚫"/>
              <a:defRPr b="0" cap="none" i="0" strike="noStrike" sz="1800" u="none">
                <a:solidFill>
                  <a:schemeClr val="dk1"/>
                </a:solidFill>
                <a:latin typeface="Constantia"/>
                <a:ea typeface="Constantia"/>
                <a:cs typeface="Constantia"/>
                <a:sym typeface="Constantia"/>
              </a:defRPr>
            </a:lvl6pPr>
            <a:lvl7pPr algn="l" indent="-309879" lvl="6" marL="3200400" marR="0" rtl="0">
              <a:spcBef>
                <a:spcPts val="320"/>
              </a:spcBef>
              <a:spcAft>
                <a:spcPts val="0"/>
              </a:spcAft>
              <a:buClr>
                <a:schemeClr val="accent6"/>
              </a:buClr>
              <a:buSzPts val="1280"/>
              <a:buFont typeface="Noto Sans Symbols"/>
              <a:buChar char="⚫"/>
              <a:defRPr b="0" cap="none" i="0" strike="noStrike" sz="1600" u="none">
                <a:solidFill>
                  <a:schemeClr val="dk1"/>
                </a:solidFill>
                <a:latin typeface="Constantia"/>
                <a:ea typeface="Constantia"/>
                <a:cs typeface="Constantia"/>
                <a:sym typeface="Constantia"/>
              </a:defRPr>
            </a:lvl7pPr>
            <a:lvl8pPr algn="l" indent="-330200" lvl="7" marL="3657600" marR="0" rtl="0">
              <a:spcBef>
                <a:spcPts val="320"/>
              </a:spcBef>
              <a:spcAft>
                <a:spcPts val="0"/>
              </a:spcAft>
              <a:buClr>
                <a:schemeClr val="dk2"/>
              </a:buClr>
              <a:buSzPts val="1600"/>
              <a:buFont typeface="Constantia"/>
              <a:buChar char="•"/>
              <a:defRPr b="0" cap="none" i="0" strike="noStrike" sz="1600" u="none">
                <a:solidFill>
                  <a:schemeClr val="dk1"/>
                </a:solidFill>
                <a:latin typeface="Constantia"/>
                <a:ea typeface="Constantia"/>
                <a:cs typeface="Constantia"/>
                <a:sym typeface="Constantia"/>
              </a:defRPr>
            </a:lvl8pPr>
            <a:lvl9pPr algn="l" indent="-317500" lvl="8" marL="4114800" marR="0" rtl="0">
              <a:spcBef>
                <a:spcPts val="280"/>
              </a:spcBef>
              <a:spcAft>
                <a:spcPts val="0"/>
              </a:spcAft>
              <a:buClr>
                <a:schemeClr val="dk2"/>
              </a:buClr>
              <a:buSzPts val="1400"/>
              <a:buFont typeface="Constantia"/>
              <a:buChar char="•"/>
              <a:defRPr b="0" cap="none" i="0" strike="noStrike" sz="1400" u="none">
                <a:solidFill>
                  <a:schemeClr val="dk1"/>
                </a:solidFill>
                <a:latin typeface="Constantia"/>
                <a:ea typeface="Constantia"/>
                <a:cs typeface="Constantia"/>
                <a:sym typeface="Constantia"/>
              </a:defRPr>
            </a:lvl9pPr>
          </a:lstStyle>
          <a:p/>
        </p:txBody>
      </p:sp>
      <p:sp>
        <p:nvSpPr>
          <p:cNvPr id="14" name="Google Shape;14;p1"/>
          <p:cNvSpPr txBox="1"/>
          <p:nvPr>
            <p:ph idx="10" type="dt"/>
          </p:nvPr>
        </p:nvSpPr>
        <p:spPr>
          <a:xfrm>
            <a:off x="457200" y="6356350"/>
            <a:ext cx="2133600" cy="365125"/>
          </a:xfrm>
          <a:prstGeom prst="rect">
            <a:avLst/>
          </a:prstGeom>
          <a:noFill/>
          <a:ln>
            <a:noFill/>
          </a:ln>
        </p:spPr>
        <p:txBody>
          <a:bodyPr anchor="b" anchorCtr="0" bIns="0" lIns="0" numCol="1" rIns="0" spcFirstLastPara="1" tIns="0" wrap="square">
            <a:noAutofit/>
          </a:bodyPr>
          <a:lstStyle>
            <a:lvl1pPr algn="l" lvl="0" marR="0" rtl="0">
              <a:spcBef>
                <a:spcPts val="0"/>
              </a:spcBef>
              <a:spcAft>
                <a:spcPts val="0"/>
              </a:spcAft>
              <a:buSzPts val="1400"/>
              <a:buNone/>
              <a:defRPr b="0" cap="none" i="0" strike="noStrike" sz="1200" u="none">
                <a:solidFill>
                  <a:srgbClr val="035C75"/>
                </a:solidFill>
                <a:latin typeface="Constantia"/>
                <a:ea typeface="Constantia"/>
                <a:cs typeface="Constantia"/>
                <a:sym typeface="Constantia"/>
              </a:defRPr>
            </a:lvl1pPr>
            <a:lvl2pPr algn="l" lvl="1" marR="0" rtl="0">
              <a:spcBef>
                <a:spcPts val="0"/>
              </a:spcBef>
              <a:spcAft>
                <a:spcPts val="0"/>
              </a:spcAft>
              <a:buSzPts val="1400"/>
              <a:buNone/>
              <a:defRPr b="0" cap="none" i="0" strike="noStrike" sz="1800" u="none">
                <a:solidFill>
                  <a:schemeClr val="dk1"/>
                </a:solidFill>
                <a:latin typeface="Constantia"/>
                <a:ea typeface="Constantia"/>
                <a:cs typeface="Constantia"/>
                <a:sym typeface="Constantia"/>
              </a:defRPr>
            </a:lvl2pPr>
            <a:lvl3pPr algn="l" lvl="2" marR="0" rtl="0">
              <a:spcBef>
                <a:spcPts val="0"/>
              </a:spcBef>
              <a:spcAft>
                <a:spcPts val="0"/>
              </a:spcAft>
              <a:buSzPts val="1400"/>
              <a:buNone/>
              <a:defRPr b="0" cap="none" i="0" strike="noStrike" sz="1800" u="none">
                <a:solidFill>
                  <a:schemeClr val="dk1"/>
                </a:solidFill>
                <a:latin typeface="Constantia"/>
                <a:ea typeface="Constantia"/>
                <a:cs typeface="Constantia"/>
                <a:sym typeface="Constantia"/>
              </a:defRPr>
            </a:lvl3pPr>
            <a:lvl4pPr algn="l" lvl="3" marR="0" rtl="0">
              <a:spcBef>
                <a:spcPts val="0"/>
              </a:spcBef>
              <a:spcAft>
                <a:spcPts val="0"/>
              </a:spcAft>
              <a:buSzPts val="1400"/>
              <a:buNone/>
              <a:defRPr b="0" cap="none" i="0" strike="noStrike" sz="1800" u="none">
                <a:solidFill>
                  <a:schemeClr val="dk1"/>
                </a:solidFill>
                <a:latin typeface="Constantia"/>
                <a:ea typeface="Constantia"/>
                <a:cs typeface="Constantia"/>
                <a:sym typeface="Constantia"/>
              </a:defRPr>
            </a:lvl4pPr>
            <a:lvl5pPr algn="l" lvl="4" marR="0" rtl="0">
              <a:spcBef>
                <a:spcPts val="0"/>
              </a:spcBef>
              <a:spcAft>
                <a:spcPts val="0"/>
              </a:spcAft>
              <a:buSzPts val="1400"/>
              <a:buNone/>
              <a:defRPr b="0" cap="none" i="0" strike="noStrike" sz="1800" u="none">
                <a:solidFill>
                  <a:schemeClr val="dk1"/>
                </a:solidFill>
                <a:latin typeface="Constantia"/>
                <a:ea typeface="Constantia"/>
                <a:cs typeface="Constantia"/>
                <a:sym typeface="Constantia"/>
              </a:defRPr>
            </a:lvl5pPr>
            <a:lvl6pPr algn="l" lvl="5" marR="0" rtl="0">
              <a:spcBef>
                <a:spcPts val="0"/>
              </a:spcBef>
              <a:spcAft>
                <a:spcPts val="0"/>
              </a:spcAft>
              <a:buSzPts val="1400"/>
              <a:buNone/>
              <a:defRPr b="0" cap="none" i="0" strike="noStrike" sz="1800" u="none">
                <a:solidFill>
                  <a:schemeClr val="dk1"/>
                </a:solidFill>
                <a:latin typeface="Constantia"/>
                <a:ea typeface="Constantia"/>
                <a:cs typeface="Constantia"/>
                <a:sym typeface="Constantia"/>
              </a:defRPr>
            </a:lvl6pPr>
            <a:lvl7pPr algn="l" lvl="6" marR="0" rtl="0">
              <a:spcBef>
                <a:spcPts val="0"/>
              </a:spcBef>
              <a:spcAft>
                <a:spcPts val="0"/>
              </a:spcAft>
              <a:buSzPts val="1400"/>
              <a:buNone/>
              <a:defRPr b="0" cap="none" i="0" strike="noStrike" sz="1800" u="none">
                <a:solidFill>
                  <a:schemeClr val="dk1"/>
                </a:solidFill>
                <a:latin typeface="Constantia"/>
                <a:ea typeface="Constantia"/>
                <a:cs typeface="Constantia"/>
                <a:sym typeface="Constantia"/>
              </a:defRPr>
            </a:lvl7pPr>
            <a:lvl8pPr algn="l" lvl="7" marR="0" rtl="0">
              <a:spcBef>
                <a:spcPts val="0"/>
              </a:spcBef>
              <a:spcAft>
                <a:spcPts val="0"/>
              </a:spcAft>
              <a:buSzPts val="1400"/>
              <a:buNone/>
              <a:defRPr b="0" cap="none" i="0" strike="noStrike" sz="1800" u="none">
                <a:solidFill>
                  <a:schemeClr val="dk1"/>
                </a:solidFill>
                <a:latin typeface="Constantia"/>
                <a:ea typeface="Constantia"/>
                <a:cs typeface="Constantia"/>
                <a:sym typeface="Constantia"/>
              </a:defRPr>
            </a:lvl8pPr>
            <a:lvl9pPr algn="l" lvl="8" marR="0" rtl="0">
              <a:spcBef>
                <a:spcPts val="0"/>
              </a:spcBef>
              <a:spcAft>
                <a:spcPts val="0"/>
              </a:spcAft>
              <a:buSzPts val="1400"/>
              <a:buNone/>
              <a:defRPr b="0" cap="none" i="0" strike="noStrike" sz="1800" u="none">
                <a:solidFill>
                  <a:schemeClr val="dk1"/>
                </a:solidFill>
                <a:latin typeface="Constantia"/>
                <a:ea typeface="Constantia"/>
                <a:cs typeface="Constantia"/>
                <a:sym typeface="Constantia"/>
              </a:defRPr>
            </a:lvl9pPr>
          </a:lstStyle>
          <a:p/>
        </p:txBody>
      </p:sp>
      <p:sp>
        <p:nvSpPr>
          <p:cNvPr id="15" name="Google Shape;15;p1"/>
          <p:cNvSpPr txBox="1"/>
          <p:nvPr>
            <p:ph idx="11" type="ftr"/>
          </p:nvPr>
        </p:nvSpPr>
        <p:spPr>
          <a:xfrm>
            <a:off x="2667000" y="6356350"/>
            <a:ext cx="3352800" cy="365125"/>
          </a:xfrm>
          <a:prstGeom prst="rect">
            <a:avLst/>
          </a:prstGeom>
          <a:noFill/>
          <a:ln>
            <a:noFill/>
          </a:ln>
        </p:spPr>
        <p:txBody>
          <a:bodyPr anchor="b" anchorCtr="0" bIns="0" lIns="0" numCol="1" rIns="0" spcFirstLastPara="1" tIns="0" wrap="square">
            <a:noAutofit/>
          </a:bodyPr>
          <a:lstStyle>
            <a:lvl1pPr algn="l" lvl="0" marR="0" rtl="0">
              <a:spcBef>
                <a:spcPts val="0"/>
              </a:spcBef>
              <a:spcAft>
                <a:spcPts val="0"/>
              </a:spcAft>
              <a:buSzPts val="1400"/>
              <a:buNone/>
              <a:defRPr b="0" cap="none" i="0" strike="noStrike" sz="1200" u="none">
                <a:solidFill>
                  <a:srgbClr val="035C75"/>
                </a:solidFill>
                <a:latin typeface="Constantia"/>
                <a:ea typeface="Constantia"/>
                <a:cs typeface="Constantia"/>
                <a:sym typeface="Constantia"/>
              </a:defRPr>
            </a:lvl1pPr>
            <a:lvl2pPr algn="l" lvl="1" marR="0" rtl="0">
              <a:spcBef>
                <a:spcPts val="0"/>
              </a:spcBef>
              <a:spcAft>
                <a:spcPts val="0"/>
              </a:spcAft>
              <a:buSzPts val="1400"/>
              <a:buNone/>
              <a:defRPr b="0" cap="none" i="0" strike="noStrike" sz="1800" u="none">
                <a:solidFill>
                  <a:schemeClr val="dk1"/>
                </a:solidFill>
                <a:latin typeface="Constantia"/>
                <a:ea typeface="Constantia"/>
                <a:cs typeface="Constantia"/>
                <a:sym typeface="Constantia"/>
              </a:defRPr>
            </a:lvl2pPr>
            <a:lvl3pPr algn="l" lvl="2" marR="0" rtl="0">
              <a:spcBef>
                <a:spcPts val="0"/>
              </a:spcBef>
              <a:spcAft>
                <a:spcPts val="0"/>
              </a:spcAft>
              <a:buSzPts val="1400"/>
              <a:buNone/>
              <a:defRPr b="0" cap="none" i="0" strike="noStrike" sz="1800" u="none">
                <a:solidFill>
                  <a:schemeClr val="dk1"/>
                </a:solidFill>
                <a:latin typeface="Constantia"/>
                <a:ea typeface="Constantia"/>
                <a:cs typeface="Constantia"/>
                <a:sym typeface="Constantia"/>
              </a:defRPr>
            </a:lvl3pPr>
            <a:lvl4pPr algn="l" lvl="3" marR="0" rtl="0">
              <a:spcBef>
                <a:spcPts val="0"/>
              </a:spcBef>
              <a:spcAft>
                <a:spcPts val="0"/>
              </a:spcAft>
              <a:buSzPts val="1400"/>
              <a:buNone/>
              <a:defRPr b="0" cap="none" i="0" strike="noStrike" sz="1800" u="none">
                <a:solidFill>
                  <a:schemeClr val="dk1"/>
                </a:solidFill>
                <a:latin typeface="Constantia"/>
                <a:ea typeface="Constantia"/>
                <a:cs typeface="Constantia"/>
                <a:sym typeface="Constantia"/>
              </a:defRPr>
            </a:lvl4pPr>
            <a:lvl5pPr algn="l" lvl="4" marR="0" rtl="0">
              <a:spcBef>
                <a:spcPts val="0"/>
              </a:spcBef>
              <a:spcAft>
                <a:spcPts val="0"/>
              </a:spcAft>
              <a:buSzPts val="1400"/>
              <a:buNone/>
              <a:defRPr b="0" cap="none" i="0" strike="noStrike" sz="1800" u="none">
                <a:solidFill>
                  <a:schemeClr val="dk1"/>
                </a:solidFill>
                <a:latin typeface="Constantia"/>
                <a:ea typeface="Constantia"/>
                <a:cs typeface="Constantia"/>
                <a:sym typeface="Constantia"/>
              </a:defRPr>
            </a:lvl5pPr>
            <a:lvl6pPr algn="l" lvl="5" marR="0" rtl="0">
              <a:spcBef>
                <a:spcPts val="0"/>
              </a:spcBef>
              <a:spcAft>
                <a:spcPts val="0"/>
              </a:spcAft>
              <a:buSzPts val="1400"/>
              <a:buNone/>
              <a:defRPr b="0" cap="none" i="0" strike="noStrike" sz="1800" u="none">
                <a:solidFill>
                  <a:schemeClr val="dk1"/>
                </a:solidFill>
                <a:latin typeface="Constantia"/>
                <a:ea typeface="Constantia"/>
                <a:cs typeface="Constantia"/>
                <a:sym typeface="Constantia"/>
              </a:defRPr>
            </a:lvl6pPr>
            <a:lvl7pPr algn="l" lvl="6" marR="0" rtl="0">
              <a:spcBef>
                <a:spcPts val="0"/>
              </a:spcBef>
              <a:spcAft>
                <a:spcPts val="0"/>
              </a:spcAft>
              <a:buSzPts val="1400"/>
              <a:buNone/>
              <a:defRPr b="0" cap="none" i="0" strike="noStrike" sz="1800" u="none">
                <a:solidFill>
                  <a:schemeClr val="dk1"/>
                </a:solidFill>
                <a:latin typeface="Constantia"/>
                <a:ea typeface="Constantia"/>
                <a:cs typeface="Constantia"/>
                <a:sym typeface="Constantia"/>
              </a:defRPr>
            </a:lvl7pPr>
            <a:lvl8pPr algn="l" lvl="7" marR="0" rtl="0">
              <a:spcBef>
                <a:spcPts val="0"/>
              </a:spcBef>
              <a:spcAft>
                <a:spcPts val="0"/>
              </a:spcAft>
              <a:buSzPts val="1400"/>
              <a:buNone/>
              <a:defRPr b="0" cap="none" i="0" strike="noStrike" sz="1800" u="none">
                <a:solidFill>
                  <a:schemeClr val="dk1"/>
                </a:solidFill>
                <a:latin typeface="Constantia"/>
                <a:ea typeface="Constantia"/>
                <a:cs typeface="Constantia"/>
                <a:sym typeface="Constantia"/>
              </a:defRPr>
            </a:lvl8pPr>
            <a:lvl9pPr algn="l" lvl="8" marR="0" rtl="0">
              <a:spcBef>
                <a:spcPts val="0"/>
              </a:spcBef>
              <a:spcAft>
                <a:spcPts val="0"/>
              </a:spcAft>
              <a:buSzPts val="1400"/>
              <a:buNone/>
              <a:defRPr b="0" cap="none" i="0" strike="noStrike" sz="1800" u="none">
                <a:solidFill>
                  <a:schemeClr val="dk1"/>
                </a:solidFill>
                <a:latin typeface="Constantia"/>
                <a:ea typeface="Constantia"/>
                <a:cs typeface="Constantia"/>
                <a:sym typeface="Constantia"/>
              </a:defRPr>
            </a:lvl9pPr>
          </a:lstStyle>
          <a:p/>
        </p:txBody>
      </p:sp>
      <p:sp>
        <p:nvSpPr>
          <p:cNvPr id="16" name="Google Shape;16;p1"/>
          <p:cNvSpPr txBox="1"/>
          <p:nvPr>
            <p:ph idx="12" type="sldNum"/>
          </p:nvPr>
        </p:nvSpPr>
        <p:spPr>
          <a:xfrm>
            <a:off x="7924800" y="6356350"/>
            <a:ext cx="762000" cy="365125"/>
          </a:xfrm>
          <a:prstGeom prst="rect">
            <a:avLst/>
          </a:prstGeom>
          <a:noFill/>
          <a:ln>
            <a:noFill/>
          </a:ln>
        </p:spPr>
        <p:txBody>
          <a:bodyPr anchor="b" anchorCtr="0" bIns="0" lIns="0" numCol="1" rIns="0" spcFirstLastPara="1" tIns="0" wrap="square">
            <a:noAutofit/>
          </a:bodyPr>
          <a:lstStyle>
            <a:lvl1pPr algn="r" indent="0" lvl="0" marL="0" marR="0" rtl="0">
              <a:spcBef>
                <a:spcPts val="0"/>
              </a:spcBef>
              <a:buNone/>
              <a:defRPr b="0" cap="none" i="0" strike="noStrike" sz="1200" u="none">
                <a:solidFill>
                  <a:srgbClr val="035C75"/>
                </a:solidFill>
                <a:latin typeface="Constantia"/>
                <a:ea typeface="Constantia"/>
                <a:cs typeface="Constantia"/>
                <a:sym typeface="Constantia"/>
              </a:defRPr>
            </a:lvl1pPr>
            <a:lvl2pPr algn="r" indent="0" lvl="1" marL="0" marR="0" rtl="0">
              <a:spcBef>
                <a:spcPts val="0"/>
              </a:spcBef>
              <a:buNone/>
              <a:defRPr b="0" cap="none" i="0" strike="noStrike" sz="1200" u="none">
                <a:solidFill>
                  <a:srgbClr val="035C75"/>
                </a:solidFill>
                <a:latin typeface="Constantia"/>
                <a:ea typeface="Constantia"/>
                <a:cs typeface="Constantia"/>
                <a:sym typeface="Constantia"/>
              </a:defRPr>
            </a:lvl2pPr>
            <a:lvl3pPr algn="r" indent="0" lvl="2" marL="0" marR="0" rtl="0">
              <a:spcBef>
                <a:spcPts val="0"/>
              </a:spcBef>
              <a:buNone/>
              <a:defRPr b="0" cap="none" i="0" strike="noStrike" sz="1200" u="none">
                <a:solidFill>
                  <a:srgbClr val="035C75"/>
                </a:solidFill>
                <a:latin typeface="Constantia"/>
                <a:ea typeface="Constantia"/>
                <a:cs typeface="Constantia"/>
                <a:sym typeface="Constantia"/>
              </a:defRPr>
            </a:lvl3pPr>
            <a:lvl4pPr algn="r" indent="0" lvl="3" marL="0" marR="0" rtl="0">
              <a:spcBef>
                <a:spcPts val="0"/>
              </a:spcBef>
              <a:buNone/>
              <a:defRPr b="0" cap="none" i="0" strike="noStrike" sz="1200" u="none">
                <a:solidFill>
                  <a:srgbClr val="035C75"/>
                </a:solidFill>
                <a:latin typeface="Constantia"/>
                <a:ea typeface="Constantia"/>
                <a:cs typeface="Constantia"/>
                <a:sym typeface="Constantia"/>
              </a:defRPr>
            </a:lvl4pPr>
            <a:lvl5pPr algn="r" indent="0" lvl="4" marL="0" marR="0" rtl="0">
              <a:spcBef>
                <a:spcPts val="0"/>
              </a:spcBef>
              <a:buNone/>
              <a:defRPr b="0" cap="none" i="0" strike="noStrike" sz="1200" u="none">
                <a:solidFill>
                  <a:srgbClr val="035C75"/>
                </a:solidFill>
                <a:latin typeface="Constantia"/>
                <a:ea typeface="Constantia"/>
                <a:cs typeface="Constantia"/>
                <a:sym typeface="Constantia"/>
              </a:defRPr>
            </a:lvl5pPr>
            <a:lvl6pPr algn="r" indent="0" lvl="5" marL="0" marR="0" rtl="0">
              <a:spcBef>
                <a:spcPts val="0"/>
              </a:spcBef>
              <a:buNone/>
              <a:defRPr b="0" cap="none" i="0" strike="noStrike" sz="1200" u="none">
                <a:solidFill>
                  <a:srgbClr val="035C75"/>
                </a:solidFill>
                <a:latin typeface="Constantia"/>
                <a:ea typeface="Constantia"/>
                <a:cs typeface="Constantia"/>
                <a:sym typeface="Constantia"/>
              </a:defRPr>
            </a:lvl6pPr>
            <a:lvl7pPr algn="r" indent="0" lvl="6" marL="0" marR="0" rtl="0">
              <a:spcBef>
                <a:spcPts val="0"/>
              </a:spcBef>
              <a:buNone/>
              <a:defRPr b="0" cap="none" i="0" strike="noStrike" sz="1200" u="none">
                <a:solidFill>
                  <a:srgbClr val="035C75"/>
                </a:solidFill>
                <a:latin typeface="Constantia"/>
                <a:ea typeface="Constantia"/>
                <a:cs typeface="Constantia"/>
                <a:sym typeface="Constantia"/>
              </a:defRPr>
            </a:lvl7pPr>
            <a:lvl8pPr algn="r" indent="0" lvl="7" marL="0" marR="0" rtl="0">
              <a:spcBef>
                <a:spcPts val="0"/>
              </a:spcBef>
              <a:buNone/>
              <a:defRPr b="0" cap="none" i="0" strike="noStrike" sz="1200" u="none">
                <a:solidFill>
                  <a:srgbClr val="035C75"/>
                </a:solidFill>
                <a:latin typeface="Constantia"/>
                <a:ea typeface="Constantia"/>
                <a:cs typeface="Constantia"/>
                <a:sym typeface="Constantia"/>
              </a:defRPr>
            </a:lvl8pPr>
            <a:lvl9pPr algn="r" indent="0" lvl="8" marL="0" marR="0" rtl="0">
              <a:spcBef>
                <a:spcPts val="0"/>
              </a:spcBef>
              <a:buNone/>
              <a:defRPr b="0" cap="none" i="0" strike="noStrike" sz="1200" u="none">
                <a:solidFill>
                  <a:srgbClr val="035C75"/>
                </a:solidFill>
                <a:latin typeface="Constantia"/>
                <a:ea typeface="Constantia"/>
                <a:cs typeface="Constantia"/>
                <a:sym typeface="Constantia"/>
              </a:defRPr>
            </a:lvl9pPr>
          </a:lstStyle>
          <a:p>
            <a:pPr algn="r" indent="0" lvl="0" marL="0" rtl="0">
              <a:spcBef>
                <a:spcPts val="0"/>
              </a:spcBef>
              <a:spcAft>
                <a:spcPts val="0"/>
              </a:spcAft>
              <a:buNone/>
            </a:pPr>
            <a:fld id="{00000000-1234-1234-1234-123412341234}" type="slidenum">
              <a:rPr lang="en-US"/>
              <a:t>‹#›</a:t>
            </a:fld>
            <a:endParaRPr/>
          </a:p>
        </p:txBody>
      </p:sp>
      <p:grpSp>
        <p:nvGrpSpPr>
          <p:cNvPr id="17" name="Google Shape;17;p1"/>
          <p:cNvGrpSpPr/>
          <p:nvPr/>
        </p:nvGrpSpPr>
        <p:grpSpPr>
          <a:xfrm>
            <a:off x="-29294" y="-16113"/>
            <a:ext cx="9198255" cy="1086266"/>
            <a:chOff x="-29322" y="-1971"/>
            <a:chExt cx="9198255" cy="1086266"/>
          </a:xfrm>
        </p:grpSpPr>
        <p:sp>
          <p:nvSpPr>
            <p:cNvPr id="18" name="Google Shape;18;p1"/>
            <p:cNvSpPr/>
            <p:nvPr/>
          </p:nvSpPr>
          <p:spPr>
            <a:xfrm rot="-164308">
              <a:off x="-19045" y="216550"/>
              <a:ext cx="9163050" cy="649224"/>
            </a:xfrm>
            <a:custGeom>
              <a:rect b="b" l="l" r="r" t="t"/>
              <a:pathLst>
                <a:path extrusionOk="0" h="1055" w="5772">
                  <a:moveTo>
                    <a:pt x="0" y="966"/>
                  </a:moveTo>
                  <a:cubicBezTo>
                    <a:pt x="282" y="738"/>
                    <a:pt x="923" y="275"/>
                    <a:pt x="1608" y="282"/>
                  </a:cubicBezTo>
                  <a:cubicBezTo>
                    <a:pt x="2293" y="289"/>
                    <a:pt x="3416" y="1055"/>
                    <a:pt x="4110" y="1008"/>
                  </a:cubicBezTo>
                  <a:cubicBezTo>
                    <a:pt x="4804" y="961"/>
                    <a:pt x="5426" y="210"/>
                    <a:pt x="5772" y="0"/>
                  </a:cubicBezTo>
                </a:path>
              </a:pathLst>
            </a:custGeom>
            <a:noFill/>
            <a:ln cap="flat" cmpd="sng" w="10775">
              <a:solidFill>
                <a:srgbClr val="09B6BE"/>
              </a:solidFill>
              <a:prstDash val="solid"/>
              <a:round/>
              <a:headEnd len="sm" type="none" w="sm"/>
              <a:tailEnd len="sm" type="none" w="sm"/>
            </a:ln>
          </p:spPr>
          <p:txBody>
            <a:bodyPr anchor="t" anchorCtr="0" bIns="45700" lIns="91425" numCol="1" rIns="91425" spcFirstLastPara="1" tIns="45700" wrap="square">
              <a:noAutofit/>
            </a:bodyPr>
            <a:lstStyle/>
            <a:p>
              <a:pPr algn="l" indent="0" lvl="0" marL="0" marR="0" rtl="0">
                <a:spcBef>
                  <a:spcPts val="0"/>
                </a:spcBef>
                <a:spcAft>
                  <a:spcPts val="0"/>
                </a:spcAft>
                <a:buNone/>
              </a:pPr>
              <a:r>
                <a:t/>
              </a:r>
              <a:endParaRPr sz="1800">
                <a:solidFill>
                  <a:schemeClr val="dk1"/>
                </a:solidFill>
                <a:latin typeface="Constantia"/>
                <a:ea typeface="Constantia"/>
                <a:cs typeface="Constantia"/>
                <a:sym typeface="Constantia"/>
              </a:endParaRPr>
            </a:p>
          </p:txBody>
        </p:sp>
        <p:sp>
          <p:nvSpPr>
            <p:cNvPr id="19" name="Google Shape;19;p1"/>
            <p:cNvSpPr/>
            <p:nvPr/>
          </p:nvSpPr>
          <p:spPr>
            <a:xfrm rot="-164308">
              <a:off x="-14309" y="290003"/>
              <a:ext cx="9175812" cy="530352"/>
            </a:xfrm>
            <a:custGeom>
              <a:rect b="b" l="l" r="r" t="t"/>
              <a:pathLst>
                <a:path extrusionOk="0" h="854" w="5766">
                  <a:moveTo>
                    <a:pt x="0" y="732"/>
                  </a:moveTo>
                  <a:cubicBezTo>
                    <a:pt x="273" y="647"/>
                    <a:pt x="951" y="214"/>
                    <a:pt x="1638" y="228"/>
                  </a:cubicBezTo>
                  <a:cubicBezTo>
                    <a:pt x="2325" y="242"/>
                    <a:pt x="3434" y="854"/>
                    <a:pt x="4122" y="816"/>
                  </a:cubicBezTo>
                  <a:cubicBezTo>
                    <a:pt x="4810" y="778"/>
                    <a:pt x="5424" y="170"/>
                    <a:pt x="5766" y="0"/>
                  </a:cubicBezTo>
                </a:path>
              </a:pathLst>
            </a:custGeom>
            <a:noFill/>
            <a:ln cap="flat" cmpd="sng" w="9525">
              <a:solidFill>
                <a:schemeClr val="accent4"/>
              </a:solidFill>
              <a:prstDash val="solid"/>
              <a:round/>
              <a:headEnd len="sm" type="none" w="sm"/>
              <a:tailEnd len="sm" type="none" w="sm"/>
            </a:ln>
          </p:spPr>
          <p:txBody>
            <a:bodyPr anchor="t" anchorCtr="0" bIns="45700" lIns="91425" numCol="1" rIns="91425" spcFirstLastPara="1" tIns="45700" wrap="square">
              <a:noAutofit/>
            </a:bodyPr>
            <a:lstStyle/>
            <a:p>
              <a:pPr algn="l" indent="0" lvl="0" marL="0" marR="0" rtl="0">
                <a:spcBef>
                  <a:spcPts val="0"/>
                </a:spcBef>
                <a:spcAft>
                  <a:spcPts val="0"/>
                </a:spcAft>
                <a:buNone/>
              </a:pPr>
              <a:r>
                <a:t/>
              </a:r>
              <a:endParaRPr sz="1800">
                <a:solidFill>
                  <a:schemeClr val="dk1"/>
                </a:solidFill>
                <a:latin typeface="Constantia"/>
                <a:ea typeface="Constantia"/>
                <a:cs typeface="Constantia"/>
                <a:sym typeface="Constantia"/>
              </a:endParaRPr>
            </a:p>
          </p:txBody>
        </p:sp>
      </p:grpSp>
    </p:spTree>
  </p:cSld>
  <p:clrMap accent1="accent1" accent2="accent2" accent3="accent3" accent4="accent4" accent5="accent5" accent6="accent6" bg1="lt1" bg2="dk2" folHlink="folHlink" hlink="hlink" tx1="dk1" tx2="lt2"/>
  <p:sldLayoutIdLst>
    <p:sldLayoutId id="2147483648" r:id="rId3"/>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rotWithShape="1">
          <a:blip r:embed="rId2">
            <a:alphaModFix/>
          </a:blip>
          <a:tile algn="tl" flip="none" sx="65000" sy="65000" tx="0" ty="0"/>
        </a:blipFill>
      </p:bgPr>
    </p:bg>
    <p:spTree>
      <p:nvGrpSpPr>
        <p:cNvPr id="93" name="Shape 93"/>
        <p:cNvGrpSpPr/>
        <p:nvPr/>
      </p:nvGrpSpPr>
      <p:grpSpPr>
        <a:xfrm>
          <a:off x="0" y="0"/>
          <a:ext cx="0" cy="0"/>
          <a:chOff x="0" y="0"/>
          <a:chExt cx="0" cy="0"/>
        </a:xfrm>
      </p:grpSpPr>
      <p:sp>
        <p:nvSpPr>
          <p:cNvPr id="94" name="Google Shape;94;p13"/>
          <p:cNvSpPr/>
          <p:nvPr/>
        </p:nvSpPr>
        <p:spPr>
          <a:xfrm>
            <a:off x="-9525" y="-7144"/>
            <a:ext cx="9163050" cy="1041400"/>
          </a:xfrm>
          <a:custGeom>
            <a:rect b="b" l="l" r="r" t="t"/>
            <a:pathLst>
              <a:path extrusionOk="0" h="656" w="5772">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9AD">
                  <a:alpha val="44705"/>
                </a:srgbClr>
              </a:gs>
              <a:gs pos="100000">
                <a:srgbClr val="00E9F7">
                  <a:alpha val="54901"/>
                </a:srgbClr>
              </a:gs>
            </a:gsLst>
            <a:lin ang="5400000" scaled="0"/>
          </a:grad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t/>
            </a:r>
            <a:endParaRPr sz="1800">
              <a:solidFill>
                <a:schemeClr val="lt1"/>
              </a:solidFill>
              <a:latin typeface="Constantia"/>
              <a:ea typeface="Constantia"/>
              <a:cs typeface="Constantia"/>
              <a:sym typeface="Constantia"/>
            </a:endParaRPr>
          </a:p>
        </p:txBody>
      </p:sp>
      <p:sp>
        <p:nvSpPr>
          <p:cNvPr id="95" name="Google Shape;95;p13"/>
          <p:cNvSpPr/>
          <p:nvPr/>
        </p:nvSpPr>
        <p:spPr>
          <a:xfrm>
            <a:off x="4381500" y="-7144"/>
            <a:ext cx="4762500" cy="638175"/>
          </a:xfrm>
          <a:custGeom>
            <a:rect b="b" l="l" r="r" t="t"/>
            <a:pathLst>
              <a:path extrusionOk="0" h="595" w="300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ABB4">
                  <a:alpha val="29803"/>
                </a:srgbClr>
              </a:gs>
              <a:gs pos="80000">
                <a:srgbClr val="0099E4">
                  <a:alpha val="44705"/>
                </a:srgbClr>
              </a:gs>
              <a:gs pos="100000">
                <a:srgbClr val="0099E4">
                  <a:alpha val="44705"/>
                </a:srgbClr>
              </a:gs>
            </a:gsLst>
            <a:lin ang="5400000" scaled="0"/>
          </a:grad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t/>
            </a:r>
            <a:endParaRPr sz="1800">
              <a:solidFill>
                <a:schemeClr val="lt1"/>
              </a:solidFill>
              <a:latin typeface="Constantia"/>
              <a:ea typeface="Constantia"/>
              <a:cs typeface="Constantia"/>
              <a:sym typeface="Constantia"/>
            </a:endParaRPr>
          </a:p>
        </p:txBody>
      </p:sp>
      <p:sp>
        <p:nvSpPr>
          <p:cNvPr id="96" name="Google Shape;96;p13"/>
          <p:cNvSpPr txBox="1"/>
          <p:nvPr>
            <p:ph type="title"/>
          </p:nvPr>
        </p:nvSpPr>
        <p:spPr>
          <a:xfrm>
            <a:off x="457200" y="704088"/>
            <a:ext cx="8229600" cy="1143000"/>
          </a:xfrm>
          <a:prstGeom prst="rect">
            <a:avLst/>
          </a:prstGeom>
          <a:noFill/>
          <a:ln>
            <a:noFill/>
          </a:ln>
        </p:spPr>
        <p:txBody>
          <a:bodyPr anchor="b" anchorCtr="0" bIns="0" lIns="0" numCol="1" rIns="0" spcFirstLastPara="1" tIns="45700" wrap="square">
            <a:normAutofit/>
          </a:bodyPr>
          <a:lstStyle>
            <a:lvl1pPr algn="l" lvl="0" marR="0" rtl="0">
              <a:spcBef>
                <a:spcPts val="0"/>
              </a:spcBef>
              <a:spcAft>
                <a:spcPts val="0"/>
              </a:spcAft>
              <a:buClr>
                <a:schemeClr val="lt2"/>
              </a:buClr>
              <a:buSzPts val="5000"/>
              <a:buFont typeface="Calibri"/>
              <a:buNone/>
              <a:defRPr b="0" cap="none" i="0" strike="noStrike" sz="5000" u="none">
                <a:solidFill>
                  <a:schemeClr val="lt2"/>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97" name="Google Shape;97;p13"/>
          <p:cNvSpPr txBox="1"/>
          <p:nvPr>
            <p:ph idx="1" type="body"/>
          </p:nvPr>
        </p:nvSpPr>
        <p:spPr>
          <a:xfrm>
            <a:off x="457200" y="1935480"/>
            <a:ext cx="8229600" cy="4389120"/>
          </a:xfrm>
          <a:prstGeom prst="rect">
            <a:avLst/>
          </a:prstGeom>
          <a:noFill/>
          <a:ln>
            <a:noFill/>
          </a:ln>
        </p:spPr>
        <p:txBody>
          <a:bodyPr anchor="t" anchorCtr="0" bIns="45700" lIns="91425" numCol="1" rIns="91425" spcFirstLastPara="1" tIns="45700" wrap="square">
            <a:normAutofit/>
          </a:bodyPr>
          <a:lstStyle>
            <a:lvl1pPr algn="l" indent="-385445" lvl="0" marL="457200" marR="0" rtl="0">
              <a:spcBef>
                <a:spcPts val="520"/>
              </a:spcBef>
              <a:spcAft>
                <a:spcPts val="0"/>
              </a:spcAft>
              <a:buClr>
                <a:schemeClr val="accent3"/>
              </a:buClr>
              <a:buSzPts val="2470"/>
              <a:buFont typeface="Noto Sans Symbols"/>
              <a:buChar char="⚫"/>
              <a:defRPr b="0" cap="none" i="0" strike="noStrike" sz="2600" u="none">
                <a:solidFill>
                  <a:schemeClr val="lt1"/>
                </a:solidFill>
                <a:latin typeface="Constantia"/>
                <a:ea typeface="Constantia"/>
                <a:cs typeface="Constantia"/>
                <a:sym typeface="Constantia"/>
              </a:defRPr>
            </a:lvl1pPr>
            <a:lvl2pPr algn="l" indent="-358140" lvl="1" marL="914400" marR="0" rtl="0">
              <a:spcBef>
                <a:spcPts val="480"/>
              </a:spcBef>
              <a:spcAft>
                <a:spcPts val="0"/>
              </a:spcAft>
              <a:buClr>
                <a:schemeClr val="accent1"/>
              </a:buClr>
              <a:buSzPts val="2040"/>
              <a:buFont typeface="Noto Sans Symbols"/>
              <a:buChar char="⚫"/>
              <a:defRPr b="0" cap="none" i="0" strike="noStrike" sz="2400" u="none">
                <a:solidFill>
                  <a:schemeClr val="lt1"/>
                </a:solidFill>
                <a:latin typeface="Constantia"/>
                <a:ea typeface="Constantia"/>
                <a:cs typeface="Constantia"/>
                <a:sym typeface="Constantia"/>
              </a:defRPr>
            </a:lvl2pPr>
            <a:lvl3pPr algn="l" indent="-321944" lvl="2" marL="1371600" marR="0" rtl="0">
              <a:spcBef>
                <a:spcPts val="420"/>
              </a:spcBef>
              <a:spcAft>
                <a:spcPts val="0"/>
              </a:spcAft>
              <a:buClr>
                <a:schemeClr val="accent2"/>
              </a:buClr>
              <a:buSzPts val="1470"/>
              <a:buFont typeface="Noto Sans Symbols"/>
              <a:buChar char="⚫"/>
              <a:defRPr b="0" cap="none" i="0" strike="noStrike" sz="2100" u="none">
                <a:solidFill>
                  <a:schemeClr val="lt1"/>
                </a:solidFill>
                <a:latin typeface="Constantia"/>
                <a:ea typeface="Constantia"/>
                <a:cs typeface="Constantia"/>
                <a:sym typeface="Constantia"/>
              </a:defRPr>
            </a:lvl3pPr>
            <a:lvl4pPr algn="l" indent="-311150" lvl="3" marL="1828800" marR="0" rtl="0">
              <a:spcBef>
                <a:spcPts val="400"/>
              </a:spcBef>
              <a:spcAft>
                <a:spcPts val="0"/>
              </a:spcAft>
              <a:buClr>
                <a:schemeClr val="accent3"/>
              </a:buClr>
              <a:buSzPts val="1300"/>
              <a:buFont typeface="Noto Sans Symbols"/>
              <a:buChar char="⚫"/>
              <a:defRPr b="0" cap="none" i="0" strike="noStrike" sz="2000" u="none">
                <a:solidFill>
                  <a:schemeClr val="lt1"/>
                </a:solidFill>
                <a:latin typeface="Constantia"/>
                <a:ea typeface="Constantia"/>
                <a:cs typeface="Constantia"/>
                <a:sym typeface="Constantia"/>
              </a:defRPr>
            </a:lvl4pPr>
            <a:lvl5pPr algn="l" indent="-311150" lvl="4" marL="2286000" marR="0" rtl="0">
              <a:spcBef>
                <a:spcPts val="400"/>
              </a:spcBef>
              <a:spcAft>
                <a:spcPts val="0"/>
              </a:spcAft>
              <a:buClr>
                <a:schemeClr val="accent4"/>
              </a:buClr>
              <a:buSzPts val="1300"/>
              <a:buFont typeface="Noto Sans Symbols"/>
              <a:buChar char="⚫"/>
              <a:defRPr b="0" cap="none" i="0" strike="noStrike" sz="2000" u="none">
                <a:solidFill>
                  <a:schemeClr val="lt1"/>
                </a:solidFill>
                <a:latin typeface="Constantia"/>
                <a:ea typeface="Constantia"/>
                <a:cs typeface="Constantia"/>
                <a:sym typeface="Constantia"/>
              </a:defRPr>
            </a:lvl5pPr>
            <a:lvl6pPr algn="l" indent="-320039" lvl="5" marL="2743200" marR="0" rtl="0">
              <a:spcBef>
                <a:spcPts val="360"/>
              </a:spcBef>
              <a:spcAft>
                <a:spcPts val="0"/>
              </a:spcAft>
              <a:buClr>
                <a:schemeClr val="accent5"/>
              </a:buClr>
              <a:buSzPts val="1440"/>
              <a:buFont typeface="Noto Sans Symbols"/>
              <a:buChar char="⚫"/>
              <a:defRPr b="0" cap="none" i="0" strike="noStrike" sz="1800" u="none">
                <a:solidFill>
                  <a:schemeClr val="lt1"/>
                </a:solidFill>
                <a:latin typeface="Constantia"/>
                <a:ea typeface="Constantia"/>
                <a:cs typeface="Constantia"/>
                <a:sym typeface="Constantia"/>
              </a:defRPr>
            </a:lvl6pPr>
            <a:lvl7pPr algn="l" indent="-309879" lvl="6" marL="3200400" marR="0" rtl="0">
              <a:spcBef>
                <a:spcPts val="320"/>
              </a:spcBef>
              <a:spcAft>
                <a:spcPts val="0"/>
              </a:spcAft>
              <a:buClr>
                <a:schemeClr val="accent6"/>
              </a:buClr>
              <a:buSzPts val="1280"/>
              <a:buFont typeface="Noto Sans Symbols"/>
              <a:buChar char="⚫"/>
              <a:defRPr b="0" cap="none" i="0" strike="noStrike" sz="1600" u="none">
                <a:solidFill>
                  <a:schemeClr val="lt1"/>
                </a:solidFill>
                <a:latin typeface="Constantia"/>
                <a:ea typeface="Constantia"/>
                <a:cs typeface="Constantia"/>
                <a:sym typeface="Constantia"/>
              </a:defRPr>
            </a:lvl7pPr>
            <a:lvl8pPr algn="l" indent="-330200" lvl="7" marL="3657600" marR="0" rtl="0">
              <a:spcBef>
                <a:spcPts val="320"/>
              </a:spcBef>
              <a:spcAft>
                <a:spcPts val="0"/>
              </a:spcAft>
              <a:buClr>
                <a:schemeClr val="lt2"/>
              </a:buClr>
              <a:buSzPts val="1600"/>
              <a:buFont typeface="Constantia"/>
              <a:buChar char="•"/>
              <a:defRPr b="0" cap="none" i="0" strike="noStrike" sz="1600" u="none">
                <a:solidFill>
                  <a:schemeClr val="lt1"/>
                </a:solidFill>
                <a:latin typeface="Constantia"/>
                <a:ea typeface="Constantia"/>
                <a:cs typeface="Constantia"/>
                <a:sym typeface="Constantia"/>
              </a:defRPr>
            </a:lvl8pPr>
            <a:lvl9pPr algn="l" indent="-317500" lvl="8" marL="4114800" marR="0" rtl="0">
              <a:spcBef>
                <a:spcPts val="280"/>
              </a:spcBef>
              <a:spcAft>
                <a:spcPts val="0"/>
              </a:spcAft>
              <a:buClr>
                <a:schemeClr val="lt2"/>
              </a:buClr>
              <a:buSzPts val="1400"/>
              <a:buFont typeface="Constantia"/>
              <a:buChar char="•"/>
              <a:defRPr b="0" cap="none" i="0" strike="noStrike" sz="1400" u="none">
                <a:solidFill>
                  <a:schemeClr val="lt1"/>
                </a:solidFill>
                <a:latin typeface="Constantia"/>
                <a:ea typeface="Constantia"/>
                <a:cs typeface="Constantia"/>
                <a:sym typeface="Constantia"/>
              </a:defRPr>
            </a:lvl9pPr>
          </a:lstStyle>
          <a:p/>
        </p:txBody>
      </p:sp>
      <p:sp>
        <p:nvSpPr>
          <p:cNvPr id="98" name="Google Shape;98;p13"/>
          <p:cNvSpPr txBox="1"/>
          <p:nvPr>
            <p:ph idx="10" type="dt"/>
          </p:nvPr>
        </p:nvSpPr>
        <p:spPr>
          <a:xfrm>
            <a:off x="457200" y="6356350"/>
            <a:ext cx="2133600" cy="365125"/>
          </a:xfrm>
          <a:prstGeom prst="rect">
            <a:avLst/>
          </a:prstGeom>
          <a:noFill/>
          <a:ln>
            <a:noFill/>
          </a:ln>
        </p:spPr>
        <p:txBody>
          <a:bodyPr anchor="b" anchorCtr="0" bIns="0" lIns="0" numCol="1" rIns="0" spcFirstLastPara="1" tIns="0" wrap="square">
            <a:noAutofit/>
          </a:bodyPr>
          <a:lstStyle>
            <a:lvl1pPr algn="l" lvl="0" marR="0" rtl="0">
              <a:spcBef>
                <a:spcPts val="0"/>
              </a:spcBef>
              <a:spcAft>
                <a:spcPts val="0"/>
              </a:spcAft>
              <a:buSzPts val="1400"/>
              <a:buNone/>
              <a:defRPr sz="1200">
                <a:solidFill>
                  <a:srgbClr val="D0E9ED"/>
                </a:solidFill>
                <a:latin typeface="Constantia"/>
                <a:ea typeface="Constantia"/>
                <a:cs typeface="Constantia"/>
                <a:sym typeface="Constantia"/>
              </a:defRPr>
            </a:lvl1pPr>
            <a:lvl2pPr algn="l" lvl="1" marR="0" rtl="0">
              <a:spcBef>
                <a:spcPts val="0"/>
              </a:spcBef>
              <a:spcAft>
                <a:spcPts val="0"/>
              </a:spcAft>
              <a:buSzPts val="1400"/>
              <a:buNone/>
              <a:defRPr b="0" cap="none" i="0" strike="noStrike" sz="1800" u="none">
                <a:solidFill>
                  <a:schemeClr val="lt1"/>
                </a:solidFill>
                <a:latin typeface="Constantia"/>
                <a:ea typeface="Constantia"/>
                <a:cs typeface="Constantia"/>
                <a:sym typeface="Constantia"/>
              </a:defRPr>
            </a:lvl2pPr>
            <a:lvl3pPr algn="l" lvl="2" marR="0" rtl="0">
              <a:spcBef>
                <a:spcPts val="0"/>
              </a:spcBef>
              <a:spcAft>
                <a:spcPts val="0"/>
              </a:spcAft>
              <a:buSzPts val="1400"/>
              <a:buNone/>
              <a:defRPr b="0" cap="none" i="0" strike="noStrike" sz="1800" u="none">
                <a:solidFill>
                  <a:schemeClr val="lt1"/>
                </a:solidFill>
                <a:latin typeface="Constantia"/>
                <a:ea typeface="Constantia"/>
                <a:cs typeface="Constantia"/>
                <a:sym typeface="Constantia"/>
              </a:defRPr>
            </a:lvl3pPr>
            <a:lvl4pPr algn="l" lvl="3" marR="0" rtl="0">
              <a:spcBef>
                <a:spcPts val="0"/>
              </a:spcBef>
              <a:spcAft>
                <a:spcPts val="0"/>
              </a:spcAft>
              <a:buSzPts val="1400"/>
              <a:buNone/>
              <a:defRPr b="0" cap="none" i="0" strike="noStrike" sz="1800" u="none">
                <a:solidFill>
                  <a:schemeClr val="lt1"/>
                </a:solidFill>
                <a:latin typeface="Constantia"/>
                <a:ea typeface="Constantia"/>
                <a:cs typeface="Constantia"/>
                <a:sym typeface="Constantia"/>
              </a:defRPr>
            </a:lvl4pPr>
            <a:lvl5pPr algn="l" lvl="4" marR="0" rtl="0">
              <a:spcBef>
                <a:spcPts val="0"/>
              </a:spcBef>
              <a:spcAft>
                <a:spcPts val="0"/>
              </a:spcAft>
              <a:buSzPts val="1400"/>
              <a:buNone/>
              <a:defRPr b="0" cap="none" i="0" strike="noStrike" sz="1800" u="none">
                <a:solidFill>
                  <a:schemeClr val="lt1"/>
                </a:solidFill>
                <a:latin typeface="Constantia"/>
                <a:ea typeface="Constantia"/>
                <a:cs typeface="Constantia"/>
                <a:sym typeface="Constantia"/>
              </a:defRPr>
            </a:lvl5pPr>
            <a:lvl6pPr algn="l" lvl="5" marR="0" rtl="0">
              <a:spcBef>
                <a:spcPts val="0"/>
              </a:spcBef>
              <a:spcAft>
                <a:spcPts val="0"/>
              </a:spcAft>
              <a:buSzPts val="1400"/>
              <a:buNone/>
              <a:defRPr b="0" cap="none" i="0" strike="noStrike" sz="1800" u="none">
                <a:solidFill>
                  <a:schemeClr val="lt1"/>
                </a:solidFill>
                <a:latin typeface="Constantia"/>
                <a:ea typeface="Constantia"/>
                <a:cs typeface="Constantia"/>
                <a:sym typeface="Constantia"/>
              </a:defRPr>
            </a:lvl6pPr>
            <a:lvl7pPr algn="l" lvl="6" marR="0" rtl="0">
              <a:spcBef>
                <a:spcPts val="0"/>
              </a:spcBef>
              <a:spcAft>
                <a:spcPts val="0"/>
              </a:spcAft>
              <a:buSzPts val="1400"/>
              <a:buNone/>
              <a:defRPr b="0" cap="none" i="0" strike="noStrike" sz="1800" u="none">
                <a:solidFill>
                  <a:schemeClr val="lt1"/>
                </a:solidFill>
                <a:latin typeface="Constantia"/>
                <a:ea typeface="Constantia"/>
                <a:cs typeface="Constantia"/>
                <a:sym typeface="Constantia"/>
              </a:defRPr>
            </a:lvl7pPr>
            <a:lvl8pPr algn="l" lvl="7" marR="0" rtl="0">
              <a:spcBef>
                <a:spcPts val="0"/>
              </a:spcBef>
              <a:spcAft>
                <a:spcPts val="0"/>
              </a:spcAft>
              <a:buSzPts val="1400"/>
              <a:buNone/>
              <a:defRPr b="0" cap="none" i="0" strike="noStrike" sz="1800" u="none">
                <a:solidFill>
                  <a:schemeClr val="lt1"/>
                </a:solidFill>
                <a:latin typeface="Constantia"/>
                <a:ea typeface="Constantia"/>
                <a:cs typeface="Constantia"/>
                <a:sym typeface="Constantia"/>
              </a:defRPr>
            </a:lvl8pPr>
            <a:lvl9pPr algn="l" lvl="8" marR="0" rtl="0">
              <a:spcBef>
                <a:spcPts val="0"/>
              </a:spcBef>
              <a:spcAft>
                <a:spcPts val="0"/>
              </a:spcAft>
              <a:buSzPts val="1400"/>
              <a:buNone/>
              <a:defRPr b="0" cap="none" i="0" strike="noStrike" sz="1800" u="none">
                <a:solidFill>
                  <a:schemeClr val="lt1"/>
                </a:solidFill>
                <a:latin typeface="Constantia"/>
                <a:ea typeface="Constantia"/>
                <a:cs typeface="Constantia"/>
                <a:sym typeface="Constantia"/>
              </a:defRPr>
            </a:lvl9pPr>
          </a:lstStyle>
          <a:p/>
        </p:txBody>
      </p:sp>
      <p:sp>
        <p:nvSpPr>
          <p:cNvPr id="99" name="Google Shape;99;p13"/>
          <p:cNvSpPr txBox="1"/>
          <p:nvPr>
            <p:ph idx="11" type="ftr"/>
          </p:nvPr>
        </p:nvSpPr>
        <p:spPr>
          <a:xfrm>
            <a:off x="2667000" y="6356350"/>
            <a:ext cx="3352800" cy="365125"/>
          </a:xfrm>
          <a:prstGeom prst="rect">
            <a:avLst/>
          </a:prstGeom>
          <a:noFill/>
          <a:ln>
            <a:noFill/>
          </a:ln>
        </p:spPr>
        <p:txBody>
          <a:bodyPr anchor="b" anchorCtr="0" bIns="0" lIns="0" numCol="1" rIns="0" spcFirstLastPara="1" tIns="0" wrap="square">
            <a:noAutofit/>
          </a:bodyPr>
          <a:lstStyle>
            <a:lvl1pPr algn="l" lvl="0" marR="0" rtl="0">
              <a:spcBef>
                <a:spcPts val="0"/>
              </a:spcBef>
              <a:spcAft>
                <a:spcPts val="0"/>
              </a:spcAft>
              <a:buSzPts val="1400"/>
              <a:buNone/>
              <a:defRPr sz="1200">
                <a:solidFill>
                  <a:srgbClr val="D0E9ED"/>
                </a:solidFill>
                <a:latin typeface="Constantia"/>
                <a:ea typeface="Constantia"/>
                <a:cs typeface="Constantia"/>
                <a:sym typeface="Constantia"/>
              </a:defRPr>
            </a:lvl1pPr>
            <a:lvl2pPr algn="l" lvl="1" marR="0" rtl="0">
              <a:spcBef>
                <a:spcPts val="0"/>
              </a:spcBef>
              <a:spcAft>
                <a:spcPts val="0"/>
              </a:spcAft>
              <a:buSzPts val="1400"/>
              <a:buNone/>
              <a:defRPr b="0" cap="none" i="0" strike="noStrike" sz="1800" u="none">
                <a:solidFill>
                  <a:schemeClr val="lt1"/>
                </a:solidFill>
                <a:latin typeface="Constantia"/>
                <a:ea typeface="Constantia"/>
                <a:cs typeface="Constantia"/>
                <a:sym typeface="Constantia"/>
              </a:defRPr>
            </a:lvl2pPr>
            <a:lvl3pPr algn="l" lvl="2" marR="0" rtl="0">
              <a:spcBef>
                <a:spcPts val="0"/>
              </a:spcBef>
              <a:spcAft>
                <a:spcPts val="0"/>
              </a:spcAft>
              <a:buSzPts val="1400"/>
              <a:buNone/>
              <a:defRPr b="0" cap="none" i="0" strike="noStrike" sz="1800" u="none">
                <a:solidFill>
                  <a:schemeClr val="lt1"/>
                </a:solidFill>
                <a:latin typeface="Constantia"/>
                <a:ea typeface="Constantia"/>
                <a:cs typeface="Constantia"/>
                <a:sym typeface="Constantia"/>
              </a:defRPr>
            </a:lvl3pPr>
            <a:lvl4pPr algn="l" lvl="3" marR="0" rtl="0">
              <a:spcBef>
                <a:spcPts val="0"/>
              </a:spcBef>
              <a:spcAft>
                <a:spcPts val="0"/>
              </a:spcAft>
              <a:buSzPts val="1400"/>
              <a:buNone/>
              <a:defRPr b="0" cap="none" i="0" strike="noStrike" sz="1800" u="none">
                <a:solidFill>
                  <a:schemeClr val="lt1"/>
                </a:solidFill>
                <a:latin typeface="Constantia"/>
                <a:ea typeface="Constantia"/>
                <a:cs typeface="Constantia"/>
                <a:sym typeface="Constantia"/>
              </a:defRPr>
            </a:lvl4pPr>
            <a:lvl5pPr algn="l" lvl="4" marR="0" rtl="0">
              <a:spcBef>
                <a:spcPts val="0"/>
              </a:spcBef>
              <a:spcAft>
                <a:spcPts val="0"/>
              </a:spcAft>
              <a:buSzPts val="1400"/>
              <a:buNone/>
              <a:defRPr b="0" cap="none" i="0" strike="noStrike" sz="1800" u="none">
                <a:solidFill>
                  <a:schemeClr val="lt1"/>
                </a:solidFill>
                <a:latin typeface="Constantia"/>
                <a:ea typeface="Constantia"/>
                <a:cs typeface="Constantia"/>
                <a:sym typeface="Constantia"/>
              </a:defRPr>
            </a:lvl5pPr>
            <a:lvl6pPr algn="l" lvl="5" marR="0" rtl="0">
              <a:spcBef>
                <a:spcPts val="0"/>
              </a:spcBef>
              <a:spcAft>
                <a:spcPts val="0"/>
              </a:spcAft>
              <a:buSzPts val="1400"/>
              <a:buNone/>
              <a:defRPr b="0" cap="none" i="0" strike="noStrike" sz="1800" u="none">
                <a:solidFill>
                  <a:schemeClr val="lt1"/>
                </a:solidFill>
                <a:latin typeface="Constantia"/>
                <a:ea typeface="Constantia"/>
                <a:cs typeface="Constantia"/>
                <a:sym typeface="Constantia"/>
              </a:defRPr>
            </a:lvl6pPr>
            <a:lvl7pPr algn="l" lvl="6" marR="0" rtl="0">
              <a:spcBef>
                <a:spcPts val="0"/>
              </a:spcBef>
              <a:spcAft>
                <a:spcPts val="0"/>
              </a:spcAft>
              <a:buSzPts val="1400"/>
              <a:buNone/>
              <a:defRPr b="0" cap="none" i="0" strike="noStrike" sz="1800" u="none">
                <a:solidFill>
                  <a:schemeClr val="lt1"/>
                </a:solidFill>
                <a:latin typeface="Constantia"/>
                <a:ea typeface="Constantia"/>
                <a:cs typeface="Constantia"/>
                <a:sym typeface="Constantia"/>
              </a:defRPr>
            </a:lvl7pPr>
            <a:lvl8pPr algn="l" lvl="7" marR="0" rtl="0">
              <a:spcBef>
                <a:spcPts val="0"/>
              </a:spcBef>
              <a:spcAft>
                <a:spcPts val="0"/>
              </a:spcAft>
              <a:buSzPts val="1400"/>
              <a:buNone/>
              <a:defRPr b="0" cap="none" i="0" strike="noStrike" sz="1800" u="none">
                <a:solidFill>
                  <a:schemeClr val="lt1"/>
                </a:solidFill>
                <a:latin typeface="Constantia"/>
                <a:ea typeface="Constantia"/>
                <a:cs typeface="Constantia"/>
                <a:sym typeface="Constantia"/>
              </a:defRPr>
            </a:lvl8pPr>
            <a:lvl9pPr algn="l" lvl="8" marR="0" rtl="0">
              <a:spcBef>
                <a:spcPts val="0"/>
              </a:spcBef>
              <a:spcAft>
                <a:spcPts val="0"/>
              </a:spcAft>
              <a:buSzPts val="1400"/>
              <a:buNone/>
              <a:defRPr b="0" cap="none" i="0" strike="noStrike" sz="1800" u="none">
                <a:solidFill>
                  <a:schemeClr val="lt1"/>
                </a:solidFill>
                <a:latin typeface="Constantia"/>
                <a:ea typeface="Constantia"/>
                <a:cs typeface="Constantia"/>
                <a:sym typeface="Constantia"/>
              </a:defRPr>
            </a:lvl9pPr>
          </a:lstStyle>
          <a:p/>
        </p:txBody>
      </p:sp>
      <p:sp>
        <p:nvSpPr>
          <p:cNvPr id="100" name="Google Shape;100;p13"/>
          <p:cNvSpPr txBox="1"/>
          <p:nvPr>
            <p:ph idx="12" type="sldNum"/>
          </p:nvPr>
        </p:nvSpPr>
        <p:spPr>
          <a:xfrm>
            <a:off x="7924800" y="6356350"/>
            <a:ext cx="762000" cy="365125"/>
          </a:xfrm>
          <a:prstGeom prst="rect">
            <a:avLst/>
          </a:prstGeom>
          <a:noFill/>
          <a:ln>
            <a:noFill/>
          </a:ln>
        </p:spPr>
        <p:txBody>
          <a:bodyPr anchor="b" anchorCtr="0" bIns="0" lIns="0" numCol="1" rIns="0" spcFirstLastPara="1" tIns="0" wrap="square">
            <a:noAutofit/>
          </a:bodyPr>
          <a:lstStyle>
            <a:lvl1pPr algn="r" indent="0" lvl="0" marL="0" marR="0" rtl="0">
              <a:spcBef>
                <a:spcPts val="0"/>
              </a:spcBef>
              <a:buNone/>
              <a:defRPr b="0" sz="1200" u="none">
                <a:solidFill>
                  <a:srgbClr val="D0E9ED"/>
                </a:solidFill>
                <a:latin typeface="Constantia"/>
                <a:ea typeface="Constantia"/>
                <a:cs typeface="Constantia"/>
                <a:sym typeface="Constantia"/>
              </a:defRPr>
            </a:lvl1pPr>
            <a:lvl2pPr algn="r" indent="0" lvl="1" marL="0" marR="0" rtl="0">
              <a:spcBef>
                <a:spcPts val="0"/>
              </a:spcBef>
              <a:buNone/>
              <a:defRPr b="0" sz="1200" u="none">
                <a:solidFill>
                  <a:srgbClr val="D0E9ED"/>
                </a:solidFill>
                <a:latin typeface="Constantia"/>
                <a:ea typeface="Constantia"/>
                <a:cs typeface="Constantia"/>
                <a:sym typeface="Constantia"/>
              </a:defRPr>
            </a:lvl2pPr>
            <a:lvl3pPr algn="r" indent="0" lvl="2" marL="0" marR="0" rtl="0">
              <a:spcBef>
                <a:spcPts val="0"/>
              </a:spcBef>
              <a:buNone/>
              <a:defRPr b="0" sz="1200" u="none">
                <a:solidFill>
                  <a:srgbClr val="D0E9ED"/>
                </a:solidFill>
                <a:latin typeface="Constantia"/>
                <a:ea typeface="Constantia"/>
                <a:cs typeface="Constantia"/>
                <a:sym typeface="Constantia"/>
              </a:defRPr>
            </a:lvl3pPr>
            <a:lvl4pPr algn="r" indent="0" lvl="3" marL="0" marR="0" rtl="0">
              <a:spcBef>
                <a:spcPts val="0"/>
              </a:spcBef>
              <a:buNone/>
              <a:defRPr b="0" sz="1200" u="none">
                <a:solidFill>
                  <a:srgbClr val="D0E9ED"/>
                </a:solidFill>
                <a:latin typeface="Constantia"/>
                <a:ea typeface="Constantia"/>
                <a:cs typeface="Constantia"/>
                <a:sym typeface="Constantia"/>
              </a:defRPr>
            </a:lvl4pPr>
            <a:lvl5pPr algn="r" indent="0" lvl="4" marL="0" marR="0" rtl="0">
              <a:spcBef>
                <a:spcPts val="0"/>
              </a:spcBef>
              <a:buNone/>
              <a:defRPr b="0" sz="1200" u="none">
                <a:solidFill>
                  <a:srgbClr val="D0E9ED"/>
                </a:solidFill>
                <a:latin typeface="Constantia"/>
                <a:ea typeface="Constantia"/>
                <a:cs typeface="Constantia"/>
                <a:sym typeface="Constantia"/>
              </a:defRPr>
            </a:lvl5pPr>
            <a:lvl6pPr algn="r" indent="0" lvl="5" marL="0" marR="0" rtl="0">
              <a:spcBef>
                <a:spcPts val="0"/>
              </a:spcBef>
              <a:buNone/>
              <a:defRPr b="0" sz="1200" u="none">
                <a:solidFill>
                  <a:srgbClr val="D0E9ED"/>
                </a:solidFill>
                <a:latin typeface="Constantia"/>
                <a:ea typeface="Constantia"/>
                <a:cs typeface="Constantia"/>
                <a:sym typeface="Constantia"/>
              </a:defRPr>
            </a:lvl6pPr>
            <a:lvl7pPr algn="r" indent="0" lvl="6" marL="0" marR="0" rtl="0">
              <a:spcBef>
                <a:spcPts val="0"/>
              </a:spcBef>
              <a:buNone/>
              <a:defRPr b="0" sz="1200" u="none">
                <a:solidFill>
                  <a:srgbClr val="D0E9ED"/>
                </a:solidFill>
                <a:latin typeface="Constantia"/>
                <a:ea typeface="Constantia"/>
                <a:cs typeface="Constantia"/>
                <a:sym typeface="Constantia"/>
              </a:defRPr>
            </a:lvl7pPr>
            <a:lvl8pPr algn="r" indent="0" lvl="7" marL="0" marR="0" rtl="0">
              <a:spcBef>
                <a:spcPts val="0"/>
              </a:spcBef>
              <a:buNone/>
              <a:defRPr b="0" sz="1200" u="none">
                <a:solidFill>
                  <a:srgbClr val="D0E9ED"/>
                </a:solidFill>
                <a:latin typeface="Constantia"/>
                <a:ea typeface="Constantia"/>
                <a:cs typeface="Constantia"/>
                <a:sym typeface="Constantia"/>
              </a:defRPr>
            </a:lvl8pPr>
            <a:lvl9pPr algn="r" indent="0" lvl="8" marL="0" marR="0" rtl="0">
              <a:spcBef>
                <a:spcPts val="0"/>
              </a:spcBef>
              <a:buNone/>
              <a:defRPr b="0" sz="1200" u="none">
                <a:solidFill>
                  <a:srgbClr val="D0E9ED"/>
                </a:solidFill>
                <a:latin typeface="Constantia"/>
                <a:ea typeface="Constantia"/>
                <a:cs typeface="Constantia"/>
                <a:sym typeface="Constantia"/>
              </a:defRPr>
            </a:lvl9pPr>
          </a:lstStyle>
          <a:p>
            <a:pPr algn="r" indent="0" lvl="0" marL="0" rtl="0">
              <a:spcBef>
                <a:spcPts val="0"/>
              </a:spcBef>
              <a:spcAft>
                <a:spcPts val="0"/>
              </a:spcAft>
              <a:buNone/>
            </a:pPr>
            <a:fld id="{00000000-1234-1234-1234-123412341234}" type="slidenum">
              <a:rPr lang="en-US"/>
              <a:t>‹#›</a:t>
            </a:fld>
            <a:endParaRPr/>
          </a:p>
        </p:txBody>
      </p:sp>
      <p:grpSp>
        <p:nvGrpSpPr>
          <p:cNvPr id="101" name="Google Shape;101;p13"/>
          <p:cNvGrpSpPr/>
          <p:nvPr/>
        </p:nvGrpSpPr>
        <p:grpSpPr>
          <a:xfrm>
            <a:off x="-29294" y="-16113"/>
            <a:ext cx="9198255" cy="1086266"/>
            <a:chOff x="-29322" y="-1971"/>
            <a:chExt cx="9198255" cy="1086266"/>
          </a:xfrm>
        </p:grpSpPr>
        <p:sp>
          <p:nvSpPr>
            <p:cNvPr id="102" name="Google Shape;102;p13"/>
            <p:cNvSpPr/>
            <p:nvPr/>
          </p:nvSpPr>
          <p:spPr>
            <a:xfrm rot="-164308">
              <a:off x="-19045" y="216550"/>
              <a:ext cx="9163050" cy="649224"/>
            </a:xfrm>
            <a:custGeom>
              <a:rect b="b" l="l" r="r" t="t"/>
              <a:pathLst>
                <a:path extrusionOk="0" h="1055" w="5772">
                  <a:moveTo>
                    <a:pt x="0" y="966"/>
                  </a:moveTo>
                  <a:cubicBezTo>
                    <a:pt x="282" y="738"/>
                    <a:pt x="923" y="275"/>
                    <a:pt x="1608" y="282"/>
                  </a:cubicBezTo>
                  <a:cubicBezTo>
                    <a:pt x="2293" y="289"/>
                    <a:pt x="3416" y="1055"/>
                    <a:pt x="4110" y="1008"/>
                  </a:cubicBezTo>
                  <a:cubicBezTo>
                    <a:pt x="4804" y="961"/>
                    <a:pt x="5426" y="210"/>
                    <a:pt x="5772" y="0"/>
                  </a:cubicBezTo>
                </a:path>
              </a:pathLst>
            </a:custGeom>
            <a:noFill/>
            <a:ln cap="flat" cmpd="sng" w="10775">
              <a:solidFill>
                <a:srgbClr val="09B6BE"/>
              </a:solidFill>
              <a:prstDash val="solid"/>
              <a:round/>
              <a:headEnd len="sm" type="none" w="sm"/>
              <a:tailEnd len="sm" type="none" w="sm"/>
            </a:ln>
          </p:spPr>
          <p:txBody>
            <a:bodyPr anchor="t" anchorCtr="0" bIns="45700" lIns="91425" numCol="1" rIns="91425" spcFirstLastPara="1" tIns="45700" wrap="square">
              <a:noAutofit/>
            </a:bodyPr>
            <a:lstStyle/>
            <a:p>
              <a:pPr algn="l" indent="0" lvl="0" marL="0" marR="0" rtl="0">
                <a:spcBef>
                  <a:spcPts val="0"/>
                </a:spcBef>
                <a:spcAft>
                  <a:spcPts val="0"/>
                </a:spcAft>
                <a:buNone/>
              </a:pPr>
              <a:r>
                <a:t/>
              </a:r>
              <a:endParaRPr sz="1800">
                <a:solidFill>
                  <a:schemeClr val="lt1"/>
                </a:solidFill>
                <a:latin typeface="Constantia"/>
                <a:ea typeface="Constantia"/>
                <a:cs typeface="Constantia"/>
                <a:sym typeface="Constantia"/>
              </a:endParaRPr>
            </a:p>
          </p:txBody>
        </p:sp>
        <p:sp>
          <p:nvSpPr>
            <p:cNvPr id="103" name="Google Shape;103;p13"/>
            <p:cNvSpPr/>
            <p:nvPr/>
          </p:nvSpPr>
          <p:spPr>
            <a:xfrm rot="-164308">
              <a:off x="-14309" y="290003"/>
              <a:ext cx="9175812" cy="530352"/>
            </a:xfrm>
            <a:custGeom>
              <a:rect b="b" l="l" r="r" t="t"/>
              <a:pathLst>
                <a:path extrusionOk="0" h="854" w="5766">
                  <a:moveTo>
                    <a:pt x="0" y="732"/>
                  </a:moveTo>
                  <a:cubicBezTo>
                    <a:pt x="273" y="647"/>
                    <a:pt x="951" y="214"/>
                    <a:pt x="1638" y="228"/>
                  </a:cubicBezTo>
                  <a:cubicBezTo>
                    <a:pt x="2325" y="242"/>
                    <a:pt x="3434" y="854"/>
                    <a:pt x="4122" y="816"/>
                  </a:cubicBezTo>
                  <a:cubicBezTo>
                    <a:pt x="4810" y="778"/>
                    <a:pt x="5424" y="170"/>
                    <a:pt x="5766" y="0"/>
                  </a:cubicBezTo>
                </a:path>
              </a:pathLst>
            </a:custGeom>
            <a:noFill/>
            <a:ln cap="flat" cmpd="sng" w="9525">
              <a:solidFill>
                <a:schemeClr val="accent4"/>
              </a:solidFill>
              <a:prstDash val="solid"/>
              <a:round/>
              <a:headEnd len="sm" type="none" w="sm"/>
              <a:tailEnd len="sm" type="none" w="sm"/>
            </a:ln>
          </p:spPr>
          <p:txBody>
            <a:bodyPr anchor="t" anchorCtr="0" bIns="45700" lIns="91425" numCol="1" rIns="91425" spcFirstLastPara="1" tIns="45700" wrap="square">
              <a:noAutofit/>
            </a:bodyPr>
            <a:lstStyle/>
            <a:p>
              <a:pPr algn="l" indent="0" lvl="0" marL="0" marR="0" rtl="0">
                <a:spcBef>
                  <a:spcPts val="0"/>
                </a:spcBef>
                <a:spcAft>
                  <a:spcPts val="0"/>
                </a:spcAft>
                <a:buNone/>
              </a:pPr>
              <a:r>
                <a:t/>
              </a:r>
              <a:endParaRPr sz="1800">
                <a:solidFill>
                  <a:schemeClr val="lt1"/>
                </a:solidFill>
                <a:latin typeface="Constantia"/>
                <a:ea typeface="Constantia"/>
                <a:cs typeface="Constantia"/>
                <a:sym typeface="Constantia"/>
              </a:endParaRPr>
            </a:p>
          </p:txBody>
        </p:sp>
      </p:grpSp>
    </p:spTree>
  </p:cSld>
  <p:clrMap accent1="accent1" accent2="accent2" accent3="accent3" accent4="accent4" accent5="accent5" accent6="accent6" bg1="lt1" bg2="dk2" folHlink="folHlink" hlink="hlink" tx1="dk1" tx2="lt2"/>
  <p:sldLayoutIdLst>
    <p:sldLayoutId id="2147483659" r:id="rId3"/>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2" Target="../notesSlides/notesSlide2.xml" Type="http://schemas.openxmlformats.org/officeDocument/2006/relationships/notesSlide"/><Relationship Id="rId1" Target="../slideLayouts/slideLayout12.xml" Type="http://schemas.openxmlformats.org/officeDocument/2006/relationships/slideLayout"/></Relationships>
</file>

<file path=ppt/slides/_rels/slide3.xml.rels><?xml version="1.0" encoding="UTF-8" standalone="yes"?><Relationships xmlns="http://schemas.openxmlformats.org/package/2006/relationships"><Relationship Id="rId2" Target="../notesSlides/notesSlide3.xml" Type="http://schemas.openxmlformats.org/officeDocument/2006/relationships/notesSlide"/><Relationship Id="rId1" Target="../slideLayouts/slideLayout1.xml" Type="http://schemas.openxmlformats.org/officeDocument/2006/relationships/slideLayout"/></Relationships>
</file>

<file path=ppt/slides/_rels/slide4.xml.rels><?xml version="1.0" encoding="UTF-8" standalone="yes"?><Relationships xmlns="http://schemas.openxmlformats.org/package/2006/relationships"><Relationship Id="rId2" Target="../notesSlides/notesSlide4.xml" Type="http://schemas.openxmlformats.org/officeDocument/2006/relationships/notesSlide"/><Relationship Id="rId1" Target="../slideLayouts/slideLayout1.xml" Type="http://schemas.openxmlformats.org/officeDocument/2006/relationships/slideLayout"/></Relationships>
</file>

<file path=ppt/slides/_rels/slide5.xml.rels><?xml version="1.0" encoding="UTF-8" standalone="yes"?><Relationships xmlns="http://schemas.openxmlformats.org/package/2006/relationships"><Relationship Id="rId2" Target="../notesSlides/notesSlide5.xml" Type="http://schemas.openxmlformats.org/officeDocument/2006/relationships/notesSlide"/><Relationship Id="rId1" Target="../slideLayouts/slideLayout1.xml" Type="http://schemas.openxmlformats.org/officeDocument/2006/relationships/slideLayout"/></Relationships>
</file>

<file path=ppt/slides/_rels/slide6.xml.rels><?xml version="1.0" encoding="UTF-8" standalone="yes"?><Relationships xmlns="http://schemas.openxmlformats.org/package/2006/relationships"><Relationship Id="rId2" Target="../notesSlides/notesSlide6.xml" Type="http://schemas.openxmlformats.org/officeDocument/2006/relationships/notesSlide"/><Relationship Id="rId1" Target="../slideLayouts/slideLayout1.xml" Type="http://schemas.openxmlformats.org/officeDocument/2006/relationships/slideLayout"/></Relationships>
</file>

<file path=ppt/slides/_rels/slide7.xml.rels><?xml version="1.0" encoding="UTF-8" standalone="yes"?><Relationships xmlns="http://schemas.openxmlformats.org/package/2006/relationships"><Relationship Id="rId2" Target="../notesSlides/notesSlide7.xml" Type="http://schemas.openxmlformats.org/officeDocument/2006/relationships/notesSlide"/><Relationship Id="rId1" Target="../slideLayouts/slideLayout1.xml" Type="http://schemas.openxmlformats.org/officeDocument/2006/relationships/slideLayout"/></Relationships>
</file>

<file path=ppt/slides/_rels/slide8.xml.rels><?xml version="1.0" encoding="UTF-8" standalone="yes"?><Relationships xmlns="http://schemas.openxmlformats.org/package/2006/relationships"><Relationship Id="rId2" Target="../notesSlides/notesSlide8.xml" Type="http://schemas.openxmlformats.org/officeDocument/2006/relationships/notesSlide"/><Relationship Id="rId1" Target="../slideLayouts/slideLayout1.xml" Type="http://schemas.openxmlformats.org/officeDocument/2006/relationships/slideLayout"/></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15"/>
          <p:cNvSpPr txBox="1"/>
          <p:nvPr>
            <p:ph type="title"/>
          </p:nvPr>
        </p:nvSpPr>
        <p:spPr>
          <a:xfrm>
            <a:off x="654837" y="720558"/>
            <a:ext cx="8229600" cy="1143000"/>
          </a:xfrm>
          <a:prstGeom prst="rect">
            <a:avLst/>
          </a:prstGeom>
          <a:noFill/>
          <a:ln>
            <a:noFill/>
          </a:ln>
        </p:spPr>
        <p:txBody>
          <a:bodyPr anchor="b" anchorCtr="0" bIns="0" lIns="0" numCol="1" rIns="0" spcFirstLastPara="1" tIns="45700" wrap="square">
            <a:normAutofit/>
          </a:bodyPr>
          <a:lstStyle/>
          <a:p>
            <a:pPr algn="l" indent="0" lvl="0" marL="0" rtl="0">
              <a:spcBef>
                <a:spcPts val="0"/>
              </a:spcBef>
              <a:spcAft>
                <a:spcPts val="0"/>
              </a:spcAft>
              <a:buClr>
                <a:schemeClr val="dk2"/>
              </a:buClr>
              <a:buSzPts val="5000"/>
              <a:buFont typeface="Calibri"/>
              <a:buNone/>
            </a:pPr>
            <a:r>
              <a:rPr sz="3600"/>
              <a:t>Problem Solving and Decision Making</a:t>
            </a:r>
            <a:endParaRPr/>
          </a:p>
        </p:txBody>
      </p:sp>
      <p:sp>
        <p:nvSpPr>
          <p:cNvPr id="115" name="Google Shape;115;p15"/>
          <p:cNvSpPr txBox="1"/>
          <p:nvPr>
            <p:ph idx="1" type="body"/>
          </p:nvPr>
        </p:nvSpPr>
        <p:spPr>
          <a:xfrm>
            <a:off x="823485" y="4118192"/>
            <a:ext cx="7673578" cy="1595590"/>
          </a:xfrm>
          <a:prstGeom prst="rect">
            <a:avLst/>
          </a:prstGeom>
          <a:noFill/>
          <a:ln>
            <a:noFill/>
          </a:ln>
        </p:spPr>
        <p:txBody>
          <a:bodyPr anchor="t" anchorCtr="0" bIns="45700" lIns="91425" numCol="1" rIns="91425" spcFirstLastPara="1" tIns="45700" wrap="square">
            <a:normAutofit/>
          </a:bodyPr>
          <a:lstStyle/>
          <a:p>
            <a:pPr algn="l" indent="-117475" lvl="0" marL="274320" rtl="0">
              <a:spcBef>
                <a:spcPts val="0"/>
              </a:spcBef>
              <a:spcAft>
                <a:spcPts val="0"/>
              </a:spcAft>
              <a:buSzPts val="2470"/>
              <a:buNone/>
            </a:pPr>
            <a:r>
              <a:t>Name : Luminita Daniela Mircea</a:t>
            </a:r>
            <a:endParaRPr/>
          </a:p>
          <a:p>
            <a:pPr algn="l" indent="-117475" lvl="0" marL="274320">
              <a:spcBef>
                <a:spcPts val="0"/>
              </a:spcBef>
              <a:spcAft>
                <a:spcPts val="0"/>
              </a:spcAft>
              <a:buNone/>
            </a:pPr>
          </a:p>
          <a:p>
            <a:pPr algn="l" indent="-117475" lvl="0" marL="274320">
              <a:spcBef>
                <a:spcPts val="0"/>
              </a:spcBef>
              <a:spcAft>
                <a:spcPts val="0"/>
              </a:spcAft>
              <a:buNone/>
            </a:pPr>
            <a:r>
              <a:rPr/>
              <a:t>Student ID : 2026061</a:t>
            </a:r>
          </a:p>
        </p:txBody>
      </p:sp>
      <p:sp>
        <p:nvSpPr>
          <p:cNvPr id="116" name="Google Shape;116;p15"/>
          <p:cNvSpPr txBox="1"/>
          <p:nvPr/>
        </p:nvSpPr>
        <p:spPr>
          <a:xfrm>
            <a:off x="3083297" y="3114441"/>
            <a:ext cx="1494932" cy="1494932"/>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t/>
            </a:r>
            <a:endParaRPr sz="1800">
              <a:solidFill>
                <a:schemeClr val="dk1"/>
              </a:solidFill>
              <a:latin typeface="Constantia"/>
              <a:ea typeface="Constantia"/>
              <a:cs typeface="Constantia"/>
              <a:sym typeface="Constantia"/>
            </a:endParaRPr>
          </a:p>
        </p:txBody>
      </p:sp>
      <p:sp>
        <p:nvSpPr>
          <p:cNvPr id="117" name="Google Shape;117;p15"/>
          <p:cNvSpPr txBox="1"/>
          <p:nvPr/>
        </p:nvSpPr>
        <p:spPr>
          <a:xfrm>
            <a:off x="1019730" y="2818507"/>
            <a:ext cx="6174629" cy="1962160"/>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endParaRPr sz="1800">
              <a:solidFill>
                <a:schemeClr val="dk1"/>
              </a:solidFill>
              <a:latin typeface="Constantia"/>
              <a:ea typeface="Constantia"/>
              <a:cs typeface="Constantia"/>
              <a:sym typeface="Constantia"/>
            </a:endParaRPr>
          </a:p>
          <a:p>
            <a:pPr algn="l" indent="0" lvl="0" marL="0" marR="0" rtl="0">
              <a:spcBef>
                <a:spcPts val="0"/>
              </a:spcBef>
              <a:spcAft>
                <a:spcPts val="0"/>
              </a:spcAft>
              <a:buNone/>
            </a:pPr>
            <a:r>
              <a:rPr sz="3000">
                <a:solidFill>
                  <a:schemeClr val="dk1"/>
                </a:solidFill>
                <a:latin typeface="Constantia"/>
              </a:rPr>
              <a:t> </a:t>
            </a:r>
            <a:endParaRPr/>
          </a:p>
          <a:p>
            <a:pPr algn="l" indent="0" lvl="0" marL="0" marR="0">
              <a:spcBef>
                <a:spcPts val="0"/>
              </a:spcBef>
              <a:spcAft>
                <a:spcPts val="0"/>
              </a:spcAft>
              <a:buNone/>
            </a:pPr>
            <a:r>
              <a:rPr lang="en-US" sz="3000">
                <a:solidFill>
                  <a:schemeClr val="dk1"/>
                </a:solidFill>
                <a:latin typeface="Constantia"/>
                <a:ea typeface="Constantia"/>
                <a:cs typeface="Constantia"/>
                <a:sym typeface="Constantia"/>
              </a:rPr>
              <a:t>Module code : BMSW4004</a:t>
            </a:r>
          </a:p>
          <a:p>
            <a:pPr algn="l" indent="0" lvl="0" marL="0" marR="0" rtl="0">
              <a:spcBef>
                <a:spcPts val="0"/>
              </a:spcBef>
              <a:spcAft>
                <a:spcPts val="0"/>
              </a:spcAft>
              <a:buNone/>
            </a:pPr>
            <a:endParaRPr/>
          </a:p>
          <a:p>
            <a:pPr algn="l" indent="0" lvl="0" marL="0" marR="0" rtl="0">
              <a:spcBef>
                <a:spcPts val="0"/>
              </a:spcBef>
              <a:spcAft>
                <a:spcPts val="0"/>
              </a:spcAft>
              <a:buNone/>
            </a:pPr>
            <a:r>
              <a:t/>
            </a:r>
            <a:endParaRPr sz="3000">
              <a:solidFill>
                <a:schemeClr val="dk1"/>
              </a:solidFill>
              <a:latin typeface="Constantia"/>
              <a:ea typeface="Constantia"/>
              <a:cs typeface="Constantia"/>
              <a:sym typeface="Constantia"/>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16"/>
          <p:cNvSpPr txBox="1"/>
          <p:nvPr>
            <p:ph type="ctrTitle"/>
          </p:nvPr>
        </p:nvSpPr>
        <p:spPr>
          <a:xfrm>
            <a:off x="533400" y="1371600"/>
            <a:ext cx="7851648" cy="1828800"/>
          </a:xfrm>
          <a:prstGeom prst="rect">
            <a:avLst/>
          </a:prstGeom>
          <a:noFill/>
          <a:ln>
            <a:noFill/>
          </a:ln>
        </p:spPr>
        <p:txBody>
          <a:bodyPr anchor="b" anchorCtr="0" bIns="0" lIns="0" numCol="1" rIns="18275" spcFirstLastPara="1" tIns="0" wrap="square">
            <a:normAutofit/>
          </a:bodyPr>
          <a:lstStyle/>
          <a:p>
            <a:pPr algn="r" indent="0" lvl="0" marL="0" rtl="0">
              <a:spcBef>
                <a:spcPts val="0"/>
              </a:spcBef>
              <a:spcAft>
                <a:spcPts val="0"/>
              </a:spcAft>
              <a:buClr>
                <a:srgbClr val="4CE0EA"/>
              </a:buClr>
              <a:buSzPts val="5600"/>
              <a:buFont typeface="Calibri"/>
              <a:buNone/>
            </a:pPr>
            <a:r>
              <a:rPr lang="en-US"/>
              <a:t>Staff absenteeism in MHCT</a:t>
            </a:r>
            <a:endParaRPr/>
          </a:p>
        </p:txBody>
      </p:sp>
      <p:sp>
        <p:nvSpPr>
          <p:cNvPr id="123" name="Google Shape;123;p16"/>
          <p:cNvSpPr txBox="1"/>
          <p:nvPr>
            <p:ph idx="1" type="subTitle"/>
          </p:nvPr>
        </p:nvSpPr>
        <p:spPr>
          <a:xfrm>
            <a:off x="533400" y="3228536"/>
            <a:ext cx="7854696" cy="1752600"/>
          </a:xfrm>
          <a:prstGeom prst="rect">
            <a:avLst/>
          </a:prstGeom>
          <a:noFill/>
          <a:ln>
            <a:noFill/>
          </a:ln>
        </p:spPr>
        <p:txBody>
          <a:bodyPr anchor="t" anchorCtr="0" bIns="45700" lIns="0" numCol="1" rIns="18275" spcFirstLastPara="1" tIns="45700" wrap="square">
            <a:normAutofit/>
          </a:bodyPr>
          <a:lstStyle/>
          <a:p>
            <a:pPr algn="r" indent="0" lvl="0" marL="0" marR="45720" rtl="0">
              <a:spcBef>
                <a:spcPts val="0"/>
              </a:spcBef>
              <a:spcAft>
                <a:spcPts val="0"/>
              </a:spcAft>
              <a:buSzPts val="2470"/>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17"/>
          <p:cNvSpPr txBox="1"/>
          <p:nvPr>
            <p:ph type="title"/>
          </p:nvPr>
        </p:nvSpPr>
        <p:spPr>
          <a:xfrm>
            <a:off x="457200" y="704088"/>
            <a:ext cx="8229600" cy="1143000"/>
          </a:xfrm>
          <a:prstGeom prst="rect">
            <a:avLst/>
          </a:prstGeom>
          <a:noFill/>
          <a:ln>
            <a:noFill/>
          </a:ln>
        </p:spPr>
        <p:txBody>
          <a:bodyPr anchor="b" anchorCtr="0" bIns="0" lIns="0" numCol="1" rIns="0" spcFirstLastPara="1" tIns="45700" wrap="square">
            <a:normAutofit/>
          </a:bodyPr>
          <a:lstStyle/>
          <a:p>
            <a:pPr algn="l" indent="0" lvl="0" marL="0" rtl="0">
              <a:spcBef>
                <a:spcPts val="0"/>
              </a:spcBef>
              <a:spcAft>
                <a:spcPts val="0"/>
              </a:spcAft>
              <a:buClr>
                <a:schemeClr val="dk2"/>
              </a:buClr>
              <a:buSzPts val="5000"/>
              <a:buFont typeface="Calibri"/>
              <a:buNone/>
            </a:pPr>
            <a:r>
              <a:rPr lang="en-US"/>
              <a:t>Staff absentism</a:t>
            </a:r>
            <a:endParaRPr/>
          </a:p>
        </p:txBody>
      </p:sp>
      <p:sp>
        <p:nvSpPr>
          <p:cNvPr id="130" name="Google Shape;130;p17"/>
          <p:cNvSpPr txBox="1"/>
          <p:nvPr>
            <p:ph idx="1" type="body"/>
          </p:nvPr>
        </p:nvSpPr>
        <p:spPr>
          <a:xfrm>
            <a:off x="457200" y="1935480"/>
            <a:ext cx="8229600" cy="4389120"/>
          </a:xfrm>
          <a:prstGeom prst="rect">
            <a:avLst/>
          </a:prstGeom>
          <a:noFill/>
          <a:ln>
            <a:noFill/>
          </a:ln>
        </p:spPr>
        <p:txBody>
          <a:bodyPr anchor="t" anchorCtr="0" bIns="45700" lIns="91425" numCol="1" rIns="91425" spcFirstLastPara="1" tIns="45700" wrap="square">
            <a:normAutofit fontScale="92500" lnSpcReduction="10000"/>
          </a:bodyPr>
          <a:lstStyle/>
          <a:p>
            <a:pPr algn="l" indent="-274320" lvl="0" marL="274320" rtl="0">
              <a:spcBef>
                <a:spcPts val="0"/>
              </a:spcBef>
              <a:spcAft>
                <a:spcPts val="0"/>
              </a:spcAft>
              <a:buSzPct val="95000"/>
              <a:buNone/>
            </a:pPr>
            <a:r>
              <a:rPr lang="en-US"/>
              <a:t>One of the most difficult problems facing health care institutions is employee absenteeism. Absenteeism among hospital workers and health care providers has risen, which has a negative impact on patient care. There are legal and illegitimate reasons for employees to miss work. Absences from work owing to valid causes such as illness, family obligations, or babysitting duties are distinguishable from those due to bogus excuses (Chen et. Al., 2004). Work absenteeism is a major problem in health care institutions because it has a negative impact on patient care. Insufficient health care workers might result in the death of patients or worsening in their health, making the topic a sensitive one.</a:t>
            </a:r>
            <a:endParaRPr/>
          </a:p>
          <a:p>
            <a:pPr algn="l" indent="-274320" lvl="0" marL="274320" rtl="0">
              <a:spcBef>
                <a:spcPts val="481"/>
              </a:spcBef>
              <a:spcAft>
                <a:spcPts val="0"/>
              </a:spcAft>
              <a:buSzPct val="95000"/>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18"/>
          <p:cNvSpPr txBox="1"/>
          <p:nvPr>
            <p:ph type="title"/>
          </p:nvPr>
        </p:nvSpPr>
        <p:spPr>
          <a:xfrm>
            <a:off x="457200" y="704088"/>
            <a:ext cx="8229600" cy="1143000"/>
          </a:xfrm>
          <a:prstGeom prst="rect">
            <a:avLst/>
          </a:prstGeom>
          <a:noFill/>
          <a:ln>
            <a:noFill/>
          </a:ln>
        </p:spPr>
        <p:txBody>
          <a:bodyPr anchor="b" anchorCtr="0" bIns="0" lIns="0" numCol="1" rIns="0" spcFirstLastPara="1" tIns="45700" wrap="square">
            <a:normAutofit/>
          </a:bodyPr>
          <a:lstStyle/>
          <a:p>
            <a:pPr algn="l" indent="0" lvl="0" marL="0" rtl="0">
              <a:spcBef>
                <a:spcPts val="0"/>
              </a:spcBef>
              <a:spcAft>
                <a:spcPts val="0"/>
              </a:spcAft>
              <a:buClr>
                <a:schemeClr val="dk2"/>
              </a:buClr>
              <a:buSzPts val="5000"/>
              <a:buFont typeface="Calibri"/>
              <a:buNone/>
            </a:pPr>
            <a:r>
              <a:rPr lang="en-US"/>
              <a:t>Causes </a:t>
            </a:r>
            <a:endParaRPr/>
          </a:p>
        </p:txBody>
      </p:sp>
      <p:sp>
        <p:nvSpPr>
          <p:cNvPr id="137" name="Google Shape;137;p18"/>
          <p:cNvSpPr txBox="1"/>
          <p:nvPr>
            <p:ph idx="1" type="body"/>
          </p:nvPr>
        </p:nvSpPr>
        <p:spPr>
          <a:xfrm>
            <a:off x="457200" y="1935480"/>
            <a:ext cx="8229600" cy="4389120"/>
          </a:xfrm>
          <a:prstGeom prst="rect">
            <a:avLst/>
          </a:prstGeom>
          <a:noFill/>
          <a:ln>
            <a:noFill/>
          </a:ln>
        </p:spPr>
        <p:txBody>
          <a:bodyPr anchor="t" anchorCtr="0" bIns="45700" lIns="91425" numCol="1" rIns="91425" spcFirstLastPara="1" tIns="45700" wrap="square">
            <a:normAutofit/>
          </a:bodyPr>
          <a:lstStyle/>
          <a:p>
            <a:pPr algn="l" indent="-274320" lvl="0" marL="274320" rtl="0">
              <a:spcBef>
                <a:spcPts val="0"/>
              </a:spcBef>
              <a:spcAft>
                <a:spcPts val="0"/>
              </a:spcAft>
              <a:buSzPts val="2470"/>
              <a:buChar char="⚫"/>
            </a:pPr>
            <a:r>
              <a:rPr lang="en-US"/>
              <a:t>In-law problems</a:t>
            </a:r>
            <a:endParaRPr/>
          </a:p>
          <a:p>
            <a:pPr algn="l" indent="-274320" lvl="0" marL="274320" rtl="0">
              <a:spcBef>
                <a:spcPts val="520"/>
              </a:spcBef>
              <a:spcAft>
                <a:spcPts val="0"/>
              </a:spcAft>
              <a:buSzPts val="2470"/>
              <a:buChar char="⚫"/>
            </a:pPr>
            <a:r>
              <a:rPr lang="en-US"/>
              <a:t>A lack of drive among workers</a:t>
            </a:r>
            <a:endParaRPr/>
          </a:p>
          <a:p>
            <a:pPr algn="l" indent="-274320" lvl="0" marL="274320" rtl="0">
              <a:spcBef>
                <a:spcPts val="520"/>
              </a:spcBef>
              <a:spcAft>
                <a:spcPts val="0"/>
              </a:spcAft>
              <a:buSzPts val="2470"/>
              <a:buChar char="⚫"/>
            </a:pPr>
            <a:r>
              <a:rPr lang="en-US"/>
              <a:t>Anxiety-related health problems</a:t>
            </a:r>
            <a:endParaRPr/>
          </a:p>
          <a:p>
            <a:pPr algn="l" indent="-117475" lvl="0" marL="274320" rtl="0">
              <a:spcBef>
                <a:spcPts val="520"/>
              </a:spcBef>
              <a:spcAft>
                <a:spcPts val="0"/>
              </a:spcAft>
              <a:buSzPts val="2470"/>
              <a:buNone/>
            </a:pPr>
            <a:r>
              <a:t/>
            </a:r>
            <a:endParaRPr/>
          </a:p>
        </p:txBody>
      </p:sp>
      <p:cxnSp>
        <p:nvCxnSpPr>
          <p:cNvPr id="138" name="Google Shape;138;p18"/>
          <p:cNvCxnSpPr/>
          <p:nvPr/>
        </p:nvCxnSpPr>
        <p:spPr>
          <a:xfrm>
            <a:off x="1676400" y="4953000"/>
            <a:ext cx="5334000" cy="1588"/>
          </a:xfrm>
          <a:prstGeom prst="straightConnector1">
            <a:avLst/>
          </a:prstGeom>
          <a:noFill/>
          <a:ln cap="flat" cmpd="sng" w="9525">
            <a:solidFill>
              <a:srgbClr val="075192"/>
            </a:solidFill>
            <a:prstDash val="solid"/>
            <a:round/>
            <a:headEnd len="sm" type="none" w="sm"/>
            <a:tailEnd len="med" type="stealth" w="med"/>
          </a:ln>
        </p:spPr>
      </p:cxnSp>
      <p:sp>
        <p:nvSpPr>
          <p:cNvPr id="139" name="Google Shape;139;p18"/>
          <p:cNvSpPr/>
          <p:nvPr/>
        </p:nvSpPr>
        <p:spPr>
          <a:xfrm>
            <a:off x="7010400" y="4114800"/>
            <a:ext cx="1371600" cy="1752600"/>
          </a:xfrm>
          <a:prstGeom prst="flowChartDelay">
            <a:avLst/>
          </a:prstGeom>
          <a:solidFill>
            <a:schemeClr val="accent1"/>
          </a:solidFill>
          <a:ln cap="flat" cmpd="sng" w="25400">
            <a:solidFill>
              <a:srgbClr val="0A5190"/>
            </a:solidFill>
            <a:prstDash val="solid"/>
            <a:round/>
            <a:headEnd len="sm" type="none" w="sm"/>
            <a:tailEnd len="sm" type="none" w="sm"/>
          </a:ln>
        </p:spPr>
        <p:txBody>
          <a:bodyPr anchor="ctr" anchorCtr="0" bIns="45700" lIns="91425" numCol="1" rIns="91425" spcFirstLastPara="1" tIns="45700" wrap="square">
            <a:noAutofit/>
          </a:bodyPr>
          <a:lstStyle/>
          <a:p>
            <a:pPr algn="ctr" indent="0" lvl="0" marL="0" marR="0" rtl="0">
              <a:spcBef>
                <a:spcPts val="0"/>
              </a:spcBef>
              <a:spcAft>
                <a:spcPts val="0"/>
              </a:spcAft>
              <a:buNone/>
            </a:pPr>
            <a:r>
              <a:rPr lang="en-US" sz="1200">
                <a:solidFill>
                  <a:schemeClr val="lt1"/>
                </a:solidFill>
                <a:latin typeface="Constantia"/>
                <a:ea typeface="Constantia"/>
                <a:cs typeface="Constantia"/>
                <a:sym typeface="Constantia"/>
              </a:rPr>
              <a:t>Staff absenteeism at MHCT than £1 million an year</a:t>
            </a:r>
            <a:endParaRPr sz="1200">
              <a:solidFill>
                <a:schemeClr val="lt1"/>
              </a:solidFill>
              <a:latin typeface="Constantia"/>
              <a:ea typeface="Constantia"/>
              <a:cs typeface="Constantia"/>
              <a:sym typeface="Constantia"/>
            </a:endParaRPr>
          </a:p>
        </p:txBody>
      </p:sp>
      <p:cxnSp>
        <p:nvCxnSpPr>
          <p:cNvPr id="140" name="Google Shape;140;p18"/>
          <p:cNvCxnSpPr/>
          <p:nvPr/>
        </p:nvCxnSpPr>
        <p:spPr>
          <a:xfrm>
            <a:off x="1752600" y="3733800"/>
            <a:ext cx="1600200" cy="1295400"/>
          </a:xfrm>
          <a:prstGeom prst="straightConnector1">
            <a:avLst/>
          </a:prstGeom>
          <a:noFill/>
          <a:ln cap="flat" cmpd="sng" w="9525">
            <a:solidFill>
              <a:srgbClr val="075192"/>
            </a:solidFill>
            <a:prstDash val="solid"/>
            <a:round/>
            <a:headEnd len="sm" type="none" w="sm"/>
            <a:tailEnd len="med" type="stealth" w="med"/>
          </a:ln>
        </p:spPr>
      </p:cxnSp>
      <p:cxnSp>
        <p:nvCxnSpPr>
          <p:cNvPr id="141" name="Google Shape;141;p18"/>
          <p:cNvCxnSpPr/>
          <p:nvPr/>
        </p:nvCxnSpPr>
        <p:spPr>
          <a:xfrm rot="-5400000">
            <a:off x="1943100" y="5067300"/>
            <a:ext cx="1447800" cy="1371600"/>
          </a:xfrm>
          <a:prstGeom prst="straightConnector1">
            <a:avLst/>
          </a:prstGeom>
          <a:noFill/>
          <a:ln cap="flat" cmpd="sng" w="9525">
            <a:solidFill>
              <a:srgbClr val="075192"/>
            </a:solidFill>
            <a:prstDash val="solid"/>
            <a:round/>
            <a:headEnd len="sm" type="none" w="sm"/>
            <a:tailEnd len="med" type="stealth" w="med"/>
          </a:ln>
        </p:spPr>
      </p:cxnSp>
      <p:cxnSp>
        <p:nvCxnSpPr>
          <p:cNvPr id="142" name="Google Shape;142;p18"/>
          <p:cNvCxnSpPr/>
          <p:nvPr/>
        </p:nvCxnSpPr>
        <p:spPr>
          <a:xfrm>
            <a:off x="3886200" y="3657600"/>
            <a:ext cx="1524000" cy="1371600"/>
          </a:xfrm>
          <a:prstGeom prst="straightConnector1">
            <a:avLst/>
          </a:prstGeom>
          <a:noFill/>
          <a:ln cap="flat" cmpd="sng" w="9525">
            <a:solidFill>
              <a:srgbClr val="075192"/>
            </a:solidFill>
            <a:prstDash val="solid"/>
            <a:round/>
            <a:headEnd len="sm" type="none" w="sm"/>
            <a:tailEnd len="med" type="stealth" w="med"/>
          </a:ln>
        </p:spPr>
      </p:cxnSp>
      <p:cxnSp>
        <p:nvCxnSpPr>
          <p:cNvPr id="143" name="Google Shape;143;p18"/>
          <p:cNvCxnSpPr/>
          <p:nvPr/>
        </p:nvCxnSpPr>
        <p:spPr>
          <a:xfrm rot="-5400000">
            <a:off x="3848100" y="5067300"/>
            <a:ext cx="1524000" cy="1447800"/>
          </a:xfrm>
          <a:prstGeom prst="straightConnector1">
            <a:avLst/>
          </a:prstGeom>
          <a:noFill/>
          <a:ln cap="flat" cmpd="sng" w="9525">
            <a:solidFill>
              <a:srgbClr val="075192"/>
            </a:solidFill>
            <a:prstDash val="solid"/>
            <a:round/>
            <a:headEnd len="sm" type="none" w="sm"/>
            <a:tailEnd len="med" type="stealth" w="med"/>
          </a:ln>
        </p:spPr>
      </p:cxnSp>
      <p:sp>
        <p:nvSpPr>
          <p:cNvPr id="144" name="Google Shape;144;p18"/>
          <p:cNvSpPr txBox="1"/>
          <p:nvPr/>
        </p:nvSpPr>
        <p:spPr>
          <a:xfrm>
            <a:off x="609600" y="3886200"/>
            <a:ext cx="1447800" cy="381000"/>
          </a:xfrm>
          <a:prstGeom prst="rect">
            <a:avLst/>
          </a:prstGeom>
          <a:noFill/>
          <a:ln>
            <a:noFill/>
          </a:ln>
        </p:spPr>
        <p:txBody>
          <a:bodyPr anchor="t" anchorCtr="0" bIns="45700" lIns="91425" numCol="1" rIns="91425" spcFirstLastPara="1" tIns="45700" wrap="square">
            <a:spAutoFit/>
          </a:bodyPr>
          <a:lstStyle/>
          <a:p>
            <a:pPr algn="l" indent="0" lvl="0" marL="0" marR="0" rtl="0">
              <a:spcBef>
                <a:spcPts val="0"/>
              </a:spcBef>
              <a:spcAft>
                <a:spcPts val="0"/>
              </a:spcAft>
              <a:buNone/>
            </a:pPr>
            <a:r>
              <a:rPr lang="en-US" sz="1800">
                <a:solidFill>
                  <a:schemeClr val="dk1"/>
                </a:solidFill>
                <a:latin typeface="Constantia"/>
                <a:ea typeface="Constantia"/>
                <a:cs typeface="Constantia"/>
                <a:sym typeface="Constantia"/>
              </a:rPr>
              <a:t>Policy issues</a:t>
            </a:r>
            <a:endParaRPr sz="1800">
              <a:solidFill>
                <a:schemeClr val="dk1"/>
              </a:solidFill>
              <a:latin typeface="Constantia"/>
              <a:ea typeface="Constantia"/>
              <a:cs typeface="Constantia"/>
              <a:sym typeface="Constantia"/>
            </a:endParaRPr>
          </a:p>
        </p:txBody>
      </p:sp>
      <p:sp>
        <p:nvSpPr>
          <p:cNvPr id="145" name="Google Shape;145;p18"/>
          <p:cNvSpPr txBox="1"/>
          <p:nvPr/>
        </p:nvSpPr>
        <p:spPr>
          <a:xfrm>
            <a:off x="3581400" y="4038600"/>
            <a:ext cx="1981200" cy="646331"/>
          </a:xfrm>
          <a:prstGeom prst="rect">
            <a:avLst/>
          </a:prstGeom>
          <a:noFill/>
          <a:ln>
            <a:noFill/>
          </a:ln>
        </p:spPr>
        <p:txBody>
          <a:bodyPr anchor="t" anchorCtr="0" bIns="45700" lIns="91425" numCol="1" rIns="91425" spcFirstLastPara="1" tIns="45700" wrap="square">
            <a:spAutoFit/>
          </a:bodyPr>
          <a:lstStyle/>
          <a:p>
            <a:pPr algn="l" indent="0" lvl="0" marL="0" marR="0" rtl="0">
              <a:spcBef>
                <a:spcPts val="0"/>
              </a:spcBef>
              <a:spcAft>
                <a:spcPts val="0"/>
              </a:spcAft>
              <a:buNone/>
            </a:pPr>
            <a:r>
              <a:rPr lang="en-US" sz="1800">
                <a:solidFill>
                  <a:schemeClr val="dk1"/>
                </a:solidFill>
                <a:latin typeface="Constantia"/>
                <a:ea typeface="Constantia"/>
                <a:cs typeface="Constantia"/>
                <a:sym typeface="Constantia"/>
              </a:rPr>
              <a:t>Anxiety and health</a:t>
            </a:r>
            <a:endParaRPr sz="1800">
              <a:solidFill>
                <a:schemeClr val="dk1"/>
              </a:solidFill>
              <a:latin typeface="Constantia"/>
              <a:ea typeface="Constantia"/>
              <a:cs typeface="Constantia"/>
              <a:sym typeface="Constantia"/>
            </a:endParaRPr>
          </a:p>
        </p:txBody>
      </p:sp>
      <p:sp>
        <p:nvSpPr>
          <p:cNvPr id="146" name="Google Shape;146;p18"/>
          <p:cNvSpPr txBox="1"/>
          <p:nvPr/>
        </p:nvSpPr>
        <p:spPr>
          <a:xfrm>
            <a:off x="1295400" y="5638800"/>
            <a:ext cx="1828800" cy="646331"/>
          </a:xfrm>
          <a:prstGeom prst="rect">
            <a:avLst/>
          </a:prstGeom>
          <a:noFill/>
          <a:ln>
            <a:noFill/>
          </a:ln>
        </p:spPr>
        <p:txBody>
          <a:bodyPr anchor="t" anchorCtr="0" bIns="45700" lIns="91425" numCol="1" rIns="91425" spcFirstLastPara="1" tIns="45700" wrap="square">
            <a:spAutoFit/>
          </a:bodyPr>
          <a:lstStyle/>
          <a:p>
            <a:pPr algn="l" indent="0" lvl="0" marL="0" marR="0" rtl="0">
              <a:spcBef>
                <a:spcPts val="0"/>
              </a:spcBef>
              <a:spcAft>
                <a:spcPts val="0"/>
              </a:spcAft>
              <a:buNone/>
            </a:pPr>
            <a:r>
              <a:rPr lang="en-US" sz="1800">
                <a:solidFill>
                  <a:schemeClr val="dk1"/>
                </a:solidFill>
                <a:latin typeface="Constantia"/>
                <a:ea typeface="Constantia"/>
                <a:cs typeface="Constantia"/>
                <a:sym typeface="Constantia"/>
              </a:rPr>
              <a:t>Lack of motivation</a:t>
            </a:r>
            <a:endParaRPr sz="1800">
              <a:solidFill>
                <a:schemeClr val="dk1"/>
              </a:solidFill>
              <a:latin typeface="Constantia"/>
              <a:ea typeface="Constantia"/>
              <a:cs typeface="Constantia"/>
              <a:sym typeface="Constantia"/>
            </a:endParaRPr>
          </a:p>
        </p:txBody>
      </p:sp>
      <p:sp>
        <p:nvSpPr>
          <p:cNvPr id="147" name="Google Shape;147;p18"/>
          <p:cNvSpPr txBox="1"/>
          <p:nvPr/>
        </p:nvSpPr>
        <p:spPr>
          <a:xfrm>
            <a:off x="4114800" y="5562600"/>
            <a:ext cx="1371600" cy="646331"/>
          </a:xfrm>
          <a:prstGeom prst="rect">
            <a:avLst/>
          </a:prstGeom>
          <a:noFill/>
          <a:ln>
            <a:noFill/>
          </a:ln>
        </p:spPr>
        <p:txBody>
          <a:bodyPr anchor="t" anchorCtr="0" bIns="45700" lIns="91425" numCol="1" rIns="91425" spcFirstLastPara="1" tIns="45700" wrap="square">
            <a:spAutoFit/>
          </a:bodyPr>
          <a:lstStyle/>
          <a:p>
            <a:pPr algn="l" indent="0" lvl="0" marL="0" marR="0" rtl="0">
              <a:spcBef>
                <a:spcPts val="0"/>
              </a:spcBef>
              <a:spcAft>
                <a:spcPts val="0"/>
              </a:spcAft>
              <a:buNone/>
            </a:pPr>
            <a:r>
              <a:rPr lang="en-US" sz="1800">
                <a:solidFill>
                  <a:schemeClr val="dk1"/>
                </a:solidFill>
                <a:latin typeface="Constantia"/>
                <a:ea typeface="Constantia"/>
                <a:cs typeface="Constantia"/>
                <a:sym typeface="Constantia"/>
              </a:rPr>
              <a:t>Family issues</a:t>
            </a:r>
            <a:endParaRPr sz="1800">
              <a:solidFill>
                <a:schemeClr val="dk1"/>
              </a:solidFill>
              <a:latin typeface="Constantia"/>
              <a:ea typeface="Constantia"/>
              <a:cs typeface="Constantia"/>
              <a:sym typeface="Constantia"/>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19"/>
          <p:cNvSpPr txBox="1"/>
          <p:nvPr>
            <p:ph type="title"/>
          </p:nvPr>
        </p:nvSpPr>
        <p:spPr>
          <a:xfrm>
            <a:off x="457200" y="704088"/>
            <a:ext cx="8229600" cy="1143000"/>
          </a:xfrm>
          <a:prstGeom prst="rect">
            <a:avLst/>
          </a:prstGeom>
          <a:noFill/>
          <a:ln>
            <a:noFill/>
          </a:ln>
        </p:spPr>
        <p:txBody>
          <a:bodyPr anchor="b" anchorCtr="0" bIns="0" lIns="0" numCol="1" rIns="0" spcFirstLastPara="1" tIns="45700" wrap="square">
            <a:normAutofit fontScale="90000"/>
          </a:bodyPr>
          <a:lstStyle/>
          <a:p>
            <a:pPr algn="l" indent="0" lvl="0" marL="0" rtl="0">
              <a:spcBef>
                <a:spcPts val="0"/>
              </a:spcBef>
              <a:spcAft>
                <a:spcPts val="0"/>
              </a:spcAft>
              <a:buClr>
                <a:schemeClr val="dk2"/>
              </a:buClr>
              <a:buSzPct val="100000"/>
              <a:buFont typeface="Calibri"/>
              <a:buNone/>
            </a:pPr>
            <a:r>
              <a:rPr lang="en-US"/>
              <a:t>Consequences of being away from work</a:t>
            </a:r>
            <a:endParaRPr/>
          </a:p>
        </p:txBody>
      </p:sp>
      <p:sp>
        <p:nvSpPr>
          <p:cNvPr id="153" name="Google Shape;153;p19"/>
          <p:cNvSpPr txBox="1"/>
          <p:nvPr>
            <p:ph idx="1" type="body"/>
          </p:nvPr>
        </p:nvSpPr>
        <p:spPr>
          <a:xfrm>
            <a:off x="457200" y="1935480"/>
            <a:ext cx="8229600" cy="4389120"/>
          </a:xfrm>
          <a:prstGeom prst="rect">
            <a:avLst/>
          </a:prstGeom>
          <a:noFill/>
          <a:ln>
            <a:noFill/>
          </a:ln>
        </p:spPr>
        <p:txBody>
          <a:bodyPr anchor="t" anchorCtr="0" bIns="45700" lIns="91425" numCol="1" rIns="91425" spcFirstLastPara="1" tIns="45700" wrap="square">
            <a:normAutofit fontScale="85000" lnSpcReduction="20000"/>
          </a:bodyPr>
          <a:lstStyle/>
          <a:p>
            <a:pPr algn="l" indent="-274320" lvl="0" marL="274320" rtl="0">
              <a:spcBef>
                <a:spcPts val="0"/>
              </a:spcBef>
              <a:spcAft>
                <a:spcPts val="0"/>
              </a:spcAft>
              <a:buSzPct val="95000"/>
              <a:buChar char="⚫"/>
            </a:pPr>
            <a:r>
              <a:rPr lang="en-US"/>
              <a:t>As a result of staff absence in health care institutions, there are several negative consequences. These will be described in detail below the standard of care provided by health care providers.</a:t>
            </a:r>
            <a:endParaRPr/>
          </a:p>
          <a:p>
            <a:pPr algn="l" indent="-274320" lvl="0" marL="274320" rtl="0">
              <a:spcBef>
                <a:spcPts val="476"/>
              </a:spcBef>
              <a:spcAft>
                <a:spcPts val="0"/>
              </a:spcAft>
              <a:buSzPct val="95000"/>
              <a:buChar char="⚫"/>
            </a:pPr>
            <a:r>
              <a:rPr lang="en-US"/>
              <a:t>Patients' health treatment is negatively impacted by staff absence in health care institutions. The requirements of patients may be compromised when health care personnel are absent from their duties (</a:t>
            </a:r>
            <a:r>
              <a:rPr lang="en-US" sz="2800"/>
              <a:t>García-Prado, 2006)</a:t>
            </a:r>
            <a:r>
              <a:rPr lang="en-US"/>
              <a:t>. </a:t>
            </a:r>
            <a:endParaRPr/>
          </a:p>
          <a:p>
            <a:pPr algn="l" indent="-274320" lvl="0" marL="274320" rtl="0">
              <a:spcBef>
                <a:spcPts val="442"/>
              </a:spcBef>
              <a:spcAft>
                <a:spcPts val="0"/>
              </a:spcAft>
              <a:buSzPct val="95000"/>
              <a:buChar char="⚫"/>
            </a:pPr>
            <a:r>
              <a:rPr lang="en-US"/>
              <a:t>This might have an impact on the standard of treatment that patients get. As a result, patients may suffer additional difficulties or possibly die as a result of poor patient care. </a:t>
            </a:r>
            <a:endParaRPr/>
          </a:p>
          <a:p>
            <a:pPr algn="l" indent="-274320" lvl="0" marL="274320" rtl="0">
              <a:spcBef>
                <a:spcPts val="442"/>
              </a:spcBef>
              <a:spcAft>
                <a:spcPts val="0"/>
              </a:spcAft>
              <a:buSzPct val="95000"/>
              <a:buChar char="⚫"/>
            </a:pPr>
            <a:r>
              <a:rPr lang="en-US"/>
              <a:t>There's a real risk here for the country as a whole, as health care providers' lack of attendance might have a negative impact on everyone's well-being. To save the lives of patients, it is imperative to address this issue urgently.</a:t>
            </a:r>
            <a:endParaRPr/>
          </a:p>
          <a:p>
            <a:pPr algn="l" indent="-141001" lvl="0" marL="274320" rtl="0">
              <a:spcBef>
                <a:spcPts val="442"/>
              </a:spcBef>
              <a:spcAft>
                <a:spcPts val="0"/>
              </a:spcAft>
              <a:buSzPct val="95000"/>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20"/>
          <p:cNvSpPr txBox="1"/>
          <p:nvPr>
            <p:ph type="title"/>
          </p:nvPr>
        </p:nvSpPr>
        <p:spPr>
          <a:xfrm>
            <a:off x="457200" y="704088"/>
            <a:ext cx="8229600" cy="1143000"/>
          </a:xfrm>
          <a:prstGeom prst="rect">
            <a:avLst/>
          </a:prstGeom>
          <a:noFill/>
          <a:ln>
            <a:noFill/>
          </a:ln>
        </p:spPr>
        <p:txBody>
          <a:bodyPr anchor="b" anchorCtr="0" bIns="0" lIns="0" numCol="1" rIns="0" spcFirstLastPara="1" tIns="45700" wrap="square">
            <a:normAutofit/>
          </a:bodyPr>
          <a:lstStyle/>
          <a:p>
            <a:pPr algn="l" indent="0" lvl="0" marL="0" rtl="0">
              <a:spcBef>
                <a:spcPts val="0"/>
              </a:spcBef>
              <a:spcAft>
                <a:spcPts val="0"/>
              </a:spcAft>
              <a:buClr>
                <a:schemeClr val="dk2"/>
              </a:buClr>
              <a:buSzPts val="5000"/>
              <a:buFont typeface="Calibri"/>
              <a:buNone/>
            </a:pPr>
            <a:r>
              <a:rPr lang="en-US"/>
              <a:t>Problem solving</a:t>
            </a:r>
            <a:endParaRPr/>
          </a:p>
        </p:txBody>
      </p:sp>
      <p:sp>
        <p:nvSpPr>
          <p:cNvPr id="159" name="Google Shape;159;p20"/>
          <p:cNvSpPr txBox="1"/>
          <p:nvPr>
            <p:ph idx="1" type="body"/>
          </p:nvPr>
        </p:nvSpPr>
        <p:spPr>
          <a:xfrm>
            <a:off x="457200" y="1935480"/>
            <a:ext cx="8229600" cy="4389120"/>
          </a:xfrm>
          <a:prstGeom prst="rect">
            <a:avLst/>
          </a:prstGeom>
          <a:noFill/>
          <a:ln>
            <a:noFill/>
          </a:ln>
        </p:spPr>
        <p:txBody>
          <a:bodyPr anchor="t" anchorCtr="0" bIns="45700" lIns="91425" numCol="1" rIns="91425" spcFirstLastPara="1" tIns="45700" wrap="square">
            <a:normAutofit lnSpcReduction="10000"/>
          </a:bodyPr>
          <a:lstStyle/>
          <a:p>
            <a:pPr algn="l" indent="-274320" lvl="0" marL="274320" rtl="0">
              <a:spcBef>
                <a:spcPts val="0"/>
              </a:spcBef>
              <a:spcAft>
                <a:spcPts val="0"/>
              </a:spcAft>
              <a:buSzPts val="2470"/>
              <a:buChar char="⚫"/>
            </a:pPr>
            <a:r>
              <a:rPr lang="en-US"/>
              <a:t>Incentives such as including employees in the search for answers to issues, </a:t>
            </a:r>
            <a:endParaRPr/>
          </a:p>
          <a:p>
            <a:pPr algn="l" indent="-274320" lvl="0" marL="274320" rtl="0">
              <a:spcBef>
                <a:spcPts val="520"/>
              </a:spcBef>
              <a:spcAft>
                <a:spcPts val="0"/>
              </a:spcAft>
              <a:buSzPts val="2470"/>
              <a:buChar char="⚫"/>
            </a:pPr>
            <a:r>
              <a:rPr lang="en-US"/>
              <a:t>Implementing programmes that provide information and assistance to reduce high levels of sickness ailments or provide an option for managing illness while still being able to receive a salary.</a:t>
            </a:r>
            <a:endParaRPr/>
          </a:p>
          <a:p>
            <a:pPr algn="l" indent="-274320" lvl="0" marL="274320" rtl="0">
              <a:spcBef>
                <a:spcPts val="520"/>
              </a:spcBef>
              <a:spcAft>
                <a:spcPts val="0"/>
              </a:spcAft>
              <a:buSzPts val="2470"/>
              <a:buChar char="⚫"/>
            </a:pPr>
            <a:r>
              <a:rPr lang="en-US"/>
              <a:t>creating opportunities for full transparency in communication channels.</a:t>
            </a:r>
            <a:endParaRPr/>
          </a:p>
          <a:p>
            <a:pPr algn="l" indent="-274320" lvl="0" marL="274320" rtl="0">
              <a:spcBef>
                <a:spcPts val="520"/>
              </a:spcBef>
              <a:spcAft>
                <a:spcPts val="0"/>
              </a:spcAft>
              <a:buSzPts val="2470"/>
              <a:buChar char="⚫"/>
            </a:pPr>
            <a:r>
              <a:rPr lang="en-US"/>
              <a:t>developing and making available training programmes for personal and technical growth as well as cross-training in job responsibilities.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sp>
        <p:nvSpPr>
          <p:cNvPr id="164" name="Google Shape;164;p21"/>
          <p:cNvSpPr txBox="1"/>
          <p:nvPr>
            <p:ph type="title"/>
          </p:nvPr>
        </p:nvSpPr>
        <p:spPr>
          <a:xfrm>
            <a:off x="457200" y="704088"/>
            <a:ext cx="8229600" cy="1143000"/>
          </a:xfrm>
          <a:prstGeom prst="rect">
            <a:avLst/>
          </a:prstGeom>
          <a:noFill/>
          <a:ln>
            <a:noFill/>
          </a:ln>
        </p:spPr>
        <p:txBody>
          <a:bodyPr anchor="b" anchorCtr="0" bIns="0" lIns="0" numCol="1" rIns="0" spcFirstLastPara="1" tIns="45700" wrap="square">
            <a:normAutofit/>
          </a:bodyPr>
          <a:lstStyle/>
          <a:p>
            <a:pPr algn="l" indent="0" lvl="0" marL="0" rtl="0">
              <a:spcBef>
                <a:spcPts val="0"/>
              </a:spcBef>
              <a:spcAft>
                <a:spcPts val="0"/>
              </a:spcAft>
              <a:buClr>
                <a:schemeClr val="dk2"/>
              </a:buClr>
              <a:buSzPts val="5000"/>
              <a:buFont typeface="Calibri"/>
              <a:buNone/>
            </a:pPr>
            <a:r>
              <a:rPr lang="en-US"/>
              <a:t>Concusions</a:t>
            </a:r>
            <a:endParaRPr/>
          </a:p>
        </p:txBody>
      </p:sp>
      <p:sp>
        <p:nvSpPr>
          <p:cNvPr id="165" name="Google Shape;165;p21"/>
          <p:cNvSpPr txBox="1"/>
          <p:nvPr>
            <p:ph idx="1" type="body"/>
          </p:nvPr>
        </p:nvSpPr>
        <p:spPr>
          <a:xfrm>
            <a:off x="457200" y="1935480"/>
            <a:ext cx="8229600" cy="4389120"/>
          </a:xfrm>
          <a:prstGeom prst="rect">
            <a:avLst/>
          </a:prstGeom>
          <a:noFill/>
          <a:ln>
            <a:noFill/>
          </a:ln>
        </p:spPr>
        <p:txBody>
          <a:bodyPr anchor="t" anchorCtr="0" bIns="45700" lIns="91425" numCol="1" rIns="91425" spcFirstLastPara="1" tIns="45700" wrap="square">
            <a:normAutofit fontScale="85000" lnSpcReduction="10000"/>
          </a:bodyPr>
          <a:lstStyle/>
          <a:p>
            <a:pPr algn="l" indent="-274320" lvl="0" marL="274320" rtl="0">
              <a:spcBef>
                <a:spcPts val="0"/>
              </a:spcBef>
              <a:spcAft>
                <a:spcPts val="0"/>
              </a:spcAft>
              <a:buSzPct val="95000"/>
              <a:buChar char="⚫"/>
            </a:pPr>
            <a:r>
              <a:rPr lang="en-US"/>
              <a:t>In-depth discussions have taken place on a number of problems relating to worker absences in healthcare institutions. The reasons why employees don't show up to work include anything from low morale to family difficulties to stress to illness to the nurse staffing ratio to childcare. As a result, people receive subpar health treatment (Dieleman , 2011). As a result, health care practitioners have been shown to be less effective. Allowing youngsters to work and making sure that employees are appropriately compensated are among the recommendations offered to address these challenges. Increasing nurse staffing ratios as well as boosting health care services for employees in hospitals and nursing homes are also on the list. Employee absences will be reduced as a result, and the goals of the health care organisation will be realised.</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22"/>
          <p:cNvSpPr txBox="1"/>
          <p:nvPr>
            <p:ph type="title"/>
          </p:nvPr>
        </p:nvSpPr>
        <p:spPr>
          <a:xfrm>
            <a:off x="457200" y="704088"/>
            <a:ext cx="8229600" cy="1143000"/>
          </a:xfrm>
          <a:prstGeom prst="rect">
            <a:avLst/>
          </a:prstGeom>
          <a:noFill/>
          <a:ln>
            <a:noFill/>
          </a:ln>
        </p:spPr>
        <p:txBody>
          <a:bodyPr anchor="b" anchorCtr="0" bIns="0" lIns="0" numCol="1" rIns="0" spcFirstLastPara="1" tIns="45700" wrap="square">
            <a:normAutofit/>
          </a:bodyPr>
          <a:lstStyle/>
          <a:p>
            <a:pPr algn="l" indent="0" lvl="0" marL="0" rtl="0">
              <a:spcBef>
                <a:spcPts val="0"/>
              </a:spcBef>
              <a:spcAft>
                <a:spcPts val="0"/>
              </a:spcAft>
              <a:buClr>
                <a:schemeClr val="dk2"/>
              </a:buClr>
              <a:buSzPts val="5000"/>
              <a:buFont typeface="Calibri"/>
              <a:buNone/>
            </a:pPr>
            <a:r>
              <a:rPr lang="en-US"/>
              <a:t>References </a:t>
            </a:r>
            <a:endParaRPr/>
          </a:p>
        </p:txBody>
      </p:sp>
      <p:sp>
        <p:nvSpPr>
          <p:cNvPr id="171" name="Google Shape;171;p22"/>
          <p:cNvSpPr txBox="1"/>
          <p:nvPr>
            <p:ph idx="1" type="body"/>
          </p:nvPr>
        </p:nvSpPr>
        <p:spPr>
          <a:xfrm>
            <a:off x="457200" y="1935480"/>
            <a:ext cx="8229600" cy="4389120"/>
          </a:xfrm>
          <a:prstGeom prst="rect">
            <a:avLst/>
          </a:prstGeom>
          <a:noFill/>
          <a:ln>
            <a:noFill/>
          </a:ln>
        </p:spPr>
        <p:txBody>
          <a:bodyPr anchor="t" anchorCtr="0" bIns="45700" lIns="91425" numCol="1" rIns="91425" spcFirstLastPara="1" tIns="45700" wrap="square">
            <a:noAutofit/>
          </a:bodyPr>
          <a:lstStyle/>
          <a:p>
            <a:pPr algn="l" indent="-274320" lvl="0" marL="274320" rtl="0">
              <a:spcBef>
                <a:spcPts val="0"/>
              </a:spcBef>
              <a:spcAft>
                <a:spcPts val="0"/>
              </a:spcAft>
              <a:buSzPts val="1710"/>
              <a:buChar char="⚫"/>
            </a:pPr>
            <a:r>
              <a:rPr lang="en-US" sz="1800"/>
              <a:t>Chen L, Evans T, Anand S, et al. Human resources for health: overcoming the crisis. </a:t>
            </a:r>
            <a:r>
              <a:rPr i="1" lang="en-US" sz="1800"/>
              <a:t>The Lancet. </a:t>
            </a:r>
            <a:r>
              <a:rPr lang="en-US" sz="1800"/>
              <a:t>2004;364(9449):1984–1990. </a:t>
            </a:r>
            <a:endParaRPr/>
          </a:p>
          <a:p>
            <a:pPr algn="l" indent="-274320" lvl="0" marL="274320" rtl="0">
              <a:spcBef>
                <a:spcPts val="360"/>
              </a:spcBef>
              <a:spcAft>
                <a:spcPts val="0"/>
              </a:spcAft>
              <a:buSzPts val="1710"/>
              <a:buChar char="⚫"/>
            </a:pPr>
            <a:r>
              <a:rPr lang="en-US" sz="1800"/>
              <a:t>Dieleman M, Shaw DM, Zwanikken P. Improving the implementation of health workforce policies through governance: a review of case studies. </a:t>
            </a:r>
            <a:r>
              <a:rPr i="1" lang="en-US" sz="1800"/>
              <a:t>Hum Resour Health. </a:t>
            </a:r>
            <a:r>
              <a:rPr lang="en-US" sz="1800"/>
              <a:t>2011;9(10):10. </a:t>
            </a:r>
            <a:endParaRPr/>
          </a:p>
          <a:p>
            <a:pPr algn="l" indent="-274320" lvl="0" marL="274320" rtl="0">
              <a:spcBef>
                <a:spcPts val="360"/>
              </a:spcBef>
              <a:spcAft>
                <a:spcPts val="0"/>
              </a:spcAft>
              <a:buSzPts val="1710"/>
              <a:buChar char="⚫"/>
            </a:pPr>
            <a:r>
              <a:rPr lang="en-US" sz="1800"/>
              <a:t>García-Prado A, Chawla M. The impact of hospital management reforms on absenteeism in Costa Rica. </a:t>
            </a:r>
            <a:r>
              <a:rPr i="1" lang="en-US" sz="1800"/>
              <a:t>Health Policy Plan. </a:t>
            </a:r>
            <a:r>
              <a:rPr lang="en-US" sz="1800"/>
              <a:t>2006;21(2):91–100.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Flow">
  <a:themeElements>
    <a:clrScheme name="Flow">
      <a:dk1>
        <a:srgbClr val="000000"/>
      </a:dk1>
      <a:lt1>
        <a:srgbClr val="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

<file path=ppt/theme/theme3.xml><?xml version="1.0" encoding="utf-8"?>
<a:theme xmlns:a="http://schemas.openxmlformats.org/drawingml/2006/main" xmlns:r="http://schemas.openxmlformats.org/officeDocument/2006/relationships" name="Flow">
  <a:themeElements>
    <a:clrScheme name="Flow">
      <a:dk1>
        <a:srgbClr val="000000"/>
      </a:dk1>
      <a:lt1>
        <a:srgbClr val="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