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6" r:id="rId4"/>
  </p:sldMasterIdLst>
  <p:sldIdLst>
    <p:sldId id="256" r:id="rId5"/>
    <p:sldId id="258" r:id="rId6"/>
    <p:sldId id="259" r:id="rId7"/>
    <p:sldId id="270" r:id="rId8"/>
    <p:sldId id="261" r:id="rId9"/>
    <p:sldId id="262" r:id="rId10"/>
    <p:sldId id="263" r:id="rId11"/>
    <p:sldId id="264" r:id="rId12"/>
    <p:sldId id="265" r:id="rId13"/>
    <p:sldId id="266" r:id="rId14"/>
    <p:sldId id="267" r:id="rId15"/>
    <p:sldId id="268" r:id="rId16"/>
    <p:sldId id="269" r:id="rId17"/>
    <p:sldId id="25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E07C5E-0C27-B67E-22FB-B2B33DB3DB53}" v="181" dt="2026-06-13T01:08:04.6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ckeria Neckesha Nash Korylco (2509257)" userId="S::2509257@student.uwtsd.ac.uk::682546da-2432-4a25-b158-048576c9a167" providerId="AD" clId="Web-{34E4E556-BC23-72BE-56EB-934CDDA6CB16}"/>
    <pc:docChg chg="addSld modSld">
      <pc:chgData name="Shackeria Neckesha Nash Korylco (2509257)" userId="S::2509257@student.uwtsd.ac.uk::682546da-2432-4a25-b158-048576c9a167" providerId="AD" clId="Web-{34E4E556-BC23-72BE-56EB-934CDDA6CB16}" dt="2026-06-06T00:10:33.887" v="1853" actId="20577"/>
      <pc:docMkLst>
        <pc:docMk/>
      </pc:docMkLst>
      <pc:sldChg chg="modSp">
        <pc:chgData name="Shackeria Neckesha Nash Korylco (2509257)" userId="S::2509257@student.uwtsd.ac.uk::682546da-2432-4a25-b158-048576c9a167" providerId="AD" clId="Web-{34E4E556-BC23-72BE-56EB-934CDDA6CB16}" dt="2026-06-05T23:19:09.846" v="342" actId="20577"/>
        <pc:sldMkLst>
          <pc:docMk/>
          <pc:sldMk cId="0" sldId="263"/>
        </pc:sldMkLst>
      </pc:sldChg>
      <pc:sldChg chg="modSp new">
        <pc:chgData name="Shackeria Neckesha Nash Korylco (2509257)" userId="S::2509257@student.uwtsd.ac.uk::682546da-2432-4a25-b158-048576c9a167" providerId="AD" clId="Web-{34E4E556-BC23-72BE-56EB-934CDDA6CB16}" dt="2026-06-05T23:42:19.862" v="1172" actId="20577"/>
        <pc:sldMkLst>
          <pc:docMk/>
          <pc:sldMk cId="3752445432" sldId="264"/>
        </pc:sldMkLst>
        <pc:spChg chg="mod">
          <ac:chgData name="Shackeria Neckesha Nash Korylco (2509257)" userId="S::2509257@student.uwtsd.ac.uk::682546da-2432-4a25-b158-048576c9a167" providerId="AD" clId="Web-{34E4E556-BC23-72BE-56EB-934CDDA6CB16}" dt="2026-06-05T23:19:51.316" v="367" actId="14100"/>
          <ac:spMkLst>
            <pc:docMk/>
            <pc:sldMk cId="3752445432" sldId="264"/>
            <ac:spMk id="2" creationId="{B58ACE6C-03C2-E693-71A3-801BE439885D}"/>
          </ac:spMkLst>
        </pc:spChg>
        <pc:spChg chg="mod">
          <ac:chgData name="Shackeria Neckesha Nash Korylco (2509257)" userId="S::2509257@student.uwtsd.ac.uk::682546da-2432-4a25-b158-048576c9a167" providerId="AD" clId="Web-{34E4E556-BC23-72BE-56EB-934CDDA6CB16}" dt="2026-06-05T23:42:19.862" v="1172" actId="20577"/>
          <ac:spMkLst>
            <pc:docMk/>
            <pc:sldMk cId="3752445432" sldId="264"/>
            <ac:spMk id="3" creationId="{B47CCD29-34A1-8F0A-12F1-789606BD5046}"/>
          </ac:spMkLst>
        </pc:spChg>
      </pc:sldChg>
      <pc:sldChg chg="modSp new">
        <pc:chgData name="Shackeria Neckesha Nash Korylco (2509257)" userId="S::2509257@student.uwtsd.ac.uk::682546da-2432-4a25-b158-048576c9a167" providerId="AD" clId="Web-{34E4E556-BC23-72BE-56EB-934CDDA6CB16}" dt="2026-06-06T00:10:33.887" v="1853" actId="20577"/>
        <pc:sldMkLst>
          <pc:docMk/>
          <pc:sldMk cId="945040860" sldId="265"/>
        </pc:sldMkLst>
        <pc:spChg chg="mod">
          <ac:chgData name="Shackeria Neckesha Nash Korylco (2509257)" userId="S::2509257@student.uwtsd.ac.uk::682546da-2432-4a25-b158-048576c9a167" providerId="AD" clId="Web-{34E4E556-BC23-72BE-56EB-934CDDA6CB16}" dt="2026-06-05T23:44:06.225" v="1201" actId="20577"/>
          <ac:spMkLst>
            <pc:docMk/>
            <pc:sldMk cId="945040860" sldId="265"/>
            <ac:spMk id="2" creationId="{943605E8-CA30-5E0A-BFB3-E9E43696ABA1}"/>
          </ac:spMkLst>
        </pc:spChg>
        <pc:spChg chg="mod">
          <ac:chgData name="Shackeria Neckesha Nash Korylco (2509257)" userId="S::2509257@student.uwtsd.ac.uk::682546da-2432-4a25-b158-048576c9a167" providerId="AD" clId="Web-{34E4E556-BC23-72BE-56EB-934CDDA6CB16}" dt="2026-06-06T00:10:33.887" v="1853" actId="20577"/>
          <ac:spMkLst>
            <pc:docMk/>
            <pc:sldMk cId="945040860" sldId="265"/>
            <ac:spMk id="3" creationId="{B3E15BFA-63D2-04E2-476A-3C44FA420D81}"/>
          </ac:spMkLst>
        </pc:spChg>
      </pc:sldChg>
    </pc:docChg>
  </pc:docChgLst>
  <pc:docChgLst>
    <pc:chgData name="Shackeria Neckesha Nash Korylco (2509257)" userId="S::2509257@student.uwtsd.ac.uk::682546da-2432-4a25-b158-048576c9a167" providerId="AD" clId="Web-{F7B76182-8003-4537-5B2D-AF3E8F0E588C}"/>
    <pc:docChg chg="modSld">
      <pc:chgData name="Shackeria Neckesha Nash Korylco (2509257)" userId="S::2509257@student.uwtsd.ac.uk::682546da-2432-4a25-b158-048576c9a167" providerId="AD" clId="Web-{F7B76182-8003-4537-5B2D-AF3E8F0E588C}" dt="2026-06-04T11:06:04.424" v="206" actId="20577"/>
      <pc:docMkLst>
        <pc:docMk/>
      </pc:docMkLst>
      <pc:sldChg chg="modSp">
        <pc:chgData name="Shackeria Neckesha Nash Korylco (2509257)" userId="S::2509257@student.uwtsd.ac.uk::682546da-2432-4a25-b158-048576c9a167" providerId="AD" clId="Web-{F7B76182-8003-4537-5B2D-AF3E8F0E588C}" dt="2026-06-02T00:47:47.313" v="1" actId="20577"/>
        <pc:sldMkLst>
          <pc:docMk/>
          <pc:sldMk cId="0" sldId="256"/>
        </pc:sldMkLst>
        <pc:spChg chg="mod">
          <ac:chgData name="Shackeria Neckesha Nash Korylco (2509257)" userId="S::2509257@student.uwtsd.ac.uk::682546da-2432-4a25-b158-048576c9a167" providerId="AD" clId="Web-{F7B76182-8003-4537-5B2D-AF3E8F0E588C}" dt="2026-06-02T00:47:47.313" v="1" actId="20577"/>
          <ac:spMkLst>
            <pc:docMk/>
            <pc:sldMk cId="0" sldId="256"/>
            <ac:spMk id="2" creationId="{8B545608-F1E1-5AD9-7EB9-809F2C2FAD6B}"/>
          </ac:spMkLst>
        </pc:spChg>
      </pc:sldChg>
      <pc:sldChg chg="modSp">
        <pc:chgData name="Shackeria Neckesha Nash Korylco (2509257)" userId="S::2509257@student.uwtsd.ac.uk::682546da-2432-4a25-b158-048576c9a167" providerId="AD" clId="Web-{F7B76182-8003-4537-5B2D-AF3E8F0E588C}" dt="2026-06-04T11:05:45.220" v="201" actId="20577"/>
        <pc:sldMkLst>
          <pc:docMk/>
          <pc:sldMk cId="0" sldId="257"/>
        </pc:sldMkLst>
        <pc:spChg chg="mod">
          <ac:chgData name="Shackeria Neckesha Nash Korylco (2509257)" userId="S::2509257@student.uwtsd.ac.uk::682546da-2432-4a25-b158-048576c9a167" providerId="AD" clId="Web-{F7B76182-8003-4537-5B2D-AF3E8F0E588C}" dt="2026-06-04T11:05:45.220" v="201" actId="20577"/>
          <ac:spMkLst>
            <pc:docMk/>
            <pc:sldMk cId="0" sldId="257"/>
            <ac:spMk id="3" creationId="{58BA5D6C-FBE8-3C27-473D-BAE8B20D6E68}"/>
          </ac:spMkLst>
        </pc:spChg>
      </pc:sldChg>
      <pc:sldChg chg="modSp">
        <pc:chgData name="Shackeria Neckesha Nash Korylco (2509257)" userId="S::2509257@student.uwtsd.ac.uk::682546da-2432-4a25-b158-048576c9a167" providerId="AD" clId="Web-{F7B76182-8003-4537-5B2D-AF3E8F0E588C}" dt="2026-06-04T11:06:04.424" v="206" actId="20577"/>
        <pc:sldMkLst>
          <pc:docMk/>
          <pc:sldMk cId="0" sldId="259"/>
        </pc:sldMkLst>
        <pc:spChg chg="mod">
          <ac:chgData name="Shackeria Neckesha Nash Korylco (2509257)" userId="S::2509257@student.uwtsd.ac.uk::682546da-2432-4a25-b158-048576c9a167" providerId="AD" clId="Web-{F7B76182-8003-4537-5B2D-AF3E8F0E588C}" dt="2026-06-04T11:06:04.424" v="206" actId="20577"/>
          <ac:spMkLst>
            <pc:docMk/>
            <pc:sldMk cId="0" sldId="259"/>
            <ac:spMk id="3" creationId="{07D8835D-0EC5-E4BC-DF79-858D3E381508}"/>
          </ac:spMkLst>
        </pc:spChg>
        <pc:picChg chg="mod">
          <ac:chgData name="Shackeria Neckesha Nash Korylco (2509257)" userId="S::2509257@student.uwtsd.ac.uk::682546da-2432-4a25-b158-048576c9a167" providerId="AD" clId="Web-{F7B76182-8003-4537-5B2D-AF3E8F0E588C}" dt="2026-06-04T10:58:34.298" v="129" actId="14100"/>
          <ac:picMkLst>
            <pc:docMk/>
            <pc:sldMk cId="0" sldId="259"/>
            <ac:picMk id="1030" creationId="{342AC25A-5F38-2694-2E8C-26E3F4F74EFE}"/>
          </ac:picMkLst>
        </pc:picChg>
      </pc:sldChg>
    </pc:docChg>
  </pc:docChgLst>
  <pc:docChgLst>
    <pc:chgData name="Shackeria Neckesha Nash Korylco (2509257)" userId="S::2509257@student.uwtsd.ac.uk::682546da-2432-4a25-b158-048576c9a167" providerId="AD" clId="Web-{B75258FA-57E2-949E-03BC-5AF0B6CC150D}"/>
    <pc:docChg chg="mod addSld modSld modMainMaster">
      <pc:chgData name="Shackeria Neckesha Nash Korylco (2509257)" userId="S::2509257@student.uwtsd.ac.uk::682546da-2432-4a25-b158-048576c9a167" providerId="AD" clId="Web-{B75258FA-57E2-949E-03BC-5AF0B6CC150D}" dt="2026-06-06T02:38:05.734" v="1055"/>
      <pc:docMkLst>
        <pc:docMk/>
      </pc:docMkLst>
      <pc:sldChg chg="modSp">
        <pc:chgData name="Shackeria Neckesha Nash Korylco (2509257)" userId="S::2509257@student.uwtsd.ac.uk::682546da-2432-4a25-b158-048576c9a167" providerId="AD" clId="Web-{B75258FA-57E2-949E-03BC-5AF0B6CC150D}" dt="2026-06-06T02:37:31.028" v="1051" actId="20577"/>
        <pc:sldMkLst>
          <pc:docMk/>
          <pc:sldMk cId="0" sldId="257"/>
        </pc:sldMkLst>
        <pc:spChg chg="mod">
          <ac:chgData name="Shackeria Neckesha Nash Korylco (2509257)" userId="S::2509257@student.uwtsd.ac.uk::682546da-2432-4a25-b158-048576c9a167" providerId="AD" clId="Web-{B75258FA-57E2-949E-03BC-5AF0B6CC150D}" dt="2026-06-06T02:37:31.028" v="1051" actId="20577"/>
          <ac:spMkLst>
            <pc:docMk/>
            <pc:sldMk cId="0" sldId="257"/>
            <ac:spMk id="3" creationId="{58BA5D6C-FBE8-3C27-473D-BAE8B20D6E68}"/>
          </ac:spMkLst>
        </pc:spChg>
      </pc:sldChg>
      <pc:sldChg chg="modSp">
        <pc:chgData name="Shackeria Neckesha Nash Korylco (2509257)" userId="S::2509257@student.uwtsd.ac.uk::682546da-2432-4a25-b158-048576c9a167" providerId="AD" clId="Web-{B75258FA-57E2-949E-03BC-5AF0B6CC150D}" dt="2026-06-06T02:29:23.537" v="1034" actId="14100"/>
        <pc:sldMkLst>
          <pc:docMk/>
          <pc:sldMk cId="0" sldId="258"/>
        </pc:sldMkLst>
        <pc:spChg chg="mod">
          <ac:chgData name="Shackeria Neckesha Nash Korylco (2509257)" userId="S::2509257@student.uwtsd.ac.uk::682546da-2432-4a25-b158-048576c9a167" providerId="AD" clId="Web-{B75258FA-57E2-949E-03BC-5AF0B6CC150D}" dt="2026-06-06T02:29:23.537" v="1034" actId="14100"/>
          <ac:spMkLst>
            <pc:docMk/>
            <pc:sldMk cId="0" sldId="258"/>
            <ac:spMk id="3" creationId="{77E40085-666C-7279-24AC-21234EB0DDE6}"/>
          </ac:spMkLst>
        </pc:spChg>
      </pc:sldChg>
      <pc:sldChg chg="modSp">
        <pc:chgData name="Shackeria Neckesha Nash Korylco (2509257)" userId="S::2509257@student.uwtsd.ac.uk::682546da-2432-4a25-b158-048576c9a167" providerId="AD" clId="Web-{B75258FA-57E2-949E-03BC-5AF0B6CC150D}" dt="2026-06-06T02:34:33.139" v="1040" actId="20577"/>
        <pc:sldMkLst>
          <pc:docMk/>
          <pc:sldMk cId="0" sldId="259"/>
        </pc:sldMkLst>
        <pc:spChg chg="mod">
          <ac:chgData name="Shackeria Neckesha Nash Korylco (2509257)" userId="S::2509257@student.uwtsd.ac.uk::682546da-2432-4a25-b158-048576c9a167" providerId="AD" clId="Web-{B75258FA-57E2-949E-03BC-5AF0B6CC150D}" dt="2026-06-06T02:34:33.139" v="1040" actId="20577"/>
          <ac:spMkLst>
            <pc:docMk/>
            <pc:sldMk cId="0" sldId="259"/>
            <ac:spMk id="3" creationId="{07D8835D-0EC5-E4BC-DF79-858D3E381508}"/>
          </ac:spMkLst>
        </pc:spChg>
      </pc:sldChg>
      <pc:sldChg chg="addSp delSp modSp">
        <pc:chgData name="Shackeria Neckesha Nash Korylco (2509257)" userId="S::2509257@student.uwtsd.ac.uk::682546da-2432-4a25-b158-048576c9a167" providerId="AD" clId="Web-{B75258FA-57E2-949E-03BC-5AF0B6CC150D}" dt="2026-06-06T02:16:58.915" v="715"/>
        <pc:sldMkLst>
          <pc:docMk/>
          <pc:sldMk cId="158790111" sldId="267"/>
        </pc:sldMkLst>
        <pc:spChg chg="mod">
          <ac:chgData name="Shackeria Neckesha Nash Korylco (2509257)" userId="S::2509257@student.uwtsd.ac.uk::682546da-2432-4a25-b158-048576c9a167" providerId="AD" clId="Web-{B75258FA-57E2-949E-03BC-5AF0B6CC150D}" dt="2026-06-06T02:02:04.110" v="5" actId="20577"/>
          <ac:spMkLst>
            <pc:docMk/>
            <pc:sldMk cId="158790111" sldId="267"/>
            <ac:spMk id="3" creationId="{343F3D4F-ED11-6E9B-D9CF-2563B5882FBB}"/>
          </ac:spMkLst>
        </pc:spChg>
      </pc:sldChg>
      <pc:sldChg chg="delSp modSp new">
        <pc:chgData name="Shackeria Neckesha Nash Korylco (2509257)" userId="S::2509257@student.uwtsd.ac.uk::682546da-2432-4a25-b158-048576c9a167" providerId="AD" clId="Web-{B75258FA-57E2-949E-03BC-5AF0B6CC150D}" dt="2026-06-06T02:18:33.563" v="720" actId="1076"/>
        <pc:sldMkLst>
          <pc:docMk/>
          <pc:sldMk cId="944534585" sldId="268"/>
        </pc:sldMkLst>
        <pc:spChg chg="mod">
          <ac:chgData name="Shackeria Neckesha Nash Korylco (2509257)" userId="S::2509257@student.uwtsd.ac.uk::682546da-2432-4a25-b158-048576c9a167" providerId="AD" clId="Web-{B75258FA-57E2-949E-03BC-5AF0B6CC150D}" dt="2026-06-06T02:14:18.152" v="697" actId="14100"/>
          <ac:spMkLst>
            <pc:docMk/>
            <pc:sldMk cId="944534585" sldId="268"/>
            <ac:spMk id="2" creationId="{8F8D8EEB-8318-C9E3-E0CF-22BA37C91951}"/>
          </ac:spMkLst>
        </pc:spChg>
        <pc:spChg chg="mod">
          <ac:chgData name="Shackeria Neckesha Nash Korylco (2509257)" userId="S::2509257@student.uwtsd.ac.uk::682546da-2432-4a25-b158-048576c9a167" providerId="AD" clId="Web-{B75258FA-57E2-949E-03BC-5AF0B6CC150D}" dt="2026-06-06T02:18:33.563" v="720" actId="1076"/>
          <ac:spMkLst>
            <pc:docMk/>
            <pc:sldMk cId="944534585" sldId="268"/>
            <ac:spMk id="3" creationId="{59B532AA-5A58-CB19-46BD-514EA56D0E39}"/>
          </ac:spMkLst>
        </pc:spChg>
      </pc:sldChg>
      <pc:sldChg chg="modSp new">
        <pc:chgData name="Shackeria Neckesha Nash Korylco (2509257)" userId="S::2509257@student.uwtsd.ac.uk::682546da-2432-4a25-b158-048576c9a167" providerId="AD" clId="Web-{B75258FA-57E2-949E-03BC-5AF0B6CC150D}" dt="2026-06-06T02:29:01.082" v="1032" actId="14100"/>
        <pc:sldMkLst>
          <pc:docMk/>
          <pc:sldMk cId="2957027057" sldId="269"/>
        </pc:sldMkLst>
        <pc:spChg chg="mod">
          <ac:chgData name="Shackeria Neckesha Nash Korylco (2509257)" userId="S::2509257@student.uwtsd.ac.uk::682546da-2432-4a25-b158-048576c9a167" providerId="AD" clId="Web-{B75258FA-57E2-949E-03BC-5AF0B6CC150D}" dt="2026-06-06T02:19:35.365" v="732" actId="20577"/>
          <ac:spMkLst>
            <pc:docMk/>
            <pc:sldMk cId="2957027057" sldId="269"/>
            <ac:spMk id="2" creationId="{837D499B-E359-041E-DE56-81ACF8DBA1FD}"/>
          </ac:spMkLst>
        </pc:spChg>
        <pc:spChg chg="mod">
          <ac:chgData name="Shackeria Neckesha Nash Korylco (2509257)" userId="S::2509257@student.uwtsd.ac.uk::682546da-2432-4a25-b158-048576c9a167" providerId="AD" clId="Web-{B75258FA-57E2-949E-03BC-5AF0B6CC150D}" dt="2026-06-06T02:29:01.082" v="1032" actId="14100"/>
          <ac:spMkLst>
            <pc:docMk/>
            <pc:sldMk cId="2957027057" sldId="269"/>
            <ac:spMk id="3" creationId="{C08888D3-EE22-1BBD-2065-277FA4E6ED53}"/>
          </ac:spMkLst>
        </pc:spChg>
      </pc:sldChg>
      <pc:sldMasterChg chg="mod modSldLayout">
        <pc:chgData name="Shackeria Neckesha Nash Korylco (2509257)" userId="S::2509257@student.uwtsd.ac.uk::682546da-2432-4a25-b158-048576c9a167" providerId="AD" clId="Web-{B75258FA-57E2-949E-03BC-5AF0B6CC150D}" dt="2026-06-06T02:17:03.259" v="718"/>
        <pc:sldMasterMkLst>
          <pc:docMk/>
          <pc:sldMasterMk cId="889755643" sldId="2147483896"/>
        </pc:sldMasterMkLst>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3735712422" sldId="2147483897"/>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1656089580" sldId="2147483898"/>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1612397052" sldId="2147483899"/>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1602006418" sldId="2147483900"/>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3209098553" sldId="2147483901"/>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2649928478" sldId="2147483902"/>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3106408919" sldId="2147483903"/>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3377964120" sldId="2147483904"/>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4201008993" sldId="2147483905"/>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3127113921" sldId="2147483906"/>
          </pc:sldLayoutMkLst>
        </pc:sldLayoutChg>
        <pc:sldLayoutChg chg="mod">
          <pc:chgData name="Shackeria Neckesha Nash Korylco (2509257)" userId="S::2509257@student.uwtsd.ac.uk::682546da-2432-4a25-b158-048576c9a167" providerId="AD" clId="Web-{B75258FA-57E2-949E-03BC-5AF0B6CC150D}" dt="2026-06-06T02:17:03.259" v="718"/>
          <pc:sldLayoutMkLst>
            <pc:docMk/>
            <pc:sldMasterMk cId="889755643" sldId="2147483896"/>
            <pc:sldLayoutMk cId="4239292985" sldId="2147483907"/>
          </pc:sldLayoutMkLst>
        </pc:sldLayoutChg>
      </pc:sldMasterChg>
    </pc:docChg>
  </pc:docChgLst>
  <pc:docChgLst>
    <pc:chgData name="Shackeria Neckesha Nash Korylco (2509257)" userId="S::2509257@student.uwtsd.ac.uk::682546da-2432-4a25-b158-048576c9a167" providerId="AD" clId="Web-{9ADBC069-2BE1-A381-176C-ED1612D24FD7}"/>
    <pc:docChg chg="modSld">
      <pc:chgData name="Shackeria Neckesha Nash Korylco (2509257)" userId="S::2509257@student.uwtsd.ac.uk::682546da-2432-4a25-b158-048576c9a167" providerId="AD" clId="Web-{9ADBC069-2BE1-A381-176C-ED1612D24FD7}" dt="2026-06-05T23:10:42.546" v="665" actId="20577"/>
      <pc:docMkLst>
        <pc:docMk/>
      </pc:docMkLst>
      <pc:sldChg chg="addSp delSp modSp">
        <pc:chgData name="Shackeria Neckesha Nash Korylco (2509257)" userId="S::2509257@student.uwtsd.ac.uk::682546da-2432-4a25-b158-048576c9a167" providerId="AD" clId="Web-{9ADBC069-2BE1-A381-176C-ED1612D24FD7}" dt="2026-06-05T23:10:42.546" v="665" actId="20577"/>
        <pc:sldMkLst>
          <pc:docMk/>
          <pc:sldMk cId="0" sldId="263"/>
        </pc:sldMkLst>
        <pc:spChg chg="mod">
          <ac:chgData name="Shackeria Neckesha Nash Korylco (2509257)" userId="S::2509257@student.uwtsd.ac.uk::682546da-2432-4a25-b158-048576c9a167" providerId="AD" clId="Web-{9ADBC069-2BE1-A381-176C-ED1612D24FD7}" dt="2026-06-05T23:09:49.622" v="636" actId="1076"/>
          <ac:spMkLst>
            <pc:docMk/>
            <pc:sldMk cId="0" sldId="263"/>
            <ac:spMk id="2" creationId="{0831F681-5B8F-00C1-A91B-F3C80F81C65A}"/>
          </ac:spMkLst>
        </pc:spChg>
      </pc:sldChg>
    </pc:docChg>
  </pc:docChgLst>
  <pc:docChgLst>
    <pc:chgData name="Shackeria Neckesha Nash Korylco (2509257)" userId="S::2509257@student.uwtsd.ac.uk::682546da-2432-4a25-b158-048576c9a167" providerId="AD" clId="Web-{B8732C33-04F2-42B5-EA3B-265EB7055D92}"/>
    <pc:docChg chg="mod addSld modSld addMainMaster delMainMaster">
      <pc:chgData name="Shackeria Neckesha Nash Korylco (2509257)" userId="S::2509257@student.uwtsd.ac.uk::682546da-2432-4a25-b158-048576c9a167" providerId="AD" clId="Web-{B8732C33-04F2-42B5-EA3B-265EB7055D92}" dt="2026-06-06T02:00:33.765" v="2611" actId="20577"/>
      <pc:docMkLst>
        <pc:docMk/>
      </pc:docMkLst>
      <pc:sldChg chg="delSp modSp mod modClrScheme delDesignElem chgLayout">
        <pc:chgData name="Shackeria Neckesha Nash Korylco (2509257)" userId="S::2509257@student.uwtsd.ac.uk::682546da-2432-4a25-b158-048576c9a167" providerId="AD" clId="Web-{B8732C33-04F2-42B5-EA3B-265EB7055D92}" dt="2026-06-06T00:48:49.710" v="2004"/>
        <pc:sldMkLst>
          <pc:docMk/>
          <pc:sldMk cId="0" sldId="256"/>
        </pc:sldMkLst>
        <pc:spChg chg="mod ord">
          <ac:chgData name="Shackeria Neckesha Nash Korylco (2509257)" userId="S::2509257@student.uwtsd.ac.uk::682546da-2432-4a25-b158-048576c9a167" providerId="AD" clId="Web-{B8732C33-04F2-42B5-EA3B-265EB7055D92}" dt="2026-06-06T00:48:49.710" v="2004"/>
          <ac:spMkLst>
            <pc:docMk/>
            <pc:sldMk cId="0" sldId="256"/>
            <ac:spMk id="2" creationId="{8B545608-F1E1-5AD9-7EB9-809F2C2FAD6B}"/>
          </ac:spMkLst>
        </pc:spChg>
      </pc:sldChg>
      <pc:sldChg chg="modSp mod modClrScheme chgLayout">
        <pc:chgData name="Shackeria Neckesha Nash Korylco (2509257)" userId="S::2509257@student.uwtsd.ac.uk::682546da-2432-4a25-b158-048576c9a167" providerId="AD" clId="Web-{B8732C33-04F2-42B5-EA3B-265EB7055D92}" dt="2026-06-06T01:03:47.198" v="2095" actId="20577"/>
        <pc:sldMkLst>
          <pc:docMk/>
          <pc:sldMk cId="0" sldId="257"/>
        </pc:sldMkLst>
        <pc:spChg chg="mod ord">
          <ac:chgData name="Shackeria Neckesha Nash Korylco (2509257)" userId="S::2509257@student.uwtsd.ac.uk::682546da-2432-4a25-b158-048576c9a167" providerId="AD" clId="Web-{B8732C33-04F2-42B5-EA3B-265EB7055D92}" dt="2026-06-06T00:48:49.710" v="2004"/>
          <ac:spMkLst>
            <pc:docMk/>
            <pc:sldMk cId="0" sldId="257"/>
            <ac:spMk id="2" creationId="{986AA7C4-510F-599F-ECE8-5DEE94C27558}"/>
          </ac:spMkLst>
        </pc:spChg>
        <pc:spChg chg="mod ord">
          <ac:chgData name="Shackeria Neckesha Nash Korylco (2509257)" userId="S::2509257@student.uwtsd.ac.uk::682546da-2432-4a25-b158-048576c9a167" providerId="AD" clId="Web-{B8732C33-04F2-42B5-EA3B-265EB7055D92}" dt="2026-06-06T01:03:47.198" v="2095" actId="20577"/>
          <ac:spMkLst>
            <pc:docMk/>
            <pc:sldMk cId="0" sldId="257"/>
            <ac:spMk id="3" creationId="{58BA5D6C-FBE8-3C27-473D-BAE8B20D6E68}"/>
          </ac:spMkLst>
        </pc:spChg>
      </pc:sldChg>
      <pc:sldChg chg="delSp modSp mod modClrScheme delDesignElem chgLayout">
        <pc:chgData name="Shackeria Neckesha Nash Korylco (2509257)" userId="S::2509257@student.uwtsd.ac.uk::682546da-2432-4a25-b158-048576c9a167" providerId="AD" clId="Web-{B8732C33-04F2-42B5-EA3B-265EB7055D92}" dt="2026-06-06T00:48:49.710" v="2004"/>
        <pc:sldMkLst>
          <pc:docMk/>
          <pc:sldMk cId="0" sldId="258"/>
        </pc:sldMkLst>
        <pc:spChg chg="mod ord">
          <ac:chgData name="Shackeria Neckesha Nash Korylco (2509257)" userId="S::2509257@student.uwtsd.ac.uk::682546da-2432-4a25-b158-048576c9a167" providerId="AD" clId="Web-{B8732C33-04F2-42B5-EA3B-265EB7055D92}" dt="2026-06-06T00:48:49.710" v="2004"/>
          <ac:spMkLst>
            <pc:docMk/>
            <pc:sldMk cId="0" sldId="258"/>
            <ac:spMk id="2" creationId="{88AC1435-0EFD-E92C-B34C-6D8079A57339}"/>
          </ac:spMkLst>
        </pc:spChg>
        <pc:spChg chg="mod ord">
          <ac:chgData name="Shackeria Neckesha Nash Korylco (2509257)" userId="S::2509257@student.uwtsd.ac.uk::682546da-2432-4a25-b158-048576c9a167" providerId="AD" clId="Web-{B8732C33-04F2-42B5-EA3B-265EB7055D92}" dt="2026-06-06T00:48:49.710" v="2004"/>
          <ac:spMkLst>
            <pc:docMk/>
            <pc:sldMk cId="0" sldId="258"/>
            <ac:spMk id="3" creationId="{77E40085-666C-7279-24AC-21234EB0DDE6}"/>
          </ac:spMkLst>
        </pc:spChg>
      </pc:sldChg>
      <pc:sldChg chg="delSp modSp mod modClrScheme delDesignElem chgLayout">
        <pc:chgData name="Shackeria Neckesha Nash Korylco (2509257)" userId="S::2509257@student.uwtsd.ac.uk::682546da-2432-4a25-b158-048576c9a167" providerId="AD" clId="Web-{B8732C33-04F2-42B5-EA3B-265EB7055D92}" dt="2026-06-06T00:48:49.710" v="2004"/>
        <pc:sldMkLst>
          <pc:docMk/>
          <pc:sldMk cId="0" sldId="259"/>
        </pc:sldMkLst>
        <pc:spChg chg="mod ord">
          <ac:chgData name="Shackeria Neckesha Nash Korylco (2509257)" userId="S::2509257@student.uwtsd.ac.uk::682546da-2432-4a25-b158-048576c9a167" providerId="AD" clId="Web-{B8732C33-04F2-42B5-EA3B-265EB7055D92}" dt="2026-06-06T00:48:49.710" v="2004"/>
          <ac:spMkLst>
            <pc:docMk/>
            <pc:sldMk cId="0" sldId="259"/>
            <ac:spMk id="2" creationId="{29ABA700-1931-BF6F-CEC5-D3CD63BC4F74}"/>
          </ac:spMkLst>
        </pc:spChg>
        <pc:spChg chg="mod ord">
          <ac:chgData name="Shackeria Neckesha Nash Korylco (2509257)" userId="S::2509257@student.uwtsd.ac.uk::682546da-2432-4a25-b158-048576c9a167" providerId="AD" clId="Web-{B8732C33-04F2-42B5-EA3B-265EB7055D92}" dt="2026-06-06T00:48:49.710" v="2004"/>
          <ac:spMkLst>
            <pc:docMk/>
            <pc:sldMk cId="0" sldId="259"/>
            <ac:spMk id="3" creationId="{07D8835D-0EC5-E4BC-DF79-858D3E381508}"/>
          </ac:spMkLst>
        </pc:spChg>
        <pc:picChg chg="mod">
          <ac:chgData name="Shackeria Neckesha Nash Korylco (2509257)" userId="S::2509257@student.uwtsd.ac.uk::682546da-2432-4a25-b158-048576c9a167" providerId="AD" clId="Web-{B8732C33-04F2-42B5-EA3B-265EB7055D92}" dt="2026-06-06T00:48:18.787" v="2001" actId="14100"/>
          <ac:picMkLst>
            <pc:docMk/>
            <pc:sldMk cId="0" sldId="259"/>
            <ac:picMk id="1030" creationId="{342AC25A-5F38-2694-2E8C-26E3F4F74EFE}"/>
          </ac:picMkLst>
        </pc:picChg>
      </pc:sldChg>
      <pc:sldChg chg="modSp mod modClrScheme chgLayout">
        <pc:chgData name="Shackeria Neckesha Nash Korylco (2509257)" userId="S::2509257@student.uwtsd.ac.uk::682546da-2432-4a25-b158-048576c9a167" providerId="AD" clId="Web-{B8732C33-04F2-42B5-EA3B-265EB7055D92}" dt="2026-06-06T00:48:49.710" v="2004"/>
        <pc:sldMkLst>
          <pc:docMk/>
          <pc:sldMk cId="0" sldId="261"/>
        </pc:sldMkLst>
        <pc:graphicFrameChg chg="mod ord">
          <ac:chgData name="Shackeria Neckesha Nash Korylco (2509257)" userId="S::2509257@student.uwtsd.ac.uk::682546da-2432-4a25-b158-048576c9a167" providerId="AD" clId="Web-{B8732C33-04F2-42B5-EA3B-265EB7055D92}" dt="2026-06-06T00:48:49.710" v="2004"/>
          <ac:graphicFrameMkLst>
            <pc:docMk/>
            <pc:sldMk cId="0" sldId="261"/>
            <ac:graphicFrameMk id="4" creationId="{DCFDC05A-0E8E-8AD3-B305-FB27ED60BF31}"/>
          </ac:graphicFrameMkLst>
        </pc:graphicFrameChg>
      </pc:sldChg>
      <pc:sldChg chg="modSp mod modClrScheme chgLayout">
        <pc:chgData name="Shackeria Neckesha Nash Korylco (2509257)" userId="S::2509257@student.uwtsd.ac.uk::682546da-2432-4a25-b158-048576c9a167" providerId="AD" clId="Web-{B8732C33-04F2-42B5-EA3B-265EB7055D92}" dt="2026-06-06T00:48:49.710" v="2004"/>
        <pc:sldMkLst>
          <pc:docMk/>
          <pc:sldMk cId="0" sldId="262"/>
        </pc:sldMkLst>
        <pc:spChg chg="mod ord">
          <ac:chgData name="Shackeria Neckesha Nash Korylco (2509257)" userId="S::2509257@student.uwtsd.ac.uk::682546da-2432-4a25-b158-048576c9a167" providerId="AD" clId="Web-{B8732C33-04F2-42B5-EA3B-265EB7055D92}" dt="2026-06-06T00:48:49.710" v="2004"/>
          <ac:spMkLst>
            <pc:docMk/>
            <pc:sldMk cId="0" sldId="262"/>
            <ac:spMk id="2" creationId="{3344CA62-C1F4-F6AE-4C44-773FCA542984}"/>
          </ac:spMkLst>
        </pc:spChg>
        <pc:spChg chg="mod ord">
          <ac:chgData name="Shackeria Neckesha Nash Korylco (2509257)" userId="S::2509257@student.uwtsd.ac.uk::682546da-2432-4a25-b158-048576c9a167" providerId="AD" clId="Web-{B8732C33-04F2-42B5-EA3B-265EB7055D92}" dt="2026-06-06T00:48:49.710" v="2004"/>
          <ac:spMkLst>
            <pc:docMk/>
            <pc:sldMk cId="0" sldId="262"/>
            <ac:spMk id="3" creationId="{CF41B1CD-40B6-94B9-EDB5-0CD5473AFD35}"/>
          </ac:spMkLst>
        </pc:spChg>
      </pc:sldChg>
      <pc:sldChg chg="modSp mod modClrScheme chgLayout">
        <pc:chgData name="Shackeria Neckesha Nash Korylco (2509257)" userId="S::2509257@student.uwtsd.ac.uk::682546da-2432-4a25-b158-048576c9a167" providerId="AD" clId="Web-{B8732C33-04F2-42B5-EA3B-265EB7055D92}" dt="2026-06-06T00:50:16.245" v="2011" actId="20577"/>
        <pc:sldMkLst>
          <pc:docMk/>
          <pc:sldMk cId="0" sldId="263"/>
        </pc:sldMkLst>
        <pc:spChg chg="mod ord">
          <ac:chgData name="Shackeria Neckesha Nash Korylco (2509257)" userId="S::2509257@student.uwtsd.ac.uk::682546da-2432-4a25-b158-048576c9a167" providerId="AD" clId="Web-{B8732C33-04F2-42B5-EA3B-265EB7055D92}" dt="2026-06-06T00:48:49.710" v="2004"/>
          <ac:spMkLst>
            <pc:docMk/>
            <pc:sldMk cId="0" sldId="263"/>
            <ac:spMk id="2" creationId="{0831F681-5B8F-00C1-A91B-F3C80F81C65A}"/>
          </ac:spMkLst>
        </pc:spChg>
      </pc:sldChg>
      <pc:sldChg chg="modSp mod modClrScheme chgLayout">
        <pc:chgData name="Shackeria Neckesha Nash Korylco (2509257)" userId="S::2509257@student.uwtsd.ac.uk::682546da-2432-4a25-b158-048576c9a167" providerId="AD" clId="Web-{B8732C33-04F2-42B5-EA3B-265EB7055D92}" dt="2026-06-06T00:48:49.710" v="2004"/>
        <pc:sldMkLst>
          <pc:docMk/>
          <pc:sldMk cId="3752445432" sldId="264"/>
        </pc:sldMkLst>
        <pc:spChg chg="mod ord">
          <ac:chgData name="Shackeria Neckesha Nash Korylco (2509257)" userId="S::2509257@student.uwtsd.ac.uk::682546da-2432-4a25-b158-048576c9a167" providerId="AD" clId="Web-{B8732C33-04F2-42B5-EA3B-265EB7055D92}" dt="2026-06-06T00:48:49.710" v="2004"/>
          <ac:spMkLst>
            <pc:docMk/>
            <pc:sldMk cId="3752445432" sldId="264"/>
            <ac:spMk id="2" creationId="{B58ACE6C-03C2-E693-71A3-801BE439885D}"/>
          </ac:spMkLst>
        </pc:spChg>
        <pc:spChg chg="mod ord">
          <ac:chgData name="Shackeria Neckesha Nash Korylco (2509257)" userId="S::2509257@student.uwtsd.ac.uk::682546da-2432-4a25-b158-048576c9a167" providerId="AD" clId="Web-{B8732C33-04F2-42B5-EA3B-265EB7055D92}" dt="2026-06-06T00:48:49.710" v="2004"/>
          <ac:spMkLst>
            <pc:docMk/>
            <pc:sldMk cId="3752445432" sldId="264"/>
            <ac:spMk id="3" creationId="{B47CCD29-34A1-8F0A-12F1-789606BD5046}"/>
          </ac:spMkLst>
        </pc:spChg>
      </pc:sldChg>
      <pc:sldChg chg="modSp mod modClrScheme chgLayout">
        <pc:chgData name="Shackeria Neckesha Nash Korylco (2509257)" userId="S::2509257@student.uwtsd.ac.uk::682546da-2432-4a25-b158-048576c9a167" providerId="AD" clId="Web-{B8732C33-04F2-42B5-EA3B-265EB7055D92}" dt="2026-06-06T00:48:49.710" v="2004"/>
        <pc:sldMkLst>
          <pc:docMk/>
          <pc:sldMk cId="945040860" sldId="265"/>
        </pc:sldMkLst>
        <pc:spChg chg="mod ord">
          <ac:chgData name="Shackeria Neckesha Nash Korylco (2509257)" userId="S::2509257@student.uwtsd.ac.uk::682546da-2432-4a25-b158-048576c9a167" providerId="AD" clId="Web-{B8732C33-04F2-42B5-EA3B-265EB7055D92}" dt="2026-06-06T00:48:49.710" v="2004"/>
          <ac:spMkLst>
            <pc:docMk/>
            <pc:sldMk cId="945040860" sldId="265"/>
            <ac:spMk id="2" creationId="{943605E8-CA30-5E0A-BFB3-E9E43696ABA1}"/>
          </ac:spMkLst>
        </pc:spChg>
        <pc:spChg chg="mod ord">
          <ac:chgData name="Shackeria Neckesha Nash Korylco (2509257)" userId="S::2509257@student.uwtsd.ac.uk::682546da-2432-4a25-b158-048576c9a167" providerId="AD" clId="Web-{B8732C33-04F2-42B5-EA3B-265EB7055D92}" dt="2026-06-06T00:48:49.710" v="2004"/>
          <ac:spMkLst>
            <pc:docMk/>
            <pc:sldMk cId="945040860" sldId="265"/>
            <ac:spMk id="3" creationId="{B3E15BFA-63D2-04E2-476A-3C44FA420D81}"/>
          </ac:spMkLst>
        </pc:spChg>
      </pc:sldChg>
      <pc:sldChg chg="addSp delSp modSp new mod modClrScheme chgLayout">
        <pc:chgData name="Shackeria Neckesha Nash Korylco (2509257)" userId="S::2509257@student.uwtsd.ac.uk::682546da-2432-4a25-b158-048576c9a167" providerId="AD" clId="Web-{B8732C33-04F2-42B5-EA3B-265EB7055D92}" dt="2026-06-06T01:43:28.842" v="2115"/>
        <pc:sldMkLst>
          <pc:docMk/>
          <pc:sldMk cId="3445510347" sldId="266"/>
        </pc:sldMkLst>
        <pc:spChg chg="mod ord">
          <ac:chgData name="Shackeria Neckesha Nash Korylco (2509257)" userId="S::2509257@student.uwtsd.ac.uk::682546da-2432-4a25-b158-048576c9a167" providerId="AD" clId="Web-{B8732C33-04F2-42B5-EA3B-265EB7055D92}" dt="2026-06-06T00:48:49.710" v="2004"/>
          <ac:spMkLst>
            <pc:docMk/>
            <pc:sldMk cId="3445510347" sldId="266"/>
            <ac:spMk id="2" creationId="{1DF66637-C465-7760-4941-5D902CBD73ED}"/>
          </ac:spMkLst>
        </pc:spChg>
        <pc:graphicFrameChg chg="add mod ord modGraphic">
          <ac:chgData name="Shackeria Neckesha Nash Korylco (2509257)" userId="S::2509257@student.uwtsd.ac.uk::682546da-2432-4a25-b158-048576c9a167" providerId="AD" clId="Web-{B8732C33-04F2-42B5-EA3B-265EB7055D92}" dt="2026-06-06T01:43:28.842" v="2115"/>
          <ac:graphicFrameMkLst>
            <pc:docMk/>
            <pc:sldMk cId="3445510347" sldId="266"/>
            <ac:graphicFrameMk id="4" creationId="{C93E74FB-DB6C-38B8-3A0E-B085A4CC4C4F}"/>
          </ac:graphicFrameMkLst>
        </pc:graphicFrameChg>
        <pc:graphicFrameChg chg="add mod modGraphic">
          <ac:chgData name="Shackeria Neckesha Nash Korylco (2509257)" userId="S::2509257@student.uwtsd.ac.uk::682546da-2432-4a25-b158-048576c9a167" providerId="AD" clId="Web-{B8732C33-04F2-42B5-EA3B-265EB7055D92}" dt="2026-06-06T00:54:13.379" v="2030" actId="1076"/>
          <ac:graphicFrameMkLst>
            <pc:docMk/>
            <pc:sldMk cId="3445510347" sldId="266"/>
            <ac:graphicFrameMk id="5" creationId="{278EE756-DF25-3277-2852-747D5B40555D}"/>
          </ac:graphicFrameMkLst>
        </pc:graphicFrameChg>
        <pc:picChg chg="add mod">
          <ac:chgData name="Shackeria Neckesha Nash Korylco (2509257)" userId="S::2509257@student.uwtsd.ac.uk::682546da-2432-4a25-b158-048576c9a167" providerId="AD" clId="Web-{B8732C33-04F2-42B5-EA3B-265EB7055D92}" dt="2026-06-06T00:59:16.641" v="2046" actId="1076"/>
          <ac:picMkLst>
            <pc:docMk/>
            <pc:sldMk cId="3445510347" sldId="266"/>
            <ac:picMk id="9" creationId="{A7D45AEF-347E-17A0-E66A-8F304DA67E58}"/>
          </ac:picMkLst>
        </pc:picChg>
      </pc:sldChg>
      <pc:sldChg chg="modSp new">
        <pc:chgData name="Shackeria Neckesha Nash Korylco (2509257)" userId="S::2509257@student.uwtsd.ac.uk::682546da-2432-4a25-b158-048576c9a167" providerId="AD" clId="Web-{B8732C33-04F2-42B5-EA3B-265EB7055D92}" dt="2026-06-06T02:00:33.765" v="2611" actId="20577"/>
        <pc:sldMkLst>
          <pc:docMk/>
          <pc:sldMk cId="158790111" sldId="267"/>
        </pc:sldMkLst>
        <pc:spChg chg="mod">
          <ac:chgData name="Shackeria Neckesha Nash Korylco (2509257)" userId="S::2509257@student.uwtsd.ac.uk::682546da-2432-4a25-b158-048576c9a167" providerId="AD" clId="Web-{B8732C33-04F2-42B5-EA3B-265EB7055D92}" dt="2026-06-06T01:59:57.356" v="2604" actId="20577"/>
          <ac:spMkLst>
            <pc:docMk/>
            <pc:sldMk cId="158790111" sldId="267"/>
            <ac:spMk id="2" creationId="{F8DDF89C-CE86-D444-A70E-914CF00B282A}"/>
          </ac:spMkLst>
        </pc:spChg>
        <pc:spChg chg="mod">
          <ac:chgData name="Shackeria Neckesha Nash Korylco (2509257)" userId="S::2509257@student.uwtsd.ac.uk::682546da-2432-4a25-b158-048576c9a167" providerId="AD" clId="Web-{B8732C33-04F2-42B5-EA3B-265EB7055D92}" dt="2026-06-06T02:00:33.765" v="2611" actId="20577"/>
          <ac:spMkLst>
            <pc:docMk/>
            <pc:sldMk cId="158790111" sldId="267"/>
            <ac:spMk id="3" creationId="{343F3D4F-ED11-6E9B-D9CF-2563B5882FBB}"/>
          </ac:spMkLst>
        </pc:spChg>
      </pc:sldChg>
      <pc:sldMasterChg chg="add addSldLayout modSldLayout">
        <pc:chgData name="Shackeria Neckesha Nash Korylco (2509257)" userId="S::2509257@student.uwtsd.ac.uk::682546da-2432-4a25-b158-048576c9a167" providerId="AD" clId="Web-{B8732C33-04F2-42B5-EA3B-265EB7055D92}" dt="2026-06-06T00:48:49.710" v="2004"/>
        <pc:sldMasterMkLst>
          <pc:docMk/>
          <pc:sldMasterMk cId="889755643" sldId="2147483896"/>
        </pc:sldMasterMkLst>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3735712422" sldId="2147483897"/>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1656089580" sldId="2147483898"/>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1612397052" sldId="2147483899"/>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1602006418" sldId="2147483900"/>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3209098553" sldId="2147483901"/>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2649928478" sldId="2147483902"/>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3106408919" sldId="2147483903"/>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3377964120" sldId="2147483904"/>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4201008993" sldId="2147483905"/>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3127113921" sldId="2147483906"/>
          </pc:sldLayoutMkLst>
        </pc:sldLayoutChg>
        <pc:sldLayoutChg chg="add mod replId">
          <pc:chgData name="Shackeria Neckesha Nash Korylco (2509257)" userId="S::2509257@student.uwtsd.ac.uk::682546da-2432-4a25-b158-048576c9a167" providerId="AD" clId="Web-{B8732C33-04F2-42B5-EA3B-265EB7055D92}" dt="2026-06-06T00:48:49.710" v="2004"/>
          <pc:sldLayoutMkLst>
            <pc:docMk/>
            <pc:sldMasterMk cId="889755643" sldId="2147483896"/>
            <pc:sldLayoutMk cId="4239292985" sldId="2147483907"/>
          </pc:sldLayoutMkLst>
        </pc:sldLayoutChg>
      </pc:sldMasterChg>
    </pc:docChg>
  </pc:docChgLst>
  <pc:docChgLst>
    <pc:chgData name="Shackeria Neckesha Nash Korylco (2509257)" userId="S::2509257@student.uwtsd.ac.uk::682546da-2432-4a25-b158-048576c9a167" providerId="AD" clId="Web-{C5079B8F-C0A2-0A29-DC80-F9F3B1863A7E}"/>
    <pc:docChg chg="modSld">
      <pc:chgData name="Shackeria Neckesha Nash Korylco (2509257)" userId="S::2509257@student.uwtsd.ac.uk::682546da-2432-4a25-b158-048576c9a167" providerId="AD" clId="Web-{C5079B8F-C0A2-0A29-DC80-F9F3B1863A7E}" dt="2026-06-10T22:10:02.836" v="19" actId="14100"/>
      <pc:docMkLst>
        <pc:docMk/>
      </pc:docMkLst>
      <pc:sldChg chg="modSp">
        <pc:chgData name="Shackeria Neckesha Nash Korylco (2509257)" userId="S::2509257@student.uwtsd.ac.uk::682546da-2432-4a25-b158-048576c9a167" providerId="AD" clId="Web-{C5079B8F-C0A2-0A29-DC80-F9F3B1863A7E}" dt="2026-06-10T22:10:02.836" v="19" actId="14100"/>
        <pc:sldMkLst>
          <pc:docMk/>
          <pc:sldMk cId="0" sldId="257"/>
        </pc:sldMkLst>
        <pc:spChg chg="mod">
          <ac:chgData name="Shackeria Neckesha Nash Korylco (2509257)" userId="S::2509257@student.uwtsd.ac.uk::682546da-2432-4a25-b158-048576c9a167" providerId="AD" clId="Web-{C5079B8F-C0A2-0A29-DC80-F9F3B1863A7E}" dt="2026-06-10T22:09:01.771" v="9" actId="14100"/>
          <ac:spMkLst>
            <pc:docMk/>
            <pc:sldMk cId="0" sldId="257"/>
            <ac:spMk id="2" creationId="{986AA7C4-510F-599F-ECE8-5DEE94C27558}"/>
          </ac:spMkLst>
        </pc:spChg>
        <pc:spChg chg="mod">
          <ac:chgData name="Shackeria Neckesha Nash Korylco (2509257)" userId="S::2509257@student.uwtsd.ac.uk::682546da-2432-4a25-b158-048576c9a167" providerId="AD" clId="Web-{C5079B8F-C0A2-0A29-DC80-F9F3B1863A7E}" dt="2026-06-10T22:10:02.836" v="19" actId="14100"/>
          <ac:spMkLst>
            <pc:docMk/>
            <pc:sldMk cId="0" sldId="257"/>
            <ac:spMk id="3" creationId="{58BA5D6C-FBE8-3C27-473D-BAE8B20D6E68}"/>
          </ac:spMkLst>
        </pc:spChg>
      </pc:sldChg>
    </pc:docChg>
  </pc:docChgLst>
  <pc:docChgLst>
    <pc:chgData name="Shackeria Neckesha Nash Korylco (2509257)" userId="S::2509257@student.uwtsd.ac.uk::682546da-2432-4a25-b158-048576c9a167" providerId="AD" clId="Web-{712CD289-7B1A-3BC0-EF92-198C766DC05E}"/>
    <pc:docChg chg="addSld delSld modSld">
      <pc:chgData name="Shackeria Neckesha Nash Korylco (2509257)" userId="S::2509257@student.uwtsd.ac.uk::682546da-2432-4a25-b158-048576c9a167" providerId="AD" clId="Web-{712CD289-7B1A-3BC0-EF92-198C766DC05E}" dt="2026-06-06T05:01:32.908" v="660"/>
      <pc:docMkLst>
        <pc:docMk/>
      </pc:docMkLst>
      <pc:sldChg chg="modSp">
        <pc:chgData name="Shackeria Neckesha Nash Korylco (2509257)" userId="S::2509257@student.uwtsd.ac.uk::682546da-2432-4a25-b158-048576c9a167" providerId="AD" clId="Web-{712CD289-7B1A-3BC0-EF92-198C766DC05E}" dt="2026-06-06T04:24:05.173" v="344" actId="20577"/>
        <pc:sldMkLst>
          <pc:docMk/>
          <pc:sldMk cId="0" sldId="257"/>
        </pc:sldMkLst>
        <pc:spChg chg="mod">
          <ac:chgData name="Shackeria Neckesha Nash Korylco (2509257)" userId="S::2509257@student.uwtsd.ac.uk::682546da-2432-4a25-b158-048576c9a167" providerId="AD" clId="Web-{712CD289-7B1A-3BC0-EF92-198C766DC05E}" dt="2026-06-06T04:24:05.173" v="344" actId="20577"/>
          <ac:spMkLst>
            <pc:docMk/>
            <pc:sldMk cId="0" sldId="257"/>
            <ac:spMk id="3" creationId="{58BA5D6C-FBE8-3C27-473D-BAE8B20D6E68}"/>
          </ac:spMkLst>
        </pc:spChg>
      </pc:sldChg>
      <pc:sldChg chg="modSp">
        <pc:chgData name="Shackeria Neckesha Nash Korylco (2509257)" userId="S::2509257@student.uwtsd.ac.uk::682546da-2432-4a25-b158-048576c9a167" providerId="AD" clId="Web-{712CD289-7B1A-3BC0-EF92-198C766DC05E}" dt="2026-06-06T04:58:08.934" v="632" actId="20577"/>
        <pc:sldMkLst>
          <pc:docMk/>
          <pc:sldMk cId="0" sldId="258"/>
        </pc:sldMkLst>
        <pc:spChg chg="mod">
          <ac:chgData name="Shackeria Neckesha Nash Korylco (2509257)" userId="S::2509257@student.uwtsd.ac.uk::682546da-2432-4a25-b158-048576c9a167" providerId="AD" clId="Web-{712CD289-7B1A-3BC0-EF92-198C766DC05E}" dt="2026-06-06T04:58:08.934" v="632" actId="20577"/>
          <ac:spMkLst>
            <pc:docMk/>
            <pc:sldMk cId="0" sldId="258"/>
            <ac:spMk id="2" creationId="{88AC1435-0EFD-E92C-B34C-6D8079A57339}"/>
          </ac:spMkLst>
        </pc:spChg>
        <pc:spChg chg="mod">
          <ac:chgData name="Shackeria Neckesha Nash Korylco (2509257)" userId="S::2509257@student.uwtsd.ac.uk::682546da-2432-4a25-b158-048576c9a167" providerId="AD" clId="Web-{712CD289-7B1A-3BC0-EF92-198C766DC05E}" dt="2026-06-06T04:57:52.683" v="629" actId="14100"/>
          <ac:spMkLst>
            <pc:docMk/>
            <pc:sldMk cId="0" sldId="258"/>
            <ac:spMk id="3" creationId="{77E40085-666C-7279-24AC-21234EB0DDE6}"/>
          </ac:spMkLst>
        </pc:spChg>
      </pc:sldChg>
      <pc:sldChg chg="modSp">
        <pc:chgData name="Shackeria Neckesha Nash Korylco (2509257)" userId="S::2509257@student.uwtsd.ac.uk::682546da-2432-4a25-b158-048576c9a167" providerId="AD" clId="Web-{712CD289-7B1A-3BC0-EF92-198C766DC05E}" dt="2026-06-06T04:57:40.698" v="628" actId="20577"/>
        <pc:sldMkLst>
          <pc:docMk/>
          <pc:sldMk cId="0" sldId="259"/>
        </pc:sldMkLst>
        <pc:spChg chg="mod">
          <ac:chgData name="Shackeria Neckesha Nash Korylco (2509257)" userId="S::2509257@student.uwtsd.ac.uk::682546da-2432-4a25-b158-048576c9a167" providerId="AD" clId="Web-{712CD289-7B1A-3BC0-EF92-198C766DC05E}" dt="2026-06-06T04:57:40.698" v="628" actId="20577"/>
          <ac:spMkLst>
            <pc:docMk/>
            <pc:sldMk cId="0" sldId="259"/>
            <ac:spMk id="2" creationId="{29ABA700-1931-BF6F-CEC5-D3CD63BC4F74}"/>
          </ac:spMkLst>
        </pc:spChg>
        <pc:spChg chg="mod">
          <ac:chgData name="Shackeria Neckesha Nash Korylco (2509257)" userId="S::2509257@student.uwtsd.ac.uk::682546da-2432-4a25-b158-048576c9a167" providerId="AD" clId="Web-{712CD289-7B1A-3BC0-EF92-198C766DC05E}" dt="2026-06-06T04:57:16.120" v="622" actId="1076"/>
          <ac:spMkLst>
            <pc:docMk/>
            <pc:sldMk cId="0" sldId="259"/>
            <ac:spMk id="3" creationId="{07D8835D-0EC5-E4BC-DF79-858D3E381508}"/>
          </ac:spMkLst>
        </pc:spChg>
      </pc:sldChg>
      <pc:sldChg chg="addSp delSp modSp mod setBg modClrScheme chgLayout">
        <pc:chgData name="Shackeria Neckesha Nash Korylco (2509257)" userId="S::2509257@student.uwtsd.ac.uk::682546da-2432-4a25-b158-048576c9a167" providerId="AD" clId="Web-{712CD289-7B1A-3BC0-EF92-198C766DC05E}" dt="2026-06-06T04:42:16.079" v="510"/>
        <pc:sldMkLst>
          <pc:docMk/>
          <pc:sldMk cId="0" sldId="261"/>
        </pc:sldMkLst>
        <pc:graphicFrameChg chg="mod modGraphic">
          <ac:chgData name="Shackeria Neckesha Nash Korylco (2509257)" userId="S::2509257@student.uwtsd.ac.uk::682546da-2432-4a25-b158-048576c9a167" providerId="AD" clId="Web-{712CD289-7B1A-3BC0-EF92-198C766DC05E}" dt="2026-06-06T04:42:16.079" v="510"/>
          <ac:graphicFrameMkLst>
            <pc:docMk/>
            <pc:sldMk cId="0" sldId="261"/>
            <ac:graphicFrameMk id="4" creationId="{DCFDC05A-0E8E-8AD3-B305-FB27ED60BF31}"/>
          </ac:graphicFrameMkLst>
        </pc:graphicFrameChg>
      </pc:sldChg>
      <pc:sldChg chg="addSp delSp modSp mod setBg modClrScheme chgLayout">
        <pc:chgData name="Shackeria Neckesha Nash Korylco (2509257)" userId="S::2509257@student.uwtsd.ac.uk::682546da-2432-4a25-b158-048576c9a167" providerId="AD" clId="Web-{712CD289-7B1A-3BC0-EF92-198C766DC05E}" dt="2026-06-06T04:50:27.358" v="586" actId="20577"/>
        <pc:sldMkLst>
          <pc:docMk/>
          <pc:sldMk cId="0" sldId="262"/>
        </pc:sldMkLst>
        <pc:spChg chg="mod">
          <ac:chgData name="Shackeria Neckesha Nash Korylco (2509257)" userId="S::2509257@student.uwtsd.ac.uk::682546da-2432-4a25-b158-048576c9a167" providerId="AD" clId="Web-{712CD289-7B1A-3BC0-EF92-198C766DC05E}" dt="2026-06-06T04:50:27.358" v="586" actId="20577"/>
          <ac:spMkLst>
            <pc:docMk/>
            <pc:sldMk cId="0" sldId="262"/>
            <ac:spMk id="2" creationId="{3344CA62-C1F4-F6AE-4C44-773FCA542984}"/>
          </ac:spMkLst>
        </pc:spChg>
        <pc:spChg chg="mod ord">
          <ac:chgData name="Shackeria Neckesha Nash Korylco (2509257)" userId="S::2509257@student.uwtsd.ac.uk::682546da-2432-4a25-b158-048576c9a167" providerId="AD" clId="Web-{712CD289-7B1A-3BC0-EF92-198C766DC05E}" dt="2026-06-06T04:49:26.341" v="577" actId="14100"/>
          <ac:spMkLst>
            <pc:docMk/>
            <pc:sldMk cId="0" sldId="262"/>
            <ac:spMk id="3" creationId="{CF41B1CD-40B6-94B9-EDB5-0CD5473AFD35}"/>
          </ac:spMkLst>
        </pc:spChg>
        <pc:spChg chg="add mod">
          <ac:chgData name="Shackeria Neckesha Nash Korylco (2509257)" userId="S::2509257@student.uwtsd.ac.uk::682546da-2432-4a25-b158-048576c9a167" providerId="AD" clId="Web-{712CD289-7B1A-3BC0-EF92-198C766DC05E}" dt="2026-06-06T04:48:33.042" v="567"/>
          <ac:spMkLst>
            <pc:docMk/>
            <pc:sldMk cId="0" sldId="262"/>
            <ac:spMk id="11" creationId="{FF5C1AEB-0927-2920-0E64-FF89113B0F8A}"/>
          </ac:spMkLst>
        </pc:spChg>
        <pc:picChg chg="mod">
          <ac:chgData name="Shackeria Neckesha Nash Korylco (2509257)" userId="S::2509257@student.uwtsd.ac.uk::682546da-2432-4a25-b158-048576c9a167" providerId="AD" clId="Web-{712CD289-7B1A-3BC0-EF92-198C766DC05E}" dt="2026-06-06T04:49:20.965" v="575" actId="14100"/>
          <ac:picMkLst>
            <pc:docMk/>
            <pc:sldMk cId="0" sldId="262"/>
            <ac:picMk id="5" creationId="{D71D01CC-D600-16C3-F13B-5D42A6B66049}"/>
          </ac:picMkLst>
        </pc:picChg>
      </pc:sldChg>
      <pc:sldChg chg="addSp delSp modSp mod modClrScheme chgLayout">
        <pc:chgData name="Shackeria Neckesha Nash Korylco (2509257)" userId="S::2509257@student.uwtsd.ac.uk::682546da-2432-4a25-b158-048576c9a167" providerId="AD" clId="Web-{712CD289-7B1A-3BC0-EF92-198C766DC05E}" dt="2026-06-06T04:35:32.708" v="459"/>
        <pc:sldMkLst>
          <pc:docMk/>
          <pc:sldMk cId="0" sldId="263"/>
        </pc:sldMkLst>
        <pc:spChg chg="mod">
          <ac:chgData name="Shackeria Neckesha Nash Korylco (2509257)" userId="S::2509257@student.uwtsd.ac.uk::682546da-2432-4a25-b158-048576c9a167" providerId="AD" clId="Web-{712CD289-7B1A-3BC0-EF92-198C766DC05E}" dt="2026-06-06T04:35:32.708" v="459"/>
          <ac:spMkLst>
            <pc:docMk/>
            <pc:sldMk cId="0" sldId="263"/>
            <ac:spMk id="2" creationId="{0831F681-5B8F-00C1-A91B-F3C80F81C65A}"/>
          </ac:spMkLst>
        </pc:spChg>
      </pc:sldChg>
      <pc:sldChg chg="addSp delSp modSp">
        <pc:chgData name="Shackeria Neckesha Nash Korylco (2509257)" userId="S::2509257@student.uwtsd.ac.uk::682546da-2432-4a25-b158-048576c9a167" providerId="AD" clId="Web-{712CD289-7B1A-3BC0-EF92-198C766DC05E}" dt="2026-06-06T04:56:55.666" v="619"/>
        <pc:sldMkLst>
          <pc:docMk/>
          <pc:sldMk cId="3752445432" sldId="264"/>
        </pc:sldMkLst>
        <pc:spChg chg="mod">
          <ac:chgData name="Shackeria Neckesha Nash Korylco (2509257)" userId="S::2509257@student.uwtsd.ac.uk::682546da-2432-4a25-b158-048576c9a167" providerId="AD" clId="Web-{712CD289-7B1A-3BC0-EF92-198C766DC05E}" dt="2026-06-06T04:56:55.666" v="619"/>
          <ac:spMkLst>
            <pc:docMk/>
            <pc:sldMk cId="3752445432" sldId="264"/>
            <ac:spMk id="2" creationId="{B58ACE6C-03C2-E693-71A3-801BE439885D}"/>
          </ac:spMkLst>
        </pc:spChg>
        <pc:spChg chg="mod">
          <ac:chgData name="Shackeria Neckesha Nash Korylco (2509257)" userId="S::2509257@student.uwtsd.ac.uk::682546da-2432-4a25-b158-048576c9a167" providerId="AD" clId="Web-{712CD289-7B1A-3BC0-EF92-198C766DC05E}" dt="2026-06-06T04:19:05.493" v="277" actId="1076"/>
          <ac:spMkLst>
            <pc:docMk/>
            <pc:sldMk cId="3752445432" sldId="264"/>
            <ac:spMk id="3" creationId="{B47CCD29-34A1-8F0A-12F1-789606BD5046}"/>
          </ac:spMkLst>
        </pc:spChg>
        <pc:spChg chg="add mod">
          <ac:chgData name="Shackeria Neckesha Nash Korylco (2509257)" userId="S::2509257@student.uwtsd.ac.uk::682546da-2432-4a25-b158-048576c9a167" providerId="AD" clId="Web-{712CD289-7B1A-3BC0-EF92-198C766DC05E}" dt="2026-06-06T04:20:01.994" v="282"/>
          <ac:spMkLst>
            <pc:docMk/>
            <pc:sldMk cId="3752445432" sldId="264"/>
            <ac:spMk id="7" creationId="{3AC87778-AA2A-E317-8715-8A4A13EC6E5B}"/>
          </ac:spMkLst>
        </pc:spChg>
        <pc:spChg chg="add mod">
          <ac:chgData name="Shackeria Neckesha Nash Korylco (2509257)" userId="S::2509257@student.uwtsd.ac.uk::682546da-2432-4a25-b158-048576c9a167" providerId="AD" clId="Web-{712CD289-7B1A-3BC0-EF92-198C766DC05E}" dt="2026-06-06T04:21:14.996" v="300" actId="1076"/>
          <ac:spMkLst>
            <pc:docMk/>
            <pc:sldMk cId="3752445432" sldId="264"/>
            <ac:spMk id="8" creationId="{39031A19-09BD-02CD-D736-46090074D656}"/>
          </ac:spMkLst>
        </pc:spChg>
        <pc:picChg chg="add mod">
          <ac:chgData name="Shackeria Neckesha Nash Korylco (2509257)" userId="S::2509257@student.uwtsd.ac.uk::682546da-2432-4a25-b158-048576c9a167" providerId="AD" clId="Web-{712CD289-7B1A-3BC0-EF92-198C766DC05E}" dt="2026-06-06T04:21:11.059" v="299" actId="14100"/>
          <ac:picMkLst>
            <pc:docMk/>
            <pc:sldMk cId="3752445432" sldId="264"/>
            <ac:picMk id="6" creationId="{BD013638-5557-CBCE-1010-8F1705DBD69E}"/>
          </ac:picMkLst>
        </pc:picChg>
      </pc:sldChg>
      <pc:sldChg chg="addSp delSp modSp">
        <pc:chgData name="Shackeria Neckesha Nash Korylco (2509257)" userId="S::2509257@student.uwtsd.ac.uk::682546da-2432-4a25-b158-048576c9a167" providerId="AD" clId="Web-{712CD289-7B1A-3BC0-EF92-198C766DC05E}" dt="2026-06-06T04:56:01.664" v="618" actId="20577"/>
        <pc:sldMkLst>
          <pc:docMk/>
          <pc:sldMk cId="945040860" sldId="265"/>
        </pc:sldMkLst>
        <pc:spChg chg="mod">
          <ac:chgData name="Shackeria Neckesha Nash Korylco (2509257)" userId="S::2509257@student.uwtsd.ac.uk::682546da-2432-4a25-b158-048576c9a167" providerId="AD" clId="Web-{712CD289-7B1A-3BC0-EF92-198C766DC05E}" dt="2026-06-06T04:56:01.664" v="618" actId="20577"/>
          <ac:spMkLst>
            <pc:docMk/>
            <pc:sldMk cId="945040860" sldId="265"/>
            <ac:spMk id="2" creationId="{943605E8-CA30-5E0A-BFB3-E9E43696ABA1}"/>
          </ac:spMkLst>
        </pc:spChg>
        <pc:spChg chg="mod">
          <ac:chgData name="Shackeria Neckesha Nash Korylco (2509257)" userId="S::2509257@student.uwtsd.ac.uk::682546da-2432-4a25-b158-048576c9a167" providerId="AD" clId="Web-{712CD289-7B1A-3BC0-EF92-198C766DC05E}" dt="2026-06-06T04:24:48.315" v="349" actId="14100"/>
          <ac:spMkLst>
            <pc:docMk/>
            <pc:sldMk cId="945040860" sldId="265"/>
            <ac:spMk id="3" creationId="{B3E15BFA-63D2-04E2-476A-3C44FA420D81}"/>
          </ac:spMkLst>
        </pc:spChg>
        <pc:spChg chg="add del mod">
          <ac:chgData name="Shackeria Neckesha Nash Korylco (2509257)" userId="S::2509257@student.uwtsd.ac.uk::682546da-2432-4a25-b158-048576c9a167" providerId="AD" clId="Web-{712CD289-7B1A-3BC0-EF92-198C766DC05E}" dt="2026-06-06T03:26:44.876" v="14"/>
          <ac:spMkLst>
            <pc:docMk/>
            <pc:sldMk cId="945040860" sldId="265"/>
            <ac:spMk id="4" creationId="{7BE3A9DB-C694-6620-F346-A437C8D18288}"/>
          </ac:spMkLst>
        </pc:spChg>
        <pc:spChg chg="add mod">
          <ac:chgData name="Shackeria Neckesha Nash Korylco (2509257)" userId="S::2509257@student.uwtsd.ac.uk::682546da-2432-4a25-b158-048576c9a167" providerId="AD" clId="Web-{712CD289-7B1A-3BC0-EF92-198C766DC05E}" dt="2026-06-06T03:29:26.224" v="44" actId="1076"/>
          <ac:spMkLst>
            <pc:docMk/>
            <pc:sldMk cId="945040860" sldId="265"/>
            <ac:spMk id="7" creationId="{464042E9-C87E-D528-4884-1F7EACB2F68B}"/>
          </ac:spMkLst>
        </pc:spChg>
        <pc:picChg chg="add mod">
          <ac:chgData name="Shackeria Neckesha Nash Korylco (2509257)" userId="S::2509257@student.uwtsd.ac.uk::682546da-2432-4a25-b158-048576c9a167" providerId="AD" clId="Web-{712CD289-7B1A-3BC0-EF92-198C766DC05E}" dt="2026-06-06T04:24:55.424" v="350" actId="1076"/>
          <ac:picMkLst>
            <pc:docMk/>
            <pc:sldMk cId="945040860" sldId="265"/>
            <ac:picMk id="6" creationId="{ABAA9341-9329-00CA-ACD1-A3FE1DFE0377}"/>
          </ac:picMkLst>
        </pc:picChg>
      </pc:sldChg>
      <pc:sldChg chg="addSp modSp mod setBg">
        <pc:chgData name="Shackeria Neckesha Nash Korylco (2509257)" userId="S::2509257@student.uwtsd.ac.uk::682546da-2432-4a25-b158-048576c9a167" providerId="AD" clId="Web-{712CD289-7B1A-3BC0-EF92-198C766DC05E}" dt="2026-06-06T04:50:50.906" v="589"/>
        <pc:sldMkLst>
          <pc:docMk/>
          <pc:sldMk cId="3445510347" sldId="266"/>
        </pc:sldMkLst>
        <pc:spChg chg="mod">
          <ac:chgData name="Shackeria Neckesha Nash Korylco (2509257)" userId="S::2509257@student.uwtsd.ac.uk::682546da-2432-4a25-b158-048576c9a167" providerId="AD" clId="Web-{712CD289-7B1A-3BC0-EF92-198C766DC05E}" dt="2026-06-06T04:50:50.906" v="589"/>
          <ac:spMkLst>
            <pc:docMk/>
            <pc:sldMk cId="3445510347" sldId="266"/>
            <ac:spMk id="2" creationId="{1DF66637-C465-7760-4941-5D902CBD73ED}"/>
          </ac:spMkLst>
        </pc:spChg>
        <pc:spChg chg="add mod">
          <ac:chgData name="Shackeria Neckesha Nash Korylco (2509257)" userId="S::2509257@student.uwtsd.ac.uk::682546da-2432-4a25-b158-048576c9a167" providerId="AD" clId="Web-{712CD289-7B1A-3BC0-EF92-198C766DC05E}" dt="2026-06-06T04:09:58.925" v="237" actId="14100"/>
          <ac:spMkLst>
            <pc:docMk/>
            <pc:sldMk cId="3445510347" sldId="266"/>
            <ac:spMk id="3" creationId="{8AA3E789-ABF4-3123-C321-51867D04750C}"/>
          </ac:spMkLst>
        </pc:spChg>
        <pc:graphicFrameChg chg="mod modGraphic">
          <ac:chgData name="Shackeria Neckesha Nash Korylco (2509257)" userId="S::2509257@student.uwtsd.ac.uk::682546da-2432-4a25-b158-048576c9a167" providerId="AD" clId="Web-{712CD289-7B1A-3BC0-EF92-198C766DC05E}" dt="2026-06-06T04:09:01.251" v="224" actId="1076"/>
          <ac:graphicFrameMkLst>
            <pc:docMk/>
            <pc:sldMk cId="3445510347" sldId="266"/>
            <ac:graphicFrameMk id="4" creationId="{C93E74FB-DB6C-38B8-3A0E-B085A4CC4C4F}"/>
          </ac:graphicFrameMkLst>
        </pc:graphicFrameChg>
        <pc:graphicFrameChg chg="mod modGraphic">
          <ac:chgData name="Shackeria Neckesha Nash Korylco (2509257)" userId="S::2509257@student.uwtsd.ac.uk::682546da-2432-4a25-b158-048576c9a167" providerId="AD" clId="Web-{712CD289-7B1A-3BC0-EF92-198C766DC05E}" dt="2026-06-06T04:09:13.939" v="227" actId="1076"/>
          <ac:graphicFrameMkLst>
            <pc:docMk/>
            <pc:sldMk cId="3445510347" sldId="266"/>
            <ac:graphicFrameMk id="5" creationId="{278EE756-DF25-3277-2852-747D5B40555D}"/>
          </ac:graphicFrameMkLst>
        </pc:graphicFrameChg>
        <pc:picChg chg="mod">
          <ac:chgData name="Shackeria Neckesha Nash Korylco (2509257)" userId="S::2509257@student.uwtsd.ac.uk::682546da-2432-4a25-b158-048576c9a167" providerId="AD" clId="Web-{712CD289-7B1A-3BC0-EF92-198C766DC05E}" dt="2026-06-06T04:09:28.737" v="233" actId="1076"/>
          <ac:picMkLst>
            <pc:docMk/>
            <pc:sldMk cId="3445510347" sldId="266"/>
            <ac:picMk id="9" creationId="{A7D45AEF-347E-17A0-E66A-8F304DA67E58}"/>
          </ac:picMkLst>
        </pc:picChg>
      </pc:sldChg>
      <pc:sldChg chg="addSp delSp modSp mod setBg modClrScheme chgLayout">
        <pc:chgData name="Shackeria Neckesha Nash Korylco (2509257)" userId="S::2509257@student.uwtsd.ac.uk::682546da-2432-4a25-b158-048576c9a167" providerId="AD" clId="Web-{712CD289-7B1A-3BC0-EF92-198C766DC05E}" dt="2026-06-06T04:55:34.664" v="616"/>
        <pc:sldMkLst>
          <pc:docMk/>
          <pc:sldMk cId="158790111" sldId="267"/>
        </pc:sldMkLst>
        <pc:spChg chg="mod">
          <ac:chgData name="Shackeria Neckesha Nash Korylco (2509257)" userId="S::2509257@student.uwtsd.ac.uk::682546da-2432-4a25-b158-048576c9a167" providerId="AD" clId="Web-{712CD289-7B1A-3BC0-EF92-198C766DC05E}" dt="2026-06-06T04:55:34.664" v="616"/>
          <ac:spMkLst>
            <pc:docMk/>
            <pc:sldMk cId="158790111" sldId="267"/>
            <ac:spMk id="2" creationId="{F8DDF89C-CE86-D444-A70E-914CF00B282A}"/>
          </ac:spMkLst>
        </pc:spChg>
        <pc:spChg chg="add del mod">
          <ac:chgData name="Shackeria Neckesha Nash Korylco (2509257)" userId="S::2509257@student.uwtsd.ac.uk::682546da-2432-4a25-b158-048576c9a167" providerId="AD" clId="Web-{712CD289-7B1A-3BC0-EF92-198C766DC05E}" dt="2026-06-06T04:53:19.222" v="603"/>
          <ac:spMkLst>
            <pc:docMk/>
            <pc:sldMk cId="158790111" sldId="267"/>
            <ac:spMk id="3" creationId="{343F3D4F-ED11-6E9B-D9CF-2563B5882FBB}"/>
          </ac:spMkLst>
        </pc:spChg>
        <pc:spChg chg="mod">
          <ac:chgData name="Shackeria Neckesha Nash Korylco (2509257)" userId="S::2509257@student.uwtsd.ac.uk::682546da-2432-4a25-b158-048576c9a167" providerId="AD" clId="Web-{712CD289-7B1A-3BC0-EF92-198C766DC05E}" dt="2026-06-06T04:53:19.222" v="603"/>
          <ac:spMkLst>
            <pc:docMk/>
            <pc:sldMk cId="158790111" sldId="267"/>
            <ac:spMk id="4" creationId="{3EE86C82-5D56-5F41-E823-B790C92F96E8}"/>
          </ac:spMkLst>
        </pc:spChg>
      </pc:sldChg>
      <pc:sldChg chg="addSp delSp modSp mod modClrScheme chgLayout">
        <pc:chgData name="Shackeria Neckesha Nash Korylco (2509257)" userId="S::2509257@student.uwtsd.ac.uk::682546da-2432-4a25-b158-048576c9a167" providerId="AD" clId="Web-{712CD289-7B1A-3BC0-EF92-198C766DC05E}" dt="2026-06-06T04:55:21.069" v="615"/>
        <pc:sldMkLst>
          <pc:docMk/>
          <pc:sldMk cId="944534585" sldId="268"/>
        </pc:sldMkLst>
        <pc:spChg chg="mod">
          <ac:chgData name="Shackeria Neckesha Nash Korylco (2509257)" userId="S::2509257@student.uwtsd.ac.uk::682546da-2432-4a25-b158-048576c9a167" providerId="AD" clId="Web-{712CD289-7B1A-3BC0-EF92-198C766DC05E}" dt="2026-06-06T04:55:21.069" v="615"/>
          <ac:spMkLst>
            <pc:docMk/>
            <pc:sldMk cId="944534585" sldId="268"/>
            <ac:spMk id="2" creationId="{8F8D8EEB-8318-C9E3-E0CF-22BA37C91951}"/>
          </ac:spMkLst>
        </pc:spChg>
        <pc:spChg chg="mod">
          <ac:chgData name="Shackeria Neckesha Nash Korylco (2509257)" userId="S::2509257@student.uwtsd.ac.uk::682546da-2432-4a25-b158-048576c9a167" providerId="AD" clId="Web-{712CD289-7B1A-3BC0-EF92-198C766DC05E}" dt="2026-06-06T04:54:43.662" v="609"/>
          <ac:spMkLst>
            <pc:docMk/>
            <pc:sldMk cId="944534585" sldId="268"/>
            <ac:spMk id="3" creationId="{59B532AA-5A58-CB19-46BD-514EA56D0E39}"/>
          </ac:spMkLst>
        </pc:spChg>
        <pc:spChg chg="mod ord">
          <ac:chgData name="Shackeria Neckesha Nash Korylco (2509257)" userId="S::2509257@student.uwtsd.ac.uk::682546da-2432-4a25-b158-048576c9a167" providerId="AD" clId="Web-{712CD289-7B1A-3BC0-EF92-198C766DC05E}" dt="2026-06-06T04:54:20.427" v="606"/>
          <ac:spMkLst>
            <pc:docMk/>
            <pc:sldMk cId="944534585" sldId="268"/>
            <ac:spMk id="4" creationId="{3EC50B32-0517-1670-3F34-E9D966F6CDCF}"/>
          </ac:spMkLst>
        </pc:spChg>
        <pc:picChg chg="add mod ord">
          <ac:chgData name="Shackeria Neckesha Nash Korylco (2509257)" userId="S::2509257@student.uwtsd.ac.uk::682546da-2432-4a25-b158-048576c9a167" providerId="AD" clId="Web-{712CD289-7B1A-3BC0-EF92-198C766DC05E}" dt="2026-06-06T04:54:52.194" v="610" actId="14100"/>
          <ac:picMkLst>
            <pc:docMk/>
            <pc:sldMk cId="944534585" sldId="268"/>
            <ac:picMk id="6" creationId="{0BA62CA7-5BA6-DFB4-8050-CF97D03BB6E9}"/>
          </ac:picMkLst>
        </pc:picChg>
      </pc:sldChg>
      <pc:sldChg chg="modSp">
        <pc:chgData name="Shackeria Neckesha Nash Korylco (2509257)" userId="S::2509257@student.uwtsd.ac.uk::682546da-2432-4a25-b158-048576c9a167" providerId="AD" clId="Web-{712CD289-7B1A-3BC0-EF92-198C766DC05E}" dt="2026-06-06T04:14:11.531" v="263" actId="14100"/>
        <pc:sldMkLst>
          <pc:docMk/>
          <pc:sldMk cId="2957027057" sldId="269"/>
        </pc:sldMkLst>
        <pc:spChg chg="mod">
          <ac:chgData name="Shackeria Neckesha Nash Korylco (2509257)" userId="S::2509257@student.uwtsd.ac.uk::682546da-2432-4a25-b158-048576c9a167" providerId="AD" clId="Web-{712CD289-7B1A-3BC0-EF92-198C766DC05E}" dt="2026-06-06T04:13:59.109" v="261" actId="20577"/>
          <ac:spMkLst>
            <pc:docMk/>
            <pc:sldMk cId="2957027057" sldId="269"/>
            <ac:spMk id="2" creationId="{837D499B-E359-041E-DE56-81ACF8DBA1FD}"/>
          </ac:spMkLst>
        </pc:spChg>
        <pc:spChg chg="mod">
          <ac:chgData name="Shackeria Neckesha Nash Korylco (2509257)" userId="S::2509257@student.uwtsd.ac.uk::682546da-2432-4a25-b158-048576c9a167" providerId="AD" clId="Web-{712CD289-7B1A-3BC0-EF92-198C766DC05E}" dt="2026-06-06T04:14:11.531" v="263" actId="14100"/>
          <ac:spMkLst>
            <pc:docMk/>
            <pc:sldMk cId="2957027057" sldId="269"/>
            <ac:spMk id="3" creationId="{C08888D3-EE22-1BBD-2065-277FA4E6ED53}"/>
          </ac:spMkLst>
        </pc:spChg>
      </pc:sldChg>
      <pc:sldChg chg="addSp delSp modSp new">
        <pc:chgData name="Shackeria Neckesha Nash Korylco (2509257)" userId="S::2509257@student.uwtsd.ac.uk::682546da-2432-4a25-b158-048576c9a167" providerId="AD" clId="Web-{712CD289-7B1A-3BC0-EF92-198C766DC05E}" dt="2026-06-06T05:01:32.908" v="660"/>
        <pc:sldMkLst>
          <pc:docMk/>
          <pc:sldMk cId="3809271448" sldId="270"/>
        </pc:sldMkLst>
        <pc:spChg chg="mod">
          <ac:chgData name="Shackeria Neckesha Nash Korylco (2509257)" userId="S::2509257@student.uwtsd.ac.uk::682546da-2432-4a25-b158-048576c9a167" providerId="AD" clId="Web-{712CD289-7B1A-3BC0-EF92-198C766DC05E}" dt="2026-06-06T05:01:32.908" v="660"/>
          <ac:spMkLst>
            <pc:docMk/>
            <pc:sldMk cId="3809271448" sldId="270"/>
            <ac:spMk id="2" creationId="{66875DDD-5D55-0381-DF21-ED59C9DBA98C}"/>
          </ac:spMkLst>
        </pc:spChg>
        <pc:spChg chg="mod">
          <ac:chgData name="Shackeria Neckesha Nash Korylco (2509257)" userId="S::2509257@student.uwtsd.ac.uk::682546da-2432-4a25-b158-048576c9a167" providerId="AD" clId="Web-{712CD289-7B1A-3BC0-EF92-198C766DC05E}" dt="2026-06-06T05:01:32.908" v="660"/>
          <ac:spMkLst>
            <pc:docMk/>
            <pc:sldMk cId="3809271448" sldId="270"/>
            <ac:spMk id="4" creationId="{D9E51EE5-B0A1-2070-2B3D-9F2BA6981940}"/>
          </ac:spMkLst>
        </pc:spChg>
      </pc:sldChg>
    </pc:docChg>
  </pc:docChgLst>
  <pc:docChgLst>
    <pc:chgData name="Shackeria Neckesha Nash Korylco (2509257)" userId="S::2509257@student.uwtsd.ac.uk::682546da-2432-4a25-b158-048576c9a167" providerId="AD" clId="Web-{BC32FBFE-B14A-A33C-AE6C-692306F922CD}"/>
    <pc:docChg chg="modSld">
      <pc:chgData name="Shackeria Neckesha Nash Korylco (2509257)" userId="S::2509257@student.uwtsd.ac.uk::682546da-2432-4a25-b158-048576c9a167" providerId="AD" clId="Web-{BC32FBFE-B14A-A33C-AE6C-692306F922CD}" dt="2026-06-02T00:45:31.449" v="0" actId="20577"/>
      <pc:docMkLst>
        <pc:docMk/>
      </pc:docMkLst>
      <pc:sldChg chg="modSp">
        <pc:chgData name="Shackeria Neckesha Nash Korylco (2509257)" userId="S::2509257@student.uwtsd.ac.uk::682546da-2432-4a25-b158-048576c9a167" providerId="AD" clId="Web-{BC32FBFE-B14A-A33C-AE6C-692306F922CD}" dt="2026-06-02T00:45:31.449" v="0" actId="20577"/>
        <pc:sldMkLst>
          <pc:docMk/>
          <pc:sldMk cId="0" sldId="258"/>
        </pc:sldMkLst>
        <pc:spChg chg="mod">
          <ac:chgData name="Shackeria Neckesha Nash Korylco (2509257)" userId="S::2509257@student.uwtsd.ac.uk::682546da-2432-4a25-b158-048576c9a167" providerId="AD" clId="Web-{BC32FBFE-B14A-A33C-AE6C-692306F922CD}" dt="2026-06-02T00:45:31.449" v="0" actId="20577"/>
          <ac:spMkLst>
            <pc:docMk/>
            <pc:sldMk cId="0" sldId="258"/>
            <ac:spMk id="3" creationId="{77E40085-666C-7279-24AC-21234EB0DDE6}"/>
          </ac:spMkLst>
        </pc:spChg>
      </pc:sldChg>
    </pc:docChg>
  </pc:docChgLst>
  <pc:docChgLst>
    <pc:chgData name="Shackeria Neckesha Nash Korylco (2509257)" userId="S::2509257@student.uwtsd.ac.uk::682546da-2432-4a25-b158-048576c9a167" providerId="AD" clId="Web-{E0AD2A45-B2A6-6D0C-CF79-ADCD422EB99A}"/>
    <pc:docChg chg="modSld">
      <pc:chgData name="Shackeria Neckesha Nash Korylco (2509257)" userId="S::2509257@student.uwtsd.ac.uk::682546da-2432-4a25-b158-048576c9a167" providerId="AD" clId="Web-{E0AD2A45-B2A6-6D0C-CF79-ADCD422EB99A}" dt="2026-06-08T11:31:00.709" v="126" actId="20577"/>
      <pc:docMkLst>
        <pc:docMk/>
      </pc:docMkLst>
      <pc:sldChg chg="modSp">
        <pc:chgData name="Shackeria Neckesha Nash Korylco (2509257)" userId="S::2509257@student.uwtsd.ac.uk::682546da-2432-4a25-b158-048576c9a167" providerId="AD" clId="Web-{E0AD2A45-B2A6-6D0C-CF79-ADCD422EB99A}" dt="2026-06-08T11:13:36.867" v="1" actId="20577"/>
        <pc:sldMkLst>
          <pc:docMk/>
          <pc:sldMk cId="0" sldId="256"/>
        </pc:sldMkLst>
        <pc:spChg chg="mod">
          <ac:chgData name="Shackeria Neckesha Nash Korylco (2509257)" userId="S::2509257@student.uwtsd.ac.uk::682546da-2432-4a25-b158-048576c9a167" providerId="AD" clId="Web-{E0AD2A45-B2A6-6D0C-CF79-ADCD422EB99A}" dt="2026-06-08T11:13:36.867" v="1" actId="20577"/>
          <ac:spMkLst>
            <pc:docMk/>
            <pc:sldMk cId="0" sldId="256"/>
            <ac:spMk id="2" creationId="{8B545608-F1E1-5AD9-7EB9-809F2C2FAD6B}"/>
          </ac:spMkLst>
        </pc:spChg>
      </pc:sldChg>
      <pc:sldChg chg="modSp">
        <pc:chgData name="Shackeria Neckesha Nash Korylco (2509257)" userId="S::2509257@student.uwtsd.ac.uk::682546da-2432-4a25-b158-048576c9a167" providerId="AD" clId="Web-{E0AD2A45-B2A6-6D0C-CF79-ADCD422EB99A}" dt="2026-06-08T11:31:00.709" v="126" actId="20577"/>
        <pc:sldMkLst>
          <pc:docMk/>
          <pc:sldMk cId="0" sldId="257"/>
        </pc:sldMkLst>
        <pc:spChg chg="mod">
          <ac:chgData name="Shackeria Neckesha Nash Korylco (2509257)" userId="S::2509257@student.uwtsd.ac.uk::682546da-2432-4a25-b158-048576c9a167" providerId="AD" clId="Web-{E0AD2A45-B2A6-6D0C-CF79-ADCD422EB99A}" dt="2026-06-08T11:31:00.709" v="126" actId="20577"/>
          <ac:spMkLst>
            <pc:docMk/>
            <pc:sldMk cId="0" sldId="257"/>
            <ac:spMk id="3" creationId="{58BA5D6C-FBE8-3C27-473D-BAE8B20D6E68}"/>
          </ac:spMkLst>
        </pc:spChg>
      </pc:sldChg>
      <pc:sldChg chg="modSp">
        <pc:chgData name="Shackeria Neckesha Nash Korylco (2509257)" userId="S::2509257@student.uwtsd.ac.uk::682546da-2432-4a25-b158-048576c9a167" providerId="AD" clId="Web-{E0AD2A45-B2A6-6D0C-CF79-ADCD422EB99A}" dt="2026-06-08T11:14:51.870" v="10" actId="20577"/>
        <pc:sldMkLst>
          <pc:docMk/>
          <pc:sldMk cId="0" sldId="258"/>
        </pc:sldMkLst>
        <pc:spChg chg="mod">
          <ac:chgData name="Shackeria Neckesha Nash Korylco (2509257)" userId="S::2509257@student.uwtsd.ac.uk::682546da-2432-4a25-b158-048576c9a167" providerId="AD" clId="Web-{E0AD2A45-B2A6-6D0C-CF79-ADCD422EB99A}" dt="2026-06-08T11:14:51.870" v="10" actId="20577"/>
          <ac:spMkLst>
            <pc:docMk/>
            <pc:sldMk cId="0" sldId="258"/>
            <ac:spMk id="3" creationId="{77E40085-666C-7279-24AC-21234EB0DDE6}"/>
          </ac:spMkLst>
        </pc:spChg>
      </pc:sldChg>
      <pc:sldChg chg="modSp">
        <pc:chgData name="Shackeria Neckesha Nash Korylco (2509257)" userId="S::2509257@student.uwtsd.ac.uk::682546da-2432-4a25-b158-048576c9a167" providerId="AD" clId="Web-{E0AD2A45-B2A6-6D0C-CF79-ADCD422EB99A}" dt="2026-06-08T11:15:45.138" v="19" actId="14100"/>
        <pc:sldMkLst>
          <pc:docMk/>
          <pc:sldMk cId="0" sldId="259"/>
        </pc:sldMkLst>
        <pc:spChg chg="mod">
          <ac:chgData name="Shackeria Neckesha Nash Korylco (2509257)" userId="S::2509257@student.uwtsd.ac.uk::682546da-2432-4a25-b158-048576c9a167" providerId="AD" clId="Web-{E0AD2A45-B2A6-6D0C-CF79-ADCD422EB99A}" dt="2026-06-08T11:15:45.138" v="19" actId="14100"/>
          <ac:spMkLst>
            <pc:docMk/>
            <pc:sldMk cId="0" sldId="259"/>
            <ac:spMk id="3" creationId="{07D8835D-0EC5-E4BC-DF79-858D3E381508}"/>
          </ac:spMkLst>
        </pc:spChg>
      </pc:sldChg>
      <pc:sldChg chg="modSp">
        <pc:chgData name="Shackeria Neckesha Nash Korylco (2509257)" userId="S::2509257@student.uwtsd.ac.uk::682546da-2432-4a25-b158-048576c9a167" providerId="AD" clId="Web-{E0AD2A45-B2A6-6D0C-CF79-ADCD422EB99A}" dt="2026-06-08T11:17:25.127" v="31" actId="20577"/>
        <pc:sldMkLst>
          <pc:docMk/>
          <pc:sldMk cId="0" sldId="261"/>
        </pc:sldMkLst>
        <pc:spChg chg="mod">
          <ac:chgData name="Shackeria Neckesha Nash Korylco (2509257)" userId="S::2509257@student.uwtsd.ac.uk::682546da-2432-4a25-b158-048576c9a167" providerId="AD" clId="Web-{E0AD2A45-B2A6-6D0C-CF79-ADCD422EB99A}" dt="2026-06-08T11:17:25.127" v="31" actId="20577"/>
          <ac:spMkLst>
            <pc:docMk/>
            <pc:sldMk cId="0" sldId="261"/>
            <ac:spMk id="26" creationId="{464CEB4F-291C-3A39-C2BD-1ED886506D8D}"/>
          </ac:spMkLst>
        </pc:spChg>
      </pc:sldChg>
      <pc:sldChg chg="modSp">
        <pc:chgData name="Shackeria Neckesha Nash Korylco (2509257)" userId="S::2509257@student.uwtsd.ac.uk::682546da-2432-4a25-b158-048576c9a167" providerId="AD" clId="Web-{E0AD2A45-B2A6-6D0C-CF79-ADCD422EB99A}" dt="2026-06-08T11:20:26.713" v="48" actId="20577"/>
        <pc:sldMkLst>
          <pc:docMk/>
          <pc:sldMk cId="0" sldId="263"/>
        </pc:sldMkLst>
        <pc:graphicFrameChg chg="mod modGraphic">
          <ac:chgData name="Shackeria Neckesha Nash Korylco (2509257)" userId="S::2509257@student.uwtsd.ac.uk::682546da-2432-4a25-b158-048576c9a167" providerId="AD" clId="Web-{E0AD2A45-B2A6-6D0C-CF79-ADCD422EB99A}" dt="2026-06-08T11:20:26.713" v="48" actId="20577"/>
          <ac:graphicFrameMkLst>
            <pc:docMk/>
            <pc:sldMk cId="0" sldId="263"/>
            <ac:graphicFrameMk id="87" creationId="{83279A1F-1C1A-AB0F-7CCC-30B68DB6B0EC}"/>
          </ac:graphicFrameMkLst>
        </pc:graphicFrameChg>
      </pc:sldChg>
      <pc:sldChg chg="modSp">
        <pc:chgData name="Shackeria Neckesha Nash Korylco (2509257)" userId="S::2509257@student.uwtsd.ac.uk::682546da-2432-4a25-b158-048576c9a167" providerId="AD" clId="Web-{E0AD2A45-B2A6-6D0C-CF79-ADCD422EB99A}" dt="2026-06-08T11:21:54.888" v="54" actId="20577"/>
        <pc:sldMkLst>
          <pc:docMk/>
          <pc:sldMk cId="945040860" sldId="265"/>
        </pc:sldMkLst>
        <pc:spChg chg="mod">
          <ac:chgData name="Shackeria Neckesha Nash Korylco (2509257)" userId="S::2509257@student.uwtsd.ac.uk::682546da-2432-4a25-b158-048576c9a167" providerId="AD" clId="Web-{E0AD2A45-B2A6-6D0C-CF79-ADCD422EB99A}" dt="2026-06-08T11:21:54.888" v="54" actId="20577"/>
          <ac:spMkLst>
            <pc:docMk/>
            <pc:sldMk cId="945040860" sldId="265"/>
            <ac:spMk id="3" creationId="{B3E15BFA-63D2-04E2-476A-3C44FA420D81}"/>
          </ac:spMkLst>
        </pc:spChg>
      </pc:sldChg>
      <pc:sldChg chg="modSp">
        <pc:chgData name="Shackeria Neckesha Nash Korylco (2509257)" userId="S::2509257@student.uwtsd.ac.uk::682546da-2432-4a25-b158-048576c9a167" providerId="AD" clId="Web-{E0AD2A45-B2A6-6D0C-CF79-ADCD422EB99A}" dt="2026-06-08T11:23:26.392" v="56" actId="20577"/>
        <pc:sldMkLst>
          <pc:docMk/>
          <pc:sldMk cId="158790111" sldId="267"/>
        </pc:sldMkLst>
        <pc:spChg chg="mod">
          <ac:chgData name="Shackeria Neckesha Nash Korylco (2509257)" userId="S::2509257@student.uwtsd.ac.uk::682546da-2432-4a25-b158-048576c9a167" providerId="AD" clId="Web-{E0AD2A45-B2A6-6D0C-CF79-ADCD422EB99A}" dt="2026-06-08T11:23:26.392" v="56" actId="20577"/>
          <ac:spMkLst>
            <pc:docMk/>
            <pc:sldMk cId="158790111" sldId="267"/>
            <ac:spMk id="3" creationId="{343F3D4F-ED11-6E9B-D9CF-2563B5882FBB}"/>
          </ac:spMkLst>
        </pc:spChg>
      </pc:sldChg>
      <pc:sldChg chg="modSp">
        <pc:chgData name="Shackeria Neckesha Nash Korylco (2509257)" userId="S::2509257@student.uwtsd.ac.uk::682546da-2432-4a25-b158-048576c9a167" providerId="AD" clId="Web-{E0AD2A45-B2A6-6D0C-CF79-ADCD422EB99A}" dt="2026-06-08T11:24:29.848" v="59" actId="20577"/>
        <pc:sldMkLst>
          <pc:docMk/>
          <pc:sldMk cId="944534585" sldId="268"/>
        </pc:sldMkLst>
        <pc:spChg chg="mod">
          <ac:chgData name="Shackeria Neckesha Nash Korylco (2509257)" userId="S::2509257@student.uwtsd.ac.uk::682546da-2432-4a25-b158-048576c9a167" providerId="AD" clId="Web-{E0AD2A45-B2A6-6D0C-CF79-ADCD422EB99A}" dt="2026-06-08T11:24:29.848" v="59" actId="20577"/>
          <ac:spMkLst>
            <pc:docMk/>
            <pc:sldMk cId="944534585" sldId="268"/>
            <ac:spMk id="3" creationId="{59B532AA-5A58-CB19-46BD-514EA56D0E39}"/>
          </ac:spMkLst>
        </pc:spChg>
      </pc:sldChg>
      <pc:sldChg chg="modSp">
        <pc:chgData name="Shackeria Neckesha Nash Korylco (2509257)" userId="S::2509257@student.uwtsd.ac.uk::682546da-2432-4a25-b158-048576c9a167" providerId="AD" clId="Web-{E0AD2A45-B2A6-6D0C-CF79-ADCD422EB99A}" dt="2026-06-08T11:25:00.568" v="65" actId="1076"/>
        <pc:sldMkLst>
          <pc:docMk/>
          <pc:sldMk cId="2957027057" sldId="269"/>
        </pc:sldMkLst>
        <pc:spChg chg="mod">
          <ac:chgData name="Shackeria Neckesha Nash Korylco (2509257)" userId="S::2509257@student.uwtsd.ac.uk::682546da-2432-4a25-b158-048576c9a167" providerId="AD" clId="Web-{E0AD2A45-B2A6-6D0C-CF79-ADCD422EB99A}" dt="2026-06-08T11:25:00.568" v="65" actId="1076"/>
          <ac:spMkLst>
            <pc:docMk/>
            <pc:sldMk cId="2957027057" sldId="269"/>
            <ac:spMk id="3" creationId="{C08888D3-EE22-1BBD-2065-277FA4E6ED53}"/>
          </ac:spMkLst>
        </pc:spChg>
      </pc:sldChg>
      <pc:sldChg chg="modSp">
        <pc:chgData name="Shackeria Neckesha Nash Korylco (2509257)" userId="S::2509257@student.uwtsd.ac.uk::682546da-2432-4a25-b158-048576c9a167" providerId="AD" clId="Web-{E0AD2A45-B2A6-6D0C-CF79-ADCD422EB99A}" dt="2026-06-08T11:16:03.858" v="24" actId="20577"/>
        <pc:sldMkLst>
          <pc:docMk/>
          <pc:sldMk cId="3809271448" sldId="270"/>
        </pc:sldMkLst>
        <pc:graphicFrameChg chg="modGraphic">
          <ac:chgData name="Shackeria Neckesha Nash Korylco (2509257)" userId="S::2509257@student.uwtsd.ac.uk::682546da-2432-4a25-b158-048576c9a167" providerId="AD" clId="Web-{E0AD2A45-B2A6-6D0C-CF79-ADCD422EB99A}" dt="2026-06-08T11:16:03.858" v="24" actId="20577"/>
          <ac:graphicFrameMkLst>
            <pc:docMk/>
            <pc:sldMk cId="3809271448" sldId="270"/>
            <ac:graphicFrameMk id="8" creationId="{81DD9515-5991-30FF-23E0-30028F0C2BC0}"/>
          </ac:graphicFrameMkLst>
        </pc:graphicFrameChg>
      </pc:sldChg>
    </pc:docChg>
  </pc:docChgLst>
  <pc:docChgLst>
    <pc:chgData name="Shackeria Neckesha Nash Korylco (2509257)" userId="S::2509257@student.uwtsd.ac.uk::682546da-2432-4a25-b158-048576c9a167" providerId="AD" clId="Web-{DAFD2CE1-5888-4CF0-7423-1842FC0E40FB}"/>
    <pc:docChg chg="modSld">
      <pc:chgData name="Shackeria Neckesha Nash Korylco (2509257)" userId="S::2509257@student.uwtsd.ac.uk::682546da-2432-4a25-b158-048576c9a167" providerId="AD" clId="Web-{DAFD2CE1-5888-4CF0-7423-1842FC0E40FB}" dt="2026-06-07T03:25:28.282" v="530"/>
      <pc:docMkLst>
        <pc:docMk/>
      </pc:docMkLst>
      <pc:sldChg chg="modSp">
        <pc:chgData name="Shackeria Neckesha Nash Korylco (2509257)" userId="S::2509257@student.uwtsd.ac.uk::682546da-2432-4a25-b158-048576c9a167" providerId="AD" clId="Web-{DAFD2CE1-5888-4CF0-7423-1842FC0E40FB}" dt="2026-06-07T03:24:14.889" v="522" actId="20577"/>
        <pc:sldMkLst>
          <pc:docMk/>
          <pc:sldMk cId="0" sldId="257"/>
        </pc:sldMkLst>
        <pc:spChg chg="mod">
          <ac:chgData name="Shackeria Neckesha Nash Korylco (2509257)" userId="S::2509257@student.uwtsd.ac.uk::682546da-2432-4a25-b158-048576c9a167" providerId="AD" clId="Web-{DAFD2CE1-5888-4CF0-7423-1842FC0E40FB}" dt="2026-06-07T03:24:14.889" v="522" actId="20577"/>
          <ac:spMkLst>
            <pc:docMk/>
            <pc:sldMk cId="0" sldId="257"/>
            <ac:spMk id="3" creationId="{58BA5D6C-FBE8-3C27-473D-BAE8B20D6E68}"/>
          </ac:spMkLst>
        </pc:spChg>
      </pc:sldChg>
      <pc:sldChg chg="addSp delSp modSp mod setBg modClrScheme chgLayout">
        <pc:chgData name="Shackeria Neckesha Nash Korylco (2509257)" userId="S::2509257@student.uwtsd.ac.uk::682546da-2432-4a25-b158-048576c9a167" providerId="AD" clId="Web-{DAFD2CE1-5888-4CF0-7423-1842FC0E40FB}" dt="2026-06-07T03:25:28.282" v="530"/>
        <pc:sldMkLst>
          <pc:docMk/>
          <pc:sldMk cId="0" sldId="258"/>
        </pc:sldMkLst>
        <pc:spChg chg="mod">
          <ac:chgData name="Shackeria Neckesha Nash Korylco (2509257)" userId="S::2509257@student.uwtsd.ac.uk::682546da-2432-4a25-b158-048576c9a167" providerId="AD" clId="Web-{DAFD2CE1-5888-4CF0-7423-1842FC0E40FB}" dt="2026-06-07T03:25:28.282" v="530"/>
          <ac:spMkLst>
            <pc:docMk/>
            <pc:sldMk cId="0" sldId="258"/>
            <ac:spMk id="2" creationId="{88AC1435-0EFD-E92C-B34C-6D8079A57339}"/>
          </ac:spMkLst>
        </pc:spChg>
        <pc:spChg chg="mod">
          <ac:chgData name="Shackeria Neckesha Nash Korylco (2509257)" userId="S::2509257@student.uwtsd.ac.uk::682546da-2432-4a25-b158-048576c9a167" providerId="AD" clId="Web-{DAFD2CE1-5888-4CF0-7423-1842FC0E40FB}" dt="2026-06-07T03:25:28.282" v="530"/>
          <ac:spMkLst>
            <pc:docMk/>
            <pc:sldMk cId="0" sldId="258"/>
            <ac:spMk id="3" creationId="{77E40085-666C-7279-24AC-21234EB0DDE6}"/>
          </ac:spMkLst>
        </pc:spChg>
      </pc:sldChg>
      <pc:sldChg chg="addSp modSp">
        <pc:chgData name="Shackeria Neckesha Nash Korylco (2509257)" userId="S::2509257@student.uwtsd.ac.uk::682546da-2432-4a25-b158-048576c9a167" providerId="AD" clId="Web-{DAFD2CE1-5888-4CF0-7423-1842FC0E40FB}" dt="2026-06-07T00:07:23.159" v="17" actId="20577"/>
        <pc:sldMkLst>
          <pc:docMk/>
          <pc:sldMk cId="0" sldId="259"/>
        </pc:sldMkLst>
        <pc:spChg chg="add mod">
          <ac:chgData name="Shackeria Neckesha Nash Korylco (2509257)" userId="S::2509257@student.uwtsd.ac.uk::682546da-2432-4a25-b158-048576c9a167" providerId="AD" clId="Web-{DAFD2CE1-5888-4CF0-7423-1842FC0E40FB}" dt="2026-06-07T00:07:23.159" v="17" actId="20577"/>
          <ac:spMkLst>
            <pc:docMk/>
            <pc:sldMk cId="0" sldId="259"/>
            <ac:spMk id="4" creationId="{2DC4F20E-AD69-F13E-2F92-63D18D308DC5}"/>
          </ac:spMkLst>
        </pc:spChg>
      </pc:sldChg>
      <pc:sldChg chg="addSp delSp modSp mod setBg modClrScheme chgLayout">
        <pc:chgData name="Shackeria Neckesha Nash Korylco (2509257)" userId="S::2509257@student.uwtsd.ac.uk::682546da-2432-4a25-b158-048576c9a167" providerId="AD" clId="Web-{DAFD2CE1-5888-4CF0-7423-1842FC0E40FB}" dt="2026-06-07T02:18:50.397" v="356" actId="20577"/>
        <pc:sldMkLst>
          <pc:docMk/>
          <pc:sldMk cId="0" sldId="261"/>
        </pc:sldMkLst>
        <pc:spChg chg="add mod">
          <ac:chgData name="Shackeria Neckesha Nash Korylco (2509257)" userId="S::2509257@student.uwtsd.ac.uk::682546da-2432-4a25-b158-048576c9a167" providerId="AD" clId="Web-{DAFD2CE1-5888-4CF0-7423-1842FC0E40FB}" dt="2026-06-07T02:18:50.397" v="356" actId="20577"/>
          <ac:spMkLst>
            <pc:docMk/>
            <pc:sldMk cId="0" sldId="261"/>
            <ac:spMk id="10" creationId="{2E778272-3880-BD52-50D4-27FE599EE81D}"/>
          </ac:spMkLst>
        </pc:spChg>
        <pc:spChg chg="add mod">
          <ac:chgData name="Shackeria Neckesha Nash Korylco (2509257)" userId="S::2509257@student.uwtsd.ac.uk::682546da-2432-4a25-b158-048576c9a167" providerId="AD" clId="Web-{DAFD2CE1-5888-4CF0-7423-1842FC0E40FB}" dt="2026-06-07T00:29:51.269" v="70"/>
          <ac:spMkLst>
            <pc:docMk/>
            <pc:sldMk cId="0" sldId="261"/>
            <ac:spMk id="12" creationId="{A21DBA4C-30CB-3C6A-AAFA-F3CC5F45D786}"/>
          </ac:spMkLst>
        </pc:spChg>
        <pc:spChg chg="add">
          <ac:chgData name="Shackeria Neckesha Nash Korylco (2509257)" userId="S::2509257@student.uwtsd.ac.uk::682546da-2432-4a25-b158-048576c9a167" providerId="AD" clId="Web-{DAFD2CE1-5888-4CF0-7423-1842FC0E40FB}" dt="2026-06-07T00:31:50.851" v="83"/>
          <ac:spMkLst>
            <pc:docMk/>
            <pc:sldMk cId="0" sldId="261"/>
            <ac:spMk id="26" creationId="{464CEB4F-291C-3A39-C2BD-1ED886506D8D}"/>
          </ac:spMkLst>
        </pc:spChg>
        <pc:graphicFrameChg chg="mod modGraphic">
          <ac:chgData name="Shackeria Neckesha Nash Korylco (2509257)" userId="S::2509257@student.uwtsd.ac.uk::682546da-2432-4a25-b158-048576c9a167" providerId="AD" clId="Web-{DAFD2CE1-5888-4CF0-7423-1842FC0E40FB}" dt="2026-06-07T00:31:50.851" v="83"/>
          <ac:graphicFrameMkLst>
            <pc:docMk/>
            <pc:sldMk cId="0" sldId="261"/>
            <ac:graphicFrameMk id="4" creationId="{DCFDC05A-0E8E-8AD3-B305-FB27ED60BF31}"/>
          </ac:graphicFrameMkLst>
        </pc:graphicFrameChg>
      </pc:sldChg>
      <pc:sldChg chg="modSp">
        <pc:chgData name="Shackeria Neckesha Nash Korylco (2509257)" userId="S::2509257@student.uwtsd.ac.uk::682546da-2432-4a25-b158-048576c9a167" providerId="AD" clId="Web-{DAFD2CE1-5888-4CF0-7423-1842FC0E40FB}" dt="2026-06-07T00:33:27.562" v="99" actId="20577"/>
        <pc:sldMkLst>
          <pc:docMk/>
          <pc:sldMk cId="0" sldId="262"/>
        </pc:sldMkLst>
        <pc:spChg chg="mod">
          <ac:chgData name="Shackeria Neckesha Nash Korylco (2509257)" userId="S::2509257@student.uwtsd.ac.uk::682546da-2432-4a25-b158-048576c9a167" providerId="AD" clId="Web-{DAFD2CE1-5888-4CF0-7423-1842FC0E40FB}" dt="2026-06-07T00:33:00.795" v="95"/>
          <ac:spMkLst>
            <pc:docMk/>
            <pc:sldMk cId="0" sldId="262"/>
            <ac:spMk id="2" creationId="{3344CA62-C1F4-F6AE-4C44-773FCA542984}"/>
          </ac:spMkLst>
        </pc:spChg>
        <pc:spChg chg="mod">
          <ac:chgData name="Shackeria Neckesha Nash Korylco (2509257)" userId="S::2509257@student.uwtsd.ac.uk::682546da-2432-4a25-b158-048576c9a167" providerId="AD" clId="Web-{DAFD2CE1-5888-4CF0-7423-1842FC0E40FB}" dt="2026-06-07T00:33:27.562" v="99" actId="20577"/>
          <ac:spMkLst>
            <pc:docMk/>
            <pc:sldMk cId="0" sldId="262"/>
            <ac:spMk id="3" creationId="{CF41B1CD-40B6-94B9-EDB5-0CD5473AFD35}"/>
          </ac:spMkLst>
        </pc:spChg>
        <pc:spChg chg="mod">
          <ac:chgData name="Shackeria Neckesha Nash Korylco (2509257)" userId="S::2509257@student.uwtsd.ac.uk::682546da-2432-4a25-b158-048576c9a167" providerId="AD" clId="Web-{DAFD2CE1-5888-4CF0-7423-1842FC0E40FB}" dt="2026-06-07T00:32:32.794" v="90"/>
          <ac:spMkLst>
            <pc:docMk/>
            <pc:sldMk cId="0" sldId="262"/>
            <ac:spMk id="11" creationId="{FF5C1AEB-0927-2920-0E64-FF89113B0F8A}"/>
          </ac:spMkLst>
        </pc:spChg>
        <pc:picChg chg="mod ord">
          <ac:chgData name="Shackeria Neckesha Nash Korylco (2509257)" userId="S::2509257@student.uwtsd.ac.uk::682546da-2432-4a25-b158-048576c9a167" providerId="AD" clId="Web-{DAFD2CE1-5888-4CF0-7423-1842FC0E40FB}" dt="2026-06-07T00:32:32.794" v="90"/>
          <ac:picMkLst>
            <pc:docMk/>
            <pc:sldMk cId="0" sldId="262"/>
            <ac:picMk id="5" creationId="{D71D01CC-D600-16C3-F13B-5D42A6B66049}"/>
          </ac:picMkLst>
        </pc:picChg>
      </pc:sldChg>
      <pc:sldChg chg="addSp delSp modSp mod modClrScheme chgLayout">
        <pc:chgData name="Shackeria Neckesha Nash Korylco (2509257)" userId="S::2509257@student.uwtsd.ac.uk::682546da-2432-4a25-b158-048576c9a167" providerId="AD" clId="Web-{DAFD2CE1-5888-4CF0-7423-1842FC0E40FB}" dt="2026-06-07T00:47:00.355" v="201"/>
        <pc:sldMkLst>
          <pc:docMk/>
          <pc:sldMk cId="0" sldId="263"/>
        </pc:sldMkLst>
        <pc:spChg chg="mod">
          <ac:chgData name="Shackeria Neckesha Nash Korylco (2509257)" userId="S::2509257@student.uwtsd.ac.uk::682546da-2432-4a25-b158-048576c9a167" providerId="AD" clId="Web-{DAFD2CE1-5888-4CF0-7423-1842FC0E40FB}" dt="2026-06-07T00:43:28.833" v="192" actId="14100"/>
          <ac:spMkLst>
            <pc:docMk/>
            <pc:sldMk cId="0" sldId="263"/>
            <ac:spMk id="2" creationId="{0831F681-5B8F-00C1-A91B-F3C80F81C65A}"/>
          </ac:spMkLst>
        </pc:spChg>
        <pc:spChg chg="add mod">
          <ac:chgData name="Shackeria Neckesha Nash Korylco (2509257)" userId="S::2509257@student.uwtsd.ac.uk::682546da-2432-4a25-b158-048576c9a167" providerId="AD" clId="Web-{DAFD2CE1-5888-4CF0-7423-1842FC0E40FB}" dt="2026-06-07T00:37:40.618" v="157"/>
          <ac:spMkLst>
            <pc:docMk/>
            <pc:sldMk cId="0" sldId="263"/>
            <ac:spMk id="86" creationId="{988A2AF3-EF5A-607A-D5D5-83BAA59EC043}"/>
          </ac:spMkLst>
        </pc:spChg>
        <pc:spChg chg="add mod">
          <ac:chgData name="Shackeria Neckesha Nash Korylco (2509257)" userId="S::2509257@student.uwtsd.ac.uk::682546da-2432-4a25-b158-048576c9a167" providerId="AD" clId="Web-{DAFD2CE1-5888-4CF0-7423-1842FC0E40FB}" dt="2026-06-07T00:39:51.419" v="162" actId="14100"/>
          <ac:spMkLst>
            <pc:docMk/>
            <pc:sldMk cId="0" sldId="263"/>
            <ac:spMk id="92" creationId="{69883C79-811B-EADB-F48F-B106B1135B65}"/>
          </ac:spMkLst>
        </pc:spChg>
        <pc:graphicFrameChg chg="add mod modGraphic">
          <ac:chgData name="Shackeria Neckesha Nash Korylco (2509257)" userId="S::2509257@student.uwtsd.ac.uk::682546da-2432-4a25-b158-048576c9a167" providerId="AD" clId="Web-{DAFD2CE1-5888-4CF0-7423-1842FC0E40FB}" dt="2026-06-07T00:37:40.618" v="157"/>
          <ac:graphicFrameMkLst>
            <pc:docMk/>
            <pc:sldMk cId="0" sldId="263"/>
            <ac:graphicFrameMk id="87" creationId="{83279A1F-1C1A-AB0F-7CCC-30B68DB6B0EC}"/>
          </ac:graphicFrameMkLst>
        </pc:graphicFrameChg>
        <pc:picChg chg="add mod">
          <ac:chgData name="Shackeria Neckesha Nash Korylco (2509257)" userId="S::2509257@student.uwtsd.ac.uk::682546da-2432-4a25-b158-048576c9a167" providerId="AD" clId="Web-{DAFD2CE1-5888-4CF0-7423-1842FC0E40FB}" dt="2026-06-07T00:43:32.114" v="193" actId="14100"/>
          <ac:picMkLst>
            <pc:docMk/>
            <pc:sldMk cId="0" sldId="263"/>
            <ac:picMk id="588" creationId="{A9AFE102-E4BB-EF97-16A2-A28FA78264E7}"/>
          </ac:picMkLst>
        </pc:picChg>
      </pc:sldChg>
      <pc:sldChg chg="modSp">
        <pc:chgData name="Shackeria Neckesha Nash Korylco (2509257)" userId="S::2509257@student.uwtsd.ac.uk::682546da-2432-4a25-b158-048576c9a167" providerId="AD" clId="Web-{DAFD2CE1-5888-4CF0-7423-1842FC0E40FB}" dt="2026-06-07T02:14:52.138" v="348" actId="14100"/>
        <pc:sldMkLst>
          <pc:docMk/>
          <pc:sldMk cId="3752445432" sldId="264"/>
        </pc:sldMkLst>
        <pc:spChg chg="mod">
          <ac:chgData name="Shackeria Neckesha Nash Korylco (2509257)" userId="S::2509257@student.uwtsd.ac.uk::682546da-2432-4a25-b158-048576c9a167" providerId="AD" clId="Web-{DAFD2CE1-5888-4CF0-7423-1842FC0E40FB}" dt="2026-06-07T00:48:39.983" v="209" actId="20577"/>
          <ac:spMkLst>
            <pc:docMk/>
            <pc:sldMk cId="3752445432" sldId="264"/>
            <ac:spMk id="2" creationId="{B58ACE6C-03C2-E693-71A3-801BE439885D}"/>
          </ac:spMkLst>
        </pc:spChg>
        <pc:spChg chg="mod">
          <ac:chgData name="Shackeria Neckesha Nash Korylco (2509257)" userId="S::2509257@student.uwtsd.ac.uk::682546da-2432-4a25-b158-048576c9a167" providerId="AD" clId="Web-{DAFD2CE1-5888-4CF0-7423-1842FC0E40FB}" dt="2026-06-07T02:14:52.138" v="348" actId="14100"/>
          <ac:spMkLst>
            <pc:docMk/>
            <pc:sldMk cId="3752445432" sldId="264"/>
            <ac:spMk id="3" creationId="{B47CCD29-34A1-8F0A-12F1-789606BD5046}"/>
          </ac:spMkLst>
        </pc:spChg>
      </pc:sldChg>
      <pc:sldChg chg="modSp">
        <pc:chgData name="Shackeria Neckesha Nash Korylco (2509257)" userId="S::2509257@student.uwtsd.ac.uk::682546da-2432-4a25-b158-048576c9a167" providerId="AD" clId="Web-{DAFD2CE1-5888-4CF0-7423-1842FC0E40FB}" dt="2026-06-07T02:14:08.397" v="345" actId="14100"/>
        <pc:sldMkLst>
          <pc:docMk/>
          <pc:sldMk cId="945040860" sldId="265"/>
        </pc:sldMkLst>
        <pc:spChg chg="mod">
          <ac:chgData name="Shackeria Neckesha Nash Korylco (2509257)" userId="S::2509257@student.uwtsd.ac.uk::682546da-2432-4a25-b158-048576c9a167" providerId="AD" clId="Web-{DAFD2CE1-5888-4CF0-7423-1842FC0E40FB}" dt="2026-06-07T00:47:26.887" v="204" actId="20577"/>
          <ac:spMkLst>
            <pc:docMk/>
            <pc:sldMk cId="945040860" sldId="265"/>
            <ac:spMk id="2" creationId="{943605E8-CA30-5E0A-BFB3-E9E43696ABA1}"/>
          </ac:spMkLst>
        </pc:spChg>
        <pc:spChg chg="mod">
          <ac:chgData name="Shackeria Neckesha Nash Korylco (2509257)" userId="S::2509257@student.uwtsd.ac.uk::682546da-2432-4a25-b158-048576c9a167" providerId="AD" clId="Web-{DAFD2CE1-5888-4CF0-7423-1842FC0E40FB}" dt="2026-06-07T02:14:08.397" v="345" actId="14100"/>
          <ac:spMkLst>
            <pc:docMk/>
            <pc:sldMk cId="945040860" sldId="265"/>
            <ac:spMk id="3" creationId="{B3E15BFA-63D2-04E2-476A-3C44FA420D81}"/>
          </ac:spMkLst>
        </pc:spChg>
        <pc:spChg chg="mod">
          <ac:chgData name="Shackeria Neckesha Nash Korylco (2509257)" userId="S::2509257@student.uwtsd.ac.uk::682546da-2432-4a25-b158-048576c9a167" providerId="AD" clId="Web-{DAFD2CE1-5888-4CF0-7423-1842FC0E40FB}" dt="2026-06-07T00:47:34.138" v="205" actId="1076"/>
          <ac:spMkLst>
            <pc:docMk/>
            <pc:sldMk cId="945040860" sldId="265"/>
            <ac:spMk id="7" creationId="{464042E9-C87E-D528-4884-1F7EACB2F68B}"/>
          </ac:spMkLst>
        </pc:spChg>
      </pc:sldChg>
      <pc:sldChg chg="modSp">
        <pc:chgData name="Shackeria Neckesha Nash Korylco (2509257)" userId="S::2509257@student.uwtsd.ac.uk::682546da-2432-4a25-b158-048576c9a167" providerId="AD" clId="Web-{DAFD2CE1-5888-4CF0-7423-1842FC0E40FB}" dt="2026-06-07T02:12:06.142" v="326"/>
        <pc:sldMkLst>
          <pc:docMk/>
          <pc:sldMk cId="3445510347" sldId="266"/>
        </pc:sldMkLst>
        <pc:spChg chg="mod">
          <ac:chgData name="Shackeria Neckesha Nash Korylco (2509257)" userId="S::2509257@student.uwtsd.ac.uk::682546da-2432-4a25-b158-048576c9a167" providerId="AD" clId="Web-{DAFD2CE1-5888-4CF0-7423-1842FC0E40FB}" dt="2026-06-07T00:48:14.889" v="207" actId="20577"/>
          <ac:spMkLst>
            <pc:docMk/>
            <pc:sldMk cId="3445510347" sldId="266"/>
            <ac:spMk id="2" creationId="{1DF66637-C465-7760-4941-5D902CBD73ED}"/>
          </ac:spMkLst>
        </pc:spChg>
        <pc:graphicFrameChg chg="mod modGraphic">
          <ac:chgData name="Shackeria Neckesha Nash Korylco (2509257)" userId="S::2509257@student.uwtsd.ac.uk::682546da-2432-4a25-b158-048576c9a167" providerId="AD" clId="Web-{DAFD2CE1-5888-4CF0-7423-1842FC0E40FB}" dt="2026-06-07T02:12:06.142" v="326"/>
          <ac:graphicFrameMkLst>
            <pc:docMk/>
            <pc:sldMk cId="3445510347" sldId="266"/>
            <ac:graphicFrameMk id="4" creationId="{C93E74FB-DB6C-38B8-3A0E-B085A4CC4C4F}"/>
          </ac:graphicFrameMkLst>
        </pc:graphicFrameChg>
        <pc:graphicFrameChg chg="mod modGraphic">
          <ac:chgData name="Shackeria Neckesha Nash Korylco (2509257)" userId="S::2509257@student.uwtsd.ac.uk::682546da-2432-4a25-b158-048576c9a167" providerId="AD" clId="Web-{DAFD2CE1-5888-4CF0-7423-1842FC0E40FB}" dt="2026-06-07T02:12:03.470" v="322" actId="1076"/>
          <ac:graphicFrameMkLst>
            <pc:docMk/>
            <pc:sldMk cId="3445510347" sldId="266"/>
            <ac:graphicFrameMk id="5" creationId="{278EE756-DF25-3277-2852-747D5B40555D}"/>
          </ac:graphicFrameMkLst>
        </pc:graphicFrameChg>
      </pc:sldChg>
      <pc:sldChg chg="addSp delSp modSp mod setBg modClrScheme chgLayout">
        <pc:chgData name="Shackeria Neckesha Nash Korylco (2509257)" userId="S::2509257@student.uwtsd.ac.uk::682546da-2432-4a25-b158-048576c9a167" providerId="AD" clId="Web-{DAFD2CE1-5888-4CF0-7423-1842FC0E40FB}" dt="2026-06-07T02:27:32.268" v="373" actId="14100"/>
        <pc:sldMkLst>
          <pc:docMk/>
          <pc:sldMk cId="158790111" sldId="267"/>
        </pc:sldMkLst>
        <pc:spChg chg="mod">
          <ac:chgData name="Shackeria Neckesha Nash Korylco (2509257)" userId="S::2509257@student.uwtsd.ac.uk::682546da-2432-4a25-b158-048576c9a167" providerId="AD" clId="Web-{DAFD2CE1-5888-4CF0-7423-1842FC0E40FB}" dt="2026-06-07T01:14:52.787" v="227"/>
          <ac:spMkLst>
            <pc:docMk/>
            <pc:sldMk cId="158790111" sldId="267"/>
            <ac:spMk id="2" creationId="{F8DDF89C-CE86-D444-A70E-914CF00B282A}"/>
          </ac:spMkLst>
        </pc:spChg>
        <pc:spChg chg="mod">
          <ac:chgData name="Shackeria Neckesha Nash Korylco (2509257)" userId="S::2509257@student.uwtsd.ac.uk::682546da-2432-4a25-b158-048576c9a167" providerId="AD" clId="Web-{DAFD2CE1-5888-4CF0-7423-1842FC0E40FB}" dt="2026-06-07T02:12:47.706" v="332" actId="20577"/>
          <ac:spMkLst>
            <pc:docMk/>
            <pc:sldMk cId="158790111" sldId="267"/>
            <ac:spMk id="3" creationId="{343F3D4F-ED11-6E9B-D9CF-2563B5882FBB}"/>
          </ac:spMkLst>
        </pc:spChg>
        <pc:spChg chg="mod">
          <ac:chgData name="Shackeria Neckesha Nash Korylco (2509257)" userId="S::2509257@student.uwtsd.ac.uk::682546da-2432-4a25-b158-048576c9a167" providerId="AD" clId="Web-{DAFD2CE1-5888-4CF0-7423-1842FC0E40FB}" dt="2026-06-07T01:14:52.787" v="227"/>
          <ac:spMkLst>
            <pc:docMk/>
            <pc:sldMk cId="158790111" sldId="267"/>
            <ac:spMk id="4" creationId="{3EE86C82-5D56-5F41-E823-B790C92F96E8}"/>
          </ac:spMkLst>
        </pc:spChg>
        <pc:spChg chg="add mod">
          <ac:chgData name="Shackeria Neckesha Nash Korylco (2509257)" userId="S::2509257@student.uwtsd.ac.uk::682546da-2432-4a25-b158-048576c9a167" providerId="AD" clId="Web-{DAFD2CE1-5888-4CF0-7423-1842FC0E40FB}" dt="2026-06-07T02:27:32.268" v="373" actId="14100"/>
          <ac:spMkLst>
            <pc:docMk/>
            <pc:sldMk cId="158790111" sldId="267"/>
            <ac:spMk id="9" creationId="{B138E089-0375-73F9-52D5-F23BB940B588}"/>
          </ac:spMkLst>
        </pc:spChg>
      </pc:sldChg>
      <pc:sldChg chg="addSp modSp">
        <pc:chgData name="Shackeria Neckesha Nash Korylco (2509257)" userId="S::2509257@student.uwtsd.ac.uk::682546da-2432-4a25-b158-048576c9a167" providerId="AD" clId="Web-{DAFD2CE1-5888-4CF0-7423-1842FC0E40FB}" dt="2026-06-07T02:13:02.800" v="334" actId="20577"/>
        <pc:sldMkLst>
          <pc:docMk/>
          <pc:sldMk cId="944534585" sldId="268"/>
        </pc:sldMkLst>
        <pc:spChg chg="mod">
          <ac:chgData name="Shackeria Neckesha Nash Korylco (2509257)" userId="S::2509257@student.uwtsd.ac.uk::682546da-2432-4a25-b158-048576c9a167" providerId="AD" clId="Web-{DAFD2CE1-5888-4CF0-7423-1842FC0E40FB}" dt="2026-06-07T01:16:28.106" v="235"/>
          <ac:spMkLst>
            <pc:docMk/>
            <pc:sldMk cId="944534585" sldId="268"/>
            <ac:spMk id="2" creationId="{8F8D8EEB-8318-C9E3-E0CF-22BA37C91951}"/>
          </ac:spMkLst>
        </pc:spChg>
        <pc:spChg chg="mod ord">
          <ac:chgData name="Shackeria Neckesha Nash Korylco (2509257)" userId="S::2509257@student.uwtsd.ac.uk::682546da-2432-4a25-b158-048576c9a167" providerId="AD" clId="Web-{DAFD2CE1-5888-4CF0-7423-1842FC0E40FB}" dt="2026-06-07T02:13:02.800" v="334" actId="20577"/>
          <ac:spMkLst>
            <pc:docMk/>
            <pc:sldMk cId="944534585" sldId="268"/>
            <ac:spMk id="3" creationId="{59B532AA-5A58-CB19-46BD-514EA56D0E39}"/>
          </ac:spMkLst>
        </pc:spChg>
        <pc:spChg chg="add mod">
          <ac:chgData name="Shackeria Neckesha Nash Korylco (2509257)" userId="S::2509257@student.uwtsd.ac.uk::682546da-2432-4a25-b158-048576c9a167" providerId="AD" clId="Web-{DAFD2CE1-5888-4CF0-7423-1842FC0E40FB}" dt="2026-06-07T01:17:22.109" v="243" actId="1076"/>
          <ac:spMkLst>
            <pc:docMk/>
            <pc:sldMk cId="944534585" sldId="268"/>
            <ac:spMk id="5" creationId="{EEB189DC-D200-DE62-E8CA-719DA2BEA71B}"/>
          </ac:spMkLst>
        </pc:spChg>
        <pc:picChg chg="mod">
          <ac:chgData name="Shackeria Neckesha Nash Korylco (2509257)" userId="S::2509257@student.uwtsd.ac.uk::682546da-2432-4a25-b158-048576c9a167" providerId="AD" clId="Web-{DAFD2CE1-5888-4CF0-7423-1842FC0E40FB}" dt="2026-06-07T01:17:13.953" v="240" actId="14100"/>
          <ac:picMkLst>
            <pc:docMk/>
            <pc:sldMk cId="944534585" sldId="268"/>
            <ac:picMk id="6" creationId="{0BA62CA7-5BA6-DFB4-8050-CF97D03BB6E9}"/>
          </ac:picMkLst>
        </pc:picChg>
      </pc:sldChg>
      <pc:sldChg chg="modSp">
        <pc:chgData name="Shackeria Neckesha Nash Korylco (2509257)" userId="S::2509257@student.uwtsd.ac.uk::682546da-2432-4a25-b158-048576c9a167" providerId="AD" clId="Web-{DAFD2CE1-5888-4CF0-7423-1842FC0E40FB}" dt="2026-06-07T02:09:47.840" v="294" actId="20577"/>
        <pc:sldMkLst>
          <pc:docMk/>
          <pc:sldMk cId="2957027057" sldId="269"/>
        </pc:sldMkLst>
        <pc:spChg chg="mod">
          <ac:chgData name="Shackeria Neckesha Nash Korylco (2509257)" userId="S::2509257@student.uwtsd.ac.uk::682546da-2432-4a25-b158-048576c9a167" providerId="AD" clId="Web-{DAFD2CE1-5888-4CF0-7423-1842FC0E40FB}" dt="2026-06-07T01:18:06.628" v="249"/>
          <ac:spMkLst>
            <pc:docMk/>
            <pc:sldMk cId="2957027057" sldId="269"/>
            <ac:spMk id="2" creationId="{837D499B-E359-041E-DE56-81ACF8DBA1FD}"/>
          </ac:spMkLst>
        </pc:spChg>
        <pc:spChg chg="mod">
          <ac:chgData name="Shackeria Neckesha Nash Korylco (2509257)" userId="S::2509257@student.uwtsd.ac.uk::682546da-2432-4a25-b158-048576c9a167" providerId="AD" clId="Web-{DAFD2CE1-5888-4CF0-7423-1842FC0E40FB}" dt="2026-06-07T02:09:47.840" v="294" actId="20577"/>
          <ac:spMkLst>
            <pc:docMk/>
            <pc:sldMk cId="2957027057" sldId="269"/>
            <ac:spMk id="3" creationId="{C08888D3-EE22-1BBD-2065-277FA4E6ED53}"/>
          </ac:spMkLst>
        </pc:spChg>
      </pc:sldChg>
      <pc:sldChg chg="addSp delSp modSp mod modClrScheme chgLayout">
        <pc:chgData name="Shackeria Neckesha Nash Korylco (2509257)" userId="S::2509257@student.uwtsd.ac.uk::682546da-2432-4a25-b158-048576c9a167" providerId="AD" clId="Web-{DAFD2CE1-5888-4CF0-7423-1842FC0E40FB}" dt="2026-06-07T00:31:40.882" v="82"/>
        <pc:sldMkLst>
          <pc:docMk/>
          <pc:sldMk cId="3809271448" sldId="270"/>
        </pc:sldMkLst>
        <pc:spChg chg="mod">
          <ac:chgData name="Shackeria Neckesha Nash Korylco (2509257)" userId="S::2509257@student.uwtsd.ac.uk::682546da-2432-4a25-b158-048576c9a167" providerId="AD" clId="Web-{DAFD2CE1-5888-4CF0-7423-1842FC0E40FB}" dt="2026-06-07T00:31:40.882" v="82"/>
          <ac:spMkLst>
            <pc:docMk/>
            <pc:sldMk cId="3809271448" sldId="270"/>
            <ac:spMk id="2" creationId="{66875DDD-5D55-0381-DF21-ED59C9DBA98C}"/>
          </ac:spMkLst>
        </pc:spChg>
        <pc:spChg chg="mod">
          <ac:chgData name="Shackeria Neckesha Nash Korylco (2509257)" userId="S::2509257@student.uwtsd.ac.uk::682546da-2432-4a25-b158-048576c9a167" providerId="AD" clId="Web-{DAFD2CE1-5888-4CF0-7423-1842FC0E40FB}" dt="2026-06-07T00:31:40.882" v="82"/>
          <ac:spMkLst>
            <pc:docMk/>
            <pc:sldMk cId="3809271448" sldId="270"/>
            <ac:spMk id="4" creationId="{D9E51EE5-B0A1-2070-2B3D-9F2BA6981940}"/>
          </ac:spMkLst>
        </pc:spChg>
        <pc:graphicFrameChg chg="add mod modGraphic">
          <ac:chgData name="Shackeria Neckesha Nash Korylco (2509257)" userId="S::2509257@student.uwtsd.ac.uk::682546da-2432-4a25-b158-048576c9a167" providerId="AD" clId="Web-{DAFD2CE1-5888-4CF0-7423-1842FC0E40FB}" dt="2026-06-07T00:31:40.882" v="82"/>
          <ac:graphicFrameMkLst>
            <pc:docMk/>
            <pc:sldMk cId="3809271448" sldId="270"/>
            <ac:graphicFrameMk id="8" creationId="{81DD9515-5991-30FF-23E0-30028F0C2BC0}"/>
          </ac:graphicFrameMkLst>
        </pc:graphicFrameChg>
      </pc:sldChg>
    </pc:docChg>
  </pc:docChgLst>
  <pc:docChgLst>
    <pc:chgData name="Shackeria Neckesha Nash Korylco (2509257)" userId="S::2509257@student.uwtsd.ac.uk::682546da-2432-4a25-b158-048576c9a167" providerId="AD" clId="Web-{A9E07C5E-0C27-B67E-22FB-B2B33DB3DB53}"/>
    <pc:docChg chg="modSld">
      <pc:chgData name="Shackeria Neckesha Nash Korylco (2509257)" userId="S::2509257@student.uwtsd.ac.uk::682546da-2432-4a25-b158-048576c9a167" providerId="AD" clId="Web-{A9E07C5E-0C27-B67E-22FB-B2B33DB3DB53}" dt="2026-06-13T01:08:04.692" v="159" actId="1076"/>
      <pc:docMkLst>
        <pc:docMk/>
      </pc:docMkLst>
      <pc:sldChg chg="addSp delSp modSp mod setBg modClrScheme chgLayout">
        <pc:chgData name="Shackeria Neckesha Nash Korylco (2509257)" userId="S::2509257@student.uwtsd.ac.uk::682546da-2432-4a25-b158-048576c9a167" providerId="AD" clId="Web-{A9E07C5E-0C27-B67E-22FB-B2B33DB3DB53}" dt="2026-06-13T00:45:15.647" v="2"/>
        <pc:sldMkLst>
          <pc:docMk/>
          <pc:sldMk cId="0" sldId="256"/>
        </pc:sldMkLst>
        <pc:spChg chg="mod">
          <ac:chgData name="Shackeria Neckesha Nash Korylco (2509257)" userId="S::2509257@student.uwtsd.ac.uk::682546da-2432-4a25-b158-048576c9a167" providerId="AD" clId="Web-{A9E07C5E-0C27-B67E-22FB-B2B33DB3DB53}" dt="2026-06-13T00:45:15.647" v="2"/>
          <ac:spMkLst>
            <pc:docMk/>
            <pc:sldMk cId="0" sldId="256"/>
            <ac:spMk id="2" creationId="{8B545608-F1E1-5AD9-7EB9-809F2C2FAD6B}"/>
          </ac:spMkLst>
        </pc:spChg>
        <pc:spChg chg="add del mod">
          <ac:chgData name="Shackeria Neckesha Nash Korylco (2509257)" userId="S::2509257@student.uwtsd.ac.uk::682546da-2432-4a25-b158-048576c9a167" providerId="AD" clId="Web-{A9E07C5E-0C27-B67E-22FB-B2B33DB3DB53}" dt="2026-06-13T00:45:15.647" v="2"/>
          <ac:spMkLst>
            <pc:docMk/>
            <pc:sldMk cId="0" sldId="256"/>
            <ac:spMk id="7" creationId="{D0D8414D-83CC-4BB3-3433-15577FD006B3}"/>
          </ac:spMkLst>
        </pc:spChg>
        <pc:spChg chg="add del mod">
          <ac:chgData name="Shackeria Neckesha Nash Korylco (2509257)" userId="S::2509257@student.uwtsd.ac.uk::682546da-2432-4a25-b158-048576c9a167" providerId="AD" clId="Web-{A9E07C5E-0C27-B67E-22FB-B2B33DB3DB53}" dt="2026-06-13T00:45:15.647" v="2"/>
          <ac:spMkLst>
            <pc:docMk/>
            <pc:sldMk cId="0" sldId="256"/>
            <ac:spMk id="9" creationId="{2CB0DECD-0D96-8622-1FD5-954E24B2F6D4}"/>
          </ac:spMkLst>
        </pc:spChg>
      </pc:sldChg>
      <pc:sldChg chg="modSp">
        <pc:chgData name="Shackeria Neckesha Nash Korylco (2509257)" userId="S::2509257@student.uwtsd.ac.uk::682546da-2432-4a25-b158-048576c9a167" providerId="AD" clId="Web-{A9E07C5E-0C27-B67E-22FB-B2B33DB3DB53}" dt="2026-06-13T01:06:54.814" v="152" actId="20577"/>
        <pc:sldMkLst>
          <pc:docMk/>
          <pc:sldMk cId="0" sldId="257"/>
        </pc:sldMkLst>
        <pc:spChg chg="mod">
          <ac:chgData name="Shackeria Neckesha Nash Korylco (2509257)" userId="S::2509257@student.uwtsd.ac.uk::682546da-2432-4a25-b158-048576c9a167" providerId="AD" clId="Web-{A9E07C5E-0C27-B67E-22FB-B2B33DB3DB53}" dt="2026-06-13T01:06:54.814" v="152" actId="20577"/>
          <ac:spMkLst>
            <pc:docMk/>
            <pc:sldMk cId="0" sldId="257"/>
            <ac:spMk id="3" creationId="{58BA5D6C-FBE8-3C27-473D-BAE8B20D6E68}"/>
          </ac:spMkLst>
        </pc:spChg>
      </pc:sldChg>
      <pc:sldChg chg="modSp">
        <pc:chgData name="Shackeria Neckesha Nash Korylco (2509257)" userId="S::2509257@student.uwtsd.ac.uk::682546da-2432-4a25-b158-048576c9a167" providerId="AD" clId="Web-{A9E07C5E-0C27-B67E-22FB-B2B33DB3DB53}" dt="2026-06-13T00:46:14.883" v="13" actId="20577"/>
        <pc:sldMkLst>
          <pc:docMk/>
          <pc:sldMk cId="0" sldId="261"/>
        </pc:sldMkLst>
        <pc:spChg chg="mod">
          <ac:chgData name="Shackeria Neckesha Nash Korylco (2509257)" userId="S::2509257@student.uwtsd.ac.uk::682546da-2432-4a25-b158-048576c9a167" providerId="AD" clId="Web-{A9E07C5E-0C27-B67E-22FB-B2B33DB3DB53}" dt="2026-06-13T00:46:14.883" v="13" actId="20577"/>
          <ac:spMkLst>
            <pc:docMk/>
            <pc:sldMk cId="0" sldId="261"/>
            <ac:spMk id="10" creationId="{2E778272-3880-BD52-50D4-27FE599EE81D}"/>
          </ac:spMkLst>
        </pc:spChg>
      </pc:sldChg>
      <pc:sldChg chg="modSp">
        <pc:chgData name="Shackeria Neckesha Nash Korylco (2509257)" userId="S::2509257@student.uwtsd.ac.uk::682546da-2432-4a25-b158-048576c9a167" providerId="AD" clId="Web-{A9E07C5E-0C27-B67E-22FB-B2B33DB3DB53}" dt="2026-06-13T00:51:20.650" v="29" actId="20577"/>
        <pc:sldMkLst>
          <pc:docMk/>
          <pc:sldMk cId="3752445432" sldId="264"/>
        </pc:sldMkLst>
        <pc:spChg chg="mod">
          <ac:chgData name="Shackeria Neckesha Nash Korylco (2509257)" userId="S::2509257@student.uwtsd.ac.uk::682546da-2432-4a25-b158-048576c9a167" providerId="AD" clId="Web-{A9E07C5E-0C27-B67E-22FB-B2B33DB3DB53}" dt="2026-06-13T00:51:20.650" v="29" actId="20577"/>
          <ac:spMkLst>
            <pc:docMk/>
            <pc:sldMk cId="3752445432" sldId="264"/>
            <ac:spMk id="3" creationId="{B47CCD29-34A1-8F0A-12F1-789606BD5046}"/>
          </ac:spMkLst>
        </pc:spChg>
        <pc:picChg chg="mod">
          <ac:chgData name="Shackeria Neckesha Nash Korylco (2509257)" userId="S::2509257@student.uwtsd.ac.uk::682546da-2432-4a25-b158-048576c9a167" providerId="AD" clId="Web-{A9E07C5E-0C27-B67E-22FB-B2B33DB3DB53}" dt="2026-06-13T00:46:48.385" v="14" actId="14100"/>
          <ac:picMkLst>
            <pc:docMk/>
            <pc:sldMk cId="3752445432" sldId="264"/>
            <ac:picMk id="6" creationId="{BD013638-5557-CBCE-1010-8F1705DBD69E}"/>
          </ac:picMkLst>
        </pc:picChg>
      </pc:sldChg>
      <pc:sldChg chg="modSp">
        <pc:chgData name="Shackeria Neckesha Nash Korylco (2509257)" userId="S::2509257@student.uwtsd.ac.uk::682546da-2432-4a25-b158-048576c9a167" providerId="AD" clId="Web-{A9E07C5E-0C27-B67E-22FB-B2B33DB3DB53}" dt="2026-06-13T01:07:10.439" v="153" actId="14100"/>
        <pc:sldMkLst>
          <pc:docMk/>
          <pc:sldMk cId="945040860" sldId="265"/>
        </pc:sldMkLst>
        <pc:spChg chg="mod">
          <ac:chgData name="Shackeria Neckesha Nash Korylco (2509257)" userId="S::2509257@student.uwtsd.ac.uk::682546da-2432-4a25-b158-048576c9a167" providerId="AD" clId="Web-{A9E07C5E-0C27-B67E-22FB-B2B33DB3DB53}" dt="2026-06-13T01:07:10.439" v="153" actId="14100"/>
          <ac:spMkLst>
            <pc:docMk/>
            <pc:sldMk cId="945040860" sldId="265"/>
            <ac:spMk id="2" creationId="{943605E8-CA30-5E0A-BFB3-E9E43696ABA1}"/>
          </ac:spMkLst>
        </pc:spChg>
      </pc:sldChg>
      <pc:sldChg chg="addSp modSp">
        <pc:chgData name="Shackeria Neckesha Nash Korylco (2509257)" userId="S::2509257@student.uwtsd.ac.uk::682546da-2432-4a25-b158-048576c9a167" providerId="AD" clId="Web-{A9E07C5E-0C27-B67E-22FB-B2B33DB3DB53}" dt="2026-06-13T01:08:04.692" v="159" actId="1076"/>
        <pc:sldMkLst>
          <pc:docMk/>
          <pc:sldMk cId="3445510347" sldId="266"/>
        </pc:sldMkLst>
        <pc:spChg chg="mod">
          <ac:chgData name="Shackeria Neckesha Nash Korylco (2509257)" userId="S::2509257@student.uwtsd.ac.uk::682546da-2432-4a25-b158-048576c9a167" providerId="AD" clId="Web-{A9E07C5E-0C27-B67E-22FB-B2B33DB3DB53}" dt="2026-06-13T00:55:21.660" v="31" actId="14100"/>
          <ac:spMkLst>
            <pc:docMk/>
            <pc:sldMk cId="3445510347" sldId="266"/>
            <ac:spMk id="2" creationId="{1DF66637-C465-7760-4941-5D902CBD73ED}"/>
          </ac:spMkLst>
        </pc:spChg>
        <pc:spChg chg="mod">
          <ac:chgData name="Shackeria Neckesha Nash Korylco (2509257)" userId="S::2509257@student.uwtsd.ac.uk::682546da-2432-4a25-b158-048576c9a167" providerId="AD" clId="Web-{A9E07C5E-0C27-B67E-22FB-B2B33DB3DB53}" dt="2026-06-13T00:56:09.615" v="41" actId="1076"/>
          <ac:spMkLst>
            <pc:docMk/>
            <pc:sldMk cId="3445510347" sldId="266"/>
            <ac:spMk id="3" creationId="{8AA3E789-ABF4-3123-C321-51867D04750C}"/>
          </ac:spMkLst>
        </pc:spChg>
        <pc:graphicFrameChg chg="mod modGraphic">
          <ac:chgData name="Shackeria Neckesha Nash Korylco (2509257)" userId="S::2509257@student.uwtsd.ac.uk::682546da-2432-4a25-b158-048576c9a167" providerId="AD" clId="Web-{A9E07C5E-0C27-B67E-22FB-B2B33DB3DB53}" dt="2026-06-13T01:07:41.066" v="156" actId="1076"/>
          <ac:graphicFrameMkLst>
            <pc:docMk/>
            <pc:sldMk cId="3445510347" sldId="266"/>
            <ac:graphicFrameMk id="4" creationId="{C93E74FB-DB6C-38B8-3A0E-B085A4CC4C4F}"/>
          </ac:graphicFrameMkLst>
        </pc:graphicFrameChg>
        <pc:graphicFrameChg chg="mod">
          <ac:chgData name="Shackeria Neckesha Nash Korylco (2509257)" userId="S::2509257@student.uwtsd.ac.uk::682546da-2432-4a25-b158-048576c9a167" providerId="AD" clId="Web-{A9E07C5E-0C27-B67E-22FB-B2B33DB3DB53}" dt="2026-06-13T01:07:35.362" v="155" actId="1076"/>
          <ac:graphicFrameMkLst>
            <pc:docMk/>
            <pc:sldMk cId="3445510347" sldId="266"/>
            <ac:graphicFrameMk id="5" creationId="{278EE756-DF25-3277-2852-747D5B40555D}"/>
          </ac:graphicFrameMkLst>
        </pc:graphicFrameChg>
        <pc:graphicFrameChg chg="add mod modGraphic">
          <ac:chgData name="Shackeria Neckesha Nash Korylco (2509257)" userId="S::2509257@student.uwtsd.ac.uk::682546da-2432-4a25-b158-048576c9a167" providerId="AD" clId="Web-{A9E07C5E-0C27-B67E-22FB-B2B33DB3DB53}" dt="2026-06-13T01:08:04.692" v="159" actId="1076"/>
          <ac:graphicFrameMkLst>
            <pc:docMk/>
            <pc:sldMk cId="3445510347" sldId="266"/>
            <ac:graphicFrameMk id="6" creationId="{AFCC905D-C291-4441-FE61-54F228466B11}"/>
          </ac:graphicFrameMkLst>
        </pc:graphicFrameChg>
        <pc:picChg chg="mod">
          <ac:chgData name="Shackeria Neckesha Nash Korylco (2509257)" userId="S::2509257@student.uwtsd.ac.uk::682546da-2432-4a25-b158-048576c9a167" providerId="AD" clId="Web-{A9E07C5E-0C27-B67E-22FB-B2B33DB3DB53}" dt="2026-06-13T00:55:58.521" v="38" actId="1076"/>
          <ac:picMkLst>
            <pc:docMk/>
            <pc:sldMk cId="3445510347" sldId="266"/>
            <ac:picMk id="9" creationId="{A7D45AEF-347E-17A0-E66A-8F304DA67E58}"/>
          </ac:picMkLst>
        </pc:picChg>
      </pc:sldChg>
      <pc:sldChg chg="modSp">
        <pc:chgData name="Shackeria Neckesha Nash Korylco (2509257)" userId="S::2509257@student.uwtsd.ac.uk::682546da-2432-4a25-b158-048576c9a167" providerId="AD" clId="Web-{A9E07C5E-0C27-B67E-22FB-B2B33DB3DB53}" dt="2026-06-13T00:47:56.247" v="21" actId="20577"/>
        <pc:sldMkLst>
          <pc:docMk/>
          <pc:sldMk cId="158790111" sldId="267"/>
        </pc:sldMkLst>
        <pc:spChg chg="mod">
          <ac:chgData name="Shackeria Neckesha Nash Korylco (2509257)" userId="S::2509257@student.uwtsd.ac.uk::682546da-2432-4a25-b158-048576c9a167" providerId="AD" clId="Web-{A9E07C5E-0C27-B67E-22FB-B2B33DB3DB53}" dt="2026-06-13T00:47:56.247" v="21" actId="20577"/>
          <ac:spMkLst>
            <pc:docMk/>
            <pc:sldMk cId="158790111" sldId="267"/>
            <ac:spMk id="9" creationId="{B138E089-0375-73F9-52D5-F23BB940B588}"/>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D87420-6EC0-48B9-AB46-07B189DE6315}" type="doc">
      <dgm:prSet loTypeId="urn:microsoft.com/office/officeart/2016/7/layout/BasicProcessNew" loCatId="process" qsTypeId="urn:microsoft.com/office/officeart/2005/8/quickstyle/simple2" qsCatId="simple" csTypeId="urn:microsoft.com/office/officeart/2005/8/colors/accent1_1" csCatId="accent1"/>
      <dgm:spPr/>
      <dgm:t>
        <a:bodyPr/>
        <a:lstStyle/>
        <a:p>
          <a:endParaRPr lang="en-US"/>
        </a:p>
      </dgm:t>
    </dgm:pt>
    <dgm:pt modelId="{C4558900-8070-4C73-934E-220DA938F623}">
      <dgm:prSet custT="1"/>
      <dgm:spPr/>
      <dgm:t>
        <a:bodyPr/>
        <a:lstStyle/>
        <a:p>
          <a:r>
            <a:rPr lang="en-GB" sz="1200" dirty="0">
              <a:latin typeface="Arial"/>
              <a:cs typeface="Arial"/>
            </a:rPr>
            <a:t>Looking at Issac cognitive development through Piaget’s lens we get an understanding that children construct their understanding of the world through interaction with their environment.</a:t>
          </a:r>
          <a:endParaRPr lang="en-US" sz="1200" dirty="0">
            <a:latin typeface="Arial"/>
            <a:cs typeface="Arial"/>
          </a:endParaRPr>
        </a:p>
      </dgm:t>
    </dgm:pt>
    <dgm:pt modelId="{1408FDAD-6516-4596-8165-F0521CDD7EE6}" type="parTrans" cxnId="{BD29F975-5AC2-4BBD-9C46-57E2D81B1882}">
      <dgm:prSet/>
      <dgm:spPr/>
      <dgm:t>
        <a:bodyPr/>
        <a:lstStyle/>
        <a:p>
          <a:endParaRPr lang="en-US"/>
        </a:p>
      </dgm:t>
    </dgm:pt>
    <dgm:pt modelId="{6FDE950F-7B4C-4A0F-999D-A478559C1B17}" type="sibTrans" cxnId="{BD29F975-5AC2-4BBD-9C46-57E2D81B1882}">
      <dgm:prSet/>
      <dgm:spPr/>
      <dgm:t>
        <a:bodyPr/>
        <a:lstStyle/>
        <a:p>
          <a:endParaRPr lang="en-US"/>
        </a:p>
      </dgm:t>
    </dgm:pt>
    <dgm:pt modelId="{0C7259AC-9136-49EC-98AF-00705C998868}">
      <dgm:prSet/>
      <dgm:spPr/>
      <dgm:t>
        <a:bodyPr/>
        <a:lstStyle/>
        <a:p>
          <a:r>
            <a:rPr lang="en-GB" sz="1200" b="1" dirty="0">
              <a:latin typeface="Arial"/>
              <a:cs typeface="Arial"/>
            </a:rPr>
            <a:t>Disrupted childcare</a:t>
          </a:r>
          <a:r>
            <a:rPr lang="en-GB" sz="1200" dirty="0">
              <a:latin typeface="Arial"/>
              <a:cs typeface="Arial"/>
            </a:rPr>
            <a:t>-. It was probably difficult for Isaac's mother to offer consistent, attuned care since she was having mental health and confidence issues, which made it difficult for her to always react to his demands in a timely and suitable manner. Isaac may not have fully learned to trust that his mother would always be there to meet his needs because of this inconsistent caregiving, which frequently results in insecure attachment</a:t>
          </a:r>
          <a:endParaRPr lang="en-US" sz="1200" dirty="0">
            <a:latin typeface="Arial"/>
            <a:cs typeface="Arial"/>
          </a:endParaRPr>
        </a:p>
      </dgm:t>
    </dgm:pt>
    <dgm:pt modelId="{18588E69-C2A0-4430-9D16-D64E5BEAC8F8}" type="parTrans" cxnId="{E2937396-F391-431D-B778-6934B085F655}">
      <dgm:prSet/>
      <dgm:spPr/>
      <dgm:t>
        <a:bodyPr/>
        <a:lstStyle/>
        <a:p>
          <a:endParaRPr lang="en-US"/>
        </a:p>
      </dgm:t>
    </dgm:pt>
    <dgm:pt modelId="{4010C3F2-BFEA-4D39-A828-EBB3414A1818}" type="sibTrans" cxnId="{E2937396-F391-431D-B778-6934B085F655}">
      <dgm:prSet/>
      <dgm:spPr/>
      <dgm:t>
        <a:bodyPr/>
        <a:lstStyle/>
        <a:p>
          <a:endParaRPr lang="en-US"/>
        </a:p>
      </dgm:t>
    </dgm:pt>
    <dgm:pt modelId="{1F16C354-96AB-49EA-B0A6-547AA2C459F1}">
      <dgm:prSet/>
      <dgm:spPr/>
      <dgm:t>
        <a:bodyPr/>
        <a:lstStyle/>
        <a:p>
          <a:r>
            <a:rPr lang="en-GB" sz="1200" b="1" dirty="0">
              <a:latin typeface="Arial"/>
              <a:cs typeface="Arial"/>
            </a:rPr>
            <a:t>Maternal mental health-</a:t>
          </a:r>
          <a:r>
            <a:rPr lang="en-GB" sz="1200" dirty="0">
              <a:latin typeface="Arial"/>
              <a:cs typeface="Arial"/>
            </a:rPr>
            <a:t> Postpartum depression is a major contributing factor to Isaac's mother's health issues. Because of this, she may find it extremely challenging to connect with Isaac and to regularly attend to his requirements. Her lack of confidence may hinder her capacity to be a good parent and to ask for assistance.</a:t>
          </a:r>
          <a:endParaRPr lang="en-US" sz="1200" dirty="0">
            <a:latin typeface="Arial"/>
            <a:cs typeface="Arial"/>
          </a:endParaRPr>
        </a:p>
      </dgm:t>
    </dgm:pt>
    <dgm:pt modelId="{F7F3A393-5998-4EAF-A9B7-9E37A4A6355B}" type="parTrans" cxnId="{CA052B14-E386-466E-81DC-738110E30684}">
      <dgm:prSet/>
      <dgm:spPr/>
      <dgm:t>
        <a:bodyPr/>
        <a:lstStyle/>
        <a:p>
          <a:endParaRPr lang="en-US"/>
        </a:p>
      </dgm:t>
    </dgm:pt>
    <dgm:pt modelId="{29EA0A6F-22CB-41CE-84BF-BEE82B904FE7}" type="sibTrans" cxnId="{CA052B14-E386-466E-81DC-738110E30684}">
      <dgm:prSet/>
      <dgm:spPr/>
      <dgm:t>
        <a:bodyPr/>
        <a:lstStyle/>
        <a:p>
          <a:endParaRPr lang="en-US"/>
        </a:p>
      </dgm:t>
    </dgm:pt>
    <dgm:pt modelId="{F144C32C-F314-45B7-B335-C2D2830D4FA8}">
      <dgm:prSet/>
      <dgm:spPr/>
      <dgm:t>
        <a:bodyPr/>
        <a:lstStyle/>
        <a:p>
          <a:r>
            <a:rPr lang="en-GB" sz="1200" b="1">
              <a:latin typeface="Arial"/>
              <a:cs typeface="Arial"/>
            </a:rPr>
            <a:t>Limited social interaction-</a:t>
          </a:r>
          <a:r>
            <a:rPr lang="en-GB" sz="1200">
              <a:latin typeface="Arial"/>
              <a:cs typeface="Arial"/>
            </a:rPr>
            <a:t> Issac had few opportunity to socialise with individuals other than his immediate family, particularly other children, because she may have withdrawn socially, resulting in fewer guests or outings for him. This can have an impact on his development because early social interaction with other children is critical, and it may affect his social development later in life.</a:t>
          </a:r>
          <a:endParaRPr lang="en-US" sz="1200">
            <a:latin typeface="Arial"/>
            <a:cs typeface="Arial"/>
          </a:endParaRPr>
        </a:p>
      </dgm:t>
    </dgm:pt>
    <dgm:pt modelId="{079D3A2F-FE3F-40E9-94B2-078D26D79E80}" type="parTrans" cxnId="{7F179002-59F2-4542-9149-272DDE8C8409}">
      <dgm:prSet/>
      <dgm:spPr/>
      <dgm:t>
        <a:bodyPr/>
        <a:lstStyle/>
        <a:p>
          <a:endParaRPr lang="en-US"/>
        </a:p>
      </dgm:t>
    </dgm:pt>
    <dgm:pt modelId="{13B25C96-0498-4B4D-BEB8-33289A36A3C1}" type="sibTrans" cxnId="{7F179002-59F2-4542-9149-272DDE8C8409}">
      <dgm:prSet/>
      <dgm:spPr/>
      <dgm:t>
        <a:bodyPr/>
        <a:lstStyle/>
        <a:p>
          <a:endParaRPr lang="en-US"/>
        </a:p>
      </dgm:t>
    </dgm:pt>
    <dgm:pt modelId="{41E8457E-2FA7-4988-AB0F-9D7ECF966DE0}">
      <dgm:prSet/>
      <dgm:spPr/>
      <dgm:t>
        <a:bodyPr/>
        <a:lstStyle/>
        <a:p>
          <a:r>
            <a:rPr lang="en-GB" sz="1200" b="1" dirty="0">
              <a:latin typeface="Arial"/>
              <a:cs typeface="Arial"/>
            </a:rPr>
            <a:t>Emotional responses-</a:t>
          </a:r>
          <a:r>
            <a:rPr lang="en-GB" sz="1200" dirty="0">
              <a:latin typeface="Arial"/>
              <a:cs typeface="Arial"/>
            </a:rPr>
            <a:t> Isaac's early experiences with interrupted childcare and limited social interaction may have had a variety of effects on his emotional responses. Because he didn't learn regular coping methods from a responsive carer, he can experience severe emotional outbursts or find it difficult to calm himself down when disturbed. He can have trouble recognising or understanding his own feelings or those of others, or he might not be able to express a variety of emotions.</a:t>
          </a:r>
          <a:endParaRPr lang="en-US" sz="1200" dirty="0">
            <a:latin typeface="Arial"/>
            <a:cs typeface="Arial"/>
          </a:endParaRPr>
        </a:p>
      </dgm:t>
    </dgm:pt>
    <dgm:pt modelId="{30B89658-6896-469F-91C3-A20447F2F3A7}" type="parTrans" cxnId="{A474AC2D-48BB-4E3F-B8F5-CCDF487C7D04}">
      <dgm:prSet/>
      <dgm:spPr/>
      <dgm:t>
        <a:bodyPr/>
        <a:lstStyle/>
        <a:p>
          <a:endParaRPr lang="en-US"/>
        </a:p>
      </dgm:t>
    </dgm:pt>
    <dgm:pt modelId="{A5DEBF19-D27A-4DF2-A393-EF88F01ED16E}" type="sibTrans" cxnId="{A474AC2D-48BB-4E3F-B8F5-CCDF487C7D04}">
      <dgm:prSet/>
      <dgm:spPr/>
      <dgm:t>
        <a:bodyPr/>
        <a:lstStyle/>
        <a:p>
          <a:endParaRPr lang="en-US"/>
        </a:p>
      </dgm:t>
    </dgm:pt>
    <dgm:pt modelId="{CC858B6E-E107-4C73-B193-F209838A8238}" type="pres">
      <dgm:prSet presAssocID="{C2D87420-6EC0-48B9-AB46-07B189DE6315}" presName="Name0" presStyleCnt="0">
        <dgm:presLayoutVars>
          <dgm:dir/>
          <dgm:resizeHandles val="exact"/>
        </dgm:presLayoutVars>
      </dgm:prSet>
      <dgm:spPr/>
    </dgm:pt>
    <dgm:pt modelId="{B4569593-34A5-4AD0-9F7B-EEA4EAAC21A3}" type="pres">
      <dgm:prSet presAssocID="{C4558900-8070-4C73-934E-220DA938F623}" presName="node" presStyleLbl="node1" presStyleIdx="0" presStyleCnt="9">
        <dgm:presLayoutVars>
          <dgm:bulletEnabled val="1"/>
        </dgm:presLayoutVars>
      </dgm:prSet>
      <dgm:spPr/>
    </dgm:pt>
    <dgm:pt modelId="{7C89DC79-36BB-4378-8C98-87925367C049}" type="pres">
      <dgm:prSet presAssocID="{6FDE950F-7B4C-4A0F-999D-A478559C1B17}" presName="sibTransSpacerBeforeConnector" presStyleCnt="0"/>
      <dgm:spPr/>
    </dgm:pt>
    <dgm:pt modelId="{F3DCB03F-71DF-47FF-B3B4-A9B88AFED604}" type="pres">
      <dgm:prSet presAssocID="{6FDE950F-7B4C-4A0F-999D-A478559C1B17}" presName="sibTrans" presStyleLbl="node1" presStyleIdx="1" presStyleCnt="9"/>
      <dgm:spPr/>
    </dgm:pt>
    <dgm:pt modelId="{F6D9866C-5657-4E91-A2B5-11ACEF404D7C}" type="pres">
      <dgm:prSet presAssocID="{6FDE950F-7B4C-4A0F-999D-A478559C1B17}" presName="sibTransSpacerAfterConnector" presStyleCnt="0"/>
      <dgm:spPr/>
    </dgm:pt>
    <dgm:pt modelId="{10F76C04-4D13-4451-B86E-E425E73CEAB8}" type="pres">
      <dgm:prSet presAssocID="{0C7259AC-9136-49EC-98AF-00705C998868}" presName="node" presStyleLbl="node1" presStyleIdx="2" presStyleCnt="9">
        <dgm:presLayoutVars>
          <dgm:bulletEnabled val="1"/>
        </dgm:presLayoutVars>
      </dgm:prSet>
      <dgm:spPr/>
    </dgm:pt>
    <dgm:pt modelId="{16AE59B5-6799-43B0-A424-A2347E8EA539}" type="pres">
      <dgm:prSet presAssocID="{4010C3F2-BFEA-4D39-A828-EBB3414A1818}" presName="sibTransSpacerBeforeConnector" presStyleCnt="0"/>
      <dgm:spPr/>
    </dgm:pt>
    <dgm:pt modelId="{AE3629D4-A5CE-4417-87A9-EF46B18CAC4C}" type="pres">
      <dgm:prSet presAssocID="{4010C3F2-BFEA-4D39-A828-EBB3414A1818}" presName="sibTrans" presStyleLbl="node1" presStyleIdx="3" presStyleCnt="9"/>
      <dgm:spPr/>
    </dgm:pt>
    <dgm:pt modelId="{5C9B14EA-3D20-4CE1-827D-275FBA1F85E3}" type="pres">
      <dgm:prSet presAssocID="{4010C3F2-BFEA-4D39-A828-EBB3414A1818}" presName="sibTransSpacerAfterConnector" presStyleCnt="0"/>
      <dgm:spPr/>
    </dgm:pt>
    <dgm:pt modelId="{A890EE98-93A9-4DF7-9664-FCD0CD5DCAE9}" type="pres">
      <dgm:prSet presAssocID="{1F16C354-96AB-49EA-B0A6-547AA2C459F1}" presName="node" presStyleLbl="node1" presStyleIdx="4" presStyleCnt="9">
        <dgm:presLayoutVars>
          <dgm:bulletEnabled val="1"/>
        </dgm:presLayoutVars>
      </dgm:prSet>
      <dgm:spPr/>
    </dgm:pt>
    <dgm:pt modelId="{BAABEBEB-EE6C-44E5-969A-A1AB2298846D}" type="pres">
      <dgm:prSet presAssocID="{29EA0A6F-22CB-41CE-84BF-BEE82B904FE7}" presName="sibTransSpacerBeforeConnector" presStyleCnt="0"/>
      <dgm:spPr/>
    </dgm:pt>
    <dgm:pt modelId="{60238F2E-2F0C-4647-B089-CB28EF35C815}" type="pres">
      <dgm:prSet presAssocID="{29EA0A6F-22CB-41CE-84BF-BEE82B904FE7}" presName="sibTrans" presStyleLbl="node1" presStyleIdx="5" presStyleCnt="9"/>
      <dgm:spPr/>
    </dgm:pt>
    <dgm:pt modelId="{FB949D4A-53F2-455C-BBDF-ADA8C1D15385}" type="pres">
      <dgm:prSet presAssocID="{29EA0A6F-22CB-41CE-84BF-BEE82B904FE7}" presName="sibTransSpacerAfterConnector" presStyleCnt="0"/>
      <dgm:spPr/>
    </dgm:pt>
    <dgm:pt modelId="{65CD5563-29CD-4C55-A7E4-1B0EA2EDF13B}" type="pres">
      <dgm:prSet presAssocID="{F144C32C-F314-45B7-B335-C2D2830D4FA8}" presName="node" presStyleLbl="node1" presStyleIdx="6" presStyleCnt="9">
        <dgm:presLayoutVars>
          <dgm:bulletEnabled val="1"/>
        </dgm:presLayoutVars>
      </dgm:prSet>
      <dgm:spPr/>
    </dgm:pt>
    <dgm:pt modelId="{57A396B7-04A8-4841-9AAA-CC3723AFA385}" type="pres">
      <dgm:prSet presAssocID="{13B25C96-0498-4B4D-BEB8-33289A36A3C1}" presName="sibTransSpacerBeforeConnector" presStyleCnt="0"/>
      <dgm:spPr/>
    </dgm:pt>
    <dgm:pt modelId="{9172F5AD-09F7-4911-B1BD-D37E01D6D21B}" type="pres">
      <dgm:prSet presAssocID="{13B25C96-0498-4B4D-BEB8-33289A36A3C1}" presName="sibTrans" presStyleLbl="node1" presStyleIdx="7" presStyleCnt="9"/>
      <dgm:spPr/>
    </dgm:pt>
    <dgm:pt modelId="{6917B17A-DCD7-411C-A2DA-DC826E04D670}" type="pres">
      <dgm:prSet presAssocID="{13B25C96-0498-4B4D-BEB8-33289A36A3C1}" presName="sibTransSpacerAfterConnector" presStyleCnt="0"/>
      <dgm:spPr/>
    </dgm:pt>
    <dgm:pt modelId="{C7407682-8224-4C51-A363-464258B53397}" type="pres">
      <dgm:prSet presAssocID="{41E8457E-2FA7-4988-AB0F-9D7ECF966DE0}" presName="node" presStyleLbl="node1" presStyleIdx="8" presStyleCnt="9">
        <dgm:presLayoutVars>
          <dgm:bulletEnabled val="1"/>
        </dgm:presLayoutVars>
      </dgm:prSet>
      <dgm:spPr/>
    </dgm:pt>
  </dgm:ptLst>
  <dgm:cxnLst>
    <dgm:cxn modelId="{7F179002-59F2-4542-9149-272DDE8C8409}" srcId="{C2D87420-6EC0-48B9-AB46-07B189DE6315}" destId="{F144C32C-F314-45B7-B335-C2D2830D4FA8}" srcOrd="3" destOrd="0" parTransId="{079D3A2F-FE3F-40E9-94B2-078D26D79E80}" sibTransId="{13B25C96-0498-4B4D-BEB8-33289A36A3C1}"/>
    <dgm:cxn modelId="{529D9605-2DC6-4724-80CB-07472B175C5C}" type="presOf" srcId="{13B25C96-0498-4B4D-BEB8-33289A36A3C1}" destId="{9172F5AD-09F7-4911-B1BD-D37E01D6D21B}" srcOrd="0" destOrd="0" presId="urn:microsoft.com/office/officeart/2016/7/layout/BasicProcessNew"/>
    <dgm:cxn modelId="{CA052B14-E386-466E-81DC-738110E30684}" srcId="{C2D87420-6EC0-48B9-AB46-07B189DE6315}" destId="{1F16C354-96AB-49EA-B0A6-547AA2C459F1}" srcOrd="2" destOrd="0" parTransId="{F7F3A393-5998-4EAF-A9B7-9E37A4A6355B}" sibTransId="{29EA0A6F-22CB-41CE-84BF-BEE82B904FE7}"/>
    <dgm:cxn modelId="{54473C27-9EE2-45A0-9392-3B411A9F8091}" type="presOf" srcId="{29EA0A6F-22CB-41CE-84BF-BEE82B904FE7}" destId="{60238F2E-2F0C-4647-B089-CB28EF35C815}" srcOrd="0" destOrd="0" presId="urn:microsoft.com/office/officeart/2016/7/layout/BasicProcessNew"/>
    <dgm:cxn modelId="{7D48A628-CCA6-45F3-96FA-5C519C3FCBD0}" type="presOf" srcId="{C2D87420-6EC0-48B9-AB46-07B189DE6315}" destId="{CC858B6E-E107-4C73-B193-F209838A8238}" srcOrd="0" destOrd="0" presId="urn:microsoft.com/office/officeart/2016/7/layout/BasicProcessNew"/>
    <dgm:cxn modelId="{A474AC2D-48BB-4E3F-B8F5-CCDF487C7D04}" srcId="{C2D87420-6EC0-48B9-AB46-07B189DE6315}" destId="{41E8457E-2FA7-4988-AB0F-9D7ECF966DE0}" srcOrd="4" destOrd="0" parTransId="{30B89658-6896-469F-91C3-A20447F2F3A7}" sibTransId="{A5DEBF19-D27A-4DF2-A393-EF88F01ED16E}"/>
    <dgm:cxn modelId="{F6CA9537-4CA3-4E86-A37B-3870C5CF23AF}" type="presOf" srcId="{1F16C354-96AB-49EA-B0A6-547AA2C459F1}" destId="{A890EE98-93A9-4DF7-9664-FCD0CD5DCAE9}" srcOrd="0" destOrd="0" presId="urn:microsoft.com/office/officeart/2016/7/layout/BasicProcessNew"/>
    <dgm:cxn modelId="{D01CAC39-0273-4EB2-A204-0280680061E0}" type="presOf" srcId="{C4558900-8070-4C73-934E-220DA938F623}" destId="{B4569593-34A5-4AD0-9F7B-EEA4EAAC21A3}" srcOrd="0" destOrd="0" presId="urn:microsoft.com/office/officeart/2016/7/layout/BasicProcessNew"/>
    <dgm:cxn modelId="{DA891F6A-5EDC-4F21-B90E-9258F3CAEEF1}" type="presOf" srcId="{41E8457E-2FA7-4988-AB0F-9D7ECF966DE0}" destId="{C7407682-8224-4C51-A363-464258B53397}" srcOrd="0" destOrd="0" presId="urn:microsoft.com/office/officeart/2016/7/layout/BasicProcessNew"/>
    <dgm:cxn modelId="{BD29F975-5AC2-4BBD-9C46-57E2D81B1882}" srcId="{C2D87420-6EC0-48B9-AB46-07B189DE6315}" destId="{C4558900-8070-4C73-934E-220DA938F623}" srcOrd="0" destOrd="0" parTransId="{1408FDAD-6516-4596-8165-F0521CDD7EE6}" sibTransId="{6FDE950F-7B4C-4A0F-999D-A478559C1B17}"/>
    <dgm:cxn modelId="{E2937396-F391-431D-B778-6934B085F655}" srcId="{C2D87420-6EC0-48B9-AB46-07B189DE6315}" destId="{0C7259AC-9136-49EC-98AF-00705C998868}" srcOrd="1" destOrd="0" parTransId="{18588E69-C2A0-4430-9D16-D64E5BEAC8F8}" sibTransId="{4010C3F2-BFEA-4D39-A828-EBB3414A1818}"/>
    <dgm:cxn modelId="{0833BFB0-4CA0-450E-A5A6-83883090A70C}" type="presOf" srcId="{6FDE950F-7B4C-4A0F-999D-A478559C1B17}" destId="{F3DCB03F-71DF-47FF-B3B4-A9B88AFED604}" srcOrd="0" destOrd="0" presId="urn:microsoft.com/office/officeart/2016/7/layout/BasicProcessNew"/>
    <dgm:cxn modelId="{BF329BC3-8E57-4813-8D01-F6CAE2D9ABA6}" type="presOf" srcId="{F144C32C-F314-45B7-B335-C2D2830D4FA8}" destId="{65CD5563-29CD-4C55-A7E4-1B0EA2EDF13B}" srcOrd="0" destOrd="0" presId="urn:microsoft.com/office/officeart/2016/7/layout/BasicProcessNew"/>
    <dgm:cxn modelId="{5ECEF3F5-180F-4BA9-B47F-36AAB13B3694}" type="presOf" srcId="{4010C3F2-BFEA-4D39-A828-EBB3414A1818}" destId="{AE3629D4-A5CE-4417-87A9-EF46B18CAC4C}" srcOrd="0" destOrd="0" presId="urn:microsoft.com/office/officeart/2016/7/layout/BasicProcessNew"/>
    <dgm:cxn modelId="{2BE330FD-29FF-4588-80DA-BF545ED8FDC3}" type="presOf" srcId="{0C7259AC-9136-49EC-98AF-00705C998868}" destId="{10F76C04-4D13-4451-B86E-E425E73CEAB8}" srcOrd="0" destOrd="0" presId="urn:microsoft.com/office/officeart/2016/7/layout/BasicProcessNew"/>
    <dgm:cxn modelId="{2DF9522D-ABC3-4C00-A0EF-39FA78028376}" type="presParOf" srcId="{CC858B6E-E107-4C73-B193-F209838A8238}" destId="{B4569593-34A5-4AD0-9F7B-EEA4EAAC21A3}" srcOrd="0" destOrd="0" presId="urn:microsoft.com/office/officeart/2016/7/layout/BasicProcessNew"/>
    <dgm:cxn modelId="{5DBDB0FC-E9C0-4CB9-B9A2-5D78848D47A4}" type="presParOf" srcId="{CC858B6E-E107-4C73-B193-F209838A8238}" destId="{7C89DC79-36BB-4378-8C98-87925367C049}" srcOrd="1" destOrd="0" presId="urn:microsoft.com/office/officeart/2016/7/layout/BasicProcessNew"/>
    <dgm:cxn modelId="{A0832DDA-0967-445F-AD97-DB7F26254E9B}" type="presParOf" srcId="{CC858B6E-E107-4C73-B193-F209838A8238}" destId="{F3DCB03F-71DF-47FF-B3B4-A9B88AFED604}" srcOrd="2" destOrd="0" presId="urn:microsoft.com/office/officeart/2016/7/layout/BasicProcessNew"/>
    <dgm:cxn modelId="{669DA154-989D-45DE-9D75-2461326ED6BF}" type="presParOf" srcId="{CC858B6E-E107-4C73-B193-F209838A8238}" destId="{F6D9866C-5657-4E91-A2B5-11ACEF404D7C}" srcOrd="3" destOrd="0" presId="urn:microsoft.com/office/officeart/2016/7/layout/BasicProcessNew"/>
    <dgm:cxn modelId="{BC4E748C-D1F0-4135-8E49-ACA91AE3592F}" type="presParOf" srcId="{CC858B6E-E107-4C73-B193-F209838A8238}" destId="{10F76C04-4D13-4451-B86E-E425E73CEAB8}" srcOrd="4" destOrd="0" presId="urn:microsoft.com/office/officeart/2016/7/layout/BasicProcessNew"/>
    <dgm:cxn modelId="{EA998659-1FB3-42C6-848D-812001C7EBB4}" type="presParOf" srcId="{CC858B6E-E107-4C73-B193-F209838A8238}" destId="{16AE59B5-6799-43B0-A424-A2347E8EA539}" srcOrd="5" destOrd="0" presId="urn:microsoft.com/office/officeart/2016/7/layout/BasicProcessNew"/>
    <dgm:cxn modelId="{BC018E92-EA3D-4587-B8E7-3E2A8535DE97}" type="presParOf" srcId="{CC858B6E-E107-4C73-B193-F209838A8238}" destId="{AE3629D4-A5CE-4417-87A9-EF46B18CAC4C}" srcOrd="6" destOrd="0" presId="urn:microsoft.com/office/officeart/2016/7/layout/BasicProcessNew"/>
    <dgm:cxn modelId="{C17C35B6-2886-45AE-A36E-5B680EE4823E}" type="presParOf" srcId="{CC858B6E-E107-4C73-B193-F209838A8238}" destId="{5C9B14EA-3D20-4CE1-827D-275FBA1F85E3}" srcOrd="7" destOrd="0" presId="urn:microsoft.com/office/officeart/2016/7/layout/BasicProcessNew"/>
    <dgm:cxn modelId="{743EB56A-11F9-4A9B-82FF-CB3198E6B880}" type="presParOf" srcId="{CC858B6E-E107-4C73-B193-F209838A8238}" destId="{A890EE98-93A9-4DF7-9664-FCD0CD5DCAE9}" srcOrd="8" destOrd="0" presId="urn:microsoft.com/office/officeart/2016/7/layout/BasicProcessNew"/>
    <dgm:cxn modelId="{2F5F0ECE-DD0B-4D02-A7D1-671D125C6780}" type="presParOf" srcId="{CC858B6E-E107-4C73-B193-F209838A8238}" destId="{BAABEBEB-EE6C-44E5-969A-A1AB2298846D}" srcOrd="9" destOrd="0" presId="urn:microsoft.com/office/officeart/2016/7/layout/BasicProcessNew"/>
    <dgm:cxn modelId="{C96F98F5-F7D8-4285-924F-9C0B5933F950}" type="presParOf" srcId="{CC858B6E-E107-4C73-B193-F209838A8238}" destId="{60238F2E-2F0C-4647-B089-CB28EF35C815}" srcOrd="10" destOrd="0" presId="urn:microsoft.com/office/officeart/2016/7/layout/BasicProcessNew"/>
    <dgm:cxn modelId="{4FD6DE6A-DBFB-47D1-9084-B6EE3DEE40CF}" type="presParOf" srcId="{CC858B6E-E107-4C73-B193-F209838A8238}" destId="{FB949D4A-53F2-455C-BBDF-ADA8C1D15385}" srcOrd="11" destOrd="0" presId="urn:microsoft.com/office/officeart/2016/7/layout/BasicProcessNew"/>
    <dgm:cxn modelId="{53FB11E7-317E-4254-B00E-67E270DE5E5A}" type="presParOf" srcId="{CC858B6E-E107-4C73-B193-F209838A8238}" destId="{65CD5563-29CD-4C55-A7E4-1B0EA2EDF13B}" srcOrd="12" destOrd="0" presId="urn:microsoft.com/office/officeart/2016/7/layout/BasicProcessNew"/>
    <dgm:cxn modelId="{96F37FEC-D889-4E8D-99CD-2665D0E92DE4}" type="presParOf" srcId="{CC858B6E-E107-4C73-B193-F209838A8238}" destId="{57A396B7-04A8-4841-9AAA-CC3723AFA385}" srcOrd="13" destOrd="0" presId="urn:microsoft.com/office/officeart/2016/7/layout/BasicProcessNew"/>
    <dgm:cxn modelId="{4BF23761-FD0D-4E75-A0DE-732B4CEB785F}" type="presParOf" srcId="{CC858B6E-E107-4C73-B193-F209838A8238}" destId="{9172F5AD-09F7-4911-B1BD-D37E01D6D21B}" srcOrd="14" destOrd="0" presId="urn:microsoft.com/office/officeart/2016/7/layout/BasicProcessNew"/>
    <dgm:cxn modelId="{650B0B51-0675-47FF-BDF2-1445BFB43EE6}" type="presParOf" srcId="{CC858B6E-E107-4C73-B193-F209838A8238}" destId="{6917B17A-DCD7-411C-A2DA-DC826E04D670}" srcOrd="15" destOrd="0" presId="urn:microsoft.com/office/officeart/2016/7/layout/BasicProcessNew"/>
    <dgm:cxn modelId="{967887E4-3695-4AEB-B55A-F5256DB3E105}" type="presParOf" srcId="{CC858B6E-E107-4C73-B193-F209838A8238}" destId="{C7407682-8224-4C51-A363-464258B53397}" srcOrd="16"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71CDFD-B26A-42EF-8F6F-0B233A18DD5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B601285-187F-4F6D-980D-9BA3728DD311}">
      <dgm:prSet/>
      <dgm:spPr/>
      <dgm:t>
        <a:bodyPr/>
        <a:lstStyle/>
        <a:p>
          <a:pPr>
            <a:lnSpc>
              <a:spcPct val="100000"/>
            </a:lnSpc>
          </a:pPr>
          <a:r>
            <a:rPr lang="en-GB" b="1">
              <a:latin typeface="Arial" panose="020B0604020202020204" pitchFamily="34" charset="0"/>
              <a:cs typeface="Arial" panose="020B0604020202020204" pitchFamily="34" charset="0"/>
            </a:rPr>
            <a:t>Emotional responses- </a:t>
          </a:r>
          <a:r>
            <a:rPr lang="en-GB">
              <a:latin typeface="Arial" panose="020B0604020202020204" pitchFamily="34" charset="0"/>
              <a:cs typeface="Arial" panose="020B0604020202020204" pitchFamily="34" charset="0"/>
            </a:rPr>
            <a:t>Because he may not have learned to trust that his surroundings are secure and predictable, Isaac may exhibit emotional reactions like anxiety, fear, or withdrawal in unfamiliar circumstances or with new people. Children who receive inconsistent early care may occasionally exhibit excessive emotional reactions in an attempt to garner attention or a reaction, even if it is unpleasant. It's possible that Isaac's early surroundings didn't give him the constant encouragement and mirroring he needed to develop balanced and healthy responses.</a:t>
          </a:r>
          <a:endParaRPr lang="en-US">
            <a:latin typeface="Arial" panose="020B0604020202020204" pitchFamily="34" charset="0"/>
            <a:cs typeface="Arial" panose="020B0604020202020204" pitchFamily="34" charset="0"/>
          </a:endParaRPr>
        </a:p>
      </dgm:t>
    </dgm:pt>
    <dgm:pt modelId="{62102542-1B30-461A-AE29-0D7E7C7CD476}" type="parTrans" cxnId="{56DD11FD-CA1B-4285-A1A7-5CC8605780F6}">
      <dgm:prSet/>
      <dgm:spPr/>
      <dgm:t>
        <a:bodyPr/>
        <a:lstStyle/>
        <a:p>
          <a:endParaRPr lang="en-US"/>
        </a:p>
      </dgm:t>
    </dgm:pt>
    <dgm:pt modelId="{1E63DE69-053F-4987-8C52-96343836B071}" type="sibTrans" cxnId="{56DD11FD-CA1B-4285-A1A7-5CC8605780F6}">
      <dgm:prSet/>
      <dgm:spPr/>
      <dgm:t>
        <a:bodyPr/>
        <a:lstStyle/>
        <a:p>
          <a:endParaRPr lang="en-US"/>
        </a:p>
      </dgm:t>
    </dgm:pt>
    <dgm:pt modelId="{9CB3EBD8-2E87-4FC1-A6FD-D1C20F939703}">
      <dgm:prSet/>
      <dgm:spPr/>
      <dgm:t>
        <a:bodyPr/>
        <a:lstStyle/>
        <a:p>
          <a:pPr>
            <a:lnSpc>
              <a:spcPct val="100000"/>
            </a:lnSpc>
          </a:pPr>
          <a:r>
            <a:rPr lang="en-GB" b="1">
              <a:latin typeface="Arial" panose="020B0604020202020204" pitchFamily="34" charset="0"/>
              <a:cs typeface="Arial" panose="020B0604020202020204" pitchFamily="34" charset="0"/>
            </a:rPr>
            <a:t>Language delay- </a:t>
          </a:r>
          <a:r>
            <a:rPr lang="en-GB">
              <a:latin typeface="Arial" panose="020B0604020202020204" pitchFamily="34" charset="0"/>
              <a:cs typeface="Arial" panose="020B0604020202020204" pitchFamily="34" charset="0"/>
            </a:rPr>
            <a:t>Because his mother was having mental health issues, Isaac may not have been exposed to as much language or had as many opportunities for back-and-forth linguistic engagements. Language is more than just words; it's also about recognising the body language, facial expressions, and social clues that accompany communication. His lack of social engagement may have prevented him from honing these abilities. Due to the lack of exposure with interacting with other children means that his vocabulary and his sentence structure are varied which can have an emotional impact on his development.</a:t>
          </a:r>
          <a:endParaRPr lang="en-US">
            <a:latin typeface="Arial" panose="020B0604020202020204" pitchFamily="34" charset="0"/>
            <a:cs typeface="Arial" panose="020B0604020202020204" pitchFamily="34" charset="0"/>
          </a:endParaRPr>
        </a:p>
      </dgm:t>
    </dgm:pt>
    <dgm:pt modelId="{79EFF244-560A-4064-BAA3-F0188581C9F0}" type="parTrans" cxnId="{E65CA69B-743A-42B3-82F1-331079EFD58E}">
      <dgm:prSet/>
      <dgm:spPr/>
      <dgm:t>
        <a:bodyPr/>
        <a:lstStyle/>
        <a:p>
          <a:endParaRPr lang="en-US"/>
        </a:p>
      </dgm:t>
    </dgm:pt>
    <dgm:pt modelId="{20DB2001-12C2-4BBA-827C-3B90FA304F1D}" type="sibTrans" cxnId="{E65CA69B-743A-42B3-82F1-331079EFD58E}">
      <dgm:prSet/>
      <dgm:spPr/>
      <dgm:t>
        <a:bodyPr/>
        <a:lstStyle/>
        <a:p>
          <a:endParaRPr lang="en-US"/>
        </a:p>
      </dgm:t>
    </dgm:pt>
    <dgm:pt modelId="{7023B068-8D45-48E0-B7AF-A34648B7C514}" type="pres">
      <dgm:prSet presAssocID="{AF71CDFD-B26A-42EF-8F6F-0B233A18DD57}" presName="root" presStyleCnt="0">
        <dgm:presLayoutVars>
          <dgm:dir/>
          <dgm:resizeHandles val="exact"/>
        </dgm:presLayoutVars>
      </dgm:prSet>
      <dgm:spPr/>
    </dgm:pt>
    <dgm:pt modelId="{2EE9CA6D-EE2C-4856-B0F8-4B6509A0DFA6}" type="pres">
      <dgm:prSet presAssocID="{9B601285-187F-4F6D-980D-9BA3728DD311}" presName="compNode" presStyleCnt="0"/>
      <dgm:spPr/>
    </dgm:pt>
    <dgm:pt modelId="{7409858B-82C0-4327-B973-7EB4261EA070}" type="pres">
      <dgm:prSet presAssocID="{9B601285-187F-4F6D-980D-9BA3728DD311}" presName="bgRect" presStyleLbl="bgShp" presStyleIdx="0" presStyleCnt="2"/>
      <dgm:spPr/>
    </dgm:pt>
    <dgm:pt modelId="{B30F52A4-FC84-4273-96EB-677E9E6B5E31}" type="pres">
      <dgm:prSet presAssocID="{9B601285-187F-4F6D-980D-9BA3728DD31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rying Face with No Fill"/>
        </a:ext>
      </dgm:extLst>
    </dgm:pt>
    <dgm:pt modelId="{88EDF61B-6D78-4161-9E5D-512EBE487F38}" type="pres">
      <dgm:prSet presAssocID="{9B601285-187F-4F6D-980D-9BA3728DD311}" presName="spaceRect" presStyleCnt="0"/>
      <dgm:spPr/>
    </dgm:pt>
    <dgm:pt modelId="{C8AAEEF5-1C48-4CE3-9A16-FBB1F91ED62C}" type="pres">
      <dgm:prSet presAssocID="{9B601285-187F-4F6D-980D-9BA3728DD311}" presName="parTx" presStyleLbl="revTx" presStyleIdx="0" presStyleCnt="2">
        <dgm:presLayoutVars>
          <dgm:chMax val="0"/>
          <dgm:chPref val="0"/>
        </dgm:presLayoutVars>
      </dgm:prSet>
      <dgm:spPr/>
    </dgm:pt>
    <dgm:pt modelId="{956258F4-91C5-49DD-BBAC-9EF5953C7FBF}" type="pres">
      <dgm:prSet presAssocID="{1E63DE69-053F-4987-8C52-96343836B071}" presName="sibTrans" presStyleCnt="0"/>
      <dgm:spPr/>
    </dgm:pt>
    <dgm:pt modelId="{9A2BC637-4BAC-4108-8757-29A443AC91AC}" type="pres">
      <dgm:prSet presAssocID="{9CB3EBD8-2E87-4FC1-A6FD-D1C20F939703}" presName="compNode" presStyleCnt="0"/>
      <dgm:spPr/>
    </dgm:pt>
    <dgm:pt modelId="{95870582-74E1-4C89-A016-4AC02B272CA0}" type="pres">
      <dgm:prSet presAssocID="{9CB3EBD8-2E87-4FC1-A6FD-D1C20F939703}" presName="bgRect" presStyleLbl="bgShp" presStyleIdx="1" presStyleCnt="2"/>
      <dgm:spPr/>
    </dgm:pt>
    <dgm:pt modelId="{67B3A254-CD37-48B0-93C4-DA9BFE472373}" type="pres">
      <dgm:prSet presAssocID="{9CB3EBD8-2E87-4FC1-A6FD-D1C20F93970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EB34800-BC34-4480-B641-4FE065A93102}" type="pres">
      <dgm:prSet presAssocID="{9CB3EBD8-2E87-4FC1-A6FD-D1C20F939703}" presName="spaceRect" presStyleCnt="0"/>
      <dgm:spPr/>
    </dgm:pt>
    <dgm:pt modelId="{774DC901-7027-49DE-9B4A-0C5ABA0E0DF9}" type="pres">
      <dgm:prSet presAssocID="{9CB3EBD8-2E87-4FC1-A6FD-D1C20F939703}" presName="parTx" presStyleLbl="revTx" presStyleIdx="1" presStyleCnt="2">
        <dgm:presLayoutVars>
          <dgm:chMax val="0"/>
          <dgm:chPref val="0"/>
        </dgm:presLayoutVars>
      </dgm:prSet>
      <dgm:spPr/>
    </dgm:pt>
  </dgm:ptLst>
  <dgm:cxnLst>
    <dgm:cxn modelId="{20407A8F-E825-4198-B741-785CDE305954}" type="presOf" srcId="{9CB3EBD8-2E87-4FC1-A6FD-D1C20F939703}" destId="{774DC901-7027-49DE-9B4A-0C5ABA0E0DF9}" srcOrd="0" destOrd="0" presId="urn:microsoft.com/office/officeart/2018/2/layout/IconVerticalSolidList"/>
    <dgm:cxn modelId="{E65CA69B-743A-42B3-82F1-331079EFD58E}" srcId="{AF71CDFD-B26A-42EF-8F6F-0B233A18DD57}" destId="{9CB3EBD8-2E87-4FC1-A6FD-D1C20F939703}" srcOrd="1" destOrd="0" parTransId="{79EFF244-560A-4064-BAA3-F0188581C9F0}" sibTransId="{20DB2001-12C2-4BBA-827C-3B90FA304F1D}"/>
    <dgm:cxn modelId="{40A668D2-0E69-4E40-8D3D-F4734910318C}" type="presOf" srcId="{9B601285-187F-4F6D-980D-9BA3728DD311}" destId="{C8AAEEF5-1C48-4CE3-9A16-FBB1F91ED62C}" srcOrd="0" destOrd="0" presId="urn:microsoft.com/office/officeart/2018/2/layout/IconVerticalSolidList"/>
    <dgm:cxn modelId="{D3ED10DC-382F-4FCB-8A81-8AE2022A5C20}" type="presOf" srcId="{AF71CDFD-B26A-42EF-8F6F-0B233A18DD57}" destId="{7023B068-8D45-48E0-B7AF-A34648B7C514}" srcOrd="0" destOrd="0" presId="urn:microsoft.com/office/officeart/2018/2/layout/IconVerticalSolidList"/>
    <dgm:cxn modelId="{56DD11FD-CA1B-4285-A1A7-5CC8605780F6}" srcId="{AF71CDFD-B26A-42EF-8F6F-0B233A18DD57}" destId="{9B601285-187F-4F6D-980D-9BA3728DD311}" srcOrd="0" destOrd="0" parTransId="{62102542-1B30-461A-AE29-0D7E7C7CD476}" sibTransId="{1E63DE69-053F-4987-8C52-96343836B071}"/>
    <dgm:cxn modelId="{ED17DEBE-C141-43C5-8135-EA46F1412DBB}" type="presParOf" srcId="{7023B068-8D45-48E0-B7AF-A34648B7C514}" destId="{2EE9CA6D-EE2C-4856-B0F8-4B6509A0DFA6}" srcOrd="0" destOrd="0" presId="urn:microsoft.com/office/officeart/2018/2/layout/IconVerticalSolidList"/>
    <dgm:cxn modelId="{F3C3D5FB-1B0D-40A7-BE7C-D7570FC4BE4C}" type="presParOf" srcId="{2EE9CA6D-EE2C-4856-B0F8-4B6509A0DFA6}" destId="{7409858B-82C0-4327-B973-7EB4261EA070}" srcOrd="0" destOrd="0" presId="urn:microsoft.com/office/officeart/2018/2/layout/IconVerticalSolidList"/>
    <dgm:cxn modelId="{35461469-74EB-4FD8-857E-CF60B47E3A6C}" type="presParOf" srcId="{2EE9CA6D-EE2C-4856-B0F8-4B6509A0DFA6}" destId="{B30F52A4-FC84-4273-96EB-677E9E6B5E31}" srcOrd="1" destOrd="0" presId="urn:microsoft.com/office/officeart/2018/2/layout/IconVerticalSolidList"/>
    <dgm:cxn modelId="{089BE175-E090-4BC4-8D3E-04C2C1E4B19E}" type="presParOf" srcId="{2EE9CA6D-EE2C-4856-B0F8-4B6509A0DFA6}" destId="{88EDF61B-6D78-4161-9E5D-512EBE487F38}" srcOrd="2" destOrd="0" presId="urn:microsoft.com/office/officeart/2018/2/layout/IconVerticalSolidList"/>
    <dgm:cxn modelId="{C35A118B-2F84-4A00-B014-2CEA0CD9CF18}" type="presParOf" srcId="{2EE9CA6D-EE2C-4856-B0F8-4B6509A0DFA6}" destId="{C8AAEEF5-1C48-4CE3-9A16-FBB1F91ED62C}" srcOrd="3" destOrd="0" presId="urn:microsoft.com/office/officeart/2018/2/layout/IconVerticalSolidList"/>
    <dgm:cxn modelId="{C67B2689-4B93-4A5C-A238-B80AE64B91A6}" type="presParOf" srcId="{7023B068-8D45-48E0-B7AF-A34648B7C514}" destId="{956258F4-91C5-49DD-BBAC-9EF5953C7FBF}" srcOrd="1" destOrd="0" presId="urn:microsoft.com/office/officeart/2018/2/layout/IconVerticalSolidList"/>
    <dgm:cxn modelId="{4D1DF196-7674-41B8-8234-99A90CD95561}" type="presParOf" srcId="{7023B068-8D45-48E0-B7AF-A34648B7C514}" destId="{9A2BC637-4BAC-4108-8757-29A443AC91AC}" srcOrd="2" destOrd="0" presId="urn:microsoft.com/office/officeart/2018/2/layout/IconVerticalSolidList"/>
    <dgm:cxn modelId="{95121486-45E1-48D1-BF37-BE12F5A3EE95}" type="presParOf" srcId="{9A2BC637-4BAC-4108-8757-29A443AC91AC}" destId="{95870582-74E1-4C89-A016-4AC02B272CA0}" srcOrd="0" destOrd="0" presId="urn:microsoft.com/office/officeart/2018/2/layout/IconVerticalSolidList"/>
    <dgm:cxn modelId="{72E2256C-A173-4723-B9C2-439D48BA2D21}" type="presParOf" srcId="{9A2BC637-4BAC-4108-8757-29A443AC91AC}" destId="{67B3A254-CD37-48B0-93C4-DA9BFE472373}" srcOrd="1" destOrd="0" presId="urn:microsoft.com/office/officeart/2018/2/layout/IconVerticalSolidList"/>
    <dgm:cxn modelId="{64180543-4266-43F8-A5E9-F17A0144504C}" type="presParOf" srcId="{9A2BC637-4BAC-4108-8757-29A443AC91AC}" destId="{8EB34800-BC34-4480-B641-4FE065A93102}" srcOrd="2" destOrd="0" presId="urn:microsoft.com/office/officeart/2018/2/layout/IconVerticalSolidList"/>
    <dgm:cxn modelId="{307F7092-1684-41B1-96ED-EECC38CD98D9}" type="presParOf" srcId="{9A2BC637-4BAC-4108-8757-29A443AC91AC}" destId="{774DC901-7027-49DE-9B4A-0C5ABA0E0D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11EDBD-6772-4631-B7D5-8D81B670937C}"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9581CA98-491E-47C6-8667-05F30B5C4EA7}">
      <dgm:prSet/>
      <dgm:spPr/>
      <dgm:t>
        <a:bodyPr/>
        <a:lstStyle/>
        <a:p>
          <a:pPr rtl="0"/>
          <a:r>
            <a:rPr lang="en-GB" dirty="0"/>
            <a:t>Play is super important for Issac's,</a:t>
          </a:r>
          <a:r>
            <a:rPr lang="en-GB" dirty="0">
              <a:latin typeface="Avenir Next LT Pro"/>
            </a:rPr>
            <a:t> </a:t>
          </a:r>
          <a:r>
            <a:rPr lang="en-GB" dirty="0"/>
            <a:t>it's his primary way of learning and connecting.</a:t>
          </a:r>
          <a:endParaRPr lang="en-US" dirty="0"/>
        </a:p>
      </dgm:t>
    </dgm:pt>
    <dgm:pt modelId="{80A3116D-9C40-447D-9A6D-8F4240946132}" type="parTrans" cxnId="{1816F8A9-581B-44E6-B615-8F10C9937ECF}">
      <dgm:prSet/>
      <dgm:spPr/>
      <dgm:t>
        <a:bodyPr/>
        <a:lstStyle/>
        <a:p>
          <a:endParaRPr lang="en-US"/>
        </a:p>
      </dgm:t>
    </dgm:pt>
    <dgm:pt modelId="{997066A4-C073-4B41-80FF-D52DC86763F1}" type="sibTrans" cxnId="{1816F8A9-581B-44E6-B615-8F10C9937ECF}">
      <dgm:prSet/>
      <dgm:spPr/>
      <dgm:t>
        <a:bodyPr/>
        <a:lstStyle/>
        <a:p>
          <a:endParaRPr lang="en-US"/>
        </a:p>
      </dgm:t>
    </dgm:pt>
    <dgm:pt modelId="{7299A1A4-5CE4-4941-9D10-1FDCC2167FEB}">
      <dgm:prSet/>
      <dgm:spPr/>
      <dgm:t>
        <a:bodyPr/>
        <a:lstStyle/>
        <a:p>
          <a:r>
            <a:rPr lang="en-GB" dirty="0"/>
            <a:t>According to </a:t>
          </a:r>
          <a:r>
            <a:rPr lang="en-GB" dirty="0">
              <a:latin typeface="Avenir Next LT Pro"/>
            </a:rPr>
            <a:t>Piaget</a:t>
          </a:r>
          <a:r>
            <a:rPr lang="en-GB" dirty="0"/>
            <a:t>, play enables Isaac to actively investigate, try new things, and make sense of his surroundings. In addition to encouraging symbolic play, such as pretend cooking, where he may practise using objects to represents other things, which is crucial for language development. </a:t>
          </a:r>
          <a:endParaRPr lang="en-US" dirty="0"/>
        </a:p>
      </dgm:t>
    </dgm:pt>
    <dgm:pt modelId="{05801FCD-6A38-4B25-A0A5-275B4508723B}" type="parTrans" cxnId="{838398C3-C2F3-44F8-AC08-5B8A7D25FA5D}">
      <dgm:prSet/>
      <dgm:spPr/>
      <dgm:t>
        <a:bodyPr/>
        <a:lstStyle/>
        <a:p>
          <a:endParaRPr lang="en-US"/>
        </a:p>
      </dgm:t>
    </dgm:pt>
    <dgm:pt modelId="{18C8EC29-D126-4698-83DA-DE6405DF25F0}" type="sibTrans" cxnId="{838398C3-C2F3-44F8-AC08-5B8A7D25FA5D}">
      <dgm:prSet/>
      <dgm:spPr/>
      <dgm:t>
        <a:bodyPr/>
        <a:lstStyle/>
        <a:p>
          <a:endParaRPr lang="en-US"/>
        </a:p>
      </dgm:t>
    </dgm:pt>
    <dgm:pt modelId="{A29B29C2-87F3-414B-B7C5-DA625FA3D630}">
      <dgm:prSet/>
      <dgm:spPr/>
      <dgm:t>
        <a:bodyPr/>
        <a:lstStyle/>
        <a:p>
          <a:r>
            <a:rPr lang="en-GB" dirty="0">
              <a:latin typeface="Avenir Next LT Pro"/>
            </a:rPr>
            <a:t>The</a:t>
          </a:r>
          <a:r>
            <a:rPr lang="en-GB" dirty="0"/>
            <a:t> </a:t>
          </a:r>
          <a:r>
            <a:rPr lang="en-GB" dirty="0">
              <a:latin typeface="Avenir Next LT Pro"/>
            </a:rPr>
            <a:t>centre</a:t>
          </a:r>
          <a:r>
            <a:rPr lang="en-GB" dirty="0"/>
            <a:t> can offer opportunities for sensory play, such as sand, water, and playdough, to assist build his awareness of properties. </a:t>
          </a:r>
          <a:endParaRPr lang="en-US" dirty="0"/>
        </a:p>
      </dgm:t>
    </dgm:pt>
    <dgm:pt modelId="{B1AAE7D9-FFAD-4F63-AECD-786C2C3462F2}" type="parTrans" cxnId="{C0DE23AD-B0AB-441D-A7B4-3379F41BF5F8}">
      <dgm:prSet/>
      <dgm:spPr/>
      <dgm:t>
        <a:bodyPr/>
        <a:lstStyle/>
        <a:p>
          <a:endParaRPr lang="en-US"/>
        </a:p>
      </dgm:t>
    </dgm:pt>
    <dgm:pt modelId="{594FA21A-7C36-44D3-8F8E-ADE260F10F26}" type="sibTrans" cxnId="{C0DE23AD-B0AB-441D-A7B4-3379F41BF5F8}">
      <dgm:prSet/>
      <dgm:spPr/>
      <dgm:t>
        <a:bodyPr/>
        <a:lstStyle/>
        <a:p>
          <a:endParaRPr lang="en-US"/>
        </a:p>
      </dgm:t>
    </dgm:pt>
    <dgm:pt modelId="{76E21536-12B6-4289-ADE8-E3C6253CE881}">
      <dgm:prSet/>
      <dgm:spPr/>
      <dgm:t>
        <a:bodyPr/>
        <a:lstStyle/>
        <a:p>
          <a:r>
            <a:rPr lang="en-GB" dirty="0"/>
            <a:t>By using an attachment lens, sharing with a receptive adult increases his sense of security and fosters trust. It's an opportunity for communication and a secure setting where he may express himself and feel heard. </a:t>
          </a:r>
          <a:endParaRPr lang="en-US" dirty="0"/>
        </a:p>
      </dgm:t>
    </dgm:pt>
    <dgm:pt modelId="{FA1B3D76-1D66-4A35-9B0E-15AB7D727F29}" type="parTrans" cxnId="{9D7D988B-93F1-4E1F-9398-678FF8D104B7}">
      <dgm:prSet/>
      <dgm:spPr/>
      <dgm:t>
        <a:bodyPr/>
        <a:lstStyle/>
        <a:p>
          <a:endParaRPr lang="en-US"/>
        </a:p>
      </dgm:t>
    </dgm:pt>
    <dgm:pt modelId="{392B1BA5-E6C8-4ECC-AB9D-B3374D18F19F}" type="sibTrans" cxnId="{9D7D988B-93F1-4E1F-9398-678FF8D104B7}">
      <dgm:prSet/>
      <dgm:spPr/>
      <dgm:t>
        <a:bodyPr/>
        <a:lstStyle/>
        <a:p>
          <a:endParaRPr lang="en-US"/>
        </a:p>
      </dgm:t>
    </dgm:pt>
    <dgm:pt modelId="{F6B52B27-5789-4A4C-828E-8448609F4280}">
      <dgm:prSet/>
      <dgm:spPr/>
      <dgm:t>
        <a:bodyPr/>
        <a:lstStyle/>
        <a:p>
          <a:r>
            <a:rPr lang="en-GB" b="1"/>
            <a:t>Language rich environment </a:t>
          </a:r>
          <a:endParaRPr lang="en-US"/>
        </a:p>
      </dgm:t>
    </dgm:pt>
    <dgm:pt modelId="{470404B8-FC36-4987-95DC-E186EC2266A7}" type="parTrans" cxnId="{86D2D112-2659-4DC1-AE77-73A0805D0692}">
      <dgm:prSet/>
      <dgm:spPr/>
      <dgm:t>
        <a:bodyPr/>
        <a:lstStyle/>
        <a:p>
          <a:endParaRPr lang="en-US"/>
        </a:p>
      </dgm:t>
    </dgm:pt>
    <dgm:pt modelId="{BC1F809F-0F9A-40FA-9BAF-8962BC8CDA83}" type="sibTrans" cxnId="{86D2D112-2659-4DC1-AE77-73A0805D0692}">
      <dgm:prSet/>
      <dgm:spPr/>
      <dgm:t>
        <a:bodyPr/>
        <a:lstStyle/>
        <a:p>
          <a:endParaRPr lang="en-US"/>
        </a:p>
      </dgm:t>
    </dgm:pt>
    <dgm:pt modelId="{73BF1AA9-7F4C-4CD8-9A30-2D7F01A1C0BC}">
      <dgm:prSet/>
      <dgm:spPr/>
      <dgm:t>
        <a:bodyPr/>
        <a:lstStyle/>
        <a:p>
          <a:r>
            <a:rPr lang="en-GB"/>
            <a:t>A language rich environment for Issac means constantly surrounding him with spoken language in meaningful ways. </a:t>
          </a:r>
          <a:endParaRPr lang="en-US"/>
        </a:p>
      </dgm:t>
    </dgm:pt>
    <dgm:pt modelId="{92F18030-019B-4CAA-BD36-93B1EC065CA8}" type="parTrans" cxnId="{3E1B67C7-CA62-4D7B-8B8B-324799CB6E70}">
      <dgm:prSet/>
      <dgm:spPr/>
      <dgm:t>
        <a:bodyPr/>
        <a:lstStyle/>
        <a:p>
          <a:endParaRPr lang="en-US"/>
        </a:p>
      </dgm:t>
    </dgm:pt>
    <dgm:pt modelId="{B3691D53-A20E-430D-BCF2-25C9A082BF6F}" type="sibTrans" cxnId="{3E1B67C7-CA62-4D7B-8B8B-324799CB6E70}">
      <dgm:prSet/>
      <dgm:spPr/>
      <dgm:t>
        <a:bodyPr/>
        <a:lstStyle/>
        <a:p>
          <a:endParaRPr lang="en-US"/>
        </a:p>
      </dgm:t>
    </dgm:pt>
    <dgm:pt modelId="{C0316AB6-E429-4AE4-AF14-13023BFCEE86}">
      <dgm:prSet/>
      <dgm:spPr/>
      <dgm:t>
        <a:bodyPr/>
        <a:lstStyle/>
        <a:p>
          <a:r>
            <a:rPr lang="en-GB"/>
            <a:t>Talking to him all day long and telling him about your activities</a:t>
          </a:r>
          <a:endParaRPr lang="en-US"/>
        </a:p>
      </dgm:t>
    </dgm:pt>
    <dgm:pt modelId="{30FB6C76-3DA0-4105-ADEE-D46C4A7E8F60}" type="parTrans" cxnId="{22D48791-6A26-410D-9BED-2E70288042F3}">
      <dgm:prSet/>
      <dgm:spPr/>
      <dgm:t>
        <a:bodyPr/>
        <a:lstStyle/>
        <a:p>
          <a:endParaRPr lang="en-US"/>
        </a:p>
      </dgm:t>
    </dgm:pt>
    <dgm:pt modelId="{A070D49D-D7C0-4451-8F24-4E608558223B}" type="sibTrans" cxnId="{22D48791-6A26-410D-9BED-2E70288042F3}">
      <dgm:prSet/>
      <dgm:spPr/>
      <dgm:t>
        <a:bodyPr/>
        <a:lstStyle/>
        <a:p>
          <a:endParaRPr lang="en-US"/>
        </a:p>
      </dgm:t>
    </dgm:pt>
    <dgm:pt modelId="{F48F5487-99D9-43E0-9DF4-CF1513546642}">
      <dgm:prSet/>
      <dgm:spPr/>
      <dgm:t>
        <a:bodyPr/>
        <a:lstStyle/>
        <a:p>
          <a:r>
            <a:rPr lang="en-GB" dirty="0"/>
            <a:t>Describe objects, actions and emotions.</a:t>
          </a:r>
          <a:endParaRPr lang="en-US" dirty="0"/>
        </a:p>
      </dgm:t>
    </dgm:pt>
    <dgm:pt modelId="{FBD79E9F-4BCF-4F4B-80D3-3F0BD7D8972A}" type="parTrans" cxnId="{56D1DA7E-E387-4F75-8E63-1F8A4EEAAB81}">
      <dgm:prSet/>
      <dgm:spPr/>
      <dgm:t>
        <a:bodyPr/>
        <a:lstStyle/>
        <a:p>
          <a:endParaRPr lang="en-US"/>
        </a:p>
      </dgm:t>
    </dgm:pt>
    <dgm:pt modelId="{8D79EDB0-A48C-42A1-A1F1-329249BA8F7D}" type="sibTrans" cxnId="{56D1DA7E-E387-4F75-8E63-1F8A4EEAAB81}">
      <dgm:prSet/>
      <dgm:spPr/>
      <dgm:t>
        <a:bodyPr/>
        <a:lstStyle/>
        <a:p>
          <a:endParaRPr lang="en-US"/>
        </a:p>
      </dgm:t>
    </dgm:pt>
    <dgm:pt modelId="{B3571B80-2429-422B-9055-BACA83C333ED}">
      <dgm:prSet/>
      <dgm:spPr/>
      <dgm:t>
        <a:bodyPr/>
        <a:lstStyle/>
        <a:p>
          <a:r>
            <a:rPr lang="en-GB" dirty="0"/>
            <a:t>Use a variety of language while maintaining simple, understandable sentences (e.g., read books together, recite rhymes). This makes language interesting and demonstrates to him the importance of communicating.</a:t>
          </a:r>
          <a:endParaRPr lang="en-US" dirty="0"/>
        </a:p>
      </dgm:t>
    </dgm:pt>
    <dgm:pt modelId="{9F1849F9-B288-4EFD-821E-DA22C7E59077}" type="parTrans" cxnId="{FE6B64BB-2BF5-4351-A480-3AC42B9AA942}">
      <dgm:prSet/>
      <dgm:spPr/>
      <dgm:t>
        <a:bodyPr/>
        <a:lstStyle/>
        <a:p>
          <a:endParaRPr lang="en-US"/>
        </a:p>
      </dgm:t>
    </dgm:pt>
    <dgm:pt modelId="{9BD107FC-EC1F-4DB7-A5EB-70F365D7FC5E}" type="sibTrans" cxnId="{FE6B64BB-2BF5-4351-A480-3AC42B9AA942}">
      <dgm:prSet/>
      <dgm:spPr/>
      <dgm:t>
        <a:bodyPr/>
        <a:lstStyle/>
        <a:p>
          <a:endParaRPr lang="en-US"/>
        </a:p>
      </dgm:t>
    </dgm:pt>
    <dgm:pt modelId="{7ADE931D-0B20-493C-9F79-540F7D8A9671}" type="pres">
      <dgm:prSet presAssocID="{0211EDBD-6772-4631-B7D5-8D81B670937C}" presName="vert0" presStyleCnt="0">
        <dgm:presLayoutVars>
          <dgm:dir/>
          <dgm:animOne val="branch"/>
          <dgm:animLvl val="lvl"/>
        </dgm:presLayoutVars>
      </dgm:prSet>
      <dgm:spPr/>
    </dgm:pt>
    <dgm:pt modelId="{AD85BE7A-4F7C-489A-9094-83FCE2288EAB}" type="pres">
      <dgm:prSet presAssocID="{9581CA98-491E-47C6-8667-05F30B5C4EA7}" presName="thickLine" presStyleLbl="alignNode1" presStyleIdx="0" presStyleCnt="9"/>
      <dgm:spPr/>
    </dgm:pt>
    <dgm:pt modelId="{3C7B8B13-F499-4D0F-AC1E-5FE2E287B27F}" type="pres">
      <dgm:prSet presAssocID="{9581CA98-491E-47C6-8667-05F30B5C4EA7}" presName="horz1" presStyleCnt="0"/>
      <dgm:spPr/>
    </dgm:pt>
    <dgm:pt modelId="{DD2D2725-2470-45A5-AB0C-98DED8540C19}" type="pres">
      <dgm:prSet presAssocID="{9581CA98-491E-47C6-8667-05F30B5C4EA7}" presName="tx1" presStyleLbl="revTx" presStyleIdx="0" presStyleCnt="9"/>
      <dgm:spPr/>
    </dgm:pt>
    <dgm:pt modelId="{3CAE1EE5-F34F-4084-9892-5FA9B5E6211F}" type="pres">
      <dgm:prSet presAssocID="{9581CA98-491E-47C6-8667-05F30B5C4EA7}" presName="vert1" presStyleCnt="0"/>
      <dgm:spPr/>
    </dgm:pt>
    <dgm:pt modelId="{8AB7B862-897C-4444-BBA7-3CEF52805C13}" type="pres">
      <dgm:prSet presAssocID="{7299A1A4-5CE4-4941-9D10-1FDCC2167FEB}" presName="thickLine" presStyleLbl="alignNode1" presStyleIdx="1" presStyleCnt="9"/>
      <dgm:spPr/>
    </dgm:pt>
    <dgm:pt modelId="{05DB7BC0-0852-45E8-BFB4-424FE7078CA5}" type="pres">
      <dgm:prSet presAssocID="{7299A1A4-5CE4-4941-9D10-1FDCC2167FEB}" presName="horz1" presStyleCnt="0"/>
      <dgm:spPr/>
    </dgm:pt>
    <dgm:pt modelId="{942DC340-9203-4D1B-8371-0ACEB6EBA59C}" type="pres">
      <dgm:prSet presAssocID="{7299A1A4-5CE4-4941-9D10-1FDCC2167FEB}" presName="tx1" presStyleLbl="revTx" presStyleIdx="1" presStyleCnt="9"/>
      <dgm:spPr/>
    </dgm:pt>
    <dgm:pt modelId="{C66ED649-5197-46CD-BD2F-2808AB87A4B5}" type="pres">
      <dgm:prSet presAssocID="{7299A1A4-5CE4-4941-9D10-1FDCC2167FEB}" presName="vert1" presStyleCnt="0"/>
      <dgm:spPr/>
    </dgm:pt>
    <dgm:pt modelId="{F84F57D3-A530-4C33-AD09-C746C45B719D}" type="pres">
      <dgm:prSet presAssocID="{A29B29C2-87F3-414B-B7C5-DA625FA3D630}" presName="thickLine" presStyleLbl="alignNode1" presStyleIdx="2" presStyleCnt="9"/>
      <dgm:spPr/>
    </dgm:pt>
    <dgm:pt modelId="{D36DC50C-BE62-4455-B09D-C4EEDF13FBAB}" type="pres">
      <dgm:prSet presAssocID="{A29B29C2-87F3-414B-B7C5-DA625FA3D630}" presName="horz1" presStyleCnt="0"/>
      <dgm:spPr/>
    </dgm:pt>
    <dgm:pt modelId="{E3B9110C-7965-4BB5-9906-B6938A2F7FBA}" type="pres">
      <dgm:prSet presAssocID="{A29B29C2-87F3-414B-B7C5-DA625FA3D630}" presName="tx1" presStyleLbl="revTx" presStyleIdx="2" presStyleCnt="9"/>
      <dgm:spPr/>
    </dgm:pt>
    <dgm:pt modelId="{BDC4AB14-1A46-4F93-8C12-D2805175D3E3}" type="pres">
      <dgm:prSet presAssocID="{A29B29C2-87F3-414B-B7C5-DA625FA3D630}" presName="vert1" presStyleCnt="0"/>
      <dgm:spPr/>
    </dgm:pt>
    <dgm:pt modelId="{C13F0F05-71C7-4D1E-AA84-C404F5C9591F}" type="pres">
      <dgm:prSet presAssocID="{76E21536-12B6-4289-ADE8-E3C6253CE881}" presName="thickLine" presStyleLbl="alignNode1" presStyleIdx="3" presStyleCnt="9"/>
      <dgm:spPr/>
    </dgm:pt>
    <dgm:pt modelId="{3097CD41-C560-401D-87AE-084DD8BBC3EF}" type="pres">
      <dgm:prSet presAssocID="{76E21536-12B6-4289-ADE8-E3C6253CE881}" presName="horz1" presStyleCnt="0"/>
      <dgm:spPr/>
    </dgm:pt>
    <dgm:pt modelId="{413DC03B-3278-4AE2-91BC-030454D8897D}" type="pres">
      <dgm:prSet presAssocID="{76E21536-12B6-4289-ADE8-E3C6253CE881}" presName="tx1" presStyleLbl="revTx" presStyleIdx="3" presStyleCnt="9"/>
      <dgm:spPr/>
    </dgm:pt>
    <dgm:pt modelId="{182D33D7-CFD9-4588-8B7E-0C00C0C5C1CB}" type="pres">
      <dgm:prSet presAssocID="{76E21536-12B6-4289-ADE8-E3C6253CE881}" presName="vert1" presStyleCnt="0"/>
      <dgm:spPr/>
    </dgm:pt>
    <dgm:pt modelId="{4A1649FF-7666-4040-9EFB-64C23776AD54}" type="pres">
      <dgm:prSet presAssocID="{F6B52B27-5789-4A4C-828E-8448609F4280}" presName="thickLine" presStyleLbl="alignNode1" presStyleIdx="4" presStyleCnt="9"/>
      <dgm:spPr/>
    </dgm:pt>
    <dgm:pt modelId="{7C6E451C-6CC9-48C9-82A0-9F13E7ADC68B}" type="pres">
      <dgm:prSet presAssocID="{F6B52B27-5789-4A4C-828E-8448609F4280}" presName="horz1" presStyleCnt="0"/>
      <dgm:spPr/>
    </dgm:pt>
    <dgm:pt modelId="{F421CBE4-12E6-44EC-80C0-5913491B1FF2}" type="pres">
      <dgm:prSet presAssocID="{F6B52B27-5789-4A4C-828E-8448609F4280}" presName="tx1" presStyleLbl="revTx" presStyleIdx="4" presStyleCnt="9"/>
      <dgm:spPr/>
    </dgm:pt>
    <dgm:pt modelId="{132AC4B7-95EE-40C5-89EF-B891AB5BE800}" type="pres">
      <dgm:prSet presAssocID="{F6B52B27-5789-4A4C-828E-8448609F4280}" presName="vert1" presStyleCnt="0"/>
      <dgm:spPr/>
    </dgm:pt>
    <dgm:pt modelId="{2C0D51ED-7A53-4F70-ABD9-2C0B2B909CD6}" type="pres">
      <dgm:prSet presAssocID="{73BF1AA9-7F4C-4CD8-9A30-2D7F01A1C0BC}" presName="thickLine" presStyleLbl="alignNode1" presStyleIdx="5" presStyleCnt="9"/>
      <dgm:spPr/>
    </dgm:pt>
    <dgm:pt modelId="{BDB397E9-8DFB-4E25-BDEE-FF304DAF420E}" type="pres">
      <dgm:prSet presAssocID="{73BF1AA9-7F4C-4CD8-9A30-2D7F01A1C0BC}" presName="horz1" presStyleCnt="0"/>
      <dgm:spPr/>
    </dgm:pt>
    <dgm:pt modelId="{5B438261-C8C5-4C43-B562-4F9202EC458E}" type="pres">
      <dgm:prSet presAssocID="{73BF1AA9-7F4C-4CD8-9A30-2D7F01A1C0BC}" presName="tx1" presStyleLbl="revTx" presStyleIdx="5" presStyleCnt="9"/>
      <dgm:spPr/>
    </dgm:pt>
    <dgm:pt modelId="{A4B25F4D-BAF0-4A3A-8CF8-C33696AFDAD7}" type="pres">
      <dgm:prSet presAssocID="{73BF1AA9-7F4C-4CD8-9A30-2D7F01A1C0BC}" presName="vert1" presStyleCnt="0"/>
      <dgm:spPr/>
    </dgm:pt>
    <dgm:pt modelId="{D017B53A-1FF7-4FB6-A1BD-EBC1B17CB742}" type="pres">
      <dgm:prSet presAssocID="{C0316AB6-E429-4AE4-AF14-13023BFCEE86}" presName="thickLine" presStyleLbl="alignNode1" presStyleIdx="6" presStyleCnt="9"/>
      <dgm:spPr/>
    </dgm:pt>
    <dgm:pt modelId="{C10DFE43-5C9A-4529-A9CA-374448EABF7D}" type="pres">
      <dgm:prSet presAssocID="{C0316AB6-E429-4AE4-AF14-13023BFCEE86}" presName="horz1" presStyleCnt="0"/>
      <dgm:spPr/>
    </dgm:pt>
    <dgm:pt modelId="{C10C67BE-BEF3-441E-BD0C-3605EC14D4F9}" type="pres">
      <dgm:prSet presAssocID="{C0316AB6-E429-4AE4-AF14-13023BFCEE86}" presName="tx1" presStyleLbl="revTx" presStyleIdx="6" presStyleCnt="9"/>
      <dgm:spPr/>
    </dgm:pt>
    <dgm:pt modelId="{35DF3AE3-4146-474C-B68F-7386E609D215}" type="pres">
      <dgm:prSet presAssocID="{C0316AB6-E429-4AE4-AF14-13023BFCEE86}" presName="vert1" presStyleCnt="0"/>
      <dgm:spPr/>
    </dgm:pt>
    <dgm:pt modelId="{01CB8ED8-BCBF-407C-B45E-4BEE1C0935B1}" type="pres">
      <dgm:prSet presAssocID="{F48F5487-99D9-43E0-9DF4-CF1513546642}" presName="thickLine" presStyleLbl="alignNode1" presStyleIdx="7" presStyleCnt="9"/>
      <dgm:spPr/>
    </dgm:pt>
    <dgm:pt modelId="{DBEEC08C-D8F5-4B8C-B001-63B9DA91071A}" type="pres">
      <dgm:prSet presAssocID="{F48F5487-99D9-43E0-9DF4-CF1513546642}" presName="horz1" presStyleCnt="0"/>
      <dgm:spPr/>
    </dgm:pt>
    <dgm:pt modelId="{119D8A3A-8317-4A25-8818-44C3DC43E14E}" type="pres">
      <dgm:prSet presAssocID="{F48F5487-99D9-43E0-9DF4-CF1513546642}" presName="tx1" presStyleLbl="revTx" presStyleIdx="7" presStyleCnt="9"/>
      <dgm:spPr/>
    </dgm:pt>
    <dgm:pt modelId="{D695CC5B-2951-4022-8A8A-AE49933429FB}" type="pres">
      <dgm:prSet presAssocID="{F48F5487-99D9-43E0-9DF4-CF1513546642}" presName="vert1" presStyleCnt="0"/>
      <dgm:spPr/>
    </dgm:pt>
    <dgm:pt modelId="{93B4A03C-5F08-47BD-8947-1605F0ED541A}" type="pres">
      <dgm:prSet presAssocID="{B3571B80-2429-422B-9055-BACA83C333ED}" presName="thickLine" presStyleLbl="alignNode1" presStyleIdx="8" presStyleCnt="9"/>
      <dgm:spPr/>
    </dgm:pt>
    <dgm:pt modelId="{91D5D8BD-1FF9-4A59-AEC7-D54F4E1FA6F5}" type="pres">
      <dgm:prSet presAssocID="{B3571B80-2429-422B-9055-BACA83C333ED}" presName="horz1" presStyleCnt="0"/>
      <dgm:spPr/>
    </dgm:pt>
    <dgm:pt modelId="{1BD89C1B-6C41-4054-9DEA-C1BEBF709B74}" type="pres">
      <dgm:prSet presAssocID="{B3571B80-2429-422B-9055-BACA83C333ED}" presName="tx1" presStyleLbl="revTx" presStyleIdx="8" presStyleCnt="9"/>
      <dgm:spPr/>
    </dgm:pt>
    <dgm:pt modelId="{1E080781-7326-46DC-85F8-3B811E3DAAFA}" type="pres">
      <dgm:prSet presAssocID="{B3571B80-2429-422B-9055-BACA83C333ED}" presName="vert1" presStyleCnt="0"/>
      <dgm:spPr/>
    </dgm:pt>
  </dgm:ptLst>
  <dgm:cxnLst>
    <dgm:cxn modelId="{86D2D112-2659-4DC1-AE77-73A0805D0692}" srcId="{0211EDBD-6772-4631-B7D5-8D81B670937C}" destId="{F6B52B27-5789-4A4C-828E-8448609F4280}" srcOrd="4" destOrd="0" parTransId="{470404B8-FC36-4987-95DC-E186EC2266A7}" sibTransId="{BC1F809F-0F9A-40FA-9BAF-8962BC8CDA83}"/>
    <dgm:cxn modelId="{093D4C39-915D-475D-A882-7F6C5B20D7D9}" type="presOf" srcId="{9581CA98-491E-47C6-8667-05F30B5C4EA7}" destId="{DD2D2725-2470-45A5-AB0C-98DED8540C19}" srcOrd="0" destOrd="0" presId="urn:microsoft.com/office/officeart/2008/layout/LinedList"/>
    <dgm:cxn modelId="{ED20833E-061B-4114-A549-A98F68E1A80F}" type="presOf" srcId="{73BF1AA9-7F4C-4CD8-9A30-2D7F01A1C0BC}" destId="{5B438261-C8C5-4C43-B562-4F9202EC458E}" srcOrd="0" destOrd="0" presId="urn:microsoft.com/office/officeart/2008/layout/LinedList"/>
    <dgm:cxn modelId="{9F62F63E-B71D-4ECD-BEF8-2BBEE8F83E83}" type="presOf" srcId="{76E21536-12B6-4289-ADE8-E3C6253CE881}" destId="{413DC03B-3278-4AE2-91BC-030454D8897D}" srcOrd="0" destOrd="0" presId="urn:microsoft.com/office/officeart/2008/layout/LinedList"/>
    <dgm:cxn modelId="{56D1DA7E-E387-4F75-8E63-1F8A4EEAAB81}" srcId="{0211EDBD-6772-4631-B7D5-8D81B670937C}" destId="{F48F5487-99D9-43E0-9DF4-CF1513546642}" srcOrd="7" destOrd="0" parTransId="{FBD79E9F-4BCF-4F4B-80D3-3F0BD7D8972A}" sibTransId="{8D79EDB0-A48C-42A1-A1F1-329249BA8F7D}"/>
    <dgm:cxn modelId="{60237681-E676-4276-8918-0AA52D2C1DCA}" type="presOf" srcId="{F6B52B27-5789-4A4C-828E-8448609F4280}" destId="{F421CBE4-12E6-44EC-80C0-5913491B1FF2}" srcOrd="0" destOrd="0" presId="urn:microsoft.com/office/officeart/2008/layout/LinedList"/>
    <dgm:cxn modelId="{9D7D988B-93F1-4E1F-9398-678FF8D104B7}" srcId="{0211EDBD-6772-4631-B7D5-8D81B670937C}" destId="{76E21536-12B6-4289-ADE8-E3C6253CE881}" srcOrd="3" destOrd="0" parTransId="{FA1B3D76-1D66-4A35-9B0E-15AB7D727F29}" sibTransId="{392B1BA5-E6C8-4ECC-AB9D-B3374D18F19F}"/>
    <dgm:cxn modelId="{22D48791-6A26-410D-9BED-2E70288042F3}" srcId="{0211EDBD-6772-4631-B7D5-8D81B670937C}" destId="{C0316AB6-E429-4AE4-AF14-13023BFCEE86}" srcOrd="6" destOrd="0" parTransId="{30FB6C76-3DA0-4105-ADEE-D46C4A7E8F60}" sibTransId="{A070D49D-D7C0-4451-8F24-4E608558223B}"/>
    <dgm:cxn modelId="{1816F8A9-581B-44E6-B615-8F10C9937ECF}" srcId="{0211EDBD-6772-4631-B7D5-8D81B670937C}" destId="{9581CA98-491E-47C6-8667-05F30B5C4EA7}" srcOrd="0" destOrd="0" parTransId="{80A3116D-9C40-447D-9A6D-8F4240946132}" sibTransId="{997066A4-C073-4B41-80FF-D52DC86763F1}"/>
    <dgm:cxn modelId="{C0DE23AD-B0AB-441D-A7B4-3379F41BF5F8}" srcId="{0211EDBD-6772-4631-B7D5-8D81B670937C}" destId="{A29B29C2-87F3-414B-B7C5-DA625FA3D630}" srcOrd="2" destOrd="0" parTransId="{B1AAE7D9-FFAD-4F63-AECD-786C2C3462F2}" sibTransId="{594FA21A-7C36-44D3-8F8E-ADE260F10F26}"/>
    <dgm:cxn modelId="{004DDDB1-106C-441F-AC5A-5CF733560203}" type="presOf" srcId="{C0316AB6-E429-4AE4-AF14-13023BFCEE86}" destId="{C10C67BE-BEF3-441E-BD0C-3605EC14D4F9}" srcOrd="0" destOrd="0" presId="urn:microsoft.com/office/officeart/2008/layout/LinedList"/>
    <dgm:cxn modelId="{13E3B5B5-9AE8-4EF2-85B0-E8FFE9A6FE55}" type="presOf" srcId="{7299A1A4-5CE4-4941-9D10-1FDCC2167FEB}" destId="{942DC340-9203-4D1B-8371-0ACEB6EBA59C}" srcOrd="0" destOrd="0" presId="urn:microsoft.com/office/officeart/2008/layout/LinedList"/>
    <dgm:cxn modelId="{FE6B64BB-2BF5-4351-A480-3AC42B9AA942}" srcId="{0211EDBD-6772-4631-B7D5-8D81B670937C}" destId="{B3571B80-2429-422B-9055-BACA83C333ED}" srcOrd="8" destOrd="0" parTransId="{9F1849F9-B288-4EFD-821E-DA22C7E59077}" sibTransId="{9BD107FC-EC1F-4DB7-A5EB-70F365D7FC5E}"/>
    <dgm:cxn modelId="{838398C3-C2F3-44F8-AC08-5B8A7D25FA5D}" srcId="{0211EDBD-6772-4631-B7D5-8D81B670937C}" destId="{7299A1A4-5CE4-4941-9D10-1FDCC2167FEB}" srcOrd="1" destOrd="0" parTransId="{05801FCD-6A38-4B25-A0A5-275B4508723B}" sibTransId="{18C8EC29-D126-4698-83DA-DE6405DF25F0}"/>
    <dgm:cxn modelId="{3E1B67C7-CA62-4D7B-8B8B-324799CB6E70}" srcId="{0211EDBD-6772-4631-B7D5-8D81B670937C}" destId="{73BF1AA9-7F4C-4CD8-9A30-2D7F01A1C0BC}" srcOrd="5" destOrd="0" parTransId="{92F18030-019B-4CAA-BD36-93B1EC065CA8}" sibTransId="{B3691D53-A20E-430D-BCF2-25C9A082BF6F}"/>
    <dgm:cxn modelId="{A13595D2-4ACB-40A4-A799-12344B65442B}" type="presOf" srcId="{F48F5487-99D9-43E0-9DF4-CF1513546642}" destId="{119D8A3A-8317-4A25-8818-44C3DC43E14E}" srcOrd="0" destOrd="0" presId="urn:microsoft.com/office/officeart/2008/layout/LinedList"/>
    <dgm:cxn modelId="{704792DC-F64A-45FD-884B-55BF9296C0D6}" type="presOf" srcId="{B3571B80-2429-422B-9055-BACA83C333ED}" destId="{1BD89C1B-6C41-4054-9DEA-C1BEBF709B74}" srcOrd="0" destOrd="0" presId="urn:microsoft.com/office/officeart/2008/layout/LinedList"/>
    <dgm:cxn modelId="{14D29DEA-B82F-47B1-8462-2EE52946B2B5}" type="presOf" srcId="{A29B29C2-87F3-414B-B7C5-DA625FA3D630}" destId="{E3B9110C-7965-4BB5-9906-B6938A2F7FBA}" srcOrd="0" destOrd="0" presId="urn:microsoft.com/office/officeart/2008/layout/LinedList"/>
    <dgm:cxn modelId="{98CE8BEB-19EB-47CE-A68D-FA11F016CCD2}" type="presOf" srcId="{0211EDBD-6772-4631-B7D5-8D81B670937C}" destId="{7ADE931D-0B20-493C-9F79-540F7D8A9671}" srcOrd="0" destOrd="0" presId="urn:microsoft.com/office/officeart/2008/layout/LinedList"/>
    <dgm:cxn modelId="{54E6411C-9435-46FC-A360-679C3FE7276E}" type="presParOf" srcId="{7ADE931D-0B20-493C-9F79-540F7D8A9671}" destId="{AD85BE7A-4F7C-489A-9094-83FCE2288EAB}" srcOrd="0" destOrd="0" presId="urn:microsoft.com/office/officeart/2008/layout/LinedList"/>
    <dgm:cxn modelId="{2918D112-241F-4F89-A0E2-7BB47EAF6D39}" type="presParOf" srcId="{7ADE931D-0B20-493C-9F79-540F7D8A9671}" destId="{3C7B8B13-F499-4D0F-AC1E-5FE2E287B27F}" srcOrd="1" destOrd="0" presId="urn:microsoft.com/office/officeart/2008/layout/LinedList"/>
    <dgm:cxn modelId="{9B80E3C3-DF6E-4AA6-912E-CB2564749C02}" type="presParOf" srcId="{3C7B8B13-F499-4D0F-AC1E-5FE2E287B27F}" destId="{DD2D2725-2470-45A5-AB0C-98DED8540C19}" srcOrd="0" destOrd="0" presId="urn:microsoft.com/office/officeart/2008/layout/LinedList"/>
    <dgm:cxn modelId="{F71C46E7-20DA-4CE3-85C8-8A73D2F0FD31}" type="presParOf" srcId="{3C7B8B13-F499-4D0F-AC1E-5FE2E287B27F}" destId="{3CAE1EE5-F34F-4084-9892-5FA9B5E6211F}" srcOrd="1" destOrd="0" presId="urn:microsoft.com/office/officeart/2008/layout/LinedList"/>
    <dgm:cxn modelId="{DD260CD2-B378-4490-8671-99198DBA97B8}" type="presParOf" srcId="{7ADE931D-0B20-493C-9F79-540F7D8A9671}" destId="{8AB7B862-897C-4444-BBA7-3CEF52805C13}" srcOrd="2" destOrd="0" presId="urn:microsoft.com/office/officeart/2008/layout/LinedList"/>
    <dgm:cxn modelId="{803367C7-629F-4144-BB2B-CA67127550BB}" type="presParOf" srcId="{7ADE931D-0B20-493C-9F79-540F7D8A9671}" destId="{05DB7BC0-0852-45E8-BFB4-424FE7078CA5}" srcOrd="3" destOrd="0" presId="urn:microsoft.com/office/officeart/2008/layout/LinedList"/>
    <dgm:cxn modelId="{2C0E373F-7EEA-4697-BE27-9837BCF49996}" type="presParOf" srcId="{05DB7BC0-0852-45E8-BFB4-424FE7078CA5}" destId="{942DC340-9203-4D1B-8371-0ACEB6EBA59C}" srcOrd="0" destOrd="0" presId="urn:microsoft.com/office/officeart/2008/layout/LinedList"/>
    <dgm:cxn modelId="{E482D4C9-E26E-402D-9D98-FF697E8E8176}" type="presParOf" srcId="{05DB7BC0-0852-45E8-BFB4-424FE7078CA5}" destId="{C66ED649-5197-46CD-BD2F-2808AB87A4B5}" srcOrd="1" destOrd="0" presId="urn:microsoft.com/office/officeart/2008/layout/LinedList"/>
    <dgm:cxn modelId="{C511254B-B2E6-412D-974A-10987EC59016}" type="presParOf" srcId="{7ADE931D-0B20-493C-9F79-540F7D8A9671}" destId="{F84F57D3-A530-4C33-AD09-C746C45B719D}" srcOrd="4" destOrd="0" presId="urn:microsoft.com/office/officeart/2008/layout/LinedList"/>
    <dgm:cxn modelId="{B3185FB4-0652-4455-86DE-AD226C47549B}" type="presParOf" srcId="{7ADE931D-0B20-493C-9F79-540F7D8A9671}" destId="{D36DC50C-BE62-4455-B09D-C4EEDF13FBAB}" srcOrd="5" destOrd="0" presId="urn:microsoft.com/office/officeart/2008/layout/LinedList"/>
    <dgm:cxn modelId="{EBBF9DE6-EC0F-45B9-8299-A1DC0BFAFDC4}" type="presParOf" srcId="{D36DC50C-BE62-4455-B09D-C4EEDF13FBAB}" destId="{E3B9110C-7965-4BB5-9906-B6938A2F7FBA}" srcOrd="0" destOrd="0" presId="urn:microsoft.com/office/officeart/2008/layout/LinedList"/>
    <dgm:cxn modelId="{A4928CA1-BA51-4915-AEE4-2BA491884E8D}" type="presParOf" srcId="{D36DC50C-BE62-4455-B09D-C4EEDF13FBAB}" destId="{BDC4AB14-1A46-4F93-8C12-D2805175D3E3}" srcOrd="1" destOrd="0" presId="urn:microsoft.com/office/officeart/2008/layout/LinedList"/>
    <dgm:cxn modelId="{2930234B-F890-4082-B5B3-4F3ECDAF7E3F}" type="presParOf" srcId="{7ADE931D-0B20-493C-9F79-540F7D8A9671}" destId="{C13F0F05-71C7-4D1E-AA84-C404F5C9591F}" srcOrd="6" destOrd="0" presId="urn:microsoft.com/office/officeart/2008/layout/LinedList"/>
    <dgm:cxn modelId="{14F3BE36-0AC2-44BB-A09E-A04676B93297}" type="presParOf" srcId="{7ADE931D-0B20-493C-9F79-540F7D8A9671}" destId="{3097CD41-C560-401D-87AE-084DD8BBC3EF}" srcOrd="7" destOrd="0" presId="urn:microsoft.com/office/officeart/2008/layout/LinedList"/>
    <dgm:cxn modelId="{74E7B201-E91C-458E-AA80-0A4758C5BB62}" type="presParOf" srcId="{3097CD41-C560-401D-87AE-084DD8BBC3EF}" destId="{413DC03B-3278-4AE2-91BC-030454D8897D}" srcOrd="0" destOrd="0" presId="urn:microsoft.com/office/officeart/2008/layout/LinedList"/>
    <dgm:cxn modelId="{EBE538C3-9417-4EA4-9921-4F7B0EC4C7F8}" type="presParOf" srcId="{3097CD41-C560-401D-87AE-084DD8BBC3EF}" destId="{182D33D7-CFD9-4588-8B7E-0C00C0C5C1CB}" srcOrd="1" destOrd="0" presId="urn:microsoft.com/office/officeart/2008/layout/LinedList"/>
    <dgm:cxn modelId="{FBD9BC23-34A3-49E4-B9F8-2FA01741FBE1}" type="presParOf" srcId="{7ADE931D-0B20-493C-9F79-540F7D8A9671}" destId="{4A1649FF-7666-4040-9EFB-64C23776AD54}" srcOrd="8" destOrd="0" presId="urn:microsoft.com/office/officeart/2008/layout/LinedList"/>
    <dgm:cxn modelId="{83E2E562-C38D-4EA2-A664-D46C737547FF}" type="presParOf" srcId="{7ADE931D-0B20-493C-9F79-540F7D8A9671}" destId="{7C6E451C-6CC9-48C9-82A0-9F13E7ADC68B}" srcOrd="9" destOrd="0" presId="urn:microsoft.com/office/officeart/2008/layout/LinedList"/>
    <dgm:cxn modelId="{B596B580-9442-40DB-8919-F1832DA62D0C}" type="presParOf" srcId="{7C6E451C-6CC9-48C9-82A0-9F13E7ADC68B}" destId="{F421CBE4-12E6-44EC-80C0-5913491B1FF2}" srcOrd="0" destOrd="0" presId="urn:microsoft.com/office/officeart/2008/layout/LinedList"/>
    <dgm:cxn modelId="{470E450B-FD13-4E1B-B4A6-082EC4C61BAE}" type="presParOf" srcId="{7C6E451C-6CC9-48C9-82A0-9F13E7ADC68B}" destId="{132AC4B7-95EE-40C5-89EF-B891AB5BE800}" srcOrd="1" destOrd="0" presId="urn:microsoft.com/office/officeart/2008/layout/LinedList"/>
    <dgm:cxn modelId="{B655B1F9-5863-44CE-80C0-937B1AF2AB5F}" type="presParOf" srcId="{7ADE931D-0B20-493C-9F79-540F7D8A9671}" destId="{2C0D51ED-7A53-4F70-ABD9-2C0B2B909CD6}" srcOrd="10" destOrd="0" presId="urn:microsoft.com/office/officeart/2008/layout/LinedList"/>
    <dgm:cxn modelId="{1A0F78EC-8AE7-451E-9909-EF970DA1DDBE}" type="presParOf" srcId="{7ADE931D-0B20-493C-9F79-540F7D8A9671}" destId="{BDB397E9-8DFB-4E25-BDEE-FF304DAF420E}" srcOrd="11" destOrd="0" presId="urn:microsoft.com/office/officeart/2008/layout/LinedList"/>
    <dgm:cxn modelId="{7C2138C6-9F8F-4836-97F4-BCB78D468EF0}" type="presParOf" srcId="{BDB397E9-8DFB-4E25-BDEE-FF304DAF420E}" destId="{5B438261-C8C5-4C43-B562-4F9202EC458E}" srcOrd="0" destOrd="0" presId="urn:microsoft.com/office/officeart/2008/layout/LinedList"/>
    <dgm:cxn modelId="{4C8565CD-323E-47CE-B252-9EBC469A103B}" type="presParOf" srcId="{BDB397E9-8DFB-4E25-BDEE-FF304DAF420E}" destId="{A4B25F4D-BAF0-4A3A-8CF8-C33696AFDAD7}" srcOrd="1" destOrd="0" presId="urn:microsoft.com/office/officeart/2008/layout/LinedList"/>
    <dgm:cxn modelId="{67B40E40-0193-4F78-8161-0A891C8D84B7}" type="presParOf" srcId="{7ADE931D-0B20-493C-9F79-540F7D8A9671}" destId="{D017B53A-1FF7-4FB6-A1BD-EBC1B17CB742}" srcOrd="12" destOrd="0" presId="urn:microsoft.com/office/officeart/2008/layout/LinedList"/>
    <dgm:cxn modelId="{F0E348D4-49BC-4E63-8326-0D48F35826A0}" type="presParOf" srcId="{7ADE931D-0B20-493C-9F79-540F7D8A9671}" destId="{C10DFE43-5C9A-4529-A9CA-374448EABF7D}" srcOrd="13" destOrd="0" presId="urn:microsoft.com/office/officeart/2008/layout/LinedList"/>
    <dgm:cxn modelId="{B9B13EEF-A12E-4233-8E1E-BD8C1A9A8EC5}" type="presParOf" srcId="{C10DFE43-5C9A-4529-A9CA-374448EABF7D}" destId="{C10C67BE-BEF3-441E-BD0C-3605EC14D4F9}" srcOrd="0" destOrd="0" presId="urn:microsoft.com/office/officeart/2008/layout/LinedList"/>
    <dgm:cxn modelId="{30EC9B28-7EC6-42DB-AB55-65BD38C2F79A}" type="presParOf" srcId="{C10DFE43-5C9A-4529-A9CA-374448EABF7D}" destId="{35DF3AE3-4146-474C-B68F-7386E609D215}" srcOrd="1" destOrd="0" presId="urn:microsoft.com/office/officeart/2008/layout/LinedList"/>
    <dgm:cxn modelId="{374A5588-388B-4575-9B2A-5194D9F0E9D2}" type="presParOf" srcId="{7ADE931D-0B20-493C-9F79-540F7D8A9671}" destId="{01CB8ED8-BCBF-407C-B45E-4BEE1C0935B1}" srcOrd="14" destOrd="0" presId="urn:microsoft.com/office/officeart/2008/layout/LinedList"/>
    <dgm:cxn modelId="{19CF7E3E-52E1-40BC-8D97-157358CEA3B7}" type="presParOf" srcId="{7ADE931D-0B20-493C-9F79-540F7D8A9671}" destId="{DBEEC08C-D8F5-4B8C-B001-63B9DA91071A}" srcOrd="15" destOrd="0" presId="urn:microsoft.com/office/officeart/2008/layout/LinedList"/>
    <dgm:cxn modelId="{5A70DBB8-E4EA-45AE-A45C-A8D2D33C162A}" type="presParOf" srcId="{DBEEC08C-D8F5-4B8C-B001-63B9DA91071A}" destId="{119D8A3A-8317-4A25-8818-44C3DC43E14E}" srcOrd="0" destOrd="0" presId="urn:microsoft.com/office/officeart/2008/layout/LinedList"/>
    <dgm:cxn modelId="{C2E8D5E0-5124-46DC-A421-8E2D00C8CD1E}" type="presParOf" srcId="{DBEEC08C-D8F5-4B8C-B001-63B9DA91071A}" destId="{D695CC5B-2951-4022-8A8A-AE49933429FB}" srcOrd="1" destOrd="0" presId="urn:microsoft.com/office/officeart/2008/layout/LinedList"/>
    <dgm:cxn modelId="{1B19545F-7B5E-4CE0-849A-D432558656E6}" type="presParOf" srcId="{7ADE931D-0B20-493C-9F79-540F7D8A9671}" destId="{93B4A03C-5F08-47BD-8947-1605F0ED541A}" srcOrd="16" destOrd="0" presId="urn:microsoft.com/office/officeart/2008/layout/LinedList"/>
    <dgm:cxn modelId="{0BF9F3D0-09E3-4472-892F-D5459D63C179}" type="presParOf" srcId="{7ADE931D-0B20-493C-9F79-540F7D8A9671}" destId="{91D5D8BD-1FF9-4A59-AEC7-D54F4E1FA6F5}" srcOrd="17" destOrd="0" presId="urn:microsoft.com/office/officeart/2008/layout/LinedList"/>
    <dgm:cxn modelId="{8F7B32CC-8281-4879-B8BB-76C25DE9512F}" type="presParOf" srcId="{91D5D8BD-1FF9-4A59-AEC7-D54F4E1FA6F5}" destId="{1BD89C1B-6C41-4054-9DEA-C1BEBF709B74}" srcOrd="0" destOrd="0" presId="urn:microsoft.com/office/officeart/2008/layout/LinedList"/>
    <dgm:cxn modelId="{FAEA5372-8CC0-4BAA-9C89-D66B54BCE8BC}" type="presParOf" srcId="{91D5D8BD-1FF9-4A59-AEC7-D54F4E1FA6F5}" destId="{1E080781-7326-46DC-85F8-3B811E3DAAF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69593-34A5-4AD0-9F7B-EEA4EAAC21A3}">
      <dsp:nvSpPr>
        <dsp:cNvPr id="0" name=""/>
        <dsp:cNvSpPr/>
      </dsp:nvSpPr>
      <dsp:spPr>
        <a:xfrm>
          <a:off x="1077" y="30226"/>
          <a:ext cx="1774953" cy="3633722"/>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Looking at Issac cognitive development through Piaget’s lens we get an understanding that children construct their understanding of the world through interaction with their environment.</a:t>
          </a:r>
          <a:endParaRPr lang="en-US" sz="1200" kern="1200" dirty="0">
            <a:latin typeface="Arial"/>
            <a:cs typeface="Arial"/>
          </a:endParaRPr>
        </a:p>
      </dsp:txBody>
      <dsp:txXfrm>
        <a:off x="1077" y="30226"/>
        <a:ext cx="1774953" cy="3633722"/>
      </dsp:txXfrm>
    </dsp:sp>
    <dsp:sp modelId="{F3DCB03F-71DF-47FF-B3B4-A9B88AFED604}">
      <dsp:nvSpPr>
        <dsp:cNvPr id="0" name=""/>
        <dsp:cNvSpPr/>
      </dsp:nvSpPr>
      <dsp:spPr>
        <a:xfrm>
          <a:off x="1804310" y="1725588"/>
          <a:ext cx="26624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0F76C04-4D13-4451-B86E-E425E73CEAB8}">
      <dsp:nvSpPr>
        <dsp:cNvPr id="0" name=""/>
        <dsp:cNvSpPr/>
      </dsp:nvSpPr>
      <dsp:spPr>
        <a:xfrm>
          <a:off x="2098832" y="30226"/>
          <a:ext cx="1774953" cy="3633722"/>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a:cs typeface="Arial"/>
            </a:rPr>
            <a:t>Disrupted childcare</a:t>
          </a:r>
          <a:r>
            <a:rPr lang="en-GB" sz="1100" kern="1200" dirty="0">
              <a:latin typeface="Arial"/>
              <a:cs typeface="Arial"/>
            </a:rPr>
            <a:t>-. It was probably difficult for Isaac's mother to offer consistent, attuned care since she was having mental health and confidence issues, which made it difficult for her to always react to his demands in a timely and suitable manner. Isaac may not have fully learned to trust that his mother would always be there to meet his needs because of this inconsistent caregiving, which frequently results in insecure attachment</a:t>
          </a:r>
          <a:endParaRPr lang="en-US" sz="1100" kern="1200" dirty="0">
            <a:latin typeface="Arial"/>
            <a:cs typeface="Arial"/>
          </a:endParaRPr>
        </a:p>
      </dsp:txBody>
      <dsp:txXfrm>
        <a:off x="2098832" y="30226"/>
        <a:ext cx="1774953" cy="3633722"/>
      </dsp:txXfrm>
    </dsp:sp>
    <dsp:sp modelId="{AE3629D4-A5CE-4417-87A9-EF46B18CAC4C}">
      <dsp:nvSpPr>
        <dsp:cNvPr id="0" name=""/>
        <dsp:cNvSpPr/>
      </dsp:nvSpPr>
      <dsp:spPr>
        <a:xfrm>
          <a:off x="3902065" y="1725588"/>
          <a:ext cx="26624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890EE98-93A9-4DF7-9664-FCD0CD5DCAE9}">
      <dsp:nvSpPr>
        <dsp:cNvPr id="0" name=""/>
        <dsp:cNvSpPr/>
      </dsp:nvSpPr>
      <dsp:spPr>
        <a:xfrm>
          <a:off x="4196587" y="30226"/>
          <a:ext cx="1774953" cy="3633722"/>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a:cs typeface="Arial"/>
            </a:rPr>
            <a:t>Maternal mental health-</a:t>
          </a:r>
          <a:r>
            <a:rPr lang="en-GB" sz="1100" kern="1200" dirty="0">
              <a:latin typeface="Arial"/>
              <a:cs typeface="Arial"/>
            </a:rPr>
            <a:t> Postpartum depression is a major contributing factor to Isaac's mother's health issues. Because of this, she may find it extremely challenging to connect with Isaac and to regularly attend to his requirements. Her lack of confidence may hinder her capacity to be a good parent and to ask for assistance.</a:t>
          </a:r>
          <a:endParaRPr lang="en-US" sz="1100" kern="1200" dirty="0">
            <a:latin typeface="Arial"/>
            <a:cs typeface="Arial"/>
          </a:endParaRPr>
        </a:p>
      </dsp:txBody>
      <dsp:txXfrm>
        <a:off x="4196587" y="30226"/>
        <a:ext cx="1774953" cy="3633722"/>
      </dsp:txXfrm>
    </dsp:sp>
    <dsp:sp modelId="{60238F2E-2F0C-4647-B089-CB28EF35C815}">
      <dsp:nvSpPr>
        <dsp:cNvPr id="0" name=""/>
        <dsp:cNvSpPr/>
      </dsp:nvSpPr>
      <dsp:spPr>
        <a:xfrm>
          <a:off x="5999819" y="1725588"/>
          <a:ext cx="26624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5CD5563-29CD-4C55-A7E4-1B0EA2EDF13B}">
      <dsp:nvSpPr>
        <dsp:cNvPr id="0" name=""/>
        <dsp:cNvSpPr/>
      </dsp:nvSpPr>
      <dsp:spPr>
        <a:xfrm>
          <a:off x="6294341" y="30226"/>
          <a:ext cx="1774953" cy="3633722"/>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a:latin typeface="Arial"/>
              <a:cs typeface="Arial"/>
            </a:rPr>
            <a:t>Limited social interaction-</a:t>
          </a:r>
          <a:r>
            <a:rPr lang="en-GB" sz="1100" kern="1200">
              <a:latin typeface="Arial"/>
              <a:cs typeface="Arial"/>
            </a:rPr>
            <a:t> Issac had few opportunity to socialise with individuals other than his immediate family, particularly other children, because she may have withdrawn socially, resulting in fewer guests or outings for him. This can have an impact on his development because early social interaction with other children is critical, and it may affect his social development later in life.</a:t>
          </a:r>
          <a:endParaRPr lang="en-US" sz="1100" kern="1200">
            <a:latin typeface="Arial"/>
            <a:cs typeface="Arial"/>
          </a:endParaRPr>
        </a:p>
      </dsp:txBody>
      <dsp:txXfrm>
        <a:off x="6294341" y="30226"/>
        <a:ext cx="1774953" cy="3633722"/>
      </dsp:txXfrm>
    </dsp:sp>
    <dsp:sp modelId="{9172F5AD-09F7-4911-B1BD-D37E01D6D21B}">
      <dsp:nvSpPr>
        <dsp:cNvPr id="0" name=""/>
        <dsp:cNvSpPr/>
      </dsp:nvSpPr>
      <dsp:spPr>
        <a:xfrm>
          <a:off x="8097574" y="1725588"/>
          <a:ext cx="266243" cy="243000"/>
        </a:xfrm>
        <a:prstGeom prst="rightArrow">
          <a:avLst>
            <a:gd name="adj1" fmla="val 50000"/>
            <a:gd name="adj2" fmla="val 5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7407682-8224-4C51-A363-464258B53397}">
      <dsp:nvSpPr>
        <dsp:cNvPr id="0" name=""/>
        <dsp:cNvSpPr/>
      </dsp:nvSpPr>
      <dsp:spPr>
        <a:xfrm>
          <a:off x="8392096" y="30226"/>
          <a:ext cx="1774953" cy="3633722"/>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a:cs typeface="Arial"/>
            </a:rPr>
            <a:t>Emotional responses-</a:t>
          </a:r>
          <a:r>
            <a:rPr lang="en-GB" sz="1100" kern="1200" dirty="0">
              <a:latin typeface="Arial"/>
              <a:cs typeface="Arial"/>
            </a:rPr>
            <a:t> Isaac's early experiences with interrupted childcare and limited social interaction may have had a variety of effects on his emotional responses. Because he didn't learn regular coping methods from a responsive carer, he can experience severe emotional outbursts or find it difficult to calm himself down when disturbed. He can have trouble recognising or understanding his own feelings or those of others, or he might not be able to express a variety of emotions.</a:t>
          </a:r>
          <a:endParaRPr lang="en-US" sz="1100" kern="1200" dirty="0">
            <a:latin typeface="Arial"/>
            <a:cs typeface="Arial"/>
          </a:endParaRPr>
        </a:p>
      </dsp:txBody>
      <dsp:txXfrm>
        <a:off x="8392096" y="30226"/>
        <a:ext cx="1774953" cy="36337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9858B-82C0-4327-B973-7EB4261EA070}">
      <dsp:nvSpPr>
        <dsp:cNvPr id="0" name=""/>
        <dsp:cNvSpPr/>
      </dsp:nvSpPr>
      <dsp:spPr>
        <a:xfrm>
          <a:off x="0" y="153388"/>
          <a:ext cx="10168127" cy="15539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0F52A4-FC84-4273-96EB-677E9E6B5E31}">
      <dsp:nvSpPr>
        <dsp:cNvPr id="0" name=""/>
        <dsp:cNvSpPr/>
      </dsp:nvSpPr>
      <dsp:spPr>
        <a:xfrm>
          <a:off x="470060" y="503020"/>
          <a:ext cx="855490" cy="8546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AAEEF5-1C48-4CE3-9A16-FBB1F91ED62C}">
      <dsp:nvSpPr>
        <dsp:cNvPr id="0" name=""/>
        <dsp:cNvSpPr/>
      </dsp:nvSpPr>
      <dsp:spPr>
        <a:xfrm>
          <a:off x="1795611" y="153388"/>
          <a:ext cx="8369003" cy="1555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17" tIns="164617" rIns="164617" bIns="164617"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Emotional responses- </a:t>
          </a:r>
          <a:r>
            <a:rPr lang="en-GB" sz="1400" kern="1200">
              <a:latin typeface="Arial" panose="020B0604020202020204" pitchFamily="34" charset="0"/>
              <a:cs typeface="Arial" panose="020B0604020202020204" pitchFamily="34" charset="0"/>
            </a:rPr>
            <a:t>Because he may not have learned to trust that his surroundings are secure and predictable, Isaac may exhibit emotional reactions like anxiety, fear, or withdrawal in unfamiliar circumstances or with new people. Children who receive inconsistent early care may occasionally exhibit excessive emotional reactions in an attempt to garner attention or a reaction, even if it is unpleasant. It's possible that Isaac's early surroundings didn't give him the constant encouragement and mirroring he needed to develop balanced and healthy responses.</a:t>
          </a:r>
          <a:endParaRPr lang="en-US" sz="1400" kern="1200">
            <a:latin typeface="Arial" panose="020B0604020202020204" pitchFamily="34" charset="0"/>
            <a:cs typeface="Arial" panose="020B0604020202020204" pitchFamily="34" charset="0"/>
          </a:endParaRPr>
        </a:p>
      </dsp:txBody>
      <dsp:txXfrm>
        <a:off x="1795611" y="153388"/>
        <a:ext cx="8369003" cy="1555438"/>
      </dsp:txXfrm>
    </dsp:sp>
    <dsp:sp modelId="{95870582-74E1-4C89-A016-4AC02B272CA0}">
      <dsp:nvSpPr>
        <dsp:cNvPr id="0" name=""/>
        <dsp:cNvSpPr/>
      </dsp:nvSpPr>
      <dsp:spPr>
        <a:xfrm>
          <a:off x="0" y="1985349"/>
          <a:ext cx="10168127" cy="15539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B3A254-CD37-48B0-93C4-DA9BFE472373}">
      <dsp:nvSpPr>
        <dsp:cNvPr id="0" name=""/>
        <dsp:cNvSpPr/>
      </dsp:nvSpPr>
      <dsp:spPr>
        <a:xfrm>
          <a:off x="470060" y="2334980"/>
          <a:ext cx="855490" cy="8546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4DC901-7027-49DE-9B4A-0C5ABA0E0DF9}">
      <dsp:nvSpPr>
        <dsp:cNvPr id="0" name=""/>
        <dsp:cNvSpPr/>
      </dsp:nvSpPr>
      <dsp:spPr>
        <a:xfrm>
          <a:off x="1795611" y="1985349"/>
          <a:ext cx="8369003" cy="1555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17" tIns="164617" rIns="164617" bIns="164617"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Language delay- </a:t>
          </a:r>
          <a:r>
            <a:rPr lang="en-GB" sz="1400" kern="1200">
              <a:latin typeface="Arial" panose="020B0604020202020204" pitchFamily="34" charset="0"/>
              <a:cs typeface="Arial" panose="020B0604020202020204" pitchFamily="34" charset="0"/>
            </a:rPr>
            <a:t>Because his mother was having mental health issues, Isaac may not have been exposed to as much language or had as many opportunities for back-and-forth linguistic engagements. Language is more than just words; it's also about recognising the body language, facial expressions, and social clues that accompany communication. His lack of social engagement may have prevented him from honing these abilities. Due to the lack of exposure with interacting with other children means that his vocabulary and his sentence structure are varied which can have an emotional impact on his development.</a:t>
          </a:r>
          <a:endParaRPr lang="en-US" sz="1400" kern="1200">
            <a:latin typeface="Arial" panose="020B0604020202020204" pitchFamily="34" charset="0"/>
            <a:cs typeface="Arial" panose="020B0604020202020204" pitchFamily="34" charset="0"/>
          </a:endParaRPr>
        </a:p>
      </dsp:txBody>
      <dsp:txXfrm>
        <a:off x="1795611" y="1985349"/>
        <a:ext cx="8369003" cy="15554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5BE7A-4F7C-489A-9094-83FCE2288EAB}">
      <dsp:nvSpPr>
        <dsp:cNvPr id="0" name=""/>
        <dsp:cNvSpPr/>
      </dsp:nvSpPr>
      <dsp:spPr>
        <a:xfrm>
          <a:off x="0" y="773"/>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D2725-2470-45A5-AB0C-98DED8540C19}">
      <dsp:nvSpPr>
        <dsp:cNvPr id="0" name=""/>
        <dsp:cNvSpPr/>
      </dsp:nvSpPr>
      <dsp:spPr>
        <a:xfrm>
          <a:off x="0" y="773"/>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t>Play is super important for Issac's,</a:t>
          </a:r>
          <a:r>
            <a:rPr lang="en-GB" sz="1300" kern="1200" dirty="0">
              <a:latin typeface="Avenir Next LT Pro"/>
            </a:rPr>
            <a:t> </a:t>
          </a:r>
          <a:r>
            <a:rPr lang="en-GB" sz="1300" kern="1200" dirty="0"/>
            <a:t>it's his primary way of learning and connecting.</a:t>
          </a:r>
          <a:endParaRPr lang="en-US" sz="1300" kern="1200" dirty="0"/>
        </a:p>
      </dsp:txBody>
      <dsp:txXfrm>
        <a:off x="0" y="773"/>
        <a:ext cx="7463228" cy="704203"/>
      </dsp:txXfrm>
    </dsp:sp>
    <dsp:sp modelId="{8AB7B862-897C-4444-BBA7-3CEF52805C13}">
      <dsp:nvSpPr>
        <dsp:cNvPr id="0" name=""/>
        <dsp:cNvSpPr/>
      </dsp:nvSpPr>
      <dsp:spPr>
        <a:xfrm>
          <a:off x="0" y="704977"/>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DC340-9203-4D1B-8371-0ACEB6EBA59C}">
      <dsp:nvSpPr>
        <dsp:cNvPr id="0" name=""/>
        <dsp:cNvSpPr/>
      </dsp:nvSpPr>
      <dsp:spPr>
        <a:xfrm>
          <a:off x="0" y="704977"/>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According to </a:t>
          </a:r>
          <a:r>
            <a:rPr lang="en-GB" sz="1300" kern="1200" dirty="0">
              <a:latin typeface="Avenir Next LT Pro"/>
            </a:rPr>
            <a:t>Piaget</a:t>
          </a:r>
          <a:r>
            <a:rPr lang="en-GB" sz="1300" kern="1200" dirty="0"/>
            <a:t>, play enables Isaac to actively investigate, try new things, and make sense of his surroundings. In addition to encouraging symbolic play, such as pretend cooking, where he may practise using objects to represents other things, which is crucial for language development. </a:t>
          </a:r>
          <a:endParaRPr lang="en-US" sz="1300" kern="1200" dirty="0"/>
        </a:p>
      </dsp:txBody>
      <dsp:txXfrm>
        <a:off x="0" y="704977"/>
        <a:ext cx="7463228" cy="704203"/>
      </dsp:txXfrm>
    </dsp:sp>
    <dsp:sp modelId="{F84F57D3-A530-4C33-AD09-C746C45B719D}">
      <dsp:nvSpPr>
        <dsp:cNvPr id="0" name=""/>
        <dsp:cNvSpPr/>
      </dsp:nvSpPr>
      <dsp:spPr>
        <a:xfrm>
          <a:off x="0" y="1409180"/>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B9110C-7965-4BB5-9906-B6938A2F7FBA}">
      <dsp:nvSpPr>
        <dsp:cNvPr id="0" name=""/>
        <dsp:cNvSpPr/>
      </dsp:nvSpPr>
      <dsp:spPr>
        <a:xfrm>
          <a:off x="0" y="1409180"/>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latin typeface="Avenir Next LT Pro"/>
            </a:rPr>
            <a:t>The</a:t>
          </a:r>
          <a:r>
            <a:rPr lang="en-GB" sz="1300" kern="1200" dirty="0"/>
            <a:t> </a:t>
          </a:r>
          <a:r>
            <a:rPr lang="en-GB" sz="1300" kern="1200" dirty="0">
              <a:latin typeface="Avenir Next LT Pro"/>
            </a:rPr>
            <a:t>centre</a:t>
          </a:r>
          <a:r>
            <a:rPr lang="en-GB" sz="1300" kern="1200" dirty="0"/>
            <a:t> can offer opportunities for sensory play, such as sand, water, and playdough, to assist build his awareness of properties. </a:t>
          </a:r>
          <a:endParaRPr lang="en-US" sz="1300" kern="1200" dirty="0"/>
        </a:p>
      </dsp:txBody>
      <dsp:txXfrm>
        <a:off x="0" y="1409180"/>
        <a:ext cx="7463228" cy="704203"/>
      </dsp:txXfrm>
    </dsp:sp>
    <dsp:sp modelId="{C13F0F05-71C7-4D1E-AA84-C404F5C9591F}">
      <dsp:nvSpPr>
        <dsp:cNvPr id="0" name=""/>
        <dsp:cNvSpPr/>
      </dsp:nvSpPr>
      <dsp:spPr>
        <a:xfrm>
          <a:off x="0" y="2113384"/>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3DC03B-3278-4AE2-91BC-030454D8897D}">
      <dsp:nvSpPr>
        <dsp:cNvPr id="0" name=""/>
        <dsp:cNvSpPr/>
      </dsp:nvSpPr>
      <dsp:spPr>
        <a:xfrm>
          <a:off x="0" y="2113384"/>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By using an attachment lens, sharing with a receptive adult increases his sense of security and fosters trust. It's an opportunity for communication and a secure setting where he may express himself and feel heard. </a:t>
          </a:r>
          <a:endParaRPr lang="en-US" sz="1300" kern="1200" dirty="0"/>
        </a:p>
      </dsp:txBody>
      <dsp:txXfrm>
        <a:off x="0" y="2113384"/>
        <a:ext cx="7463228" cy="704203"/>
      </dsp:txXfrm>
    </dsp:sp>
    <dsp:sp modelId="{4A1649FF-7666-4040-9EFB-64C23776AD54}">
      <dsp:nvSpPr>
        <dsp:cNvPr id="0" name=""/>
        <dsp:cNvSpPr/>
      </dsp:nvSpPr>
      <dsp:spPr>
        <a:xfrm>
          <a:off x="0" y="2817587"/>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21CBE4-12E6-44EC-80C0-5913491B1FF2}">
      <dsp:nvSpPr>
        <dsp:cNvPr id="0" name=""/>
        <dsp:cNvSpPr/>
      </dsp:nvSpPr>
      <dsp:spPr>
        <a:xfrm>
          <a:off x="0" y="2817587"/>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Language rich environment </a:t>
          </a:r>
          <a:endParaRPr lang="en-US" sz="1300" kern="1200"/>
        </a:p>
      </dsp:txBody>
      <dsp:txXfrm>
        <a:off x="0" y="2817587"/>
        <a:ext cx="7463228" cy="704203"/>
      </dsp:txXfrm>
    </dsp:sp>
    <dsp:sp modelId="{2C0D51ED-7A53-4F70-ABD9-2C0B2B909CD6}">
      <dsp:nvSpPr>
        <dsp:cNvPr id="0" name=""/>
        <dsp:cNvSpPr/>
      </dsp:nvSpPr>
      <dsp:spPr>
        <a:xfrm>
          <a:off x="0" y="3521791"/>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438261-C8C5-4C43-B562-4F9202EC458E}">
      <dsp:nvSpPr>
        <dsp:cNvPr id="0" name=""/>
        <dsp:cNvSpPr/>
      </dsp:nvSpPr>
      <dsp:spPr>
        <a:xfrm>
          <a:off x="0" y="3521791"/>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language rich environment for Issac means constantly surrounding him with spoken language in meaningful ways. </a:t>
          </a:r>
          <a:endParaRPr lang="en-US" sz="1300" kern="1200"/>
        </a:p>
      </dsp:txBody>
      <dsp:txXfrm>
        <a:off x="0" y="3521791"/>
        <a:ext cx="7463228" cy="704203"/>
      </dsp:txXfrm>
    </dsp:sp>
    <dsp:sp modelId="{D017B53A-1FF7-4FB6-A1BD-EBC1B17CB742}">
      <dsp:nvSpPr>
        <dsp:cNvPr id="0" name=""/>
        <dsp:cNvSpPr/>
      </dsp:nvSpPr>
      <dsp:spPr>
        <a:xfrm>
          <a:off x="0" y="4225994"/>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C67BE-BEF3-441E-BD0C-3605EC14D4F9}">
      <dsp:nvSpPr>
        <dsp:cNvPr id="0" name=""/>
        <dsp:cNvSpPr/>
      </dsp:nvSpPr>
      <dsp:spPr>
        <a:xfrm>
          <a:off x="0" y="4225994"/>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Talking to him all day long and telling him about your activities</a:t>
          </a:r>
          <a:endParaRPr lang="en-US" sz="1300" kern="1200"/>
        </a:p>
      </dsp:txBody>
      <dsp:txXfrm>
        <a:off x="0" y="4225994"/>
        <a:ext cx="7463228" cy="704203"/>
      </dsp:txXfrm>
    </dsp:sp>
    <dsp:sp modelId="{01CB8ED8-BCBF-407C-B45E-4BEE1C0935B1}">
      <dsp:nvSpPr>
        <dsp:cNvPr id="0" name=""/>
        <dsp:cNvSpPr/>
      </dsp:nvSpPr>
      <dsp:spPr>
        <a:xfrm>
          <a:off x="0" y="4930198"/>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9D8A3A-8317-4A25-8818-44C3DC43E14E}">
      <dsp:nvSpPr>
        <dsp:cNvPr id="0" name=""/>
        <dsp:cNvSpPr/>
      </dsp:nvSpPr>
      <dsp:spPr>
        <a:xfrm>
          <a:off x="0" y="4930198"/>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Describe objects, actions and emotions.</a:t>
          </a:r>
          <a:endParaRPr lang="en-US" sz="1300" kern="1200" dirty="0"/>
        </a:p>
      </dsp:txBody>
      <dsp:txXfrm>
        <a:off x="0" y="4930198"/>
        <a:ext cx="7463228" cy="704203"/>
      </dsp:txXfrm>
    </dsp:sp>
    <dsp:sp modelId="{93B4A03C-5F08-47BD-8947-1605F0ED541A}">
      <dsp:nvSpPr>
        <dsp:cNvPr id="0" name=""/>
        <dsp:cNvSpPr/>
      </dsp:nvSpPr>
      <dsp:spPr>
        <a:xfrm>
          <a:off x="0" y="5634401"/>
          <a:ext cx="74632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D89C1B-6C41-4054-9DEA-C1BEBF709B74}">
      <dsp:nvSpPr>
        <dsp:cNvPr id="0" name=""/>
        <dsp:cNvSpPr/>
      </dsp:nvSpPr>
      <dsp:spPr>
        <a:xfrm>
          <a:off x="0" y="5634401"/>
          <a:ext cx="7463228" cy="7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Use a variety of language while maintaining simple, understandable sentences (e.g., read books together, recite rhymes). This makes language interesting and demonstrates to him the importance of communicating.</a:t>
          </a:r>
          <a:endParaRPr lang="en-US" sz="1300" kern="1200" dirty="0"/>
        </a:p>
      </dsp:txBody>
      <dsp:txXfrm>
        <a:off x="0" y="5634401"/>
        <a:ext cx="7463228" cy="704203"/>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6/12/2026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571242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6/12/2026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56089580"/>
      </p:ext>
    </p:extLst>
  </p:cSld>
  <p:clrMapOvr>
    <a:masterClrMapping/>
  </p:clrMapOvr>
  <p:hf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6/12/2026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12397052"/>
      </p:ext>
    </p:extLst>
  </p:cSld>
  <p:clrMapOvr>
    <a:masterClrMapping/>
  </p:clrMapOvr>
  <p:hf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6/12/2026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02006418"/>
      </p:ext>
    </p:extLst>
  </p:cSld>
  <p:clrMapOvr>
    <a:masterClrMapping/>
  </p:clrMapOvr>
  <p:hf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6/12/2026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09098553"/>
      </p:ext>
    </p:extLst>
  </p:cSld>
  <p:clrMapOvr>
    <a:masterClrMapping/>
  </p:clrMapOvr>
  <p:hf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6/12/2026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49928478"/>
      </p:ext>
    </p:extLst>
  </p:cSld>
  <p:clrMapOvr>
    <a:masterClrMapping/>
  </p:clrMapOvr>
  <p:hf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6/12/2026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106408919"/>
      </p:ext>
    </p:extLst>
  </p:cSld>
  <p:clrMapOvr>
    <a:masterClrMapping/>
  </p:clrMapOvr>
  <p:hf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6/12/2026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377964120"/>
      </p:ext>
    </p:extLst>
  </p:cSld>
  <p:clrMapOvr>
    <a:masterClrMapping/>
  </p:clrMapOvr>
  <p:hf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6/12/2026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201008993"/>
      </p:ext>
    </p:extLst>
  </p:cSld>
  <p:clrMapOvr>
    <a:masterClrMapping/>
  </p:clrMapOvr>
  <p:hf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6/12/2026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127113921"/>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6/12/2026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239292985"/>
      </p:ext>
    </p:extLst>
  </p:cSld>
  <p:clrMapOvr>
    <a:masterClrMapping/>
  </p:clrMapOvr>
  <p:hf sldNum="0"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6/12/2026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889755643"/>
      </p:ext>
    </p:extLst>
  </p:cSld>
  <p:clrMap bg1="lt1" tx1="dk1" bg2="lt2" tx2="dk2" accent1="accent1" accent2="accent2" accent3="accent3" accent4="accent4" accent5="accent5" accent6="accent6" hlink="hlink" folHlink="folHlink"/>
  <p:sldLayoutIdLst>
    <p:sldLayoutId id="2147483897" r:id="rId1"/>
    <p:sldLayoutId id="2147483898"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jpe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thefamilymodel.com/the-family-model-structure/" TargetMode="External"/><Relationship Id="rId3" Type="http://schemas.openxmlformats.org/officeDocument/2006/relationships/hyperlink" Target="https://doi.org/10.3390/jintelligence9030042" TargetMode="External"/><Relationship Id="rId7" Type="http://schemas.openxmlformats.org/officeDocument/2006/relationships/hyperlink" Target="https://www.simplypsychology.org/piaget.html" TargetMode="External"/><Relationship Id="rId2" Type="http://schemas.openxmlformats.org/officeDocument/2006/relationships/hyperlink" Target="https://www.educba.com/essay-on-strength-and-weakness/" TargetMode="External"/><Relationship Id="rId1" Type="http://schemas.openxmlformats.org/officeDocument/2006/relationships/slideLayout" Target="../slideLayouts/slideLayout2.xml"/><Relationship Id="rId6" Type="http://schemas.openxmlformats.org/officeDocument/2006/relationships/hyperlink" Target="https://psychologywriting.com/jean-piagets-cognitive-development-theory/#:~:text=Strengths,adults%20perceive%20and%20use%20information." TargetMode="External"/><Relationship Id="rId5" Type="http://schemas.openxmlformats.org/officeDocument/2006/relationships/hyperlink" Target="https://psychopeak.com/developmental-psychology/theories-piaget-erikson-attachment.html" TargetMode="External"/><Relationship Id="rId10" Type="http://schemas.openxmlformats.org/officeDocument/2006/relationships/hyperlink" Target="https://www.verywellmind.com/piagets-stages-of-cognitive-development-2795457" TargetMode="External"/><Relationship Id="rId4" Type="http://schemas.openxmlformats.org/officeDocument/2006/relationships/hyperlink" Target="https://www.ncbi.nlm.nih.gov/books/NBK537095/" TargetMode="External"/><Relationship Id="rId9" Type="http://schemas.openxmlformats.org/officeDocument/2006/relationships/hyperlink" Target="https://doi.org/10.1007/978-3-031-057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45608-F1E1-5AD9-7EB9-809F2C2FAD6B}"/>
              </a:ext>
            </a:extLst>
          </p:cNvPr>
          <p:cNvSpPr txBox="1">
            <a:spLocks noGrp="1"/>
          </p:cNvSpPr>
          <p:nvPr>
            <p:ph type="ctrTitle"/>
          </p:nvPr>
        </p:nvSpPr>
        <p:spPr>
          <a:xfrm>
            <a:off x="655305" y="0"/>
            <a:ext cx="10147609" cy="7013824"/>
          </a:xfrm>
        </p:spPr>
        <p:txBody>
          <a:bodyPr anchor="ctr">
            <a:normAutofit/>
          </a:bodyPr>
          <a:lstStyle/>
          <a:p>
            <a:r>
              <a:rPr lang="en-GB" sz="2800" b="1" dirty="0">
                <a:latin typeface="Arial"/>
                <a:cs typeface="Arial"/>
              </a:rPr>
              <a:t>Module Code: LCHS4010 </a:t>
            </a:r>
            <a:br>
              <a:rPr lang="en-GB" sz="2800" b="1" dirty="0">
                <a:latin typeface="Arial" pitchFamily="34"/>
                <a:cs typeface="Arial" pitchFamily="34"/>
              </a:rPr>
            </a:br>
            <a:br>
              <a:rPr lang="en-GB" sz="2800" b="1" dirty="0">
                <a:latin typeface="Arial" pitchFamily="34"/>
                <a:cs typeface="Arial" pitchFamily="34"/>
              </a:rPr>
            </a:br>
            <a:r>
              <a:rPr lang="en-GB" sz="2800" b="1" dirty="0">
                <a:latin typeface="Arial"/>
                <a:cs typeface="Arial"/>
              </a:rPr>
              <a:t>Module: Psychology in Health and Social Care</a:t>
            </a:r>
            <a:br>
              <a:rPr lang="en-GB" sz="2800" b="1" dirty="0">
                <a:latin typeface="Arial" pitchFamily="34"/>
                <a:cs typeface="Arial" pitchFamily="34"/>
              </a:rPr>
            </a:br>
            <a:br>
              <a:rPr lang="en-GB" sz="2800" b="1" dirty="0">
                <a:latin typeface="Arial" pitchFamily="34"/>
                <a:cs typeface="Arial" pitchFamily="34"/>
              </a:rPr>
            </a:br>
            <a:r>
              <a:rPr lang="en-GB" sz="2800" b="1">
                <a:latin typeface="Arial"/>
                <a:cs typeface="Arial"/>
              </a:rPr>
              <a:t>Assignment (Component 1, Presentation)</a:t>
            </a:r>
            <a:br>
              <a:rPr lang="en-GB" sz="2800" b="1" dirty="0">
                <a:latin typeface="Arial" pitchFamily="34"/>
                <a:cs typeface="Arial" pitchFamily="34"/>
              </a:rPr>
            </a:br>
            <a:br>
              <a:rPr lang="en-GB" sz="2800" b="1" dirty="0">
                <a:latin typeface="Arial" pitchFamily="34"/>
                <a:cs typeface="Arial" pitchFamily="34"/>
              </a:rPr>
            </a:br>
            <a:r>
              <a:rPr lang="en-GB" sz="2800" b="1">
                <a:latin typeface="Arial"/>
                <a:cs typeface="Arial"/>
              </a:rPr>
              <a:t>Name: Shackeria Nash </a:t>
            </a:r>
            <a:r>
              <a:rPr lang="en-GB" sz="2800" b="1" err="1">
                <a:latin typeface="Arial"/>
                <a:cs typeface="Arial"/>
              </a:rPr>
              <a:t>Korylco</a:t>
            </a:r>
            <a:br>
              <a:rPr lang="en-GB" sz="2800" b="1" dirty="0">
                <a:latin typeface="Arial" pitchFamily="34"/>
                <a:cs typeface="Arial" pitchFamily="34"/>
              </a:rPr>
            </a:br>
            <a:br>
              <a:rPr lang="en-GB" sz="2800" b="1" dirty="0">
                <a:latin typeface="Arial" pitchFamily="34"/>
                <a:cs typeface="Arial" pitchFamily="34"/>
              </a:rPr>
            </a:br>
            <a:r>
              <a:rPr lang="en-GB" sz="2800" b="1" dirty="0">
                <a:latin typeface="Arial"/>
                <a:cs typeface="Arial"/>
              </a:rPr>
              <a:t>Student Number: 2509257</a:t>
            </a:r>
            <a:br>
              <a:rPr lang="en-GB" sz="2800" b="1" dirty="0">
                <a:latin typeface="Arial" pitchFamily="34"/>
                <a:cs typeface="Arial" pitchFamily="34"/>
              </a:rPr>
            </a:br>
            <a:br>
              <a:rPr lang="en-GB" sz="2800" b="1" dirty="0">
                <a:latin typeface="Arial" pitchFamily="34"/>
                <a:cs typeface="Arial" pitchFamily="34"/>
              </a:rPr>
            </a:br>
            <a:r>
              <a:rPr lang="en-GB" sz="2800" b="1" dirty="0">
                <a:latin typeface="Arial"/>
                <a:cs typeface="Arial"/>
              </a:rPr>
              <a:t>Lecturer: Alice Clayton</a:t>
            </a:r>
            <a:br>
              <a:rPr lang="en-GB" sz="1800" dirty="0">
                <a:latin typeface="Arial" pitchFamily="34"/>
                <a:cs typeface="Arial" pitchFamily="34"/>
              </a:rPr>
            </a:br>
            <a:endParaRPr lang="en-GB" sz="1800">
              <a:latin typeface="Arial" pitchFamily="34"/>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C1435-0EFD-E92C-B34C-6D8079A57339}"/>
              </a:ext>
            </a:extLst>
          </p:cNvPr>
          <p:cNvSpPr txBox="1">
            <a:spLocks noGrp="1"/>
          </p:cNvSpPr>
          <p:nvPr>
            <p:ph type="title"/>
          </p:nvPr>
        </p:nvSpPr>
        <p:spPr>
          <a:xfrm>
            <a:off x="1013968" y="538480"/>
            <a:ext cx="10168128" cy="1179576"/>
          </a:xfrm>
          <a:solidFill>
            <a:schemeClr val="accent1"/>
          </a:solidFill>
        </p:spPr>
        <p:txBody>
          <a:bodyPr>
            <a:normAutofit/>
          </a:bodyPr>
          <a:lstStyle/>
          <a:p>
            <a:pPr lvl="0" algn="ctr"/>
            <a:r>
              <a:rPr lang="en-GB" b="1" u="sng">
                <a:latin typeface="Arial" pitchFamily="34"/>
                <a:cs typeface="Arial" pitchFamily="34"/>
              </a:rPr>
              <a:t>Introduction</a:t>
            </a:r>
            <a:endParaRPr lang="en-US"/>
          </a:p>
        </p:txBody>
      </p:sp>
      <p:sp>
        <p:nvSpPr>
          <p:cNvPr id="3" name="Content Placeholder 2">
            <a:extLst>
              <a:ext uri="{FF2B5EF4-FFF2-40B4-BE49-F238E27FC236}">
                <a16:creationId xmlns:a16="http://schemas.microsoft.com/office/drawing/2014/main" id="{77E40085-666C-7279-24AC-21234EB0DDE6}"/>
              </a:ext>
            </a:extLst>
          </p:cNvPr>
          <p:cNvSpPr txBox="1">
            <a:spLocks noGrp="1"/>
          </p:cNvSpPr>
          <p:nvPr>
            <p:ph idx="1"/>
          </p:nvPr>
        </p:nvSpPr>
        <p:spPr>
          <a:xfrm>
            <a:off x="641641" y="1984520"/>
            <a:ext cx="10168128" cy="4345655"/>
          </a:xfrm>
        </p:spPr>
        <p:txBody>
          <a:bodyPr vert="horz" lIns="91440" tIns="45720" rIns="91440" bIns="45720" rtlCol="0" anchor="t">
            <a:normAutofit fontScale="92500" lnSpcReduction="10000"/>
          </a:bodyPr>
          <a:lstStyle/>
          <a:p>
            <a:pPr marL="0" lvl="0" indent="0">
              <a:buNone/>
            </a:pPr>
            <a:r>
              <a:rPr lang="en-GB" sz="1600" dirty="0">
                <a:latin typeface="Arial"/>
                <a:cs typeface="Arial"/>
              </a:rPr>
              <a:t>Today I will be discussing Issac, a four- year old boy currently attending our Children’s Centre here in London. This centre supports families with children age 0-5, many of whom experience social, emotional, or developmental challenges.</a:t>
            </a:r>
          </a:p>
          <a:p>
            <a:pPr marL="0" lvl="0" indent="0">
              <a:buNone/>
            </a:pPr>
            <a:r>
              <a:rPr lang="en-GB" sz="1600" dirty="0">
                <a:latin typeface="Arial"/>
                <a:cs typeface="Arial"/>
              </a:rPr>
              <a:t>Issac case is part of a multi-agency early help plan, and we’ve observed some significant challenges in his development. These include him withdrawing, battling with separation, and having difficulties in his language development. His mother has also expressed concerns regarding his sleep and independent play at home, particularly as she is coping with post-natal depression and has minimal support following their recent move</a:t>
            </a:r>
          </a:p>
          <a:p>
            <a:pPr marL="0" lvl="0" indent="0">
              <a:buNone/>
            </a:pPr>
            <a:r>
              <a:rPr lang="en-GB" sz="1600" dirty="0">
                <a:latin typeface="Arial"/>
                <a:cs typeface="Arial"/>
              </a:rPr>
              <a:t>The purpose of this presentation is to explore how Isaac's early experiences—such as his mother's mental health issues and his interrupted childcare—may have influenced his current development. I'll be using Piaget's theory of cognitive development to examine this. At four years old, Isaac is usually in his preoperational stage, which is a time where language and symbolic reasoning develop quickly, building on his early sensory experiences.</a:t>
            </a:r>
          </a:p>
          <a:p>
            <a:pPr marL="0" indent="0">
              <a:buNone/>
            </a:pPr>
            <a:r>
              <a:rPr lang="en-GB" sz="1600" dirty="0">
                <a:latin typeface="Arial"/>
                <a:cs typeface="Arial"/>
              </a:rPr>
              <a:t>Additionally, his reclusive behaviour and separation anxiety may prevent him from actively exploring and interacting with his surroundings, which Piaget highlights as essential for cognitive development. This could potentially impact his ability to assimilate new information and accommodate existing understanding. We may then suggest practical, theory-informed methods to assist Isaac and his family in this early childhood setting by comprehending these possible developmental gaps using Piaget's framework. </a:t>
            </a:r>
            <a:endParaRPr lang="en-GB" sz="160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0" name="Picture 6">
            <a:extLst>
              <a:ext uri="{FF2B5EF4-FFF2-40B4-BE49-F238E27FC236}">
                <a16:creationId xmlns:a16="http://schemas.microsoft.com/office/drawing/2014/main" id="{342AC25A-5F38-2694-2E8C-26E3F4F74EF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27226" y="258923"/>
            <a:ext cx="4557162" cy="394600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9ABA700-1931-BF6F-CEC5-D3CD63BC4F74}"/>
              </a:ext>
            </a:extLst>
          </p:cNvPr>
          <p:cNvSpPr txBox="1">
            <a:spLocks noGrp="1"/>
          </p:cNvSpPr>
          <p:nvPr>
            <p:ph type="title"/>
          </p:nvPr>
        </p:nvSpPr>
        <p:spPr>
          <a:xfrm>
            <a:off x="670365" y="-4301"/>
            <a:ext cx="6568440" cy="1930320"/>
          </a:xfrm>
          <a:solidFill>
            <a:schemeClr val="accent1"/>
          </a:solidFill>
        </p:spPr>
        <p:txBody>
          <a:bodyPr>
            <a:normAutofit/>
          </a:bodyPr>
          <a:lstStyle/>
          <a:p>
            <a:pPr lvl="0" algn="ctr"/>
            <a:r>
              <a:rPr lang="en-GB" b="1" err="1">
                <a:latin typeface="Arial"/>
                <a:cs typeface="Arial"/>
              </a:rPr>
              <a:t>Paiget’s</a:t>
            </a:r>
            <a:r>
              <a:rPr lang="en-GB" b="1">
                <a:latin typeface="Arial"/>
                <a:cs typeface="Arial"/>
              </a:rPr>
              <a:t> Theory</a:t>
            </a:r>
            <a:endParaRPr lang="en-US">
              <a:latin typeface="Arial"/>
              <a:cs typeface="Arial"/>
            </a:endParaRPr>
          </a:p>
        </p:txBody>
      </p:sp>
      <p:sp>
        <p:nvSpPr>
          <p:cNvPr id="3" name="Content Placeholder 2">
            <a:extLst>
              <a:ext uri="{FF2B5EF4-FFF2-40B4-BE49-F238E27FC236}">
                <a16:creationId xmlns:a16="http://schemas.microsoft.com/office/drawing/2014/main" id="{07D8835D-0EC5-E4BC-DF79-858D3E381508}"/>
              </a:ext>
            </a:extLst>
          </p:cNvPr>
          <p:cNvSpPr txBox="1">
            <a:spLocks noGrp="1"/>
          </p:cNvSpPr>
          <p:nvPr>
            <p:ph idx="1"/>
          </p:nvPr>
        </p:nvSpPr>
        <p:spPr>
          <a:xfrm>
            <a:off x="2961" y="1927515"/>
            <a:ext cx="7511709" cy="4713401"/>
          </a:xfrm>
        </p:spPr>
        <p:txBody>
          <a:bodyPr vert="horz" lIns="91440" tIns="45720" rIns="91440" bIns="45720" rtlCol="0" anchor="t">
            <a:noAutofit/>
          </a:bodyPr>
          <a:lstStyle/>
          <a:p>
            <a:pPr marL="0" indent="0">
              <a:buNone/>
            </a:pPr>
            <a:r>
              <a:rPr lang="en-GB" sz="1400" dirty="0">
                <a:latin typeface="Arial"/>
                <a:cs typeface="Arial"/>
              </a:rPr>
              <a:t>Paiget's theory of cognitive development is how children think and perceive the world, and how this evolves as they get older. His central thesis is that youngsters actively develop their own understanding through contact and experience rather than only being passive learners (</a:t>
            </a:r>
            <a:r>
              <a:rPr lang="en-GB" sz="1400" dirty="0" err="1">
                <a:latin typeface="Arial"/>
                <a:cs typeface="Arial"/>
              </a:rPr>
              <a:t>simplypsycology</a:t>
            </a:r>
            <a:r>
              <a:rPr lang="en-GB" sz="1400" dirty="0">
                <a:latin typeface="Arial"/>
                <a:cs typeface="Arial"/>
              </a:rPr>
              <a:t>, 2026). </a:t>
            </a:r>
            <a:endParaRPr lang="en-GB" sz="1400" b="1" dirty="0">
              <a:latin typeface="Arial" panose="020B0604020202020204" pitchFamily="34" charset="0"/>
              <a:cs typeface="Arial" panose="020B0604020202020204" pitchFamily="34" charset="0"/>
            </a:endParaRPr>
          </a:p>
          <a:p>
            <a:pPr marL="0" indent="0">
              <a:buNone/>
            </a:pPr>
            <a:r>
              <a:rPr lang="en-GB" sz="1400" dirty="0">
                <a:latin typeface="Arial"/>
                <a:cs typeface="Arial"/>
              </a:rPr>
              <a:t>According to </a:t>
            </a:r>
            <a:r>
              <a:rPr lang="en-GB" sz="1400">
                <a:latin typeface="Arial"/>
                <a:cs typeface="Arial"/>
              </a:rPr>
              <a:t>Piaget</a:t>
            </a:r>
            <a:r>
              <a:rPr lang="en-GB" sz="1400" dirty="0">
                <a:latin typeface="Arial"/>
                <a:cs typeface="Arial"/>
              </a:rPr>
              <a:t>, children form mental structures known as "schemas," which resemble frameworks or classifications for arranging data and experiences. </a:t>
            </a:r>
            <a:endParaRPr lang="en-GB" sz="1400" b="1" dirty="0">
              <a:latin typeface="Arial" panose="020B0604020202020204" pitchFamily="34" charset="0"/>
              <a:cs typeface="Arial" panose="020B0604020202020204" pitchFamily="34" charset="0"/>
            </a:endParaRPr>
          </a:p>
          <a:p>
            <a:pPr marL="0" indent="0">
              <a:buNone/>
            </a:pPr>
            <a:r>
              <a:rPr lang="en-GB" sz="1400" dirty="0">
                <a:latin typeface="Arial"/>
                <a:cs typeface="Arial"/>
              </a:rPr>
              <a:t>A big part of his theory is how children adapt to new information using two processes: assimilation and accommodation. Assimilation is when they fit new information into an existing schema. When they must modify a current schema or develop a new one because the data doesn't fit, this is known as accommodation. </a:t>
            </a:r>
          </a:p>
          <a:p>
            <a:pPr marL="0" indent="0">
              <a:buNone/>
            </a:pPr>
            <a:r>
              <a:rPr lang="en-GB" sz="1400" dirty="0">
                <a:latin typeface="Arial"/>
                <a:cs typeface="Arial"/>
              </a:rPr>
              <a:t>Additionally, Paiget suggested that there are four unique, universal phases of cognitive growth that always occur in the same sequence. The sensorimotor stage (0–2 years) involves learning through senses and actions; the preoperational stage (2–7 years) involves the emergence of symbolic thought and language; the concrete operational stage (7–11 years) involves the development of logical thinking about concrete events; and the formal operational stage (12 years) involves the development of abstract and hypothetical thinking. He maintained that, in comparison to the previous stage, each one entails qualitatively distinct ways of thinking (</a:t>
            </a:r>
            <a:r>
              <a:rPr lang="en-GB" sz="1400" dirty="0">
                <a:solidFill>
                  <a:srgbClr val="222222"/>
                </a:solidFill>
                <a:highlight>
                  <a:srgbClr val="FFFFFF"/>
                </a:highlight>
                <a:latin typeface="Arial"/>
                <a:cs typeface="Arial"/>
              </a:rPr>
              <a:t>Malik and Marwaha).</a:t>
            </a:r>
          </a:p>
        </p:txBody>
      </p:sp>
      <p:sp>
        <p:nvSpPr>
          <p:cNvPr id="5" name="AutoShape 2" descr="Image result for piaget theory">
            <a:extLst>
              <a:ext uri="{FF2B5EF4-FFF2-40B4-BE49-F238E27FC236}">
                <a16:creationId xmlns:a16="http://schemas.microsoft.com/office/drawing/2014/main" id="{3DE9A4DA-6A3A-35FE-70EA-98CEE31DF66A}"/>
              </a:ext>
            </a:extLst>
          </p:cNvPr>
          <p:cNvSpPr>
            <a:spLocks noChangeAspect="1" noChangeArrowheads="1"/>
          </p:cNvSpPr>
          <p:nvPr/>
        </p:nvSpPr>
        <p:spPr bwMode="auto">
          <a:xfrm>
            <a:off x="2623279" y="3276599"/>
            <a:ext cx="5756223" cy="362512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2DC4F20E-AD69-F13E-2F92-63D18D308DC5}"/>
              </a:ext>
            </a:extLst>
          </p:cNvPr>
          <p:cNvSpPr txBox="1"/>
          <p:nvPr/>
        </p:nvSpPr>
        <p:spPr>
          <a:xfrm>
            <a:off x="9093199" y="3972560"/>
            <a:ext cx="23469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Calibri"/>
                <a:cs typeface="Arial"/>
              </a:rPr>
              <a:t>Simply </a:t>
            </a:r>
            <a:r>
              <a:rPr lang="en-US" sz="1200">
                <a:latin typeface="Arial"/>
                <a:ea typeface="Calibri"/>
                <a:cs typeface="Arial"/>
              </a:rPr>
              <a:t>psychology, 2026</a:t>
            </a:r>
            <a:endParaRPr lang="en-US" sz="1200" dirty="0">
              <a:latin typeface="Arial"/>
              <a:ea typeface="Calibri"/>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5DDD-5D55-0381-DF21-ED59C9DBA98C}"/>
              </a:ext>
            </a:extLst>
          </p:cNvPr>
          <p:cNvSpPr>
            <a:spLocks noGrp="1"/>
          </p:cNvSpPr>
          <p:nvPr>
            <p:ph type="title"/>
          </p:nvPr>
        </p:nvSpPr>
        <p:spPr>
          <a:xfrm>
            <a:off x="1115568" y="548640"/>
            <a:ext cx="10168128" cy="1179576"/>
          </a:xfrm>
          <a:solidFill>
            <a:schemeClr val="accent2">
              <a:lumMod val="60000"/>
              <a:lumOff val="40000"/>
            </a:schemeClr>
          </a:solidFill>
          <a:ln>
            <a:solidFill>
              <a:schemeClr val="accent2">
                <a:lumMod val="60000"/>
                <a:lumOff val="40000"/>
              </a:schemeClr>
            </a:solidFill>
          </a:ln>
        </p:spPr>
        <p:txBody>
          <a:bodyPr anchor="ctr">
            <a:normAutofit/>
          </a:bodyPr>
          <a:lstStyle/>
          <a:p>
            <a:pPr algn="ctr"/>
            <a:r>
              <a:rPr lang="en-GB" b="1" u="sng"/>
              <a:t>Key Concept</a:t>
            </a:r>
            <a:endParaRPr lang="en-US" b="1"/>
          </a:p>
        </p:txBody>
      </p:sp>
      <p:sp>
        <p:nvSpPr>
          <p:cNvPr id="4" name="Date Placeholder 3">
            <a:extLst>
              <a:ext uri="{FF2B5EF4-FFF2-40B4-BE49-F238E27FC236}">
                <a16:creationId xmlns:a16="http://schemas.microsoft.com/office/drawing/2014/main" id="{D9E51EE5-B0A1-2070-2B3D-9F2BA6981940}"/>
              </a:ext>
            </a:extLst>
          </p:cNvPr>
          <p:cNvSpPr>
            <a:spLocks noGrp="1"/>
          </p:cNvSpPr>
          <p:nvPr>
            <p:ph type="dt" sz="half" idx="10"/>
          </p:nvPr>
        </p:nvSpPr>
        <p:spPr>
          <a:xfrm>
            <a:off x="1115568" y="6356350"/>
            <a:ext cx="2743200" cy="365125"/>
          </a:xfrm>
        </p:spPr>
        <p:txBody>
          <a:bodyPr anchor="ctr">
            <a:normAutofit/>
          </a:bodyPr>
          <a:lstStyle/>
          <a:p>
            <a:pPr>
              <a:spcAft>
                <a:spcPts val="600"/>
              </a:spcAft>
            </a:pPr>
            <a:fld id="{87BB69CD-8A62-4A93-9DC9-182AED9102B6}" type="datetime1">
              <a:rPr lang="en-US"/>
              <a:pPr>
                <a:spcAft>
                  <a:spcPts val="600"/>
                </a:spcAft>
              </a:pPr>
              <a:t>6/12/2026</a:t>
            </a:fld>
            <a:endParaRPr lang="en-US"/>
          </a:p>
        </p:txBody>
      </p:sp>
      <p:graphicFrame>
        <p:nvGraphicFramePr>
          <p:cNvPr id="8" name="Content Placeholder 2">
            <a:extLst>
              <a:ext uri="{FF2B5EF4-FFF2-40B4-BE49-F238E27FC236}">
                <a16:creationId xmlns:a16="http://schemas.microsoft.com/office/drawing/2014/main" id="{81DD9515-5991-30FF-23E0-30028F0C2BC0}"/>
              </a:ext>
            </a:extLst>
          </p:cNvPr>
          <p:cNvGraphicFramePr>
            <a:graphicFrameLocks noGrp="1"/>
          </p:cNvGraphicFramePr>
          <p:nvPr>
            <p:ph idx="1"/>
            <p:extLst>
              <p:ext uri="{D42A27DB-BD31-4B8C-83A1-F6EECF244321}">
                <p14:modId xmlns:p14="http://schemas.microsoft.com/office/powerpoint/2010/main" val="1187569292"/>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9271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464CEB4F-291C-3A39-C2BD-1ED886506D8D}"/>
              </a:ext>
            </a:extLst>
          </p:cNvPr>
          <p:cNvSpPr>
            <a:spLocks noGrp="1"/>
          </p:cNvSpPr>
          <p:nvPr>
            <p:ph type="title"/>
          </p:nvPr>
        </p:nvSpPr>
        <p:spPr>
          <a:xfrm>
            <a:off x="1115568" y="548640"/>
            <a:ext cx="10168128" cy="1179576"/>
          </a:xfrm>
        </p:spPr>
        <p:txBody>
          <a:bodyPr/>
          <a:lstStyle/>
          <a:p>
            <a:pPr algn="ctr"/>
            <a:r>
              <a:rPr lang="en-US"/>
              <a:t>Application to Issac</a:t>
            </a:r>
          </a:p>
        </p:txBody>
      </p:sp>
      <p:sp>
        <p:nvSpPr>
          <p:cNvPr id="12" name="Date Placeholder 4">
            <a:extLst>
              <a:ext uri="{FF2B5EF4-FFF2-40B4-BE49-F238E27FC236}">
                <a16:creationId xmlns:a16="http://schemas.microsoft.com/office/drawing/2014/main" id="{A21DBA4C-30CB-3C6A-AAFA-F3CC5F45D786}"/>
              </a:ext>
            </a:extLst>
          </p:cNvPr>
          <p:cNvSpPr>
            <a:spLocks noGrp="1"/>
          </p:cNvSpPr>
          <p:nvPr>
            <p:ph type="dt" sz="half" idx="10"/>
          </p:nvPr>
        </p:nvSpPr>
        <p:spPr>
          <a:xfrm>
            <a:off x="1115568" y="6356350"/>
            <a:ext cx="2743200" cy="365125"/>
          </a:xfrm>
        </p:spPr>
        <p:txBody>
          <a:bodyPr anchor="ctr">
            <a:normAutofit/>
          </a:bodyPr>
          <a:lstStyle/>
          <a:p>
            <a:pPr>
              <a:spcAft>
                <a:spcPts val="600"/>
              </a:spcAft>
            </a:pPr>
            <a:fld id="{04C6E9D5-0651-43EE-A143-DFD9DDDCBB54}" type="datetime1">
              <a:rPr lang="en-US" smtClean="0"/>
              <a:pPr>
                <a:spcAft>
                  <a:spcPts val="600"/>
                </a:spcAft>
              </a:pPr>
              <a:t>6/12/2026</a:t>
            </a:fld>
            <a:endParaRPr lang="en-US"/>
          </a:p>
        </p:txBody>
      </p:sp>
      <p:graphicFrame>
        <p:nvGraphicFramePr>
          <p:cNvPr id="4" name="Content Placeholder 2">
            <a:extLst>
              <a:ext uri="{FF2B5EF4-FFF2-40B4-BE49-F238E27FC236}">
                <a16:creationId xmlns:a16="http://schemas.microsoft.com/office/drawing/2014/main" id="{DCFDC05A-0E8E-8AD3-B305-FB27ED60BF31}"/>
              </a:ext>
            </a:extLst>
          </p:cNvPr>
          <p:cNvGraphicFramePr>
            <a:graphicFrameLocks noGrp="1"/>
          </p:cNvGraphicFramePr>
          <p:nvPr>
            <p:ph idx="1"/>
            <p:extLst>
              <p:ext uri="{D42A27DB-BD31-4B8C-83A1-F6EECF244321}">
                <p14:modId xmlns:p14="http://schemas.microsoft.com/office/powerpoint/2010/main" val="1995822718"/>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2E778272-3880-BD52-50D4-27FE599EE81D}"/>
              </a:ext>
            </a:extLst>
          </p:cNvPr>
          <p:cNvSpPr txBox="1"/>
          <p:nvPr/>
        </p:nvSpPr>
        <p:spPr>
          <a:xfrm>
            <a:off x="8564880" y="6228080"/>
            <a:ext cx="34239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3A3A3A"/>
                </a:solidFill>
                <a:highlight>
                  <a:srgbClr val="FFFFFF"/>
                </a:highlight>
                <a:latin typeface="Arial"/>
                <a:ea typeface="Source Sans Pro"/>
                <a:cs typeface="Arial"/>
              </a:rPr>
              <a:t>(Lane and Smith (2021)</a:t>
            </a:r>
            <a:endParaRPr lang="en-US" sz="1100">
              <a:solidFill>
                <a:srgbClr val="3A3A3A"/>
              </a:solidFill>
              <a:highlight>
                <a:srgbClr val="FFFFFF"/>
              </a:highlight>
              <a:latin typeface="Source Sans Pro"/>
              <a:ea typeface="Source Sans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CA62-C1F4-F6AE-4C44-773FCA542984}"/>
              </a:ext>
            </a:extLst>
          </p:cNvPr>
          <p:cNvSpPr txBox="1">
            <a:spLocks noGrp="1"/>
          </p:cNvSpPr>
          <p:nvPr>
            <p:ph type="title"/>
          </p:nvPr>
        </p:nvSpPr>
        <p:spPr>
          <a:xfrm>
            <a:off x="1115568" y="548640"/>
            <a:ext cx="10168128" cy="1179576"/>
          </a:xfrm>
          <a:solidFill>
            <a:schemeClr val="accent1"/>
          </a:solidFill>
        </p:spPr>
        <p:txBody>
          <a:bodyPr anchor="ctr">
            <a:normAutofit/>
          </a:bodyPr>
          <a:lstStyle/>
          <a:p>
            <a:pPr lvl="0"/>
            <a:r>
              <a:rPr lang="en-GB" sz="3700" b="1"/>
              <a:t>Practical strategies and realistic interventions</a:t>
            </a:r>
            <a:endParaRPr lang="en-US" sz="3700"/>
          </a:p>
        </p:txBody>
      </p:sp>
      <p:sp>
        <p:nvSpPr>
          <p:cNvPr id="3" name="Content Placeholder 2">
            <a:extLst>
              <a:ext uri="{FF2B5EF4-FFF2-40B4-BE49-F238E27FC236}">
                <a16:creationId xmlns:a16="http://schemas.microsoft.com/office/drawing/2014/main" id="{CF41B1CD-40B6-94B9-EDB5-0CD5473AFD35}"/>
              </a:ext>
            </a:extLst>
          </p:cNvPr>
          <p:cNvSpPr txBox="1">
            <a:spLocks noGrp="1"/>
          </p:cNvSpPr>
          <p:nvPr>
            <p:ph sz="half" idx="1"/>
          </p:nvPr>
        </p:nvSpPr>
        <p:spPr>
          <a:xfrm>
            <a:off x="1115568" y="2478024"/>
            <a:ext cx="4937760" cy="3694176"/>
          </a:xfrm>
        </p:spPr>
        <p:txBody>
          <a:bodyPr vert="horz" lIns="91440" tIns="45720" rIns="91440" bIns="45720" rtlCol="0" anchor="t">
            <a:noAutofit/>
          </a:bodyPr>
          <a:lstStyle/>
          <a:p>
            <a:pPr lvl="0">
              <a:lnSpc>
                <a:spcPct val="100000"/>
              </a:lnSpc>
            </a:pPr>
            <a:r>
              <a:rPr lang="en-GB" sz="1200">
                <a:latin typeface="Arial"/>
                <a:cs typeface="Arial"/>
              </a:rPr>
              <a:t>Encouraging Isaac to use play and sensory experiences to learn about his surroundings. Give him tangible objects, such as blocks, sand, or water, and describe what he does so that he can make a direct connection between words and what he sees and does.</a:t>
            </a:r>
          </a:p>
          <a:p>
            <a:pPr lvl="0">
              <a:lnSpc>
                <a:spcPct val="100000"/>
              </a:lnSpc>
            </a:pPr>
            <a:r>
              <a:rPr lang="en-GB" sz="1200">
                <a:latin typeface="Arial"/>
                <a:cs typeface="Arial"/>
              </a:rPr>
              <a:t>Encourage symbolic play, such as pretend cooking, to teach him that actions and objects can stand in for different things. This is an important stage in language development.</a:t>
            </a:r>
          </a:p>
          <a:p>
            <a:pPr lvl="0">
              <a:lnSpc>
                <a:spcPct val="100000"/>
              </a:lnSpc>
            </a:pPr>
            <a:r>
              <a:rPr lang="en-GB" sz="1200" dirty="0">
                <a:latin typeface="Arial"/>
                <a:cs typeface="Arial"/>
              </a:rPr>
              <a:t>Attachment based approaches-Assign Isaac a reliable, kind essential individual who can serve as his secure basis. When he's feeling upset or trying new things, this individual should be very sensitive to his indications and provide consolation and assurance. All of this will contribute to the development of safety and trust.</a:t>
            </a:r>
          </a:p>
          <a:p>
            <a:pPr>
              <a:lnSpc>
                <a:spcPct val="100000"/>
              </a:lnSpc>
            </a:pPr>
            <a:r>
              <a:rPr lang="en-GB" sz="1200">
                <a:latin typeface="Arial"/>
                <a:cs typeface="Arial"/>
              </a:rPr>
              <a:t>Validate his feelings and provide gentle co-regulation when he is overwhelmed, this will help him to feel safe enough to explore, learn, and eventually engage more with language and others.</a:t>
            </a:r>
          </a:p>
        </p:txBody>
      </p:sp>
      <p:pic>
        <p:nvPicPr>
          <p:cNvPr id="5" name="Picture 4" descr="Colourful patterned shapes">
            <a:extLst>
              <a:ext uri="{FF2B5EF4-FFF2-40B4-BE49-F238E27FC236}">
                <a16:creationId xmlns:a16="http://schemas.microsoft.com/office/drawing/2014/main" id="{D71D01CC-D600-16C3-F13B-5D42A6B66049}"/>
              </a:ext>
            </a:extLst>
          </p:cNvPr>
          <p:cNvPicPr>
            <a:picLocks noChangeAspect="1"/>
          </p:cNvPicPr>
          <p:nvPr/>
        </p:nvPicPr>
        <p:blipFill>
          <a:blip r:embed="rId2"/>
          <a:srcRect l="6561" r="3883" b="-2"/>
          <a:stretch>
            <a:fillRect/>
          </a:stretch>
        </p:blipFill>
        <p:spPr>
          <a:xfrm>
            <a:off x="6345943" y="2478024"/>
            <a:ext cx="4937745" cy="3694176"/>
          </a:xfrm>
          <a:prstGeom prst="rect">
            <a:avLst/>
          </a:prstGeom>
          <a:noFill/>
        </p:spPr>
      </p:pic>
      <p:sp>
        <p:nvSpPr>
          <p:cNvPr id="11" name="Date Placeholder 4">
            <a:extLst>
              <a:ext uri="{FF2B5EF4-FFF2-40B4-BE49-F238E27FC236}">
                <a16:creationId xmlns:a16="http://schemas.microsoft.com/office/drawing/2014/main" id="{FF5C1AEB-0927-2920-0E64-FF89113B0F8A}"/>
              </a:ext>
            </a:extLst>
          </p:cNvPr>
          <p:cNvSpPr>
            <a:spLocks noGrp="1"/>
          </p:cNvSpPr>
          <p:nvPr>
            <p:ph type="dt" sz="half" idx="10"/>
          </p:nvPr>
        </p:nvSpPr>
        <p:spPr>
          <a:xfrm>
            <a:off x="1115568" y="6356350"/>
            <a:ext cx="2743200" cy="365125"/>
          </a:xfrm>
        </p:spPr>
        <p:txBody>
          <a:bodyPr anchor="ctr">
            <a:normAutofit/>
          </a:bodyPr>
          <a:lstStyle/>
          <a:p>
            <a:pPr>
              <a:spcAft>
                <a:spcPts val="600"/>
              </a:spcAft>
            </a:pPr>
            <a:fld id="{22C525BC-88F4-498C-98FE-00CF981CC9BF}" type="datetime1">
              <a:rPr lang="en-US" smtClean="0"/>
              <a:pPr>
                <a:spcAft>
                  <a:spcPts val="600"/>
                </a:spcAft>
              </a:pPr>
              <a:t>6/12/2026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1F681-5B8F-00C1-A91B-F3C80F81C65A}"/>
              </a:ext>
            </a:extLst>
          </p:cNvPr>
          <p:cNvSpPr txBox="1">
            <a:spLocks noGrp="1"/>
          </p:cNvSpPr>
          <p:nvPr>
            <p:ph type="title"/>
          </p:nvPr>
        </p:nvSpPr>
        <p:spPr>
          <a:xfrm>
            <a:off x="654949" y="1180245"/>
            <a:ext cx="3675961" cy="1338221"/>
          </a:xfrm>
          <a:solidFill>
            <a:schemeClr val="accent2">
              <a:lumMod val="60000"/>
              <a:lumOff val="40000"/>
            </a:schemeClr>
          </a:solidFill>
          <a:ln>
            <a:solidFill>
              <a:schemeClr val="accent2">
                <a:lumMod val="60000"/>
                <a:lumOff val="40000"/>
              </a:schemeClr>
            </a:solidFill>
          </a:ln>
        </p:spPr>
        <p:txBody>
          <a:bodyPr anchor="t">
            <a:normAutofit/>
          </a:bodyPr>
          <a:lstStyle/>
          <a:p>
            <a:pPr lvl="0" algn="ctr"/>
            <a:r>
              <a:rPr lang="en-GB" sz="4000" b="1">
                <a:latin typeface="Avenir Next LT Pro"/>
                <a:cs typeface="Arial"/>
              </a:rPr>
              <a:t>Play based learning</a:t>
            </a:r>
            <a:endParaRPr lang="en-US" sz="4000">
              <a:latin typeface="Avenir Next LT Pro"/>
              <a:cs typeface="Arial"/>
            </a:endParaRPr>
          </a:p>
        </p:txBody>
      </p:sp>
      <p:sp>
        <p:nvSpPr>
          <p:cNvPr id="92" name="Text Placeholder 3">
            <a:extLst>
              <a:ext uri="{FF2B5EF4-FFF2-40B4-BE49-F238E27FC236}">
                <a16:creationId xmlns:a16="http://schemas.microsoft.com/office/drawing/2014/main" id="{69883C79-811B-EADB-F48F-B106B1135B65}"/>
              </a:ext>
            </a:extLst>
          </p:cNvPr>
          <p:cNvSpPr>
            <a:spLocks noGrp="1"/>
          </p:cNvSpPr>
          <p:nvPr>
            <p:ph type="body" sz="half" idx="2"/>
          </p:nvPr>
        </p:nvSpPr>
        <p:spPr>
          <a:xfrm>
            <a:off x="868680" y="2806391"/>
            <a:ext cx="3099816" cy="2689153"/>
          </a:xfrm>
        </p:spPr>
        <p:txBody>
          <a:bodyPr/>
          <a:lstStyle/>
          <a:p>
            <a:endParaRPr lang="en-US"/>
          </a:p>
        </p:txBody>
      </p:sp>
      <p:sp>
        <p:nvSpPr>
          <p:cNvPr id="86" name="Date Placeholder 4">
            <a:extLst>
              <a:ext uri="{FF2B5EF4-FFF2-40B4-BE49-F238E27FC236}">
                <a16:creationId xmlns:a16="http://schemas.microsoft.com/office/drawing/2014/main" id="{988A2AF3-EF5A-607A-D5D5-83BAA59EC043}"/>
              </a:ext>
            </a:extLst>
          </p:cNvPr>
          <p:cNvSpPr>
            <a:spLocks noGrp="1"/>
          </p:cNvSpPr>
          <p:nvPr>
            <p:ph type="dt" sz="half" idx="10"/>
          </p:nvPr>
        </p:nvSpPr>
        <p:spPr>
          <a:xfrm>
            <a:off x="868680" y="6356350"/>
            <a:ext cx="2743200" cy="365125"/>
          </a:xfrm>
        </p:spPr>
        <p:txBody>
          <a:bodyPr anchor="ctr">
            <a:normAutofit/>
          </a:bodyPr>
          <a:lstStyle/>
          <a:p>
            <a:pPr>
              <a:spcAft>
                <a:spcPts val="600"/>
              </a:spcAft>
            </a:pPr>
            <a:fld id="{B99B68FA-2A99-400A-B421-1BAD43361DA2}" type="datetime1">
              <a:rPr lang="en-US" smtClean="0"/>
              <a:pPr>
                <a:spcAft>
                  <a:spcPts val="600"/>
                </a:spcAft>
              </a:pPr>
              <a:t>6/12/2026</a:t>
            </a:fld>
            <a:endParaRPr lang="en-US"/>
          </a:p>
        </p:txBody>
      </p:sp>
      <p:graphicFrame>
        <p:nvGraphicFramePr>
          <p:cNvPr id="87" name="Content Placeholder 2">
            <a:extLst>
              <a:ext uri="{FF2B5EF4-FFF2-40B4-BE49-F238E27FC236}">
                <a16:creationId xmlns:a16="http://schemas.microsoft.com/office/drawing/2014/main" id="{83279A1F-1C1A-AB0F-7CCC-30B68DB6B0EC}"/>
              </a:ext>
            </a:extLst>
          </p:cNvPr>
          <p:cNvGraphicFramePr>
            <a:graphicFrameLocks noGrp="1"/>
          </p:cNvGraphicFramePr>
          <p:nvPr>
            <p:ph idx="1"/>
            <p:extLst>
              <p:ext uri="{D42A27DB-BD31-4B8C-83A1-F6EECF244321}">
                <p14:modId xmlns:p14="http://schemas.microsoft.com/office/powerpoint/2010/main" val="1887873464"/>
              </p:ext>
            </p:extLst>
          </p:nvPr>
        </p:nvGraphicFramePr>
        <p:xfrm>
          <a:off x="4447608" y="286570"/>
          <a:ext cx="7463228" cy="6339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88" name="Picture 587" descr="THE IMPORTANCE OF PLAY BASED LEARNING">
            <a:extLst>
              <a:ext uri="{FF2B5EF4-FFF2-40B4-BE49-F238E27FC236}">
                <a16:creationId xmlns:a16="http://schemas.microsoft.com/office/drawing/2014/main" id="{A9AFE102-E4BB-EF97-16A2-A28FA78264E7}"/>
              </a:ext>
            </a:extLst>
          </p:cNvPr>
          <p:cNvPicPr>
            <a:picLocks noChangeAspect="1"/>
          </p:cNvPicPr>
          <p:nvPr/>
        </p:nvPicPr>
        <p:blipFill>
          <a:blip r:embed="rId7"/>
          <a:stretch>
            <a:fillRect/>
          </a:stretch>
        </p:blipFill>
        <p:spPr>
          <a:xfrm>
            <a:off x="873512" y="2677454"/>
            <a:ext cx="3103758" cy="259962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ACE6C-03C2-E693-71A3-801BE439885D}"/>
              </a:ext>
            </a:extLst>
          </p:cNvPr>
          <p:cNvSpPr>
            <a:spLocks noGrp="1"/>
          </p:cNvSpPr>
          <p:nvPr>
            <p:ph type="title"/>
          </p:nvPr>
        </p:nvSpPr>
        <p:spPr>
          <a:xfrm>
            <a:off x="1860" y="2711"/>
            <a:ext cx="12188281" cy="1985343"/>
          </a:xfrm>
          <a:solidFill>
            <a:schemeClr val="accent1"/>
          </a:solidFill>
        </p:spPr>
        <p:txBody>
          <a:bodyPr>
            <a:normAutofit/>
          </a:bodyPr>
          <a:lstStyle/>
          <a:p>
            <a:pPr algn="ctr"/>
            <a:r>
              <a:rPr lang="en-US" b="1">
                <a:latin typeface="Avenir Next LT Pro"/>
                <a:ea typeface="Calibri Light"/>
                <a:cs typeface="Arial"/>
              </a:rPr>
              <a:t>Parental support and modelling</a:t>
            </a:r>
            <a:endParaRPr lang="en-US" b="1">
              <a:latin typeface="Avenir Next LT Pro"/>
              <a:cs typeface="Arial"/>
            </a:endParaRPr>
          </a:p>
        </p:txBody>
      </p:sp>
      <p:sp>
        <p:nvSpPr>
          <p:cNvPr id="3" name="Content Placeholder 2">
            <a:extLst>
              <a:ext uri="{FF2B5EF4-FFF2-40B4-BE49-F238E27FC236}">
                <a16:creationId xmlns:a16="http://schemas.microsoft.com/office/drawing/2014/main" id="{B47CCD29-34A1-8F0A-12F1-789606BD5046}"/>
              </a:ext>
            </a:extLst>
          </p:cNvPr>
          <p:cNvSpPr>
            <a:spLocks noGrp="1"/>
          </p:cNvSpPr>
          <p:nvPr>
            <p:ph idx="1"/>
          </p:nvPr>
        </p:nvSpPr>
        <p:spPr>
          <a:xfrm>
            <a:off x="5874835" y="1992894"/>
            <a:ext cx="6315308" cy="4639410"/>
          </a:xfrm>
        </p:spPr>
        <p:txBody>
          <a:bodyPr vert="horz" lIns="91440" tIns="45720" rIns="91440" bIns="45720" rtlCol="0" anchor="t">
            <a:noAutofit/>
          </a:bodyPr>
          <a:lstStyle/>
          <a:p>
            <a:pPr marL="0" indent="0">
              <a:buNone/>
            </a:pPr>
            <a:r>
              <a:rPr lang="en-US" sz="1200">
                <a:latin typeface="Arial"/>
                <a:ea typeface="+mn-lt"/>
                <a:cs typeface="Arial"/>
              </a:rPr>
              <a:t>Since parents are Isaac's primary language teachers and emotional pillars, parental support and modelling are vital.</a:t>
            </a:r>
            <a:endParaRPr lang="en-US" sz="1200" dirty="0">
              <a:latin typeface="Arial"/>
              <a:ea typeface="+mn-lt"/>
              <a:cs typeface="Arial"/>
            </a:endParaRPr>
          </a:p>
          <a:p>
            <a:r>
              <a:rPr lang="en-US" sz="1200" dirty="0">
                <a:latin typeface="Arial"/>
                <a:ea typeface="+mn-lt"/>
                <a:cs typeface="Arial"/>
              </a:rPr>
              <a:t>By fostering a supportive and relaxed communication environment, parents may actively assist Isaac. This entails being understanding, accommodating, and appreciative of all of his attempts at communication—whether they involve words, gestures, or sounds. Give him plenty of time to react without </a:t>
            </a:r>
            <a:r>
              <a:rPr lang="en-US" sz="1200">
                <a:latin typeface="Arial"/>
                <a:ea typeface="+mn-lt"/>
                <a:cs typeface="Arial"/>
              </a:rPr>
              <a:t>hurrying, and</a:t>
            </a:r>
            <a:r>
              <a:rPr lang="en-US" sz="1200" dirty="0">
                <a:latin typeface="Arial"/>
                <a:ea typeface="+mn-lt"/>
                <a:cs typeface="Arial"/>
              </a:rPr>
              <a:t> encourage him to start conversations.</a:t>
            </a:r>
          </a:p>
          <a:p>
            <a:r>
              <a:rPr lang="en-US" sz="1200" dirty="0">
                <a:latin typeface="Arial"/>
                <a:ea typeface="+mn-lt"/>
                <a:cs typeface="Arial"/>
              </a:rPr>
              <a:t>When engaging in play and daily activities, use precise, detailed language. Describe items, describe what is happening, and elaborate on what Isaac has said. He </a:t>
            </a:r>
            <a:r>
              <a:rPr lang="en-US" sz="1200" dirty="0" err="1">
                <a:latin typeface="Arial"/>
                <a:ea typeface="+mn-lt"/>
                <a:cs typeface="Arial"/>
              </a:rPr>
              <a:t>internalises</a:t>
            </a:r>
            <a:r>
              <a:rPr lang="en-US" sz="1200" dirty="0">
                <a:latin typeface="Arial"/>
                <a:ea typeface="+mn-lt"/>
                <a:cs typeface="Arial"/>
              </a:rPr>
              <a:t> patterns and terminology as a result of his regular exposure to accurate and varied language.</a:t>
            </a:r>
          </a:p>
          <a:p>
            <a:pPr marL="0" indent="0">
              <a:buNone/>
            </a:pPr>
            <a:r>
              <a:rPr lang="en-US" sz="1200" b="1">
                <a:latin typeface="Arial"/>
                <a:ea typeface="Calibri" panose="020F0502020204030204"/>
                <a:cs typeface="Arial"/>
              </a:rPr>
              <a:t>Emotional regulations strategies </a:t>
            </a:r>
          </a:p>
          <a:p>
            <a:pPr marL="0" indent="0">
              <a:buNone/>
            </a:pPr>
            <a:r>
              <a:rPr lang="en-US" sz="1200" dirty="0">
                <a:latin typeface="Arial"/>
                <a:ea typeface="Calibri" panose="020F0502020204030204"/>
                <a:cs typeface="Arial"/>
              </a:rPr>
              <a:t>For Issac's emotional regulation, its about helping him understand and manage his feelings in healthy ways. </a:t>
            </a:r>
          </a:p>
          <a:p>
            <a:r>
              <a:rPr lang="en-US" sz="1200" dirty="0">
                <a:latin typeface="Arial"/>
                <a:ea typeface="Calibri" panose="020F0502020204030204"/>
                <a:cs typeface="Arial"/>
              </a:rPr>
              <a:t>First help him identify emotions by naming them ("Are you feeling sad?"). </a:t>
            </a:r>
          </a:p>
          <a:p>
            <a:r>
              <a:rPr lang="en-US" sz="1200">
                <a:latin typeface="Arial"/>
                <a:ea typeface="Calibri" panose="020F0502020204030204"/>
                <a:cs typeface="Arial"/>
              </a:rPr>
              <a:t>Use simple words and connect feelings to facial expressions or body language</a:t>
            </a:r>
            <a:endParaRPr lang="en-US" sz="1200" dirty="0">
              <a:latin typeface="Arial"/>
              <a:ea typeface="Calibri" panose="020F0502020204030204"/>
              <a:cs typeface="Arial"/>
            </a:endParaRPr>
          </a:p>
          <a:p>
            <a:r>
              <a:rPr lang="en-US" sz="1200">
                <a:latin typeface="Arial"/>
                <a:ea typeface="Calibri" panose="020F0502020204030204"/>
                <a:cs typeface="Arial"/>
              </a:rPr>
              <a:t>Teach him simple coping strategies such as taking few deep breaths or finding a quiet space, this reduces anxiety and makes it easier for him to regulate</a:t>
            </a:r>
          </a:p>
        </p:txBody>
      </p:sp>
      <p:pic>
        <p:nvPicPr>
          <p:cNvPr id="6" name="Picture 5" descr="The Family Model Structure - The Family Model">
            <a:extLst>
              <a:ext uri="{FF2B5EF4-FFF2-40B4-BE49-F238E27FC236}">
                <a16:creationId xmlns:a16="http://schemas.microsoft.com/office/drawing/2014/main" id="{BD013638-5557-CBCE-1010-8F1705DBD69E}"/>
              </a:ext>
            </a:extLst>
          </p:cNvPr>
          <p:cNvPicPr>
            <a:picLocks noChangeAspect="1"/>
          </p:cNvPicPr>
          <p:nvPr/>
        </p:nvPicPr>
        <p:blipFill>
          <a:blip r:embed="rId2"/>
          <a:stretch>
            <a:fillRect/>
          </a:stretch>
        </p:blipFill>
        <p:spPr>
          <a:xfrm>
            <a:off x="3717" y="1988418"/>
            <a:ext cx="5280102" cy="4302944"/>
          </a:xfrm>
          <a:prstGeom prst="rect">
            <a:avLst/>
          </a:prstGeom>
        </p:spPr>
      </p:pic>
      <p:sp>
        <p:nvSpPr>
          <p:cNvPr id="7" name="Arrow: Right 6">
            <a:extLst>
              <a:ext uri="{FF2B5EF4-FFF2-40B4-BE49-F238E27FC236}">
                <a16:creationId xmlns:a16="http://schemas.microsoft.com/office/drawing/2014/main" id="{3AC87778-AA2A-E317-8715-8A4A13EC6E5B}"/>
              </a:ext>
            </a:extLst>
          </p:cNvPr>
          <p:cNvSpPr/>
          <p:nvPr/>
        </p:nvSpPr>
        <p:spPr>
          <a:xfrm>
            <a:off x="5291255" y="3432841"/>
            <a:ext cx="743538" cy="679852"/>
          </a:xfrm>
          <a:prstGeom prst="right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9031A19-09BD-02CD-D736-46090074D656}"/>
              </a:ext>
            </a:extLst>
          </p:cNvPr>
          <p:cNvSpPr txBox="1"/>
          <p:nvPr/>
        </p:nvSpPr>
        <p:spPr>
          <a:xfrm>
            <a:off x="913161" y="6288297"/>
            <a:ext cx="3098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The family mo</a:t>
            </a:r>
            <a:r>
              <a:rPr lang="en-US" sz="1200">
                <a:latin typeface="Arial"/>
                <a:cs typeface="Arial"/>
              </a:rPr>
              <a:t>del, 2018</a:t>
            </a:r>
          </a:p>
        </p:txBody>
      </p:sp>
    </p:spTree>
    <p:extLst>
      <p:ext uri="{BB962C8B-B14F-4D97-AF65-F5344CB8AC3E}">
        <p14:creationId xmlns:p14="http://schemas.microsoft.com/office/powerpoint/2010/main" val="3752445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605E8-CA30-5E0A-BFB3-E9E43696ABA1}"/>
              </a:ext>
            </a:extLst>
          </p:cNvPr>
          <p:cNvSpPr>
            <a:spLocks noGrp="1"/>
          </p:cNvSpPr>
          <p:nvPr>
            <p:ph type="title"/>
          </p:nvPr>
        </p:nvSpPr>
        <p:spPr>
          <a:xfrm>
            <a:off x="838200" y="2711"/>
            <a:ext cx="10850136" cy="1492831"/>
          </a:xfrm>
          <a:solidFill>
            <a:schemeClr val="accent2">
              <a:lumMod val="40000"/>
              <a:lumOff val="60000"/>
            </a:schemeClr>
          </a:solidFill>
        </p:spPr>
        <p:txBody>
          <a:bodyPr>
            <a:normAutofit/>
          </a:bodyPr>
          <a:lstStyle/>
          <a:p>
            <a:pPr algn="ctr"/>
            <a:r>
              <a:rPr lang="en-US" b="1">
                <a:latin typeface="Avenir Next LT Pro"/>
                <a:ea typeface="Calibri Light"/>
                <a:cs typeface="Arial"/>
              </a:rPr>
              <a:t>Nature versus Nurture in Issac's case</a:t>
            </a:r>
            <a:endParaRPr lang="en-US" b="1">
              <a:latin typeface="Avenir Next LT Pro"/>
              <a:cs typeface="Arial"/>
            </a:endParaRPr>
          </a:p>
        </p:txBody>
      </p:sp>
      <p:sp>
        <p:nvSpPr>
          <p:cNvPr id="3" name="Content Placeholder 2">
            <a:extLst>
              <a:ext uri="{FF2B5EF4-FFF2-40B4-BE49-F238E27FC236}">
                <a16:creationId xmlns:a16="http://schemas.microsoft.com/office/drawing/2014/main" id="{B3E15BFA-63D2-04E2-476A-3C44FA420D81}"/>
              </a:ext>
            </a:extLst>
          </p:cNvPr>
          <p:cNvSpPr>
            <a:spLocks noGrp="1"/>
          </p:cNvSpPr>
          <p:nvPr>
            <p:ph idx="1"/>
          </p:nvPr>
        </p:nvSpPr>
        <p:spPr>
          <a:xfrm>
            <a:off x="4379590" y="2067234"/>
            <a:ext cx="7583496" cy="4681667"/>
          </a:xfrm>
        </p:spPr>
        <p:txBody>
          <a:bodyPr vert="horz" lIns="91440" tIns="45720" rIns="91440" bIns="45720" rtlCol="0" anchor="t">
            <a:normAutofit fontScale="92500" lnSpcReduction="20000"/>
          </a:bodyPr>
          <a:lstStyle/>
          <a:p>
            <a:pPr marL="0" indent="0" algn="just">
              <a:buNone/>
            </a:pPr>
            <a:r>
              <a:rPr lang="en-US" sz="1600" dirty="0">
                <a:latin typeface="Arial"/>
                <a:ea typeface="+mn-lt"/>
                <a:cs typeface="Arial"/>
              </a:rPr>
              <a:t>In Isaac's instance, both will contribute to his growth in areas like language learning, emotional control, and even play. The techniques and assistance for his emotional control will teach him coping mechanisms because he is often overwhelmed.</a:t>
            </a:r>
            <a:endParaRPr lang="en-US" sz="1600">
              <a:latin typeface="Arial"/>
              <a:cs typeface="Arial"/>
            </a:endParaRPr>
          </a:p>
          <a:p>
            <a:pPr algn="just"/>
            <a:r>
              <a:rPr lang="en-US" sz="1600">
                <a:latin typeface="Arial"/>
                <a:ea typeface="+mn-lt"/>
                <a:cs typeface="Arial"/>
              </a:rPr>
              <a:t>When we talk about nature versus nurture, we look at how Isaac's personality is influenced by both his genetic makeup (nature) and his environment and experiences (nurture). Usually, the interaction is more complex than one or the other. </a:t>
            </a:r>
            <a:endParaRPr lang="en-US" sz="1600" dirty="0">
              <a:latin typeface="Arial"/>
              <a:ea typeface="+mn-lt"/>
              <a:cs typeface="Arial"/>
            </a:endParaRPr>
          </a:p>
          <a:p>
            <a:pPr algn="just"/>
            <a:r>
              <a:rPr lang="en-US" sz="1600">
                <a:latin typeface="Arial"/>
                <a:ea typeface="Calibri"/>
                <a:cs typeface="Arial"/>
              </a:rPr>
              <a:t>Nature refers to all things he inherited genetically. This could include his innate temperament or even a genetic tendency towards certain ways of processing information. Some children are naturally more introverted (focus more on thoughts and feelings) or extroverted (focus more on socializing) from birth.</a:t>
            </a:r>
            <a:endParaRPr lang="en-US" sz="1600" dirty="0">
              <a:latin typeface="Arial"/>
              <a:ea typeface="Calibri"/>
              <a:cs typeface="Arial"/>
            </a:endParaRPr>
          </a:p>
          <a:p>
            <a:pPr algn="just"/>
            <a:r>
              <a:rPr lang="en-US" sz="1600" dirty="0">
                <a:latin typeface="Arial"/>
                <a:ea typeface="Calibri"/>
                <a:cs typeface="Arial"/>
              </a:rPr>
              <a:t> </a:t>
            </a:r>
            <a:r>
              <a:rPr lang="en-US" sz="1600" dirty="0">
                <a:latin typeface="Arial"/>
                <a:ea typeface="+mn-lt"/>
                <a:cs typeface="Arial"/>
              </a:rPr>
              <a:t>Everything in his surroundings and all of his experiences are included in nurture. This encompasses the language-rich atmosphere you establish, the </a:t>
            </a:r>
            <a:r>
              <a:rPr lang="en-US" sz="1600" dirty="0" err="1">
                <a:latin typeface="Arial"/>
                <a:ea typeface="+mn-lt"/>
                <a:cs typeface="Arial"/>
              </a:rPr>
              <a:t>calibre</a:t>
            </a:r>
            <a:r>
              <a:rPr lang="en-US" sz="1600" dirty="0">
                <a:latin typeface="Arial"/>
                <a:ea typeface="+mn-lt"/>
                <a:cs typeface="Arial"/>
              </a:rPr>
              <a:t> of parental guidance and support, the play possibilities, and the ways we may assist him in controlling his emotions (</a:t>
            </a:r>
            <a:r>
              <a:rPr lang="en-US" sz="1600" dirty="0" err="1">
                <a:latin typeface="Arial"/>
                <a:ea typeface="+mn-lt"/>
                <a:cs typeface="Arial"/>
              </a:rPr>
              <a:t>psychopeaks</a:t>
            </a:r>
            <a:r>
              <a:rPr lang="en-US" sz="1600" dirty="0">
                <a:latin typeface="Arial"/>
                <a:ea typeface="+mn-lt"/>
                <a:cs typeface="Arial"/>
              </a:rPr>
              <a:t>, 2026).</a:t>
            </a:r>
          </a:p>
          <a:p>
            <a:pPr algn="just"/>
            <a:endParaRPr lang="en-US" sz="1600">
              <a:latin typeface="Arial"/>
              <a:ea typeface="Calibri"/>
              <a:cs typeface="Arial"/>
            </a:endParaRPr>
          </a:p>
          <a:p>
            <a:pPr algn="just"/>
            <a:endParaRPr lang="en-US" sz="1600">
              <a:latin typeface="Arial"/>
              <a:ea typeface="+mn-lt"/>
              <a:cs typeface="Arial"/>
            </a:endParaRPr>
          </a:p>
          <a:p>
            <a:pPr marL="0" indent="0">
              <a:buNone/>
            </a:pPr>
            <a:r>
              <a:rPr lang="en-US" sz="1600" dirty="0">
                <a:ea typeface="+mn-lt"/>
                <a:cs typeface="+mn-lt"/>
              </a:rPr>
              <a:t> </a:t>
            </a:r>
            <a:endParaRPr lang="en-US"/>
          </a:p>
        </p:txBody>
      </p:sp>
      <p:sp>
        <p:nvSpPr>
          <p:cNvPr id="4" name="TextBox 3">
            <a:extLst>
              <a:ext uri="{FF2B5EF4-FFF2-40B4-BE49-F238E27FC236}">
                <a16:creationId xmlns:a16="http://schemas.microsoft.com/office/drawing/2014/main" id="{7BE3A9DB-C694-6620-F346-A437C8D18288}"/>
              </a:ext>
            </a:extLst>
          </p:cNvPr>
          <p:cNvSpPr txBox="1"/>
          <p:nvPr/>
        </p:nvSpPr>
        <p:spPr>
          <a:xfrm>
            <a:off x="934720" y="2631440"/>
            <a:ext cx="2092960" cy="733663"/>
          </a:xfrm>
          <a:prstGeom prst="rightArrow">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6" name="Picture 5" descr="Developmental Psychology — How We Grow and Change">
            <a:extLst>
              <a:ext uri="{FF2B5EF4-FFF2-40B4-BE49-F238E27FC236}">
                <a16:creationId xmlns:a16="http://schemas.microsoft.com/office/drawing/2014/main" id="{ABAA9341-9329-00CA-ACD1-A3FE1DFE0377}"/>
              </a:ext>
            </a:extLst>
          </p:cNvPr>
          <p:cNvPicPr>
            <a:picLocks noChangeAspect="1"/>
          </p:cNvPicPr>
          <p:nvPr/>
        </p:nvPicPr>
        <p:blipFill>
          <a:blip r:embed="rId2"/>
          <a:stretch>
            <a:fillRect/>
          </a:stretch>
        </p:blipFill>
        <p:spPr>
          <a:xfrm>
            <a:off x="524107" y="2069602"/>
            <a:ext cx="3839735" cy="4010480"/>
          </a:xfrm>
          <a:prstGeom prst="rect">
            <a:avLst/>
          </a:prstGeom>
        </p:spPr>
      </p:pic>
      <p:sp>
        <p:nvSpPr>
          <p:cNvPr id="7" name="TextBox 6">
            <a:extLst>
              <a:ext uri="{FF2B5EF4-FFF2-40B4-BE49-F238E27FC236}">
                <a16:creationId xmlns:a16="http://schemas.microsoft.com/office/drawing/2014/main" id="{464042E9-C87E-D528-4884-1F7EACB2F68B}"/>
              </a:ext>
            </a:extLst>
          </p:cNvPr>
          <p:cNvSpPr txBox="1"/>
          <p:nvPr/>
        </p:nvSpPr>
        <p:spPr>
          <a:xfrm>
            <a:off x="1578517" y="6077787"/>
            <a:ext cx="21336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latin typeface="Arial"/>
                <a:cs typeface="Arial"/>
              </a:rPr>
              <a:t>Psychopeak,2026</a:t>
            </a:r>
          </a:p>
        </p:txBody>
      </p:sp>
    </p:spTree>
    <p:extLst>
      <p:ext uri="{BB962C8B-B14F-4D97-AF65-F5344CB8AC3E}">
        <p14:creationId xmlns:p14="http://schemas.microsoft.com/office/powerpoint/2010/main" val="945040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6637-C465-7760-4941-5D902CBD73ED}"/>
              </a:ext>
            </a:extLst>
          </p:cNvPr>
          <p:cNvSpPr>
            <a:spLocks noGrp="1"/>
          </p:cNvSpPr>
          <p:nvPr>
            <p:ph type="title"/>
          </p:nvPr>
        </p:nvSpPr>
        <p:spPr>
          <a:xfrm>
            <a:off x="1859" y="2710"/>
            <a:ext cx="12123233" cy="1083954"/>
          </a:xfrm>
          <a:solidFill>
            <a:schemeClr val="accent2">
              <a:lumMod val="40000"/>
              <a:lumOff val="60000"/>
            </a:schemeClr>
          </a:solidFill>
        </p:spPr>
        <p:txBody>
          <a:bodyPr>
            <a:normAutofit/>
          </a:bodyPr>
          <a:lstStyle/>
          <a:p>
            <a:pPr algn="ctr"/>
            <a:r>
              <a:rPr lang="en-US" b="1">
                <a:latin typeface="Avenir Next LT Pro"/>
                <a:ea typeface="Calibri Light"/>
                <a:cs typeface="Arial"/>
              </a:rPr>
              <a:t>Piaget's strengths and weaknesses </a:t>
            </a:r>
            <a:endParaRPr lang="en-US">
              <a:latin typeface="Avenir Next LT Pro"/>
            </a:endParaRPr>
          </a:p>
        </p:txBody>
      </p:sp>
      <p:graphicFrame>
        <p:nvGraphicFramePr>
          <p:cNvPr id="4" name="Content Placeholder 3">
            <a:extLst>
              <a:ext uri="{FF2B5EF4-FFF2-40B4-BE49-F238E27FC236}">
                <a16:creationId xmlns:a16="http://schemas.microsoft.com/office/drawing/2014/main" id="{C93E74FB-DB6C-38B8-3A0E-B085A4CC4C4F}"/>
              </a:ext>
            </a:extLst>
          </p:cNvPr>
          <p:cNvGraphicFramePr>
            <a:graphicFrameLocks noGrp="1"/>
          </p:cNvGraphicFramePr>
          <p:nvPr>
            <p:ph idx="1"/>
            <p:extLst>
              <p:ext uri="{D42A27DB-BD31-4B8C-83A1-F6EECF244321}">
                <p14:modId xmlns:p14="http://schemas.microsoft.com/office/powerpoint/2010/main" val="608834995"/>
              </p:ext>
            </p:extLst>
          </p:nvPr>
        </p:nvGraphicFramePr>
        <p:xfrm>
          <a:off x="4293219" y="1375316"/>
          <a:ext cx="7792622" cy="2189703"/>
        </p:xfrm>
        <a:graphic>
          <a:graphicData uri="http://schemas.openxmlformats.org/drawingml/2006/table">
            <a:tbl>
              <a:tblPr firstRow="1" bandRow="1">
                <a:tableStyleId>{5C22544A-7EE6-4342-B048-85BDC9FD1C3A}</a:tableStyleId>
              </a:tblPr>
              <a:tblGrid>
                <a:gridCol w="3896311">
                  <a:extLst>
                    <a:ext uri="{9D8B030D-6E8A-4147-A177-3AD203B41FA5}">
                      <a16:colId xmlns:a16="http://schemas.microsoft.com/office/drawing/2014/main" val="1719172828"/>
                    </a:ext>
                  </a:extLst>
                </a:gridCol>
                <a:gridCol w="3896311">
                  <a:extLst>
                    <a:ext uri="{9D8B030D-6E8A-4147-A177-3AD203B41FA5}">
                      <a16:colId xmlns:a16="http://schemas.microsoft.com/office/drawing/2014/main" val="1257117059"/>
                    </a:ext>
                  </a:extLst>
                </a:gridCol>
              </a:tblGrid>
              <a:tr h="309726">
                <a:tc>
                  <a:txBody>
                    <a:bodyPr/>
                    <a:lstStyle/>
                    <a:p>
                      <a:pPr algn="ctr"/>
                      <a:r>
                        <a:rPr lang="en-US" b="1">
                          <a:solidFill>
                            <a:schemeClr val="tx1"/>
                          </a:solidFill>
                        </a:rPr>
                        <a:t>Strengths</a:t>
                      </a:r>
                    </a:p>
                  </a:txBody>
                  <a:tcPr/>
                </a:tc>
                <a:tc>
                  <a:txBody>
                    <a:bodyPr/>
                    <a:lstStyle/>
                    <a:p>
                      <a:pPr algn="ctr"/>
                      <a:r>
                        <a:rPr lang="en-US">
                          <a:solidFill>
                            <a:schemeClr val="tx1"/>
                          </a:solidFill>
                        </a:rPr>
                        <a:t>Weaknesses/ Limitations</a:t>
                      </a:r>
                    </a:p>
                  </a:txBody>
                  <a:tcPr/>
                </a:tc>
                <a:extLst>
                  <a:ext uri="{0D108BD9-81ED-4DB2-BD59-A6C34878D82A}">
                    <a16:rowId xmlns:a16="http://schemas.microsoft.com/office/drawing/2014/main" val="1133744291"/>
                  </a:ext>
                </a:extLst>
              </a:tr>
              <a:tr h="1823943">
                <a:tc>
                  <a:txBody>
                    <a:bodyPr/>
                    <a:lstStyle/>
                    <a:p>
                      <a:pPr marL="285750" indent="-285750" algn="just">
                        <a:buFont typeface="Arial"/>
                        <a:buChar char="•"/>
                      </a:pPr>
                      <a:r>
                        <a:rPr lang="en-US" sz="1200" b="0" i="0" u="none" strike="noStrike" noProof="0" dirty="0">
                          <a:latin typeface="Arial"/>
                          <a:cs typeface="Arial"/>
                        </a:rPr>
                        <a:t>Piaget </a:t>
                      </a:r>
                      <a:r>
                        <a:rPr lang="en-US" sz="1200" b="0" i="0" u="none" strike="noStrike" noProof="0" dirty="0" err="1">
                          <a:latin typeface="Arial"/>
                          <a:cs typeface="Arial"/>
                        </a:rPr>
                        <a:t>emphasised</a:t>
                      </a:r>
                      <a:r>
                        <a:rPr lang="en-US" sz="1200" b="0" i="0" u="none" strike="noStrike" noProof="0" dirty="0">
                          <a:latin typeface="Arial"/>
                          <a:cs typeface="Arial"/>
                        </a:rPr>
                        <a:t> that kids are active learners rather than only passive information consumers. He demonstrated to us that Isaac is actively expanding his knowledge of the world rather than merely learning information.</a:t>
                      </a:r>
                      <a:endParaRPr lang="en-US" sz="1600" dirty="0">
                        <a:latin typeface="Arial"/>
                        <a:cs typeface="Arial"/>
                      </a:endParaRPr>
                    </a:p>
                  </a:txBody>
                  <a:tcPr/>
                </a:tc>
                <a:tc>
                  <a:txBody>
                    <a:bodyPr/>
                    <a:lstStyle/>
                    <a:p>
                      <a:pPr marL="285750" indent="-285750">
                        <a:buFont typeface="Arial"/>
                        <a:buChar char="•"/>
                      </a:pPr>
                      <a:r>
                        <a:rPr lang="en-US" sz="1200" b="0" i="0" u="none" strike="noStrike" noProof="0" dirty="0">
                          <a:latin typeface="Arial"/>
                          <a:cs typeface="Arial"/>
                        </a:rPr>
                        <a:t>Piaget did, however, occasionally undervalue children's capacities, particularly those of young children. We now know that children are frequently capable of performing more difficult tasks than he proposed.</a:t>
                      </a:r>
                      <a:endParaRPr lang="en-US" sz="1200" dirty="0">
                        <a:latin typeface="Arial"/>
                        <a:cs typeface="Arial"/>
                      </a:endParaRPr>
                    </a:p>
                    <a:p>
                      <a:pPr marL="285750" lvl="0" indent="-285750">
                        <a:buFont typeface="Arial"/>
                        <a:buChar char="•"/>
                      </a:pPr>
                      <a:r>
                        <a:rPr lang="en-US" sz="1200" b="0" i="0" u="none" strike="noStrike" noProof="0">
                          <a:latin typeface="Arial"/>
                          <a:cs typeface="Arial"/>
                        </a:rPr>
                        <a:t>Additionally, because he concentrated more on personal growth, his theory did not adequately take into consideration the significant role that culture and social interaction play in development.</a:t>
                      </a:r>
                    </a:p>
                  </a:txBody>
                  <a:tcPr/>
                </a:tc>
                <a:extLst>
                  <a:ext uri="{0D108BD9-81ED-4DB2-BD59-A6C34878D82A}">
                    <a16:rowId xmlns:a16="http://schemas.microsoft.com/office/drawing/2014/main" val="2886489639"/>
                  </a:ext>
                </a:extLst>
              </a:tr>
            </a:tbl>
          </a:graphicData>
        </a:graphic>
      </p:graphicFrame>
      <p:graphicFrame>
        <p:nvGraphicFramePr>
          <p:cNvPr id="5" name="Table 4">
            <a:extLst>
              <a:ext uri="{FF2B5EF4-FFF2-40B4-BE49-F238E27FC236}">
                <a16:creationId xmlns:a16="http://schemas.microsoft.com/office/drawing/2014/main" id="{278EE756-DF25-3277-2852-747D5B40555D}"/>
              </a:ext>
            </a:extLst>
          </p:cNvPr>
          <p:cNvGraphicFramePr>
            <a:graphicFrameLocks noGrp="1"/>
          </p:cNvGraphicFramePr>
          <p:nvPr>
            <p:extLst>
              <p:ext uri="{D42A27DB-BD31-4B8C-83A1-F6EECF244321}">
                <p14:modId xmlns:p14="http://schemas.microsoft.com/office/powerpoint/2010/main" val="1961169335"/>
              </p:ext>
            </p:extLst>
          </p:nvPr>
        </p:nvGraphicFramePr>
        <p:xfrm>
          <a:off x="4265341" y="3568389"/>
          <a:ext cx="7802878" cy="1859280"/>
        </p:xfrm>
        <a:graphic>
          <a:graphicData uri="http://schemas.openxmlformats.org/drawingml/2006/table">
            <a:tbl>
              <a:tblPr firstRow="1" bandRow="1">
                <a:tableStyleId>{5C22544A-7EE6-4342-B048-85BDC9FD1C3A}</a:tableStyleId>
              </a:tblPr>
              <a:tblGrid>
                <a:gridCol w="3901439">
                  <a:extLst>
                    <a:ext uri="{9D8B030D-6E8A-4147-A177-3AD203B41FA5}">
                      <a16:colId xmlns:a16="http://schemas.microsoft.com/office/drawing/2014/main" val="2455429093"/>
                    </a:ext>
                  </a:extLst>
                </a:gridCol>
                <a:gridCol w="3901439">
                  <a:extLst>
                    <a:ext uri="{9D8B030D-6E8A-4147-A177-3AD203B41FA5}">
                      <a16:colId xmlns:a16="http://schemas.microsoft.com/office/drawing/2014/main" val="543237393"/>
                    </a:ext>
                  </a:extLst>
                </a:gridCol>
              </a:tblGrid>
              <a:tr h="1859280">
                <a:tc>
                  <a:txBody>
                    <a:bodyPr/>
                    <a:lstStyle/>
                    <a:p>
                      <a:pPr marL="285750" lvl="0" indent="-285750" algn="just">
                        <a:buClr>
                          <a:srgbClr val="FFFFFF"/>
                        </a:buClr>
                        <a:buFont typeface="Arial,Sans-Serif"/>
                        <a:buChar char="•"/>
                      </a:pPr>
                      <a:r>
                        <a:rPr lang="en-US" sz="1200" b="0" i="0" u="none" strike="noStrike" noProof="0" dirty="0">
                          <a:solidFill>
                            <a:srgbClr val="000000"/>
                          </a:solidFill>
                          <a:latin typeface="Arial"/>
                          <a:cs typeface="Arial"/>
                        </a:rPr>
                        <a:t>His concept of discrete cognitive phases (such as sensorimotor or preoperational) enables us to identify how Isaac thinks differently at different ages, which can help us design learning experiences that are age-appropriate. Instead of giving Isaac answers, it encourages us to let him explore and make his own discoveries.</a:t>
                      </a:r>
                    </a:p>
                    <a:p>
                      <a:pPr lvl="0">
                        <a:buNone/>
                      </a:pPr>
                      <a:endParaRPr lang="en-US"/>
                    </a:p>
                  </a:txBody>
                  <a:tcPr/>
                </a:tc>
                <a:tc>
                  <a:txBody>
                    <a:bodyPr/>
                    <a:lstStyle/>
                    <a:p>
                      <a:pPr marL="285750" lvl="0" indent="-285750">
                        <a:buFont typeface="Arial"/>
                        <a:buChar char="•"/>
                      </a:pPr>
                      <a:r>
                        <a:rPr lang="en-US" sz="1200" b="0" i="0" u="none" strike="noStrike" noProof="0" dirty="0">
                          <a:solidFill>
                            <a:schemeClr val="tx1"/>
                          </a:solidFill>
                          <a:latin typeface="Arial"/>
                          <a:cs typeface="Arial"/>
                        </a:rPr>
                        <a:t>It might not accurately depict Isaac's distinct developmental path because not many youngsters go through his phases at the same rate or in the same manner. Although it's a nice structure, it doesn't cover everything.</a:t>
                      </a:r>
                      <a:endParaRPr lang="en-US" sz="1200" dirty="0">
                        <a:latin typeface="Arial"/>
                        <a:cs typeface="Arial"/>
                      </a:endParaRPr>
                    </a:p>
                  </a:txBody>
                  <a:tcPr/>
                </a:tc>
                <a:extLst>
                  <a:ext uri="{0D108BD9-81ED-4DB2-BD59-A6C34878D82A}">
                    <a16:rowId xmlns:a16="http://schemas.microsoft.com/office/drawing/2014/main" val="4070806386"/>
                  </a:ext>
                </a:extLst>
              </a:tr>
            </a:tbl>
          </a:graphicData>
        </a:graphic>
      </p:graphicFrame>
      <p:pic>
        <p:nvPicPr>
          <p:cNvPr id="9" name="Picture 8" descr="Essay on Strength and Weakness: To ...">
            <a:extLst>
              <a:ext uri="{FF2B5EF4-FFF2-40B4-BE49-F238E27FC236}">
                <a16:creationId xmlns:a16="http://schemas.microsoft.com/office/drawing/2014/main" id="{A7D45AEF-347E-17A0-E66A-8F304DA67E58}"/>
              </a:ext>
            </a:extLst>
          </p:cNvPr>
          <p:cNvPicPr>
            <a:picLocks noChangeAspect="1"/>
          </p:cNvPicPr>
          <p:nvPr/>
        </p:nvPicPr>
        <p:blipFill>
          <a:blip r:embed="rId2"/>
          <a:stretch>
            <a:fillRect/>
          </a:stretch>
        </p:blipFill>
        <p:spPr>
          <a:xfrm>
            <a:off x="229880" y="2215492"/>
            <a:ext cx="3052878" cy="1943797"/>
          </a:xfrm>
          <a:prstGeom prst="rect">
            <a:avLst/>
          </a:prstGeom>
        </p:spPr>
      </p:pic>
      <p:sp>
        <p:nvSpPr>
          <p:cNvPr id="3" name="Arrow: Right 2">
            <a:extLst>
              <a:ext uri="{FF2B5EF4-FFF2-40B4-BE49-F238E27FC236}">
                <a16:creationId xmlns:a16="http://schemas.microsoft.com/office/drawing/2014/main" id="{8AA3E789-ABF4-3123-C321-51867D04750C}"/>
              </a:ext>
            </a:extLst>
          </p:cNvPr>
          <p:cNvSpPr/>
          <p:nvPr/>
        </p:nvSpPr>
        <p:spPr>
          <a:xfrm>
            <a:off x="3348711" y="2670841"/>
            <a:ext cx="814784" cy="63797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AFCC905D-C291-4441-FE61-54F228466B11}"/>
              </a:ext>
            </a:extLst>
          </p:cNvPr>
          <p:cNvGraphicFramePr>
            <a:graphicFrameLocks noGrp="1"/>
          </p:cNvGraphicFramePr>
          <p:nvPr>
            <p:extLst>
              <p:ext uri="{D42A27DB-BD31-4B8C-83A1-F6EECF244321}">
                <p14:modId xmlns:p14="http://schemas.microsoft.com/office/powerpoint/2010/main" val="3740995164"/>
              </p:ext>
            </p:extLst>
          </p:nvPr>
        </p:nvGraphicFramePr>
        <p:xfrm>
          <a:off x="4237463" y="5426927"/>
          <a:ext cx="7853680" cy="812516"/>
        </p:xfrm>
        <a:graphic>
          <a:graphicData uri="http://schemas.openxmlformats.org/drawingml/2006/table">
            <a:tbl>
              <a:tblPr firstRow="1" bandRow="1">
                <a:tableStyleId>{5C22544A-7EE6-4342-B048-85BDC9FD1C3A}</a:tableStyleId>
              </a:tblPr>
              <a:tblGrid>
                <a:gridCol w="3926840">
                  <a:extLst>
                    <a:ext uri="{9D8B030D-6E8A-4147-A177-3AD203B41FA5}">
                      <a16:colId xmlns:a16="http://schemas.microsoft.com/office/drawing/2014/main" val="4118183111"/>
                    </a:ext>
                  </a:extLst>
                </a:gridCol>
                <a:gridCol w="3926840">
                  <a:extLst>
                    <a:ext uri="{9D8B030D-6E8A-4147-A177-3AD203B41FA5}">
                      <a16:colId xmlns:a16="http://schemas.microsoft.com/office/drawing/2014/main" val="3739250817"/>
                    </a:ext>
                  </a:extLst>
                </a:gridCol>
              </a:tblGrid>
              <a:tr h="812516">
                <a:tc>
                  <a:txBody>
                    <a:bodyPr/>
                    <a:lstStyle/>
                    <a:p>
                      <a:pPr lvl="0">
                        <a:buNone/>
                      </a:pPr>
                      <a:r>
                        <a:rPr lang="en-GB" sz="1200" b="0" i="0" u="none" strike="noStrike" noProof="0" dirty="0">
                          <a:solidFill>
                            <a:schemeClr val="tx1"/>
                          </a:solidFill>
                          <a:latin typeface="Arial"/>
                          <a:cs typeface="Arial"/>
                        </a:rPr>
                        <a:t>Numerous studies and experiments have been prompted by it. These frequently back up his claims.</a:t>
                      </a:r>
                      <a:endParaRPr lang="en-US" sz="1200" dirty="0">
                        <a:latin typeface="Arial"/>
                        <a:cs typeface="Arial"/>
                      </a:endParaRPr>
                    </a:p>
                  </a:txBody>
                  <a:tcPr/>
                </a:tc>
                <a:tc>
                  <a:txBody>
                    <a:bodyPr/>
                    <a:lstStyle/>
                    <a:p>
                      <a:pPr lvl="0">
                        <a:buNone/>
                      </a:pPr>
                      <a:r>
                        <a:rPr lang="en-GB" sz="1200" b="0" i="0" u="none" strike="noStrike" noProof="0" dirty="0">
                          <a:solidFill>
                            <a:schemeClr val="tx1"/>
                          </a:solidFill>
                          <a:latin typeface="Arial"/>
                          <a:cs typeface="Arial"/>
                        </a:rPr>
                        <a:t>Other research has contradicted Piaget's theories by demonstrating that youngsters can do tasks earlier than he believed</a:t>
                      </a:r>
                      <a:r>
                        <a:rPr lang="en-GB" sz="1400" b="0" i="0" u="none" strike="noStrike" noProof="0" dirty="0">
                          <a:solidFill>
                            <a:schemeClr val="tx1"/>
                          </a:solidFill>
                          <a:latin typeface="Arial"/>
                          <a:cs typeface="Arial"/>
                        </a:rPr>
                        <a:t>.</a:t>
                      </a:r>
                      <a:endParaRPr lang="en-US" sz="1400">
                        <a:solidFill>
                          <a:schemeClr val="tx1"/>
                        </a:solidFill>
                        <a:latin typeface="Arial"/>
                        <a:cs typeface="Arial"/>
                      </a:endParaRPr>
                    </a:p>
                  </a:txBody>
                  <a:tcPr/>
                </a:tc>
                <a:extLst>
                  <a:ext uri="{0D108BD9-81ED-4DB2-BD59-A6C34878D82A}">
                    <a16:rowId xmlns:a16="http://schemas.microsoft.com/office/drawing/2014/main" val="1087925670"/>
                  </a:ext>
                </a:extLst>
              </a:tr>
            </a:tbl>
          </a:graphicData>
        </a:graphic>
      </p:graphicFrame>
    </p:spTree>
    <p:extLst>
      <p:ext uri="{BB962C8B-B14F-4D97-AF65-F5344CB8AC3E}">
        <p14:creationId xmlns:p14="http://schemas.microsoft.com/office/powerpoint/2010/main" val="3445510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DF89C-CE86-D444-A70E-914CF00B282A}"/>
              </a:ext>
            </a:extLst>
          </p:cNvPr>
          <p:cNvSpPr>
            <a:spLocks noGrp="1"/>
          </p:cNvSpPr>
          <p:nvPr>
            <p:ph type="title"/>
          </p:nvPr>
        </p:nvSpPr>
        <p:spPr>
          <a:xfrm>
            <a:off x="1115568" y="548640"/>
            <a:ext cx="10168128" cy="1179576"/>
          </a:xfrm>
        </p:spPr>
        <p:txBody>
          <a:bodyPr anchor="ctr">
            <a:normAutofit/>
          </a:bodyPr>
          <a:lstStyle/>
          <a:p>
            <a:r>
              <a:rPr lang="en-US" sz="3700" b="1"/>
              <a:t>Alternative Vygotsky's Sociocultural Theory</a:t>
            </a:r>
            <a:endParaRPr lang="en-US" sz="3700"/>
          </a:p>
        </p:txBody>
      </p:sp>
      <p:sp>
        <p:nvSpPr>
          <p:cNvPr id="3" name="Content Placeholder 2">
            <a:extLst>
              <a:ext uri="{FF2B5EF4-FFF2-40B4-BE49-F238E27FC236}">
                <a16:creationId xmlns:a16="http://schemas.microsoft.com/office/drawing/2014/main" id="{343F3D4F-ED11-6E9B-D9CF-2563B5882FBB}"/>
              </a:ext>
            </a:extLst>
          </p:cNvPr>
          <p:cNvSpPr>
            <a:spLocks noGrp="1"/>
          </p:cNvSpPr>
          <p:nvPr>
            <p:ph idx="1"/>
          </p:nvPr>
        </p:nvSpPr>
        <p:spPr>
          <a:xfrm>
            <a:off x="1115568" y="2478024"/>
            <a:ext cx="10168128" cy="3694176"/>
          </a:xfrm>
        </p:spPr>
        <p:txBody>
          <a:bodyPr vert="horz" lIns="91440" tIns="45720" rIns="91440" bIns="45720" rtlCol="0" anchor="t">
            <a:normAutofit fontScale="92500" lnSpcReduction="10000"/>
          </a:bodyPr>
          <a:lstStyle/>
          <a:p>
            <a:pPr marL="0" indent="0">
              <a:lnSpc>
                <a:spcPct val="150000"/>
              </a:lnSpc>
              <a:buNone/>
            </a:pPr>
            <a:r>
              <a:rPr lang="en-US" sz="1600" dirty="0">
                <a:latin typeface="Arial"/>
                <a:cs typeface="Arial"/>
              </a:rPr>
              <a:t>Vgotsky emphasized the critical importance that social contact and culture play in a child's development, whereas Piaget concentrated on individual discovery. He thought that engagement with more experienced people, such as parents, teachers, or even peers, was the greatest way for Isaac to learn. </a:t>
            </a:r>
          </a:p>
          <a:p>
            <a:pPr marL="285750" indent="-285750">
              <a:lnSpc>
                <a:spcPct val="150000"/>
              </a:lnSpc>
            </a:pPr>
            <a:r>
              <a:rPr lang="en-US" sz="1600" dirty="0">
                <a:latin typeface="Arial"/>
                <a:cs typeface="Arial"/>
              </a:rPr>
              <a:t>The "Zone of Proximal Development" (ZPD), which is the sweet spot where Isaac may learn new things with a little assistance, and "scaffolding," in which adults offer support that is progressively withdrawn as he grows more capable, are important concepts.</a:t>
            </a:r>
          </a:p>
          <a:p>
            <a:pPr marL="285750" indent="-285750">
              <a:lnSpc>
                <a:spcPct val="150000"/>
              </a:lnSpc>
            </a:pPr>
            <a:r>
              <a:rPr lang="en-US" sz="1600">
                <a:latin typeface="Arial"/>
                <a:cs typeface="Arial"/>
              </a:rPr>
              <a:t>Applying this to Isaac entails examining how his social surroundings, cultural resources (such as language or technology), and interactions with other people influence his learning and thought processes.</a:t>
            </a:r>
            <a:endParaRPr lang="en-US" sz="1600" dirty="0">
              <a:latin typeface="Arial"/>
              <a:cs typeface="Arial"/>
            </a:endParaRPr>
          </a:p>
          <a:p>
            <a:pPr marL="285750" indent="-285750">
              <a:lnSpc>
                <a:spcPct val="150000"/>
              </a:lnSpc>
            </a:pPr>
            <a:r>
              <a:rPr lang="en-US" sz="1600" dirty="0">
                <a:latin typeface="Arial"/>
                <a:cs typeface="Arial"/>
              </a:rPr>
              <a:t>According to Vygotsky, we can assist Isaac </a:t>
            </a:r>
            <a:r>
              <a:rPr lang="en-US" sz="1600" dirty="0" err="1">
                <a:latin typeface="Arial"/>
                <a:cs typeface="Arial"/>
              </a:rPr>
              <a:t>realised</a:t>
            </a:r>
            <a:r>
              <a:rPr lang="en-US" sz="1600" dirty="0">
                <a:latin typeface="Arial"/>
                <a:cs typeface="Arial"/>
              </a:rPr>
              <a:t> his full potential by giving him the proper kind of support and chances for group learning.</a:t>
            </a:r>
          </a:p>
        </p:txBody>
      </p:sp>
      <p:sp>
        <p:nvSpPr>
          <p:cNvPr id="4" name="Date Placeholder 3">
            <a:extLst>
              <a:ext uri="{FF2B5EF4-FFF2-40B4-BE49-F238E27FC236}">
                <a16:creationId xmlns:a16="http://schemas.microsoft.com/office/drawing/2014/main" id="{3EE86C82-5D56-5F41-E823-B790C92F96E8}"/>
              </a:ext>
            </a:extLst>
          </p:cNvPr>
          <p:cNvSpPr>
            <a:spLocks noGrp="1"/>
          </p:cNvSpPr>
          <p:nvPr>
            <p:ph type="dt" sz="half" idx="10"/>
          </p:nvPr>
        </p:nvSpPr>
        <p:spPr>
          <a:xfrm>
            <a:off x="1115568" y="6356350"/>
            <a:ext cx="2743200" cy="365125"/>
          </a:xfrm>
        </p:spPr>
        <p:txBody>
          <a:bodyPr anchor="ctr">
            <a:normAutofit/>
          </a:bodyPr>
          <a:lstStyle/>
          <a:p>
            <a:pPr>
              <a:spcAft>
                <a:spcPts val="600"/>
              </a:spcAft>
            </a:pPr>
            <a:fld id="{1BA92961-B1FC-44CF-A731-99FFAD5AC02A}" type="datetime1">
              <a:rPr lang="en-US"/>
              <a:pPr>
                <a:spcAft>
                  <a:spcPts val="600"/>
                </a:spcAft>
              </a:pPr>
              <a:t>6/12/2026</a:t>
            </a:fld>
            <a:endParaRPr lang="en-US"/>
          </a:p>
        </p:txBody>
      </p:sp>
      <p:sp>
        <p:nvSpPr>
          <p:cNvPr id="9" name="TextBox 8">
            <a:extLst>
              <a:ext uri="{FF2B5EF4-FFF2-40B4-BE49-F238E27FC236}">
                <a16:creationId xmlns:a16="http://schemas.microsoft.com/office/drawing/2014/main" id="{B138E089-0375-73F9-52D5-F23BB940B588}"/>
              </a:ext>
            </a:extLst>
          </p:cNvPr>
          <p:cNvSpPr txBox="1"/>
          <p:nvPr/>
        </p:nvSpPr>
        <p:spPr>
          <a:xfrm>
            <a:off x="8321535" y="6477371"/>
            <a:ext cx="37359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3A3A3A"/>
                </a:solidFill>
                <a:highlight>
                  <a:srgbClr val="FFFFFF"/>
                </a:highlight>
                <a:latin typeface="Arial"/>
                <a:ea typeface="Source Sans Pro"/>
                <a:cs typeface="Arial"/>
              </a:rPr>
              <a:t>(</a:t>
            </a:r>
            <a:r>
              <a:rPr lang="en-GB" sz="1200" dirty="0" err="1">
                <a:solidFill>
                  <a:srgbClr val="3A3A3A"/>
                </a:solidFill>
                <a:highlight>
                  <a:srgbClr val="FFFFFF"/>
                </a:highlight>
                <a:latin typeface="Arial"/>
                <a:ea typeface="Source Sans Pro"/>
                <a:cs typeface="Arial"/>
              </a:rPr>
              <a:t>Veraksa</a:t>
            </a:r>
            <a:r>
              <a:rPr lang="en-GB" sz="1200" dirty="0">
                <a:solidFill>
                  <a:srgbClr val="3A3A3A"/>
                </a:solidFill>
                <a:highlight>
                  <a:srgbClr val="FFFFFF"/>
                </a:highlight>
                <a:latin typeface="Arial"/>
                <a:ea typeface="Source Sans Pro"/>
                <a:cs typeface="Arial"/>
              </a:rPr>
              <a:t> and </a:t>
            </a:r>
            <a:r>
              <a:rPr lang="en-GB" sz="1200" dirty="0" err="1">
                <a:solidFill>
                  <a:srgbClr val="3A3A3A"/>
                </a:solidFill>
                <a:highlight>
                  <a:srgbClr val="FFFFFF"/>
                </a:highlight>
                <a:latin typeface="Arial"/>
                <a:ea typeface="Source Sans Pro"/>
                <a:cs typeface="Arial"/>
              </a:rPr>
              <a:t>Pramling</a:t>
            </a:r>
            <a:r>
              <a:rPr lang="en-GB" sz="1200" dirty="0">
                <a:solidFill>
                  <a:srgbClr val="3A3A3A"/>
                </a:solidFill>
                <a:highlight>
                  <a:srgbClr val="FFFFFF"/>
                </a:highlight>
                <a:latin typeface="Arial"/>
                <a:ea typeface="Source Sans Pro"/>
                <a:cs typeface="Arial"/>
              </a:rPr>
              <a:t>)</a:t>
            </a:r>
            <a:endParaRPr lang="en-US" sz="1200" dirty="0"/>
          </a:p>
        </p:txBody>
      </p:sp>
    </p:spTree>
    <p:extLst>
      <p:ext uri="{BB962C8B-B14F-4D97-AF65-F5344CB8AC3E}">
        <p14:creationId xmlns:p14="http://schemas.microsoft.com/office/powerpoint/2010/main" val="158790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8EEB-8318-C9E3-E0CF-22BA37C91951}"/>
              </a:ext>
            </a:extLst>
          </p:cNvPr>
          <p:cNvSpPr>
            <a:spLocks noGrp="1"/>
          </p:cNvSpPr>
          <p:nvPr>
            <p:ph type="title"/>
          </p:nvPr>
        </p:nvSpPr>
        <p:spPr>
          <a:xfrm>
            <a:off x="1115568" y="548640"/>
            <a:ext cx="10168128" cy="1179576"/>
          </a:xfrm>
        </p:spPr>
        <p:txBody>
          <a:bodyPr anchor="ctr">
            <a:normAutofit/>
          </a:bodyPr>
          <a:lstStyle/>
          <a:p>
            <a:r>
              <a:rPr lang="en-US" sz="3700" b="1"/>
              <a:t>Overall Judgment of using Piaget's Theory</a:t>
            </a:r>
            <a:endParaRPr lang="en-US" sz="3700"/>
          </a:p>
        </p:txBody>
      </p:sp>
      <p:pic>
        <p:nvPicPr>
          <p:cNvPr id="6" name="Picture 5" descr="Piaget's Theory and Stages of Cognitive Development">
            <a:extLst>
              <a:ext uri="{FF2B5EF4-FFF2-40B4-BE49-F238E27FC236}">
                <a16:creationId xmlns:a16="http://schemas.microsoft.com/office/drawing/2014/main" id="{0BA62CA7-5BA6-DFB4-8050-CF97D03BB6E9}"/>
              </a:ext>
            </a:extLst>
          </p:cNvPr>
          <p:cNvPicPr>
            <a:picLocks noChangeAspect="1"/>
          </p:cNvPicPr>
          <p:nvPr/>
        </p:nvPicPr>
        <p:blipFill>
          <a:blip r:embed="rId2"/>
          <a:srcRect t="26956" r="-3" b="23104"/>
          <a:stretch>
            <a:fillRect/>
          </a:stretch>
        </p:blipFill>
        <p:spPr>
          <a:xfrm>
            <a:off x="1115568" y="2478038"/>
            <a:ext cx="3934151" cy="3694147"/>
          </a:xfrm>
          <a:prstGeom prst="rect">
            <a:avLst/>
          </a:prstGeom>
          <a:noFill/>
          <a:ln>
            <a:solidFill>
              <a:schemeClr val="accent1"/>
            </a:solidFill>
          </a:ln>
        </p:spPr>
      </p:pic>
      <p:sp>
        <p:nvSpPr>
          <p:cNvPr id="3" name="Content Placeholder 2">
            <a:extLst>
              <a:ext uri="{FF2B5EF4-FFF2-40B4-BE49-F238E27FC236}">
                <a16:creationId xmlns:a16="http://schemas.microsoft.com/office/drawing/2014/main" id="{59B532AA-5A58-CB19-46BD-514EA56D0E39}"/>
              </a:ext>
            </a:extLst>
          </p:cNvPr>
          <p:cNvSpPr>
            <a:spLocks noGrp="1"/>
          </p:cNvSpPr>
          <p:nvPr>
            <p:ph sz="half" idx="2"/>
          </p:nvPr>
        </p:nvSpPr>
        <p:spPr>
          <a:xfrm>
            <a:off x="6271595" y="2050561"/>
            <a:ext cx="4937760" cy="4261029"/>
          </a:xfrm>
        </p:spPr>
        <p:txBody>
          <a:bodyPr vert="horz" lIns="91440" tIns="45720" rIns="91440" bIns="45720" rtlCol="0" anchor="t">
            <a:noAutofit/>
          </a:bodyPr>
          <a:lstStyle/>
          <a:p>
            <a:pPr marL="0" indent="0">
              <a:lnSpc>
                <a:spcPct val="150000"/>
              </a:lnSpc>
              <a:buNone/>
            </a:pPr>
            <a:r>
              <a:rPr lang="en-US" sz="1200" dirty="0">
                <a:latin typeface="Arial"/>
                <a:cs typeface="Arial"/>
              </a:rPr>
              <a:t>Piaget's theory provides a fundamental perspective for Isaac's situation, emphasizing his active engagement in knowledge construction and acknowledging that his thinking goes through discrete stages. This promotes discovery-based learning and enables us to recognized his age-appropriate cognitive capacities. But depending only on Piaget's could miss important facets of Isaac's growth. It might underestimate his potential with assistance, and more significantly, it fails to take into consideration the significant influence of his social and cultural upbringing. As a result, even while Piaget offers a framework for comprehending Isaac's cognitive development, it is not a complete picture. We would need to incorporate more viewpoints that highlight social and environmental variables in order to fully understand Isaac's development.</a:t>
            </a:r>
            <a:endParaRPr lang="en-US" sz="1200">
              <a:latin typeface="Arial"/>
              <a:cs typeface="Arial"/>
            </a:endParaRPr>
          </a:p>
        </p:txBody>
      </p:sp>
      <p:sp>
        <p:nvSpPr>
          <p:cNvPr id="4" name="Date Placeholder 3">
            <a:extLst>
              <a:ext uri="{FF2B5EF4-FFF2-40B4-BE49-F238E27FC236}">
                <a16:creationId xmlns:a16="http://schemas.microsoft.com/office/drawing/2014/main" id="{3EC50B32-0517-1670-3F34-E9D966F6CDCF}"/>
              </a:ext>
            </a:extLst>
          </p:cNvPr>
          <p:cNvSpPr>
            <a:spLocks noGrp="1"/>
          </p:cNvSpPr>
          <p:nvPr>
            <p:ph type="dt" sz="half" idx="10"/>
          </p:nvPr>
        </p:nvSpPr>
        <p:spPr>
          <a:xfrm>
            <a:off x="1115568" y="6356350"/>
            <a:ext cx="2743200" cy="365125"/>
          </a:xfrm>
        </p:spPr>
        <p:txBody>
          <a:bodyPr anchor="ctr">
            <a:normAutofit/>
          </a:bodyPr>
          <a:lstStyle/>
          <a:p>
            <a:pPr>
              <a:spcAft>
                <a:spcPts val="600"/>
              </a:spcAft>
            </a:pPr>
            <a:fld id="{1D972BE7-FC26-4FC5-8BC6-6E109E54203F}" type="datetime1">
              <a:rPr lang="en-US"/>
              <a:pPr>
                <a:spcAft>
                  <a:spcPts val="600"/>
                </a:spcAft>
              </a:pPr>
              <a:t>6/12/2026</a:t>
            </a:fld>
            <a:endParaRPr lang="en-US"/>
          </a:p>
        </p:txBody>
      </p:sp>
      <p:sp>
        <p:nvSpPr>
          <p:cNvPr id="5" name="Arrow: Right 4">
            <a:extLst>
              <a:ext uri="{FF2B5EF4-FFF2-40B4-BE49-F238E27FC236}">
                <a16:creationId xmlns:a16="http://schemas.microsoft.com/office/drawing/2014/main" id="{EEB189DC-D200-DE62-E8CA-719DA2BEA71B}"/>
              </a:ext>
            </a:extLst>
          </p:cNvPr>
          <p:cNvSpPr/>
          <p:nvPr/>
        </p:nvSpPr>
        <p:spPr>
          <a:xfrm>
            <a:off x="5359400" y="3754987"/>
            <a:ext cx="736799" cy="484632"/>
          </a:xfrm>
          <a:prstGeom prst="rightArrow">
            <a:avLst/>
          </a:prstGeom>
          <a:solidFill>
            <a:srgbClr val="0070C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4534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D499B-E359-041E-DE56-81ACF8DBA1FD}"/>
              </a:ext>
            </a:extLst>
          </p:cNvPr>
          <p:cNvSpPr>
            <a:spLocks noGrp="1"/>
          </p:cNvSpPr>
          <p:nvPr>
            <p:ph type="title"/>
          </p:nvPr>
        </p:nvSpPr>
        <p:spPr>
          <a:xfrm>
            <a:off x="706690" y="372"/>
            <a:ext cx="11078811" cy="2043796"/>
          </a:xfrm>
          <a:solidFill>
            <a:schemeClr val="bg2"/>
          </a:solidFill>
        </p:spPr>
        <p:txBody>
          <a:bodyPr>
            <a:normAutofit/>
          </a:bodyPr>
          <a:lstStyle/>
          <a:p>
            <a:pPr algn="ctr"/>
            <a:r>
              <a:rPr lang="en-US" sz="3600" b="1">
                <a:latin typeface="Avenir Next LT Pro"/>
                <a:cs typeface="Arial"/>
              </a:rPr>
              <a:t>Conclusion</a:t>
            </a:r>
            <a:endParaRPr lang="en-US" sz="3600">
              <a:latin typeface="Avenir Next LT Pro"/>
            </a:endParaRPr>
          </a:p>
        </p:txBody>
      </p:sp>
      <p:sp>
        <p:nvSpPr>
          <p:cNvPr id="3" name="Content Placeholder 2">
            <a:extLst>
              <a:ext uri="{FF2B5EF4-FFF2-40B4-BE49-F238E27FC236}">
                <a16:creationId xmlns:a16="http://schemas.microsoft.com/office/drawing/2014/main" id="{C08888D3-EE22-1BBD-2065-277FA4E6ED53}"/>
              </a:ext>
            </a:extLst>
          </p:cNvPr>
          <p:cNvSpPr>
            <a:spLocks noGrp="1"/>
          </p:cNvSpPr>
          <p:nvPr>
            <p:ph idx="1"/>
          </p:nvPr>
        </p:nvSpPr>
        <p:spPr>
          <a:xfrm>
            <a:off x="1558813" y="2047931"/>
            <a:ext cx="9373164" cy="4427421"/>
          </a:xfrm>
        </p:spPr>
        <p:txBody>
          <a:bodyPr vert="horz" lIns="91440" tIns="45720" rIns="91440" bIns="45720" rtlCol="0" anchor="t">
            <a:noAutofit/>
          </a:bodyPr>
          <a:lstStyle/>
          <a:p>
            <a:pPr marL="0" indent="0" algn="just">
              <a:lnSpc>
                <a:spcPct val="150000"/>
              </a:lnSpc>
              <a:buNone/>
            </a:pPr>
            <a:r>
              <a:rPr lang="en-US" sz="1800" dirty="0">
                <a:latin typeface="Avenir Next LT Pro"/>
                <a:cs typeface="Arial"/>
              </a:rPr>
              <a:t>For Issac's case, </a:t>
            </a:r>
            <a:r>
              <a:rPr lang="en-US" sz="1800" dirty="0">
                <a:latin typeface="Avenir Next LT Pro"/>
                <a:ea typeface="+mn-lt"/>
                <a:cs typeface="Arial"/>
              </a:rPr>
              <a:t>Piaget's approach encourages age-appropriate discovery in Isaac's situation by highlighting his active learning and advancement through cognitive stages. However, it frequently undervalues children's potential and ignores the vital role that culture and social interaction play in development. As an alternative, Vygotsky's Sociocultural Theory places a strong emphasis on learning via guided support and social collaboration within his "Zone of Proximal Development." In conclusion, Vygotsky's views on social and cultural factors would be integrated into a more thorough understanding and successful support plan, even though Piaget offers valuable cognitive growth</a:t>
            </a:r>
            <a:r>
              <a:rPr lang="en-US" sz="1800" dirty="0">
                <a:ea typeface="+mn-lt"/>
                <a:cs typeface="+mn-lt"/>
              </a:rPr>
              <a:t>.</a:t>
            </a:r>
            <a:endParaRPr lang="en-US" sz="1800" dirty="0"/>
          </a:p>
          <a:p>
            <a:pPr marL="0" indent="0" algn="just">
              <a:buNone/>
            </a:pPr>
            <a:endParaRPr lang="en-US" sz="1400">
              <a:latin typeface="Arial"/>
              <a:cs typeface="Arial"/>
            </a:endParaRPr>
          </a:p>
          <a:p>
            <a:pPr marL="0" indent="0">
              <a:buNone/>
            </a:pPr>
            <a:endParaRPr lang="en-US" sz="1400">
              <a:latin typeface="Arial"/>
              <a:cs typeface="Arial"/>
            </a:endParaRPr>
          </a:p>
        </p:txBody>
      </p:sp>
      <p:sp>
        <p:nvSpPr>
          <p:cNvPr id="4" name="Date Placeholder 3">
            <a:extLst>
              <a:ext uri="{FF2B5EF4-FFF2-40B4-BE49-F238E27FC236}">
                <a16:creationId xmlns:a16="http://schemas.microsoft.com/office/drawing/2014/main" id="{0552E51B-19A1-9292-A8FE-F2F1DF713610}"/>
              </a:ext>
            </a:extLst>
          </p:cNvPr>
          <p:cNvSpPr>
            <a:spLocks noGrp="1"/>
          </p:cNvSpPr>
          <p:nvPr>
            <p:ph type="dt" sz="half" idx="10"/>
          </p:nvPr>
        </p:nvSpPr>
        <p:spPr/>
        <p:txBody>
          <a:bodyPr/>
          <a:lstStyle/>
          <a:p>
            <a:fld id="{6B6D63AB-F961-493B-B4A2-C36876CC6012}" type="datetime1">
              <a:t>6/12/2026</a:t>
            </a:fld>
            <a:endParaRPr lang="en-US"/>
          </a:p>
        </p:txBody>
      </p:sp>
    </p:spTree>
    <p:extLst>
      <p:ext uri="{BB962C8B-B14F-4D97-AF65-F5344CB8AC3E}">
        <p14:creationId xmlns:p14="http://schemas.microsoft.com/office/powerpoint/2010/main" val="2957027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AA7C4-510F-599F-ECE8-5DEE94C27558}"/>
              </a:ext>
            </a:extLst>
          </p:cNvPr>
          <p:cNvSpPr txBox="1">
            <a:spLocks noGrp="1"/>
          </p:cNvSpPr>
          <p:nvPr>
            <p:ph type="title"/>
          </p:nvPr>
        </p:nvSpPr>
        <p:spPr>
          <a:xfrm>
            <a:off x="871153" y="2300"/>
            <a:ext cx="10168128" cy="719501"/>
          </a:xfrm>
        </p:spPr>
        <p:txBody>
          <a:bodyPr/>
          <a:lstStyle/>
          <a:p>
            <a:pPr lvl="0"/>
            <a:r>
              <a:rPr lang="en-GB"/>
              <a:t>References</a:t>
            </a:r>
          </a:p>
        </p:txBody>
      </p:sp>
      <p:sp>
        <p:nvSpPr>
          <p:cNvPr id="3" name="Content Placeholder 2">
            <a:extLst>
              <a:ext uri="{FF2B5EF4-FFF2-40B4-BE49-F238E27FC236}">
                <a16:creationId xmlns:a16="http://schemas.microsoft.com/office/drawing/2014/main" id="{58BA5D6C-FBE8-3C27-473D-BAE8B20D6E68}"/>
              </a:ext>
            </a:extLst>
          </p:cNvPr>
          <p:cNvSpPr txBox="1">
            <a:spLocks noGrp="1"/>
          </p:cNvSpPr>
          <p:nvPr>
            <p:ph idx="1"/>
          </p:nvPr>
        </p:nvSpPr>
        <p:spPr>
          <a:xfrm>
            <a:off x="3528" y="723204"/>
            <a:ext cx="12078560" cy="6130829"/>
          </a:xfrm>
        </p:spPr>
        <p:txBody>
          <a:bodyPr vert="horz" lIns="91440" tIns="45720" rIns="91440" bIns="45720" rtlCol="0" anchor="t">
            <a:noAutofit/>
          </a:bodyPr>
          <a:lstStyle/>
          <a:p>
            <a:pPr marL="0" indent="0" algn="just">
              <a:lnSpc>
                <a:spcPct val="150000"/>
              </a:lnSpc>
              <a:buNone/>
            </a:pPr>
            <a:r>
              <a:rPr lang="en-GB" sz="1400" dirty="0" err="1">
                <a:solidFill>
                  <a:srgbClr val="2E2925"/>
                </a:solidFill>
                <a:highlight>
                  <a:srgbClr val="EEF2F3"/>
                </a:highlight>
                <a:latin typeface="Arial"/>
                <a:ea typeface="+mn-lt"/>
                <a:cs typeface="Arial"/>
              </a:rPr>
              <a:t>Educba</a:t>
            </a:r>
            <a:r>
              <a:rPr lang="en-GB" sz="1400" dirty="0">
                <a:solidFill>
                  <a:srgbClr val="2E2925"/>
                </a:solidFill>
                <a:highlight>
                  <a:srgbClr val="EEF2F3"/>
                </a:highlight>
                <a:latin typeface="Arial"/>
                <a:ea typeface="+mn-lt"/>
                <a:cs typeface="Arial"/>
              </a:rPr>
              <a:t> (2026)</a:t>
            </a:r>
            <a:r>
              <a:rPr lang="en-GB" sz="1400" i="1" dirty="0">
                <a:solidFill>
                  <a:srgbClr val="2E2925"/>
                </a:solidFill>
                <a:highlight>
                  <a:srgbClr val="EEF2F3"/>
                </a:highlight>
                <a:latin typeface="Arial"/>
                <a:ea typeface="+mn-lt"/>
                <a:cs typeface="Arial"/>
              </a:rPr>
              <a:t> Essay on strengths and weakness.</a:t>
            </a:r>
            <a:r>
              <a:rPr lang="en-GB" sz="1400" dirty="0">
                <a:solidFill>
                  <a:srgbClr val="2E2925"/>
                </a:solidFill>
                <a:highlight>
                  <a:srgbClr val="EEF2F3"/>
                </a:highlight>
                <a:latin typeface="Arial"/>
                <a:ea typeface="+mn-lt"/>
                <a:cs typeface="Arial"/>
              </a:rPr>
              <a:t> Available at: </a:t>
            </a:r>
            <a:r>
              <a:rPr lang="en-GB" sz="1400" dirty="0">
                <a:solidFill>
                  <a:srgbClr val="2E2925"/>
                </a:solidFill>
                <a:highlight>
                  <a:srgbClr val="EEF2F3"/>
                </a:highlight>
                <a:latin typeface="Arial"/>
                <a:ea typeface="+mn-lt"/>
                <a:cs typeface="Arial"/>
                <a:hlinkClick r:id="rId2">
                  <a:extLst>
                    <a:ext uri="{A12FA001-AC4F-418D-AE19-62706E023703}">
                      <ahyp:hlinkClr xmlns:ahyp="http://schemas.microsoft.com/office/drawing/2018/hyperlinkcolor" val="tx"/>
                    </a:ext>
                  </a:extLst>
                </a:hlinkClick>
              </a:rPr>
              <a:t>Essay on Strength and Weakness: To Leverage Growth</a:t>
            </a:r>
            <a:r>
              <a:rPr lang="en-GB" sz="1400" dirty="0">
                <a:solidFill>
                  <a:srgbClr val="000000"/>
                </a:solidFill>
                <a:latin typeface="Arial"/>
                <a:ea typeface="+mn-lt"/>
                <a:cs typeface="Arial"/>
              </a:rPr>
              <a:t> (Accessed: 5 June 2026).</a:t>
            </a:r>
            <a:endParaRPr lang="en-GB" sz="1400" dirty="0">
              <a:latin typeface="Arial"/>
              <a:cs typeface="Arial"/>
            </a:endParaRPr>
          </a:p>
          <a:p>
            <a:pPr marL="0" indent="0" algn="just">
              <a:lnSpc>
                <a:spcPct val="150000"/>
              </a:lnSpc>
              <a:buNone/>
            </a:pPr>
            <a:r>
              <a:rPr lang="en-GB" sz="1400">
                <a:solidFill>
                  <a:srgbClr val="3A3A3A"/>
                </a:solidFill>
                <a:highlight>
                  <a:srgbClr val="FFFFFF"/>
                </a:highlight>
                <a:latin typeface="Arial"/>
                <a:ea typeface="Calibri"/>
                <a:cs typeface="Arial"/>
              </a:rPr>
              <a:t>Lane, R. D., &amp; Smith, R. (2021) 'Levels of Emotional Awareness: Theory and Measurement of a Socio-Emotional Skill', </a:t>
            </a:r>
            <a:r>
              <a:rPr lang="en-GB" sz="1400" i="1">
                <a:solidFill>
                  <a:srgbClr val="3A3A3A"/>
                </a:solidFill>
                <a:highlight>
                  <a:srgbClr val="FFFFFF"/>
                </a:highlight>
                <a:latin typeface="Arial"/>
                <a:ea typeface="Calibri"/>
                <a:cs typeface="Arial"/>
              </a:rPr>
              <a:t>Journal of Intelligence</a:t>
            </a:r>
            <a:r>
              <a:rPr lang="en-GB" sz="1400" dirty="0">
                <a:solidFill>
                  <a:srgbClr val="3A3A3A"/>
                </a:solidFill>
                <a:highlight>
                  <a:srgbClr val="FFFFFF"/>
                </a:highlight>
                <a:latin typeface="Arial"/>
                <a:ea typeface="Calibri"/>
                <a:cs typeface="Arial"/>
              </a:rPr>
              <a:t>, </a:t>
            </a:r>
            <a:r>
              <a:rPr lang="en-GB" sz="1400" i="1" dirty="0">
                <a:solidFill>
                  <a:srgbClr val="3A3A3A"/>
                </a:solidFill>
                <a:highlight>
                  <a:srgbClr val="FFFFFF"/>
                </a:highlight>
                <a:latin typeface="Arial"/>
                <a:ea typeface="Calibri"/>
                <a:cs typeface="Arial"/>
              </a:rPr>
              <a:t>9</a:t>
            </a:r>
            <a:r>
              <a:rPr lang="en-GB" sz="1400" dirty="0">
                <a:solidFill>
                  <a:srgbClr val="3A3A3A"/>
                </a:solidFill>
                <a:highlight>
                  <a:srgbClr val="FFFFFF"/>
                </a:highlight>
                <a:latin typeface="Arial"/>
                <a:ea typeface="Calibri"/>
                <a:cs typeface="Arial"/>
              </a:rPr>
              <a:t>(3), 42. </a:t>
            </a:r>
            <a:r>
              <a:rPr lang="en-GB" sz="1400" dirty="0">
                <a:solidFill>
                  <a:srgbClr val="3A3A3A"/>
                </a:solidFill>
                <a:highlight>
                  <a:srgbClr val="FFFFFF"/>
                </a:highlight>
                <a:latin typeface="Arial"/>
                <a:ea typeface="Calibri"/>
                <a:cs typeface="Arial"/>
                <a:hlinkClick r:id="rId3"/>
              </a:rPr>
              <a:t>https://doi.org/10.3390/jintelligence9030042</a:t>
            </a:r>
            <a:r>
              <a:rPr lang="en-GB" sz="1400">
                <a:solidFill>
                  <a:srgbClr val="000000"/>
                </a:solidFill>
                <a:highlight>
                  <a:srgbClr val="FFFFFF"/>
                </a:highlight>
                <a:latin typeface="Arial"/>
                <a:ea typeface="Calibri"/>
                <a:cs typeface="Arial"/>
              </a:rPr>
              <a:t> (Accessed: 6 June 2026).</a:t>
            </a:r>
            <a:endParaRPr lang="en-US" sz="1400">
              <a:solidFill>
                <a:srgbClr val="000000"/>
              </a:solidFill>
              <a:highlight>
                <a:srgbClr val="FFFFFF"/>
              </a:highlight>
              <a:latin typeface="Arial"/>
              <a:ea typeface="Calibri"/>
              <a:cs typeface="Arial"/>
            </a:endParaRPr>
          </a:p>
          <a:p>
            <a:pPr marL="0" indent="0" algn="just">
              <a:lnSpc>
                <a:spcPct val="150000"/>
              </a:lnSpc>
              <a:buNone/>
            </a:pPr>
            <a:r>
              <a:rPr lang="en-GB" sz="1400">
                <a:solidFill>
                  <a:srgbClr val="222222"/>
                </a:solidFill>
                <a:highlight>
                  <a:srgbClr val="FFFFFF"/>
                </a:highlight>
                <a:latin typeface="Arial"/>
                <a:ea typeface="Calibri"/>
                <a:cs typeface="Arial"/>
              </a:rPr>
              <a:t>Malik F. and Marwaha R. (2023) </a:t>
            </a:r>
            <a:r>
              <a:rPr lang="en-GB" sz="1400" i="1" dirty="0">
                <a:solidFill>
                  <a:srgbClr val="222222"/>
                </a:solidFill>
                <a:highlight>
                  <a:srgbClr val="FFFFFF"/>
                </a:highlight>
                <a:latin typeface="Arial"/>
                <a:ea typeface="Calibri"/>
                <a:cs typeface="Arial"/>
              </a:rPr>
              <a:t>Cognitive Development.</a:t>
            </a:r>
            <a:r>
              <a:rPr lang="en-GB" sz="1400" dirty="0">
                <a:solidFill>
                  <a:srgbClr val="222222"/>
                </a:solidFill>
                <a:highlight>
                  <a:srgbClr val="FFFFFF"/>
                </a:highlight>
                <a:latin typeface="Arial"/>
                <a:ea typeface="Calibri"/>
                <a:cs typeface="Arial"/>
              </a:rPr>
              <a:t>  Available at: </a:t>
            </a:r>
            <a:r>
              <a:rPr lang="en-GB" sz="1400" dirty="0">
                <a:solidFill>
                  <a:srgbClr val="222222"/>
                </a:solidFill>
                <a:highlight>
                  <a:srgbClr val="FFFFFF"/>
                </a:highlight>
                <a:latin typeface="Arial"/>
                <a:ea typeface="Calibri"/>
                <a:cs typeface="Arial"/>
                <a:hlinkClick r:id="rId4"/>
              </a:rPr>
              <a:t>https://www.ncbi.nlm.nih.gov/books/NBK537095/</a:t>
            </a:r>
            <a:r>
              <a:rPr lang="en-GB" sz="1400" dirty="0">
                <a:solidFill>
                  <a:srgbClr val="222222"/>
                </a:solidFill>
                <a:highlight>
                  <a:srgbClr val="FFFFFF"/>
                </a:highlight>
                <a:latin typeface="Arial"/>
                <a:ea typeface="Calibri"/>
                <a:cs typeface="Arial"/>
              </a:rPr>
              <a:t> </a:t>
            </a:r>
            <a:r>
              <a:rPr lang="en-GB" sz="1400">
                <a:solidFill>
                  <a:srgbClr val="222222"/>
                </a:solidFill>
                <a:highlight>
                  <a:srgbClr val="FFFFFF"/>
                </a:highlight>
                <a:latin typeface="Arial"/>
                <a:ea typeface="Calibri"/>
                <a:cs typeface="Arial"/>
              </a:rPr>
              <a:t>(Accessed: 5 June 2026).</a:t>
            </a:r>
            <a:endParaRPr lang="en-GB" sz="1400">
              <a:solidFill>
                <a:srgbClr val="000000"/>
              </a:solidFill>
              <a:latin typeface="Arial"/>
              <a:ea typeface="Calibri"/>
              <a:cs typeface="Arial"/>
            </a:endParaRPr>
          </a:p>
          <a:p>
            <a:pPr marL="0" indent="0" algn="just">
              <a:lnSpc>
                <a:spcPct val="150000"/>
              </a:lnSpc>
              <a:buNone/>
            </a:pPr>
            <a:r>
              <a:rPr lang="en-GB" sz="1400" dirty="0" err="1">
                <a:solidFill>
                  <a:srgbClr val="000000"/>
                </a:solidFill>
                <a:highlight>
                  <a:srgbClr val="FFFFFF"/>
                </a:highlight>
                <a:latin typeface="Arial"/>
                <a:ea typeface="Source Sans Pro"/>
                <a:cs typeface="Arial"/>
              </a:rPr>
              <a:t>Psychopeaks</a:t>
            </a:r>
            <a:r>
              <a:rPr lang="en-GB" sz="1400" dirty="0">
                <a:solidFill>
                  <a:srgbClr val="000000"/>
                </a:solidFill>
                <a:highlight>
                  <a:srgbClr val="FFFFFF"/>
                </a:highlight>
                <a:latin typeface="Arial"/>
                <a:ea typeface="Source Sans Pro"/>
                <a:cs typeface="Arial"/>
              </a:rPr>
              <a:t> (2026). </a:t>
            </a:r>
            <a:r>
              <a:rPr lang="en-GB" sz="1400" dirty="0">
                <a:solidFill>
                  <a:srgbClr val="222222"/>
                </a:solidFill>
                <a:highlight>
                  <a:srgbClr val="FFFFFF"/>
                </a:highlight>
                <a:latin typeface="Arial"/>
                <a:ea typeface="Source Sans Pro"/>
                <a:cs typeface="Arial"/>
              </a:rPr>
              <a:t>Developmental Psychology — </a:t>
            </a:r>
            <a:r>
              <a:rPr lang="en-GB" sz="1400" i="1" dirty="0">
                <a:solidFill>
                  <a:srgbClr val="222222"/>
                </a:solidFill>
                <a:highlight>
                  <a:srgbClr val="FFFFFF"/>
                </a:highlight>
                <a:latin typeface="Arial"/>
                <a:ea typeface="Source Sans Pro"/>
                <a:cs typeface="Arial"/>
              </a:rPr>
              <a:t>How We Grow, Change, and Become Who We Are.</a:t>
            </a:r>
            <a:r>
              <a:rPr lang="en-GB" sz="1400" dirty="0">
                <a:solidFill>
                  <a:srgbClr val="222222"/>
                </a:solidFill>
                <a:highlight>
                  <a:srgbClr val="FFFFFF"/>
                </a:highlight>
                <a:latin typeface="Arial"/>
                <a:ea typeface="Source Sans Pro"/>
                <a:cs typeface="Arial"/>
              </a:rPr>
              <a:t> Available at: </a:t>
            </a:r>
            <a:r>
              <a:rPr lang="en-GB" sz="1400" dirty="0">
                <a:solidFill>
                  <a:srgbClr val="222222"/>
                </a:solidFill>
                <a:highlight>
                  <a:srgbClr val="FFFFFF"/>
                </a:highlight>
                <a:latin typeface="Arial"/>
                <a:ea typeface="Source Sans Pro"/>
                <a:cs typeface="Arial"/>
                <a:hlinkClick r:id="rId5"/>
              </a:rPr>
              <a:t>Developmental Psychology — How We Grow and Change</a:t>
            </a:r>
            <a:r>
              <a:rPr lang="en-GB" sz="1400" dirty="0">
                <a:solidFill>
                  <a:srgbClr val="222222"/>
                </a:solidFill>
                <a:highlight>
                  <a:srgbClr val="FFFFFF"/>
                </a:highlight>
                <a:latin typeface="Arial"/>
                <a:ea typeface="Source Sans Pro"/>
                <a:cs typeface="Arial"/>
              </a:rPr>
              <a:t> (Accessed: 6 June 2026).</a:t>
            </a:r>
            <a:endParaRPr lang="en-US" sz="1400">
              <a:solidFill>
                <a:srgbClr val="000000"/>
              </a:solidFill>
              <a:latin typeface="Arial"/>
              <a:ea typeface="Source Sans Pro"/>
              <a:cs typeface="Arial"/>
            </a:endParaRPr>
          </a:p>
          <a:p>
            <a:pPr marL="0" indent="0" algn="just">
              <a:lnSpc>
                <a:spcPct val="150000"/>
              </a:lnSpc>
              <a:buNone/>
            </a:pPr>
            <a:r>
              <a:rPr lang="en-GB" sz="1400" dirty="0" err="1">
                <a:solidFill>
                  <a:srgbClr val="222222"/>
                </a:solidFill>
                <a:highlight>
                  <a:srgbClr val="FFFFFF"/>
                </a:highlight>
                <a:latin typeface="Arial"/>
                <a:ea typeface="Source Sans Pro"/>
                <a:cs typeface="Arial"/>
              </a:rPr>
              <a:t>Psychologywriting</a:t>
            </a:r>
            <a:r>
              <a:rPr lang="en-GB" sz="1400" dirty="0">
                <a:solidFill>
                  <a:srgbClr val="222222"/>
                </a:solidFill>
                <a:highlight>
                  <a:srgbClr val="FFFFFF"/>
                </a:highlight>
                <a:latin typeface="Arial"/>
                <a:ea typeface="Source Sans Pro"/>
                <a:cs typeface="Arial"/>
              </a:rPr>
              <a:t> (2026) </a:t>
            </a:r>
            <a:r>
              <a:rPr lang="en-GB" sz="1400" dirty="0">
                <a:latin typeface="Arial"/>
                <a:cs typeface="Arial"/>
              </a:rPr>
              <a:t>Jean Piaget’s Cognitive Development Theory. </a:t>
            </a:r>
            <a:r>
              <a:rPr lang="en-GB" sz="1400" i="1" dirty="0">
                <a:latin typeface="Arial"/>
                <a:cs typeface="Arial"/>
              </a:rPr>
              <a:t>Critique of Theory. </a:t>
            </a:r>
            <a:r>
              <a:rPr lang="en-GB" sz="1400" dirty="0">
                <a:latin typeface="Arial"/>
                <a:cs typeface="Arial"/>
              </a:rPr>
              <a:t>Avai</a:t>
            </a:r>
            <a:r>
              <a:rPr lang="en-GB" sz="1400" dirty="0">
                <a:solidFill>
                  <a:srgbClr val="000000"/>
                </a:solidFill>
                <a:latin typeface="Arial"/>
                <a:ea typeface="Source Sans Pro"/>
                <a:cs typeface="Arial"/>
              </a:rPr>
              <a:t>lable at: </a:t>
            </a:r>
            <a:r>
              <a:rPr lang="en-GB" sz="1400" dirty="0">
                <a:solidFill>
                  <a:srgbClr val="000000"/>
                </a:solidFill>
                <a:latin typeface="Arial"/>
                <a:ea typeface="+mn-lt"/>
                <a:cs typeface="Arial"/>
                <a:hlinkClick r:id="rId6"/>
              </a:rPr>
              <a:t>Jean Piaget's Cognitive Development Theory | Psychology Paper Example</a:t>
            </a:r>
            <a:r>
              <a:rPr lang="en-GB" sz="1400" dirty="0">
                <a:solidFill>
                  <a:srgbClr val="000000"/>
                </a:solidFill>
                <a:highlight>
                  <a:srgbClr val="FFFFFF"/>
                </a:highlight>
                <a:latin typeface="Arial"/>
                <a:ea typeface="+mn-lt"/>
                <a:cs typeface="Arial"/>
              </a:rPr>
              <a:t> (Accessed: 13 June 2026).</a:t>
            </a:r>
            <a:endParaRPr lang="en-GB" sz="1400">
              <a:highlight>
                <a:srgbClr val="FFFFFF"/>
              </a:highlight>
              <a:latin typeface="Arial"/>
              <a:cs typeface="Arial"/>
            </a:endParaRPr>
          </a:p>
          <a:p>
            <a:pPr marL="0" indent="0" algn="just">
              <a:lnSpc>
                <a:spcPct val="150000"/>
              </a:lnSpc>
              <a:buNone/>
            </a:pPr>
            <a:r>
              <a:rPr lang="en-GB" sz="1400" dirty="0" err="1">
                <a:solidFill>
                  <a:srgbClr val="000000"/>
                </a:solidFill>
                <a:highlight>
                  <a:srgbClr val="FFFFFF"/>
                </a:highlight>
                <a:latin typeface="Arial"/>
                <a:ea typeface="Source Sans Pro"/>
                <a:cs typeface="Arial"/>
              </a:rPr>
              <a:t>SimplyPyschology</a:t>
            </a:r>
            <a:r>
              <a:rPr lang="en-GB" sz="1400" dirty="0">
                <a:solidFill>
                  <a:srgbClr val="000000"/>
                </a:solidFill>
                <a:highlight>
                  <a:srgbClr val="FFFFFF"/>
                </a:highlight>
                <a:latin typeface="Arial"/>
                <a:ea typeface="Source Sans Pro"/>
                <a:cs typeface="Arial"/>
              </a:rPr>
              <a:t> (2026)</a:t>
            </a:r>
            <a:r>
              <a:rPr lang="en-GB" sz="1400" i="1" dirty="0">
                <a:solidFill>
                  <a:srgbClr val="000000"/>
                </a:solidFill>
                <a:highlight>
                  <a:srgbClr val="FFFFFF"/>
                </a:highlight>
                <a:latin typeface="Arial"/>
                <a:ea typeface="Source Sans Pro"/>
                <a:cs typeface="Arial"/>
              </a:rPr>
              <a:t> Piaget’s Theory and Stages of Cognitive Development. </a:t>
            </a:r>
            <a:r>
              <a:rPr lang="en-GB" sz="1400" dirty="0">
                <a:solidFill>
                  <a:srgbClr val="000000"/>
                </a:solidFill>
                <a:highlight>
                  <a:srgbClr val="FFFFFF"/>
                </a:highlight>
                <a:latin typeface="Arial"/>
                <a:ea typeface="Source Sans Pro"/>
                <a:cs typeface="Arial"/>
              </a:rPr>
              <a:t>Available at: </a:t>
            </a:r>
            <a:r>
              <a:rPr lang="en-GB" sz="1400" dirty="0">
                <a:solidFill>
                  <a:srgbClr val="000000"/>
                </a:solidFill>
                <a:highlight>
                  <a:srgbClr val="FFFFFF"/>
                </a:highlight>
                <a:latin typeface="Arial"/>
                <a:ea typeface="Source Sans Pro"/>
                <a:cs typeface="Arial"/>
                <a:hlinkClick r:id="rId7"/>
              </a:rPr>
              <a:t>Piaget's Theory and Stages of Cognitive Development</a:t>
            </a:r>
            <a:r>
              <a:rPr lang="en-GB" sz="1400" dirty="0">
                <a:solidFill>
                  <a:srgbClr val="000000"/>
                </a:solidFill>
                <a:highlight>
                  <a:srgbClr val="FFFFFF"/>
                </a:highlight>
                <a:latin typeface="Arial"/>
                <a:ea typeface="Source Sans Pro"/>
                <a:cs typeface="Arial"/>
              </a:rPr>
              <a:t> (Accessed: 4 June 2026).</a:t>
            </a:r>
            <a:endParaRPr lang="en-GB" sz="1400">
              <a:highlight>
                <a:srgbClr val="FFFFFF"/>
              </a:highlight>
              <a:latin typeface="Arial"/>
              <a:cs typeface="Arial"/>
            </a:endParaRPr>
          </a:p>
          <a:p>
            <a:pPr marL="0" indent="0" algn="just">
              <a:lnSpc>
                <a:spcPct val="150000"/>
              </a:lnSpc>
              <a:buNone/>
            </a:pPr>
            <a:r>
              <a:rPr lang="en-GB" sz="1400">
                <a:solidFill>
                  <a:srgbClr val="222222"/>
                </a:solidFill>
                <a:highlight>
                  <a:srgbClr val="FFFFFF"/>
                </a:highlight>
                <a:latin typeface="Arial"/>
                <a:ea typeface="Source Sans Pro"/>
                <a:cs typeface="Arial"/>
              </a:rPr>
              <a:t>The family model (2018) </a:t>
            </a:r>
            <a:r>
              <a:rPr lang="en-GB" sz="1400" i="1" dirty="0">
                <a:solidFill>
                  <a:srgbClr val="222222"/>
                </a:solidFill>
                <a:highlight>
                  <a:srgbClr val="FFFFFF"/>
                </a:highlight>
                <a:latin typeface="Arial"/>
                <a:ea typeface="Source Sans Pro"/>
                <a:cs typeface="Arial"/>
              </a:rPr>
              <a:t>Six principles. </a:t>
            </a:r>
            <a:r>
              <a:rPr lang="en-GB" sz="1400" dirty="0">
                <a:solidFill>
                  <a:srgbClr val="222222"/>
                </a:solidFill>
                <a:highlight>
                  <a:srgbClr val="FFFFFF"/>
                </a:highlight>
                <a:latin typeface="Arial"/>
                <a:ea typeface="Source Sans Pro"/>
                <a:cs typeface="Arial"/>
              </a:rPr>
              <a:t>Available at: </a:t>
            </a:r>
            <a:r>
              <a:rPr lang="en-GB" sz="1400" dirty="0">
                <a:solidFill>
                  <a:srgbClr val="222222"/>
                </a:solidFill>
                <a:highlight>
                  <a:srgbClr val="FFFFFF"/>
                </a:highlight>
                <a:latin typeface="Arial"/>
                <a:ea typeface="Source Sans Pro"/>
                <a:cs typeface="Arial"/>
                <a:hlinkClick r:id="rId8"/>
              </a:rPr>
              <a:t>The Family Model Structure - The Family Model</a:t>
            </a:r>
            <a:r>
              <a:rPr lang="en-GB" sz="1400" dirty="0">
                <a:solidFill>
                  <a:srgbClr val="222222"/>
                </a:solidFill>
                <a:highlight>
                  <a:srgbClr val="FFFFFF"/>
                </a:highlight>
                <a:latin typeface="Arial"/>
                <a:ea typeface="Source Sans Pro"/>
                <a:cs typeface="Arial"/>
              </a:rPr>
              <a:t> (Accessed: 6 June 2026).</a:t>
            </a:r>
            <a:endParaRPr lang="en-GB" sz="1400" dirty="0">
              <a:latin typeface="Arial"/>
              <a:cs typeface="Arial"/>
            </a:endParaRPr>
          </a:p>
          <a:p>
            <a:pPr marL="0" indent="0" algn="just">
              <a:lnSpc>
                <a:spcPct val="150000"/>
              </a:lnSpc>
              <a:buNone/>
            </a:pPr>
            <a:r>
              <a:rPr lang="en-GB" sz="1400" dirty="0" err="1">
                <a:solidFill>
                  <a:srgbClr val="3A3A3A"/>
                </a:solidFill>
                <a:highlight>
                  <a:srgbClr val="FFFFFF"/>
                </a:highlight>
                <a:latin typeface="Arial"/>
                <a:ea typeface="Source Sans Pro"/>
                <a:cs typeface="Arial"/>
              </a:rPr>
              <a:t>Veraksa</a:t>
            </a:r>
            <a:r>
              <a:rPr lang="en-GB" sz="1400" dirty="0">
                <a:solidFill>
                  <a:srgbClr val="3A3A3A"/>
                </a:solidFill>
                <a:highlight>
                  <a:srgbClr val="FFFFFF"/>
                </a:highlight>
                <a:latin typeface="Arial"/>
                <a:ea typeface="Source Sans Pro"/>
                <a:cs typeface="Arial"/>
              </a:rPr>
              <a:t>, N. E. and </a:t>
            </a:r>
            <a:r>
              <a:rPr lang="en-GB" sz="1400" dirty="0" err="1">
                <a:solidFill>
                  <a:srgbClr val="3A3A3A"/>
                </a:solidFill>
                <a:highlight>
                  <a:srgbClr val="FFFFFF"/>
                </a:highlight>
                <a:latin typeface="Arial"/>
                <a:ea typeface="Source Sans Pro"/>
                <a:cs typeface="Arial"/>
              </a:rPr>
              <a:t>Pramling</a:t>
            </a:r>
            <a:r>
              <a:rPr lang="en-GB" sz="1400" dirty="0">
                <a:solidFill>
                  <a:srgbClr val="3A3A3A"/>
                </a:solidFill>
                <a:highlight>
                  <a:srgbClr val="FFFFFF"/>
                </a:highlight>
                <a:latin typeface="Arial"/>
                <a:ea typeface="Source Sans Pro"/>
                <a:cs typeface="Arial"/>
              </a:rPr>
              <a:t> Samuelsson, I. (Eds.). (2022) </a:t>
            </a:r>
            <a:r>
              <a:rPr lang="en-GB" sz="1400" i="1" dirty="0">
                <a:solidFill>
                  <a:srgbClr val="3A3A3A"/>
                </a:solidFill>
                <a:highlight>
                  <a:srgbClr val="FFFFFF"/>
                </a:highlight>
                <a:latin typeface="Arial"/>
                <a:ea typeface="Source Sans Pro"/>
                <a:cs typeface="Arial"/>
              </a:rPr>
              <a:t>Piaget and Vygotsky in XXI century : Discourse in early childhood education</a:t>
            </a:r>
            <a:r>
              <a:rPr lang="en-GB" sz="1400" dirty="0">
                <a:solidFill>
                  <a:srgbClr val="3A3A3A"/>
                </a:solidFill>
                <a:highlight>
                  <a:srgbClr val="FFFFFF"/>
                </a:highlight>
                <a:latin typeface="Arial"/>
                <a:ea typeface="Source Sans Pro"/>
                <a:cs typeface="Arial"/>
              </a:rPr>
              <a:t> (1st ed. 2022.). Springer International Publishing. </a:t>
            </a:r>
            <a:r>
              <a:rPr lang="en-GB" sz="1400" dirty="0">
                <a:solidFill>
                  <a:srgbClr val="3A3A3A"/>
                </a:solidFill>
                <a:highlight>
                  <a:srgbClr val="FFFFFF"/>
                </a:highlight>
                <a:latin typeface="Arial"/>
                <a:ea typeface="Source Sans Pro"/>
                <a:cs typeface="Arial"/>
                <a:hlinkClick r:id="rId9"/>
              </a:rPr>
              <a:t>https://doi.org/10.1007/978-3-031-05747-2</a:t>
            </a:r>
            <a:r>
              <a:rPr lang="en-GB" sz="1400" dirty="0">
                <a:solidFill>
                  <a:srgbClr val="000000"/>
                </a:solidFill>
                <a:highlight>
                  <a:srgbClr val="FFFFFF"/>
                </a:highlight>
                <a:latin typeface="Arial"/>
                <a:ea typeface="Source Sans Pro"/>
                <a:cs typeface="Arial"/>
              </a:rPr>
              <a:t> </a:t>
            </a:r>
            <a:r>
              <a:rPr lang="en-GB" sz="1400" dirty="0">
                <a:solidFill>
                  <a:srgbClr val="000000"/>
                </a:solidFill>
                <a:highlight>
                  <a:srgbClr val="F5F5F5"/>
                </a:highlight>
                <a:latin typeface="Arial"/>
                <a:ea typeface="Source Sans Pro"/>
                <a:cs typeface="Arial"/>
              </a:rPr>
              <a:t>(Accessed: 6 June 2026).</a:t>
            </a:r>
            <a:endParaRPr lang="en-GB" sz="1400" dirty="0">
              <a:latin typeface="Arial"/>
              <a:cs typeface="Arial"/>
            </a:endParaRPr>
          </a:p>
          <a:p>
            <a:pPr marL="0" indent="0" algn="just">
              <a:lnSpc>
                <a:spcPct val="150000"/>
              </a:lnSpc>
              <a:buNone/>
            </a:pPr>
            <a:r>
              <a:rPr lang="en-GB" sz="1400" dirty="0" err="1">
                <a:solidFill>
                  <a:srgbClr val="000000"/>
                </a:solidFill>
                <a:highlight>
                  <a:srgbClr val="FFFFFF"/>
                </a:highlight>
                <a:latin typeface="Arial"/>
                <a:ea typeface="Source Sans Pro"/>
                <a:cs typeface="Arial"/>
              </a:rPr>
              <a:t>Verywell</a:t>
            </a:r>
            <a:r>
              <a:rPr lang="en-GB" sz="1400" dirty="0">
                <a:solidFill>
                  <a:srgbClr val="000000"/>
                </a:solidFill>
                <a:highlight>
                  <a:srgbClr val="FFFFFF"/>
                </a:highlight>
                <a:latin typeface="Arial"/>
                <a:ea typeface="Source Sans Pro"/>
                <a:cs typeface="Arial"/>
              </a:rPr>
              <a:t> mind (2026) Stages of Cognitive Development Piaget's. </a:t>
            </a:r>
            <a:r>
              <a:rPr lang="en-GB" sz="1400" i="1" dirty="0">
                <a:solidFill>
                  <a:srgbClr val="000000"/>
                </a:solidFill>
                <a:highlight>
                  <a:srgbClr val="FFFFFF"/>
                </a:highlight>
                <a:latin typeface="Arial"/>
                <a:ea typeface="Source Sans Pro"/>
                <a:cs typeface="Arial"/>
              </a:rPr>
              <a:t>4 Stages of Cognitive Development Explained</a:t>
            </a:r>
            <a:r>
              <a:rPr lang="en-GB" sz="1400" dirty="0">
                <a:solidFill>
                  <a:srgbClr val="000000"/>
                </a:solidFill>
                <a:highlight>
                  <a:srgbClr val="FFFFFF"/>
                </a:highlight>
                <a:latin typeface="Arial"/>
                <a:ea typeface="Source Sans Pro"/>
                <a:cs typeface="Arial"/>
              </a:rPr>
              <a:t>, Available at: </a:t>
            </a:r>
            <a:r>
              <a:rPr lang="en-GB" sz="1400" dirty="0">
                <a:solidFill>
                  <a:srgbClr val="000000"/>
                </a:solidFill>
                <a:highlight>
                  <a:srgbClr val="FFFFFF"/>
                </a:highlight>
                <a:latin typeface="Arial"/>
                <a:ea typeface="Source Sans Pro"/>
                <a:cs typeface="Arial"/>
                <a:hlinkClick r:id="rId10"/>
              </a:rPr>
              <a:t>Piaget's 4 Stages of Cognitive Development Explained</a:t>
            </a:r>
            <a:r>
              <a:rPr lang="en-GB" sz="1400" dirty="0">
                <a:solidFill>
                  <a:srgbClr val="000000"/>
                </a:solidFill>
                <a:highlight>
                  <a:srgbClr val="FFFFFF"/>
                </a:highlight>
                <a:latin typeface="Arial"/>
                <a:ea typeface="Source Sans Pro"/>
                <a:cs typeface="Arial"/>
              </a:rPr>
              <a:t> (Accessed: 4 June 2026).</a:t>
            </a:r>
            <a:endParaRPr lang="en-GB" sz="1400" dirty="0"/>
          </a:p>
          <a:p>
            <a:pPr marL="0" indent="0">
              <a:buNone/>
            </a:pPr>
            <a:endParaRPr lang="en-GB" sz="1400" dirty="0">
              <a:latin typeface="Arial"/>
              <a:ea typeface="Calibri"/>
              <a:cs typeface="Arial"/>
            </a:endParaRPr>
          </a:p>
          <a:p>
            <a:pPr marL="0" indent="0">
              <a:buNone/>
            </a:pPr>
            <a:endParaRPr lang="en-GB" sz="1600">
              <a:latin typeface="Calibri"/>
              <a:ea typeface="Calibri"/>
              <a:cs typeface="Calibri"/>
            </a:endParaRPr>
          </a:p>
        </p:txBody>
      </p:sp>
    </p:spTree>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ed1f9eb208de803436a2a824e3b1bfbf">
  <xsd:schema xmlns:xsd="http://www.w3.org/2001/XMLSchema" xmlns:xs="http://www.w3.org/2001/XMLSchema" xmlns:p="http://schemas.microsoft.com/office/2006/metadata/properties" xmlns:ns3="3ef5847a-e696-4fee-a2c0-6c3f87568321" targetNamespace="http://schemas.microsoft.com/office/2006/metadata/properties" ma:root="true" ma:fieldsID="3b4cfd9ef9512fba5aed158eca5ec379"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5FB8B85A-72F7-42AC-8595-B6C2281AC888}">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DF62E10-FD4B-4DDC-8D3D-3E872AC9BA4D}">
  <ds:schemaRefs>
    <ds:schemaRef ds:uri="http://schemas.microsoft.com/sharepoint/v3/contenttype/forms"/>
  </ds:schemaRefs>
</ds:datastoreItem>
</file>

<file path=customXml/itemProps3.xml><?xml version="1.0" encoding="utf-8"?>
<ds:datastoreItem xmlns:ds="http://schemas.openxmlformats.org/officeDocument/2006/customXml" ds:itemID="{1B2DA329-81F0-4539-B7E0-6BB2D0527F66}">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AccentBoxVTI</vt:lpstr>
      <vt:lpstr>Module Code: LCHS4010   Module: Psychology in Health and Social Care  Assignment (Component 1, Presentation)  Name: Shackeria Nash Korylco  Student Number: 2509257  Lecturer: Alice Clayton </vt:lpstr>
      <vt:lpstr>Introduction</vt:lpstr>
      <vt:lpstr>Paiget’s Theory</vt:lpstr>
      <vt:lpstr>Key Concept</vt:lpstr>
      <vt:lpstr>Application to Issac</vt:lpstr>
      <vt:lpstr>Practical strategies and realistic interventions</vt:lpstr>
      <vt:lpstr>Play based learning</vt:lpstr>
      <vt:lpstr>Parental support and modelling</vt:lpstr>
      <vt:lpstr>Nature versus Nurture in Issac's case</vt:lpstr>
      <vt:lpstr>Piaget's strengths and weaknesses </vt:lpstr>
      <vt:lpstr>Alternative Vygotsky's Sociocultural Theory</vt:lpstr>
      <vt:lpstr>Overall Judgment of using Piaget's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Shackeria Nash</dc:creator>
  <cp:revision>869</cp:revision>
  <dcterms:created xsi:type="dcterms:W3CDTF">2026-06-01T10:48:54Z</dcterms:created>
  <dcterms:modified xsi:type="dcterms:W3CDTF">2026-06-13T01:08:10Z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