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8"/>
  </p:notesMasterIdLst>
  <p:sldIdLst>
    <p:sldId id="342" r:id="rId2"/>
    <p:sldId id="481" r:id="rId3"/>
    <p:sldId id="421" r:id="rId4"/>
    <p:sldId id="366" r:id="rId5"/>
    <p:sldId id="474" r:id="rId6"/>
    <p:sldId id="468" r:id="rId7"/>
    <p:sldId id="465" r:id="rId8"/>
    <p:sldId id="466" r:id="rId9"/>
    <p:sldId id="482" r:id="rId10"/>
    <p:sldId id="467" r:id="rId11"/>
    <p:sldId id="483" r:id="rId12"/>
    <p:sldId id="461" r:id="rId13"/>
    <p:sldId id="436" r:id="rId14"/>
    <p:sldId id="373" r:id="rId15"/>
    <p:sldId id="363" r:id="rId16"/>
    <p:sldId id="484"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6CC1AD-ABC6-4B56-8D7E-7719D40E0B0E}" v="2" dt="2024-01-11T16:21:30.7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2217" autoAdjust="0"/>
  </p:normalViewPr>
  <p:slideViewPr>
    <p:cSldViewPr snapToGrid="0">
      <p:cViewPr varScale="1">
        <p:scale>
          <a:sx n="87" d="100"/>
          <a:sy n="87" d="100"/>
        </p:scale>
        <p:origin x="8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4176C480-C5DF-44DD-80A8-3C6CA5F971F1}"/>
    <pc:docChg chg="undo custSel addSld delSld modSld">
      <pc:chgData name="Hoang Dang Nguyen" userId="1de6b3a7-5191-4a0c-8968-b8f905305e1d" providerId="ADAL" clId="{4176C480-C5DF-44DD-80A8-3C6CA5F971F1}" dt="2023-09-21T10:39:16.764" v="1308" actId="20577"/>
      <pc:docMkLst>
        <pc:docMk/>
      </pc:docMkLst>
      <pc:sldChg chg="del">
        <pc:chgData name="Hoang Dang Nguyen" userId="1de6b3a7-5191-4a0c-8968-b8f905305e1d" providerId="ADAL" clId="{4176C480-C5DF-44DD-80A8-3C6CA5F971F1}" dt="2023-09-20T13:48:19.445" v="1" actId="47"/>
        <pc:sldMkLst>
          <pc:docMk/>
          <pc:sldMk cId="3661340027" sldId="256"/>
        </pc:sldMkLst>
      </pc:sldChg>
      <pc:sldChg chg="del">
        <pc:chgData name="Hoang Dang Nguyen" userId="1de6b3a7-5191-4a0c-8968-b8f905305e1d" providerId="ADAL" clId="{4176C480-C5DF-44DD-80A8-3C6CA5F971F1}" dt="2023-09-20T13:48:20.181" v="2" actId="47"/>
        <pc:sldMkLst>
          <pc:docMk/>
          <pc:sldMk cId="2543127053" sldId="257"/>
        </pc:sldMkLst>
      </pc:sldChg>
      <pc:sldChg chg="add">
        <pc:chgData name="Hoang Dang Nguyen" userId="1de6b3a7-5191-4a0c-8968-b8f905305e1d" providerId="ADAL" clId="{4176C480-C5DF-44DD-80A8-3C6CA5F971F1}" dt="2023-09-20T13:48:17.753" v="0"/>
        <pc:sldMkLst>
          <pc:docMk/>
          <pc:sldMk cId="0" sldId="342"/>
        </pc:sldMkLst>
      </pc:sldChg>
      <pc:sldChg chg="add">
        <pc:chgData name="Hoang Dang Nguyen" userId="1de6b3a7-5191-4a0c-8968-b8f905305e1d" providerId="ADAL" clId="{4176C480-C5DF-44DD-80A8-3C6CA5F971F1}" dt="2023-09-20T13:48:17.753" v="0"/>
        <pc:sldMkLst>
          <pc:docMk/>
          <pc:sldMk cId="0" sldId="363"/>
        </pc:sldMkLst>
      </pc:sldChg>
      <pc:sldChg chg="add">
        <pc:chgData name="Hoang Dang Nguyen" userId="1de6b3a7-5191-4a0c-8968-b8f905305e1d" providerId="ADAL" clId="{4176C480-C5DF-44DD-80A8-3C6CA5F971F1}" dt="2023-09-20T13:48:17.753" v="0"/>
        <pc:sldMkLst>
          <pc:docMk/>
          <pc:sldMk cId="0" sldId="366"/>
        </pc:sldMkLst>
      </pc:sldChg>
      <pc:sldChg chg="add">
        <pc:chgData name="Hoang Dang Nguyen" userId="1de6b3a7-5191-4a0c-8968-b8f905305e1d" providerId="ADAL" clId="{4176C480-C5DF-44DD-80A8-3C6CA5F971F1}" dt="2023-09-20T13:48:17.753" v="0"/>
        <pc:sldMkLst>
          <pc:docMk/>
          <pc:sldMk cId="0" sldId="367"/>
        </pc:sldMkLst>
      </pc:sldChg>
      <pc:sldChg chg="modSp add mod">
        <pc:chgData name="Hoang Dang Nguyen" userId="1de6b3a7-5191-4a0c-8968-b8f905305e1d" providerId="ADAL" clId="{4176C480-C5DF-44DD-80A8-3C6CA5F971F1}" dt="2023-09-20T14:01:56.965" v="570" actId="113"/>
        <pc:sldMkLst>
          <pc:docMk/>
          <pc:sldMk cId="0" sldId="368"/>
        </pc:sldMkLst>
        <pc:spChg chg="mod">
          <ac:chgData name="Hoang Dang Nguyen" userId="1de6b3a7-5191-4a0c-8968-b8f905305e1d" providerId="ADAL" clId="{4176C480-C5DF-44DD-80A8-3C6CA5F971F1}" dt="2023-09-20T14:01:56.965" v="570" actId="113"/>
          <ac:spMkLst>
            <pc:docMk/>
            <pc:sldMk cId="0" sldId="368"/>
            <ac:spMk id="44035" creationId="{32CB01ED-1053-659D-FFA2-0F165697C76F}"/>
          </ac:spMkLst>
        </pc:spChg>
      </pc:sldChg>
      <pc:sldChg chg="add">
        <pc:chgData name="Hoang Dang Nguyen" userId="1de6b3a7-5191-4a0c-8968-b8f905305e1d" providerId="ADAL" clId="{4176C480-C5DF-44DD-80A8-3C6CA5F971F1}" dt="2023-09-20T13:48:17.753" v="0"/>
        <pc:sldMkLst>
          <pc:docMk/>
          <pc:sldMk cId="0" sldId="369"/>
        </pc:sldMkLst>
      </pc:sldChg>
      <pc:sldChg chg="modSp add mod">
        <pc:chgData name="Hoang Dang Nguyen" userId="1de6b3a7-5191-4a0c-8968-b8f905305e1d" providerId="ADAL" clId="{4176C480-C5DF-44DD-80A8-3C6CA5F971F1}" dt="2023-09-21T10:39:16.764" v="1308" actId="20577"/>
        <pc:sldMkLst>
          <pc:docMk/>
          <pc:sldMk cId="0" sldId="373"/>
        </pc:sldMkLst>
        <pc:spChg chg="mod">
          <ac:chgData name="Hoang Dang Nguyen" userId="1de6b3a7-5191-4a0c-8968-b8f905305e1d" providerId="ADAL" clId="{4176C480-C5DF-44DD-80A8-3C6CA5F971F1}" dt="2023-09-21T10:39:16.764" v="1308" actId="20577"/>
          <ac:spMkLst>
            <pc:docMk/>
            <pc:sldMk cId="0" sldId="373"/>
            <ac:spMk id="3" creationId="{C1384EE9-6F40-1556-CB6F-BEDBE6E6A81C}"/>
          </ac:spMkLst>
        </pc:spChg>
      </pc:sldChg>
      <pc:sldChg chg="addSp modSp add">
        <pc:chgData name="Hoang Dang Nguyen" userId="1de6b3a7-5191-4a0c-8968-b8f905305e1d" providerId="ADAL" clId="{4176C480-C5DF-44DD-80A8-3C6CA5F971F1}" dt="2023-09-20T15:15:30.890" v="1000" actId="1035"/>
        <pc:sldMkLst>
          <pc:docMk/>
          <pc:sldMk cId="0" sldId="380"/>
        </pc:sldMkLst>
        <pc:picChg chg="add mod">
          <ac:chgData name="Hoang Dang Nguyen" userId="1de6b3a7-5191-4a0c-8968-b8f905305e1d" providerId="ADAL" clId="{4176C480-C5DF-44DD-80A8-3C6CA5F971F1}" dt="2023-09-20T15:15:30.890" v="1000" actId="1035"/>
          <ac:picMkLst>
            <pc:docMk/>
            <pc:sldMk cId="0" sldId="380"/>
            <ac:picMk id="2" creationId="{AB0C55B5-FC4C-2F8E-271A-62FD986A913E}"/>
          </ac:picMkLst>
        </pc:picChg>
      </pc:sldChg>
      <pc:sldChg chg="add">
        <pc:chgData name="Hoang Dang Nguyen" userId="1de6b3a7-5191-4a0c-8968-b8f905305e1d" providerId="ADAL" clId="{4176C480-C5DF-44DD-80A8-3C6CA5F971F1}" dt="2023-09-20T13:48:17.753" v="0"/>
        <pc:sldMkLst>
          <pc:docMk/>
          <pc:sldMk cId="0" sldId="399"/>
        </pc:sldMkLst>
      </pc:sldChg>
      <pc:sldChg chg="add">
        <pc:chgData name="Hoang Dang Nguyen" userId="1de6b3a7-5191-4a0c-8968-b8f905305e1d" providerId="ADAL" clId="{4176C480-C5DF-44DD-80A8-3C6CA5F971F1}" dt="2023-09-20T13:48:17.753" v="0"/>
        <pc:sldMkLst>
          <pc:docMk/>
          <pc:sldMk cId="0" sldId="400"/>
        </pc:sldMkLst>
      </pc:sldChg>
      <pc:sldChg chg="add">
        <pc:chgData name="Hoang Dang Nguyen" userId="1de6b3a7-5191-4a0c-8968-b8f905305e1d" providerId="ADAL" clId="{4176C480-C5DF-44DD-80A8-3C6CA5F971F1}" dt="2023-09-20T13:48:17.753" v="0"/>
        <pc:sldMkLst>
          <pc:docMk/>
          <pc:sldMk cId="0" sldId="401"/>
        </pc:sldMkLst>
      </pc:sldChg>
      <pc:sldChg chg="add">
        <pc:chgData name="Hoang Dang Nguyen" userId="1de6b3a7-5191-4a0c-8968-b8f905305e1d" providerId="ADAL" clId="{4176C480-C5DF-44DD-80A8-3C6CA5F971F1}" dt="2023-09-20T13:48:17.753" v="0"/>
        <pc:sldMkLst>
          <pc:docMk/>
          <pc:sldMk cId="0" sldId="402"/>
        </pc:sldMkLst>
      </pc:sldChg>
      <pc:sldChg chg="add">
        <pc:chgData name="Hoang Dang Nguyen" userId="1de6b3a7-5191-4a0c-8968-b8f905305e1d" providerId="ADAL" clId="{4176C480-C5DF-44DD-80A8-3C6CA5F971F1}" dt="2023-09-20T13:48:17.753" v="0"/>
        <pc:sldMkLst>
          <pc:docMk/>
          <pc:sldMk cId="0" sldId="403"/>
        </pc:sldMkLst>
      </pc:sldChg>
      <pc:sldChg chg="add">
        <pc:chgData name="Hoang Dang Nguyen" userId="1de6b3a7-5191-4a0c-8968-b8f905305e1d" providerId="ADAL" clId="{4176C480-C5DF-44DD-80A8-3C6CA5F971F1}" dt="2023-09-20T13:48:17.753" v="0"/>
        <pc:sldMkLst>
          <pc:docMk/>
          <pc:sldMk cId="3613172321" sldId="404"/>
        </pc:sldMkLst>
      </pc:sldChg>
      <pc:sldChg chg="add">
        <pc:chgData name="Hoang Dang Nguyen" userId="1de6b3a7-5191-4a0c-8968-b8f905305e1d" providerId="ADAL" clId="{4176C480-C5DF-44DD-80A8-3C6CA5F971F1}" dt="2023-09-20T13:48:17.753" v="0"/>
        <pc:sldMkLst>
          <pc:docMk/>
          <pc:sldMk cId="2772748589" sldId="405"/>
        </pc:sldMkLst>
      </pc:sldChg>
      <pc:sldChg chg="add">
        <pc:chgData name="Hoang Dang Nguyen" userId="1de6b3a7-5191-4a0c-8968-b8f905305e1d" providerId="ADAL" clId="{4176C480-C5DF-44DD-80A8-3C6CA5F971F1}" dt="2023-09-20T13:48:17.753" v="0"/>
        <pc:sldMkLst>
          <pc:docMk/>
          <pc:sldMk cId="0" sldId="406"/>
        </pc:sldMkLst>
      </pc:sldChg>
      <pc:sldChg chg="add">
        <pc:chgData name="Hoang Dang Nguyen" userId="1de6b3a7-5191-4a0c-8968-b8f905305e1d" providerId="ADAL" clId="{4176C480-C5DF-44DD-80A8-3C6CA5F971F1}" dt="2023-09-20T13:48:17.753" v="0"/>
        <pc:sldMkLst>
          <pc:docMk/>
          <pc:sldMk cId="0" sldId="407"/>
        </pc:sldMkLst>
      </pc:sldChg>
      <pc:sldChg chg="add">
        <pc:chgData name="Hoang Dang Nguyen" userId="1de6b3a7-5191-4a0c-8968-b8f905305e1d" providerId="ADAL" clId="{4176C480-C5DF-44DD-80A8-3C6CA5F971F1}" dt="2023-09-20T13:48:17.753" v="0"/>
        <pc:sldMkLst>
          <pc:docMk/>
          <pc:sldMk cId="0" sldId="408"/>
        </pc:sldMkLst>
      </pc:sldChg>
      <pc:sldChg chg="add">
        <pc:chgData name="Hoang Dang Nguyen" userId="1de6b3a7-5191-4a0c-8968-b8f905305e1d" providerId="ADAL" clId="{4176C480-C5DF-44DD-80A8-3C6CA5F971F1}" dt="2023-09-20T13:48:17.753" v="0"/>
        <pc:sldMkLst>
          <pc:docMk/>
          <pc:sldMk cId="0" sldId="409"/>
        </pc:sldMkLst>
      </pc:sldChg>
      <pc:sldChg chg="modSp add mod">
        <pc:chgData name="Hoang Dang Nguyen" userId="1de6b3a7-5191-4a0c-8968-b8f905305e1d" providerId="ADAL" clId="{4176C480-C5DF-44DD-80A8-3C6CA5F971F1}" dt="2023-09-20T14:02:51.104" v="572" actId="113"/>
        <pc:sldMkLst>
          <pc:docMk/>
          <pc:sldMk cId="0" sldId="410"/>
        </pc:sldMkLst>
        <pc:spChg chg="mod">
          <ac:chgData name="Hoang Dang Nguyen" userId="1de6b3a7-5191-4a0c-8968-b8f905305e1d" providerId="ADAL" clId="{4176C480-C5DF-44DD-80A8-3C6CA5F971F1}" dt="2023-09-20T14:02:51.104" v="572" actId="113"/>
          <ac:spMkLst>
            <pc:docMk/>
            <pc:sldMk cId="0" sldId="410"/>
            <ac:spMk id="46083" creationId="{0A211206-E33B-BE34-FF3A-87ADCD770B47}"/>
          </ac:spMkLst>
        </pc:spChg>
      </pc:sldChg>
      <pc:sldChg chg="add">
        <pc:chgData name="Hoang Dang Nguyen" userId="1de6b3a7-5191-4a0c-8968-b8f905305e1d" providerId="ADAL" clId="{4176C480-C5DF-44DD-80A8-3C6CA5F971F1}" dt="2023-09-20T13:48:17.753" v="0"/>
        <pc:sldMkLst>
          <pc:docMk/>
          <pc:sldMk cId="0" sldId="411"/>
        </pc:sldMkLst>
      </pc:sldChg>
      <pc:sldChg chg="add">
        <pc:chgData name="Hoang Dang Nguyen" userId="1de6b3a7-5191-4a0c-8968-b8f905305e1d" providerId="ADAL" clId="{4176C480-C5DF-44DD-80A8-3C6CA5F971F1}" dt="2023-09-20T13:48:17.753" v="0"/>
        <pc:sldMkLst>
          <pc:docMk/>
          <pc:sldMk cId="0" sldId="412"/>
        </pc:sldMkLst>
      </pc:sldChg>
      <pc:sldChg chg="add">
        <pc:chgData name="Hoang Dang Nguyen" userId="1de6b3a7-5191-4a0c-8968-b8f905305e1d" providerId="ADAL" clId="{4176C480-C5DF-44DD-80A8-3C6CA5F971F1}" dt="2023-09-20T13:48:17.753" v="0"/>
        <pc:sldMkLst>
          <pc:docMk/>
          <pc:sldMk cId="0" sldId="413"/>
        </pc:sldMkLst>
      </pc:sldChg>
      <pc:sldChg chg="add">
        <pc:chgData name="Hoang Dang Nguyen" userId="1de6b3a7-5191-4a0c-8968-b8f905305e1d" providerId="ADAL" clId="{4176C480-C5DF-44DD-80A8-3C6CA5F971F1}" dt="2023-09-20T13:48:17.753" v="0"/>
        <pc:sldMkLst>
          <pc:docMk/>
          <pc:sldMk cId="0" sldId="414"/>
        </pc:sldMkLst>
      </pc:sldChg>
      <pc:sldChg chg="add">
        <pc:chgData name="Hoang Dang Nguyen" userId="1de6b3a7-5191-4a0c-8968-b8f905305e1d" providerId="ADAL" clId="{4176C480-C5DF-44DD-80A8-3C6CA5F971F1}" dt="2023-09-20T13:48:17.753" v="0"/>
        <pc:sldMkLst>
          <pc:docMk/>
          <pc:sldMk cId="0" sldId="416"/>
        </pc:sldMkLst>
      </pc:sldChg>
      <pc:sldChg chg="add">
        <pc:chgData name="Hoang Dang Nguyen" userId="1de6b3a7-5191-4a0c-8968-b8f905305e1d" providerId="ADAL" clId="{4176C480-C5DF-44DD-80A8-3C6CA5F971F1}" dt="2023-09-20T13:48:17.753" v="0"/>
        <pc:sldMkLst>
          <pc:docMk/>
          <pc:sldMk cId="0" sldId="417"/>
        </pc:sldMkLst>
      </pc:sldChg>
      <pc:sldChg chg="add">
        <pc:chgData name="Hoang Dang Nguyen" userId="1de6b3a7-5191-4a0c-8968-b8f905305e1d" providerId="ADAL" clId="{4176C480-C5DF-44DD-80A8-3C6CA5F971F1}" dt="2023-09-20T13:48:17.753" v="0"/>
        <pc:sldMkLst>
          <pc:docMk/>
          <pc:sldMk cId="0" sldId="418"/>
        </pc:sldMkLst>
      </pc:sldChg>
      <pc:sldChg chg="add">
        <pc:chgData name="Hoang Dang Nguyen" userId="1de6b3a7-5191-4a0c-8968-b8f905305e1d" providerId="ADAL" clId="{4176C480-C5DF-44DD-80A8-3C6CA5F971F1}" dt="2023-09-20T13:48:17.753" v="0"/>
        <pc:sldMkLst>
          <pc:docMk/>
          <pc:sldMk cId="0" sldId="419"/>
        </pc:sldMkLst>
      </pc:sldChg>
      <pc:sldChg chg="add">
        <pc:chgData name="Hoang Dang Nguyen" userId="1de6b3a7-5191-4a0c-8968-b8f905305e1d" providerId="ADAL" clId="{4176C480-C5DF-44DD-80A8-3C6CA5F971F1}" dt="2023-09-20T13:48:17.753" v="0"/>
        <pc:sldMkLst>
          <pc:docMk/>
          <pc:sldMk cId="0" sldId="420"/>
        </pc:sldMkLst>
      </pc:sldChg>
      <pc:sldChg chg="add">
        <pc:chgData name="Hoang Dang Nguyen" userId="1de6b3a7-5191-4a0c-8968-b8f905305e1d" providerId="ADAL" clId="{4176C480-C5DF-44DD-80A8-3C6CA5F971F1}" dt="2023-09-20T13:48:17.753" v="0"/>
        <pc:sldMkLst>
          <pc:docMk/>
          <pc:sldMk cId="0" sldId="421"/>
        </pc:sldMkLst>
      </pc:sldChg>
      <pc:sldChg chg="modSp add mod modNotesTx">
        <pc:chgData name="Hoang Dang Nguyen" userId="1de6b3a7-5191-4a0c-8968-b8f905305e1d" providerId="ADAL" clId="{4176C480-C5DF-44DD-80A8-3C6CA5F971F1}" dt="2023-09-21T09:15:52.422" v="1305" actId="5793"/>
        <pc:sldMkLst>
          <pc:docMk/>
          <pc:sldMk cId="290787176" sldId="422"/>
        </pc:sldMkLst>
        <pc:spChg chg="mod">
          <ac:chgData name="Hoang Dang Nguyen" userId="1de6b3a7-5191-4a0c-8968-b8f905305e1d" providerId="ADAL" clId="{4176C480-C5DF-44DD-80A8-3C6CA5F971F1}" dt="2023-09-20T14:22:31.356" v="994" actId="20577"/>
          <ac:spMkLst>
            <pc:docMk/>
            <pc:sldMk cId="290787176" sldId="422"/>
            <ac:spMk id="9218" creationId="{4E088C09-A337-52A5-8063-1E9134F65A62}"/>
          </ac:spMkLst>
        </pc:spChg>
      </pc:sldChg>
      <pc:sldChg chg="modSp add mod">
        <pc:chgData name="Hoang Dang Nguyen" userId="1de6b3a7-5191-4a0c-8968-b8f905305e1d" providerId="ADAL" clId="{4176C480-C5DF-44DD-80A8-3C6CA5F971F1}" dt="2023-09-20T13:56:16.440" v="258" actId="20577"/>
        <pc:sldMkLst>
          <pc:docMk/>
          <pc:sldMk cId="714084256" sldId="423"/>
        </pc:sldMkLst>
        <pc:spChg chg="mod">
          <ac:chgData name="Hoang Dang Nguyen" userId="1de6b3a7-5191-4a0c-8968-b8f905305e1d" providerId="ADAL" clId="{4176C480-C5DF-44DD-80A8-3C6CA5F971F1}" dt="2023-09-20T13:56:16.440" v="258" actId="20577"/>
          <ac:spMkLst>
            <pc:docMk/>
            <pc:sldMk cId="714084256" sldId="423"/>
            <ac:spMk id="12" creationId="{3C976E9C-3007-A345-D8C5-097FC6FF0039}"/>
          </ac:spMkLst>
        </pc:spChg>
      </pc:sldChg>
      <pc:sldChg chg="add">
        <pc:chgData name="Hoang Dang Nguyen" userId="1de6b3a7-5191-4a0c-8968-b8f905305e1d" providerId="ADAL" clId="{4176C480-C5DF-44DD-80A8-3C6CA5F971F1}" dt="2023-09-20T13:52:18.158" v="5"/>
        <pc:sldMkLst>
          <pc:docMk/>
          <pc:sldMk cId="2388187305" sldId="424"/>
        </pc:sldMkLst>
      </pc:sldChg>
      <pc:sldChg chg="modSp add mod">
        <pc:chgData name="Hoang Dang Nguyen" userId="1de6b3a7-5191-4a0c-8968-b8f905305e1d" providerId="ADAL" clId="{4176C480-C5DF-44DD-80A8-3C6CA5F971F1}" dt="2023-09-20T13:59:50.425" v="383" actId="20577"/>
        <pc:sldMkLst>
          <pc:docMk/>
          <pc:sldMk cId="1954790182" sldId="425"/>
        </pc:sldMkLst>
        <pc:spChg chg="mod">
          <ac:chgData name="Hoang Dang Nguyen" userId="1de6b3a7-5191-4a0c-8968-b8f905305e1d" providerId="ADAL" clId="{4176C480-C5DF-44DD-80A8-3C6CA5F971F1}" dt="2023-09-20T13:58:59.257" v="261" actId="20577"/>
          <ac:spMkLst>
            <pc:docMk/>
            <pc:sldMk cId="1954790182" sldId="425"/>
            <ac:spMk id="2" creationId="{007D365B-71E8-EEA1-3C2D-EE7B7FEDE7A4}"/>
          </ac:spMkLst>
        </pc:spChg>
        <pc:spChg chg="mod">
          <ac:chgData name="Hoang Dang Nguyen" userId="1de6b3a7-5191-4a0c-8968-b8f905305e1d" providerId="ADAL" clId="{4176C480-C5DF-44DD-80A8-3C6CA5F971F1}" dt="2023-09-20T13:59:50.425" v="383" actId="20577"/>
          <ac:spMkLst>
            <pc:docMk/>
            <pc:sldMk cId="1954790182" sldId="425"/>
            <ac:spMk id="12" creationId="{3C976E9C-3007-A345-D8C5-097FC6FF0039}"/>
          </ac:spMkLst>
        </pc:spChg>
      </pc:sldChg>
      <pc:sldChg chg="add">
        <pc:chgData name="Hoang Dang Nguyen" userId="1de6b3a7-5191-4a0c-8968-b8f905305e1d" providerId="ADAL" clId="{4176C480-C5DF-44DD-80A8-3C6CA5F971F1}" dt="2023-09-20T13:58:56.494" v="259"/>
        <pc:sldMkLst>
          <pc:docMk/>
          <pc:sldMk cId="2849146447" sldId="426"/>
        </pc:sldMkLst>
      </pc:sldChg>
      <pc:sldChg chg="modSp add mod">
        <pc:chgData name="Hoang Dang Nguyen" userId="1de6b3a7-5191-4a0c-8968-b8f905305e1d" providerId="ADAL" clId="{4176C480-C5DF-44DD-80A8-3C6CA5F971F1}" dt="2023-09-20T14:01:23.441" v="565" actId="6549"/>
        <pc:sldMkLst>
          <pc:docMk/>
          <pc:sldMk cId="4224723609" sldId="427"/>
        </pc:sldMkLst>
        <pc:spChg chg="mod">
          <ac:chgData name="Hoang Dang Nguyen" userId="1de6b3a7-5191-4a0c-8968-b8f905305e1d" providerId="ADAL" clId="{4176C480-C5DF-44DD-80A8-3C6CA5F971F1}" dt="2023-09-20T14:01:23.441" v="565" actId="6549"/>
          <ac:spMkLst>
            <pc:docMk/>
            <pc:sldMk cId="4224723609" sldId="427"/>
            <ac:spMk id="12" creationId="{3C976E9C-3007-A345-D8C5-097FC6FF0039}"/>
          </ac:spMkLst>
        </pc:spChg>
      </pc:sldChg>
      <pc:sldChg chg="add">
        <pc:chgData name="Hoang Dang Nguyen" userId="1de6b3a7-5191-4a0c-8968-b8f905305e1d" providerId="ADAL" clId="{4176C480-C5DF-44DD-80A8-3C6CA5F971F1}" dt="2023-09-20T14:00:17.939" v="384"/>
        <pc:sldMkLst>
          <pc:docMk/>
          <pc:sldMk cId="2618352493" sldId="428"/>
        </pc:sldMkLst>
      </pc:sldChg>
      <pc:sldChg chg="modSp add mod">
        <pc:chgData name="Hoang Dang Nguyen" userId="1de6b3a7-5191-4a0c-8968-b8f905305e1d" providerId="ADAL" clId="{4176C480-C5DF-44DD-80A8-3C6CA5F971F1}" dt="2023-09-20T14:05:27.806" v="741" actId="6549"/>
        <pc:sldMkLst>
          <pc:docMk/>
          <pc:sldMk cId="238811503" sldId="429"/>
        </pc:sldMkLst>
        <pc:spChg chg="mod">
          <ac:chgData name="Hoang Dang Nguyen" userId="1de6b3a7-5191-4a0c-8968-b8f905305e1d" providerId="ADAL" clId="{4176C480-C5DF-44DD-80A8-3C6CA5F971F1}" dt="2023-09-20T14:04:36.354" v="645" actId="20577"/>
          <ac:spMkLst>
            <pc:docMk/>
            <pc:sldMk cId="238811503" sldId="429"/>
            <ac:spMk id="2" creationId="{007D365B-71E8-EEA1-3C2D-EE7B7FEDE7A4}"/>
          </ac:spMkLst>
        </pc:spChg>
        <pc:spChg chg="mod">
          <ac:chgData name="Hoang Dang Nguyen" userId="1de6b3a7-5191-4a0c-8968-b8f905305e1d" providerId="ADAL" clId="{4176C480-C5DF-44DD-80A8-3C6CA5F971F1}" dt="2023-09-20T14:05:27.806" v="741" actId="6549"/>
          <ac:spMkLst>
            <pc:docMk/>
            <pc:sldMk cId="238811503" sldId="429"/>
            <ac:spMk id="12" creationId="{3C976E9C-3007-A345-D8C5-097FC6FF0039}"/>
          </ac:spMkLst>
        </pc:spChg>
      </pc:sldChg>
      <pc:sldChg chg="add del">
        <pc:chgData name="Hoang Dang Nguyen" userId="1de6b3a7-5191-4a0c-8968-b8f905305e1d" providerId="ADAL" clId="{4176C480-C5DF-44DD-80A8-3C6CA5F971F1}" dt="2023-09-21T09:52:45.991" v="1306" actId="47"/>
        <pc:sldMkLst>
          <pc:docMk/>
          <pc:sldMk cId="1619021294" sldId="430"/>
        </pc:sldMkLst>
      </pc:sldChg>
      <pc:sldChg chg="modSp add mod">
        <pc:chgData name="Hoang Dang Nguyen" userId="1de6b3a7-5191-4a0c-8968-b8f905305e1d" providerId="ADAL" clId="{4176C480-C5DF-44DD-80A8-3C6CA5F971F1}" dt="2023-09-20T14:04:14.179" v="643" actId="20577"/>
        <pc:sldMkLst>
          <pc:docMk/>
          <pc:sldMk cId="1436413093" sldId="431"/>
        </pc:sldMkLst>
        <pc:spChg chg="mod">
          <ac:chgData name="Hoang Dang Nguyen" userId="1de6b3a7-5191-4a0c-8968-b8f905305e1d" providerId="ADAL" clId="{4176C480-C5DF-44DD-80A8-3C6CA5F971F1}" dt="2023-09-20T14:03:48.340" v="575" actId="20577"/>
          <ac:spMkLst>
            <pc:docMk/>
            <pc:sldMk cId="1436413093" sldId="431"/>
            <ac:spMk id="2" creationId="{007D365B-71E8-EEA1-3C2D-EE7B7FEDE7A4}"/>
          </ac:spMkLst>
        </pc:spChg>
        <pc:spChg chg="mod">
          <ac:chgData name="Hoang Dang Nguyen" userId="1de6b3a7-5191-4a0c-8968-b8f905305e1d" providerId="ADAL" clId="{4176C480-C5DF-44DD-80A8-3C6CA5F971F1}" dt="2023-09-20T14:04:14.179" v="643" actId="20577"/>
          <ac:spMkLst>
            <pc:docMk/>
            <pc:sldMk cId="1436413093" sldId="431"/>
            <ac:spMk id="12" creationId="{3C976E9C-3007-A345-D8C5-097FC6FF0039}"/>
          </ac:spMkLst>
        </pc:spChg>
      </pc:sldChg>
      <pc:sldChg chg="add">
        <pc:chgData name="Hoang Dang Nguyen" userId="1de6b3a7-5191-4a0c-8968-b8f905305e1d" providerId="ADAL" clId="{4176C480-C5DF-44DD-80A8-3C6CA5F971F1}" dt="2023-09-20T14:03:45.361" v="573"/>
        <pc:sldMkLst>
          <pc:docMk/>
          <pc:sldMk cId="62040637" sldId="432"/>
        </pc:sldMkLst>
      </pc:sldChg>
      <pc:sldChg chg="modSp add mod">
        <pc:chgData name="Hoang Dang Nguyen" userId="1de6b3a7-5191-4a0c-8968-b8f905305e1d" providerId="ADAL" clId="{4176C480-C5DF-44DD-80A8-3C6CA5F971F1}" dt="2023-09-20T14:42:01.777" v="998" actId="20577"/>
        <pc:sldMkLst>
          <pc:docMk/>
          <pc:sldMk cId="2124964315" sldId="433"/>
        </pc:sldMkLst>
        <pc:spChg chg="mod">
          <ac:chgData name="Hoang Dang Nguyen" userId="1de6b3a7-5191-4a0c-8968-b8f905305e1d" providerId="ADAL" clId="{4176C480-C5DF-44DD-80A8-3C6CA5F971F1}" dt="2023-09-20T14:06:51.936" v="757" actId="404"/>
          <ac:spMkLst>
            <pc:docMk/>
            <pc:sldMk cId="2124964315" sldId="433"/>
            <ac:spMk id="3" creationId="{362B46A2-8D14-3CF2-4830-85B7761379B4}"/>
          </ac:spMkLst>
        </pc:spChg>
        <pc:spChg chg="mod">
          <ac:chgData name="Hoang Dang Nguyen" userId="1de6b3a7-5191-4a0c-8968-b8f905305e1d" providerId="ADAL" clId="{4176C480-C5DF-44DD-80A8-3C6CA5F971F1}" dt="2023-09-20T14:42:01.777" v="998" actId="20577"/>
          <ac:spMkLst>
            <pc:docMk/>
            <pc:sldMk cId="2124964315" sldId="433"/>
            <ac:spMk id="6" creationId="{12C77B3C-9D92-ACE7-D4D2-B345FB18B400}"/>
          </ac:spMkLst>
        </pc:spChg>
      </pc:sldChg>
      <pc:sldChg chg="add">
        <pc:chgData name="Hoang Dang Nguyen" userId="1de6b3a7-5191-4a0c-8968-b8f905305e1d" providerId="ADAL" clId="{4176C480-C5DF-44DD-80A8-3C6CA5F971F1}" dt="2023-09-20T14:07:31.628" v="765"/>
        <pc:sldMkLst>
          <pc:docMk/>
          <pc:sldMk cId="4288001336" sldId="434"/>
        </pc:sldMkLst>
      </pc:sldChg>
      <pc:sldChg chg="add">
        <pc:chgData name="Hoang Dang Nguyen" userId="1de6b3a7-5191-4a0c-8968-b8f905305e1d" providerId="ADAL" clId="{4176C480-C5DF-44DD-80A8-3C6CA5F971F1}" dt="2023-09-20T14:07:36.705" v="766"/>
        <pc:sldMkLst>
          <pc:docMk/>
          <pc:sldMk cId="1233194692" sldId="435"/>
        </pc:sldMkLst>
      </pc:sldChg>
      <pc:sldChg chg="addSp modSp add mod modNotesTx">
        <pc:chgData name="Hoang Dang Nguyen" userId="1de6b3a7-5191-4a0c-8968-b8f905305e1d" providerId="ADAL" clId="{4176C480-C5DF-44DD-80A8-3C6CA5F971F1}" dt="2023-09-21T09:10:51.968" v="1083" actId="6549"/>
        <pc:sldMkLst>
          <pc:docMk/>
          <pc:sldMk cId="3814033428" sldId="436"/>
        </pc:sldMkLst>
        <pc:spChg chg="mod">
          <ac:chgData name="Hoang Dang Nguyen" userId="1de6b3a7-5191-4a0c-8968-b8f905305e1d" providerId="ADAL" clId="{4176C480-C5DF-44DD-80A8-3C6CA5F971F1}" dt="2023-09-21T09:10:51.968" v="1083" actId="6549"/>
          <ac:spMkLst>
            <pc:docMk/>
            <pc:sldMk cId="3814033428" sldId="436"/>
            <ac:spMk id="3" creationId="{1115277C-4362-B22D-0C37-362DB9B801AC}"/>
          </ac:spMkLst>
        </pc:spChg>
        <pc:picChg chg="add mod">
          <ac:chgData name="Hoang Dang Nguyen" userId="1de6b3a7-5191-4a0c-8968-b8f905305e1d" providerId="ADAL" clId="{4176C480-C5DF-44DD-80A8-3C6CA5F971F1}" dt="2023-09-20T14:14:25.920" v="906" actId="1076"/>
          <ac:picMkLst>
            <pc:docMk/>
            <pc:sldMk cId="3814033428" sldId="436"/>
            <ac:picMk id="1026" creationId="{2BEFBA33-9D04-C184-A04B-E2E3A11EA751}"/>
          </ac:picMkLst>
        </pc:picChg>
      </pc:sldChg>
      <pc:sldChg chg="add del">
        <pc:chgData name="Hoang Dang Nguyen" userId="1de6b3a7-5191-4a0c-8968-b8f905305e1d" providerId="ADAL" clId="{4176C480-C5DF-44DD-80A8-3C6CA5F971F1}" dt="2023-09-20T15:17:52.646" v="1001" actId="47"/>
        <pc:sldMkLst>
          <pc:docMk/>
          <pc:sldMk cId="1235186761" sldId="437"/>
        </pc:sldMkLst>
      </pc:sldChg>
      <pc:sldChg chg="add del replId">
        <pc:chgData name="Hoang Dang Nguyen" userId="1de6b3a7-5191-4a0c-8968-b8f905305e1d" providerId="ADAL" clId="{4176C480-C5DF-44DD-80A8-3C6CA5F971F1}" dt="2023-09-20T15:17:56.679" v="1002" actId="47"/>
        <pc:sldMkLst>
          <pc:docMk/>
          <pc:sldMk cId="2040149829" sldId="438"/>
        </pc:sldMkLst>
      </pc:sldChg>
    </pc:docChg>
  </pc:docChgLst>
  <pc:docChgLst>
    <pc:chgData name="Hoang Dang Nguyen" userId="1de6b3a7-5191-4a0c-8968-b8f905305e1d" providerId="ADAL" clId="{E0B4A104-24F5-4444-8B9A-BB42DE2CE20E}"/>
    <pc:docChg chg="undo custSel addSld delSld modSld sldOrd">
      <pc:chgData name="Hoang Dang Nguyen" userId="1de6b3a7-5191-4a0c-8968-b8f905305e1d" providerId="ADAL" clId="{E0B4A104-24F5-4444-8B9A-BB42DE2CE20E}" dt="2024-01-08T12:02:42.705" v="1161" actId="20577"/>
      <pc:docMkLst>
        <pc:docMk/>
      </pc:docMkLst>
      <pc:sldChg chg="modSp mod">
        <pc:chgData name="Hoang Dang Nguyen" userId="1de6b3a7-5191-4a0c-8968-b8f905305e1d" providerId="ADAL" clId="{E0B4A104-24F5-4444-8B9A-BB42DE2CE20E}" dt="2024-01-05T21:43:21.340" v="32" actId="20577"/>
        <pc:sldMkLst>
          <pc:docMk/>
          <pc:sldMk cId="0" sldId="342"/>
        </pc:sldMkLst>
        <pc:spChg chg="mod">
          <ac:chgData name="Hoang Dang Nguyen" userId="1de6b3a7-5191-4a0c-8968-b8f905305e1d" providerId="ADAL" clId="{E0B4A104-24F5-4444-8B9A-BB42DE2CE20E}" dt="2024-01-05T21:43:21.340" v="32" actId="20577"/>
          <ac:spMkLst>
            <pc:docMk/>
            <pc:sldMk cId="0" sldId="342"/>
            <ac:spMk id="6148" creationId="{B03C41A6-7F92-3E98-4A55-C01F05788F39}"/>
          </ac:spMkLst>
        </pc:spChg>
      </pc:sldChg>
      <pc:sldChg chg="modSp mod ord">
        <pc:chgData name="Hoang Dang Nguyen" userId="1de6b3a7-5191-4a0c-8968-b8f905305e1d" providerId="ADAL" clId="{E0B4A104-24F5-4444-8B9A-BB42DE2CE20E}" dt="2024-01-08T11:31:09.580" v="217"/>
        <pc:sldMkLst>
          <pc:docMk/>
          <pc:sldMk cId="0" sldId="366"/>
        </pc:sldMkLst>
        <pc:spChg chg="mod">
          <ac:chgData name="Hoang Dang Nguyen" userId="1de6b3a7-5191-4a0c-8968-b8f905305e1d" providerId="ADAL" clId="{E0B4A104-24F5-4444-8B9A-BB42DE2CE20E}" dt="2024-01-05T21:43:30.766" v="53" actId="21"/>
          <ac:spMkLst>
            <pc:docMk/>
            <pc:sldMk cId="0" sldId="366"/>
            <ac:spMk id="9218" creationId="{1CA15F00-959D-6A33-495F-E30AAFD4C10E}"/>
          </ac:spMkLst>
        </pc:spChg>
        <pc:spChg chg="mod">
          <ac:chgData name="Hoang Dang Nguyen" userId="1de6b3a7-5191-4a0c-8968-b8f905305e1d" providerId="ADAL" clId="{E0B4A104-24F5-4444-8B9A-BB42DE2CE20E}" dt="2024-01-05T21:44:07.043" v="56" actId="6549"/>
          <ac:spMkLst>
            <pc:docMk/>
            <pc:sldMk cId="0" sldId="366"/>
            <ac:spMk id="9219" creationId="{CC9080E7-7437-1057-6AA4-225BBDCDCC00}"/>
          </ac:spMkLst>
        </pc:spChg>
      </pc:sldChg>
      <pc:sldChg chg="addSp delSp modSp add mod">
        <pc:chgData name="Hoang Dang Nguyen" userId="1de6b3a7-5191-4a0c-8968-b8f905305e1d" providerId="ADAL" clId="{E0B4A104-24F5-4444-8B9A-BB42DE2CE20E}" dt="2024-01-05T21:47:42.783" v="211" actId="1076"/>
        <pc:sldMkLst>
          <pc:docMk/>
          <pc:sldMk cId="0" sldId="368"/>
        </pc:sldMkLst>
        <pc:spChg chg="mod">
          <ac:chgData name="Hoang Dang Nguyen" userId="1de6b3a7-5191-4a0c-8968-b8f905305e1d" providerId="ADAL" clId="{E0B4A104-24F5-4444-8B9A-BB42DE2CE20E}" dt="2024-01-05T21:47:42.783" v="211" actId="1076"/>
          <ac:spMkLst>
            <pc:docMk/>
            <pc:sldMk cId="0" sldId="368"/>
            <ac:spMk id="3" creationId="{86D8FAC7-571B-56DF-F14F-FDA844415512}"/>
          </ac:spMkLst>
        </pc:spChg>
        <pc:spChg chg="add del">
          <ac:chgData name="Hoang Dang Nguyen" userId="1de6b3a7-5191-4a0c-8968-b8f905305e1d" providerId="ADAL" clId="{E0B4A104-24F5-4444-8B9A-BB42DE2CE20E}" dt="2024-01-05T21:47:29.778" v="203" actId="22"/>
          <ac:spMkLst>
            <pc:docMk/>
            <pc:sldMk cId="0" sldId="368"/>
            <ac:spMk id="6" creationId="{6C7FDD62-D7D3-196A-BBF0-765F2AA276CA}"/>
          </ac:spMkLst>
        </pc:spChg>
        <pc:spChg chg="mod">
          <ac:chgData name="Hoang Dang Nguyen" userId="1de6b3a7-5191-4a0c-8968-b8f905305e1d" providerId="ADAL" clId="{E0B4A104-24F5-4444-8B9A-BB42DE2CE20E}" dt="2024-01-05T21:47:30.587" v="204"/>
          <ac:spMkLst>
            <pc:docMk/>
            <pc:sldMk cId="0" sldId="368"/>
            <ac:spMk id="44034" creationId="{5311A707-6629-D5F1-DBE2-BEE9160C47EA}"/>
          </ac:spMkLst>
        </pc:spChg>
        <pc:graphicFrameChg chg="mod modGraphic">
          <ac:chgData name="Hoang Dang Nguyen" userId="1de6b3a7-5191-4a0c-8968-b8f905305e1d" providerId="ADAL" clId="{E0B4A104-24F5-4444-8B9A-BB42DE2CE20E}" dt="2024-01-05T21:47:39.667" v="210" actId="14100"/>
          <ac:graphicFrameMkLst>
            <pc:docMk/>
            <pc:sldMk cId="0" sldId="368"/>
            <ac:graphicFrameMk id="2" creationId="{4D95AB65-A266-3BFE-E451-BC366BEE5B6A}"/>
          </ac:graphicFrameMkLst>
        </pc:graphicFrameChg>
      </pc:sldChg>
      <pc:sldChg chg="del">
        <pc:chgData name="Hoang Dang Nguyen" userId="1de6b3a7-5191-4a0c-8968-b8f905305e1d" providerId="ADAL" clId="{E0B4A104-24F5-4444-8B9A-BB42DE2CE20E}" dt="2024-01-08T11:32:27.199" v="254" actId="47"/>
        <pc:sldMkLst>
          <pc:docMk/>
          <pc:sldMk cId="0" sldId="369"/>
        </pc:sldMkLst>
      </pc:sldChg>
      <pc:sldChg chg="del">
        <pc:chgData name="Hoang Dang Nguyen" userId="1de6b3a7-5191-4a0c-8968-b8f905305e1d" providerId="ADAL" clId="{E0B4A104-24F5-4444-8B9A-BB42DE2CE20E}" dt="2024-01-08T12:02:05.731" v="1116" actId="47"/>
        <pc:sldMkLst>
          <pc:docMk/>
          <pc:sldMk cId="0" sldId="380"/>
        </pc:sldMkLst>
      </pc:sldChg>
      <pc:sldChg chg="modSp add mod modNotesTx">
        <pc:chgData name="Hoang Dang Nguyen" userId="1de6b3a7-5191-4a0c-8968-b8f905305e1d" providerId="ADAL" clId="{E0B4A104-24F5-4444-8B9A-BB42DE2CE20E}" dt="2024-01-08T11:37:56.567" v="839" actId="20577"/>
        <pc:sldMkLst>
          <pc:docMk/>
          <pc:sldMk cId="0" sldId="400"/>
        </pc:sldMkLst>
        <pc:spChg chg="mod">
          <ac:chgData name="Hoang Dang Nguyen" userId="1de6b3a7-5191-4a0c-8968-b8f905305e1d" providerId="ADAL" clId="{E0B4A104-24F5-4444-8B9A-BB42DE2CE20E}" dt="2024-01-08T11:37:48.849" v="827" actId="403"/>
          <ac:spMkLst>
            <pc:docMk/>
            <pc:sldMk cId="0" sldId="400"/>
            <ac:spMk id="9219" creationId="{F47C8737-8878-5073-0EFE-50D948CB9D2B}"/>
          </ac:spMkLst>
        </pc:spChg>
        <pc:spChg chg="mod">
          <ac:chgData name="Hoang Dang Nguyen" userId="1de6b3a7-5191-4a0c-8968-b8f905305e1d" providerId="ADAL" clId="{E0B4A104-24F5-4444-8B9A-BB42DE2CE20E}" dt="2024-01-05T21:45:53.488" v="147"/>
          <ac:spMkLst>
            <pc:docMk/>
            <pc:sldMk cId="0" sldId="400"/>
            <ac:spMk id="17410" creationId="{EC9AF00A-4E25-2AB7-581D-98906AADEB40}"/>
          </ac:spMkLst>
        </pc:spChg>
      </pc:sldChg>
      <pc:sldChg chg="addSp delSp modSp add mod">
        <pc:chgData name="Hoang Dang Nguyen" userId="1de6b3a7-5191-4a0c-8968-b8f905305e1d" providerId="ADAL" clId="{E0B4A104-24F5-4444-8B9A-BB42DE2CE20E}" dt="2024-01-05T21:47:22.113" v="200" actId="22"/>
        <pc:sldMkLst>
          <pc:docMk/>
          <pc:sldMk cId="0" sldId="403"/>
        </pc:sldMkLst>
        <pc:spChg chg="add del">
          <ac:chgData name="Hoang Dang Nguyen" userId="1de6b3a7-5191-4a0c-8968-b8f905305e1d" providerId="ADAL" clId="{E0B4A104-24F5-4444-8B9A-BB42DE2CE20E}" dt="2024-01-05T21:47:20.573" v="198" actId="22"/>
          <ac:spMkLst>
            <pc:docMk/>
            <pc:sldMk cId="0" sldId="403"/>
            <ac:spMk id="3" creationId="{E50A6EBA-EDDA-4E47-532C-C255B33D938B}"/>
          </ac:spMkLst>
        </pc:spChg>
        <pc:spChg chg="add del">
          <ac:chgData name="Hoang Dang Nguyen" userId="1de6b3a7-5191-4a0c-8968-b8f905305e1d" providerId="ADAL" clId="{E0B4A104-24F5-4444-8B9A-BB42DE2CE20E}" dt="2024-01-05T21:47:22.113" v="200" actId="22"/>
          <ac:spMkLst>
            <pc:docMk/>
            <pc:sldMk cId="0" sldId="403"/>
            <ac:spMk id="6" creationId="{746487DC-A876-1807-A19E-9EBC8AE41082}"/>
          </ac:spMkLst>
        </pc:spChg>
        <pc:spChg chg="mod">
          <ac:chgData name="Hoang Dang Nguyen" userId="1de6b3a7-5191-4a0c-8968-b8f905305e1d" providerId="ADAL" clId="{E0B4A104-24F5-4444-8B9A-BB42DE2CE20E}" dt="2024-01-05T21:46:46.846" v="169"/>
          <ac:spMkLst>
            <pc:docMk/>
            <pc:sldMk cId="0" sldId="403"/>
            <ac:spMk id="21506" creationId="{E55067A4-9EC5-CE39-350D-9B391493078C}"/>
          </ac:spMkLst>
        </pc:spChg>
        <pc:spChg chg="mod">
          <ac:chgData name="Hoang Dang Nguyen" userId="1de6b3a7-5191-4a0c-8968-b8f905305e1d" providerId="ADAL" clId="{E0B4A104-24F5-4444-8B9A-BB42DE2CE20E}" dt="2024-01-05T21:46:54.087" v="196" actId="403"/>
          <ac:spMkLst>
            <pc:docMk/>
            <pc:sldMk cId="0" sldId="403"/>
            <ac:spMk id="21507" creationId="{055F24E3-7628-3496-0A66-02E8A7677E8C}"/>
          </ac:spMkLst>
        </pc:spChg>
      </pc:sldChg>
      <pc:sldChg chg="del">
        <pc:chgData name="Hoang Dang Nguyen" userId="1de6b3a7-5191-4a0c-8968-b8f905305e1d" providerId="ADAL" clId="{E0B4A104-24F5-4444-8B9A-BB42DE2CE20E}" dt="2024-01-08T11:32:24.838" v="244" actId="47"/>
        <pc:sldMkLst>
          <pc:docMk/>
          <pc:sldMk cId="3613172321" sldId="404"/>
        </pc:sldMkLst>
      </pc:sldChg>
      <pc:sldChg chg="del">
        <pc:chgData name="Hoang Dang Nguyen" userId="1de6b3a7-5191-4a0c-8968-b8f905305e1d" providerId="ADAL" clId="{E0B4A104-24F5-4444-8B9A-BB42DE2CE20E}" dt="2024-01-08T11:32:25.033" v="245" actId="47"/>
        <pc:sldMkLst>
          <pc:docMk/>
          <pc:sldMk cId="2772748589" sldId="405"/>
        </pc:sldMkLst>
      </pc:sldChg>
      <pc:sldChg chg="del">
        <pc:chgData name="Hoang Dang Nguyen" userId="1de6b3a7-5191-4a0c-8968-b8f905305e1d" providerId="ADAL" clId="{E0B4A104-24F5-4444-8B9A-BB42DE2CE20E}" dt="2024-01-08T11:32:25.783" v="249" actId="47"/>
        <pc:sldMkLst>
          <pc:docMk/>
          <pc:sldMk cId="0" sldId="419"/>
        </pc:sldMkLst>
      </pc:sldChg>
      <pc:sldChg chg="modSp mod">
        <pc:chgData name="Hoang Dang Nguyen" userId="1de6b3a7-5191-4a0c-8968-b8f905305e1d" providerId="ADAL" clId="{E0B4A104-24F5-4444-8B9A-BB42DE2CE20E}" dt="2024-01-05T16:44:14.968" v="22" actId="20577"/>
        <pc:sldMkLst>
          <pc:docMk/>
          <pc:sldMk cId="0" sldId="421"/>
        </pc:sldMkLst>
        <pc:spChg chg="mod">
          <ac:chgData name="Hoang Dang Nguyen" userId="1de6b3a7-5191-4a0c-8968-b8f905305e1d" providerId="ADAL" clId="{E0B4A104-24F5-4444-8B9A-BB42DE2CE20E}" dt="2024-01-05T16:44:14.968" v="22" actId="20577"/>
          <ac:spMkLst>
            <pc:docMk/>
            <pc:sldMk cId="0" sldId="421"/>
            <ac:spMk id="7171" creationId="{2A2F879C-01D9-3C8A-0F3C-4A9703AA2CE4}"/>
          </ac:spMkLst>
        </pc:spChg>
      </pc:sldChg>
      <pc:sldChg chg="add">
        <pc:chgData name="Hoang Dang Nguyen" userId="1de6b3a7-5191-4a0c-8968-b8f905305e1d" providerId="ADAL" clId="{E0B4A104-24F5-4444-8B9A-BB42DE2CE20E}" dt="2024-01-05T21:46:09.781" v="167"/>
        <pc:sldMkLst>
          <pc:docMk/>
          <pc:sldMk cId="626447684" sldId="424"/>
        </pc:sldMkLst>
      </pc:sldChg>
      <pc:sldChg chg="modSp add mod">
        <pc:chgData name="Hoang Dang Nguyen" userId="1de6b3a7-5191-4a0c-8968-b8f905305e1d" providerId="ADAL" clId="{E0B4A104-24F5-4444-8B9A-BB42DE2CE20E}" dt="2024-01-05T21:48:30.745" v="215"/>
        <pc:sldMkLst>
          <pc:docMk/>
          <pc:sldMk cId="466523251" sldId="430"/>
        </pc:sldMkLst>
        <pc:spChg chg="mod">
          <ac:chgData name="Hoang Dang Nguyen" userId="1de6b3a7-5191-4a0c-8968-b8f905305e1d" providerId="ADAL" clId="{E0B4A104-24F5-4444-8B9A-BB42DE2CE20E}" dt="2024-01-05T21:48:30.745" v="215"/>
          <ac:spMkLst>
            <pc:docMk/>
            <pc:sldMk cId="466523251" sldId="430"/>
            <ac:spMk id="23554" creationId="{9D8A9A21-FA3B-7D94-F7B9-02C597F037AF}"/>
          </ac:spMkLst>
        </pc:spChg>
      </pc:sldChg>
      <pc:sldChg chg="modSp mod">
        <pc:chgData name="Hoang Dang Nguyen" userId="1de6b3a7-5191-4a0c-8968-b8f905305e1d" providerId="ADAL" clId="{E0B4A104-24F5-4444-8B9A-BB42DE2CE20E}" dt="2024-01-08T11:32:43.115" v="267" actId="20577"/>
        <pc:sldMkLst>
          <pc:docMk/>
          <pc:sldMk cId="2124964315" sldId="433"/>
        </pc:sldMkLst>
        <pc:spChg chg="mod">
          <ac:chgData name="Hoang Dang Nguyen" userId="1de6b3a7-5191-4a0c-8968-b8f905305e1d" providerId="ADAL" clId="{E0B4A104-24F5-4444-8B9A-BB42DE2CE20E}" dt="2024-01-08T11:32:41.618" v="266" actId="20577"/>
          <ac:spMkLst>
            <pc:docMk/>
            <pc:sldMk cId="2124964315" sldId="433"/>
            <ac:spMk id="3" creationId="{362B46A2-8D14-3CF2-4830-85B7761379B4}"/>
          </ac:spMkLst>
        </pc:spChg>
        <pc:spChg chg="mod">
          <ac:chgData name="Hoang Dang Nguyen" userId="1de6b3a7-5191-4a0c-8968-b8f905305e1d" providerId="ADAL" clId="{E0B4A104-24F5-4444-8B9A-BB42DE2CE20E}" dt="2024-01-08T11:32:43.115" v="267" actId="20577"/>
          <ac:spMkLst>
            <pc:docMk/>
            <pc:sldMk cId="2124964315" sldId="433"/>
            <ac:spMk id="6" creationId="{12C77B3C-9D92-ACE7-D4D2-B345FB18B400}"/>
          </ac:spMkLst>
        </pc:spChg>
      </pc:sldChg>
      <pc:sldChg chg="addSp delSp modSp mod">
        <pc:chgData name="Hoang Dang Nguyen" userId="1de6b3a7-5191-4a0c-8968-b8f905305e1d" providerId="ADAL" clId="{E0B4A104-24F5-4444-8B9A-BB42DE2CE20E}" dt="2024-01-08T11:33:22.127" v="279" actId="1076"/>
        <pc:sldMkLst>
          <pc:docMk/>
          <pc:sldMk cId="3814033428" sldId="436"/>
        </pc:sldMkLst>
        <pc:spChg chg="mod">
          <ac:chgData name="Hoang Dang Nguyen" userId="1de6b3a7-5191-4a0c-8968-b8f905305e1d" providerId="ADAL" clId="{E0B4A104-24F5-4444-8B9A-BB42DE2CE20E}" dt="2024-01-08T11:32:52.396" v="274" actId="20577"/>
          <ac:spMkLst>
            <pc:docMk/>
            <pc:sldMk cId="3814033428" sldId="436"/>
            <ac:spMk id="3" creationId="{1115277C-4362-B22D-0C37-362DB9B801AC}"/>
          </ac:spMkLst>
        </pc:spChg>
        <pc:picChg chg="add mod">
          <ac:chgData name="Hoang Dang Nguyen" userId="1de6b3a7-5191-4a0c-8968-b8f905305e1d" providerId="ADAL" clId="{E0B4A104-24F5-4444-8B9A-BB42DE2CE20E}" dt="2024-01-08T11:33:22.127" v="279" actId="1076"/>
          <ac:picMkLst>
            <pc:docMk/>
            <pc:sldMk cId="3814033428" sldId="436"/>
            <ac:picMk id="7" creationId="{5691776D-001F-10F6-F8B9-944BB77EA648}"/>
          </ac:picMkLst>
        </pc:picChg>
        <pc:picChg chg="del">
          <ac:chgData name="Hoang Dang Nguyen" userId="1de6b3a7-5191-4a0c-8968-b8f905305e1d" providerId="ADAL" clId="{E0B4A104-24F5-4444-8B9A-BB42DE2CE20E}" dt="2024-01-08T11:32:54.840" v="275" actId="478"/>
          <ac:picMkLst>
            <pc:docMk/>
            <pc:sldMk cId="3814033428" sldId="436"/>
            <ac:picMk id="1026" creationId="{2BEFBA33-9D04-C184-A04B-E2E3A11EA751}"/>
          </ac:picMkLst>
        </pc:picChg>
      </pc:sldChg>
      <pc:sldChg chg="del">
        <pc:chgData name="Hoang Dang Nguyen" userId="1de6b3a7-5191-4a0c-8968-b8f905305e1d" providerId="ADAL" clId="{E0B4A104-24F5-4444-8B9A-BB42DE2CE20E}" dt="2024-01-08T11:32:21.428" v="235" actId="47"/>
        <pc:sldMkLst>
          <pc:docMk/>
          <pc:sldMk cId="3846736167" sldId="437"/>
        </pc:sldMkLst>
      </pc:sldChg>
      <pc:sldChg chg="del">
        <pc:chgData name="Hoang Dang Nguyen" userId="1de6b3a7-5191-4a0c-8968-b8f905305e1d" providerId="ADAL" clId="{E0B4A104-24F5-4444-8B9A-BB42DE2CE20E}" dt="2024-01-08T11:32:21.933" v="236" actId="47"/>
        <pc:sldMkLst>
          <pc:docMk/>
          <pc:sldMk cId="4147534294" sldId="438"/>
        </pc:sldMkLst>
      </pc:sldChg>
      <pc:sldChg chg="del">
        <pc:chgData name="Hoang Dang Nguyen" userId="1de6b3a7-5191-4a0c-8968-b8f905305e1d" providerId="ADAL" clId="{E0B4A104-24F5-4444-8B9A-BB42DE2CE20E}" dt="2024-01-08T11:32:23.188" v="237" actId="47"/>
        <pc:sldMkLst>
          <pc:docMk/>
          <pc:sldMk cId="3825696754" sldId="439"/>
        </pc:sldMkLst>
      </pc:sldChg>
      <pc:sldChg chg="del">
        <pc:chgData name="Hoang Dang Nguyen" userId="1de6b3a7-5191-4a0c-8968-b8f905305e1d" providerId="ADAL" clId="{E0B4A104-24F5-4444-8B9A-BB42DE2CE20E}" dt="2024-01-08T11:32:24.100" v="240" actId="47"/>
        <pc:sldMkLst>
          <pc:docMk/>
          <pc:sldMk cId="827091277" sldId="440"/>
        </pc:sldMkLst>
      </pc:sldChg>
      <pc:sldChg chg="del">
        <pc:chgData name="Hoang Dang Nguyen" userId="1de6b3a7-5191-4a0c-8968-b8f905305e1d" providerId="ADAL" clId="{E0B4A104-24F5-4444-8B9A-BB42DE2CE20E}" dt="2024-01-08T11:32:23.681" v="238" actId="47"/>
        <pc:sldMkLst>
          <pc:docMk/>
          <pc:sldMk cId="2742646009" sldId="441"/>
        </pc:sldMkLst>
      </pc:sldChg>
      <pc:sldChg chg="del">
        <pc:chgData name="Hoang Dang Nguyen" userId="1de6b3a7-5191-4a0c-8968-b8f905305e1d" providerId="ADAL" clId="{E0B4A104-24F5-4444-8B9A-BB42DE2CE20E}" dt="2024-01-08T11:32:23.909" v="239" actId="47"/>
        <pc:sldMkLst>
          <pc:docMk/>
          <pc:sldMk cId="3351957265" sldId="442"/>
        </pc:sldMkLst>
      </pc:sldChg>
      <pc:sldChg chg="del">
        <pc:chgData name="Hoang Dang Nguyen" userId="1de6b3a7-5191-4a0c-8968-b8f905305e1d" providerId="ADAL" clId="{E0B4A104-24F5-4444-8B9A-BB42DE2CE20E}" dt="2024-01-08T11:32:24.282" v="241" actId="47"/>
        <pc:sldMkLst>
          <pc:docMk/>
          <pc:sldMk cId="338656571" sldId="444"/>
        </pc:sldMkLst>
      </pc:sldChg>
      <pc:sldChg chg="del">
        <pc:chgData name="Hoang Dang Nguyen" userId="1de6b3a7-5191-4a0c-8968-b8f905305e1d" providerId="ADAL" clId="{E0B4A104-24F5-4444-8B9A-BB42DE2CE20E}" dt="2024-01-08T11:32:24.453" v="242" actId="47"/>
        <pc:sldMkLst>
          <pc:docMk/>
          <pc:sldMk cId="99216182" sldId="445"/>
        </pc:sldMkLst>
      </pc:sldChg>
      <pc:sldChg chg="del">
        <pc:chgData name="Hoang Dang Nguyen" userId="1de6b3a7-5191-4a0c-8968-b8f905305e1d" providerId="ADAL" clId="{E0B4A104-24F5-4444-8B9A-BB42DE2CE20E}" dt="2024-01-08T11:32:24.645" v="243" actId="47"/>
        <pc:sldMkLst>
          <pc:docMk/>
          <pc:sldMk cId="1456666734" sldId="446"/>
        </pc:sldMkLst>
      </pc:sldChg>
      <pc:sldChg chg="del">
        <pc:chgData name="Hoang Dang Nguyen" userId="1de6b3a7-5191-4a0c-8968-b8f905305e1d" providerId="ADAL" clId="{E0B4A104-24F5-4444-8B9A-BB42DE2CE20E}" dt="2024-01-08T11:32:25.211" v="246" actId="47"/>
        <pc:sldMkLst>
          <pc:docMk/>
          <pc:sldMk cId="2877152714" sldId="447"/>
        </pc:sldMkLst>
      </pc:sldChg>
      <pc:sldChg chg="del">
        <pc:chgData name="Hoang Dang Nguyen" userId="1de6b3a7-5191-4a0c-8968-b8f905305e1d" providerId="ADAL" clId="{E0B4A104-24F5-4444-8B9A-BB42DE2CE20E}" dt="2024-01-08T11:32:25.407" v="247" actId="47"/>
        <pc:sldMkLst>
          <pc:docMk/>
          <pc:sldMk cId="1856680686" sldId="448"/>
        </pc:sldMkLst>
      </pc:sldChg>
      <pc:sldChg chg="del">
        <pc:chgData name="Hoang Dang Nguyen" userId="1de6b3a7-5191-4a0c-8968-b8f905305e1d" providerId="ADAL" clId="{E0B4A104-24F5-4444-8B9A-BB42DE2CE20E}" dt="2024-01-08T11:32:26.316" v="250" actId="47"/>
        <pc:sldMkLst>
          <pc:docMk/>
          <pc:sldMk cId="3238805129" sldId="449"/>
        </pc:sldMkLst>
      </pc:sldChg>
      <pc:sldChg chg="del">
        <pc:chgData name="Hoang Dang Nguyen" userId="1de6b3a7-5191-4a0c-8968-b8f905305e1d" providerId="ADAL" clId="{E0B4A104-24F5-4444-8B9A-BB42DE2CE20E}" dt="2024-01-08T11:32:25.617" v="248" actId="47"/>
        <pc:sldMkLst>
          <pc:docMk/>
          <pc:sldMk cId="3612913559" sldId="450"/>
        </pc:sldMkLst>
      </pc:sldChg>
      <pc:sldChg chg="del">
        <pc:chgData name="Hoang Dang Nguyen" userId="1de6b3a7-5191-4a0c-8968-b8f905305e1d" providerId="ADAL" clId="{E0B4A104-24F5-4444-8B9A-BB42DE2CE20E}" dt="2024-01-08T11:32:26.517" v="251" actId="47"/>
        <pc:sldMkLst>
          <pc:docMk/>
          <pc:sldMk cId="3011267330" sldId="452"/>
        </pc:sldMkLst>
      </pc:sldChg>
      <pc:sldChg chg="del">
        <pc:chgData name="Hoang Dang Nguyen" userId="1de6b3a7-5191-4a0c-8968-b8f905305e1d" providerId="ADAL" clId="{E0B4A104-24F5-4444-8B9A-BB42DE2CE20E}" dt="2024-01-08T11:32:26.730" v="252" actId="47"/>
        <pc:sldMkLst>
          <pc:docMk/>
          <pc:sldMk cId="1770967947" sldId="453"/>
        </pc:sldMkLst>
      </pc:sldChg>
      <pc:sldChg chg="del">
        <pc:chgData name="Hoang Dang Nguyen" userId="1de6b3a7-5191-4a0c-8968-b8f905305e1d" providerId="ADAL" clId="{E0B4A104-24F5-4444-8B9A-BB42DE2CE20E}" dt="2024-01-08T11:32:27.007" v="253" actId="47"/>
        <pc:sldMkLst>
          <pc:docMk/>
          <pc:sldMk cId="2571157775" sldId="454"/>
        </pc:sldMkLst>
      </pc:sldChg>
      <pc:sldChg chg="delSp modSp add del mod">
        <pc:chgData name="Hoang Dang Nguyen" userId="1de6b3a7-5191-4a0c-8968-b8f905305e1d" providerId="ADAL" clId="{E0B4A104-24F5-4444-8B9A-BB42DE2CE20E}" dt="2024-01-08T11:32:36.634" v="265" actId="20577"/>
        <pc:sldMkLst>
          <pc:docMk/>
          <pc:sldMk cId="2647263247" sldId="455"/>
        </pc:sldMkLst>
        <pc:spChg chg="mod">
          <ac:chgData name="Hoang Dang Nguyen" userId="1de6b3a7-5191-4a0c-8968-b8f905305e1d" providerId="ADAL" clId="{E0B4A104-24F5-4444-8B9A-BB42DE2CE20E}" dt="2024-01-08T11:32:36.634" v="265" actId="20577"/>
          <ac:spMkLst>
            <pc:docMk/>
            <pc:sldMk cId="2647263247" sldId="455"/>
            <ac:spMk id="2" creationId="{07099AA1-6A93-82D6-1E63-2E55516844BE}"/>
          </ac:spMkLst>
        </pc:spChg>
        <pc:spChg chg="mod">
          <ac:chgData name="Hoang Dang Nguyen" userId="1de6b3a7-5191-4a0c-8968-b8f905305e1d" providerId="ADAL" clId="{E0B4A104-24F5-4444-8B9A-BB42DE2CE20E}" dt="2024-01-08T11:32:32.139" v="257" actId="20577"/>
          <ac:spMkLst>
            <pc:docMk/>
            <pc:sldMk cId="2647263247" sldId="455"/>
            <ac:spMk id="9" creationId="{C543B1CB-9D3C-FA69-7F72-AB2B10412785}"/>
          </ac:spMkLst>
        </pc:spChg>
        <pc:picChg chg="del">
          <ac:chgData name="Hoang Dang Nguyen" userId="1de6b3a7-5191-4a0c-8968-b8f905305e1d" providerId="ADAL" clId="{E0B4A104-24F5-4444-8B9A-BB42DE2CE20E}" dt="2024-01-08T11:32:32.810" v="258" actId="478"/>
          <ac:picMkLst>
            <pc:docMk/>
            <pc:sldMk cId="2647263247" sldId="455"/>
            <ac:picMk id="7" creationId="{2C12B800-F9F6-52F7-8B36-8EDFB2316758}"/>
          </ac:picMkLst>
        </pc:picChg>
      </pc:sldChg>
      <pc:sldChg chg="addSp delSp add del mod addAnim delAnim modNotesTx">
        <pc:chgData name="Hoang Dang Nguyen" userId="1de6b3a7-5191-4a0c-8968-b8f905305e1d" providerId="ADAL" clId="{E0B4A104-24F5-4444-8B9A-BB42DE2CE20E}" dt="2024-01-08T11:32:06.902" v="234" actId="47"/>
        <pc:sldMkLst>
          <pc:docMk/>
          <pc:sldMk cId="1158607922" sldId="456"/>
        </pc:sldMkLst>
        <pc:picChg chg="add del">
          <ac:chgData name="Hoang Dang Nguyen" userId="1de6b3a7-5191-4a0c-8968-b8f905305e1d" providerId="ADAL" clId="{E0B4A104-24F5-4444-8B9A-BB42DE2CE20E}" dt="2024-01-08T11:31:52.461" v="225" actId="478"/>
          <ac:picMkLst>
            <pc:docMk/>
            <pc:sldMk cId="1158607922" sldId="456"/>
            <ac:picMk id="3" creationId="{500ECA89-5A3B-D371-A1B2-264231824E25}"/>
          </ac:picMkLst>
        </pc:picChg>
      </pc:sldChg>
      <pc:sldChg chg="modSp add mod modNotesTx">
        <pc:chgData name="Hoang Dang Nguyen" userId="1de6b3a7-5191-4a0c-8968-b8f905305e1d" providerId="ADAL" clId="{E0B4A104-24F5-4444-8B9A-BB42DE2CE20E}" dt="2024-01-08T12:02:42.705" v="1161" actId="20577"/>
        <pc:sldMkLst>
          <pc:docMk/>
          <pc:sldMk cId="4061318979" sldId="457"/>
        </pc:sldMkLst>
        <pc:spChg chg="mod">
          <ac:chgData name="Hoang Dang Nguyen" userId="1de6b3a7-5191-4a0c-8968-b8f905305e1d" providerId="ADAL" clId="{E0B4A104-24F5-4444-8B9A-BB42DE2CE20E}" dt="2024-01-05T21:44:46.468" v="73" actId="20577"/>
          <ac:spMkLst>
            <pc:docMk/>
            <pc:sldMk cId="4061318979" sldId="457"/>
            <ac:spMk id="9218" creationId="{1CA15F00-959D-6A33-495F-E30AAFD4C10E}"/>
          </ac:spMkLst>
        </pc:spChg>
        <pc:spChg chg="mod">
          <ac:chgData name="Hoang Dang Nguyen" userId="1de6b3a7-5191-4a0c-8968-b8f905305e1d" providerId="ADAL" clId="{E0B4A104-24F5-4444-8B9A-BB42DE2CE20E}" dt="2024-01-08T12:02:42.705" v="1161" actId="20577"/>
          <ac:spMkLst>
            <pc:docMk/>
            <pc:sldMk cId="4061318979" sldId="457"/>
            <ac:spMk id="9219" creationId="{CC9080E7-7437-1057-6AA4-225BBDCDCC00}"/>
          </ac:spMkLst>
        </pc:spChg>
      </pc:sldChg>
      <pc:sldChg chg="modSp add mod">
        <pc:chgData name="Hoang Dang Nguyen" userId="1de6b3a7-5191-4a0c-8968-b8f905305e1d" providerId="ADAL" clId="{E0B4A104-24F5-4444-8B9A-BB42DE2CE20E}" dt="2024-01-05T21:45:32.530" v="145" actId="20577"/>
        <pc:sldMkLst>
          <pc:docMk/>
          <pc:sldMk cId="154313630" sldId="458"/>
        </pc:sldMkLst>
        <pc:spChg chg="mod">
          <ac:chgData name="Hoang Dang Nguyen" userId="1de6b3a7-5191-4a0c-8968-b8f905305e1d" providerId="ADAL" clId="{E0B4A104-24F5-4444-8B9A-BB42DE2CE20E}" dt="2024-01-05T21:45:05.602" v="132" actId="6549"/>
          <ac:spMkLst>
            <pc:docMk/>
            <pc:sldMk cId="154313630" sldId="458"/>
            <ac:spMk id="9218" creationId="{1CA15F00-959D-6A33-495F-E30AAFD4C10E}"/>
          </ac:spMkLst>
        </pc:spChg>
        <pc:spChg chg="mod">
          <ac:chgData name="Hoang Dang Nguyen" userId="1de6b3a7-5191-4a0c-8968-b8f905305e1d" providerId="ADAL" clId="{E0B4A104-24F5-4444-8B9A-BB42DE2CE20E}" dt="2024-01-05T21:45:32.530" v="145" actId="20577"/>
          <ac:spMkLst>
            <pc:docMk/>
            <pc:sldMk cId="154313630" sldId="458"/>
            <ac:spMk id="9219" creationId="{CC9080E7-7437-1057-6AA4-225BBDCDCC00}"/>
          </ac:spMkLst>
        </pc:spChg>
      </pc:sldChg>
      <pc:sldChg chg="add">
        <pc:chgData name="Hoang Dang Nguyen" userId="1de6b3a7-5191-4a0c-8968-b8f905305e1d" providerId="ADAL" clId="{E0B4A104-24F5-4444-8B9A-BB42DE2CE20E}" dt="2024-01-05T21:45:25.384" v="138"/>
        <pc:sldMkLst>
          <pc:docMk/>
          <pc:sldMk cId="3726978693" sldId="459"/>
        </pc:sldMkLst>
      </pc:sldChg>
      <pc:sldChg chg="add del">
        <pc:chgData name="Hoang Dang Nguyen" userId="1de6b3a7-5191-4a0c-8968-b8f905305e1d" providerId="ADAL" clId="{E0B4A104-24F5-4444-8B9A-BB42DE2CE20E}" dt="2024-01-08T11:45:08.665" v="1114" actId="47"/>
        <pc:sldMkLst>
          <pc:docMk/>
          <pc:sldMk cId="1268473950" sldId="460"/>
        </pc:sldMkLst>
      </pc:sldChg>
      <pc:sldChg chg="modSp add mod">
        <pc:chgData name="Hoang Dang Nguyen" userId="1de6b3a7-5191-4a0c-8968-b8f905305e1d" providerId="ADAL" clId="{E0B4A104-24F5-4444-8B9A-BB42DE2CE20E}" dt="2024-01-08T11:32:05.018" v="233" actId="20577"/>
        <pc:sldMkLst>
          <pc:docMk/>
          <pc:sldMk cId="1100971740" sldId="461"/>
        </pc:sldMkLst>
        <pc:spChg chg="mod">
          <ac:chgData name="Hoang Dang Nguyen" userId="1de6b3a7-5191-4a0c-8968-b8f905305e1d" providerId="ADAL" clId="{E0B4A104-24F5-4444-8B9A-BB42DE2CE20E}" dt="2024-01-08T11:32:05.018" v="233" actId="20577"/>
          <ac:spMkLst>
            <pc:docMk/>
            <pc:sldMk cId="1100971740" sldId="461"/>
            <ac:spMk id="9219" creationId="{CC9080E7-7437-1057-6AA4-225BBDCDCC00}"/>
          </ac:spMkLst>
        </pc:spChg>
      </pc:sldChg>
      <pc:sldChg chg="add del">
        <pc:chgData name="Hoang Dang Nguyen" userId="1de6b3a7-5191-4a0c-8968-b8f905305e1d" providerId="ADAL" clId="{E0B4A104-24F5-4444-8B9A-BB42DE2CE20E}" dt="2024-01-08T11:31:51.554" v="223"/>
        <pc:sldMkLst>
          <pc:docMk/>
          <pc:sldMk cId="3767588715" sldId="461"/>
        </pc:sldMkLst>
      </pc:sldChg>
      <pc:sldChg chg="add del">
        <pc:chgData name="Hoang Dang Nguyen" userId="1de6b3a7-5191-4a0c-8968-b8f905305e1d" providerId="ADAL" clId="{E0B4A104-24F5-4444-8B9A-BB42DE2CE20E}" dt="2024-01-08T11:45:09.918" v="1115" actId="47"/>
        <pc:sldMkLst>
          <pc:docMk/>
          <pc:sldMk cId="815221225" sldId="462"/>
        </pc:sldMkLst>
      </pc:sldChg>
      <pc:sldChg chg="modSp add mod">
        <pc:chgData name="Hoang Dang Nguyen" userId="1de6b3a7-5191-4a0c-8968-b8f905305e1d" providerId="ADAL" clId="{E0B4A104-24F5-4444-8B9A-BB42DE2CE20E}" dt="2024-01-08T11:36:20.571" v="824" actId="20577"/>
        <pc:sldMkLst>
          <pc:docMk/>
          <pc:sldMk cId="126554529" sldId="463"/>
        </pc:sldMkLst>
        <pc:spChg chg="mod">
          <ac:chgData name="Hoang Dang Nguyen" userId="1de6b3a7-5191-4a0c-8968-b8f905305e1d" providerId="ADAL" clId="{E0B4A104-24F5-4444-8B9A-BB42DE2CE20E}" dt="2024-01-08T11:34:40.083" v="442" actId="20577"/>
          <ac:spMkLst>
            <pc:docMk/>
            <pc:sldMk cId="126554529" sldId="463"/>
            <ac:spMk id="2" creationId="{07099AA1-6A93-82D6-1E63-2E55516844BE}"/>
          </ac:spMkLst>
        </pc:spChg>
        <pc:spChg chg="mod">
          <ac:chgData name="Hoang Dang Nguyen" userId="1de6b3a7-5191-4a0c-8968-b8f905305e1d" providerId="ADAL" clId="{E0B4A104-24F5-4444-8B9A-BB42DE2CE20E}" dt="2024-01-08T11:36:20.571" v="824" actId="20577"/>
          <ac:spMkLst>
            <pc:docMk/>
            <pc:sldMk cId="126554529" sldId="463"/>
            <ac:spMk id="9" creationId="{C543B1CB-9D3C-FA69-7F72-AB2B10412785}"/>
          </ac:spMkLst>
        </pc:spChg>
      </pc:sldChg>
      <pc:sldChg chg="modSp add mod">
        <pc:chgData name="Hoang Dang Nguyen" userId="1de6b3a7-5191-4a0c-8968-b8f905305e1d" providerId="ADAL" clId="{E0B4A104-24F5-4444-8B9A-BB42DE2CE20E}" dt="2024-01-08T11:39:48.939" v="1111" actId="20577"/>
        <pc:sldMkLst>
          <pc:docMk/>
          <pc:sldMk cId="4079205323" sldId="464"/>
        </pc:sldMkLst>
        <pc:spChg chg="mod">
          <ac:chgData name="Hoang Dang Nguyen" userId="1de6b3a7-5191-4a0c-8968-b8f905305e1d" providerId="ADAL" clId="{E0B4A104-24F5-4444-8B9A-BB42DE2CE20E}" dt="2024-01-08T11:39:48.939" v="1111" actId="20577"/>
          <ac:spMkLst>
            <pc:docMk/>
            <pc:sldMk cId="4079205323" sldId="464"/>
            <ac:spMk id="9" creationId="{C543B1CB-9D3C-FA69-7F72-AB2B10412785}"/>
          </ac:spMkLst>
        </pc:spChg>
      </pc:sldChg>
      <pc:sldChg chg="add del">
        <pc:chgData name="Hoang Dang Nguyen" userId="1de6b3a7-5191-4a0c-8968-b8f905305e1d" providerId="ADAL" clId="{E0B4A104-24F5-4444-8B9A-BB42DE2CE20E}" dt="2024-01-08T11:44:49.274" v="1113" actId="47"/>
        <pc:sldMkLst>
          <pc:docMk/>
          <pc:sldMk cId="3728065917" sldId="465"/>
        </pc:sldMkLst>
      </pc:sldChg>
    </pc:docChg>
  </pc:docChgLst>
  <pc:docChgLst>
    <pc:chgData name="Hoang Dang Nguyen" userId="1de6b3a7-5191-4a0c-8968-b8f905305e1d" providerId="ADAL" clId="{BA470CFE-0407-4040-BB82-B18CD641D0CA}"/>
    <pc:docChg chg="undo redo custSel addSld delSld modSld sldOrd">
      <pc:chgData name="Hoang Dang Nguyen" userId="1de6b3a7-5191-4a0c-8968-b8f905305e1d" providerId="ADAL" clId="{BA470CFE-0407-4040-BB82-B18CD641D0CA}" dt="2024-01-10T16:19:38.859" v="3897" actId="20577"/>
      <pc:docMkLst>
        <pc:docMk/>
      </pc:docMkLst>
      <pc:sldChg chg="modSp mod">
        <pc:chgData name="Hoang Dang Nguyen" userId="1de6b3a7-5191-4a0c-8968-b8f905305e1d" providerId="ADAL" clId="{BA470CFE-0407-4040-BB82-B18CD641D0CA}" dt="2024-01-09T10:41:44.255" v="13" actId="14100"/>
        <pc:sldMkLst>
          <pc:docMk/>
          <pc:sldMk cId="0" sldId="342"/>
        </pc:sldMkLst>
        <pc:spChg chg="mod">
          <ac:chgData name="Hoang Dang Nguyen" userId="1de6b3a7-5191-4a0c-8968-b8f905305e1d" providerId="ADAL" clId="{BA470CFE-0407-4040-BB82-B18CD641D0CA}" dt="2024-01-09T10:41:44.255" v="13" actId="14100"/>
          <ac:spMkLst>
            <pc:docMk/>
            <pc:sldMk cId="0" sldId="342"/>
            <ac:spMk id="6148" creationId="{B03C41A6-7F92-3E98-4A55-C01F05788F39}"/>
          </ac:spMkLst>
        </pc:spChg>
      </pc:sldChg>
      <pc:sldChg chg="modSp mod">
        <pc:chgData name="Hoang Dang Nguyen" userId="1de6b3a7-5191-4a0c-8968-b8f905305e1d" providerId="ADAL" clId="{BA470CFE-0407-4040-BB82-B18CD641D0CA}" dt="2024-01-10T09:39:41.174" v="493"/>
        <pc:sldMkLst>
          <pc:docMk/>
          <pc:sldMk cId="0" sldId="373"/>
        </pc:sldMkLst>
        <pc:spChg chg="mod">
          <ac:chgData name="Hoang Dang Nguyen" userId="1de6b3a7-5191-4a0c-8968-b8f905305e1d" providerId="ADAL" clId="{BA470CFE-0407-4040-BB82-B18CD641D0CA}" dt="2024-01-10T09:39:41.174" v="493"/>
          <ac:spMkLst>
            <pc:docMk/>
            <pc:sldMk cId="0" sldId="373"/>
            <ac:spMk id="3" creationId="{C1384EE9-6F40-1556-CB6F-BEDBE6E6A81C}"/>
          </ac:spMkLst>
        </pc:spChg>
      </pc:sldChg>
      <pc:sldChg chg="modSp mod ord modNotesTx">
        <pc:chgData name="Hoang Dang Nguyen" userId="1de6b3a7-5191-4a0c-8968-b8f905305e1d" providerId="ADAL" clId="{BA470CFE-0407-4040-BB82-B18CD641D0CA}" dt="2024-01-10T15:59:34.056" v="3036" actId="20577"/>
        <pc:sldMkLst>
          <pc:docMk/>
          <pc:sldMk cId="466523251" sldId="430"/>
        </pc:sldMkLst>
        <pc:spChg chg="mod">
          <ac:chgData name="Hoang Dang Nguyen" userId="1de6b3a7-5191-4a0c-8968-b8f905305e1d" providerId="ADAL" clId="{BA470CFE-0407-4040-BB82-B18CD641D0CA}" dt="2024-01-10T15:30:27.618" v="721" actId="122"/>
          <ac:spMkLst>
            <pc:docMk/>
            <pc:sldMk cId="466523251" sldId="430"/>
            <ac:spMk id="7" creationId="{D36801C8-8A20-98C4-3251-94565A956E39}"/>
          </ac:spMkLst>
        </pc:spChg>
      </pc:sldChg>
      <pc:sldChg chg="modSp mod">
        <pc:chgData name="Hoang Dang Nguyen" userId="1de6b3a7-5191-4a0c-8968-b8f905305e1d" providerId="ADAL" clId="{BA470CFE-0407-4040-BB82-B18CD641D0CA}" dt="2024-01-10T15:32:20.341" v="804" actId="403"/>
        <pc:sldMkLst>
          <pc:docMk/>
          <pc:sldMk cId="2124964315" sldId="433"/>
        </pc:sldMkLst>
        <pc:spChg chg="mod">
          <ac:chgData name="Hoang Dang Nguyen" userId="1de6b3a7-5191-4a0c-8968-b8f905305e1d" providerId="ADAL" clId="{BA470CFE-0407-4040-BB82-B18CD641D0CA}" dt="2024-01-10T15:32:20.341" v="804" actId="403"/>
          <ac:spMkLst>
            <pc:docMk/>
            <pc:sldMk cId="2124964315" sldId="433"/>
            <ac:spMk id="3" creationId="{362B46A2-8D14-3CF2-4830-85B7761379B4}"/>
          </ac:spMkLst>
        </pc:spChg>
        <pc:spChg chg="mod">
          <ac:chgData name="Hoang Dang Nguyen" userId="1de6b3a7-5191-4a0c-8968-b8f905305e1d" providerId="ADAL" clId="{BA470CFE-0407-4040-BB82-B18CD641D0CA}" dt="2024-01-10T15:32:18.884" v="803" actId="403"/>
          <ac:spMkLst>
            <pc:docMk/>
            <pc:sldMk cId="2124964315" sldId="433"/>
            <ac:spMk id="6" creationId="{12C77B3C-9D92-ACE7-D4D2-B345FB18B400}"/>
          </ac:spMkLst>
        </pc:spChg>
      </pc:sldChg>
      <pc:sldChg chg="del">
        <pc:chgData name="Hoang Dang Nguyen" userId="1de6b3a7-5191-4a0c-8968-b8f905305e1d" providerId="ADAL" clId="{BA470CFE-0407-4040-BB82-B18CD641D0CA}" dt="2024-01-10T16:12:41.658" v="3726" actId="47"/>
        <pc:sldMkLst>
          <pc:docMk/>
          <pc:sldMk cId="2647263247" sldId="455"/>
        </pc:sldMkLst>
      </pc:sldChg>
      <pc:sldChg chg="modSp mod ord modNotesTx">
        <pc:chgData name="Hoang Dang Nguyen" userId="1de6b3a7-5191-4a0c-8968-b8f905305e1d" providerId="ADAL" clId="{BA470CFE-0407-4040-BB82-B18CD641D0CA}" dt="2024-01-10T15:44:12.984" v="1458"/>
        <pc:sldMkLst>
          <pc:docMk/>
          <pc:sldMk cId="1100971740" sldId="461"/>
        </pc:sldMkLst>
        <pc:spChg chg="mod">
          <ac:chgData name="Hoang Dang Nguyen" userId="1de6b3a7-5191-4a0c-8968-b8f905305e1d" providerId="ADAL" clId="{BA470CFE-0407-4040-BB82-B18CD641D0CA}" dt="2024-01-10T15:36:41.602" v="891" actId="20577"/>
          <ac:spMkLst>
            <pc:docMk/>
            <pc:sldMk cId="1100971740" sldId="461"/>
            <ac:spMk id="9219" creationId="{CC9080E7-7437-1057-6AA4-225BBDCDCC00}"/>
          </ac:spMkLst>
        </pc:spChg>
      </pc:sldChg>
      <pc:sldChg chg="modSp mod">
        <pc:chgData name="Hoang Dang Nguyen" userId="1de6b3a7-5191-4a0c-8968-b8f905305e1d" providerId="ADAL" clId="{BA470CFE-0407-4040-BB82-B18CD641D0CA}" dt="2024-01-10T16:12:27.510" v="3725" actId="14100"/>
        <pc:sldMkLst>
          <pc:docMk/>
          <pc:sldMk cId="3012238808" sldId="465"/>
        </pc:sldMkLst>
        <pc:spChg chg="mod">
          <ac:chgData name="Hoang Dang Nguyen" userId="1de6b3a7-5191-4a0c-8968-b8f905305e1d" providerId="ADAL" clId="{BA470CFE-0407-4040-BB82-B18CD641D0CA}" dt="2024-01-10T16:12:27.510" v="3725" actId="14100"/>
          <ac:spMkLst>
            <pc:docMk/>
            <pc:sldMk cId="3012238808" sldId="465"/>
            <ac:spMk id="5" creationId="{6E0D747D-4D9D-764C-D000-E774694E48F9}"/>
          </ac:spMkLst>
        </pc:spChg>
      </pc:sldChg>
      <pc:sldChg chg="modSp mod modNotesTx">
        <pc:chgData name="Hoang Dang Nguyen" userId="1de6b3a7-5191-4a0c-8968-b8f905305e1d" providerId="ADAL" clId="{BA470CFE-0407-4040-BB82-B18CD641D0CA}" dt="2024-01-10T15:44:06.337" v="1456" actId="20577"/>
        <pc:sldMkLst>
          <pc:docMk/>
          <pc:sldMk cId="319172546" sldId="467"/>
        </pc:sldMkLst>
        <pc:spChg chg="mod">
          <ac:chgData name="Hoang Dang Nguyen" userId="1de6b3a7-5191-4a0c-8968-b8f905305e1d" providerId="ADAL" clId="{BA470CFE-0407-4040-BB82-B18CD641D0CA}" dt="2024-01-10T15:43:58.821" v="1452" actId="20577"/>
          <ac:spMkLst>
            <pc:docMk/>
            <pc:sldMk cId="319172546" sldId="467"/>
            <ac:spMk id="9219" creationId="{CC9080E7-7437-1057-6AA4-225BBDCDCC00}"/>
          </ac:spMkLst>
        </pc:spChg>
      </pc:sldChg>
      <pc:sldChg chg="modSp mod modNotesTx">
        <pc:chgData name="Hoang Dang Nguyen" userId="1de6b3a7-5191-4a0c-8968-b8f905305e1d" providerId="ADAL" clId="{BA470CFE-0407-4040-BB82-B18CD641D0CA}" dt="2024-01-10T15:59:02.568" v="3008" actId="6549"/>
        <pc:sldMkLst>
          <pc:docMk/>
          <pc:sldMk cId="4117753501" sldId="469"/>
        </pc:sldMkLst>
        <pc:spChg chg="mod">
          <ac:chgData name="Hoang Dang Nguyen" userId="1de6b3a7-5191-4a0c-8968-b8f905305e1d" providerId="ADAL" clId="{BA470CFE-0407-4040-BB82-B18CD641D0CA}" dt="2024-01-10T15:26:44.871" v="552" actId="6549"/>
          <ac:spMkLst>
            <pc:docMk/>
            <pc:sldMk cId="4117753501" sldId="469"/>
            <ac:spMk id="9219" creationId="{CC9080E7-7437-1057-6AA4-225BBDCDCC00}"/>
          </ac:spMkLst>
        </pc:spChg>
      </pc:sldChg>
      <pc:sldChg chg="modSp del mod">
        <pc:chgData name="Hoang Dang Nguyen" userId="1de6b3a7-5191-4a0c-8968-b8f905305e1d" providerId="ADAL" clId="{BA470CFE-0407-4040-BB82-B18CD641D0CA}" dt="2024-01-10T15:26:55.244" v="555" actId="47"/>
        <pc:sldMkLst>
          <pc:docMk/>
          <pc:sldMk cId="290286395" sldId="470"/>
        </pc:sldMkLst>
        <pc:spChg chg="mod">
          <ac:chgData name="Hoang Dang Nguyen" userId="1de6b3a7-5191-4a0c-8968-b8f905305e1d" providerId="ADAL" clId="{BA470CFE-0407-4040-BB82-B18CD641D0CA}" dt="2024-01-10T15:26:50.243" v="553" actId="21"/>
          <ac:spMkLst>
            <pc:docMk/>
            <pc:sldMk cId="290286395" sldId="470"/>
            <ac:spMk id="9219" creationId="{CC9080E7-7437-1057-6AA4-225BBDCDCC00}"/>
          </ac:spMkLst>
        </pc:spChg>
      </pc:sldChg>
      <pc:sldChg chg="addSp modSp mod">
        <pc:chgData name="Hoang Dang Nguyen" userId="1de6b3a7-5191-4a0c-8968-b8f905305e1d" providerId="ADAL" clId="{BA470CFE-0407-4040-BB82-B18CD641D0CA}" dt="2024-01-09T10:43:45.734" v="271" actId="1076"/>
        <pc:sldMkLst>
          <pc:docMk/>
          <pc:sldMk cId="389332724" sldId="471"/>
        </pc:sldMkLst>
        <pc:spChg chg="mod">
          <ac:chgData name="Hoang Dang Nguyen" userId="1de6b3a7-5191-4a0c-8968-b8f905305e1d" providerId="ADAL" clId="{BA470CFE-0407-4040-BB82-B18CD641D0CA}" dt="2024-01-09T10:42:28.383" v="100" actId="20577"/>
          <ac:spMkLst>
            <pc:docMk/>
            <pc:sldMk cId="389332724" sldId="471"/>
            <ac:spMk id="2" creationId="{07099AA1-6A93-82D6-1E63-2E55516844BE}"/>
          </ac:spMkLst>
        </pc:spChg>
        <pc:spChg chg="mod">
          <ac:chgData name="Hoang Dang Nguyen" userId="1de6b3a7-5191-4a0c-8968-b8f905305e1d" providerId="ADAL" clId="{BA470CFE-0407-4040-BB82-B18CD641D0CA}" dt="2024-01-09T10:42:57.370" v="268" actId="20577"/>
          <ac:spMkLst>
            <pc:docMk/>
            <pc:sldMk cId="389332724" sldId="471"/>
            <ac:spMk id="9" creationId="{C543B1CB-9D3C-FA69-7F72-AB2B10412785}"/>
          </ac:spMkLst>
        </pc:spChg>
        <pc:picChg chg="add mod">
          <ac:chgData name="Hoang Dang Nguyen" userId="1de6b3a7-5191-4a0c-8968-b8f905305e1d" providerId="ADAL" clId="{BA470CFE-0407-4040-BB82-B18CD641D0CA}" dt="2024-01-09T10:43:45.734" v="271" actId="1076"/>
          <ac:picMkLst>
            <pc:docMk/>
            <pc:sldMk cId="389332724" sldId="471"/>
            <ac:picMk id="3" creationId="{1E4C4A31-0F07-603F-87BE-84D9F61C2EE3}"/>
          </ac:picMkLst>
        </pc:picChg>
      </pc:sldChg>
      <pc:sldChg chg="modSp mod modNotesTx">
        <pc:chgData name="Hoang Dang Nguyen" userId="1de6b3a7-5191-4a0c-8968-b8f905305e1d" providerId="ADAL" clId="{BA470CFE-0407-4040-BB82-B18CD641D0CA}" dt="2024-01-10T15:52:24.943" v="2215" actId="20577"/>
        <pc:sldMkLst>
          <pc:docMk/>
          <pc:sldMk cId="3330856302" sldId="472"/>
        </pc:sldMkLst>
        <pc:spChg chg="mod">
          <ac:chgData name="Hoang Dang Nguyen" userId="1de6b3a7-5191-4a0c-8968-b8f905305e1d" providerId="ADAL" clId="{BA470CFE-0407-4040-BB82-B18CD641D0CA}" dt="2024-01-10T15:27:28.081" v="594" actId="404"/>
          <ac:spMkLst>
            <pc:docMk/>
            <pc:sldMk cId="3330856302" sldId="472"/>
            <ac:spMk id="9219" creationId="{CC9080E7-7437-1057-6AA4-225BBDCDCC00}"/>
          </ac:spMkLst>
        </pc:spChg>
      </pc:sldChg>
      <pc:sldChg chg="modSp del mod modNotesTx">
        <pc:chgData name="Hoang Dang Nguyen" userId="1de6b3a7-5191-4a0c-8968-b8f905305e1d" providerId="ADAL" clId="{BA470CFE-0407-4040-BB82-B18CD641D0CA}" dt="2024-01-10T15:47:17.825" v="1476" actId="2696"/>
        <pc:sldMkLst>
          <pc:docMk/>
          <pc:sldMk cId="1038360783" sldId="473"/>
        </pc:sldMkLst>
        <pc:spChg chg="mod">
          <ac:chgData name="Hoang Dang Nguyen" userId="1de6b3a7-5191-4a0c-8968-b8f905305e1d" providerId="ADAL" clId="{BA470CFE-0407-4040-BB82-B18CD641D0CA}" dt="2024-01-10T15:46:09.902" v="1474" actId="2710"/>
          <ac:spMkLst>
            <pc:docMk/>
            <pc:sldMk cId="1038360783" sldId="473"/>
            <ac:spMk id="9219" creationId="{CC9080E7-7437-1057-6AA4-225BBDCDCC00}"/>
          </ac:spMkLst>
        </pc:spChg>
      </pc:sldChg>
      <pc:sldChg chg="modSp add mod modNotesTx">
        <pc:chgData name="Hoang Dang Nguyen" userId="1de6b3a7-5191-4a0c-8968-b8f905305e1d" providerId="ADAL" clId="{BA470CFE-0407-4040-BB82-B18CD641D0CA}" dt="2024-01-10T16:00:38.064" v="3153" actId="20577"/>
        <pc:sldMkLst>
          <pc:docMk/>
          <pc:sldMk cId="3066705101" sldId="473"/>
        </pc:sldMkLst>
        <pc:spChg chg="mod">
          <ac:chgData name="Hoang Dang Nguyen" userId="1de6b3a7-5191-4a0c-8968-b8f905305e1d" providerId="ADAL" clId="{BA470CFE-0407-4040-BB82-B18CD641D0CA}" dt="2024-01-10T16:00:38.064" v="3153" actId="20577"/>
          <ac:spMkLst>
            <pc:docMk/>
            <pc:sldMk cId="3066705101" sldId="473"/>
            <ac:spMk id="9219" creationId="{CC9080E7-7437-1057-6AA4-225BBDCDCC00}"/>
          </ac:spMkLst>
        </pc:spChg>
      </pc:sldChg>
      <pc:sldChg chg="addSp delSp modSp mod modNotesTx">
        <pc:chgData name="Hoang Dang Nguyen" userId="1de6b3a7-5191-4a0c-8968-b8f905305e1d" providerId="ADAL" clId="{BA470CFE-0407-4040-BB82-B18CD641D0CA}" dt="2024-01-10T16:05:39.601" v="3155" actId="22"/>
        <pc:sldMkLst>
          <pc:docMk/>
          <pc:sldMk cId="157708290" sldId="475"/>
        </pc:sldMkLst>
        <pc:spChg chg="add del">
          <ac:chgData name="Hoang Dang Nguyen" userId="1de6b3a7-5191-4a0c-8968-b8f905305e1d" providerId="ADAL" clId="{BA470CFE-0407-4040-BB82-B18CD641D0CA}" dt="2024-01-10T16:05:39.601" v="3155" actId="22"/>
          <ac:spMkLst>
            <pc:docMk/>
            <pc:sldMk cId="157708290" sldId="475"/>
            <ac:spMk id="3" creationId="{29E84782-D924-AF8E-D7B0-80E4482169F6}"/>
          </ac:spMkLst>
        </pc:spChg>
        <pc:spChg chg="mod">
          <ac:chgData name="Hoang Dang Nguyen" userId="1de6b3a7-5191-4a0c-8968-b8f905305e1d" providerId="ADAL" clId="{BA470CFE-0407-4040-BB82-B18CD641D0CA}" dt="2024-01-10T15:31:45.159" v="799" actId="20577"/>
          <ac:spMkLst>
            <pc:docMk/>
            <pc:sldMk cId="157708290" sldId="475"/>
            <ac:spMk id="9219" creationId="{CC9080E7-7437-1057-6AA4-225BBDCDCC00}"/>
          </ac:spMkLst>
        </pc:spChg>
      </pc:sldChg>
      <pc:sldChg chg="modSp add mod">
        <pc:chgData name="Hoang Dang Nguyen" userId="1de6b3a7-5191-4a0c-8968-b8f905305e1d" providerId="ADAL" clId="{BA470CFE-0407-4040-BB82-B18CD641D0CA}" dt="2024-01-09T10:45:04.341" v="492" actId="6549"/>
        <pc:sldMkLst>
          <pc:docMk/>
          <pc:sldMk cId="1529617299" sldId="476"/>
        </pc:sldMkLst>
        <pc:spChg chg="mod">
          <ac:chgData name="Hoang Dang Nguyen" userId="1de6b3a7-5191-4a0c-8968-b8f905305e1d" providerId="ADAL" clId="{BA470CFE-0407-4040-BB82-B18CD641D0CA}" dt="2024-01-09T10:44:06.886" v="313" actId="20577"/>
          <ac:spMkLst>
            <pc:docMk/>
            <pc:sldMk cId="1529617299" sldId="476"/>
            <ac:spMk id="2" creationId="{07099AA1-6A93-82D6-1E63-2E55516844BE}"/>
          </ac:spMkLst>
        </pc:spChg>
        <pc:spChg chg="mod">
          <ac:chgData name="Hoang Dang Nguyen" userId="1de6b3a7-5191-4a0c-8968-b8f905305e1d" providerId="ADAL" clId="{BA470CFE-0407-4040-BB82-B18CD641D0CA}" dt="2024-01-09T10:45:04.341" v="492" actId="6549"/>
          <ac:spMkLst>
            <pc:docMk/>
            <pc:sldMk cId="1529617299" sldId="476"/>
            <ac:spMk id="9" creationId="{C543B1CB-9D3C-FA69-7F72-AB2B10412785}"/>
          </ac:spMkLst>
        </pc:spChg>
      </pc:sldChg>
      <pc:sldChg chg="modSp new mod modNotesTx">
        <pc:chgData name="Hoang Dang Nguyen" userId="1de6b3a7-5191-4a0c-8968-b8f905305e1d" providerId="ADAL" clId="{BA470CFE-0407-4040-BB82-B18CD641D0CA}" dt="2024-01-10T16:15:38.170" v="3865" actId="20577"/>
        <pc:sldMkLst>
          <pc:docMk/>
          <pc:sldMk cId="656068851" sldId="477"/>
        </pc:sldMkLst>
        <pc:spChg chg="mod">
          <ac:chgData name="Hoang Dang Nguyen" userId="1de6b3a7-5191-4a0c-8968-b8f905305e1d" providerId="ADAL" clId="{BA470CFE-0407-4040-BB82-B18CD641D0CA}" dt="2024-01-10T15:34:11.398" v="806"/>
          <ac:spMkLst>
            <pc:docMk/>
            <pc:sldMk cId="656068851" sldId="477"/>
            <ac:spMk id="2" creationId="{32F3F11A-75EE-C04E-C93F-5375B731FF5B}"/>
          </ac:spMkLst>
        </pc:spChg>
        <pc:spChg chg="mod">
          <ac:chgData name="Hoang Dang Nguyen" userId="1de6b3a7-5191-4a0c-8968-b8f905305e1d" providerId="ADAL" clId="{BA470CFE-0407-4040-BB82-B18CD641D0CA}" dt="2024-01-10T16:15:38.170" v="3865" actId="20577"/>
          <ac:spMkLst>
            <pc:docMk/>
            <pc:sldMk cId="656068851" sldId="477"/>
            <ac:spMk id="3" creationId="{B2E518F4-17D8-1026-F7AF-C7E56AC028A3}"/>
          </ac:spMkLst>
        </pc:spChg>
      </pc:sldChg>
      <pc:sldChg chg="modSp add mod">
        <pc:chgData name="Hoang Dang Nguyen" userId="1de6b3a7-5191-4a0c-8968-b8f905305e1d" providerId="ADAL" clId="{BA470CFE-0407-4040-BB82-B18CD641D0CA}" dt="2024-01-10T16:08:10.968" v="3613" actId="20577"/>
        <pc:sldMkLst>
          <pc:docMk/>
          <pc:sldMk cId="4139855394" sldId="478"/>
        </pc:sldMkLst>
        <pc:spChg chg="mod">
          <ac:chgData name="Hoang Dang Nguyen" userId="1de6b3a7-5191-4a0c-8968-b8f905305e1d" providerId="ADAL" clId="{BA470CFE-0407-4040-BB82-B18CD641D0CA}" dt="2024-01-10T16:08:10.968" v="3613" actId="20577"/>
          <ac:spMkLst>
            <pc:docMk/>
            <pc:sldMk cId="4139855394" sldId="478"/>
            <ac:spMk id="9219" creationId="{CC9080E7-7437-1057-6AA4-225BBDCDCC00}"/>
          </ac:spMkLst>
        </pc:spChg>
      </pc:sldChg>
      <pc:sldChg chg="addSp delSp modSp new mod">
        <pc:chgData name="Hoang Dang Nguyen" userId="1de6b3a7-5191-4a0c-8968-b8f905305e1d" providerId="ADAL" clId="{BA470CFE-0407-4040-BB82-B18CD641D0CA}" dt="2024-01-10T16:12:01.393" v="3711" actId="14100"/>
        <pc:sldMkLst>
          <pc:docMk/>
          <pc:sldMk cId="3012723426" sldId="479"/>
        </pc:sldMkLst>
        <pc:spChg chg="mod">
          <ac:chgData name="Hoang Dang Nguyen" userId="1de6b3a7-5191-4a0c-8968-b8f905305e1d" providerId="ADAL" clId="{BA470CFE-0407-4040-BB82-B18CD641D0CA}" dt="2024-01-10T16:11:16.294" v="3660" actId="404"/>
          <ac:spMkLst>
            <pc:docMk/>
            <pc:sldMk cId="3012723426" sldId="479"/>
            <ac:spMk id="2" creationId="{484302BE-DDE9-D645-8E48-2C875A404A7B}"/>
          </ac:spMkLst>
        </pc:spChg>
        <pc:spChg chg="del">
          <ac:chgData name="Hoang Dang Nguyen" userId="1de6b3a7-5191-4a0c-8968-b8f905305e1d" providerId="ADAL" clId="{BA470CFE-0407-4040-BB82-B18CD641D0CA}" dt="2024-01-10T16:11:09.229" v="3655" actId="478"/>
          <ac:spMkLst>
            <pc:docMk/>
            <pc:sldMk cId="3012723426" sldId="479"/>
            <ac:spMk id="3" creationId="{E4328363-3F85-E04D-573F-DF8CD5370D21}"/>
          </ac:spMkLst>
        </pc:spChg>
        <pc:spChg chg="add mod">
          <ac:chgData name="Hoang Dang Nguyen" userId="1de6b3a7-5191-4a0c-8968-b8f905305e1d" providerId="ADAL" clId="{BA470CFE-0407-4040-BB82-B18CD641D0CA}" dt="2024-01-10T16:10:40.144" v="3653"/>
          <ac:spMkLst>
            <pc:docMk/>
            <pc:sldMk cId="3012723426" sldId="479"/>
            <ac:spMk id="4" creationId="{FD994E6D-6985-AA1D-246B-A824E0E2E797}"/>
          </ac:spMkLst>
        </pc:spChg>
        <pc:spChg chg="add mod">
          <ac:chgData name="Hoang Dang Nguyen" userId="1de6b3a7-5191-4a0c-8968-b8f905305e1d" providerId="ADAL" clId="{BA470CFE-0407-4040-BB82-B18CD641D0CA}" dt="2024-01-10T16:12:01.393" v="3711" actId="14100"/>
          <ac:spMkLst>
            <pc:docMk/>
            <pc:sldMk cId="3012723426" sldId="479"/>
            <ac:spMk id="7" creationId="{956CC309-E0AB-3864-9BCB-22F89DA737B5}"/>
          </ac:spMkLst>
        </pc:spChg>
        <pc:picChg chg="add mod modCrop">
          <ac:chgData name="Hoang Dang Nguyen" userId="1de6b3a7-5191-4a0c-8968-b8f905305e1d" providerId="ADAL" clId="{BA470CFE-0407-4040-BB82-B18CD641D0CA}" dt="2024-01-10T16:11:28.271" v="3662" actId="1076"/>
          <ac:picMkLst>
            <pc:docMk/>
            <pc:sldMk cId="3012723426" sldId="479"/>
            <ac:picMk id="6" creationId="{E85DE4AA-EBCC-4451-55F5-348610BD8159}"/>
          </ac:picMkLst>
        </pc:picChg>
      </pc:sldChg>
      <pc:sldChg chg="modSp new mod modNotesTx">
        <pc:chgData name="Hoang Dang Nguyen" userId="1de6b3a7-5191-4a0c-8968-b8f905305e1d" providerId="ADAL" clId="{BA470CFE-0407-4040-BB82-B18CD641D0CA}" dt="2024-01-10T16:19:38.859" v="3897" actId="20577"/>
        <pc:sldMkLst>
          <pc:docMk/>
          <pc:sldMk cId="562706810" sldId="480"/>
        </pc:sldMkLst>
        <pc:spChg chg="mod">
          <ac:chgData name="Hoang Dang Nguyen" userId="1de6b3a7-5191-4a0c-8968-b8f905305e1d" providerId="ADAL" clId="{BA470CFE-0407-4040-BB82-B18CD641D0CA}" dt="2024-01-10T16:17:07.630" v="3876" actId="20577"/>
          <ac:spMkLst>
            <pc:docMk/>
            <pc:sldMk cId="562706810" sldId="480"/>
            <ac:spMk id="2" creationId="{698BC8D6-BC4B-15F2-9644-5BC4F6704782}"/>
          </ac:spMkLst>
        </pc:spChg>
      </pc:sldChg>
    </pc:docChg>
  </pc:docChgLst>
  <pc:docChgLst>
    <pc:chgData name="Hoang Dang Nguyen" userId="1de6b3a7-5191-4a0c-8968-b8f905305e1d" providerId="ADAL" clId="{321587F2-CA59-47B0-8B0F-61FB82108B85}"/>
    <pc:docChg chg="undo custSel addSld delSld modSld sldOrd">
      <pc:chgData name="Hoang Dang Nguyen" userId="1de6b3a7-5191-4a0c-8968-b8f905305e1d" providerId="ADAL" clId="{321587F2-CA59-47B0-8B0F-61FB82108B85}" dt="2024-01-05T16:42:25.428" v="1891" actId="20577"/>
      <pc:docMkLst>
        <pc:docMk/>
      </pc:docMkLst>
      <pc:sldChg chg="addSp delSp modSp mod">
        <pc:chgData name="Hoang Dang Nguyen" userId="1de6b3a7-5191-4a0c-8968-b8f905305e1d" providerId="ADAL" clId="{321587F2-CA59-47B0-8B0F-61FB82108B85}" dt="2024-01-05T10:35:05.875" v="16" actId="2710"/>
        <pc:sldMkLst>
          <pc:docMk/>
          <pc:sldMk cId="0" sldId="342"/>
        </pc:sldMkLst>
        <pc:spChg chg="add del mod">
          <ac:chgData name="Hoang Dang Nguyen" userId="1de6b3a7-5191-4a0c-8968-b8f905305e1d" providerId="ADAL" clId="{321587F2-CA59-47B0-8B0F-61FB82108B85}" dt="2024-01-05T10:34:36.399" v="1" actId="478"/>
          <ac:spMkLst>
            <pc:docMk/>
            <pc:sldMk cId="0" sldId="342"/>
            <ac:spMk id="2" creationId="{BCA0C89D-41B8-575C-1A69-477321E48D4E}"/>
          </ac:spMkLst>
        </pc:spChg>
        <pc:spChg chg="add mod">
          <ac:chgData name="Hoang Dang Nguyen" userId="1de6b3a7-5191-4a0c-8968-b8f905305e1d" providerId="ADAL" clId="{321587F2-CA59-47B0-8B0F-61FB82108B85}" dt="2024-01-05T10:34:38.884" v="2"/>
          <ac:spMkLst>
            <pc:docMk/>
            <pc:sldMk cId="0" sldId="342"/>
            <ac:spMk id="3" creationId="{6EE7328A-7AFC-5A70-26CA-1FC24C1E5B73}"/>
          </ac:spMkLst>
        </pc:spChg>
        <pc:spChg chg="add mod">
          <ac:chgData name="Hoang Dang Nguyen" userId="1de6b3a7-5191-4a0c-8968-b8f905305e1d" providerId="ADAL" clId="{321587F2-CA59-47B0-8B0F-61FB82108B85}" dt="2024-01-05T10:34:38.884" v="2"/>
          <ac:spMkLst>
            <pc:docMk/>
            <pc:sldMk cId="0" sldId="342"/>
            <ac:spMk id="4" creationId="{A3648278-0377-1DB2-E191-49A4B3EDB40A}"/>
          </ac:spMkLst>
        </pc:spChg>
        <pc:spChg chg="del">
          <ac:chgData name="Hoang Dang Nguyen" userId="1de6b3a7-5191-4a0c-8968-b8f905305e1d" providerId="ADAL" clId="{321587F2-CA59-47B0-8B0F-61FB82108B85}" dt="2024-01-05T10:34:34.697" v="0" actId="478"/>
          <ac:spMkLst>
            <pc:docMk/>
            <pc:sldMk cId="0" sldId="342"/>
            <ac:spMk id="5" creationId="{7974858A-6A14-27B4-0C6D-E4C1313B50E1}"/>
          </ac:spMkLst>
        </pc:spChg>
        <pc:spChg chg="del">
          <ac:chgData name="Hoang Dang Nguyen" userId="1de6b3a7-5191-4a0c-8968-b8f905305e1d" providerId="ADAL" clId="{321587F2-CA59-47B0-8B0F-61FB82108B85}" dt="2024-01-05T10:34:34.697" v="0" actId="478"/>
          <ac:spMkLst>
            <pc:docMk/>
            <pc:sldMk cId="0" sldId="342"/>
            <ac:spMk id="6146" creationId="{49D274A4-3AB5-993F-0196-27BECAE9E3C6}"/>
          </ac:spMkLst>
        </pc:spChg>
        <pc:spChg chg="mod">
          <ac:chgData name="Hoang Dang Nguyen" userId="1de6b3a7-5191-4a0c-8968-b8f905305e1d" providerId="ADAL" clId="{321587F2-CA59-47B0-8B0F-61FB82108B85}" dt="2024-01-05T10:35:05.875" v="16" actId="2710"/>
          <ac:spMkLst>
            <pc:docMk/>
            <pc:sldMk cId="0" sldId="342"/>
            <ac:spMk id="6148" creationId="{B03C41A6-7F92-3E98-4A55-C01F05788F39}"/>
          </ac:spMkLst>
        </pc:spChg>
      </pc:sldChg>
      <pc:sldChg chg="del">
        <pc:chgData name="Hoang Dang Nguyen" userId="1de6b3a7-5191-4a0c-8968-b8f905305e1d" providerId="ADAL" clId="{321587F2-CA59-47B0-8B0F-61FB82108B85}" dt="2024-01-05T15:41:15.794" v="1083" actId="47"/>
        <pc:sldMkLst>
          <pc:docMk/>
          <pc:sldMk cId="0" sldId="367"/>
        </pc:sldMkLst>
      </pc:sldChg>
      <pc:sldChg chg="del">
        <pc:chgData name="Hoang Dang Nguyen" userId="1de6b3a7-5191-4a0c-8968-b8f905305e1d" providerId="ADAL" clId="{321587F2-CA59-47B0-8B0F-61FB82108B85}" dt="2024-01-05T15:42:46.311" v="1092" actId="47"/>
        <pc:sldMkLst>
          <pc:docMk/>
          <pc:sldMk cId="0" sldId="368"/>
        </pc:sldMkLst>
      </pc:sldChg>
      <pc:sldChg chg="modSp mod modNotesTx">
        <pc:chgData name="Hoang Dang Nguyen" userId="1de6b3a7-5191-4a0c-8968-b8f905305e1d" providerId="ADAL" clId="{321587F2-CA59-47B0-8B0F-61FB82108B85}" dt="2024-01-05T16:02:57.923" v="1889" actId="113"/>
        <pc:sldMkLst>
          <pc:docMk/>
          <pc:sldMk cId="0" sldId="369"/>
        </pc:sldMkLst>
        <pc:spChg chg="mod">
          <ac:chgData name="Hoang Dang Nguyen" userId="1de6b3a7-5191-4a0c-8968-b8f905305e1d" providerId="ADAL" clId="{321587F2-CA59-47B0-8B0F-61FB82108B85}" dt="2024-01-05T15:56:04.531" v="1404" actId="20577"/>
          <ac:spMkLst>
            <pc:docMk/>
            <pc:sldMk cId="0" sldId="369"/>
            <ac:spMk id="27650" creationId="{D7F055EF-2EBB-643B-CF8B-06A8E157E35C}"/>
          </ac:spMkLst>
        </pc:spChg>
        <pc:spChg chg="mod">
          <ac:chgData name="Hoang Dang Nguyen" userId="1de6b3a7-5191-4a0c-8968-b8f905305e1d" providerId="ADAL" clId="{321587F2-CA59-47B0-8B0F-61FB82108B85}" dt="2024-01-05T16:02:57.923" v="1889" actId="113"/>
          <ac:spMkLst>
            <pc:docMk/>
            <pc:sldMk cId="0" sldId="369"/>
            <ac:spMk id="27651" creationId="{40C9D677-77BB-63DF-AC88-286D196D7A7D}"/>
          </ac:spMkLst>
        </pc:spChg>
      </pc:sldChg>
      <pc:sldChg chg="del">
        <pc:chgData name="Hoang Dang Nguyen" userId="1de6b3a7-5191-4a0c-8968-b8f905305e1d" providerId="ADAL" clId="{321587F2-CA59-47B0-8B0F-61FB82108B85}" dt="2024-01-05T10:40:53.881" v="183" actId="47"/>
        <pc:sldMkLst>
          <pc:docMk/>
          <pc:sldMk cId="0" sldId="399"/>
        </pc:sldMkLst>
      </pc:sldChg>
      <pc:sldChg chg="del">
        <pc:chgData name="Hoang Dang Nguyen" userId="1de6b3a7-5191-4a0c-8968-b8f905305e1d" providerId="ADAL" clId="{321587F2-CA59-47B0-8B0F-61FB82108B85}" dt="2024-01-05T10:40:57.178" v="185" actId="47"/>
        <pc:sldMkLst>
          <pc:docMk/>
          <pc:sldMk cId="0" sldId="400"/>
        </pc:sldMkLst>
      </pc:sldChg>
      <pc:sldChg chg="del">
        <pc:chgData name="Hoang Dang Nguyen" userId="1de6b3a7-5191-4a0c-8968-b8f905305e1d" providerId="ADAL" clId="{321587F2-CA59-47B0-8B0F-61FB82108B85}" dt="2024-01-05T10:40:58.516" v="186" actId="47"/>
        <pc:sldMkLst>
          <pc:docMk/>
          <pc:sldMk cId="0" sldId="401"/>
        </pc:sldMkLst>
      </pc:sldChg>
      <pc:sldChg chg="del">
        <pc:chgData name="Hoang Dang Nguyen" userId="1de6b3a7-5191-4a0c-8968-b8f905305e1d" providerId="ADAL" clId="{321587F2-CA59-47B0-8B0F-61FB82108B85}" dt="2024-01-05T10:40:55.398" v="184" actId="47"/>
        <pc:sldMkLst>
          <pc:docMk/>
          <pc:sldMk cId="0" sldId="402"/>
        </pc:sldMkLst>
      </pc:sldChg>
      <pc:sldChg chg="del">
        <pc:chgData name="Hoang Dang Nguyen" userId="1de6b3a7-5191-4a0c-8968-b8f905305e1d" providerId="ADAL" clId="{321587F2-CA59-47B0-8B0F-61FB82108B85}" dt="2024-01-05T15:38:12.682" v="956" actId="47"/>
        <pc:sldMkLst>
          <pc:docMk/>
          <pc:sldMk cId="0" sldId="403"/>
        </pc:sldMkLst>
      </pc:sldChg>
      <pc:sldChg chg="del">
        <pc:chgData name="Hoang Dang Nguyen" userId="1de6b3a7-5191-4a0c-8968-b8f905305e1d" providerId="ADAL" clId="{321587F2-CA59-47B0-8B0F-61FB82108B85}" dt="2024-01-05T15:41:36.492" v="1085" actId="2696"/>
        <pc:sldMkLst>
          <pc:docMk/>
          <pc:sldMk cId="3613172321" sldId="404"/>
        </pc:sldMkLst>
        <pc:spChg chg="mod">
          <ac:chgData name="Hoang Dang Nguyen" userId="1de6b3a7-5191-4a0c-8968-b8f905305e1d" providerId="ADAL" clId="{321587F2-CA59-47B0-8B0F-61FB82108B85}" dt="2024-01-05T15:41:47.696" v="1087"/>
          <ac:spMkLst>
            <pc:docMk/>
            <pc:sldMk cId="3613172321" sldId="404"/>
            <ac:spMk id="31746" creationId="{29A95312-2DF4-740C-C34A-74700F00A735}"/>
          </ac:spMkLst>
        </pc:spChg>
      </pc:sldChg>
      <pc:sldChg chg="modSp add mod">
        <pc:chgData name="Hoang Dang Nguyen" userId="1de6b3a7-5191-4a0c-8968-b8f905305e1d" providerId="ADAL" clId="{321587F2-CA59-47B0-8B0F-61FB82108B85}" dt="2024-01-05T15:41:49.754" v="1088"/>
        <pc:sldMkLst>
          <pc:docMk/>
          <pc:sldMk cId="2772748589" sldId="405"/>
        </pc:sldMkLst>
        <pc:spChg chg="mod">
          <ac:chgData name="Hoang Dang Nguyen" userId="1de6b3a7-5191-4a0c-8968-b8f905305e1d" providerId="ADAL" clId="{321587F2-CA59-47B0-8B0F-61FB82108B85}" dt="2024-01-05T15:41:49.754" v="1088"/>
          <ac:spMkLst>
            <pc:docMk/>
            <pc:sldMk cId="2772748589" sldId="405"/>
            <ac:spMk id="33794" creationId="{0763E77B-4C25-EA23-911E-B03A58E6DA82}"/>
          </ac:spMkLst>
        </pc:spChg>
      </pc:sldChg>
      <pc:sldChg chg="del">
        <pc:chgData name="Hoang Dang Nguyen" userId="1de6b3a7-5191-4a0c-8968-b8f905305e1d" providerId="ADAL" clId="{321587F2-CA59-47B0-8B0F-61FB82108B85}" dt="2024-01-05T15:41:33.422" v="1084" actId="47"/>
        <pc:sldMkLst>
          <pc:docMk/>
          <pc:sldMk cId="0" sldId="406"/>
        </pc:sldMkLst>
      </pc:sldChg>
      <pc:sldChg chg="del">
        <pc:chgData name="Hoang Dang Nguyen" userId="1de6b3a7-5191-4a0c-8968-b8f905305e1d" providerId="ADAL" clId="{321587F2-CA59-47B0-8B0F-61FB82108B85}" dt="2024-01-05T15:42:40.078" v="1089" actId="47"/>
        <pc:sldMkLst>
          <pc:docMk/>
          <pc:sldMk cId="0" sldId="407"/>
        </pc:sldMkLst>
      </pc:sldChg>
      <pc:sldChg chg="del">
        <pc:chgData name="Hoang Dang Nguyen" userId="1de6b3a7-5191-4a0c-8968-b8f905305e1d" providerId="ADAL" clId="{321587F2-CA59-47B0-8B0F-61FB82108B85}" dt="2024-01-05T15:42:44.944" v="1091" actId="47"/>
        <pc:sldMkLst>
          <pc:docMk/>
          <pc:sldMk cId="0" sldId="408"/>
        </pc:sldMkLst>
      </pc:sldChg>
      <pc:sldChg chg="del">
        <pc:chgData name="Hoang Dang Nguyen" userId="1de6b3a7-5191-4a0c-8968-b8f905305e1d" providerId="ADAL" clId="{321587F2-CA59-47B0-8B0F-61FB82108B85}" dt="2024-01-05T15:42:43.294" v="1090" actId="47"/>
        <pc:sldMkLst>
          <pc:docMk/>
          <pc:sldMk cId="0" sldId="409"/>
        </pc:sldMkLst>
      </pc:sldChg>
      <pc:sldChg chg="del">
        <pc:chgData name="Hoang Dang Nguyen" userId="1de6b3a7-5191-4a0c-8968-b8f905305e1d" providerId="ADAL" clId="{321587F2-CA59-47B0-8B0F-61FB82108B85}" dt="2024-01-05T15:42:46.846" v="1093" actId="47"/>
        <pc:sldMkLst>
          <pc:docMk/>
          <pc:sldMk cId="0" sldId="410"/>
        </pc:sldMkLst>
      </pc:sldChg>
      <pc:sldChg chg="del">
        <pc:chgData name="Hoang Dang Nguyen" userId="1de6b3a7-5191-4a0c-8968-b8f905305e1d" providerId="ADAL" clId="{321587F2-CA59-47B0-8B0F-61FB82108B85}" dt="2024-01-05T15:42:47.255" v="1094" actId="47"/>
        <pc:sldMkLst>
          <pc:docMk/>
          <pc:sldMk cId="0" sldId="411"/>
        </pc:sldMkLst>
      </pc:sldChg>
      <pc:sldChg chg="del">
        <pc:chgData name="Hoang Dang Nguyen" userId="1de6b3a7-5191-4a0c-8968-b8f905305e1d" providerId="ADAL" clId="{321587F2-CA59-47B0-8B0F-61FB82108B85}" dt="2024-01-05T15:42:50.620" v="1096" actId="47"/>
        <pc:sldMkLst>
          <pc:docMk/>
          <pc:sldMk cId="0" sldId="412"/>
        </pc:sldMkLst>
      </pc:sldChg>
      <pc:sldChg chg="del">
        <pc:chgData name="Hoang Dang Nguyen" userId="1de6b3a7-5191-4a0c-8968-b8f905305e1d" providerId="ADAL" clId="{321587F2-CA59-47B0-8B0F-61FB82108B85}" dt="2024-01-05T15:42:49.975" v="1095" actId="47"/>
        <pc:sldMkLst>
          <pc:docMk/>
          <pc:sldMk cId="0" sldId="413"/>
        </pc:sldMkLst>
      </pc:sldChg>
      <pc:sldChg chg="del">
        <pc:chgData name="Hoang Dang Nguyen" userId="1de6b3a7-5191-4a0c-8968-b8f905305e1d" providerId="ADAL" clId="{321587F2-CA59-47B0-8B0F-61FB82108B85}" dt="2024-01-05T15:42:51.186" v="1097" actId="47"/>
        <pc:sldMkLst>
          <pc:docMk/>
          <pc:sldMk cId="0" sldId="414"/>
        </pc:sldMkLst>
      </pc:sldChg>
      <pc:sldChg chg="del">
        <pc:chgData name="Hoang Dang Nguyen" userId="1de6b3a7-5191-4a0c-8968-b8f905305e1d" providerId="ADAL" clId="{321587F2-CA59-47B0-8B0F-61FB82108B85}" dt="2024-01-05T15:42:56.782" v="1101" actId="47"/>
        <pc:sldMkLst>
          <pc:docMk/>
          <pc:sldMk cId="0" sldId="416"/>
        </pc:sldMkLst>
      </pc:sldChg>
      <pc:sldChg chg="del">
        <pc:chgData name="Hoang Dang Nguyen" userId="1de6b3a7-5191-4a0c-8968-b8f905305e1d" providerId="ADAL" clId="{321587F2-CA59-47B0-8B0F-61FB82108B85}" dt="2024-01-05T15:42:55.561" v="1100" actId="47"/>
        <pc:sldMkLst>
          <pc:docMk/>
          <pc:sldMk cId="0" sldId="417"/>
        </pc:sldMkLst>
      </pc:sldChg>
      <pc:sldChg chg="modSp del mod">
        <pc:chgData name="Hoang Dang Nguyen" userId="1de6b3a7-5191-4a0c-8968-b8f905305e1d" providerId="ADAL" clId="{321587F2-CA59-47B0-8B0F-61FB82108B85}" dt="2024-01-05T15:53:52.838" v="1359" actId="47"/>
        <pc:sldMkLst>
          <pc:docMk/>
          <pc:sldMk cId="0" sldId="418"/>
        </pc:sldMkLst>
        <pc:spChg chg="mod">
          <ac:chgData name="Hoang Dang Nguyen" userId="1de6b3a7-5191-4a0c-8968-b8f905305e1d" providerId="ADAL" clId="{321587F2-CA59-47B0-8B0F-61FB82108B85}" dt="2024-01-05T15:40:15.909" v="1066" actId="20577"/>
          <ac:spMkLst>
            <pc:docMk/>
            <pc:sldMk cId="0" sldId="418"/>
            <ac:spMk id="23554" creationId="{3AE0A5AC-AB37-6C6D-5706-5B6844BD3CE2}"/>
          </ac:spMkLst>
        </pc:spChg>
        <pc:spChg chg="mod">
          <ac:chgData name="Hoang Dang Nguyen" userId="1de6b3a7-5191-4a0c-8968-b8f905305e1d" providerId="ADAL" clId="{321587F2-CA59-47B0-8B0F-61FB82108B85}" dt="2024-01-05T15:40:49.007" v="1082" actId="5793"/>
          <ac:spMkLst>
            <pc:docMk/>
            <pc:sldMk cId="0" sldId="418"/>
            <ac:spMk id="23555" creationId="{46075DC6-C66E-FF66-89C6-628E8AB44043}"/>
          </ac:spMkLst>
        </pc:spChg>
      </pc:sldChg>
      <pc:sldChg chg="modSp mod ord">
        <pc:chgData name="Hoang Dang Nguyen" userId="1de6b3a7-5191-4a0c-8968-b8f905305e1d" providerId="ADAL" clId="{321587F2-CA59-47B0-8B0F-61FB82108B85}" dt="2024-01-05T15:38:29.168" v="1005"/>
        <pc:sldMkLst>
          <pc:docMk/>
          <pc:sldMk cId="0" sldId="419"/>
        </pc:sldMkLst>
        <pc:spChg chg="mod">
          <ac:chgData name="Hoang Dang Nguyen" userId="1de6b3a7-5191-4a0c-8968-b8f905305e1d" providerId="ADAL" clId="{321587F2-CA59-47B0-8B0F-61FB82108B85}" dt="2024-01-05T15:38:25.854" v="1003" actId="6549"/>
          <ac:spMkLst>
            <pc:docMk/>
            <pc:sldMk cId="0" sldId="419"/>
            <ac:spMk id="25602" creationId="{D8663D99-71EB-452D-938A-6CACA34FFA04}"/>
          </ac:spMkLst>
        </pc:spChg>
      </pc:sldChg>
      <pc:sldChg chg="del">
        <pc:chgData name="Hoang Dang Nguyen" userId="1de6b3a7-5191-4a0c-8968-b8f905305e1d" providerId="ADAL" clId="{321587F2-CA59-47B0-8B0F-61FB82108B85}" dt="2024-01-05T10:40:52.483" v="182" actId="47"/>
        <pc:sldMkLst>
          <pc:docMk/>
          <pc:sldMk cId="0" sldId="420"/>
        </pc:sldMkLst>
      </pc:sldChg>
      <pc:sldChg chg="delSp modSp mod">
        <pc:chgData name="Hoang Dang Nguyen" userId="1de6b3a7-5191-4a0c-8968-b8f905305e1d" providerId="ADAL" clId="{321587F2-CA59-47B0-8B0F-61FB82108B85}" dt="2024-01-05T10:40:38.151" v="181" actId="20577"/>
        <pc:sldMkLst>
          <pc:docMk/>
          <pc:sldMk cId="0" sldId="421"/>
        </pc:sldMkLst>
        <pc:spChg chg="mod">
          <ac:chgData name="Hoang Dang Nguyen" userId="1de6b3a7-5191-4a0c-8968-b8f905305e1d" providerId="ADAL" clId="{321587F2-CA59-47B0-8B0F-61FB82108B85}" dt="2024-01-05T10:40:38.151" v="181" actId="20577"/>
          <ac:spMkLst>
            <pc:docMk/>
            <pc:sldMk cId="0" sldId="421"/>
            <ac:spMk id="7171" creationId="{2A2F879C-01D9-3C8A-0F3C-4A9703AA2CE4}"/>
          </ac:spMkLst>
        </pc:spChg>
        <pc:graphicFrameChg chg="del mod modGraphic">
          <ac:chgData name="Hoang Dang Nguyen" userId="1de6b3a7-5191-4a0c-8968-b8f905305e1d" providerId="ADAL" clId="{321587F2-CA59-47B0-8B0F-61FB82108B85}" dt="2024-01-05T10:40:03.312" v="114" actId="478"/>
          <ac:graphicFrameMkLst>
            <pc:docMk/>
            <pc:sldMk cId="0" sldId="421"/>
            <ac:graphicFrameMk id="2" creationId="{81EAAD08-0A7E-4832-C236-291640BC3B37}"/>
          </ac:graphicFrameMkLst>
        </pc:graphicFrameChg>
      </pc:sldChg>
      <pc:sldChg chg="modNotesTx">
        <pc:chgData name="Hoang Dang Nguyen" userId="1de6b3a7-5191-4a0c-8968-b8f905305e1d" providerId="ADAL" clId="{321587F2-CA59-47B0-8B0F-61FB82108B85}" dt="2024-01-05T10:38:45.311" v="17" actId="6549"/>
        <pc:sldMkLst>
          <pc:docMk/>
          <pc:sldMk cId="290787176" sldId="422"/>
        </pc:sldMkLst>
      </pc:sldChg>
      <pc:sldChg chg="del">
        <pc:chgData name="Hoang Dang Nguyen" userId="1de6b3a7-5191-4a0c-8968-b8f905305e1d" providerId="ADAL" clId="{321587F2-CA59-47B0-8B0F-61FB82108B85}" dt="2024-01-05T10:41:21.410" v="187" actId="47"/>
        <pc:sldMkLst>
          <pc:docMk/>
          <pc:sldMk cId="714084256" sldId="423"/>
        </pc:sldMkLst>
      </pc:sldChg>
      <pc:sldChg chg="del">
        <pc:chgData name="Hoang Dang Nguyen" userId="1de6b3a7-5191-4a0c-8968-b8f905305e1d" providerId="ADAL" clId="{321587F2-CA59-47B0-8B0F-61FB82108B85}" dt="2024-01-05T10:41:22.019" v="188" actId="47"/>
        <pc:sldMkLst>
          <pc:docMk/>
          <pc:sldMk cId="2388187305" sldId="424"/>
        </pc:sldMkLst>
      </pc:sldChg>
      <pc:sldChg chg="del">
        <pc:chgData name="Hoang Dang Nguyen" userId="1de6b3a7-5191-4a0c-8968-b8f905305e1d" providerId="ADAL" clId="{321587F2-CA59-47B0-8B0F-61FB82108B85}" dt="2024-01-05T10:41:37.540" v="189" actId="47"/>
        <pc:sldMkLst>
          <pc:docMk/>
          <pc:sldMk cId="1954790182" sldId="425"/>
        </pc:sldMkLst>
      </pc:sldChg>
      <pc:sldChg chg="del">
        <pc:chgData name="Hoang Dang Nguyen" userId="1de6b3a7-5191-4a0c-8968-b8f905305e1d" providerId="ADAL" clId="{321587F2-CA59-47B0-8B0F-61FB82108B85}" dt="2024-01-05T10:41:37.833" v="190" actId="47"/>
        <pc:sldMkLst>
          <pc:docMk/>
          <pc:sldMk cId="2849146447" sldId="426"/>
        </pc:sldMkLst>
      </pc:sldChg>
      <pc:sldChg chg="del">
        <pc:chgData name="Hoang Dang Nguyen" userId="1de6b3a7-5191-4a0c-8968-b8f905305e1d" providerId="ADAL" clId="{321587F2-CA59-47B0-8B0F-61FB82108B85}" dt="2024-01-05T10:41:42.830" v="191" actId="47"/>
        <pc:sldMkLst>
          <pc:docMk/>
          <pc:sldMk cId="4224723609" sldId="427"/>
        </pc:sldMkLst>
      </pc:sldChg>
      <pc:sldChg chg="del">
        <pc:chgData name="Hoang Dang Nguyen" userId="1de6b3a7-5191-4a0c-8968-b8f905305e1d" providerId="ADAL" clId="{321587F2-CA59-47B0-8B0F-61FB82108B85}" dt="2024-01-05T10:41:43.680" v="192" actId="47"/>
        <pc:sldMkLst>
          <pc:docMk/>
          <pc:sldMk cId="2618352493" sldId="428"/>
        </pc:sldMkLst>
      </pc:sldChg>
      <pc:sldChg chg="del">
        <pc:chgData name="Hoang Dang Nguyen" userId="1de6b3a7-5191-4a0c-8968-b8f905305e1d" providerId="ADAL" clId="{321587F2-CA59-47B0-8B0F-61FB82108B85}" dt="2024-01-05T15:42:57.568" v="1102" actId="47"/>
        <pc:sldMkLst>
          <pc:docMk/>
          <pc:sldMk cId="238811503" sldId="429"/>
        </pc:sldMkLst>
      </pc:sldChg>
      <pc:sldChg chg="del">
        <pc:chgData name="Hoang Dang Nguyen" userId="1de6b3a7-5191-4a0c-8968-b8f905305e1d" providerId="ADAL" clId="{321587F2-CA59-47B0-8B0F-61FB82108B85}" dt="2024-01-05T15:42:52.585" v="1098" actId="47"/>
        <pc:sldMkLst>
          <pc:docMk/>
          <pc:sldMk cId="1436413093" sldId="431"/>
        </pc:sldMkLst>
      </pc:sldChg>
      <pc:sldChg chg="del">
        <pc:chgData name="Hoang Dang Nguyen" userId="1de6b3a7-5191-4a0c-8968-b8f905305e1d" providerId="ADAL" clId="{321587F2-CA59-47B0-8B0F-61FB82108B85}" dt="2024-01-05T15:42:53.528" v="1099" actId="47"/>
        <pc:sldMkLst>
          <pc:docMk/>
          <pc:sldMk cId="62040637" sldId="432"/>
        </pc:sldMkLst>
      </pc:sldChg>
      <pc:sldChg chg="modSp mod">
        <pc:chgData name="Hoang Dang Nguyen" userId="1de6b3a7-5191-4a0c-8968-b8f905305e1d" providerId="ADAL" clId="{321587F2-CA59-47B0-8B0F-61FB82108B85}" dt="2024-01-05T16:02:19.272" v="1887" actId="20577"/>
        <pc:sldMkLst>
          <pc:docMk/>
          <pc:sldMk cId="2124964315" sldId="433"/>
        </pc:sldMkLst>
        <pc:spChg chg="mod">
          <ac:chgData name="Hoang Dang Nguyen" userId="1de6b3a7-5191-4a0c-8968-b8f905305e1d" providerId="ADAL" clId="{321587F2-CA59-47B0-8B0F-61FB82108B85}" dt="2024-01-05T16:02:02.189" v="1808"/>
          <ac:spMkLst>
            <pc:docMk/>
            <pc:sldMk cId="2124964315" sldId="433"/>
            <ac:spMk id="3" creationId="{362B46A2-8D14-3CF2-4830-85B7761379B4}"/>
          </ac:spMkLst>
        </pc:spChg>
        <pc:spChg chg="mod">
          <ac:chgData name="Hoang Dang Nguyen" userId="1de6b3a7-5191-4a0c-8968-b8f905305e1d" providerId="ADAL" clId="{321587F2-CA59-47B0-8B0F-61FB82108B85}" dt="2024-01-05T16:02:19.272" v="1887" actId="20577"/>
          <ac:spMkLst>
            <pc:docMk/>
            <pc:sldMk cId="2124964315" sldId="433"/>
            <ac:spMk id="6" creationId="{12C77B3C-9D92-ACE7-D4D2-B345FB18B400}"/>
          </ac:spMkLst>
        </pc:spChg>
      </pc:sldChg>
      <pc:sldChg chg="del">
        <pc:chgData name="Hoang Dang Nguyen" userId="1de6b3a7-5191-4a0c-8968-b8f905305e1d" providerId="ADAL" clId="{321587F2-CA59-47B0-8B0F-61FB82108B85}" dt="2024-01-05T15:43:01.197" v="1103" actId="47"/>
        <pc:sldMkLst>
          <pc:docMk/>
          <pc:sldMk cId="4288001336" sldId="434"/>
        </pc:sldMkLst>
      </pc:sldChg>
      <pc:sldChg chg="del">
        <pc:chgData name="Hoang Dang Nguyen" userId="1de6b3a7-5191-4a0c-8968-b8f905305e1d" providerId="ADAL" clId="{321587F2-CA59-47B0-8B0F-61FB82108B85}" dt="2024-01-05T15:43:02.093" v="1104" actId="47"/>
        <pc:sldMkLst>
          <pc:docMk/>
          <pc:sldMk cId="1233194692" sldId="435"/>
        </pc:sldMkLst>
      </pc:sldChg>
      <pc:sldChg chg="modSp mod">
        <pc:chgData name="Hoang Dang Nguyen" userId="1de6b3a7-5191-4a0c-8968-b8f905305e1d" providerId="ADAL" clId="{321587F2-CA59-47B0-8B0F-61FB82108B85}" dt="2024-01-05T16:42:25.428" v="1891" actId="20577"/>
        <pc:sldMkLst>
          <pc:docMk/>
          <pc:sldMk cId="3814033428" sldId="436"/>
        </pc:sldMkLst>
        <pc:spChg chg="mod">
          <ac:chgData name="Hoang Dang Nguyen" userId="1de6b3a7-5191-4a0c-8968-b8f905305e1d" providerId="ADAL" clId="{321587F2-CA59-47B0-8B0F-61FB82108B85}" dt="2024-01-05T16:42:25.428" v="1891" actId="20577"/>
          <ac:spMkLst>
            <pc:docMk/>
            <pc:sldMk cId="3814033428" sldId="436"/>
            <ac:spMk id="3" creationId="{1115277C-4362-B22D-0C37-362DB9B801AC}"/>
          </ac:spMkLst>
        </pc:spChg>
      </pc:sldChg>
      <pc:sldChg chg="modSp new mod">
        <pc:chgData name="Hoang Dang Nguyen" userId="1de6b3a7-5191-4a0c-8968-b8f905305e1d" providerId="ADAL" clId="{321587F2-CA59-47B0-8B0F-61FB82108B85}" dt="2024-01-05T10:45:22.770" v="417" actId="12"/>
        <pc:sldMkLst>
          <pc:docMk/>
          <pc:sldMk cId="3846736167" sldId="437"/>
        </pc:sldMkLst>
        <pc:spChg chg="mod">
          <ac:chgData name="Hoang Dang Nguyen" userId="1de6b3a7-5191-4a0c-8968-b8f905305e1d" providerId="ADAL" clId="{321587F2-CA59-47B0-8B0F-61FB82108B85}" dt="2024-01-05T10:43:41.253" v="199" actId="20577"/>
          <ac:spMkLst>
            <pc:docMk/>
            <pc:sldMk cId="3846736167" sldId="437"/>
            <ac:spMk id="2" creationId="{71D82C60-9FDB-ACFC-AF6D-E0E97E8B59C8}"/>
          </ac:spMkLst>
        </pc:spChg>
        <pc:spChg chg="mod">
          <ac:chgData name="Hoang Dang Nguyen" userId="1de6b3a7-5191-4a0c-8968-b8f905305e1d" providerId="ADAL" clId="{321587F2-CA59-47B0-8B0F-61FB82108B85}" dt="2024-01-05T10:45:22.770" v="417" actId="12"/>
          <ac:spMkLst>
            <pc:docMk/>
            <pc:sldMk cId="3846736167" sldId="437"/>
            <ac:spMk id="3" creationId="{F6D23ED0-9D36-F218-7AE2-D21BC0290C8E}"/>
          </ac:spMkLst>
        </pc:spChg>
      </pc:sldChg>
      <pc:sldChg chg="addSp delSp modSp add mod">
        <pc:chgData name="Hoang Dang Nguyen" userId="1de6b3a7-5191-4a0c-8968-b8f905305e1d" providerId="ADAL" clId="{321587F2-CA59-47B0-8B0F-61FB82108B85}" dt="2024-01-05T10:47:00.548" v="472" actId="1036"/>
        <pc:sldMkLst>
          <pc:docMk/>
          <pc:sldMk cId="4147534294" sldId="438"/>
        </pc:sldMkLst>
        <pc:spChg chg="add mod">
          <ac:chgData name="Hoang Dang Nguyen" userId="1de6b3a7-5191-4a0c-8968-b8f905305e1d" providerId="ADAL" clId="{321587F2-CA59-47B0-8B0F-61FB82108B85}" dt="2024-01-05T10:46:40.107" v="462" actId="1036"/>
          <ac:spMkLst>
            <pc:docMk/>
            <pc:sldMk cId="4147534294" sldId="438"/>
            <ac:spMk id="2" creationId="{578982F3-4214-87B1-A9F5-B81FAE455709}"/>
          </ac:spMkLst>
        </pc:spChg>
        <pc:spChg chg="add del mod">
          <ac:chgData name="Hoang Dang Nguyen" userId="1de6b3a7-5191-4a0c-8968-b8f905305e1d" providerId="ADAL" clId="{321587F2-CA59-47B0-8B0F-61FB82108B85}" dt="2024-01-05T10:46:20.100" v="434" actId="478"/>
          <ac:spMkLst>
            <pc:docMk/>
            <pc:sldMk cId="4147534294" sldId="438"/>
            <ac:spMk id="5" creationId="{63066885-E57F-ACC7-DE61-1B13717ED250}"/>
          </ac:spMkLst>
        </pc:spChg>
        <pc:spChg chg="mod">
          <ac:chgData name="Hoang Dang Nguyen" userId="1de6b3a7-5191-4a0c-8968-b8f905305e1d" providerId="ADAL" clId="{321587F2-CA59-47B0-8B0F-61FB82108B85}" dt="2024-01-05T10:45:35.175" v="419"/>
          <ac:spMkLst>
            <pc:docMk/>
            <pc:sldMk cId="4147534294" sldId="438"/>
            <ac:spMk id="21506" creationId="{5ECADEB2-5F70-1427-1884-69117563F2ED}"/>
          </ac:spMkLst>
        </pc:spChg>
        <pc:spChg chg="mod">
          <ac:chgData name="Hoang Dang Nguyen" userId="1de6b3a7-5191-4a0c-8968-b8f905305e1d" providerId="ADAL" clId="{321587F2-CA59-47B0-8B0F-61FB82108B85}" dt="2024-01-05T10:46:11.825" v="431" actId="14100"/>
          <ac:spMkLst>
            <pc:docMk/>
            <pc:sldMk cId="4147534294" sldId="438"/>
            <ac:spMk id="21507" creationId="{F155AA06-9AA3-31FA-644C-665A787C485B}"/>
          </ac:spMkLst>
        </pc:spChg>
        <pc:picChg chg="add mod modCrop">
          <ac:chgData name="Hoang Dang Nguyen" userId="1de6b3a7-5191-4a0c-8968-b8f905305e1d" providerId="ADAL" clId="{321587F2-CA59-47B0-8B0F-61FB82108B85}" dt="2024-01-05T10:47:00.548" v="472" actId="1036"/>
          <ac:picMkLst>
            <pc:docMk/>
            <pc:sldMk cId="4147534294" sldId="438"/>
            <ac:picMk id="3" creationId="{CFA97FA0-88B4-B965-64FA-8128BE874CC9}"/>
          </ac:picMkLst>
        </pc:picChg>
      </pc:sldChg>
      <pc:sldChg chg="modSp add mod">
        <pc:chgData name="Hoang Dang Nguyen" userId="1de6b3a7-5191-4a0c-8968-b8f905305e1d" providerId="ADAL" clId="{321587F2-CA59-47B0-8B0F-61FB82108B85}" dt="2024-01-05T10:49:03.171" v="663" actId="20577"/>
        <pc:sldMkLst>
          <pc:docMk/>
          <pc:sldMk cId="3825696754" sldId="439"/>
        </pc:sldMkLst>
        <pc:spChg chg="mod">
          <ac:chgData name="Hoang Dang Nguyen" userId="1de6b3a7-5191-4a0c-8968-b8f905305e1d" providerId="ADAL" clId="{321587F2-CA59-47B0-8B0F-61FB82108B85}" dt="2024-01-05T10:49:03.171" v="663" actId="20577"/>
          <ac:spMkLst>
            <pc:docMk/>
            <pc:sldMk cId="3825696754" sldId="439"/>
            <ac:spMk id="3" creationId="{F6D23ED0-9D36-F218-7AE2-D21BC0290C8E}"/>
          </ac:spMkLst>
        </pc:spChg>
      </pc:sldChg>
      <pc:sldChg chg="addSp modSp add mod">
        <pc:chgData name="Hoang Dang Nguyen" userId="1de6b3a7-5191-4a0c-8968-b8f905305e1d" providerId="ADAL" clId="{321587F2-CA59-47B0-8B0F-61FB82108B85}" dt="2024-01-05T10:49:20.753" v="669" actId="1076"/>
        <pc:sldMkLst>
          <pc:docMk/>
          <pc:sldMk cId="827091277" sldId="440"/>
        </pc:sldMkLst>
        <pc:spChg chg="mod">
          <ac:chgData name="Hoang Dang Nguyen" userId="1de6b3a7-5191-4a0c-8968-b8f905305e1d" providerId="ADAL" clId="{321587F2-CA59-47B0-8B0F-61FB82108B85}" dt="2024-01-05T10:49:08.847" v="665" actId="6549"/>
          <ac:spMkLst>
            <pc:docMk/>
            <pc:sldMk cId="827091277" sldId="440"/>
            <ac:spMk id="3" creationId="{F6D23ED0-9D36-F218-7AE2-D21BC0290C8E}"/>
          </ac:spMkLst>
        </pc:spChg>
        <pc:picChg chg="add mod">
          <ac:chgData name="Hoang Dang Nguyen" userId="1de6b3a7-5191-4a0c-8968-b8f905305e1d" providerId="ADAL" clId="{321587F2-CA59-47B0-8B0F-61FB82108B85}" dt="2024-01-05T10:49:20.753" v="669" actId="1076"/>
          <ac:picMkLst>
            <pc:docMk/>
            <pc:sldMk cId="827091277" sldId="440"/>
            <ac:picMk id="4" creationId="{C2DA83ED-F873-8A9D-2210-76D644A94461}"/>
          </ac:picMkLst>
        </pc:picChg>
      </pc:sldChg>
      <pc:sldChg chg="addSp delSp modSp add mod ord">
        <pc:chgData name="Hoang Dang Nguyen" userId="1de6b3a7-5191-4a0c-8968-b8f905305e1d" providerId="ADAL" clId="{321587F2-CA59-47B0-8B0F-61FB82108B85}" dt="2024-01-05T10:49:48.594" v="679"/>
        <pc:sldMkLst>
          <pc:docMk/>
          <pc:sldMk cId="2742646009" sldId="441"/>
        </pc:sldMkLst>
        <pc:picChg chg="del">
          <ac:chgData name="Hoang Dang Nguyen" userId="1de6b3a7-5191-4a0c-8968-b8f905305e1d" providerId="ADAL" clId="{321587F2-CA59-47B0-8B0F-61FB82108B85}" dt="2024-01-05T10:49:25.691" v="671" actId="478"/>
          <ac:picMkLst>
            <pc:docMk/>
            <pc:sldMk cId="2742646009" sldId="441"/>
            <ac:picMk id="4" creationId="{C2DA83ED-F873-8A9D-2210-76D644A94461}"/>
          </ac:picMkLst>
        </pc:picChg>
        <pc:picChg chg="add mod">
          <ac:chgData name="Hoang Dang Nguyen" userId="1de6b3a7-5191-4a0c-8968-b8f905305e1d" providerId="ADAL" clId="{321587F2-CA59-47B0-8B0F-61FB82108B85}" dt="2024-01-05T10:49:46.722" v="677" actId="1076"/>
          <ac:picMkLst>
            <pc:docMk/>
            <pc:sldMk cId="2742646009" sldId="441"/>
            <ac:picMk id="5" creationId="{5FC158C8-22AA-6C18-AD1C-C76F111B380C}"/>
          </ac:picMkLst>
        </pc:picChg>
      </pc:sldChg>
      <pc:sldChg chg="addSp delSp modSp add mod">
        <pc:chgData name="Hoang Dang Nguyen" userId="1de6b3a7-5191-4a0c-8968-b8f905305e1d" providerId="ADAL" clId="{321587F2-CA59-47B0-8B0F-61FB82108B85}" dt="2024-01-05T10:50:02.113" v="685" actId="1076"/>
        <pc:sldMkLst>
          <pc:docMk/>
          <pc:sldMk cId="3351957265" sldId="442"/>
        </pc:sldMkLst>
        <pc:picChg chg="del">
          <ac:chgData name="Hoang Dang Nguyen" userId="1de6b3a7-5191-4a0c-8968-b8f905305e1d" providerId="ADAL" clId="{321587F2-CA59-47B0-8B0F-61FB82108B85}" dt="2024-01-05T10:49:52.451" v="681" actId="478"/>
          <ac:picMkLst>
            <pc:docMk/>
            <pc:sldMk cId="3351957265" sldId="442"/>
            <ac:picMk id="4" creationId="{C2DA83ED-F873-8A9D-2210-76D644A94461}"/>
          </ac:picMkLst>
        </pc:picChg>
        <pc:picChg chg="add mod">
          <ac:chgData name="Hoang Dang Nguyen" userId="1de6b3a7-5191-4a0c-8968-b8f905305e1d" providerId="ADAL" clId="{321587F2-CA59-47B0-8B0F-61FB82108B85}" dt="2024-01-05T10:50:02.113" v="685" actId="1076"/>
          <ac:picMkLst>
            <pc:docMk/>
            <pc:sldMk cId="3351957265" sldId="442"/>
            <ac:picMk id="5" creationId="{CD57B0DF-303F-9100-B750-A49B20F7D35B}"/>
          </ac:picMkLst>
        </pc:picChg>
      </pc:sldChg>
      <pc:sldChg chg="add del">
        <pc:chgData name="Hoang Dang Nguyen" userId="1de6b3a7-5191-4a0c-8968-b8f905305e1d" providerId="ADAL" clId="{321587F2-CA59-47B0-8B0F-61FB82108B85}" dt="2024-01-05T10:54:15.978" v="941" actId="47"/>
        <pc:sldMkLst>
          <pc:docMk/>
          <pc:sldMk cId="1180680998" sldId="443"/>
        </pc:sldMkLst>
      </pc:sldChg>
      <pc:sldChg chg="modSp add mod">
        <pc:chgData name="Hoang Dang Nguyen" userId="1de6b3a7-5191-4a0c-8968-b8f905305e1d" providerId="ADAL" clId="{321587F2-CA59-47B0-8B0F-61FB82108B85}" dt="2024-01-05T10:54:21.513" v="943" actId="403"/>
        <pc:sldMkLst>
          <pc:docMk/>
          <pc:sldMk cId="338656571" sldId="444"/>
        </pc:sldMkLst>
        <pc:spChg chg="mod">
          <ac:chgData name="Hoang Dang Nguyen" userId="1de6b3a7-5191-4a0c-8968-b8f905305e1d" providerId="ADAL" clId="{321587F2-CA59-47B0-8B0F-61FB82108B85}" dt="2024-01-05T10:54:21.513" v="943" actId="403"/>
          <ac:spMkLst>
            <pc:docMk/>
            <pc:sldMk cId="338656571" sldId="444"/>
            <ac:spMk id="3" creationId="{F6D23ED0-9D36-F218-7AE2-D21BC0290C8E}"/>
          </ac:spMkLst>
        </pc:spChg>
      </pc:sldChg>
      <pc:sldChg chg="addSp modSp add mod modNotesTx">
        <pc:chgData name="Hoang Dang Nguyen" userId="1de6b3a7-5191-4a0c-8968-b8f905305e1d" providerId="ADAL" clId="{321587F2-CA59-47B0-8B0F-61FB82108B85}" dt="2024-01-05T10:52:24.857" v="822" actId="20577"/>
        <pc:sldMkLst>
          <pc:docMk/>
          <pc:sldMk cId="99216182" sldId="445"/>
        </pc:sldMkLst>
        <pc:spChg chg="mod">
          <ac:chgData name="Hoang Dang Nguyen" userId="1de6b3a7-5191-4a0c-8968-b8f905305e1d" providerId="ADAL" clId="{321587F2-CA59-47B0-8B0F-61FB82108B85}" dt="2024-01-05T10:51:52.930" v="771" actId="12"/>
          <ac:spMkLst>
            <pc:docMk/>
            <pc:sldMk cId="99216182" sldId="445"/>
            <ac:spMk id="3" creationId="{F6D23ED0-9D36-F218-7AE2-D21BC0290C8E}"/>
          </ac:spMkLst>
        </pc:spChg>
        <pc:picChg chg="add mod">
          <ac:chgData name="Hoang Dang Nguyen" userId="1de6b3a7-5191-4a0c-8968-b8f905305e1d" providerId="ADAL" clId="{321587F2-CA59-47B0-8B0F-61FB82108B85}" dt="2024-01-05T10:52:03.963" v="776" actId="1076"/>
          <ac:picMkLst>
            <pc:docMk/>
            <pc:sldMk cId="99216182" sldId="445"/>
            <ac:picMk id="4" creationId="{985BC4E1-E857-5D68-2D76-93E014AB2416}"/>
          </ac:picMkLst>
        </pc:picChg>
      </pc:sldChg>
      <pc:sldChg chg="modSp add mod">
        <pc:chgData name="Hoang Dang Nguyen" userId="1de6b3a7-5191-4a0c-8968-b8f905305e1d" providerId="ADAL" clId="{321587F2-CA59-47B0-8B0F-61FB82108B85}" dt="2024-01-05T10:53:55.717" v="940" actId="20577"/>
        <pc:sldMkLst>
          <pc:docMk/>
          <pc:sldMk cId="1456666734" sldId="446"/>
        </pc:sldMkLst>
        <pc:spChg chg="mod">
          <ac:chgData name="Hoang Dang Nguyen" userId="1de6b3a7-5191-4a0c-8968-b8f905305e1d" providerId="ADAL" clId="{321587F2-CA59-47B0-8B0F-61FB82108B85}" dt="2024-01-05T10:53:55.717" v="940" actId="20577"/>
          <ac:spMkLst>
            <pc:docMk/>
            <pc:sldMk cId="1456666734" sldId="446"/>
            <ac:spMk id="3" creationId="{F6D23ED0-9D36-F218-7AE2-D21BC0290C8E}"/>
          </ac:spMkLst>
        </pc:spChg>
      </pc:sldChg>
      <pc:sldChg chg="addSp modSp add mod">
        <pc:chgData name="Hoang Dang Nguyen" userId="1de6b3a7-5191-4a0c-8968-b8f905305e1d" providerId="ADAL" clId="{321587F2-CA59-47B0-8B0F-61FB82108B85}" dt="2024-01-05T10:53:04.728" v="842" actId="207"/>
        <pc:sldMkLst>
          <pc:docMk/>
          <pc:sldMk cId="2877152714" sldId="447"/>
        </pc:sldMkLst>
        <pc:spChg chg="mod">
          <ac:chgData name="Hoang Dang Nguyen" userId="1de6b3a7-5191-4a0c-8968-b8f905305e1d" providerId="ADAL" clId="{321587F2-CA59-47B0-8B0F-61FB82108B85}" dt="2024-01-05T10:52:56.458" v="839" actId="6549"/>
          <ac:spMkLst>
            <pc:docMk/>
            <pc:sldMk cId="2877152714" sldId="447"/>
            <ac:spMk id="3" creationId="{F6D23ED0-9D36-F218-7AE2-D21BC0290C8E}"/>
          </ac:spMkLst>
        </pc:spChg>
        <pc:graphicFrameChg chg="add mod modGraphic">
          <ac:chgData name="Hoang Dang Nguyen" userId="1de6b3a7-5191-4a0c-8968-b8f905305e1d" providerId="ADAL" clId="{321587F2-CA59-47B0-8B0F-61FB82108B85}" dt="2024-01-05T10:53:04.728" v="842" actId="207"/>
          <ac:graphicFrameMkLst>
            <pc:docMk/>
            <pc:sldMk cId="2877152714" sldId="447"/>
            <ac:graphicFrameMk id="4" creationId="{B88308EB-510D-92F5-9259-5C7B445C7CE2}"/>
          </ac:graphicFrameMkLst>
        </pc:graphicFrameChg>
      </pc:sldChg>
      <pc:sldChg chg="modSp add mod">
        <pc:chgData name="Hoang Dang Nguyen" userId="1de6b3a7-5191-4a0c-8968-b8f905305e1d" providerId="ADAL" clId="{321587F2-CA59-47B0-8B0F-61FB82108B85}" dt="2024-01-05T10:54:41.168" v="955" actId="12"/>
        <pc:sldMkLst>
          <pc:docMk/>
          <pc:sldMk cId="1856680686" sldId="448"/>
        </pc:sldMkLst>
        <pc:spChg chg="mod">
          <ac:chgData name="Hoang Dang Nguyen" userId="1de6b3a7-5191-4a0c-8968-b8f905305e1d" providerId="ADAL" clId="{321587F2-CA59-47B0-8B0F-61FB82108B85}" dt="2024-01-05T10:54:41.168" v="955" actId="12"/>
          <ac:spMkLst>
            <pc:docMk/>
            <pc:sldMk cId="1856680686" sldId="448"/>
            <ac:spMk id="3" creationId="{F6D23ED0-9D36-F218-7AE2-D21BC0290C8E}"/>
          </ac:spMkLst>
        </pc:spChg>
      </pc:sldChg>
      <pc:sldChg chg="modSp add mod">
        <pc:chgData name="Hoang Dang Nguyen" userId="1de6b3a7-5191-4a0c-8968-b8f905305e1d" providerId="ADAL" clId="{321587F2-CA59-47B0-8B0F-61FB82108B85}" dt="2024-01-05T15:53:38.998" v="1352" actId="12"/>
        <pc:sldMkLst>
          <pc:docMk/>
          <pc:sldMk cId="3238805129" sldId="449"/>
        </pc:sldMkLst>
        <pc:spChg chg="mod">
          <ac:chgData name="Hoang Dang Nguyen" userId="1de6b3a7-5191-4a0c-8968-b8f905305e1d" providerId="ADAL" clId="{321587F2-CA59-47B0-8B0F-61FB82108B85}" dt="2024-01-05T15:39:00.987" v="1042" actId="20577"/>
          <ac:spMkLst>
            <pc:docMk/>
            <pc:sldMk cId="3238805129" sldId="449"/>
            <ac:spMk id="2" creationId="{71D82C60-9FDB-ACFC-AF6D-E0E97E8B59C8}"/>
          </ac:spMkLst>
        </pc:spChg>
        <pc:spChg chg="mod">
          <ac:chgData name="Hoang Dang Nguyen" userId="1de6b3a7-5191-4a0c-8968-b8f905305e1d" providerId="ADAL" clId="{321587F2-CA59-47B0-8B0F-61FB82108B85}" dt="2024-01-05T15:53:38.998" v="1352" actId="12"/>
          <ac:spMkLst>
            <pc:docMk/>
            <pc:sldMk cId="3238805129" sldId="449"/>
            <ac:spMk id="3" creationId="{F6D23ED0-9D36-F218-7AE2-D21BC0290C8E}"/>
          </ac:spMkLst>
        </pc:spChg>
      </pc:sldChg>
      <pc:sldChg chg="modSp add mod">
        <pc:chgData name="Hoang Dang Nguyen" userId="1de6b3a7-5191-4a0c-8968-b8f905305e1d" providerId="ADAL" clId="{321587F2-CA59-47B0-8B0F-61FB82108B85}" dt="2024-01-05T15:40:38.027" v="1068"/>
        <pc:sldMkLst>
          <pc:docMk/>
          <pc:sldMk cId="3612913559" sldId="450"/>
        </pc:sldMkLst>
        <pc:spChg chg="mod">
          <ac:chgData name="Hoang Dang Nguyen" userId="1de6b3a7-5191-4a0c-8968-b8f905305e1d" providerId="ADAL" clId="{321587F2-CA59-47B0-8B0F-61FB82108B85}" dt="2024-01-05T15:40:38.027" v="1068"/>
          <ac:spMkLst>
            <pc:docMk/>
            <pc:sldMk cId="3612913559" sldId="450"/>
            <ac:spMk id="23554" creationId="{3AE0A5AC-AB37-6C6D-5706-5B6844BD3CE2}"/>
          </ac:spMkLst>
        </pc:spChg>
      </pc:sldChg>
      <pc:sldChg chg="add del">
        <pc:chgData name="Hoang Dang Nguyen" userId="1de6b3a7-5191-4a0c-8968-b8f905305e1d" providerId="ADAL" clId="{321587F2-CA59-47B0-8B0F-61FB82108B85}" dt="2024-01-05T15:53:51.785" v="1358" actId="47"/>
        <pc:sldMkLst>
          <pc:docMk/>
          <pc:sldMk cId="1397445565" sldId="451"/>
        </pc:sldMkLst>
      </pc:sldChg>
      <pc:sldChg chg="addSp modSp add mod ord">
        <pc:chgData name="Hoang Dang Nguyen" userId="1de6b3a7-5191-4a0c-8968-b8f905305e1d" providerId="ADAL" clId="{321587F2-CA59-47B0-8B0F-61FB82108B85}" dt="2024-01-05T15:54:30.391" v="1370" actId="20577"/>
        <pc:sldMkLst>
          <pc:docMk/>
          <pc:sldMk cId="3011267330" sldId="452"/>
        </pc:sldMkLst>
        <pc:spChg chg="mod">
          <ac:chgData name="Hoang Dang Nguyen" userId="1de6b3a7-5191-4a0c-8968-b8f905305e1d" providerId="ADAL" clId="{321587F2-CA59-47B0-8B0F-61FB82108B85}" dt="2024-01-05T15:54:30.391" v="1370" actId="20577"/>
          <ac:spMkLst>
            <pc:docMk/>
            <pc:sldMk cId="3011267330" sldId="452"/>
            <ac:spMk id="3" creationId="{F6D23ED0-9D36-F218-7AE2-D21BC0290C8E}"/>
          </ac:spMkLst>
        </pc:spChg>
        <pc:spChg chg="add mod">
          <ac:chgData name="Hoang Dang Nguyen" userId="1de6b3a7-5191-4a0c-8968-b8f905305e1d" providerId="ADAL" clId="{321587F2-CA59-47B0-8B0F-61FB82108B85}" dt="2024-01-05T15:53:46.683" v="1355" actId="1076"/>
          <ac:spMkLst>
            <pc:docMk/>
            <pc:sldMk cId="3011267330" sldId="452"/>
            <ac:spMk id="6" creationId="{0323FCD0-0BF6-A4B7-E2F8-23529E9E17A5}"/>
          </ac:spMkLst>
        </pc:spChg>
        <pc:picChg chg="add mod modCrop">
          <ac:chgData name="Hoang Dang Nguyen" userId="1de6b3a7-5191-4a0c-8968-b8f905305e1d" providerId="ADAL" clId="{321587F2-CA59-47B0-8B0F-61FB82108B85}" dt="2024-01-05T15:53:44.257" v="1354" actId="1076"/>
          <ac:picMkLst>
            <pc:docMk/>
            <pc:sldMk cId="3011267330" sldId="452"/>
            <ac:picMk id="5" creationId="{E74E6838-6B19-BBF3-3E50-3E1A866B1D79}"/>
          </ac:picMkLst>
        </pc:picChg>
      </pc:sldChg>
      <pc:sldChg chg="addSp delSp modSp add mod">
        <pc:chgData name="Hoang Dang Nguyen" userId="1de6b3a7-5191-4a0c-8968-b8f905305e1d" providerId="ADAL" clId="{321587F2-CA59-47B0-8B0F-61FB82108B85}" dt="2024-01-05T15:55:27.570" v="1388" actId="1037"/>
        <pc:sldMkLst>
          <pc:docMk/>
          <pc:sldMk cId="1770967947" sldId="453"/>
        </pc:sldMkLst>
        <pc:spChg chg="mod">
          <ac:chgData name="Hoang Dang Nguyen" userId="1de6b3a7-5191-4a0c-8968-b8f905305e1d" providerId="ADAL" clId="{321587F2-CA59-47B0-8B0F-61FB82108B85}" dt="2024-01-05T15:54:34.612" v="1371"/>
          <ac:spMkLst>
            <pc:docMk/>
            <pc:sldMk cId="1770967947" sldId="453"/>
            <ac:spMk id="3" creationId="{F6D23ED0-9D36-F218-7AE2-D21BC0290C8E}"/>
          </ac:spMkLst>
        </pc:spChg>
        <pc:picChg chg="mod modCrop">
          <ac:chgData name="Hoang Dang Nguyen" userId="1de6b3a7-5191-4a0c-8968-b8f905305e1d" providerId="ADAL" clId="{321587F2-CA59-47B0-8B0F-61FB82108B85}" dt="2024-01-05T15:54:08.562" v="1362" actId="732"/>
          <ac:picMkLst>
            <pc:docMk/>
            <pc:sldMk cId="1770967947" sldId="453"/>
            <ac:picMk id="5" creationId="{E74E6838-6B19-BBF3-3E50-3E1A866B1D79}"/>
          </ac:picMkLst>
        </pc:picChg>
        <pc:picChg chg="add del mod">
          <ac:chgData name="Hoang Dang Nguyen" userId="1de6b3a7-5191-4a0c-8968-b8f905305e1d" providerId="ADAL" clId="{321587F2-CA59-47B0-8B0F-61FB82108B85}" dt="2024-01-05T15:55:16.334" v="1379" actId="478"/>
          <ac:picMkLst>
            <pc:docMk/>
            <pc:sldMk cId="1770967947" sldId="453"/>
            <ac:picMk id="7" creationId="{9C7625C2-D7F5-9E06-C16C-782156D0D1F0}"/>
          </ac:picMkLst>
        </pc:picChg>
        <pc:picChg chg="add mod">
          <ac:chgData name="Hoang Dang Nguyen" userId="1de6b3a7-5191-4a0c-8968-b8f905305e1d" providerId="ADAL" clId="{321587F2-CA59-47B0-8B0F-61FB82108B85}" dt="2024-01-05T15:55:27.570" v="1388" actId="1037"/>
          <ac:picMkLst>
            <pc:docMk/>
            <pc:sldMk cId="1770967947" sldId="453"/>
            <ac:picMk id="9" creationId="{9A7414CF-EBDD-2623-40F1-566C7EBD0917}"/>
          </ac:picMkLst>
        </pc:picChg>
      </pc:sldChg>
      <pc:sldChg chg="addSp delSp modSp add mod">
        <pc:chgData name="Hoang Dang Nguyen" userId="1de6b3a7-5191-4a0c-8968-b8f905305e1d" providerId="ADAL" clId="{321587F2-CA59-47B0-8B0F-61FB82108B85}" dt="2024-01-05T15:55:43.488" v="1392" actId="1076"/>
        <pc:sldMkLst>
          <pc:docMk/>
          <pc:sldMk cId="2571157775" sldId="454"/>
        </pc:sldMkLst>
        <pc:spChg chg="mod">
          <ac:chgData name="Hoang Dang Nguyen" userId="1de6b3a7-5191-4a0c-8968-b8f905305e1d" providerId="ADAL" clId="{321587F2-CA59-47B0-8B0F-61FB82108B85}" dt="2024-01-05T15:54:02.328" v="1361"/>
          <ac:spMkLst>
            <pc:docMk/>
            <pc:sldMk cId="2571157775" sldId="454"/>
            <ac:spMk id="3" creationId="{F6D23ED0-9D36-F218-7AE2-D21BC0290C8E}"/>
          </ac:spMkLst>
        </pc:spChg>
        <pc:picChg chg="add mod">
          <ac:chgData name="Hoang Dang Nguyen" userId="1de6b3a7-5191-4a0c-8968-b8f905305e1d" providerId="ADAL" clId="{321587F2-CA59-47B0-8B0F-61FB82108B85}" dt="2024-01-05T15:54:57.199" v="1378"/>
          <ac:picMkLst>
            <pc:docMk/>
            <pc:sldMk cId="2571157775" sldId="454"/>
            <ac:picMk id="4" creationId="{7F93946C-2DA1-4A3E-0751-A69B85D9112A}"/>
          </ac:picMkLst>
        </pc:picChg>
        <pc:picChg chg="del">
          <ac:chgData name="Hoang Dang Nguyen" userId="1de6b3a7-5191-4a0c-8968-b8f905305e1d" providerId="ADAL" clId="{321587F2-CA59-47B0-8B0F-61FB82108B85}" dt="2024-01-05T15:54:55.081" v="1377" actId="478"/>
          <ac:picMkLst>
            <pc:docMk/>
            <pc:sldMk cId="2571157775" sldId="454"/>
            <ac:picMk id="5" creationId="{E74E6838-6B19-BBF3-3E50-3E1A866B1D79}"/>
          </ac:picMkLst>
        </pc:picChg>
        <pc:picChg chg="add mod">
          <ac:chgData name="Hoang Dang Nguyen" userId="1de6b3a7-5191-4a0c-8968-b8f905305e1d" providerId="ADAL" clId="{321587F2-CA59-47B0-8B0F-61FB82108B85}" dt="2024-01-05T15:55:43.488" v="1392" actId="1076"/>
          <ac:picMkLst>
            <pc:docMk/>
            <pc:sldMk cId="2571157775" sldId="454"/>
            <ac:picMk id="8" creationId="{FD90902A-A7B2-1BB0-D10F-701CE5BC9244}"/>
          </ac:picMkLst>
        </pc:picChg>
      </pc:sldChg>
      <pc:sldChg chg="addSp delSp modSp new mod modShow modNotesTx">
        <pc:chgData name="Hoang Dang Nguyen" userId="1de6b3a7-5191-4a0c-8968-b8f905305e1d" providerId="ADAL" clId="{321587F2-CA59-47B0-8B0F-61FB82108B85}" dt="2024-01-05T16:01:38.108" v="1725" actId="20577"/>
        <pc:sldMkLst>
          <pc:docMk/>
          <pc:sldMk cId="2647263247" sldId="455"/>
        </pc:sldMkLst>
        <pc:spChg chg="mod">
          <ac:chgData name="Hoang Dang Nguyen" userId="1de6b3a7-5191-4a0c-8968-b8f905305e1d" providerId="ADAL" clId="{321587F2-CA59-47B0-8B0F-61FB82108B85}" dt="2024-01-05T15:59:53.411" v="1528" actId="20577"/>
          <ac:spMkLst>
            <pc:docMk/>
            <pc:sldMk cId="2647263247" sldId="455"/>
            <ac:spMk id="2" creationId="{07099AA1-6A93-82D6-1E63-2E55516844BE}"/>
          </ac:spMkLst>
        </pc:spChg>
        <pc:spChg chg="del">
          <ac:chgData name="Hoang Dang Nguyen" userId="1de6b3a7-5191-4a0c-8968-b8f905305e1d" providerId="ADAL" clId="{321587F2-CA59-47B0-8B0F-61FB82108B85}" dt="2024-01-05T15:59:10.396" v="1466" actId="478"/>
          <ac:spMkLst>
            <pc:docMk/>
            <pc:sldMk cId="2647263247" sldId="455"/>
            <ac:spMk id="3" creationId="{AE2BE92D-26A7-5299-27F7-D7199FA4F561}"/>
          </ac:spMkLst>
        </pc:spChg>
        <pc:spChg chg="add del">
          <ac:chgData name="Hoang Dang Nguyen" userId="1de6b3a7-5191-4a0c-8968-b8f905305e1d" providerId="ADAL" clId="{321587F2-CA59-47B0-8B0F-61FB82108B85}" dt="2024-01-05T15:59:12.346" v="1468" actId="22"/>
          <ac:spMkLst>
            <pc:docMk/>
            <pc:sldMk cId="2647263247" sldId="455"/>
            <ac:spMk id="5" creationId="{831E6E81-3FC6-42ED-6EA0-A5FD439EC151}"/>
          </ac:spMkLst>
        </pc:spChg>
        <pc:spChg chg="add mod">
          <ac:chgData name="Hoang Dang Nguyen" userId="1de6b3a7-5191-4a0c-8968-b8f905305e1d" providerId="ADAL" clId="{321587F2-CA59-47B0-8B0F-61FB82108B85}" dt="2024-01-05T15:59:38.774" v="1473"/>
          <ac:spMkLst>
            <pc:docMk/>
            <pc:sldMk cId="2647263247" sldId="455"/>
            <ac:spMk id="8" creationId="{AC3F0BCA-7570-7D81-CE59-25C6AD41F9C2}"/>
          </ac:spMkLst>
        </pc:spChg>
        <pc:spChg chg="add mod">
          <ac:chgData name="Hoang Dang Nguyen" userId="1de6b3a7-5191-4a0c-8968-b8f905305e1d" providerId="ADAL" clId="{321587F2-CA59-47B0-8B0F-61FB82108B85}" dt="2024-01-05T16:01:38.108" v="1725" actId="20577"/>
          <ac:spMkLst>
            <pc:docMk/>
            <pc:sldMk cId="2647263247" sldId="455"/>
            <ac:spMk id="9" creationId="{C543B1CB-9D3C-FA69-7F72-AB2B10412785}"/>
          </ac:spMkLst>
        </pc:spChg>
        <pc:picChg chg="add mod">
          <ac:chgData name="Hoang Dang Nguyen" userId="1de6b3a7-5191-4a0c-8968-b8f905305e1d" providerId="ADAL" clId="{321587F2-CA59-47B0-8B0F-61FB82108B85}" dt="2024-01-05T16:01:30.914" v="1720" actId="1076"/>
          <ac:picMkLst>
            <pc:docMk/>
            <pc:sldMk cId="2647263247" sldId="455"/>
            <ac:picMk id="7" creationId="{2C12B800-F9F6-52F7-8B36-8EDFB2316758}"/>
          </ac:picMkLst>
        </pc:picChg>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23499303-5F7C-49B8-9EDB-F2EAEA140B02}"/>
    <pc:docChg chg="undo custSel addSld delSld modSld sldOrd">
      <pc:chgData name="Hoang Dang Nguyen" userId="1de6b3a7-5191-4a0c-8968-b8f905305e1d" providerId="ADAL" clId="{23499303-5F7C-49B8-9EDB-F2EAEA140B02}" dt="2024-01-10T21:20:34.204" v="1127" actId="6549"/>
      <pc:docMkLst>
        <pc:docMk/>
      </pc:docMkLst>
      <pc:sldChg chg="addSp delSp modSp mod">
        <pc:chgData name="Hoang Dang Nguyen" userId="1de6b3a7-5191-4a0c-8968-b8f905305e1d" providerId="ADAL" clId="{23499303-5F7C-49B8-9EDB-F2EAEA140B02}" dt="2024-01-10T21:16:36.515" v="1007" actId="20577"/>
        <pc:sldMkLst>
          <pc:docMk/>
          <pc:sldMk cId="0" sldId="342"/>
        </pc:sldMkLst>
        <pc:spChg chg="add del mod">
          <ac:chgData name="Hoang Dang Nguyen" userId="1de6b3a7-5191-4a0c-8968-b8f905305e1d" providerId="ADAL" clId="{23499303-5F7C-49B8-9EDB-F2EAEA140B02}" dt="2024-01-10T21:16:25.424" v="1004" actId="478"/>
          <ac:spMkLst>
            <pc:docMk/>
            <pc:sldMk cId="0" sldId="342"/>
            <ac:spMk id="2" creationId="{539C055E-7D31-7297-C93B-BD6B061B8D6E}"/>
          </ac:spMkLst>
        </pc:spChg>
        <pc:spChg chg="del">
          <ac:chgData name="Hoang Dang Nguyen" userId="1de6b3a7-5191-4a0c-8968-b8f905305e1d" providerId="ADAL" clId="{23499303-5F7C-49B8-9EDB-F2EAEA140B02}" dt="2024-01-10T21:16:23.603" v="1003" actId="478"/>
          <ac:spMkLst>
            <pc:docMk/>
            <pc:sldMk cId="0" sldId="342"/>
            <ac:spMk id="3" creationId="{6EE7328A-7AFC-5A70-26CA-1FC24C1E5B73}"/>
          </ac:spMkLst>
        </pc:spChg>
        <pc:spChg chg="del">
          <ac:chgData name="Hoang Dang Nguyen" userId="1de6b3a7-5191-4a0c-8968-b8f905305e1d" providerId="ADAL" clId="{23499303-5F7C-49B8-9EDB-F2EAEA140B02}" dt="2024-01-10T21:16:23.603" v="1003" actId="478"/>
          <ac:spMkLst>
            <pc:docMk/>
            <pc:sldMk cId="0" sldId="342"/>
            <ac:spMk id="4" creationId="{A3648278-0377-1DB2-E191-49A4B3EDB40A}"/>
          </ac:spMkLst>
        </pc:spChg>
        <pc:spChg chg="add mod">
          <ac:chgData name="Hoang Dang Nguyen" userId="1de6b3a7-5191-4a0c-8968-b8f905305e1d" providerId="ADAL" clId="{23499303-5F7C-49B8-9EDB-F2EAEA140B02}" dt="2024-01-10T21:16:33.905" v="1005"/>
          <ac:spMkLst>
            <pc:docMk/>
            <pc:sldMk cId="0" sldId="342"/>
            <ac:spMk id="5" creationId="{6B81464A-7777-6AF6-DC38-B6FDCEBAE489}"/>
          </ac:spMkLst>
        </pc:spChg>
        <pc:spChg chg="add mod">
          <ac:chgData name="Hoang Dang Nguyen" userId="1de6b3a7-5191-4a0c-8968-b8f905305e1d" providerId="ADAL" clId="{23499303-5F7C-49B8-9EDB-F2EAEA140B02}" dt="2024-01-10T21:16:36.515" v="1007" actId="20577"/>
          <ac:spMkLst>
            <pc:docMk/>
            <pc:sldMk cId="0" sldId="342"/>
            <ac:spMk id="6" creationId="{B561D84C-9709-B219-0FE4-AB904D116156}"/>
          </ac:spMkLst>
        </pc:spChg>
        <pc:spChg chg="add mod">
          <ac:chgData name="Hoang Dang Nguyen" userId="1de6b3a7-5191-4a0c-8968-b8f905305e1d" providerId="ADAL" clId="{23499303-5F7C-49B8-9EDB-F2EAEA140B02}" dt="2024-01-10T21:16:33.905" v="1005"/>
          <ac:spMkLst>
            <pc:docMk/>
            <pc:sldMk cId="0" sldId="342"/>
            <ac:spMk id="7" creationId="{6868E7BA-7480-35FE-07EA-4012AA87AA20}"/>
          </ac:spMkLst>
        </pc:spChg>
        <pc:spChg chg="del mod">
          <ac:chgData name="Hoang Dang Nguyen" userId="1de6b3a7-5191-4a0c-8968-b8f905305e1d" providerId="ADAL" clId="{23499303-5F7C-49B8-9EDB-F2EAEA140B02}" dt="2024-01-10T21:16:23.603" v="1003" actId="478"/>
          <ac:spMkLst>
            <pc:docMk/>
            <pc:sldMk cId="0" sldId="342"/>
            <ac:spMk id="6148" creationId="{B03C41A6-7F92-3E98-4A55-C01F05788F39}"/>
          </ac:spMkLst>
        </pc:spChg>
      </pc:sldChg>
      <pc:sldChg chg="modSp mod">
        <pc:chgData name="Hoang Dang Nguyen" userId="1de6b3a7-5191-4a0c-8968-b8f905305e1d" providerId="ADAL" clId="{23499303-5F7C-49B8-9EDB-F2EAEA140B02}" dt="2024-01-10T21:17:52.774" v="1045" actId="113"/>
        <pc:sldMkLst>
          <pc:docMk/>
          <pc:sldMk cId="0" sldId="366"/>
        </pc:sldMkLst>
        <pc:spChg chg="mod">
          <ac:chgData name="Hoang Dang Nguyen" userId="1de6b3a7-5191-4a0c-8968-b8f905305e1d" providerId="ADAL" clId="{23499303-5F7C-49B8-9EDB-F2EAEA140B02}" dt="2024-01-10T21:17:52.774" v="1045" actId="113"/>
          <ac:spMkLst>
            <pc:docMk/>
            <pc:sldMk cId="0" sldId="366"/>
            <ac:spMk id="9218" creationId="{1CA15F00-959D-6A33-495F-E30AAFD4C10E}"/>
          </ac:spMkLst>
        </pc:spChg>
        <pc:spChg chg="mod">
          <ac:chgData name="Hoang Dang Nguyen" userId="1de6b3a7-5191-4a0c-8968-b8f905305e1d" providerId="ADAL" clId="{23499303-5F7C-49B8-9EDB-F2EAEA140B02}" dt="2024-01-08T16:25:05.730" v="776" actId="404"/>
          <ac:spMkLst>
            <pc:docMk/>
            <pc:sldMk cId="0" sldId="366"/>
            <ac:spMk id="9219" creationId="{CC9080E7-7437-1057-6AA4-225BBDCDCC00}"/>
          </ac:spMkLst>
        </pc:spChg>
      </pc:sldChg>
      <pc:sldChg chg="del">
        <pc:chgData name="Hoang Dang Nguyen" userId="1de6b3a7-5191-4a0c-8968-b8f905305e1d" providerId="ADAL" clId="{23499303-5F7C-49B8-9EDB-F2EAEA140B02}" dt="2024-01-08T16:16:45.983" v="650" actId="47"/>
        <pc:sldMkLst>
          <pc:docMk/>
          <pc:sldMk cId="0" sldId="368"/>
        </pc:sldMkLst>
      </pc:sldChg>
      <pc:sldChg chg="modSp add del mod">
        <pc:chgData name="Hoang Dang Nguyen" userId="1de6b3a7-5191-4a0c-8968-b8f905305e1d" providerId="ADAL" clId="{23499303-5F7C-49B8-9EDB-F2EAEA140B02}" dt="2024-01-10T21:20:34.204" v="1127" actId="6549"/>
        <pc:sldMkLst>
          <pc:docMk/>
          <pc:sldMk cId="0" sldId="373"/>
        </pc:sldMkLst>
        <pc:spChg chg="mod">
          <ac:chgData name="Hoang Dang Nguyen" userId="1de6b3a7-5191-4a0c-8968-b8f905305e1d" providerId="ADAL" clId="{23499303-5F7C-49B8-9EDB-F2EAEA140B02}" dt="2024-01-10T21:20:34.204" v="1127" actId="6549"/>
          <ac:spMkLst>
            <pc:docMk/>
            <pc:sldMk cId="0" sldId="373"/>
            <ac:spMk id="3" creationId="{C1384EE9-6F40-1556-CB6F-BEDBE6E6A81C}"/>
          </ac:spMkLst>
        </pc:spChg>
      </pc:sldChg>
      <pc:sldChg chg="del">
        <pc:chgData name="Hoang Dang Nguyen" userId="1de6b3a7-5191-4a0c-8968-b8f905305e1d" providerId="ADAL" clId="{23499303-5F7C-49B8-9EDB-F2EAEA140B02}" dt="2024-01-08T16:16:45.049" v="645" actId="47"/>
        <pc:sldMkLst>
          <pc:docMk/>
          <pc:sldMk cId="0" sldId="400"/>
        </pc:sldMkLst>
      </pc:sldChg>
      <pc:sldChg chg="del">
        <pc:chgData name="Hoang Dang Nguyen" userId="1de6b3a7-5191-4a0c-8968-b8f905305e1d" providerId="ADAL" clId="{23499303-5F7C-49B8-9EDB-F2EAEA140B02}" dt="2024-01-08T16:16:45.596" v="648" actId="47"/>
        <pc:sldMkLst>
          <pc:docMk/>
          <pc:sldMk cId="0" sldId="403"/>
        </pc:sldMkLst>
      </pc:sldChg>
      <pc:sldChg chg="modSp mod">
        <pc:chgData name="Hoang Dang Nguyen" userId="1de6b3a7-5191-4a0c-8968-b8f905305e1d" providerId="ADAL" clId="{23499303-5F7C-49B8-9EDB-F2EAEA140B02}" dt="2024-01-10T21:16:43.761" v="1010" actId="113"/>
        <pc:sldMkLst>
          <pc:docMk/>
          <pc:sldMk cId="0" sldId="421"/>
        </pc:sldMkLst>
        <pc:spChg chg="mod">
          <ac:chgData name="Hoang Dang Nguyen" userId="1de6b3a7-5191-4a0c-8968-b8f905305e1d" providerId="ADAL" clId="{23499303-5F7C-49B8-9EDB-F2EAEA140B02}" dt="2024-01-10T21:16:43.761" v="1010" actId="113"/>
          <ac:spMkLst>
            <pc:docMk/>
            <pc:sldMk cId="0" sldId="421"/>
            <ac:spMk id="7170" creationId="{1D7E4AAF-7E7E-8772-E65C-A7102971F0DB}"/>
          </ac:spMkLst>
        </pc:spChg>
        <pc:spChg chg="mod">
          <ac:chgData name="Hoang Dang Nguyen" userId="1de6b3a7-5191-4a0c-8968-b8f905305e1d" providerId="ADAL" clId="{23499303-5F7C-49B8-9EDB-F2EAEA140B02}" dt="2024-01-08T18:02:43.204" v="809" actId="6549"/>
          <ac:spMkLst>
            <pc:docMk/>
            <pc:sldMk cId="0" sldId="421"/>
            <ac:spMk id="7171" creationId="{2A2F879C-01D9-3C8A-0F3C-4A9703AA2CE4}"/>
          </ac:spMkLst>
        </pc:spChg>
      </pc:sldChg>
      <pc:sldChg chg="del">
        <pc:chgData name="Hoang Dang Nguyen" userId="1de6b3a7-5191-4a0c-8968-b8f905305e1d" providerId="ADAL" clId="{23499303-5F7C-49B8-9EDB-F2EAEA140B02}" dt="2024-01-10T21:16:41.718" v="1009" actId="47"/>
        <pc:sldMkLst>
          <pc:docMk/>
          <pc:sldMk cId="290787176" sldId="422"/>
        </pc:sldMkLst>
      </pc:sldChg>
      <pc:sldChg chg="del">
        <pc:chgData name="Hoang Dang Nguyen" userId="1de6b3a7-5191-4a0c-8968-b8f905305e1d" providerId="ADAL" clId="{23499303-5F7C-49B8-9EDB-F2EAEA140B02}" dt="2024-01-08T16:16:45.426" v="647" actId="47"/>
        <pc:sldMkLst>
          <pc:docMk/>
          <pc:sldMk cId="626447684" sldId="424"/>
        </pc:sldMkLst>
      </pc:sldChg>
      <pc:sldChg chg="modSp add del mod ord">
        <pc:chgData name="Hoang Dang Nguyen" userId="1de6b3a7-5191-4a0c-8968-b8f905305e1d" providerId="ADAL" clId="{23499303-5F7C-49B8-9EDB-F2EAEA140B02}" dt="2024-01-10T21:16:47.504" v="1014" actId="113"/>
        <pc:sldMkLst>
          <pc:docMk/>
          <pc:sldMk cId="466523251" sldId="430"/>
        </pc:sldMkLst>
        <pc:spChg chg="mod">
          <ac:chgData name="Hoang Dang Nguyen" userId="1de6b3a7-5191-4a0c-8968-b8f905305e1d" providerId="ADAL" clId="{23499303-5F7C-49B8-9EDB-F2EAEA140B02}" dt="2024-01-10T21:16:47.504" v="1014" actId="113"/>
          <ac:spMkLst>
            <pc:docMk/>
            <pc:sldMk cId="466523251" sldId="430"/>
            <ac:spMk id="23554" creationId="{9D8A9A21-FA3B-7D94-F7B9-02C597F037AF}"/>
          </ac:spMkLst>
        </pc:spChg>
      </pc:sldChg>
      <pc:sldChg chg="modSp add del mod">
        <pc:chgData name="Hoang Dang Nguyen" userId="1de6b3a7-5191-4a0c-8968-b8f905305e1d" providerId="ADAL" clId="{23499303-5F7C-49B8-9EDB-F2EAEA140B02}" dt="2024-01-10T21:18:10.026" v="1056" actId="113"/>
        <pc:sldMkLst>
          <pc:docMk/>
          <pc:sldMk cId="2124964315" sldId="433"/>
        </pc:sldMkLst>
        <pc:spChg chg="mod">
          <ac:chgData name="Hoang Dang Nguyen" userId="1de6b3a7-5191-4a0c-8968-b8f905305e1d" providerId="ADAL" clId="{23499303-5F7C-49B8-9EDB-F2EAEA140B02}" dt="2024-01-10T21:18:10.026" v="1056" actId="113"/>
          <ac:spMkLst>
            <pc:docMk/>
            <pc:sldMk cId="2124964315" sldId="433"/>
            <ac:spMk id="2" creationId="{C4390D44-9FCD-B0FF-6FF1-2956B6C2081B}"/>
          </ac:spMkLst>
        </pc:spChg>
      </pc:sldChg>
      <pc:sldChg chg="add del">
        <pc:chgData name="Hoang Dang Nguyen" userId="1de6b3a7-5191-4a0c-8968-b8f905305e1d" providerId="ADAL" clId="{23499303-5F7C-49B8-9EDB-F2EAEA140B02}" dt="2024-01-08T16:16:49.179" v="660" actId="47"/>
        <pc:sldMkLst>
          <pc:docMk/>
          <pc:sldMk cId="3814033428" sldId="436"/>
        </pc:sldMkLst>
      </pc:sldChg>
      <pc:sldChg chg="add del">
        <pc:chgData name="Hoang Dang Nguyen" userId="1de6b3a7-5191-4a0c-8968-b8f905305e1d" providerId="ADAL" clId="{23499303-5F7C-49B8-9EDB-F2EAEA140B02}" dt="2024-01-08T16:16:50.300" v="662" actId="47"/>
        <pc:sldMkLst>
          <pc:docMk/>
          <pc:sldMk cId="2647263247" sldId="455"/>
        </pc:sldMkLst>
      </pc:sldChg>
      <pc:sldChg chg="del">
        <pc:chgData name="Hoang Dang Nguyen" userId="1de6b3a7-5191-4a0c-8968-b8f905305e1d" providerId="ADAL" clId="{23499303-5F7C-49B8-9EDB-F2EAEA140B02}" dt="2024-01-08T16:16:46.343" v="652" actId="47"/>
        <pc:sldMkLst>
          <pc:docMk/>
          <pc:sldMk cId="4061318979" sldId="457"/>
        </pc:sldMkLst>
      </pc:sldChg>
      <pc:sldChg chg="add del">
        <pc:chgData name="Hoang Dang Nguyen" userId="1de6b3a7-5191-4a0c-8968-b8f905305e1d" providerId="ADAL" clId="{23499303-5F7C-49B8-9EDB-F2EAEA140B02}" dt="2024-01-08T16:16:54.737" v="664" actId="47"/>
        <pc:sldMkLst>
          <pc:docMk/>
          <pc:sldMk cId="154313630" sldId="458"/>
        </pc:sldMkLst>
      </pc:sldChg>
      <pc:sldChg chg="del">
        <pc:chgData name="Hoang Dang Nguyen" userId="1de6b3a7-5191-4a0c-8968-b8f905305e1d" providerId="ADAL" clId="{23499303-5F7C-49B8-9EDB-F2EAEA140B02}" dt="2024-01-08T16:16:46.533" v="653" actId="47"/>
        <pc:sldMkLst>
          <pc:docMk/>
          <pc:sldMk cId="3726978693" sldId="459"/>
        </pc:sldMkLst>
      </pc:sldChg>
      <pc:sldChg chg="modSp mod">
        <pc:chgData name="Hoang Dang Nguyen" userId="1de6b3a7-5191-4a0c-8968-b8f905305e1d" providerId="ADAL" clId="{23499303-5F7C-49B8-9EDB-F2EAEA140B02}" dt="2024-01-10T21:18:08.361" v="1055"/>
        <pc:sldMkLst>
          <pc:docMk/>
          <pc:sldMk cId="1100971740" sldId="461"/>
        </pc:sldMkLst>
        <pc:spChg chg="mod">
          <ac:chgData name="Hoang Dang Nguyen" userId="1de6b3a7-5191-4a0c-8968-b8f905305e1d" providerId="ADAL" clId="{23499303-5F7C-49B8-9EDB-F2EAEA140B02}" dt="2024-01-10T21:18:08.361" v="1055"/>
          <ac:spMkLst>
            <pc:docMk/>
            <pc:sldMk cId="1100971740" sldId="461"/>
            <ac:spMk id="9218" creationId="{1CA15F00-959D-6A33-495F-E30AAFD4C10E}"/>
          </ac:spMkLst>
        </pc:spChg>
        <pc:spChg chg="mod">
          <ac:chgData name="Hoang Dang Nguyen" userId="1de6b3a7-5191-4a0c-8968-b8f905305e1d" providerId="ADAL" clId="{23499303-5F7C-49B8-9EDB-F2EAEA140B02}" dt="2024-01-08T15:04:46.539" v="428" actId="20577"/>
          <ac:spMkLst>
            <pc:docMk/>
            <pc:sldMk cId="1100971740" sldId="461"/>
            <ac:spMk id="9219" creationId="{CC9080E7-7437-1057-6AA4-225BBDCDCC00}"/>
          </ac:spMkLst>
        </pc:spChg>
      </pc:sldChg>
      <pc:sldChg chg="del">
        <pc:chgData name="Hoang Dang Nguyen" userId="1de6b3a7-5191-4a0c-8968-b8f905305e1d" providerId="ADAL" clId="{23499303-5F7C-49B8-9EDB-F2EAEA140B02}" dt="2024-01-08T16:16:45.792" v="649" actId="47"/>
        <pc:sldMkLst>
          <pc:docMk/>
          <pc:sldMk cId="126554529" sldId="463"/>
        </pc:sldMkLst>
      </pc:sldChg>
      <pc:sldChg chg="del">
        <pc:chgData name="Hoang Dang Nguyen" userId="1de6b3a7-5191-4a0c-8968-b8f905305e1d" providerId="ADAL" clId="{23499303-5F7C-49B8-9EDB-F2EAEA140B02}" dt="2024-01-08T16:16:45.257" v="646" actId="47"/>
        <pc:sldMkLst>
          <pc:docMk/>
          <pc:sldMk cId="4079205323" sldId="464"/>
        </pc:sldMkLst>
      </pc:sldChg>
      <pc:sldChg chg="addSp modSp add mod modClrScheme chgLayout">
        <pc:chgData name="Hoang Dang Nguyen" userId="1de6b3a7-5191-4a0c-8968-b8f905305e1d" providerId="ADAL" clId="{23499303-5F7C-49B8-9EDB-F2EAEA140B02}" dt="2024-01-10T21:19:51.738" v="1120" actId="1076"/>
        <pc:sldMkLst>
          <pc:docMk/>
          <pc:sldMk cId="3012238808" sldId="465"/>
        </pc:sldMkLst>
        <pc:spChg chg="mod modVis">
          <ac:chgData name="Hoang Dang Nguyen" userId="1de6b3a7-5191-4a0c-8968-b8f905305e1d" providerId="ADAL" clId="{23499303-5F7C-49B8-9EDB-F2EAEA140B02}" dt="2024-01-08T15:02:12.542" v="201" actId="26606"/>
          <ac:spMkLst>
            <pc:docMk/>
            <pc:sldMk cId="3012238808" sldId="465"/>
            <ac:spMk id="4" creationId="{6A8A1DA1-DD0A-CE7F-4E89-B94E9FA963CC}"/>
          </ac:spMkLst>
        </pc:spChg>
        <pc:spChg chg="add mod">
          <ac:chgData name="Hoang Dang Nguyen" userId="1de6b3a7-5191-4a0c-8968-b8f905305e1d" providerId="ADAL" clId="{23499303-5F7C-49B8-9EDB-F2EAEA140B02}" dt="2024-01-10T21:19:51.738" v="1120" actId="1076"/>
          <ac:spMkLst>
            <pc:docMk/>
            <pc:sldMk cId="3012238808" sldId="465"/>
            <ac:spMk id="5" creationId="{6E0D747D-4D9D-764C-D000-E774694E48F9}"/>
          </ac:spMkLst>
        </pc:spChg>
        <pc:spChg chg="mod">
          <ac:chgData name="Hoang Dang Nguyen" userId="1de6b3a7-5191-4a0c-8968-b8f905305e1d" providerId="ADAL" clId="{23499303-5F7C-49B8-9EDB-F2EAEA140B02}" dt="2024-01-10T21:17:58.427" v="1048"/>
          <ac:spMkLst>
            <pc:docMk/>
            <pc:sldMk cId="3012238808" sldId="465"/>
            <ac:spMk id="9218" creationId="{1CA15F00-959D-6A33-495F-E30AAFD4C10E}"/>
          </ac:spMkLst>
        </pc:spChg>
        <pc:spChg chg="mod">
          <ac:chgData name="Hoang Dang Nguyen" userId="1de6b3a7-5191-4a0c-8968-b8f905305e1d" providerId="ADAL" clId="{23499303-5F7C-49B8-9EDB-F2EAEA140B02}" dt="2024-01-08T15:02:12.542" v="201" actId="26606"/>
          <ac:spMkLst>
            <pc:docMk/>
            <pc:sldMk cId="3012238808" sldId="465"/>
            <ac:spMk id="9219" creationId="{CC9080E7-7437-1057-6AA4-225BBDCDCC00}"/>
          </ac:spMkLst>
        </pc:spChg>
        <pc:spChg chg="mod modVis">
          <ac:chgData name="Hoang Dang Nguyen" userId="1de6b3a7-5191-4a0c-8968-b8f905305e1d" providerId="ADAL" clId="{23499303-5F7C-49B8-9EDB-F2EAEA140B02}" dt="2024-01-08T15:02:12.542" v="201" actId="26606"/>
          <ac:spMkLst>
            <pc:docMk/>
            <pc:sldMk cId="3012238808" sldId="465"/>
            <ac:spMk id="9221" creationId="{B282F7F4-40CB-661B-2624-57DD31981657}"/>
          </ac:spMkLst>
        </pc:spChg>
        <pc:picChg chg="add mod ord">
          <ac:chgData name="Hoang Dang Nguyen" userId="1de6b3a7-5191-4a0c-8968-b8f905305e1d" providerId="ADAL" clId="{23499303-5F7C-49B8-9EDB-F2EAEA140B02}" dt="2024-01-10T21:19:45.220" v="1116" actId="1076"/>
          <ac:picMkLst>
            <pc:docMk/>
            <pc:sldMk cId="3012238808" sldId="465"/>
            <ac:picMk id="3" creationId="{7D7E4166-65C0-D6A3-F40E-B46545AA7312}"/>
          </ac:picMkLst>
        </pc:picChg>
      </pc:sldChg>
      <pc:sldChg chg="modSp add mod modNotesTx">
        <pc:chgData name="Hoang Dang Nguyen" userId="1de6b3a7-5191-4a0c-8968-b8f905305e1d" providerId="ADAL" clId="{23499303-5F7C-49B8-9EDB-F2EAEA140B02}" dt="2024-01-10T21:18:00.124" v="1049"/>
        <pc:sldMkLst>
          <pc:docMk/>
          <pc:sldMk cId="1332784444" sldId="466"/>
        </pc:sldMkLst>
        <pc:spChg chg="mod">
          <ac:chgData name="Hoang Dang Nguyen" userId="1de6b3a7-5191-4a0c-8968-b8f905305e1d" providerId="ADAL" clId="{23499303-5F7C-49B8-9EDB-F2EAEA140B02}" dt="2024-01-10T21:18:00.124" v="1049"/>
          <ac:spMkLst>
            <pc:docMk/>
            <pc:sldMk cId="1332784444" sldId="466"/>
            <ac:spMk id="9218" creationId="{1CA15F00-959D-6A33-495F-E30AAFD4C10E}"/>
          </ac:spMkLst>
        </pc:spChg>
        <pc:spChg chg="mod">
          <ac:chgData name="Hoang Dang Nguyen" userId="1de6b3a7-5191-4a0c-8968-b8f905305e1d" providerId="ADAL" clId="{23499303-5F7C-49B8-9EDB-F2EAEA140B02}" dt="2024-01-08T16:25:29.413" v="777" actId="2711"/>
          <ac:spMkLst>
            <pc:docMk/>
            <pc:sldMk cId="1332784444" sldId="466"/>
            <ac:spMk id="9219" creationId="{CC9080E7-7437-1057-6AA4-225BBDCDCC00}"/>
          </ac:spMkLst>
        </pc:spChg>
      </pc:sldChg>
      <pc:sldChg chg="modSp add mod">
        <pc:chgData name="Hoang Dang Nguyen" userId="1de6b3a7-5191-4a0c-8968-b8f905305e1d" providerId="ADAL" clId="{23499303-5F7C-49B8-9EDB-F2EAEA140B02}" dt="2024-01-10T21:18:05.121" v="1054" actId="113"/>
        <pc:sldMkLst>
          <pc:docMk/>
          <pc:sldMk cId="319172546" sldId="467"/>
        </pc:sldMkLst>
        <pc:spChg chg="mod">
          <ac:chgData name="Hoang Dang Nguyen" userId="1de6b3a7-5191-4a0c-8968-b8f905305e1d" providerId="ADAL" clId="{23499303-5F7C-49B8-9EDB-F2EAEA140B02}" dt="2024-01-10T21:18:05.121" v="1054" actId="113"/>
          <ac:spMkLst>
            <pc:docMk/>
            <pc:sldMk cId="319172546" sldId="467"/>
            <ac:spMk id="9218" creationId="{1CA15F00-959D-6A33-495F-E30AAFD4C10E}"/>
          </ac:spMkLst>
        </pc:spChg>
        <pc:spChg chg="mod">
          <ac:chgData name="Hoang Dang Nguyen" userId="1de6b3a7-5191-4a0c-8968-b8f905305e1d" providerId="ADAL" clId="{23499303-5F7C-49B8-9EDB-F2EAEA140B02}" dt="2024-01-08T15:04:56.235" v="440" actId="20577"/>
          <ac:spMkLst>
            <pc:docMk/>
            <pc:sldMk cId="319172546" sldId="467"/>
            <ac:spMk id="9219" creationId="{CC9080E7-7437-1057-6AA4-225BBDCDCC00}"/>
          </ac:spMkLst>
        </pc:spChg>
      </pc:sldChg>
      <pc:sldChg chg="add del">
        <pc:chgData name="Hoang Dang Nguyen" userId="1de6b3a7-5191-4a0c-8968-b8f905305e1d" providerId="ADAL" clId="{23499303-5F7C-49B8-9EDB-F2EAEA140B02}" dt="2024-01-08T15:04:50.662" v="430"/>
        <pc:sldMkLst>
          <pc:docMk/>
          <pc:sldMk cId="2689588005" sldId="467"/>
        </pc:sldMkLst>
      </pc:sldChg>
      <pc:sldChg chg="modSp add mod">
        <pc:chgData name="Hoang Dang Nguyen" userId="1de6b3a7-5191-4a0c-8968-b8f905305e1d" providerId="ADAL" clId="{23499303-5F7C-49B8-9EDB-F2EAEA140B02}" dt="2024-01-10T21:17:56.748" v="1047" actId="113"/>
        <pc:sldMkLst>
          <pc:docMk/>
          <pc:sldMk cId="2840528377" sldId="468"/>
        </pc:sldMkLst>
        <pc:spChg chg="mod">
          <ac:chgData name="Hoang Dang Nguyen" userId="1de6b3a7-5191-4a0c-8968-b8f905305e1d" providerId="ADAL" clId="{23499303-5F7C-49B8-9EDB-F2EAEA140B02}" dt="2024-01-10T21:17:56.748" v="1047" actId="113"/>
          <ac:spMkLst>
            <pc:docMk/>
            <pc:sldMk cId="2840528377" sldId="468"/>
            <ac:spMk id="2" creationId="{07099AA1-6A93-82D6-1E63-2E55516844BE}"/>
          </ac:spMkLst>
        </pc:spChg>
        <pc:spChg chg="mod">
          <ac:chgData name="Hoang Dang Nguyen" userId="1de6b3a7-5191-4a0c-8968-b8f905305e1d" providerId="ADAL" clId="{23499303-5F7C-49B8-9EDB-F2EAEA140B02}" dt="2024-01-08T15:06:02.443" v="627" actId="20577"/>
          <ac:spMkLst>
            <pc:docMk/>
            <pc:sldMk cId="2840528377" sldId="468"/>
            <ac:spMk id="9" creationId="{C543B1CB-9D3C-FA69-7F72-AB2B10412785}"/>
          </ac:spMkLst>
        </pc:spChg>
      </pc:sldChg>
      <pc:sldChg chg="modSp add mod">
        <pc:chgData name="Hoang Dang Nguyen" userId="1de6b3a7-5191-4a0c-8968-b8f905305e1d" providerId="ADAL" clId="{23499303-5F7C-49B8-9EDB-F2EAEA140B02}" dt="2024-01-10T21:17:06.654" v="1022" actId="6549"/>
        <pc:sldMkLst>
          <pc:docMk/>
          <pc:sldMk cId="4117753501" sldId="469"/>
        </pc:sldMkLst>
        <pc:spChg chg="mod">
          <ac:chgData name="Hoang Dang Nguyen" userId="1de6b3a7-5191-4a0c-8968-b8f905305e1d" providerId="ADAL" clId="{23499303-5F7C-49B8-9EDB-F2EAEA140B02}" dt="2024-01-10T21:16:51.289" v="1015"/>
          <ac:spMkLst>
            <pc:docMk/>
            <pc:sldMk cId="4117753501" sldId="469"/>
            <ac:spMk id="9218" creationId="{1CA15F00-959D-6A33-495F-E30AAFD4C10E}"/>
          </ac:spMkLst>
        </pc:spChg>
        <pc:spChg chg="mod">
          <ac:chgData name="Hoang Dang Nguyen" userId="1de6b3a7-5191-4a0c-8968-b8f905305e1d" providerId="ADAL" clId="{23499303-5F7C-49B8-9EDB-F2EAEA140B02}" dt="2024-01-10T21:17:06.654" v="1022" actId="6549"/>
          <ac:spMkLst>
            <pc:docMk/>
            <pc:sldMk cId="4117753501" sldId="469"/>
            <ac:spMk id="9219" creationId="{CC9080E7-7437-1057-6AA4-225BBDCDCC00}"/>
          </ac:spMkLst>
        </pc:spChg>
      </pc:sldChg>
      <pc:sldChg chg="modSp add mod">
        <pc:chgData name="Hoang Dang Nguyen" userId="1de6b3a7-5191-4a0c-8968-b8f905305e1d" providerId="ADAL" clId="{23499303-5F7C-49B8-9EDB-F2EAEA140B02}" dt="2024-01-08T16:20:58.919" v="717" actId="21"/>
        <pc:sldMkLst>
          <pc:docMk/>
          <pc:sldMk cId="290286395" sldId="470"/>
        </pc:sldMkLst>
        <pc:spChg chg="mod">
          <ac:chgData name="Hoang Dang Nguyen" userId="1de6b3a7-5191-4a0c-8968-b8f905305e1d" providerId="ADAL" clId="{23499303-5F7C-49B8-9EDB-F2EAEA140B02}" dt="2024-01-08T16:16:24.736" v="632" actId="20577"/>
          <ac:spMkLst>
            <pc:docMk/>
            <pc:sldMk cId="290286395" sldId="470"/>
            <ac:spMk id="9218" creationId="{1CA15F00-959D-6A33-495F-E30AAFD4C10E}"/>
          </ac:spMkLst>
        </pc:spChg>
        <pc:spChg chg="mod">
          <ac:chgData name="Hoang Dang Nguyen" userId="1de6b3a7-5191-4a0c-8968-b8f905305e1d" providerId="ADAL" clId="{23499303-5F7C-49B8-9EDB-F2EAEA140B02}" dt="2024-01-08T16:20:58.919" v="717" actId="21"/>
          <ac:spMkLst>
            <pc:docMk/>
            <pc:sldMk cId="290286395" sldId="470"/>
            <ac:spMk id="9219" creationId="{CC9080E7-7437-1057-6AA4-225BBDCDCC00}"/>
          </ac:spMkLst>
        </pc:spChg>
      </pc:sldChg>
      <pc:sldChg chg="modSp add mod">
        <pc:chgData name="Hoang Dang Nguyen" userId="1de6b3a7-5191-4a0c-8968-b8f905305e1d" providerId="ADAL" clId="{23499303-5F7C-49B8-9EDB-F2EAEA140B02}" dt="2024-01-10T21:17:23.311" v="1029" actId="113"/>
        <pc:sldMkLst>
          <pc:docMk/>
          <pc:sldMk cId="389332724" sldId="471"/>
        </pc:sldMkLst>
        <pc:spChg chg="mod">
          <ac:chgData name="Hoang Dang Nguyen" userId="1de6b3a7-5191-4a0c-8968-b8f905305e1d" providerId="ADAL" clId="{23499303-5F7C-49B8-9EDB-F2EAEA140B02}" dt="2024-01-10T21:17:23.311" v="1029" actId="113"/>
          <ac:spMkLst>
            <pc:docMk/>
            <pc:sldMk cId="389332724" sldId="471"/>
            <ac:spMk id="2" creationId="{07099AA1-6A93-82D6-1E63-2E55516844BE}"/>
          </ac:spMkLst>
        </pc:spChg>
      </pc:sldChg>
      <pc:sldChg chg="modSp add mod">
        <pc:chgData name="Hoang Dang Nguyen" userId="1de6b3a7-5191-4a0c-8968-b8f905305e1d" providerId="ADAL" clId="{23499303-5F7C-49B8-9EDB-F2EAEA140B02}" dt="2024-01-10T21:16:57.135" v="1017" actId="113"/>
        <pc:sldMkLst>
          <pc:docMk/>
          <pc:sldMk cId="3330856302" sldId="472"/>
        </pc:sldMkLst>
        <pc:spChg chg="mod">
          <ac:chgData name="Hoang Dang Nguyen" userId="1de6b3a7-5191-4a0c-8968-b8f905305e1d" providerId="ADAL" clId="{23499303-5F7C-49B8-9EDB-F2EAEA140B02}" dt="2024-01-10T21:16:53.459" v="1016"/>
          <ac:spMkLst>
            <pc:docMk/>
            <pc:sldMk cId="3330856302" sldId="472"/>
            <ac:spMk id="9218" creationId="{1CA15F00-959D-6A33-495F-E30AAFD4C10E}"/>
          </ac:spMkLst>
        </pc:spChg>
        <pc:spChg chg="mod">
          <ac:chgData name="Hoang Dang Nguyen" userId="1de6b3a7-5191-4a0c-8968-b8f905305e1d" providerId="ADAL" clId="{23499303-5F7C-49B8-9EDB-F2EAEA140B02}" dt="2024-01-10T21:16:57.135" v="1017" actId="113"/>
          <ac:spMkLst>
            <pc:docMk/>
            <pc:sldMk cId="3330856302" sldId="472"/>
            <ac:spMk id="9219" creationId="{CC9080E7-7437-1057-6AA4-225BBDCDCC00}"/>
          </ac:spMkLst>
        </pc:spChg>
      </pc:sldChg>
      <pc:sldChg chg="modSp add mod modNotesTx">
        <pc:chgData name="Hoang Dang Nguyen" userId="1de6b3a7-5191-4a0c-8968-b8f905305e1d" providerId="ADAL" clId="{23499303-5F7C-49B8-9EDB-F2EAEA140B02}" dt="2024-01-08T18:03:05.808" v="824" actId="6549"/>
        <pc:sldMkLst>
          <pc:docMk/>
          <pc:sldMk cId="1038360783" sldId="473"/>
        </pc:sldMkLst>
        <pc:spChg chg="mod">
          <ac:chgData name="Hoang Dang Nguyen" userId="1de6b3a7-5191-4a0c-8968-b8f905305e1d" providerId="ADAL" clId="{23499303-5F7C-49B8-9EDB-F2EAEA140B02}" dt="2024-01-08T18:03:05.808" v="824" actId="6549"/>
          <ac:spMkLst>
            <pc:docMk/>
            <pc:sldMk cId="1038360783" sldId="473"/>
            <ac:spMk id="9218" creationId="{1CA15F00-959D-6A33-495F-E30AAFD4C10E}"/>
          </ac:spMkLst>
        </pc:spChg>
        <pc:spChg chg="mod">
          <ac:chgData name="Hoang Dang Nguyen" userId="1de6b3a7-5191-4a0c-8968-b8f905305e1d" providerId="ADAL" clId="{23499303-5F7C-49B8-9EDB-F2EAEA140B02}" dt="2024-01-08T16:23:27.466" v="733" actId="113"/>
          <ac:spMkLst>
            <pc:docMk/>
            <pc:sldMk cId="1038360783" sldId="473"/>
            <ac:spMk id="9219" creationId="{CC9080E7-7437-1057-6AA4-225BBDCDCC00}"/>
          </ac:spMkLst>
        </pc:spChg>
      </pc:sldChg>
      <pc:sldChg chg="modSp mod">
        <pc:chgData name="Hoang Dang Nguyen" userId="1de6b3a7-5191-4a0c-8968-b8f905305e1d" providerId="ADAL" clId="{23499303-5F7C-49B8-9EDB-F2EAEA140B02}" dt="2024-01-10T21:19:25.363" v="1114" actId="20577"/>
        <pc:sldMkLst>
          <pc:docMk/>
          <pc:sldMk cId="3066705101" sldId="473"/>
        </pc:sldMkLst>
        <pc:spChg chg="mod">
          <ac:chgData name="Hoang Dang Nguyen" userId="1de6b3a7-5191-4a0c-8968-b8f905305e1d" providerId="ADAL" clId="{23499303-5F7C-49B8-9EDB-F2EAEA140B02}" dt="2024-01-10T21:18:31.982" v="1074" actId="20577"/>
          <ac:spMkLst>
            <pc:docMk/>
            <pc:sldMk cId="3066705101" sldId="473"/>
            <ac:spMk id="9218" creationId="{1CA15F00-959D-6A33-495F-E30AAFD4C10E}"/>
          </ac:spMkLst>
        </pc:spChg>
        <pc:spChg chg="mod">
          <ac:chgData name="Hoang Dang Nguyen" userId="1de6b3a7-5191-4a0c-8968-b8f905305e1d" providerId="ADAL" clId="{23499303-5F7C-49B8-9EDB-F2EAEA140B02}" dt="2024-01-10T21:19:25.363" v="1114" actId="20577"/>
          <ac:spMkLst>
            <pc:docMk/>
            <pc:sldMk cId="3066705101" sldId="473"/>
            <ac:spMk id="9219" creationId="{CC9080E7-7437-1057-6AA4-225BBDCDCC00}"/>
          </ac:spMkLst>
        </pc:spChg>
      </pc:sldChg>
      <pc:sldChg chg="modSp add mod">
        <pc:chgData name="Hoang Dang Nguyen" userId="1de6b3a7-5191-4a0c-8968-b8f905305e1d" providerId="ADAL" clId="{23499303-5F7C-49B8-9EDB-F2EAEA140B02}" dt="2024-01-10T21:17:54.741" v="1046"/>
        <pc:sldMkLst>
          <pc:docMk/>
          <pc:sldMk cId="2471501390" sldId="474"/>
        </pc:sldMkLst>
        <pc:spChg chg="mod">
          <ac:chgData name="Hoang Dang Nguyen" userId="1de6b3a7-5191-4a0c-8968-b8f905305e1d" providerId="ADAL" clId="{23499303-5F7C-49B8-9EDB-F2EAEA140B02}" dt="2024-01-10T21:17:54.741" v="1046"/>
          <ac:spMkLst>
            <pc:docMk/>
            <pc:sldMk cId="2471501390" sldId="474"/>
            <ac:spMk id="9218" creationId="{1CA15F00-959D-6A33-495F-E30AAFD4C10E}"/>
          </ac:spMkLst>
        </pc:spChg>
        <pc:spChg chg="mod">
          <ac:chgData name="Hoang Dang Nguyen" userId="1de6b3a7-5191-4a0c-8968-b8f905305e1d" providerId="ADAL" clId="{23499303-5F7C-49B8-9EDB-F2EAEA140B02}" dt="2024-01-08T16:24:48.028" v="772" actId="403"/>
          <ac:spMkLst>
            <pc:docMk/>
            <pc:sldMk cId="2471501390" sldId="474"/>
            <ac:spMk id="9219" creationId="{CC9080E7-7437-1057-6AA4-225BBDCDCC00}"/>
          </ac:spMkLst>
        </pc:spChg>
      </pc:sldChg>
      <pc:sldChg chg="modSp add del mod">
        <pc:chgData name="Hoang Dang Nguyen" userId="1de6b3a7-5191-4a0c-8968-b8f905305e1d" providerId="ADAL" clId="{23499303-5F7C-49B8-9EDB-F2EAEA140B02}" dt="2024-01-08T16:24:12.879" v="762" actId="47"/>
        <pc:sldMkLst>
          <pc:docMk/>
          <pc:sldMk cId="3919811960" sldId="474"/>
        </pc:sldMkLst>
        <pc:spChg chg="mod">
          <ac:chgData name="Hoang Dang Nguyen" userId="1de6b3a7-5191-4a0c-8968-b8f905305e1d" providerId="ADAL" clId="{23499303-5F7C-49B8-9EDB-F2EAEA140B02}" dt="2024-01-08T16:24:07.854" v="760"/>
          <ac:spMkLst>
            <pc:docMk/>
            <pc:sldMk cId="3919811960" sldId="474"/>
            <ac:spMk id="9219" creationId="{CC9080E7-7437-1057-6AA4-225BBDCDCC00}"/>
          </ac:spMkLst>
        </pc:spChg>
      </pc:sldChg>
      <pc:sldChg chg="modSp add mod modNotesTx">
        <pc:chgData name="Hoang Dang Nguyen" userId="1de6b3a7-5191-4a0c-8968-b8f905305e1d" providerId="ADAL" clId="{23499303-5F7C-49B8-9EDB-F2EAEA140B02}" dt="2024-01-10T21:17:43.471" v="1039" actId="113"/>
        <pc:sldMkLst>
          <pc:docMk/>
          <pc:sldMk cId="157708290" sldId="475"/>
        </pc:sldMkLst>
        <pc:spChg chg="mod">
          <ac:chgData name="Hoang Dang Nguyen" userId="1de6b3a7-5191-4a0c-8968-b8f905305e1d" providerId="ADAL" clId="{23499303-5F7C-49B8-9EDB-F2EAEA140B02}" dt="2024-01-10T21:17:43.471" v="1039" actId="113"/>
          <ac:spMkLst>
            <pc:docMk/>
            <pc:sldMk cId="157708290" sldId="475"/>
            <ac:spMk id="9218" creationId="{1CA15F00-959D-6A33-495F-E30AAFD4C10E}"/>
          </ac:spMkLst>
        </pc:spChg>
        <pc:spChg chg="mod">
          <ac:chgData name="Hoang Dang Nguyen" userId="1de6b3a7-5191-4a0c-8968-b8f905305e1d" providerId="ADAL" clId="{23499303-5F7C-49B8-9EDB-F2EAEA140B02}" dt="2024-01-08T18:04:04.578" v="916" actId="20577"/>
          <ac:spMkLst>
            <pc:docMk/>
            <pc:sldMk cId="157708290" sldId="475"/>
            <ac:spMk id="9219" creationId="{CC9080E7-7437-1057-6AA4-225BBDCDCC00}"/>
          </ac:spMkLst>
        </pc:spChg>
      </pc:sldChg>
      <pc:sldChg chg="add del">
        <pc:chgData name="Hoang Dang Nguyen" userId="1de6b3a7-5191-4a0c-8968-b8f905305e1d" providerId="ADAL" clId="{23499303-5F7C-49B8-9EDB-F2EAEA140B02}" dt="2024-01-08T16:24:20.256" v="764" actId="47"/>
        <pc:sldMkLst>
          <pc:docMk/>
          <pc:sldMk cId="3649950747" sldId="475"/>
        </pc:sldMkLst>
      </pc:sldChg>
      <pc:sldChg chg="modSp mod">
        <pc:chgData name="Hoang Dang Nguyen" userId="1de6b3a7-5191-4a0c-8968-b8f905305e1d" providerId="ADAL" clId="{23499303-5F7C-49B8-9EDB-F2EAEA140B02}" dt="2024-01-10T21:17:48.701" v="1041" actId="113"/>
        <pc:sldMkLst>
          <pc:docMk/>
          <pc:sldMk cId="1529617299" sldId="476"/>
        </pc:sldMkLst>
        <pc:spChg chg="mod">
          <ac:chgData name="Hoang Dang Nguyen" userId="1de6b3a7-5191-4a0c-8968-b8f905305e1d" providerId="ADAL" clId="{23499303-5F7C-49B8-9EDB-F2EAEA140B02}" dt="2024-01-10T21:17:48.701" v="1041" actId="113"/>
          <ac:spMkLst>
            <pc:docMk/>
            <pc:sldMk cId="1529617299" sldId="476"/>
            <ac:spMk id="2" creationId="{07099AA1-6A93-82D6-1E63-2E55516844BE}"/>
          </ac:spMkLst>
        </pc:spChg>
      </pc:sldChg>
      <pc:sldChg chg="modSp del mod">
        <pc:chgData name="Hoang Dang Nguyen" userId="1de6b3a7-5191-4a0c-8968-b8f905305e1d" providerId="ADAL" clId="{23499303-5F7C-49B8-9EDB-F2EAEA140B02}" dt="2024-01-10T21:20:18.775" v="1125" actId="47"/>
        <pc:sldMkLst>
          <pc:docMk/>
          <pc:sldMk cId="656068851" sldId="477"/>
        </pc:sldMkLst>
        <pc:spChg chg="mod">
          <ac:chgData name="Hoang Dang Nguyen" userId="1de6b3a7-5191-4a0c-8968-b8f905305e1d" providerId="ADAL" clId="{23499303-5F7C-49B8-9EDB-F2EAEA140B02}" dt="2024-01-10T21:18:01.414" v="1050"/>
          <ac:spMkLst>
            <pc:docMk/>
            <pc:sldMk cId="656068851" sldId="477"/>
            <ac:spMk id="2" creationId="{32F3F11A-75EE-C04E-C93F-5375B731FF5B}"/>
          </ac:spMkLst>
        </pc:spChg>
        <pc:spChg chg="mod">
          <ac:chgData name="Hoang Dang Nguyen" userId="1de6b3a7-5191-4a0c-8968-b8f905305e1d" providerId="ADAL" clId="{23499303-5F7C-49B8-9EDB-F2EAEA140B02}" dt="2024-01-10T21:20:04.916" v="1122" actId="21"/>
          <ac:spMkLst>
            <pc:docMk/>
            <pc:sldMk cId="656068851" sldId="477"/>
            <ac:spMk id="3" creationId="{B2E518F4-17D8-1026-F7AF-C7E56AC028A3}"/>
          </ac:spMkLst>
        </pc:spChg>
      </pc:sldChg>
      <pc:sldChg chg="modSp mod">
        <pc:chgData name="Hoang Dang Nguyen" userId="1de6b3a7-5191-4a0c-8968-b8f905305e1d" providerId="ADAL" clId="{23499303-5F7C-49B8-9EDB-F2EAEA140B02}" dt="2024-01-10T21:17:46.283" v="1040"/>
        <pc:sldMkLst>
          <pc:docMk/>
          <pc:sldMk cId="4139855394" sldId="478"/>
        </pc:sldMkLst>
        <pc:spChg chg="mod">
          <ac:chgData name="Hoang Dang Nguyen" userId="1de6b3a7-5191-4a0c-8968-b8f905305e1d" providerId="ADAL" clId="{23499303-5F7C-49B8-9EDB-F2EAEA140B02}" dt="2024-01-10T21:17:46.283" v="1040"/>
          <ac:spMkLst>
            <pc:docMk/>
            <pc:sldMk cId="4139855394" sldId="478"/>
            <ac:spMk id="9218" creationId="{1CA15F00-959D-6A33-495F-E30AAFD4C10E}"/>
          </ac:spMkLst>
        </pc:spChg>
      </pc:sldChg>
      <pc:sldChg chg="modSp mod">
        <pc:chgData name="Hoang Dang Nguyen" userId="1de6b3a7-5191-4a0c-8968-b8f905305e1d" providerId="ADAL" clId="{23499303-5F7C-49B8-9EDB-F2EAEA140B02}" dt="2024-01-10T21:17:39.527" v="1035" actId="14100"/>
        <pc:sldMkLst>
          <pc:docMk/>
          <pc:sldMk cId="3012723426" sldId="479"/>
        </pc:sldMkLst>
        <pc:spChg chg="mod">
          <ac:chgData name="Hoang Dang Nguyen" userId="1de6b3a7-5191-4a0c-8968-b8f905305e1d" providerId="ADAL" clId="{23499303-5F7C-49B8-9EDB-F2EAEA140B02}" dt="2024-01-10T21:17:25.386" v="1030" actId="113"/>
          <ac:spMkLst>
            <pc:docMk/>
            <pc:sldMk cId="3012723426" sldId="479"/>
            <ac:spMk id="2" creationId="{484302BE-DDE9-D645-8E48-2C875A404A7B}"/>
          </ac:spMkLst>
        </pc:spChg>
        <pc:spChg chg="mod">
          <ac:chgData name="Hoang Dang Nguyen" userId="1de6b3a7-5191-4a0c-8968-b8f905305e1d" providerId="ADAL" clId="{23499303-5F7C-49B8-9EDB-F2EAEA140B02}" dt="2024-01-10T21:17:39.527" v="1035" actId="14100"/>
          <ac:spMkLst>
            <pc:docMk/>
            <pc:sldMk cId="3012723426" sldId="479"/>
            <ac:spMk id="7" creationId="{956CC309-E0AB-3864-9BCB-22F89DA737B5}"/>
          </ac:spMkLst>
        </pc:spChg>
        <pc:picChg chg="mod">
          <ac:chgData name="Hoang Dang Nguyen" userId="1de6b3a7-5191-4a0c-8968-b8f905305e1d" providerId="ADAL" clId="{23499303-5F7C-49B8-9EDB-F2EAEA140B02}" dt="2024-01-10T21:17:33.229" v="1033" actId="14100"/>
          <ac:picMkLst>
            <pc:docMk/>
            <pc:sldMk cId="3012723426" sldId="479"/>
            <ac:picMk id="6" creationId="{E85DE4AA-EBCC-4451-55F5-348610BD8159}"/>
          </ac:picMkLst>
        </pc:picChg>
      </pc:sldChg>
      <pc:sldChg chg="del">
        <pc:chgData name="Hoang Dang Nguyen" userId="1de6b3a7-5191-4a0c-8968-b8f905305e1d" providerId="ADAL" clId="{23499303-5F7C-49B8-9EDB-F2EAEA140B02}" dt="2024-01-10T21:20:28.249" v="1126" actId="47"/>
        <pc:sldMkLst>
          <pc:docMk/>
          <pc:sldMk cId="562706810" sldId="480"/>
        </pc:sldMkLst>
      </pc:sldChg>
      <pc:sldChg chg="add">
        <pc:chgData name="Hoang Dang Nguyen" userId="1de6b3a7-5191-4a0c-8968-b8f905305e1d" providerId="ADAL" clId="{23499303-5F7C-49B8-9EDB-F2EAEA140B02}" dt="2024-01-10T21:16:40.650" v="1008"/>
        <pc:sldMkLst>
          <pc:docMk/>
          <pc:sldMk cId="2618133166" sldId="481"/>
        </pc:sldMkLst>
      </pc:sldChg>
      <pc:sldChg chg="modSp add mod modNotesTx">
        <pc:chgData name="Hoang Dang Nguyen" userId="1de6b3a7-5191-4a0c-8968-b8f905305e1d" providerId="ADAL" clId="{23499303-5F7C-49B8-9EDB-F2EAEA140B02}" dt="2024-01-10T21:20:13.040" v="1124"/>
        <pc:sldMkLst>
          <pc:docMk/>
          <pc:sldMk cId="631931657" sldId="482"/>
        </pc:sldMkLst>
        <pc:spChg chg="mod">
          <ac:chgData name="Hoang Dang Nguyen" userId="1de6b3a7-5191-4a0c-8968-b8f905305e1d" providerId="ADAL" clId="{23499303-5F7C-49B8-9EDB-F2EAEA140B02}" dt="2024-01-10T21:20:06.425" v="1123"/>
          <ac:spMkLst>
            <pc:docMk/>
            <pc:sldMk cId="631931657" sldId="482"/>
            <ac:spMk id="9219" creationId="{CC9080E7-7437-1057-6AA4-225BBDCDCC00}"/>
          </ac:spMkLst>
        </pc:spChg>
      </pc:sldChg>
    </pc:docChg>
  </pc:docChgLst>
  <pc:docChgLst>
    <pc:chgData name="Hoang Dang Nguyen" userId="1de6b3a7-5191-4a0c-8968-b8f905305e1d" providerId="ADAL" clId="{356CC1AD-ABC6-4B56-8D7E-7719D40E0B0E}"/>
    <pc:docChg chg="custSel addSld delSld modSld">
      <pc:chgData name="Hoang Dang Nguyen" userId="1de6b3a7-5191-4a0c-8968-b8f905305e1d" providerId="ADAL" clId="{356CC1AD-ABC6-4B56-8D7E-7719D40E0B0E}" dt="2024-02-07T16:19:41.847" v="392" actId="6549"/>
      <pc:docMkLst>
        <pc:docMk/>
      </pc:docMkLst>
      <pc:sldChg chg="modSp mod">
        <pc:chgData name="Hoang Dang Nguyen" userId="1de6b3a7-5191-4a0c-8968-b8f905305e1d" providerId="ADAL" clId="{356CC1AD-ABC6-4B56-8D7E-7719D40E0B0E}" dt="2024-02-07T16:19:34.302" v="386" actId="20577"/>
        <pc:sldMkLst>
          <pc:docMk/>
          <pc:sldMk cId="0" sldId="342"/>
        </pc:sldMkLst>
        <pc:spChg chg="mod">
          <ac:chgData name="Hoang Dang Nguyen" userId="1de6b3a7-5191-4a0c-8968-b8f905305e1d" providerId="ADAL" clId="{356CC1AD-ABC6-4B56-8D7E-7719D40E0B0E}" dt="2024-02-07T16:19:34.302" v="386" actId="20577"/>
          <ac:spMkLst>
            <pc:docMk/>
            <pc:sldMk cId="0" sldId="342"/>
            <ac:spMk id="6" creationId="{B561D84C-9709-B219-0FE4-AB904D116156}"/>
          </ac:spMkLst>
        </pc:spChg>
      </pc:sldChg>
      <pc:sldChg chg="modSp mod">
        <pc:chgData name="Hoang Dang Nguyen" userId="1de6b3a7-5191-4a0c-8968-b8f905305e1d" providerId="ADAL" clId="{356CC1AD-ABC6-4B56-8D7E-7719D40E0B0E}" dt="2024-01-11T16:20:18.910" v="25" actId="113"/>
        <pc:sldMkLst>
          <pc:docMk/>
          <pc:sldMk cId="0" sldId="366"/>
        </pc:sldMkLst>
        <pc:spChg chg="mod">
          <ac:chgData name="Hoang Dang Nguyen" userId="1de6b3a7-5191-4a0c-8968-b8f905305e1d" providerId="ADAL" clId="{356CC1AD-ABC6-4B56-8D7E-7719D40E0B0E}" dt="2024-01-11T16:20:18.910" v="25" actId="113"/>
          <ac:spMkLst>
            <pc:docMk/>
            <pc:sldMk cId="0" sldId="366"/>
            <ac:spMk id="9219" creationId="{CC9080E7-7437-1057-6AA4-225BBDCDCC00}"/>
          </ac:spMkLst>
        </pc:spChg>
      </pc:sldChg>
      <pc:sldChg chg="modSp mod">
        <pc:chgData name="Hoang Dang Nguyen" userId="1de6b3a7-5191-4a0c-8968-b8f905305e1d" providerId="ADAL" clId="{356CC1AD-ABC6-4B56-8D7E-7719D40E0B0E}" dt="2024-01-11T16:19:47.275" v="12" actId="6549"/>
        <pc:sldMkLst>
          <pc:docMk/>
          <pc:sldMk cId="0" sldId="421"/>
        </pc:sldMkLst>
        <pc:spChg chg="mod">
          <ac:chgData name="Hoang Dang Nguyen" userId="1de6b3a7-5191-4a0c-8968-b8f905305e1d" providerId="ADAL" clId="{356CC1AD-ABC6-4B56-8D7E-7719D40E0B0E}" dt="2024-01-11T16:19:47.275" v="12" actId="6549"/>
          <ac:spMkLst>
            <pc:docMk/>
            <pc:sldMk cId="0" sldId="421"/>
            <ac:spMk id="7171" creationId="{2A2F879C-01D9-3C8A-0F3C-4A9703AA2CE4}"/>
          </ac:spMkLst>
        </pc:spChg>
      </pc:sldChg>
      <pc:sldChg chg="del">
        <pc:chgData name="Hoang Dang Nguyen" userId="1de6b3a7-5191-4a0c-8968-b8f905305e1d" providerId="ADAL" clId="{356CC1AD-ABC6-4B56-8D7E-7719D40E0B0E}" dt="2024-01-11T16:19:56.400" v="13" actId="47"/>
        <pc:sldMkLst>
          <pc:docMk/>
          <pc:sldMk cId="466523251" sldId="430"/>
        </pc:sldMkLst>
      </pc:sldChg>
      <pc:sldChg chg="del">
        <pc:chgData name="Hoang Dang Nguyen" userId="1de6b3a7-5191-4a0c-8968-b8f905305e1d" providerId="ADAL" clId="{356CC1AD-ABC6-4B56-8D7E-7719D40E0B0E}" dt="2024-01-11T16:21:01.896" v="33" actId="47"/>
        <pc:sldMkLst>
          <pc:docMk/>
          <pc:sldMk cId="2124964315" sldId="433"/>
        </pc:sldMkLst>
      </pc:sldChg>
      <pc:sldChg chg="modSp mod">
        <pc:chgData name="Hoang Dang Nguyen" userId="1de6b3a7-5191-4a0c-8968-b8f905305e1d" providerId="ADAL" clId="{356CC1AD-ABC6-4B56-8D7E-7719D40E0B0E}" dt="2024-02-07T16:19:41.847" v="392" actId="6549"/>
        <pc:sldMkLst>
          <pc:docMk/>
          <pc:sldMk cId="3814033428" sldId="436"/>
        </pc:sldMkLst>
        <pc:spChg chg="mod">
          <ac:chgData name="Hoang Dang Nguyen" userId="1de6b3a7-5191-4a0c-8968-b8f905305e1d" providerId="ADAL" clId="{356CC1AD-ABC6-4B56-8D7E-7719D40E0B0E}" dt="2024-02-07T16:19:41.847" v="392" actId="6549"/>
          <ac:spMkLst>
            <pc:docMk/>
            <pc:sldMk cId="3814033428" sldId="436"/>
            <ac:spMk id="3" creationId="{1115277C-4362-B22D-0C37-362DB9B801AC}"/>
          </ac:spMkLst>
        </pc:spChg>
      </pc:sldChg>
      <pc:sldChg chg="modSp mod">
        <pc:chgData name="Hoang Dang Nguyen" userId="1de6b3a7-5191-4a0c-8968-b8f905305e1d" providerId="ADAL" clId="{356CC1AD-ABC6-4B56-8D7E-7719D40E0B0E}" dt="2024-01-11T16:20:48.858" v="32" actId="2710"/>
        <pc:sldMkLst>
          <pc:docMk/>
          <pc:sldMk cId="319172546" sldId="467"/>
        </pc:sldMkLst>
        <pc:spChg chg="mod">
          <ac:chgData name="Hoang Dang Nguyen" userId="1de6b3a7-5191-4a0c-8968-b8f905305e1d" providerId="ADAL" clId="{356CC1AD-ABC6-4B56-8D7E-7719D40E0B0E}" dt="2024-01-11T16:20:48.858" v="32" actId="2710"/>
          <ac:spMkLst>
            <pc:docMk/>
            <pc:sldMk cId="319172546" sldId="467"/>
            <ac:spMk id="9219" creationId="{CC9080E7-7437-1057-6AA4-225BBDCDCC00}"/>
          </ac:spMkLst>
        </pc:spChg>
      </pc:sldChg>
      <pc:sldChg chg="modSp mod modNotesTx">
        <pc:chgData name="Hoang Dang Nguyen" userId="1de6b3a7-5191-4a0c-8968-b8f905305e1d" providerId="ADAL" clId="{356CC1AD-ABC6-4B56-8D7E-7719D40E0B0E}" dt="2024-01-11T17:02:09.746" v="349" actId="20577"/>
        <pc:sldMkLst>
          <pc:docMk/>
          <pc:sldMk cId="2840528377" sldId="468"/>
        </pc:sldMkLst>
        <pc:spChg chg="mod">
          <ac:chgData name="Hoang Dang Nguyen" userId="1de6b3a7-5191-4a0c-8968-b8f905305e1d" providerId="ADAL" clId="{356CC1AD-ABC6-4B56-8D7E-7719D40E0B0E}" dt="2024-01-11T17:01:02.059" v="120" actId="6549"/>
          <ac:spMkLst>
            <pc:docMk/>
            <pc:sldMk cId="2840528377" sldId="468"/>
            <ac:spMk id="9" creationId="{C543B1CB-9D3C-FA69-7F72-AB2B10412785}"/>
          </ac:spMkLst>
        </pc:spChg>
      </pc:sldChg>
      <pc:sldChg chg="del">
        <pc:chgData name="Hoang Dang Nguyen" userId="1de6b3a7-5191-4a0c-8968-b8f905305e1d" providerId="ADAL" clId="{356CC1AD-ABC6-4B56-8D7E-7719D40E0B0E}" dt="2024-01-11T16:19:56.821" v="14" actId="47"/>
        <pc:sldMkLst>
          <pc:docMk/>
          <pc:sldMk cId="4117753501" sldId="469"/>
        </pc:sldMkLst>
      </pc:sldChg>
      <pc:sldChg chg="del">
        <pc:chgData name="Hoang Dang Nguyen" userId="1de6b3a7-5191-4a0c-8968-b8f905305e1d" providerId="ADAL" clId="{356CC1AD-ABC6-4B56-8D7E-7719D40E0B0E}" dt="2024-01-11T16:19:58.230" v="17" actId="47"/>
        <pc:sldMkLst>
          <pc:docMk/>
          <pc:sldMk cId="389332724" sldId="471"/>
        </pc:sldMkLst>
      </pc:sldChg>
      <pc:sldChg chg="del">
        <pc:chgData name="Hoang Dang Nguyen" userId="1de6b3a7-5191-4a0c-8968-b8f905305e1d" providerId="ADAL" clId="{356CC1AD-ABC6-4B56-8D7E-7719D40E0B0E}" dt="2024-01-11T16:19:57.204" v="15" actId="47"/>
        <pc:sldMkLst>
          <pc:docMk/>
          <pc:sldMk cId="3330856302" sldId="472"/>
        </pc:sldMkLst>
      </pc:sldChg>
      <pc:sldChg chg="del">
        <pc:chgData name="Hoang Dang Nguyen" userId="1de6b3a7-5191-4a0c-8968-b8f905305e1d" providerId="ADAL" clId="{356CC1AD-ABC6-4B56-8D7E-7719D40E0B0E}" dt="2024-01-11T16:19:57.595" v="16" actId="47"/>
        <pc:sldMkLst>
          <pc:docMk/>
          <pc:sldMk cId="3066705101" sldId="473"/>
        </pc:sldMkLst>
      </pc:sldChg>
      <pc:sldChg chg="modSp mod">
        <pc:chgData name="Hoang Dang Nguyen" userId="1de6b3a7-5191-4a0c-8968-b8f905305e1d" providerId="ADAL" clId="{356CC1AD-ABC6-4B56-8D7E-7719D40E0B0E}" dt="2024-01-11T16:20:16.751" v="24" actId="113"/>
        <pc:sldMkLst>
          <pc:docMk/>
          <pc:sldMk cId="2471501390" sldId="474"/>
        </pc:sldMkLst>
        <pc:spChg chg="mod">
          <ac:chgData name="Hoang Dang Nguyen" userId="1de6b3a7-5191-4a0c-8968-b8f905305e1d" providerId="ADAL" clId="{356CC1AD-ABC6-4B56-8D7E-7719D40E0B0E}" dt="2024-01-11T16:20:16.751" v="24" actId="113"/>
          <ac:spMkLst>
            <pc:docMk/>
            <pc:sldMk cId="2471501390" sldId="474"/>
            <ac:spMk id="9219" creationId="{CC9080E7-7437-1057-6AA4-225BBDCDCC00}"/>
          </ac:spMkLst>
        </pc:spChg>
      </pc:sldChg>
      <pc:sldChg chg="del">
        <pc:chgData name="Hoang Dang Nguyen" userId="1de6b3a7-5191-4a0c-8968-b8f905305e1d" providerId="ADAL" clId="{356CC1AD-ABC6-4B56-8D7E-7719D40E0B0E}" dt="2024-01-11T16:19:59.759" v="19" actId="47"/>
        <pc:sldMkLst>
          <pc:docMk/>
          <pc:sldMk cId="157708290" sldId="475"/>
        </pc:sldMkLst>
      </pc:sldChg>
      <pc:sldChg chg="del">
        <pc:chgData name="Hoang Dang Nguyen" userId="1de6b3a7-5191-4a0c-8968-b8f905305e1d" providerId="ADAL" clId="{356CC1AD-ABC6-4B56-8D7E-7719D40E0B0E}" dt="2024-01-11T16:20:01.361" v="21" actId="47"/>
        <pc:sldMkLst>
          <pc:docMk/>
          <pc:sldMk cId="1529617299" sldId="476"/>
        </pc:sldMkLst>
      </pc:sldChg>
      <pc:sldChg chg="del">
        <pc:chgData name="Hoang Dang Nguyen" userId="1de6b3a7-5191-4a0c-8968-b8f905305e1d" providerId="ADAL" clId="{356CC1AD-ABC6-4B56-8D7E-7719D40E0B0E}" dt="2024-01-11T16:20:00.223" v="20" actId="47"/>
        <pc:sldMkLst>
          <pc:docMk/>
          <pc:sldMk cId="4139855394" sldId="478"/>
        </pc:sldMkLst>
      </pc:sldChg>
      <pc:sldChg chg="del">
        <pc:chgData name="Hoang Dang Nguyen" userId="1de6b3a7-5191-4a0c-8968-b8f905305e1d" providerId="ADAL" clId="{356CC1AD-ABC6-4B56-8D7E-7719D40E0B0E}" dt="2024-01-11T16:19:58.958" v="18" actId="47"/>
        <pc:sldMkLst>
          <pc:docMk/>
          <pc:sldMk cId="3012723426" sldId="479"/>
        </pc:sldMkLst>
      </pc:sldChg>
      <pc:sldChg chg="modSp add mod">
        <pc:chgData name="Hoang Dang Nguyen" userId="1de6b3a7-5191-4a0c-8968-b8f905305e1d" providerId="ADAL" clId="{356CC1AD-ABC6-4B56-8D7E-7719D40E0B0E}" dt="2024-01-11T16:20:45.889" v="31" actId="113"/>
        <pc:sldMkLst>
          <pc:docMk/>
          <pc:sldMk cId="215775631" sldId="483"/>
        </pc:sldMkLst>
        <pc:spChg chg="mod">
          <ac:chgData name="Hoang Dang Nguyen" userId="1de6b3a7-5191-4a0c-8968-b8f905305e1d" providerId="ADAL" clId="{356CC1AD-ABC6-4B56-8D7E-7719D40E0B0E}" dt="2024-01-11T16:20:45.889" v="31" actId="113"/>
          <ac:spMkLst>
            <pc:docMk/>
            <pc:sldMk cId="215775631" sldId="483"/>
            <ac:spMk id="9219" creationId="{CC9080E7-7437-1057-6AA4-225BBDCDCC00}"/>
          </ac:spMkLst>
        </pc:spChg>
      </pc:sldChg>
      <pc:sldChg chg="modSp new mod">
        <pc:chgData name="Hoang Dang Nguyen" userId="1de6b3a7-5191-4a0c-8968-b8f905305e1d" providerId="ADAL" clId="{356CC1AD-ABC6-4B56-8D7E-7719D40E0B0E}" dt="2024-01-30T16:36:33.240" v="384" actId="113"/>
        <pc:sldMkLst>
          <pc:docMk/>
          <pc:sldMk cId="1286692827" sldId="484"/>
        </pc:sldMkLst>
        <pc:spChg chg="mod">
          <ac:chgData name="Hoang Dang Nguyen" userId="1de6b3a7-5191-4a0c-8968-b8f905305e1d" providerId="ADAL" clId="{356CC1AD-ABC6-4B56-8D7E-7719D40E0B0E}" dt="2024-01-30T16:36:33.240" v="384" actId="113"/>
          <ac:spMkLst>
            <pc:docMk/>
            <pc:sldMk cId="1286692827" sldId="484"/>
            <ac:spMk id="2" creationId="{D6DCCA1D-7366-0CBB-2B11-602E3B865AEB}"/>
          </ac:spMkLst>
        </pc:spChg>
      </pc:sldChg>
      <pc:sldChg chg="modSp add del mod">
        <pc:chgData name="Hoang Dang Nguyen" userId="1de6b3a7-5191-4a0c-8968-b8f905305e1d" providerId="ADAL" clId="{356CC1AD-ABC6-4B56-8D7E-7719D40E0B0E}" dt="2024-01-11T16:46:37.401" v="117" actId="47"/>
        <pc:sldMkLst>
          <pc:docMk/>
          <pc:sldMk cId="3200048891" sldId="484"/>
        </pc:sldMkLst>
        <pc:spChg chg="mod">
          <ac:chgData name="Hoang Dang Nguyen" userId="1de6b3a7-5191-4a0c-8968-b8f905305e1d" providerId="ADAL" clId="{356CC1AD-ABC6-4B56-8D7E-7719D40E0B0E}" dt="2024-01-11T16:21:43.961" v="84" actId="20577"/>
          <ac:spMkLst>
            <pc:docMk/>
            <pc:sldMk cId="3200048891" sldId="484"/>
            <ac:spMk id="9218" creationId="{4E088C09-A337-52A5-8063-1E9134F65A62}"/>
          </ac:spMkLst>
        </pc:spChg>
        <pc:spChg chg="mod">
          <ac:chgData name="Hoang Dang Nguyen" userId="1de6b3a7-5191-4a0c-8968-b8f905305e1d" providerId="ADAL" clId="{356CC1AD-ABC6-4B56-8D7E-7719D40E0B0E}" dt="2024-01-11T16:21:50.313" v="116" actId="122"/>
          <ac:spMkLst>
            <pc:docMk/>
            <pc:sldMk cId="3200048891" sldId="484"/>
            <ac:spMk id="9219" creationId="{E4088145-02D0-5CB0-D664-EDE0E96BCBE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07/02/2024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extLst>
      <p:ext uri="{BB962C8B-B14F-4D97-AF65-F5344CB8AC3E}">
        <p14:creationId xmlns:p14="http://schemas.microsoft.com/office/powerpoint/2010/main" val="38295657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to use the knowledge learned from this module to answer this question. For example, here they should make use of the “Stories, rituals, material artifacts and symbols, and language” to develop </a:t>
            </a:r>
            <a:r>
              <a:rPr lang="en-GB"/>
              <a:t>the culture.</a:t>
            </a:r>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6</a:t>
            </a:fld>
            <a:endParaRPr lang="en-GB"/>
          </a:p>
        </p:txBody>
      </p:sp>
    </p:spTree>
    <p:extLst>
      <p:ext uri="{BB962C8B-B14F-4D97-AF65-F5344CB8AC3E}">
        <p14:creationId xmlns:p14="http://schemas.microsoft.com/office/powerpoint/2010/main" val="1142251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39526399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800" b="0" i="1" dirty="0">
                <a:solidFill>
                  <a:srgbClr val="242021"/>
                </a:solidFill>
                <a:effectLst/>
                <a:latin typeface="TimesNewRomanMTStd-Italic"/>
              </a:rPr>
              <a:t>Robbins and Coulter, 2021, p. 121</a:t>
            </a:r>
          </a:p>
          <a:p>
            <a:r>
              <a:rPr lang="en-GB" sz="1800" b="0" i="1" dirty="0">
                <a:solidFill>
                  <a:srgbClr val="242021"/>
                </a:solidFill>
                <a:effectLst/>
                <a:latin typeface="TimesNewRomanMTStd-Italic"/>
              </a:rPr>
              <a:t>Strong sense of purpose. </a:t>
            </a:r>
            <a:r>
              <a:rPr lang="en-GB" sz="1800" b="0" i="0" dirty="0">
                <a:solidFill>
                  <a:srgbClr val="242021"/>
                </a:solidFill>
                <a:effectLst/>
                <a:latin typeface="TimesNewRomanMTStd"/>
              </a:rPr>
              <a:t>Spiritual organizations build their cultures around</a:t>
            </a:r>
          </a:p>
          <a:p>
            <a:r>
              <a:rPr lang="en-GB" sz="1800" b="0" i="0" dirty="0">
                <a:solidFill>
                  <a:srgbClr val="242021"/>
                </a:solidFill>
                <a:effectLst/>
                <a:latin typeface="TimesNewRomanMTStd"/>
              </a:rPr>
              <a:t>a meaningful purpose. While profits are important, they’re not the primary</a:t>
            </a:r>
          </a:p>
          <a:p>
            <a:r>
              <a:rPr lang="en-GB" sz="1800" b="0" i="0" dirty="0">
                <a:solidFill>
                  <a:srgbClr val="242021"/>
                </a:solidFill>
                <a:effectLst/>
                <a:latin typeface="TimesNewRomanMTStd"/>
              </a:rPr>
              <a:t>values of the organization. For instance, Timberland’s slogan is “Boots, Brand,</a:t>
            </a:r>
          </a:p>
          <a:p>
            <a:r>
              <a:rPr lang="en-GB" sz="1800" b="0" i="0" dirty="0">
                <a:solidFill>
                  <a:srgbClr val="242021"/>
                </a:solidFill>
                <a:effectLst/>
                <a:latin typeface="TimesNewRomanMTStd"/>
              </a:rPr>
              <a:t>Belief,” which embodies the company’s intent to use its “resources, energy,</a:t>
            </a:r>
          </a:p>
          <a:p>
            <a:r>
              <a:rPr lang="en-GB" sz="1800" b="0" i="0" dirty="0">
                <a:solidFill>
                  <a:srgbClr val="242021"/>
                </a:solidFill>
                <a:effectLst/>
                <a:latin typeface="TimesNewRomanMTStd"/>
              </a:rPr>
              <a:t>and profits as a publicly traded footwear-and-apparel company to combat</a:t>
            </a:r>
          </a:p>
          <a:p>
            <a:r>
              <a:rPr lang="en-GB" sz="1800" b="0" i="0" dirty="0">
                <a:solidFill>
                  <a:srgbClr val="242021"/>
                </a:solidFill>
                <a:effectLst/>
                <a:latin typeface="TimesNewRomanMTStd"/>
              </a:rPr>
              <a:t>social ills, help the environment, and improve conditions for </a:t>
            </a:r>
            <a:r>
              <a:rPr lang="en-GB" sz="1800" b="0" i="0" dirty="0" err="1">
                <a:solidFill>
                  <a:srgbClr val="242021"/>
                </a:solidFill>
                <a:effectLst/>
                <a:latin typeface="TimesNewRomanMTStd"/>
              </a:rPr>
              <a:t>laborers</a:t>
            </a:r>
            <a:r>
              <a:rPr lang="en-GB" sz="1800" b="0" i="0" dirty="0">
                <a:solidFill>
                  <a:srgbClr val="242021"/>
                </a:solidFill>
                <a:effectLst/>
                <a:latin typeface="TimesNewRomanMTStd"/>
              </a:rPr>
              <a:t> around</a:t>
            </a:r>
          </a:p>
          <a:p>
            <a:r>
              <a:rPr lang="en-GB" sz="1800" b="0" i="0" dirty="0">
                <a:solidFill>
                  <a:srgbClr val="242021"/>
                </a:solidFill>
                <a:effectLst/>
                <a:latin typeface="TimesNewRomanMTStd"/>
              </a:rPr>
              <a:t>the globe . . . and to create a more productive, efficient, loyal, and committed</a:t>
            </a:r>
          </a:p>
          <a:p>
            <a:r>
              <a:rPr lang="en-GB" sz="1800" b="0" i="0" dirty="0">
                <a:solidFill>
                  <a:srgbClr val="242021"/>
                </a:solidFill>
                <a:effectLst/>
                <a:latin typeface="TimesNewRomanMTStd"/>
              </a:rPr>
              <a:t>employee base.”57</a:t>
            </a:r>
          </a:p>
          <a:p>
            <a:r>
              <a:rPr lang="en-GB" sz="1800" b="1" i="0" dirty="0">
                <a:solidFill>
                  <a:srgbClr val="242021"/>
                </a:solidFill>
                <a:effectLst/>
                <a:latin typeface="TimesNewRomanMTStd-Bold"/>
              </a:rPr>
              <a:t>2. </a:t>
            </a:r>
            <a:r>
              <a:rPr lang="en-GB" sz="1800" b="0" i="1" dirty="0">
                <a:solidFill>
                  <a:srgbClr val="242021"/>
                </a:solidFill>
                <a:effectLst/>
                <a:latin typeface="TimesNewRomanMTStd-Italic"/>
              </a:rPr>
              <a:t>Focus on individual development. </a:t>
            </a:r>
            <a:r>
              <a:rPr lang="en-GB" sz="1800" b="0" i="0" dirty="0">
                <a:solidFill>
                  <a:srgbClr val="242021"/>
                </a:solidFill>
                <a:effectLst/>
                <a:latin typeface="TimesNewRomanMTStd"/>
              </a:rPr>
              <a:t>Spiritual organizations recognize the worth and</a:t>
            </a:r>
          </a:p>
          <a:p>
            <a:r>
              <a:rPr lang="en-GB" sz="1800" b="0" i="0" dirty="0">
                <a:solidFill>
                  <a:srgbClr val="242021"/>
                </a:solidFill>
                <a:effectLst/>
                <a:latin typeface="TimesNewRomanMTStd"/>
              </a:rPr>
              <a:t>value of individuals. They aren’t just providing jobs; they seek to create cultures</a:t>
            </a:r>
          </a:p>
          <a:p>
            <a:r>
              <a:rPr lang="en-GB" sz="1800" b="0" i="0" dirty="0">
                <a:solidFill>
                  <a:srgbClr val="242021"/>
                </a:solidFill>
                <a:effectLst/>
                <a:latin typeface="TimesNewRomanMTStd"/>
              </a:rPr>
              <a:t>in which employees can continually grow and learn.</a:t>
            </a:r>
          </a:p>
          <a:p>
            <a:r>
              <a:rPr lang="en-GB" sz="1800" b="1" i="0" dirty="0">
                <a:solidFill>
                  <a:srgbClr val="242021"/>
                </a:solidFill>
                <a:effectLst/>
                <a:latin typeface="TimesNewRomanMTStd-Bold"/>
              </a:rPr>
              <a:t>3. </a:t>
            </a:r>
            <a:r>
              <a:rPr lang="en-GB" sz="1800" b="0" i="1" dirty="0">
                <a:solidFill>
                  <a:srgbClr val="242021"/>
                </a:solidFill>
                <a:effectLst/>
                <a:latin typeface="TimesNewRomanMTStd-Italic"/>
              </a:rPr>
              <a:t>Trust and openness. </a:t>
            </a:r>
            <a:r>
              <a:rPr lang="en-GB" sz="1800" b="0" i="0" dirty="0">
                <a:solidFill>
                  <a:srgbClr val="242021"/>
                </a:solidFill>
                <a:effectLst/>
                <a:latin typeface="TimesNewRomanMTStd"/>
              </a:rPr>
              <a:t>Spiritual organizations are characterized by mutual trust,</a:t>
            </a:r>
          </a:p>
          <a:p>
            <a:r>
              <a:rPr lang="en-GB" sz="1800" b="0" i="0" dirty="0">
                <a:solidFill>
                  <a:srgbClr val="242021"/>
                </a:solidFill>
                <a:effectLst/>
                <a:latin typeface="TimesNewRomanMTStd"/>
              </a:rPr>
              <a:t>honesty, and openness. Managers aren’t afraid to admit mistakes. And they tend</a:t>
            </a:r>
          </a:p>
          <a:p>
            <a:r>
              <a:rPr lang="en-GB" sz="1800" b="0" i="0" dirty="0">
                <a:solidFill>
                  <a:srgbClr val="242021"/>
                </a:solidFill>
                <a:effectLst/>
                <a:latin typeface="TimesNewRomanMTStd"/>
              </a:rPr>
              <a:t>to be extremely up-front with employees, customers, and suppliers.</a:t>
            </a:r>
          </a:p>
          <a:p>
            <a:r>
              <a:rPr lang="en-GB" sz="1800" b="1" i="0" dirty="0">
                <a:solidFill>
                  <a:srgbClr val="242021"/>
                </a:solidFill>
                <a:effectLst/>
                <a:latin typeface="TimesNewRomanMTStd-Bold"/>
              </a:rPr>
              <a:t>4. </a:t>
            </a:r>
            <a:r>
              <a:rPr lang="en-GB" sz="1800" b="0" i="1" dirty="0">
                <a:solidFill>
                  <a:srgbClr val="242021"/>
                </a:solidFill>
                <a:effectLst/>
                <a:latin typeface="TimesNewRomanMTStd-Italic"/>
              </a:rPr>
              <a:t>Employee empowerment. </a:t>
            </a:r>
            <a:r>
              <a:rPr lang="en-GB" sz="1800" b="0" i="0" dirty="0">
                <a:solidFill>
                  <a:srgbClr val="242021"/>
                </a:solidFill>
                <a:effectLst/>
                <a:latin typeface="TimesNewRomanMTStd"/>
              </a:rPr>
              <a:t>Managers trust employees to make thoughtful and</a:t>
            </a:r>
          </a:p>
          <a:p>
            <a:r>
              <a:rPr lang="en-GB" sz="1800" b="0" i="0" dirty="0">
                <a:solidFill>
                  <a:srgbClr val="242021"/>
                </a:solidFill>
                <a:effectLst/>
                <a:latin typeface="TimesNewRomanMTStd"/>
              </a:rPr>
              <a:t>conscientious decisions. For instance, at Southwest Airlines, employees—</a:t>
            </a:r>
          </a:p>
          <a:p>
            <a:r>
              <a:rPr lang="en-GB" sz="1800" b="0" i="0" dirty="0">
                <a:solidFill>
                  <a:srgbClr val="242021"/>
                </a:solidFill>
                <a:effectLst/>
                <a:latin typeface="TimesNewRomanMTStd"/>
              </a:rPr>
              <a:t>including flight attendants, baggage handlers, gate agents, and customer service</a:t>
            </a:r>
          </a:p>
          <a:p>
            <a:r>
              <a:rPr lang="en-GB" sz="1800" b="0" i="0" dirty="0">
                <a:solidFill>
                  <a:srgbClr val="242021"/>
                </a:solidFill>
                <a:effectLst/>
                <a:latin typeface="TimesNewRomanMTStd"/>
              </a:rPr>
              <a:t>representatives—are encouraged to take whatever action they deem necessary</a:t>
            </a:r>
          </a:p>
          <a:p>
            <a:r>
              <a:rPr lang="en-GB" sz="1800" b="0" i="0" dirty="0">
                <a:solidFill>
                  <a:srgbClr val="242021"/>
                </a:solidFill>
                <a:effectLst/>
                <a:latin typeface="TimesNewRomanMTStd"/>
              </a:rPr>
              <a:t>to meet customer needs or help fellow workers, even if it means going against</a:t>
            </a:r>
          </a:p>
          <a:p>
            <a:r>
              <a:rPr lang="en-GB" sz="1800" b="0" i="0" dirty="0">
                <a:solidFill>
                  <a:srgbClr val="242021"/>
                </a:solidFill>
                <a:effectLst/>
                <a:latin typeface="TimesNewRomanMTStd"/>
              </a:rPr>
              <a:t>company policies.</a:t>
            </a:r>
          </a:p>
          <a:p>
            <a:r>
              <a:rPr lang="en-GB" sz="1800" b="1" i="0" dirty="0">
                <a:solidFill>
                  <a:srgbClr val="242021"/>
                </a:solidFill>
                <a:effectLst/>
                <a:latin typeface="TimesNewRomanMTStd-Bold"/>
              </a:rPr>
              <a:t>5. </a:t>
            </a:r>
            <a:r>
              <a:rPr lang="en-GB" sz="1800" b="0" i="1" dirty="0">
                <a:solidFill>
                  <a:srgbClr val="242021"/>
                </a:solidFill>
                <a:effectLst/>
                <a:latin typeface="TimesNewRomanMTStd-Italic"/>
              </a:rPr>
              <a:t>Tolerance of employee expression. </a:t>
            </a:r>
            <a:r>
              <a:rPr lang="en-GB" sz="1800" b="0" i="0" dirty="0">
                <a:solidFill>
                  <a:srgbClr val="242021"/>
                </a:solidFill>
                <a:effectLst/>
                <a:latin typeface="TimesNewRomanMTStd"/>
              </a:rPr>
              <a:t>The final characteristic that differentiates</a:t>
            </a:r>
          </a:p>
          <a:p>
            <a:r>
              <a:rPr lang="en-GB" sz="1800" b="0" i="0" dirty="0">
                <a:solidFill>
                  <a:srgbClr val="242021"/>
                </a:solidFill>
                <a:effectLst/>
                <a:latin typeface="TimesNewRomanMTStd"/>
              </a:rPr>
              <a:t>spiritually based organizations is that they don’t stifle employee emotions. They</a:t>
            </a:r>
          </a:p>
          <a:p>
            <a:r>
              <a:rPr lang="en-GB" sz="1800" b="0" i="0" dirty="0">
                <a:solidFill>
                  <a:srgbClr val="242021"/>
                </a:solidFill>
                <a:effectLst/>
                <a:latin typeface="TimesNewRomanMTStd"/>
              </a:rPr>
              <a:t>allow people to be themselves—to express their moods and feelings without guilt</a:t>
            </a:r>
          </a:p>
          <a:p>
            <a:r>
              <a:rPr lang="en-GB" sz="1800" b="0" i="0" dirty="0">
                <a:solidFill>
                  <a:srgbClr val="242021"/>
                </a:solidFill>
                <a:effectLst/>
                <a:latin typeface="TimesNewRomanMTStd"/>
              </a:rPr>
              <a:t>or fear of reprimand</a:t>
            </a:r>
            <a:r>
              <a:rPr lang="en-GB" dirty="0"/>
              <a:t> </a:t>
            </a:r>
            <a:br>
              <a:rPr lang="en-GB" dirty="0"/>
            </a:br>
            <a:endParaRPr lang="en-GB" altLang="en-US" dirty="0"/>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26924215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0" dirty="0">
                <a:solidFill>
                  <a:srgbClr val="0F0F0F"/>
                </a:solidFill>
                <a:effectLst/>
                <a:latin typeface="Roboto" panose="02000000000000000000" pitchFamily="2" charset="0"/>
              </a:rPr>
              <a:t>How to create a high performance culture | Andrew Sillitoe | </a:t>
            </a:r>
            <a:r>
              <a:rPr lang="en-GB" sz="1800" b="1" i="0" dirty="0" err="1">
                <a:solidFill>
                  <a:srgbClr val="0F0F0F"/>
                </a:solidFill>
                <a:effectLst/>
                <a:latin typeface="Roboto" panose="02000000000000000000" pitchFamily="2" charset="0"/>
              </a:rPr>
              <a:t>TEDxRoyalTunbridgeWells</a:t>
            </a:r>
            <a:endParaRPr lang="en-GB" sz="1800" b="1" i="0" dirty="0">
              <a:solidFill>
                <a:srgbClr val="0F0F0F"/>
              </a:solidFill>
              <a:effectLst/>
              <a:latin typeface="Roboto" panose="02000000000000000000" pitchFamily="2" charset="0"/>
            </a:endParaRPr>
          </a:p>
          <a:p>
            <a:r>
              <a:rPr lang="en-GB" sz="1800" dirty="0"/>
              <a:t>https://www.youtube.com/watch?v=BAdeFHlhKi4</a:t>
            </a:r>
          </a:p>
          <a:p>
            <a:r>
              <a:rPr lang="en-GB" sz="1800" dirty="0"/>
              <a:t>13:08</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22110305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Mullins and McLean (2019, pp. 574-575)</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extLst>
      <p:ext uri="{BB962C8B-B14F-4D97-AF65-F5344CB8AC3E}">
        <p14:creationId xmlns:p14="http://schemas.microsoft.com/office/powerpoint/2010/main" val="2774515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Mullins and McLean (2019, pp. 574-575)</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25589361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Roboto" panose="02000000000000000000" pitchFamily="2" charset="0"/>
              </a:rPr>
              <a:t>Business Speaker Erin Meyer: How Cultural Differences Affect Business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F0F0F"/>
                </a:solidFill>
                <a:effectLst/>
                <a:latin typeface="Roboto" panose="02000000000000000000" pitchFamily="2" charset="0"/>
              </a:rPr>
              <a:t>https://www.youtube.com/watch?v=zQvqDv4vbEg</a:t>
            </a:r>
          </a:p>
          <a:p>
            <a:pPr eaLnBrk="1" hangingPunct="1"/>
            <a:r>
              <a:rPr lang="en-GB" altLang="en-US" dirty="0"/>
              <a:t>4:09</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20333917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13</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zQvqDv4vbE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6B81464A-7777-6AF6-DC38-B6FDCEBAE489}"/>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B561D84C-9709-B219-0FE4-AB904D116156}"/>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5: Session 2</a:t>
            </a:r>
          </a:p>
          <a:p>
            <a:pPr algn="r">
              <a:lnSpc>
                <a:spcPct val="150000"/>
              </a:lnSpc>
              <a:spcBef>
                <a:spcPct val="0"/>
              </a:spcBef>
              <a:buFontTx/>
              <a:buNone/>
            </a:pPr>
            <a:r>
              <a:rPr lang="en-GB" altLang="en-US" sz="2800" b="1" dirty="0">
                <a:latin typeface="Arial" panose="020B0604020202020204" pitchFamily="34" charset="0"/>
              </a:rPr>
              <a:t>Organisational culture – part 2</a:t>
            </a:r>
          </a:p>
        </p:txBody>
      </p:sp>
      <p:sp>
        <p:nvSpPr>
          <p:cNvPr id="7" name="Subtitle 4">
            <a:extLst>
              <a:ext uri="{FF2B5EF4-FFF2-40B4-BE49-F238E27FC236}">
                <a16:creationId xmlns:a16="http://schemas.microsoft.com/office/drawing/2014/main" id="{6868E7BA-7480-35FE-07EA-4012AA87AA20}"/>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organisational culture, including:</a:t>
            </a:r>
            <a:r>
              <a:rPr lang="en-GB" altLang="en-US" sz="2000" dirty="0"/>
              <a:t> </a:t>
            </a:r>
          </a:p>
          <a:p>
            <a:pPr marL="457200" indent="-457200" algn="just" eaLnBrk="1" hangingPunct="1">
              <a:buFont typeface="+mj-lt"/>
              <a:buAutoNum type="arabicPeriod"/>
              <a:defRPr/>
            </a:pPr>
            <a:r>
              <a:rPr lang="en-GB" altLang="en-US" dirty="0"/>
              <a:t>Current challenges</a:t>
            </a:r>
          </a:p>
          <a:p>
            <a:pPr marL="457200" indent="-457200" algn="just" eaLnBrk="1" hangingPunct="1">
              <a:buFont typeface="+mj-lt"/>
              <a:buAutoNum type="arabicPeriod"/>
              <a:defRPr/>
            </a:pPr>
            <a:r>
              <a:rPr lang="en-GB" altLang="en-US" dirty="0"/>
              <a:t>Organisational culture and organisational performance</a:t>
            </a:r>
            <a:endParaRPr lang="en-GB" altLang="en-US" sz="2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07/02/2024</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a:t>Current challenges</a:t>
            </a:r>
            <a:endParaRPr lang="en-GB" altLang="en-US" b="1"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800" b="1" dirty="0">
                <a:latin typeface="+mj-lt"/>
              </a:rPr>
              <a:t>1. Creating an innovative culture</a:t>
            </a:r>
          </a:p>
          <a:p>
            <a:r>
              <a:rPr lang="en-GB" sz="2000" i="0" dirty="0">
                <a:solidFill>
                  <a:srgbClr val="242021"/>
                </a:solidFill>
                <a:effectLst/>
                <a:latin typeface="+mj-lt"/>
              </a:rPr>
              <a:t>Challenge and involvement—Are employees involved in, motivated by, and committed to the long-term goals and success of the organization?</a:t>
            </a:r>
          </a:p>
          <a:p>
            <a:r>
              <a:rPr lang="en-GB" sz="2000" i="0" dirty="0">
                <a:solidFill>
                  <a:srgbClr val="242021"/>
                </a:solidFill>
                <a:effectLst/>
                <a:latin typeface="+mj-lt"/>
              </a:rPr>
              <a:t>Freedom—Can employees independently define their work, exercise discretion, and take initiative in their day-to-day activities?</a:t>
            </a:r>
          </a:p>
          <a:p>
            <a:r>
              <a:rPr lang="en-GB" sz="2000" i="0" dirty="0">
                <a:solidFill>
                  <a:srgbClr val="242021"/>
                </a:solidFill>
                <a:effectLst/>
                <a:latin typeface="+mj-lt"/>
              </a:rPr>
              <a:t>Trust and openness—Are employees supportive and respectful of each other?</a:t>
            </a:r>
          </a:p>
          <a:p>
            <a:r>
              <a:rPr lang="en-GB" sz="2000" i="0" dirty="0">
                <a:solidFill>
                  <a:srgbClr val="242021"/>
                </a:solidFill>
                <a:effectLst/>
                <a:latin typeface="+mj-lt"/>
              </a:rPr>
              <a:t>Idea time—Do individuals have time to elaborate on new ideas before taking action?</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a:t>Current challenges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800" b="1" dirty="0">
                <a:latin typeface="+mj-lt"/>
              </a:rPr>
              <a:t>1. Creating an innovative culture</a:t>
            </a:r>
          </a:p>
          <a:p>
            <a:r>
              <a:rPr lang="en-GB" i="0" dirty="0">
                <a:solidFill>
                  <a:srgbClr val="242021"/>
                </a:solidFill>
                <a:effectLst/>
                <a:latin typeface="+mj-lt"/>
              </a:rPr>
              <a:t>Playfulness/</a:t>
            </a:r>
            <a:r>
              <a:rPr lang="en-GB" i="0" dirty="0" err="1">
                <a:solidFill>
                  <a:srgbClr val="242021"/>
                </a:solidFill>
                <a:effectLst/>
                <a:latin typeface="+mj-lt"/>
              </a:rPr>
              <a:t>humor</a:t>
            </a:r>
            <a:r>
              <a:rPr lang="en-GB" i="0" dirty="0">
                <a:solidFill>
                  <a:srgbClr val="242021"/>
                </a:solidFill>
                <a:effectLst/>
                <a:latin typeface="+mj-lt"/>
              </a:rPr>
              <a:t>—Is the workplace spontaneous and fun?</a:t>
            </a:r>
          </a:p>
          <a:p>
            <a:r>
              <a:rPr lang="en-GB" i="0" dirty="0">
                <a:solidFill>
                  <a:srgbClr val="242021"/>
                </a:solidFill>
                <a:effectLst/>
                <a:latin typeface="+mj-lt"/>
              </a:rPr>
              <a:t>Conflict resolution—Do individuals make decisions and resolve issues based on the good of the organization versus personal interest?</a:t>
            </a:r>
          </a:p>
          <a:p>
            <a:r>
              <a:rPr lang="en-GB" i="0" dirty="0">
                <a:solidFill>
                  <a:srgbClr val="242021"/>
                </a:solidFill>
                <a:effectLst/>
                <a:latin typeface="+mj-lt"/>
              </a:rPr>
              <a:t>Debates—Are employees allowed to express opinions and put forth ideas for consideration and review?</a:t>
            </a:r>
          </a:p>
          <a:p>
            <a:r>
              <a:rPr lang="en-GB" i="0" dirty="0">
                <a:solidFill>
                  <a:srgbClr val="242021"/>
                </a:solidFill>
                <a:effectLst/>
                <a:latin typeface="+mj-lt"/>
              </a:rPr>
              <a:t>Risk taking—Do managers tolerate uncertainty and ambiguity, and are employees rewarded for taking risks </a:t>
            </a:r>
            <a:endParaRPr lang="en-GB" altLang="en-US" sz="3200" dirty="0">
              <a:latin typeface="+mj-lt"/>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extLst>
      <p:ext uri="{BB962C8B-B14F-4D97-AF65-F5344CB8AC3E}">
        <p14:creationId xmlns:p14="http://schemas.microsoft.com/office/powerpoint/2010/main" val="2471501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To build an innovative culture</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7870371" cy="3917032"/>
          </a:xfrm>
        </p:spPr>
        <p:txBody>
          <a:bodyPr/>
          <a:lstStyle/>
          <a:p>
            <a:pPr marL="0" indent="0">
              <a:buNone/>
            </a:pPr>
            <a:r>
              <a:rPr lang="en-GB" dirty="0"/>
              <a:t>Group work. 30 minutes.</a:t>
            </a:r>
          </a:p>
          <a:p>
            <a:pPr marL="0" indent="0">
              <a:buNone/>
            </a:pPr>
            <a:r>
              <a:rPr lang="en-GB" dirty="0"/>
              <a:t>Make a plan to develop an innovative culture to a newly established organisation.</a:t>
            </a:r>
          </a:p>
          <a:p>
            <a:pPr marL="0" indent="0">
              <a:buNone/>
            </a:pPr>
            <a:endParaRPr lang="en-GB" dirty="0"/>
          </a:p>
          <a:p>
            <a:pPr marL="0" indent="0">
              <a:buNone/>
            </a:pPr>
            <a:r>
              <a:rPr lang="en-GB" dirty="0"/>
              <a:t>Prepare to present your answer to the class.</a:t>
            </a:r>
          </a:p>
        </p:txBody>
      </p:sp>
    </p:spTree>
    <p:extLst>
      <p:ext uri="{BB962C8B-B14F-4D97-AF65-F5344CB8AC3E}">
        <p14:creationId xmlns:p14="http://schemas.microsoft.com/office/powerpoint/2010/main" val="28405283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a:t>Current challenges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000" b="1"/>
              <a:t>2. Creating a Customer-responsive Culture</a:t>
            </a:r>
            <a:endParaRPr lang="en-GB" altLang="en-US" sz="2000" b="1"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pic>
        <p:nvPicPr>
          <p:cNvPr id="3" name="Picture 2">
            <a:extLst>
              <a:ext uri="{FF2B5EF4-FFF2-40B4-BE49-F238E27FC236}">
                <a16:creationId xmlns:a16="http://schemas.microsoft.com/office/drawing/2014/main" id="{7D7E4166-65C0-D6A3-F40E-B46545AA7312}"/>
              </a:ext>
            </a:extLst>
          </p:cNvPr>
          <p:cNvPicPr>
            <a:picLocks noChangeAspect="1"/>
          </p:cNvPicPr>
          <p:nvPr/>
        </p:nvPicPr>
        <p:blipFill>
          <a:blip r:embed="rId3"/>
          <a:stretch>
            <a:fillRect/>
          </a:stretch>
        </p:blipFill>
        <p:spPr>
          <a:xfrm>
            <a:off x="3806848" y="1991536"/>
            <a:ext cx="5337152" cy="3639244"/>
          </a:xfrm>
          <a:prstGeom prst="rect">
            <a:avLst/>
          </a:prstGeom>
        </p:spPr>
      </p:pic>
      <p:sp>
        <p:nvSpPr>
          <p:cNvPr id="5" name="TextBox 4">
            <a:extLst>
              <a:ext uri="{FF2B5EF4-FFF2-40B4-BE49-F238E27FC236}">
                <a16:creationId xmlns:a16="http://schemas.microsoft.com/office/drawing/2014/main" id="{6E0D747D-4D9D-764C-D000-E774694E48F9}"/>
              </a:ext>
            </a:extLst>
          </p:cNvPr>
          <p:cNvSpPr txBox="1"/>
          <p:nvPr/>
        </p:nvSpPr>
        <p:spPr>
          <a:xfrm>
            <a:off x="1045030" y="3244334"/>
            <a:ext cx="2492255" cy="646331"/>
          </a:xfrm>
          <a:prstGeom prst="rect">
            <a:avLst/>
          </a:prstGeom>
          <a:solidFill>
            <a:schemeClr val="bg1"/>
          </a:solidFill>
        </p:spPr>
        <p:txBody>
          <a:bodyPr wrap="square" rtlCol="0">
            <a:spAutoFit/>
          </a:bodyPr>
          <a:lstStyle/>
          <a:p>
            <a:r>
              <a:rPr lang="en-GB" dirty="0"/>
              <a:t>Source: Robbins and Coulter (2021, p. 120)</a:t>
            </a:r>
          </a:p>
        </p:txBody>
      </p:sp>
    </p:spTree>
    <p:extLst>
      <p:ext uri="{BB962C8B-B14F-4D97-AF65-F5344CB8AC3E}">
        <p14:creationId xmlns:p14="http://schemas.microsoft.com/office/powerpoint/2010/main" val="30122388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a:t>Current challenges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buNone/>
            </a:pPr>
            <a:r>
              <a:rPr lang="en-GB" altLang="en-US" sz="2000" b="1" dirty="0">
                <a:latin typeface="+mj-lt"/>
              </a:rPr>
              <a:t>3. Spirituality and organisational culture</a:t>
            </a:r>
          </a:p>
          <a:p>
            <a:r>
              <a:rPr lang="en-GB" sz="2000" dirty="0">
                <a:solidFill>
                  <a:srgbClr val="242021"/>
                </a:solidFill>
                <a:effectLst/>
                <a:latin typeface="+mj-lt"/>
              </a:rPr>
              <a:t>Strong sense of purpose. </a:t>
            </a:r>
          </a:p>
          <a:p>
            <a:r>
              <a:rPr lang="en-GB" sz="2000" dirty="0">
                <a:solidFill>
                  <a:srgbClr val="242021"/>
                </a:solidFill>
                <a:effectLst/>
                <a:latin typeface="+mj-lt"/>
              </a:rPr>
              <a:t>Focus on individual development. </a:t>
            </a:r>
          </a:p>
          <a:p>
            <a:r>
              <a:rPr lang="en-GB" sz="2000" dirty="0">
                <a:solidFill>
                  <a:srgbClr val="242021"/>
                </a:solidFill>
                <a:effectLst/>
                <a:latin typeface="+mj-lt"/>
              </a:rPr>
              <a:t>Trust and openness</a:t>
            </a:r>
          </a:p>
          <a:p>
            <a:r>
              <a:rPr lang="en-GB" sz="2000" dirty="0">
                <a:solidFill>
                  <a:srgbClr val="242021"/>
                </a:solidFill>
                <a:effectLst/>
                <a:latin typeface="+mj-lt"/>
              </a:rPr>
              <a:t>Employee empowerment</a:t>
            </a:r>
          </a:p>
          <a:p>
            <a:r>
              <a:rPr lang="en-GB" sz="2000" dirty="0">
                <a:solidFill>
                  <a:srgbClr val="242021"/>
                </a:solidFill>
                <a:effectLst/>
                <a:latin typeface="+mj-lt"/>
              </a:rPr>
              <a:t>Tolerance of employee expression</a:t>
            </a:r>
            <a:endParaRPr lang="en-GB" altLang="en-US" sz="2000" dirty="0">
              <a:latin typeface="+mj-lt"/>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extLst>
      <p:ext uri="{BB962C8B-B14F-4D97-AF65-F5344CB8AC3E}">
        <p14:creationId xmlns:p14="http://schemas.microsoft.com/office/powerpoint/2010/main" val="13327844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a:t>Current challenges</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indent="0" algn="l">
              <a:buNone/>
            </a:pPr>
            <a:r>
              <a:rPr lang="en-GB" sz="2000" b="1" i="0" dirty="0">
                <a:solidFill>
                  <a:srgbClr val="0F0F0F"/>
                </a:solidFill>
                <a:effectLst/>
                <a:latin typeface="Roboto" panose="02000000000000000000" pitchFamily="2" charset="0"/>
              </a:rPr>
              <a:t>Creating organizational cultures based on values and performance | Ann Rhoades | </a:t>
            </a:r>
            <a:r>
              <a:rPr lang="en-GB" sz="2000" b="1" i="0" dirty="0" err="1">
                <a:solidFill>
                  <a:srgbClr val="0F0F0F"/>
                </a:solidFill>
                <a:effectLst/>
                <a:latin typeface="Roboto" panose="02000000000000000000" pitchFamily="2" charset="0"/>
              </a:rPr>
              <a:t>TEDxABQ</a:t>
            </a:r>
            <a:endParaRPr lang="en-GB" sz="2000" b="1" i="0" dirty="0">
              <a:solidFill>
                <a:srgbClr val="0F0F0F"/>
              </a:solidFill>
              <a:effectLst/>
              <a:latin typeface="Roboto" panose="02000000000000000000" pitchFamily="2" charset="0"/>
            </a:endParaRPr>
          </a:p>
          <a:p>
            <a:pPr marL="0" indent="0" algn="l">
              <a:buNone/>
            </a:pPr>
            <a:r>
              <a:rPr lang="en-GB" sz="2000" i="0" dirty="0">
                <a:solidFill>
                  <a:srgbClr val="0F0F0F"/>
                </a:solidFill>
                <a:effectLst/>
                <a:latin typeface="Roboto" panose="02000000000000000000" pitchFamily="2" charset="0"/>
              </a:rPr>
              <a:t>https://www.youtube.com/watch?v=BlhM7vALtUM</a:t>
            </a:r>
          </a:p>
          <a:p>
            <a:pPr marL="0" indent="0" algn="l">
              <a:buNone/>
            </a:pPr>
            <a:r>
              <a:rPr lang="en-GB" sz="2000" dirty="0">
                <a:solidFill>
                  <a:srgbClr val="0F0F0F"/>
                </a:solidFill>
                <a:latin typeface="Roboto" panose="02000000000000000000" pitchFamily="2" charset="0"/>
              </a:rPr>
              <a:t>10:58</a:t>
            </a:r>
          </a:p>
          <a:p>
            <a:pPr marL="0" indent="0" algn="l">
              <a:buNone/>
            </a:pPr>
            <a:r>
              <a:rPr lang="en-GB" sz="2000" i="0" dirty="0">
                <a:solidFill>
                  <a:srgbClr val="0F0F0F"/>
                </a:solidFill>
                <a:effectLst/>
                <a:latin typeface="Roboto" panose="02000000000000000000" pitchFamily="2" charset="0"/>
              </a:rPr>
              <a:t>Discussion question:</a:t>
            </a:r>
          </a:p>
          <a:p>
            <a:pPr marL="457200" indent="-457200" algn="l">
              <a:buAutoNum type="arabicPeriod"/>
            </a:pPr>
            <a:r>
              <a:rPr lang="en-GB" sz="2000" dirty="0">
                <a:solidFill>
                  <a:srgbClr val="0F0F0F"/>
                </a:solidFill>
                <a:latin typeface="Roboto" panose="02000000000000000000" pitchFamily="2" charset="0"/>
              </a:rPr>
              <a:t>What do you learn from the video?</a:t>
            </a:r>
          </a:p>
          <a:p>
            <a:pPr marL="457200" indent="-457200" algn="l">
              <a:buAutoNum type="arabicPeriod"/>
            </a:pPr>
            <a:r>
              <a:rPr lang="en-GB" sz="2000" i="0" dirty="0">
                <a:solidFill>
                  <a:srgbClr val="0F0F0F"/>
                </a:solidFill>
                <a:effectLst/>
                <a:latin typeface="Roboto" panose="02000000000000000000" pitchFamily="2" charset="0"/>
              </a:rPr>
              <a:t>Do you agree or disagree with the video? Why or why not?</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extLst>
      <p:ext uri="{BB962C8B-B14F-4D97-AF65-F5344CB8AC3E}">
        <p14:creationId xmlns:p14="http://schemas.microsoft.com/office/powerpoint/2010/main" val="6319316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err="1"/>
              <a:t>Organisational</a:t>
            </a:r>
            <a:r>
              <a:rPr lang="en-US" altLang="en-US" b="1" dirty="0"/>
              <a:t> culture and </a:t>
            </a:r>
            <a:r>
              <a:rPr lang="en-US" altLang="en-US" b="1" dirty="0" err="1"/>
              <a:t>organisational</a:t>
            </a:r>
            <a:r>
              <a:rPr lang="en-US" altLang="en-US" b="1" dirty="0"/>
              <a:t> performance</a:t>
            </a:r>
            <a:endParaRPr lang="en-GB" altLang="en-US" b="1"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eaLnBrk="1" fontAlgn="auto" hangingPunct="1">
              <a:lnSpc>
                <a:spcPct val="150000"/>
              </a:lnSpc>
              <a:spcBef>
                <a:spcPts val="0"/>
              </a:spcBef>
              <a:spcAft>
                <a:spcPts val="0"/>
              </a:spcAft>
              <a:defRPr/>
            </a:pPr>
            <a:r>
              <a:rPr lang="en-GB" dirty="0"/>
              <a:t>There is a strong link between organisations’ performance and their performance.</a:t>
            </a:r>
          </a:p>
          <a:p>
            <a:pPr eaLnBrk="1" fontAlgn="auto" hangingPunct="1">
              <a:lnSpc>
                <a:spcPct val="150000"/>
              </a:lnSpc>
              <a:spcBef>
                <a:spcPts val="0"/>
              </a:spcBef>
              <a:spcAft>
                <a:spcPts val="0"/>
              </a:spcAft>
              <a:defRPr/>
            </a:pPr>
            <a:r>
              <a:rPr lang="en-GB" dirty="0">
                <a:solidFill>
                  <a:srgbClr val="0F0F0F"/>
                </a:solidFill>
                <a:latin typeface="YouTube Sans"/>
              </a:rPr>
              <a:t>A strong and healthy culture reduce the likelihood of a flawed business model</a:t>
            </a:r>
            <a:endParaRPr lang="en-GB" i="0" dirty="0">
              <a:solidFill>
                <a:srgbClr val="0F0F0F"/>
              </a:solidFill>
              <a:effectLst/>
              <a:latin typeface="YouTube Sans"/>
            </a:endParaRPr>
          </a:p>
          <a:p>
            <a:pPr eaLnBrk="1" fontAlgn="auto" hangingPunct="1">
              <a:lnSpc>
                <a:spcPct val="150000"/>
              </a:lnSpc>
              <a:spcBef>
                <a:spcPts val="0"/>
              </a:spcBef>
              <a:spcAft>
                <a:spcPts val="0"/>
              </a:spcAft>
              <a:defRPr/>
            </a:pPr>
            <a:r>
              <a:rPr lang="en-GB" i="0" dirty="0">
                <a:solidFill>
                  <a:srgbClr val="0F0F0F"/>
                </a:solidFill>
                <a:effectLst/>
                <a:latin typeface="YouTube Sans"/>
              </a:rPr>
              <a:t>Culture influences people’s attitudes and behaviour at work</a:t>
            </a:r>
          </a:p>
          <a:p>
            <a:pPr eaLnBrk="1" fontAlgn="auto" hangingPunct="1">
              <a:lnSpc>
                <a:spcPct val="150000"/>
              </a:lnSpc>
              <a:spcBef>
                <a:spcPts val="0"/>
              </a:spcBef>
              <a:spcAft>
                <a:spcPts val="0"/>
              </a:spcAft>
              <a:defRPr/>
            </a:pPr>
            <a:endParaRPr lang="en-GB" i="0" dirty="0">
              <a:solidFill>
                <a:srgbClr val="0F0F0F"/>
              </a:solidFill>
              <a:effectLst/>
              <a:latin typeface="YouTube Sans"/>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extLst>
      <p:ext uri="{BB962C8B-B14F-4D97-AF65-F5344CB8AC3E}">
        <p14:creationId xmlns:p14="http://schemas.microsoft.com/office/powerpoint/2010/main" val="319172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err="1"/>
              <a:t>Organisational</a:t>
            </a:r>
            <a:r>
              <a:rPr lang="en-US" altLang="en-US" b="1" dirty="0"/>
              <a:t> culture and </a:t>
            </a:r>
            <a:r>
              <a:rPr lang="en-US" altLang="en-US" b="1" dirty="0" err="1"/>
              <a:t>organisational</a:t>
            </a:r>
            <a:r>
              <a:rPr lang="en-US" altLang="en-US" b="1" dirty="0"/>
              <a:t> performance</a:t>
            </a:r>
            <a:endParaRPr lang="en-GB" altLang="en-US" b="1"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eaLnBrk="1" fontAlgn="auto" hangingPunct="1">
              <a:lnSpc>
                <a:spcPct val="150000"/>
              </a:lnSpc>
              <a:spcBef>
                <a:spcPts val="0"/>
              </a:spcBef>
              <a:spcAft>
                <a:spcPts val="0"/>
              </a:spcAft>
              <a:defRPr/>
            </a:pPr>
            <a:r>
              <a:rPr lang="en-GB" dirty="0">
                <a:solidFill>
                  <a:srgbClr val="0F0F0F"/>
                </a:solidFill>
                <a:latin typeface="YouTube Sans"/>
              </a:rPr>
              <a:t>A happy and engaged workforce outperform negative one.</a:t>
            </a:r>
            <a:endParaRPr lang="en-GB" i="0" dirty="0">
              <a:solidFill>
                <a:srgbClr val="0F0F0F"/>
              </a:solidFill>
              <a:effectLst/>
              <a:latin typeface="YouTube Sans"/>
            </a:endParaRPr>
          </a:p>
          <a:p>
            <a:pPr eaLnBrk="1" fontAlgn="auto" hangingPunct="1">
              <a:lnSpc>
                <a:spcPct val="150000"/>
              </a:lnSpc>
              <a:spcBef>
                <a:spcPts val="0"/>
              </a:spcBef>
              <a:spcAft>
                <a:spcPts val="0"/>
              </a:spcAft>
              <a:defRPr/>
            </a:pPr>
            <a:r>
              <a:rPr lang="en-GB" dirty="0">
                <a:solidFill>
                  <a:srgbClr val="0F0F0F"/>
                </a:solidFill>
                <a:latin typeface="YouTube Sans"/>
              </a:rPr>
              <a:t>The biggest reason for two thirds of M&amp;A failure is cultural incompatibility of the businesses.</a:t>
            </a:r>
          </a:p>
          <a:p>
            <a:pPr eaLnBrk="1" fontAlgn="auto" hangingPunct="1">
              <a:lnSpc>
                <a:spcPct val="150000"/>
              </a:lnSpc>
              <a:spcBef>
                <a:spcPts val="0"/>
              </a:spcBef>
              <a:spcAft>
                <a:spcPts val="0"/>
              </a:spcAft>
              <a:defRPr/>
            </a:pPr>
            <a:r>
              <a:rPr lang="en-GB" i="0" dirty="0">
                <a:solidFill>
                  <a:srgbClr val="0F0F0F"/>
                </a:solidFill>
                <a:effectLst/>
                <a:latin typeface="YouTube Sans"/>
              </a:rPr>
              <a:t>Cultures affect performance indicators</a:t>
            </a:r>
          </a:p>
          <a:p>
            <a:pPr eaLnBrk="1" fontAlgn="auto" hangingPunct="1">
              <a:lnSpc>
                <a:spcPct val="150000"/>
              </a:lnSpc>
              <a:spcBef>
                <a:spcPts val="0"/>
              </a:spcBef>
              <a:spcAft>
                <a:spcPts val="0"/>
              </a:spcAft>
              <a:defRPr/>
            </a:pPr>
            <a:r>
              <a:rPr lang="en-GB" dirty="0">
                <a:solidFill>
                  <a:srgbClr val="0F0F0F"/>
                </a:solidFill>
                <a:latin typeface="YouTube Sans"/>
              </a:rPr>
              <a:t>Culture happens</a:t>
            </a:r>
            <a:endParaRPr lang="en-GB" i="0" dirty="0">
              <a:solidFill>
                <a:srgbClr val="0F0F0F"/>
              </a:solidFill>
              <a:effectLst/>
              <a:latin typeface="YouTube Sans"/>
            </a:endParaRPr>
          </a:p>
          <a:p>
            <a:pPr eaLnBrk="1" fontAlgn="auto" hangingPunct="1">
              <a:lnSpc>
                <a:spcPct val="150000"/>
              </a:lnSpc>
              <a:spcBef>
                <a:spcPts val="0"/>
              </a:spcBef>
              <a:spcAft>
                <a:spcPts val="0"/>
              </a:spcAft>
              <a:defRPr/>
            </a:pPr>
            <a:endParaRPr lang="en-GB" i="0" dirty="0">
              <a:solidFill>
                <a:srgbClr val="0F0F0F"/>
              </a:solidFill>
              <a:effectLst/>
              <a:latin typeface="YouTube Sans"/>
            </a:endParaRP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215775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US" altLang="en-US" b="1" dirty="0" err="1"/>
              <a:t>Organisational</a:t>
            </a:r>
            <a:r>
              <a:rPr lang="en-US" altLang="en-US" b="1" dirty="0"/>
              <a:t> culture and </a:t>
            </a:r>
            <a:r>
              <a:rPr lang="en-US" altLang="en-US" b="1" dirty="0" err="1"/>
              <a:t>organisational</a:t>
            </a:r>
            <a:r>
              <a:rPr lang="en-US" altLang="en-US" b="1" dirty="0"/>
              <a:t> performance</a:t>
            </a:r>
            <a:endParaRPr lang="en-GB" altLang="en-US" dirty="0"/>
          </a:p>
        </p:txBody>
      </p:sp>
      <p:sp>
        <p:nvSpPr>
          <p:cNvPr id="9219" name="Content Placeholder 2">
            <a:extLst>
              <a:ext uri="{FF2B5EF4-FFF2-40B4-BE49-F238E27FC236}">
                <a16:creationId xmlns:a16="http://schemas.microsoft.com/office/drawing/2014/main" id="{CC9080E7-7437-1057-6AA4-225BBDCDCC00}"/>
              </a:ext>
            </a:extLst>
          </p:cNvPr>
          <p:cNvSpPr>
            <a:spLocks noGrp="1"/>
          </p:cNvSpPr>
          <p:nvPr>
            <p:ph idx="1"/>
          </p:nvPr>
        </p:nvSpPr>
        <p:spPr>
          <a:xfrm>
            <a:off x="457200" y="1600200"/>
            <a:ext cx="8229600" cy="3916363"/>
          </a:xfrm>
        </p:spPr>
        <p:txBody>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lang="en-GB" i="0" dirty="0">
                <a:solidFill>
                  <a:srgbClr val="0F0F0F"/>
                </a:solidFill>
                <a:effectLst/>
                <a:latin typeface="Roboto" panose="02000000000000000000" pitchFamily="2" charset="0"/>
              </a:rPr>
              <a:t>Business Speaker Erin Meyer: How Cultural Differences Affect Business</a:t>
            </a:r>
          </a:p>
          <a:p>
            <a:pPr marL="0" marR="0" lvl="0" indent="0" algn="l" defTabSz="914400" rtl="0" eaLnBrk="1" fontAlgn="auto" latinLnBrk="0" hangingPunct="1">
              <a:lnSpc>
                <a:spcPct val="150000"/>
              </a:lnSpc>
              <a:spcBef>
                <a:spcPts val="0"/>
              </a:spcBef>
              <a:spcAft>
                <a:spcPts val="0"/>
              </a:spcAft>
              <a:buClrTx/>
              <a:buSzTx/>
              <a:buFontTx/>
              <a:buNone/>
              <a:tabLst/>
              <a:defRPr/>
            </a:pPr>
            <a:r>
              <a:rPr lang="en-GB" i="0" dirty="0">
                <a:solidFill>
                  <a:srgbClr val="0F0F0F"/>
                </a:solidFill>
                <a:effectLst/>
                <a:latin typeface="Roboto" panose="02000000000000000000" pitchFamily="2" charset="0"/>
                <a:hlinkClick r:id="rId3"/>
              </a:rPr>
              <a:t>https://www.youtube.com/watch?v=zQvqDv4vbEg</a:t>
            </a:r>
            <a:r>
              <a:rPr lang="en-GB" i="0" dirty="0">
                <a:solidFill>
                  <a:srgbClr val="0F0F0F"/>
                </a:solidFill>
                <a:effectLst/>
                <a:latin typeface="Roboto" panose="02000000000000000000" pitchFamily="2" charset="0"/>
              </a:rPr>
              <a:t> </a:t>
            </a:r>
          </a:p>
          <a:p>
            <a:pPr marL="0" indent="0" eaLnBrk="1" hangingPunct="1">
              <a:lnSpc>
                <a:spcPct val="150000"/>
              </a:lnSpc>
              <a:buNone/>
            </a:pPr>
            <a:r>
              <a:rPr lang="en-GB" altLang="en-US" dirty="0"/>
              <a:t>4:09</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12</a:t>
            </a:fld>
            <a:endParaRPr lang="en-GB" altLang="en-US" sz="1200">
              <a:solidFill>
                <a:srgbClr val="898989"/>
              </a:solidFill>
            </a:endParaRPr>
          </a:p>
        </p:txBody>
      </p:sp>
    </p:spTree>
    <p:extLst>
      <p:ext uri="{BB962C8B-B14F-4D97-AF65-F5344CB8AC3E}">
        <p14:creationId xmlns:p14="http://schemas.microsoft.com/office/powerpoint/2010/main" val="1100971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3472774" cy="3917032"/>
          </a:xfrm>
        </p:spPr>
        <p:txBody>
          <a:bodyPr/>
          <a:lstStyle/>
          <a:p>
            <a:pPr marL="514350" indent="-514350">
              <a:buFont typeface="Arial" panose="020B0604020202020204" pitchFamily="34" charset="0"/>
              <a:buAutoNum type="arabicPeriod"/>
            </a:pPr>
            <a:r>
              <a:rPr lang="en-GB" sz="1600" dirty="0"/>
              <a:t>Review the key terms. Be prepared to explain them in the next class.</a:t>
            </a:r>
          </a:p>
          <a:p>
            <a:pPr marL="514350" indent="-514350">
              <a:buFont typeface="Arial" panose="020B0604020202020204" pitchFamily="34" charset="0"/>
              <a:buAutoNum type="arabicPeriod"/>
            </a:pPr>
            <a:r>
              <a:rPr lang="en-GB" sz="1600" dirty="0"/>
              <a:t>Assuming you are to create a new retailer start-up. What might be its organisational culture? Why? Email your answer as an MS Word file to the lecturer before the next class. Your email should have the subject as: </a:t>
            </a:r>
            <a:r>
              <a:rPr lang="en-GB" sz="1600" dirty="0">
                <a:solidFill>
                  <a:srgbClr val="7030A0"/>
                </a:solidFill>
              </a:rPr>
              <a:t>Your full </a:t>
            </a:r>
            <a:r>
              <a:rPr lang="en-GB" sz="1600" dirty="0" err="1">
                <a:solidFill>
                  <a:srgbClr val="7030A0"/>
                </a:solidFill>
              </a:rPr>
              <a:t>name_Your</a:t>
            </a:r>
            <a:r>
              <a:rPr lang="en-GB" sz="1600" dirty="0">
                <a:solidFill>
                  <a:srgbClr val="7030A0"/>
                </a:solidFill>
              </a:rPr>
              <a:t> student </a:t>
            </a:r>
            <a:r>
              <a:rPr lang="en-GB" sz="1600" err="1">
                <a:solidFill>
                  <a:srgbClr val="7030A0"/>
                </a:solidFill>
              </a:rPr>
              <a:t>ID</a:t>
            </a:r>
            <a:r>
              <a:rPr lang="en-GB" sz="1600">
                <a:solidFill>
                  <a:srgbClr val="7030A0"/>
                </a:solidFill>
              </a:rPr>
              <a:t>_UOS_</a:t>
            </a:r>
            <a:r>
              <a:rPr lang="en-GB" sz="1600" dirty="0" err="1">
                <a:solidFill>
                  <a:srgbClr val="7030A0"/>
                </a:solidFill>
              </a:rPr>
              <a:t>Week</a:t>
            </a:r>
            <a:r>
              <a:rPr lang="en-GB" sz="1600" dirty="0">
                <a:solidFill>
                  <a:srgbClr val="7030A0"/>
                </a:solidFill>
              </a:rPr>
              <a:t> 5_culture</a:t>
            </a:r>
            <a:endParaRPr lang="en-GB" sz="16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07/02/2024</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13</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Welcome to corporate culture : r/memes">
            <a:extLst>
              <a:ext uri="{FF2B5EF4-FFF2-40B4-BE49-F238E27FC236}">
                <a16:creationId xmlns:a16="http://schemas.microsoft.com/office/drawing/2014/main" id="{5691776D-001F-10F6-F8B9-944BB77EA6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40321" y="1775283"/>
            <a:ext cx="5303679" cy="3307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07/02/2024</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15</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DCCA1D-7366-0CBB-2B11-602E3B865AEB}"/>
              </a:ext>
            </a:extLst>
          </p:cNvPr>
          <p:cNvSpPr>
            <a:spLocks noGrp="1"/>
          </p:cNvSpPr>
          <p:nvPr>
            <p:ph type="title"/>
          </p:nvPr>
        </p:nvSpPr>
        <p:spPr/>
        <p:txBody>
          <a:bodyPr/>
          <a:lstStyle/>
          <a:p>
            <a:r>
              <a:rPr lang="en-GB" b="1" dirty="0"/>
              <a:t>Assessment guide 2</a:t>
            </a:r>
          </a:p>
        </p:txBody>
      </p:sp>
      <p:sp>
        <p:nvSpPr>
          <p:cNvPr id="3" name="Content Placeholder 2">
            <a:extLst>
              <a:ext uri="{FF2B5EF4-FFF2-40B4-BE49-F238E27FC236}">
                <a16:creationId xmlns:a16="http://schemas.microsoft.com/office/drawing/2014/main" id="{2BA9ADBD-6D18-2D7C-A32A-BBF8B8743DE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8669282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1166</Words>
  <Application>Microsoft Office PowerPoint</Application>
  <PresentationFormat>On-screen Show (4:3)</PresentationFormat>
  <Paragraphs>145</Paragraphs>
  <Slides>16</Slides>
  <Notes>11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16</vt:i4>
      </vt:variant>
    </vt:vector>
  </HeadingPairs>
  <TitlesOfParts>
    <vt:vector size="27" baseType="lpstr">
      <vt:lpstr>Myriad Pro</vt:lpstr>
      <vt:lpstr>TimesNewRomanMTStd</vt:lpstr>
      <vt:lpstr>TimesNewRomanMTStd-Bold</vt:lpstr>
      <vt:lpstr>TimesNewRomanMTStd-Italic</vt:lpstr>
      <vt:lpstr>YouTube Sans</vt:lpstr>
      <vt:lpstr>Aharoni</vt:lpstr>
      <vt:lpstr>Arial</vt:lpstr>
      <vt:lpstr>Calibri</vt:lpstr>
      <vt:lpstr>Roboto</vt:lpstr>
      <vt:lpstr>Verdana</vt:lpstr>
      <vt:lpstr>20140311PresentationUWTSDTemplate</vt:lpstr>
      <vt:lpstr>LCBB4009</vt:lpstr>
      <vt:lpstr>What we did the last time</vt:lpstr>
      <vt:lpstr>Lesson Aims</vt:lpstr>
      <vt:lpstr>Current challenges</vt:lpstr>
      <vt:lpstr>Current challenges</vt:lpstr>
      <vt:lpstr>To build an innovative culture</vt:lpstr>
      <vt:lpstr>Current challenges</vt:lpstr>
      <vt:lpstr>Current challenges</vt:lpstr>
      <vt:lpstr>Current challenges</vt:lpstr>
      <vt:lpstr>Organisational culture and organisational performance</vt:lpstr>
      <vt:lpstr>Organisational culture and organisational performance</vt:lpstr>
      <vt:lpstr>Organisational culture and organisational performance</vt:lpstr>
      <vt:lpstr>Homework</vt:lpstr>
      <vt:lpstr>References</vt:lpstr>
      <vt:lpstr>PowerPoint Presentation</vt:lpstr>
      <vt:lpstr>Assessment guide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2024-02-07T16:19:42Z</dcterms:modified>
</cp:coreProperties>
</file>