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58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9D9DE1-EB63-5567-2F74-1A8AA6935A0A}" v="24" dt="2026-02-14T09:50:33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kye Stephenson (2525241)" userId="S::2525241@student.uwtsd.ac.uk::7ad7db7b-bb9b-491d-a8f5-d216bcd15dc3" providerId="AD" clId="Web-{EC08FF5E-09D1-7705-9080-B311C9B9EEAE}"/>
    <pc:docChg chg="mod addSld modSld addMainMaster delMainMaster">
      <pc:chgData name="Skye Stephenson (2525241)" userId="S::2525241@student.uwtsd.ac.uk::7ad7db7b-bb9b-491d-a8f5-d216bcd15dc3" providerId="AD" clId="Web-{EC08FF5E-09D1-7705-9080-B311C9B9EEAE}" dt="2026-02-03T18:22:25.733" v="33"/>
      <pc:docMkLst>
        <pc:docMk/>
      </pc:docMkLst>
      <pc:sldChg chg="modSp mod modClrScheme chgLayout">
        <pc:chgData name="Skye Stephenson (2525241)" userId="S::2525241@student.uwtsd.ac.uk::7ad7db7b-bb9b-491d-a8f5-d216bcd15dc3" providerId="AD" clId="Web-{EC08FF5E-09D1-7705-9080-B311C9B9EEAE}" dt="2026-02-03T18:22:09.498" v="32" actId="14100"/>
        <pc:sldMkLst>
          <pc:docMk/>
          <pc:sldMk cId="109857222" sldId="256"/>
        </pc:sldMkLst>
        <pc:spChg chg="mod ord">
          <ac:chgData name="Skye Stephenson (2525241)" userId="S::2525241@student.uwtsd.ac.uk::7ad7db7b-bb9b-491d-a8f5-d216bcd15dc3" providerId="AD" clId="Web-{EC08FF5E-09D1-7705-9080-B311C9B9EEAE}" dt="2026-02-03T18:21:23.230" v="2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kye Stephenson (2525241)" userId="S::2525241@student.uwtsd.ac.uk::7ad7db7b-bb9b-491d-a8f5-d216bcd15dc3" providerId="AD" clId="Web-{EC08FF5E-09D1-7705-9080-B311C9B9EEAE}" dt="2026-02-03T18:22:09.498" v="32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Skye Stephenson (2525241)" userId="S::2525241@student.uwtsd.ac.uk::7ad7db7b-bb9b-491d-a8f5-d216bcd15dc3" providerId="AD" clId="Web-{EC08FF5E-09D1-7705-9080-B311C9B9EEAE}" dt="2026-02-03T18:22:25.733" v="33"/>
        <pc:sldMkLst>
          <pc:docMk/>
          <pc:sldMk cId="4071573265" sldId="257"/>
        </pc:sldMkLst>
      </pc:sldChg>
      <pc:sldMasterChg chg="add addSldLayout modSldLayout">
        <pc:chgData name="Skye Stephenson (2525241)" userId="S::2525241@student.uwtsd.ac.uk::7ad7db7b-bb9b-491d-a8f5-d216bcd15dc3" providerId="AD" clId="Web-{EC08FF5E-09D1-7705-9080-B311C9B9EEAE}" dt="2026-02-03T18:21:23.230" v="26"/>
        <pc:sldMasterMkLst>
          <pc:docMk/>
          <pc:sldMasterMk cId="219747000" sldId="2147483672"/>
        </pc:sldMasterMkLst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3177613538" sldId="2147483673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2405022650" sldId="2147483674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2842063600" sldId="2147483675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1686265366" sldId="2147483676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782617976" sldId="2147483677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3469388450" sldId="2147483678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2069215231" sldId="2147483679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657485013" sldId="2147483680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3791566232" sldId="2147483681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563219176" sldId="2147483682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435816879" sldId="2147483683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2867884371" sldId="2147483684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2711960611" sldId="2147483685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3486491974" sldId="2147483686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15499462" sldId="2147483687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1739408635" sldId="2147483688"/>
          </pc:sldLayoutMkLst>
        </pc:sldLayoutChg>
        <pc:sldLayoutChg chg="add mod replId">
          <pc:chgData name="Skye Stephenson (2525241)" userId="S::2525241@student.uwtsd.ac.uk::7ad7db7b-bb9b-491d-a8f5-d216bcd15dc3" providerId="AD" clId="Web-{EC08FF5E-09D1-7705-9080-B311C9B9EEAE}" dt="2026-02-03T18:21:23.230" v="26"/>
          <pc:sldLayoutMkLst>
            <pc:docMk/>
            <pc:sldMasterMk cId="219747000" sldId="2147483672"/>
            <pc:sldLayoutMk cId="386381988" sldId="2147483689"/>
          </pc:sldLayoutMkLst>
        </pc:sldLayoutChg>
      </pc:sldMasterChg>
    </pc:docChg>
  </pc:docChgLst>
  <pc:docChgLst>
    <pc:chgData name="Skye Stephenson (2525241)" userId="S::2525241@student.uwtsd.ac.uk::7ad7db7b-bb9b-491d-a8f5-d216bcd15dc3" providerId="AD" clId="Web-{5E2D1056-43A3-DE3D-90A0-BEDC11633540}"/>
    <pc:docChg chg="modSld">
      <pc:chgData name="Skye Stephenson (2525241)" userId="S::2525241@student.uwtsd.ac.uk::7ad7db7b-bb9b-491d-a8f5-d216bcd15dc3" providerId="AD" clId="Web-{5E2D1056-43A3-DE3D-90A0-BEDC11633540}" dt="2026-02-10T10:55:09.076" v="7" actId="20577"/>
      <pc:docMkLst>
        <pc:docMk/>
      </pc:docMkLst>
      <pc:sldChg chg="modSp">
        <pc:chgData name="Skye Stephenson (2525241)" userId="S::2525241@student.uwtsd.ac.uk::7ad7db7b-bb9b-491d-a8f5-d216bcd15dc3" providerId="AD" clId="Web-{5E2D1056-43A3-DE3D-90A0-BEDC11633540}" dt="2026-02-10T10:55:09.076" v="7" actId="20577"/>
        <pc:sldMkLst>
          <pc:docMk/>
          <pc:sldMk cId="1877390889" sldId="260"/>
        </pc:sldMkLst>
        <pc:spChg chg="mod">
          <ac:chgData name="Skye Stephenson (2525241)" userId="S::2525241@student.uwtsd.ac.uk::7ad7db7b-bb9b-491d-a8f5-d216bcd15dc3" providerId="AD" clId="Web-{5E2D1056-43A3-DE3D-90A0-BEDC11633540}" dt="2026-02-10T10:55:09.076" v="7" actId="20577"/>
          <ac:spMkLst>
            <pc:docMk/>
            <pc:sldMk cId="1877390889" sldId="260"/>
            <ac:spMk id="3" creationId="{9FC54142-8D34-AE74-DAFA-0DADDD754EE4}"/>
          </ac:spMkLst>
        </pc:spChg>
      </pc:sldChg>
    </pc:docChg>
  </pc:docChgLst>
  <pc:docChgLst>
    <pc:chgData name="Skye Stephenson (2525241)" userId="S::2525241@student.uwtsd.ac.uk::7ad7db7b-bb9b-491d-a8f5-d216bcd15dc3" providerId="AD" clId="Web-{AF25CB65-9A46-E672-5763-F481CE8C1A99}"/>
    <pc:docChg chg="modSld">
      <pc:chgData name="Skye Stephenson (2525241)" userId="S::2525241@student.uwtsd.ac.uk::7ad7db7b-bb9b-491d-a8f5-d216bcd15dc3" providerId="AD" clId="Web-{AF25CB65-9A46-E672-5763-F481CE8C1A99}" dt="2026-02-03T17:43:45.128" v="3" actId="20577"/>
      <pc:docMkLst>
        <pc:docMk/>
      </pc:docMkLst>
      <pc:sldChg chg="modSp">
        <pc:chgData name="Skye Stephenson (2525241)" userId="S::2525241@student.uwtsd.ac.uk::7ad7db7b-bb9b-491d-a8f5-d216bcd15dc3" providerId="AD" clId="Web-{AF25CB65-9A46-E672-5763-F481CE8C1A99}" dt="2026-02-03T17:43:45.128" v="3" actId="20577"/>
        <pc:sldMkLst>
          <pc:docMk/>
          <pc:sldMk cId="109857222" sldId="256"/>
        </pc:sldMkLst>
        <pc:spChg chg="mod">
          <ac:chgData name="Skye Stephenson (2525241)" userId="S::2525241@student.uwtsd.ac.uk::7ad7db7b-bb9b-491d-a8f5-d216bcd15dc3" providerId="AD" clId="Web-{AF25CB65-9A46-E672-5763-F481CE8C1A99}" dt="2026-02-03T17:43:45.128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kye Stephenson (2525241)" userId="S::2525241@student.uwtsd.ac.uk::7ad7db7b-bb9b-491d-a8f5-d216bcd15dc3" providerId="AD" clId="Web-{F59D9DE1-EB63-5567-2F74-1A8AA6935A0A}"/>
    <pc:docChg chg="modSld">
      <pc:chgData name="Skye Stephenson (2525241)" userId="S::2525241@student.uwtsd.ac.uk::7ad7db7b-bb9b-491d-a8f5-d216bcd15dc3" providerId="AD" clId="Web-{F59D9DE1-EB63-5567-2F74-1A8AA6935A0A}" dt="2026-02-14T09:50:33.578" v="28" actId="20577"/>
      <pc:docMkLst>
        <pc:docMk/>
      </pc:docMkLst>
      <pc:sldChg chg="modSp">
        <pc:chgData name="Skye Stephenson (2525241)" userId="S::2525241@student.uwtsd.ac.uk::7ad7db7b-bb9b-491d-a8f5-d216bcd15dc3" providerId="AD" clId="Web-{F59D9DE1-EB63-5567-2F74-1A8AA6935A0A}" dt="2026-02-14T09:50:33.578" v="28" actId="20577"/>
        <pc:sldMkLst>
          <pc:docMk/>
          <pc:sldMk cId="981594823" sldId="261"/>
        </pc:sldMkLst>
        <pc:spChg chg="mod">
          <ac:chgData name="Skye Stephenson (2525241)" userId="S::2525241@student.uwtsd.ac.uk::7ad7db7b-bb9b-491d-a8f5-d216bcd15dc3" providerId="AD" clId="Web-{F59D9DE1-EB63-5567-2F74-1A8AA6935A0A}" dt="2026-02-14T09:50:33.578" v="28" actId="20577"/>
          <ac:spMkLst>
            <pc:docMk/>
            <pc:sldMk cId="981594823" sldId="261"/>
            <ac:spMk id="3" creationId="{E542C70F-4AF8-4FFB-EB35-4E9817B82D42}"/>
          </ac:spMkLst>
        </pc:spChg>
        <pc:spChg chg="mod">
          <ac:chgData name="Skye Stephenson (2525241)" userId="S::2525241@student.uwtsd.ac.uk::7ad7db7b-bb9b-491d-a8f5-d216bcd15dc3" providerId="AD" clId="Web-{F59D9DE1-EB63-5567-2F74-1A8AA6935A0A}" dt="2026-02-14T09:50:08.061" v="27" actId="20577"/>
          <ac:spMkLst>
            <pc:docMk/>
            <pc:sldMk cId="981594823" sldId="261"/>
            <ac:spMk id="4" creationId="{96F6D25D-DCA1-857C-6A7B-7097F2E906A7}"/>
          </ac:spMkLst>
        </pc:spChg>
      </pc:sldChg>
    </pc:docChg>
  </pc:docChgLst>
  <pc:docChgLst>
    <pc:chgData name="Skye Stephenson (2525241)" userId="S::2525241@student.uwtsd.ac.uk::7ad7db7b-bb9b-491d-a8f5-d216bcd15dc3" providerId="AD" clId="Web-{E9CEF4B1-869C-6ED7-37E0-CC38E28ADC3F}"/>
    <pc:docChg chg="addSld modSld">
      <pc:chgData name="Skye Stephenson (2525241)" userId="S::2525241@student.uwtsd.ac.uk::7ad7db7b-bb9b-491d-a8f5-d216bcd15dc3" providerId="AD" clId="Web-{E9CEF4B1-869C-6ED7-37E0-CC38E28ADC3F}" dt="2026-02-04T15:55:04.294" v="68" actId="20577"/>
      <pc:docMkLst>
        <pc:docMk/>
      </pc:docMkLst>
      <pc:sldChg chg="addSp delSp modSp mod setBg">
        <pc:chgData name="Skye Stephenson (2525241)" userId="S::2525241@student.uwtsd.ac.uk::7ad7db7b-bb9b-491d-a8f5-d216bcd15dc3" providerId="AD" clId="Web-{E9CEF4B1-869C-6ED7-37E0-CC38E28ADC3F}" dt="2026-02-04T11:18:57.035" v="61" actId="20577"/>
        <pc:sldMkLst>
          <pc:docMk/>
          <pc:sldMk cId="4071573265" sldId="257"/>
        </pc:sldMkLst>
        <pc:spChg chg="mod">
          <ac:chgData name="Skye Stephenson (2525241)" userId="S::2525241@student.uwtsd.ac.uk::7ad7db7b-bb9b-491d-a8f5-d216bcd15dc3" providerId="AD" clId="Web-{E9CEF4B1-869C-6ED7-37E0-CC38E28ADC3F}" dt="2026-02-04T11:18:02.257" v="57" actId="20577"/>
          <ac:spMkLst>
            <pc:docMk/>
            <pc:sldMk cId="4071573265" sldId="257"/>
            <ac:spMk id="2" creationId="{01C33103-D8BF-C779-0A50-622930C0BBA7}"/>
          </ac:spMkLst>
        </pc:spChg>
        <pc:spChg chg="mod">
          <ac:chgData name="Skye Stephenson (2525241)" userId="S::2525241@student.uwtsd.ac.uk::7ad7db7b-bb9b-491d-a8f5-d216bcd15dc3" providerId="AD" clId="Web-{E9CEF4B1-869C-6ED7-37E0-CC38E28ADC3F}" dt="2026-02-04T11:18:57.035" v="61" actId="20577"/>
          <ac:spMkLst>
            <pc:docMk/>
            <pc:sldMk cId="4071573265" sldId="257"/>
            <ac:spMk id="3" creationId="{9B4D05EB-0FE4-7512-3183-E9937F2EEFBE}"/>
          </ac:spMkLst>
        </pc:spChg>
        <pc:spChg chg="add">
          <ac:chgData name="Skye Stephenson (2525241)" userId="S::2525241@student.uwtsd.ac.uk::7ad7db7b-bb9b-491d-a8f5-d216bcd15dc3" providerId="AD" clId="Web-{E9CEF4B1-869C-6ED7-37E0-CC38E28ADC3F}" dt="2026-02-04T11:17:03.821" v="50"/>
          <ac:spMkLst>
            <pc:docMk/>
            <pc:sldMk cId="4071573265" sldId="257"/>
            <ac:spMk id="18" creationId="{333F0879-3DA0-4CB8-B35E-A0AD42558191}"/>
          </ac:spMkLst>
        </pc:spChg>
        <pc:spChg chg="add">
          <ac:chgData name="Skye Stephenson (2525241)" userId="S::2525241@student.uwtsd.ac.uk::7ad7db7b-bb9b-491d-a8f5-d216bcd15dc3" providerId="AD" clId="Web-{E9CEF4B1-869C-6ED7-37E0-CC38E28ADC3F}" dt="2026-02-04T11:17:03.821" v="50"/>
          <ac:spMkLst>
            <pc:docMk/>
            <pc:sldMk cId="4071573265" sldId="257"/>
            <ac:spMk id="20" creationId="{324D2183-F388-476E-92A9-D6639D698580}"/>
          </ac:spMkLst>
        </pc:spChg>
        <pc:spChg chg="add">
          <ac:chgData name="Skye Stephenson (2525241)" userId="S::2525241@student.uwtsd.ac.uk::7ad7db7b-bb9b-491d-a8f5-d216bcd15dc3" providerId="AD" clId="Web-{E9CEF4B1-869C-6ED7-37E0-CC38E28ADC3F}" dt="2026-02-04T11:17:03.821" v="50"/>
          <ac:spMkLst>
            <pc:docMk/>
            <pc:sldMk cId="4071573265" sldId="257"/>
            <ac:spMk id="22" creationId="{243462E7-1698-4B21-BE89-AEFAC7C2FEFA}"/>
          </ac:spMkLst>
        </pc:spChg>
        <pc:spChg chg="add">
          <ac:chgData name="Skye Stephenson (2525241)" userId="S::2525241@student.uwtsd.ac.uk::7ad7db7b-bb9b-491d-a8f5-d216bcd15dc3" providerId="AD" clId="Web-{E9CEF4B1-869C-6ED7-37E0-CC38E28ADC3F}" dt="2026-02-04T11:17:03.821" v="50"/>
          <ac:spMkLst>
            <pc:docMk/>
            <pc:sldMk cId="4071573265" sldId="257"/>
            <ac:spMk id="24" creationId="{6C22FCAC-D7EC-4A52-B153-FF761E2235B3}"/>
          </ac:spMkLst>
        </pc:spChg>
        <pc:grpChg chg="add">
          <ac:chgData name="Skye Stephenson (2525241)" userId="S::2525241@student.uwtsd.ac.uk::7ad7db7b-bb9b-491d-a8f5-d216bcd15dc3" providerId="AD" clId="Web-{E9CEF4B1-869C-6ED7-37E0-CC38E28ADC3F}" dt="2026-02-04T11:17:03.821" v="50"/>
          <ac:grpSpMkLst>
            <pc:docMk/>
            <pc:sldMk cId="4071573265" sldId="257"/>
            <ac:grpSpMk id="10" creationId="{3F6D81C7-B083-478E-82FE-089A8CB72EB8}"/>
          </ac:grpSpMkLst>
        </pc:grpChg>
        <pc:picChg chg="add mod ord">
          <ac:chgData name="Skye Stephenson (2525241)" userId="S::2525241@student.uwtsd.ac.uk::7ad7db7b-bb9b-491d-a8f5-d216bcd15dc3" providerId="AD" clId="Web-{E9CEF4B1-869C-6ED7-37E0-CC38E28ADC3F}" dt="2026-02-04T11:17:03.821" v="50"/>
          <ac:picMkLst>
            <pc:docMk/>
            <pc:sldMk cId="4071573265" sldId="257"/>
            <ac:picMk id="5" creationId="{108577F3-496F-903A-B1F4-133247386B20}"/>
          </ac:picMkLst>
        </pc:picChg>
        <pc:cxnChg chg="add">
          <ac:chgData name="Skye Stephenson (2525241)" userId="S::2525241@student.uwtsd.ac.uk::7ad7db7b-bb9b-491d-a8f5-d216bcd15dc3" providerId="AD" clId="Web-{E9CEF4B1-869C-6ED7-37E0-CC38E28ADC3F}" dt="2026-02-04T11:17:03.821" v="50"/>
          <ac:cxnSpMkLst>
            <pc:docMk/>
            <pc:sldMk cId="4071573265" sldId="257"/>
            <ac:cxnSpMk id="16" creationId="{F06B54F2-CD11-4359-A7D6-DA7C76C091A6}"/>
          </ac:cxnSpMkLst>
        </pc:cxnChg>
      </pc:sldChg>
      <pc:sldChg chg="new">
        <pc:chgData name="Skye Stephenson (2525241)" userId="S::2525241@student.uwtsd.ac.uk::7ad7db7b-bb9b-491d-a8f5-d216bcd15dc3" providerId="AD" clId="Web-{E9CEF4B1-869C-6ED7-37E0-CC38E28ADC3F}" dt="2026-02-04T11:19:12.287" v="62"/>
        <pc:sldMkLst>
          <pc:docMk/>
          <pc:sldMk cId="1101941083" sldId="258"/>
        </pc:sldMkLst>
      </pc:sldChg>
    </pc:docChg>
  </pc:docChgLst>
  <pc:docChgLst>
    <pc:chgData name="Skye Stephenson (2525241)" userId="S::2525241@student.uwtsd.ac.uk::7ad7db7b-bb9b-491d-a8f5-d216bcd15dc3" providerId="AD" clId="Web-{46DE6BB6-62BA-597B-16DA-93B7CFAA7EDB}"/>
    <pc:docChg chg="addSld delSld modSld">
      <pc:chgData name="Skye Stephenson (2525241)" userId="S::2525241@student.uwtsd.ac.uk::7ad7db7b-bb9b-491d-a8f5-d216bcd15dc3" providerId="AD" clId="Web-{46DE6BB6-62BA-597B-16DA-93B7CFAA7EDB}" dt="2026-02-04T16:29:44.675" v="214" actId="14100"/>
      <pc:docMkLst>
        <pc:docMk/>
      </pc:docMkLst>
      <pc:sldChg chg="delSp modSp">
        <pc:chgData name="Skye Stephenson (2525241)" userId="S::2525241@student.uwtsd.ac.uk::7ad7db7b-bb9b-491d-a8f5-d216bcd15dc3" providerId="AD" clId="Web-{46DE6BB6-62BA-597B-16DA-93B7CFAA7EDB}" dt="2026-02-04T16:25:28.446" v="190" actId="14100"/>
        <pc:sldMkLst>
          <pc:docMk/>
          <pc:sldMk cId="1101941083" sldId="258"/>
        </pc:sldMkLst>
        <pc:spChg chg="mod">
          <ac:chgData name="Skye Stephenson (2525241)" userId="S::2525241@student.uwtsd.ac.uk::7ad7db7b-bb9b-491d-a8f5-d216bcd15dc3" providerId="AD" clId="Web-{46DE6BB6-62BA-597B-16DA-93B7CFAA7EDB}" dt="2026-02-04T16:17:33.061" v="126" actId="20577"/>
          <ac:spMkLst>
            <pc:docMk/>
            <pc:sldMk cId="1101941083" sldId="258"/>
            <ac:spMk id="2" creationId="{700BD272-1A10-F0E1-7AFC-CC4AA5885F85}"/>
          </ac:spMkLst>
        </pc:spChg>
        <pc:spChg chg="mod">
          <ac:chgData name="Skye Stephenson (2525241)" userId="S::2525241@student.uwtsd.ac.uk::7ad7db7b-bb9b-491d-a8f5-d216bcd15dc3" providerId="AD" clId="Web-{46DE6BB6-62BA-597B-16DA-93B7CFAA7EDB}" dt="2026-02-04T16:25:28.446" v="190" actId="14100"/>
          <ac:spMkLst>
            <pc:docMk/>
            <pc:sldMk cId="1101941083" sldId="258"/>
            <ac:spMk id="3" creationId="{1BCF5076-E35B-EB7C-62DE-220AF114113D}"/>
          </ac:spMkLst>
        </pc:spChg>
      </pc:sldChg>
      <pc:sldChg chg="addSp delSp modSp new">
        <pc:chgData name="Skye Stephenson (2525241)" userId="S::2525241@student.uwtsd.ac.uk::7ad7db7b-bb9b-491d-a8f5-d216bcd15dc3" providerId="AD" clId="Web-{46DE6BB6-62BA-597B-16DA-93B7CFAA7EDB}" dt="2026-02-04T16:09:21.384" v="70" actId="14100"/>
        <pc:sldMkLst>
          <pc:docMk/>
          <pc:sldMk cId="849223820" sldId="259"/>
        </pc:sldMkLst>
        <pc:spChg chg="mod">
          <ac:chgData name="Skye Stephenson (2525241)" userId="S::2525241@student.uwtsd.ac.uk::7ad7db7b-bb9b-491d-a8f5-d216bcd15dc3" providerId="AD" clId="Web-{46DE6BB6-62BA-597B-16DA-93B7CFAA7EDB}" dt="2026-02-04T15:59:04.716" v="5" actId="20577"/>
          <ac:spMkLst>
            <pc:docMk/>
            <pc:sldMk cId="849223820" sldId="259"/>
            <ac:spMk id="2" creationId="{5EF8EE84-E7D9-FB45-6A0E-28B43773FB71}"/>
          </ac:spMkLst>
        </pc:spChg>
        <pc:spChg chg="add del mod">
          <ac:chgData name="Skye Stephenson (2525241)" userId="S::2525241@student.uwtsd.ac.uk::7ad7db7b-bb9b-491d-a8f5-d216bcd15dc3" providerId="AD" clId="Web-{46DE6BB6-62BA-597B-16DA-93B7CFAA7EDB}" dt="2026-02-04T16:09:21.384" v="70" actId="14100"/>
          <ac:spMkLst>
            <pc:docMk/>
            <pc:sldMk cId="849223820" sldId="259"/>
            <ac:spMk id="3" creationId="{CA3FFC33-C93C-0970-3963-13C31D8BB7BE}"/>
          </ac:spMkLst>
        </pc:spChg>
      </pc:sldChg>
      <pc:sldChg chg="delSp modSp new">
        <pc:chgData name="Skye Stephenson (2525241)" userId="S::2525241@student.uwtsd.ac.uk::7ad7db7b-bb9b-491d-a8f5-d216bcd15dc3" providerId="AD" clId="Web-{46DE6BB6-62BA-597B-16DA-93B7CFAA7EDB}" dt="2026-02-04T16:16:51.388" v="122" actId="14100"/>
        <pc:sldMkLst>
          <pc:docMk/>
          <pc:sldMk cId="1877390889" sldId="260"/>
        </pc:sldMkLst>
        <pc:spChg chg="mod">
          <ac:chgData name="Skye Stephenson (2525241)" userId="S::2525241@student.uwtsd.ac.uk::7ad7db7b-bb9b-491d-a8f5-d216bcd15dc3" providerId="AD" clId="Web-{46DE6BB6-62BA-597B-16DA-93B7CFAA7EDB}" dt="2026-02-04T16:11:06.310" v="80" actId="20577"/>
          <ac:spMkLst>
            <pc:docMk/>
            <pc:sldMk cId="1877390889" sldId="260"/>
            <ac:spMk id="2" creationId="{C7E1A2D9-F96D-A97A-C80D-40CDF49A0C2E}"/>
          </ac:spMkLst>
        </pc:spChg>
        <pc:spChg chg="mod">
          <ac:chgData name="Skye Stephenson (2525241)" userId="S::2525241@student.uwtsd.ac.uk::7ad7db7b-bb9b-491d-a8f5-d216bcd15dc3" providerId="AD" clId="Web-{46DE6BB6-62BA-597B-16DA-93B7CFAA7EDB}" dt="2026-02-04T16:16:51.388" v="122" actId="14100"/>
          <ac:spMkLst>
            <pc:docMk/>
            <pc:sldMk cId="1877390889" sldId="260"/>
            <ac:spMk id="3" creationId="{9FC54142-8D34-AE74-DAFA-0DADDD754EE4}"/>
          </ac:spMkLst>
        </pc:spChg>
      </pc:sldChg>
      <pc:sldChg chg="modSp new">
        <pc:chgData name="Skye Stephenson (2525241)" userId="S::2525241@student.uwtsd.ac.uk::7ad7db7b-bb9b-491d-a8f5-d216bcd15dc3" providerId="AD" clId="Web-{46DE6BB6-62BA-597B-16DA-93B7CFAA7EDB}" dt="2026-02-04T16:29:44.675" v="214" actId="14100"/>
        <pc:sldMkLst>
          <pc:docMk/>
          <pc:sldMk cId="981594823" sldId="261"/>
        </pc:sldMkLst>
        <pc:spChg chg="mod">
          <ac:chgData name="Skye Stephenson (2525241)" userId="S::2525241@student.uwtsd.ac.uk::7ad7db7b-bb9b-491d-a8f5-d216bcd15dc3" providerId="AD" clId="Web-{46DE6BB6-62BA-597B-16DA-93B7CFAA7EDB}" dt="2026-02-04T16:26:45.666" v="196" actId="20577"/>
          <ac:spMkLst>
            <pc:docMk/>
            <pc:sldMk cId="981594823" sldId="261"/>
            <ac:spMk id="2" creationId="{0C674BC8-9960-0BB4-285B-808849F8D7C7}"/>
          </ac:spMkLst>
        </pc:spChg>
        <pc:spChg chg="mod">
          <ac:chgData name="Skye Stephenson (2525241)" userId="S::2525241@student.uwtsd.ac.uk::7ad7db7b-bb9b-491d-a8f5-d216bcd15dc3" providerId="AD" clId="Web-{46DE6BB6-62BA-597B-16DA-93B7CFAA7EDB}" dt="2026-02-04T16:29:44.675" v="214" actId="14100"/>
          <ac:spMkLst>
            <pc:docMk/>
            <pc:sldMk cId="981594823" sldId="261"/>
            <ac:spMk id="3" creationId="{E542C70F-4AF8-4FFB-EB35-4E9817B82D42}"/>
          </ac:spMkLst>
        </pc:spChg>
        <pc:spChg chg="mod">
          <ac:chgData name="Skye Stephenson (2525241)" userId="S::2525241@student.uwtsd.ac.uk::7ad7db7b-bb9b-491d-a8f5-d216bcd15dc3" providerId="AD" clId="Web-{46DE6BB6-62BA-597B-16DA-93B7CFAA7EDB}" dt="2026-02-04T16:29:40.316" v="213" actId="20577"/>
          <ac:spMkLst>
            <pc:docMk/>
            <pc:sldMk cId="981594823" sldId="261"/>
            <ac:spMk id="4" creationId="{96F6D25D-DCA1-857C-6A7B-7097F2E906A7}"/>
          </ac:spMkLst>
        </pc:spChg>
      </pc:sldChg>
    </pc:docChg>
  </pc:docChgLst>
  <pc:docChgLst>
    <pc:chgData name="Skye Stephenson (2525241)" userId="S::2525241@student.uwtsd.ac.uk::7ad7db7b-bb9b-491d-a8f5-d216bcd15dc3" providerId="AD" clId="Web-{2A11E6FF-4B32-AC6E-4707-F98452BB78A7}"/>
    <pc:docChg chg="modSld">
      <pc:chgData name="Skye Stephenson (2525241)" userId="S::2525241@student.uwtsd.ac.uk::7ad7db7b-bb9b-491d-a8f5-d216bcd15dc3" providerId="AD" clId="Web-{2A11E6FF-4B32-AC6E-4707-F98452BB78A7}" dt="2026-02-10T11:08:53.390" v="36" actId="20577"/>
      <pc:docMkLst>
        <pc:docMk/>
      </pc:docMkLst>
      <pc:sldChg chg="modSp">
        <pc:chgData name="Skye Stephenson (2525241)" userId="S::2525241@student.uwtsd.ac.uk::7ad7db7b-bb9b-491d-a8f5-d216bcd15dc3" providerId="AD" clId="Web-{2A11E6FF-4B32-AC6E-4707-F98452BB78A7}" dt="2026-02-10T10:58:34.682" v="7" actId="20577"/>
        <pc:sldMkLst>
          <pc:docMk/>
          <pc:sldMk cId="109857222" sldId="256"/>
        </pc:sldMkLst>
        <pc:spChg chg="mod">
          <ac:chgData name="Skye Stephenson (2525241)" userId="S::2525241@student.uwtsd.ac.uk::7ad7db7b-bb9b-491d-a8f5-d216bcd15dc3" providerId="AD" clId="Web-{2A11E6FF-4B32-AC6E-4707-F98452BB78A7}" dt="2026-02-10T10:58:34.682" v="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kye Stephenson (2525241)" userId="S::2525241@student.uwtsd.ac.uk::7ad7db7b-bb9b-491d-a8f5-d216bcd15dc3" providerId="AD" clId="Web-{2A11E6FF-4B32-AC6E-4707-F98452BB78A7}" dt="2026-02-10T11:05:13.385" v="26" actId="20577"/>
        <pc:sldMkLst>
          <pc:docMk/>
          <pc:sldMk cId="4071573265" sldId="257"/>
        </pc:sldMkLst>
        <pc:spChg chg="mod">
          <ac:chgData name="Skye Stephenson (2525241)" userId="S::2525241@student.uwtsd.ac.uk::7ad7db7b-bb9b-491d-a8f5-d216bcd15dc3" providerId="AD" clId="Web-{2A11E6FF-4B32-AC6E-4707-F98452BB78A7}" dt="2026-02-10T11:05:13.385" v="26" actId="20577"/>
          <ac:spMkLst>
            <pc:docMk/>
            <pc:sldMk cId="4071573265" sldId="257"/>
            <ac:spMk id="3" creationId="{9B4D05EB-0FE4-7512-3183-E9937F2EEFBE}"/>
          </ac:spMkLst>
        </pc:spChg>
      </pc:sldChg>
      <pc:sldChg chg="modSp">
        <pc:chgData name="Skye Stephenson (2525241)" userId="S::2525241@student.uwtsd.ac.uk::7ad7db7b-bb9b-491d-a8f5-d216bcd15dc3" providerId="AD" clId="Web-{2A11E6FF-4B32-AC6E-4707-F98452BB78A7}" dt="2026-02-10T10:58:17.758" v="4" actId="20577"/>
        <pc:sldMkLst>
          <pc:docMk/>
          <pc:sldMk cId="1101941083" sldId="258"/>
        </pc:sldMkLst>
        <pc:spChg chg="mod">
          <ac:chgData name="Skye Stephenson (2525241)" userId="S::2525241@student.uwtsd.ac.uk::7ad7db7b-bb9b-491d-a8f5-d216bcd15dc3" providerId="AD" clId="Web-{2A11E6FF-4B32-AC6E-4707-F98452BB78A7}" dt="2026-02-10T10:58:17.758" v="4" actId="20577"/>
          <ac:spMkLst>
            <pc:docMk/>
            <pc:sldMk cId="1101941083" sldId="258"/>
            <ac:spMk id="3" creationId="{1BCF5076-E35B-EB7C-62DE-220AF114113D}"/>
          </ac:spMkLst>
        </pc:spChg>
      </pc:sldChg>
      <pc:sldChg chg="modSp">
        <pc:chgData name="Skye Stephenson (2525241)" userId="S::2525241@student.uwtsd.ac.uk::7ad7db7b-bb9b-491d-a8f5-d216bcd15dc3" providerId="AD" clId="Web-{2A11E6FF-4B32-AC6E-4707-F98452BB78A7}" dt="2026-02-10T11:08:53.390" v="36" actId="20577"/>
        <pc:sldMkLst>
          <pc:docMk/>
          <pc:sldMk cId="849223820" sldId="259"/>
        </pc:sldMkLst>
        <pc:spChg chg="mod">
          <ac:chgData name="Skye Stephenson (2525241)" userId="S::2525241@student.uwtsd.ac.uk::7ad7db7b-bb9b-491d-a8f5-d216bcd15dc3" providerId="AD" clId="Web-{2A11E6FF-4B32-AC6E-4707-F98452BB78A7}" dt="2026-02-10T11:08:53.390" v="36" actId="20577"/>
          <ac:spMkLst>
            <pc:docMk/>
            <pc:sldMk cId="849223820" sldId="259"/>
            <ac:spMk id="3" creationId="{CA3FFC33-C93C-0970-3963-13C31D8BB7BE}"/>
          </ac:spMkLst>
        </pc:spChg>
      </pc:sldChg>
    </pc:docChg>
  </pc:docChgLst>
  <pc:docChgLst>
    <pc:chgData name="Skye Stephenson (2525241)" userId="S::2525241@student.uwtsd.ac.uk::7ad7db7b-bb9b-491d-a8f5-d216bcd15dc3" providerId="AD" clId="Web-{25B9664A-9BED-B18F-F0BF-A7FC4A2E3A3A}"/>
    <pc:docChg chg="modSld">
      <pc:chgData name="Skye Stephenson (2525241)" userId="S::2525241@student.uwtsd.ac.uk::7ad7db7b-bb9b-491d-a8f5-d216bcd15dc3" providerId="AD" clId="Web-{25B9664A-9BED-B18F-F0BF-A7FC4A2E3A3A}" dt="2026-02-07T14:22:19.703" v="9"/>
      <pc:docMkLst>
        <pc:docMk/>
      </pc:docMkLst>
      <pc:sldChg chg="addSp delSp modSp mod modTransition setBg">
        <pc:chgData name="Skye Stephenson (2525241)" userId="S::2525241@student.uwtsd.ac.uk::7ad7db7b-bb9b-491d-a8f5-d216bcd15dc3" providerId="AD" clId="Web-{25B9664A-9BED-B18F-F0BF-A7FC4A2E3A3A}" dt="2026-02-07T14:21:32.339" v="4"/>
        <pc:sldMkLst>
          <pc:docMk/>
          <pc:sldMk cId="109857222" sldId="256"/>
        </pc:sldMkLst>
        <pc:spChg chg="mod">
          <ac:chgData name="Skye Stephenson (2525241)" userId="S::2525241@student.uwtsd.ac.uk::7ad7db7b-bb9b-491d-a8f5-d216bcd15dc3" providerId="AD" clId="Web-{25B9664A-9BED-B18F-F0BF-A7FC4A2E3A3A}" dt="2026-02-07T14:18:36.998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kye Stephenson (2525241)" userId="S::2525241@student.uwtsd.ac.uk::7ad7db7b-bb9b-491d-a8f5-d216bcd15dc3" providerId="AD" clId="Web-{25B9664A-9BED-B18F-F0BF-A7FC4A2E3A3A}" dt="2026-02-07T14:18:36.998" v="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kye Stephenson (2525241)" userId="S::2525241@student.uwtsd.ac.uk::7ad7db7b-bb9b-491d-a8f5-d216bcd15dc3" providerId="AD" clId="Web-{25B9664A-9BED-B18F-F0BF-A7FC4A2E3A3A}" dt="2026-02-07T14:18:36.998" v="2"/>
          <ac:spMkLst>
            <pc:docMk/>
            <pc:sldMk cId="109857222" sldId="256"/>
            <ac:spMk id="8" creationId="{D59C2C63-D709-4949-9465-29A52CBEDD3B}"/>
          </ac:spMkLst>
        </pc:spChg>
        <pc:spChg chg="add">
          <ac:chgData name="Skye Stephenson (2525241)" userId="S::2525241@student.uwtsd.ac.uk::7ad7db7b-bb9b-491d-a8f5-d216bcd15dc3" providerId="AD" clId="Web-{25B9664A-9BED-B18F-F0BF-A7FC4A2E3A3A}" dt="2026-02-07T14:18:36.998" v="2"/>
          <ac:spMkLst>
            <pc:docMk/>
            <pc:sldMk cId="109857222" sldId="256"/>
            <ac:spMk id="19" creationId="{0EFD2038-15D6-4003-8350-AFEC394EEFA7}"/>
          </ac:spMkLst>
        </pc:spChg>
        <pc:spChg chg="add">
          <ac:chgData name="Skye Stephenson (2525241)" userId="S::2525241@student.uwtsd.ac.uk::7ad7db7b-bb9b-491d-a8f5-d216bcd15dc3" providerId="AD" clId="Web-{25B9664A-9BED-B18F-F0BF-A7FC4A2E3A3A}" dt="2026-02-07T14:18:36.998" v="2"/>
          <ac:spMkLst>
            <pc:docMk/>
            <pc:sldMk cId="109857222" sldId="256"/>
            <ac:spMk id="21" creationId="{8CF519C2-F6BE-41BE-A50E-54B98359C914}"/>
          </ac:spMkLst>
        </pc:spChg>
        <pc:grpChg chg="add">
          <ac:chgData name="Skye Stephenson (2525241)" userId="S::2525241@student.uwtsd.ac.uk::7ad7db7b-bb9b-491d-a8f5-d216bcd15dc3" providerId="AD" clId="Web-{25B9664A-9BED-B18F-F0BF-A7FC4A2E3A3A}" dt="2026-02-07T14:18:36.998" v="2"/>
          <ac:grpSpMkLst>
            <pc:docMk/>
            <pc:sldMk cId="109857222" sldId="256"/>
            <ac:grpSpMk id="14" creationId="{7767AD93-AD3E-4C62-97D5-E54E14B2EAD8}"/>
          </ac:grpSpMkLst>
        </pc:grpChg>
        <pc:cxnChg chg="add">
          <ac:chgData name="Skye Stephenson (2525241)" userId="S::2525241@student.uwtsd.ac.uk::7ad7db7b-bb9b-491d-a8f5-d216bcd15dc3" providerId="AD" clId="Web-{25B9664A-9BED-B18F-F0BF-A7FC4A2E3A3A}" dt="2026-02-07T14:18:36.998" v="2"/>
          <ac:cxnSpMkLst>
            <pc:docMk/>
            <pc:sldMk cId="109857222" sldId="256"/>
            <ac:cxnSpMk id="20" creationId="{0772CE55-4C36-44F1-A9BD-379BEB84317D}"/>
          </ac:cxnSpMkLst>
        </pc:cxnChg>
      </pc:sldChg>
      <pc:sldChg chg="modTransition">
        <pc:chgData name="Skye Stephenson (2525241)" userId="S::2525241@student.uwtsd.ac.uk::7ad7db7b-bb9b-491d-a8f5-d216bcd15dc3" providerId="AD" clId="Web-{25B9664A-9BED-B18F-F0BF-A7FC4A2E3A3A}" dt="2026-02-07T14:21:47.841" v="5"/>
        <pc:sldMkLst>
          <pc:docMk/>
          <pc:sldMk cId="4071573265" sldId="257"/>
        </pc:sldMkLst>
      </pc:sldChg>
      <pc:sldChg chg="modTransition">
        <pc:chgData name="Skye Stephenson (2525241)" userId="S::2525241@student.uwtsd.ac.uk::7ad7db7b-bb9b-491d-a8f5-d216bcd15dc3" providerId="AD" clId="Web-{25B9664A-9BED-B18F-F0BF-A7FC4A2E3A3A}" dt="2026-02-07T14:22:14.734" v="8"/>
        <pc:sldMkLst>
          <pc:docMk/>
          <pc:sldMk cId="1101941083" sldId="258"/>
        </pc:sldMkLst>
      </pc:sldChg>
      <pc:sldChg chg="modTransition">
        <pc:chgData name="Skye Stephenson (2525241)" userId="S::2525241@student.uwtsd.ac.uk::7ad7db7b-bb9b-491d-a8f5-d216bcd15dc3" providerId="AD" clId="Web-{25B9664A-9BED-B18F-F0BF-A7FC4A2E3A3A}" dt="2026-02-07T14:22:03.905" v="6"/>
        <pc:sldMkLst>
          <pc:docMk/>
          <pc:sldMk cId="849223820" sldId="259"/>
        </pc:sldMkLst>
      </pc:sldChg>
      <pc:sldChg chg="modTransition">
        <pc:chgData name="Skye Stephenson (2525241)" userId="S::2525241@student.uwtsd.ac.uk::7ad7db7b-bb9b-491d-a8f5-d216bcd15dc3" providerId="AD" clId="Web-{25B9664A-9BED-B18F-F0BF-A7FC4A2E3A3A}" dt="2026-02-07T14:22:08.312" v="7"/>
        <pc:sldMkLst>
          <pc:docMk/>
          <pc:sldMk cId="1877390889" sldId="260"/>
        </pc:sldMkLst>
      </pc:sldChg>
      <pc:sldChg chg="modTransition">
        <pc:chgData name="Skye Stephenson (2525241)" userId="S::2525241@student.uwtsd.ac.uk::7ad7db7b-bb9b-491d-a8f5-d216bcd15dc3" providerId="AD" clId="Web-{25B9664A-9BED-B18F-F0BF-A7FC4A2E3A3A}" dt="2026-02-07T14:22:19.703" v="9"/>
        <pc:sldMkLst>
          <pc:docMk/>
          <pc:sldMk cId="981594823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7613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022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063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265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2617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388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215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7485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566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219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8168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7884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9606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64919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9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94086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81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47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xcel" TargetMode="External"/><Relationship Id="rId2" Type="http://schemas.openxmlformats.org/officeDocument/2006/relationships/hyperlink" Target="http://www.homecare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59C2C63-D709-4949-9465-29A52CBED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EFD2038-15D6-4003-8350-AFEC394EE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920" y="1399880"/>
            <a:ext cx="7808159" cy="410396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tx2">
                <a:lumMod val="75000"/>
                <a:lumOff val="2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F519C2-F6BE-41BE-A50E-54B98359C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67AD93-AD3E-4C62-97D5-E54E14B2EA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15" name="Rounded Rectangle 17">
              <a:extLst>
                <a:ext uri="{FF2B5EF4-FFF2-40B4-BE49-F238E27FC236}">
                  <a16:creationId xmlns:a16="http://schemas.microsoft.com/office/drawing/2014/main" id="{AA443E8D-EC07-4B8F-B370-2A1153F350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41F0AA1-D12D-4FDB-BF66-D9398ED93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17" name="Rounded Rectangle 20">
              <a:extLst>
                <a:ext uri="{FF2B5EF4-FFF2-40B4-BE49-F238E27FC236}">
                  <a16:creationId xmlns:a16="http://schemas.microsoft.com/office/drawing/2014/main" id="{E2B949DE-0178-4942-80DE-811C1AA4F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284AA86D-EAE1-4E3F-A54C-7F1E390B6D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600">
                <a:solidFill>
                  <a:schemeClr val="bg1"/>
                </a:solidFill>
              </a:rPr>
              <a:t>Microsoft 365 at greenfield home care agency</a:t>
            </a:r>
            <a:br>
              <a:rPr lang="en-GB" sz="4600">
                <a:solidFill>
                  <a:schemeClr val="bg1"/>
                </a:solidFill>
              </a:rPr>
            </a:br>
            <a:endParaRPr lang="en-GB" sz="46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772CE55-4C36-44F1-A9BD-379BEB843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C33103-D8BF-C779-0A50-622930C0B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Greenfield care home</a:t>
            </a:r>
            <a:endParaRPr lang="en-US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D05EB-0FE4-7512-3183-E9937F2EEF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29141" y="2430471"/>
            <a:ext cx="2835464" cy="35520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err="1">
                <a:solidFill>
                  <a:srgbClr val="262626"/>
                </a:solidFill>
              </a:rPr>
              <a:t>Greenfiled</a:t>
            </a:r>
            <a:r>
              <a:rPr lang="en-US" sz="1800">
                <a:solidFill>
                  <a:srgbClr val="262626"/>
                </a:solidFill>
              </a:rPr>
              <a:t> care home is a home for older adults who live independently in the community.</a:t>
            </a:r>
          </a:p>
          <a:p>
            <a:r>
              <a:rPr lang="en-US" sz="1800">
                <a:solidFill>
                  <a:srgbClr val="262626"/>
                </a:solidFill>
              </a:rPr>
              <a:t>The issue is that people are struggling To adapt to using Microsoft 365.visiting carers and updating pictures </a:t>
            </a:r>
          </a:p>
          <a:p>
            <a:pPr marL="0" indent="0">
              <a:buSzPct val="114999"/>
              <a:buNone/>
            </a:pPr>
            <a:endParaRPr lang="en-US" sz="1800">
              <a:solidFill>
                <a:srgbClr val="262626"/>
              </a:solidFill>
            </a:endParaRPr>
          </a:p>
          <a:p>
            <a:pPr>
              <a:buSzPct val="114999"/>
            </a:pPr>
            <a:endParaRPr lang="en-US" sz="1800">
              <a:solidFill>
                <a:srgbClr val="262626"/>
              </a:solidFill>
            </a:endParaRPr>
          </a:p>
          <a:p>
            <a:pPr>
              <a:buSzPct val="114999"/>
            </a:pPr>
            <a:endParaRPr lang="en-US" sz="1800">
              <a:solidFill>
                <a:srgbClr val="262626"/>
              </a:solidFill>
            </a:endParaRPr>
          </a:p>
          <a:p>
            <a:pPr>
              <a:buSzPct val="114999"/>
            </a:pPr>
            <a:endParaRPr lang="en-US" sz="1800">
              <a:solidFill>
                <a:srgbClr val="262626"/>
              </a:solidFill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octor and an old person&#10;&#10;AI-generated content may be incorrect.">
            <a:extLst>
              <a:ext uri="{FF2B5EF4-FFF2-40B4-BE49-F238E27FC236}">
                <a16:creationId xmlns:a16="http://schemas.microsoft.com/office/drawing/2014/main" id="{108577F3-496F-903A-B1F4-133247386B2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5435910" y="1368255"/>
            <a:ext cx="6098041" cy="407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57326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8EE84-E7D9-FB45-6A0E-28B43773F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FFC33-C93C-0970-3963-13C31D8BB7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8848771" cy="3310128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Excel was chosen because it is specifically designed to hold data and management .</a:t>
            </a:r>
            <a:endParaRPr lang="en-US"/>
          </a:p>
          <a:p>
            <a:pPr>
              <a:buSzPct val="114999"/>
            </a:pPr>
            <a:r>
              <a:rPr lang="en-GB"/>
              <a:t>It also hold data reasons why I think it is suitable for a care home is because of its data safety and staff collaboration across the organisation it also keeps track of medication logs</a:t>
            </a:r>
          </a:p>
          <a:p>
            <a:pPr>
              <a:buSzPct val="114999"/>
            </a:pPr>
            <a:r>
              <a:rPr lang="en-GB"/>
              <a:t>Tracking visits </a:t>
            </a:r>
          </a:p>
          <a:p>
            <a:pPr>
              <a:buSzPct val="114999"/>
            </a:pPr>
            <a:r>
              <a:rPr lang="en-GB"/>
              <a:t>Schedule</a:t>
            </a:r>
          </a:p>
          <a:p>
            <a:pPr>
              <a:buSzPct val="114999"/>
            </a:pPr>
            <a:r>
              <a:rPr lang="en-GB"/>
              <a:t>Staff Rosta </a:t>
            </a:r>
          </a:p>
          <a:p>
            <a:pPr>
              <a:buSzPct val="114999"/>
            </a:pPr>
            <a:r>
              <a:rPr lang="en-GB"/>
              <a:t>Automatic screen lock</a:t>
            </a:r>
          </a:p>
        </p:txBody>
      </p:sp>
    </p:spTree>
    <p:extLst>
      <p:ext uri="{BB962C8B-B14F-4D97-AF65-F5344CB8AC3E}">
        <p14:creationId xmlns:p14="http://schemas.microsoft.com/office/powerpoint/2010/main" val="84922382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1A2D9-F96D-A97A-C80D-40CDF49A0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improving work in the Greenfield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54142-8D34-AE74-DAFA-0DADDD754E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9219089" cy="3310128"/>
          </a:xfrm>
        </p:spPr>
        <p:txBody>
          <a:bodyPr/>
          <a:lstStyle/>
          <a:p>
            <a:r>
              <a:rPr lang="en-GB"/>
              <a:t>Greenfield home using excel will give you faster data entry.</a:t>
            </a:r>
          </a:p>
          <a:p>
            <a:pPr>
              <a:buSzPct val="114999"/>
            </a:pPr>
            <a:r>
              <a:rPr lang="en-GB"/>
              <a:t>Less errors </a:t>
            </a:r>
          </a:p>
          <a:p>
            <a:pPr>
              <a:buSzPct val="114999"/>
            </a:pPr>
            <a:r>
              <a:rPr lang="en-GB"/>
              <a:t>it also a good way not to get people data tampered with for example better organisation. </a:t>
            </a:r>
            <a:br>
              <a:rPr lang="en-GB"/>
            </a:br>
            <a:endParaRPr lang="en-GB"/>
          </a:p>
          <a:p>
            <a:pPr>
              <a:buSzPct val="114999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390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BD272-1A10-F0E1-7AFC-CC4AA5885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of using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F5076-E35B-EB7C-62DE-220AF11411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8934229" cy="3310128"/>
          </a:xfrm>
        </p:spPr>
        <p:txBody>
          <a:bodyPr>
            <a:normAutofit/>
          </a:bodyPr>
          <a:lstStyle/>
          <a:p>
            <a:r>
              <a:rPr lang="en-GB"/>
              <a:t>It will save time </a:t>
            </a:r>
          </a:p>
          <a:p>
            <a:pPr>
              <a:buSzPct val="114999"/>
            </a:pPr>
            <a:r>
              <a:rPr lang="en-GB"/>
              <a:t>Easy sharing between staff supporting digital record keeping.</a:t>
            </a:r>
          </a:p>
          <a:p>
            <a:pPr>
              <a:buSzPct val="114999"/>
            </a:pPr>
            <a:r>
              <a:rPr lang="en-GB"/>
              <a:t>Limitations </a:t>
            </a:r>
          </a:p>
          <a:p>
            <a:pPr>
              <a:buSzPct val="114999"/>
            </a:pPr>
            <a:r>
              <a:rPr lang="en-GB"/>
              <a:t>Staff training needed </a:t>
            </a:r>
          </a:p>
          <a:p>
            <a:pPr>
              <a:buSzPct val="114999"/>
            </a:pPr>
            <a:r>
              <a:rPr lang="en-GB"/>
              <a:t>requires digital confidence </a:t>
            </a:r>
          </a:p>
          <a:p>
            <a:pPr>
              <a:buSzPct val="114999"/>
            </a:pPr>
            <a:r>
              <a:rPr lang="en-GB"/>
              <a:t>Better communication 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94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74BC8-9960-0BB4-285B-808849F8D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Recommendation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2C70F-4AF8-4FFB-EB35-4E9817B82D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9219089" cy="331012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Staff are still adapting to the changes so they may need training for staff</a:t>
            </a:r>
          </a:p>
          <a:p>
            <a:pPr>
              <a:buSzPct val="114999"/>
            </a:pPr>
            <a:r>
              <a:rPr lang="en-GB" dirty="0"/>
              <a:t>Going over how to use the app and making changes </a:t>
            </a:r>
          </a:p>
          <a:p>
            <a:pPr>
              <a:buSzPct val="114999"/>
            </a:pPr>
            <a:r>
              <a:rPr lang="en-GB" dirty="0"/>
              <a:t>Reference </a:t>
            </a:r>
          </a:p>
          <a:p>
            <a:pPr>
              <a:buSzPct val="114999"/>
            </a:pPr>
            <a:r>
              <a:rPr lang="en-GB" dirty="0">
                <a:hlinkClick r:id="rId2"/>
              </a:rPr>
              <a:t>www.homecareservice</a:t>
            </a:r>
            <a:endParaRPr lang="en-GB" dirty="0"/>
          </a:p>
          <a:p>
            <a:pPr>
              <a:buSzPct val="114999"/>
            </a:pPr>
            <a:r>
              <a:rPr lang="en-GB" dirty="0">
                <a:hlinkClick r:id="rId3"/>
              </a:rPr>
              <a:t>www.excel</a:t>
            </a: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br>
              <a:rPr lang="en-GB" dirty="0"/>
            </a:br>
            <a:endParaRPr lang="en-GB" dirty="0"/>
          </a:p>
          <a:p>
            <a:pPr>
              <a:buSzPct val="114999"/>
            </a:pPr>
            <a:br>
              <a:rPr lang="en-GB" dirty="0"/>
            </a:br>
            <a:endParaRPr lang="en-GB" dirty="0"/>
          </a:p>
          <a:p>
            <a:pPr>
              <a:buSzPct val="114999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F6D25D-DCA1-857C-6A7B-7097F2E906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SzPct val="114999"/>
            </a:pPr>
            <a:endParaRPr lang="en-GB"/>
          </a:p>
          <a:p>
            <a:pPr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594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Organic</vt:lpstr>
      <vt:lpstr>Microsoft 365 at greenfield home care agency </vt:lpstr>
      <vt:lpstr>Greenfield care home</vt:lpstr>
      <vt:lpstr>Microsoft</vt:lpstr>
      <vt:lpstr>improving work in the Greenfield home</vt:lpstr>
      <vt:lpstr>Benefits of using excel</vt:lpstr>
      <vt:lpstr>Recommendation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18</cp:revision>
  <dcterms:created xsi:type="dcterms:W3CDTF">2026-02-03T17:31:47Z</dcterms:created>
  <dcterms:modified xsi:type="dcterms:W3CDTF">2026-02-14T09:50:33Z</dcterms:modified>
</cp:coreProperties>
</file>