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5" r:id="rId1"/>
  </p:sldMasterIdLst>
  <p:notesMasterIdLst>
    <p:notesMasterId r:id="rId12"/>
  </p:notesMasterIdLst>
  <p:sldIdLst>
    <p:sldId id="266" r:id="rId2"/>
    <p:sldId id="261" r:id="rId3"/>
    <p:sldId id="262" r:id="rId4"/>
    <p:sldId id="257" r:id="rId5"/>
    <p:sldId id="258" r:id="rId6"/>
    <p:sldId id="263" r:id="rId7"/>
    <p:sldId id="259" r:id="rId8"/>
    <p:sldId id="260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075CF6-734B-4B79-829F-6916A8F5E743}" v="25" dt="2025-11-21T12:16:44.1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588" autoAdjust="0"/>
  </p:normalViewPr>
  <p:slideViewPr>
    <p:cSldViewPr snapToGrid="0" snapToObjects="1">
      <p:cViewPr varScale="1">
        <p:scale>
          <a:sx n="75" d="100"/>
          <a:sy n="75" d="100"/>
        </p:scale>
        <p:origin x="1666" y="4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na Pavelea" userId="9fc7f788aa12d124" providerId="LiveId" clId="{9F5C5E95-F29A-456E-9A1B-FAF834901CCA}"/>
    <pc:docChg chg="undo custSel addSld delSld modSld sldOrd">
      <pc:chgData name="Elena Pavelea" userId="9fc7f788aa12d124" providerId="LiveId" clId="{9F5C5E95-F29A-456E-9A1B-FAF834901CCA}" dt="2025-11-21T12:16:54.599" v="1870" actId="14100"/>
      <pc:docMkLst>
        <pc:docMk/>
      </pc:docMkLst>
      <pc:sldChg chg="delSp modSp mod modTransition modAnim delDesignElem modNotesTx">
        <pc:chgData name="Elena Pavelea" userId="9fc7f788aa12d124" providerId="LiveId" clId="{9F5C5E95-F29A-456E-9A1B-FAF834901CCA}" dt="2025-11-21T12:16:54.599" v="1870" actId="14100"/>
        <pc:sldMkLst>
          <pc:docMk/>
          <pc:sldMk cId="0" sldId="257"/>
        </pc:sldMkLst>
        <pc:spChg chg="mod">
          <ac:chgData name="Elena Pavelea" userId="9fc7f788aa12d124" providerId="LiveId" clId="{9F5C5E95-F29A-456E-9A1B-FAF834901CCA}" dt="2025-11-21T12:16:54.599" v="1870" actId="14100"/>
          <ac:spMkLst>
            <pc:docMk/>
            <pc:sldMk cId="0" sldId="257"/>
            <ac:spMk id="2" creationId="{00000000-0000-0000-0000-000000000000}"/>
          </ac:spMkLst>
        </pc:spChg>
        <pc:graphicFrameChg chg="mod modGraphic">
          <ac:chgData name="Elena Pavelea" userId="9fc7f788aa12d124" providerId="LiveId" clId="{9F5C5E95-F29A-456E-9A1B-FAF834901CCA}" dt="2025-11-21T12:16:40.815" v="1868"/>
          <ac:graphicFrameMkLst>
            <pc:docMk/>
            <pc:sldMk cId="0" sldId="257"/>
            <ac:graphicFrameMk id="5" creationId="{AB62D089-A7F9-6E5B-D124-C2AF9BEB813E}"/>
          </ac:graphicFrameMkLst>
        </pc:graphicFrameChg>
      </pc:sldChg>
      <pc:sldChg chg="addSp delSp modSp mod modTransition modAnim delDesignElem modNotesTx">
        <pc:chgData name="Elena Pavelea" userId="9fc7f788aa12d124" providerId="LiveId" clId="{9F5C5E95-F29A-456E-9A1B-FAF834901CCA}" dt="2025-11-21T11:52:30.978" v="1852"/>
        <pc:sldMkLst>
          <pc:docMk/>
          <pc:sldMk cId="0" sldId="258"/>
        </pc:sldMkLst>
        <pc:spChg chg="mod">
          <ac:chgData name="Elena Pavelea" userId="9fc7f788aa12d124" providerId="LiveId" clId="{9F5C5E95-F29A-456E-9A1B-FAF834901CCA}" dt="2025-11-21T11:52:30.978" v="1852"/>
          <ac:spMkLst>
            <pc:docMk/>
            <pc:sldMk cId="0" sldId="258"/>
            <ac:spMk id="2" creationId="{00000000-0000-0000-0000-000000000000}"/>
          </ac:spMkLst>
        </pc:spChg>
        <pc:spChg chg="mod">
          <ac:chgData name="Elena Pavelea" userId="9fc7f788aa12d124" providerId="LiveId" clId="{9F5C5E95-F29A-456E-9A1B-FAF834901CCA}" dt="2025-11-21T11:52:30.978" v="1852"/>
          <ac:spMkLst>
            <pc:docMk/>
            <pc:sldMk cId="0" sldId="258"/>
            <ac:spMk id="3" creationId="{00000000-0000-0000-0000-000000000000}"/>
          </ac:spMkLst>
        </pc:spChg>
        <pc:spChg chg="add del">
          <ac:chgData name="Elena Pavelea" userId="9fc7f788aa12d124" providerId="LiveId" clId="{9F5C5E95-F29A-456E-9A1B-FAF834901CCA}" dt="2025-11-21T11:52:02.486" v="1845"/>
          <ac:spMkLst>
            <pc:docMk/>
            <pc:sldMk cId="0" sldId="258"/>
            <ac:spMk id="10" creationId="{F13C74B1-5B17-4795-BED0-7140497B445A}"/>
          </ac:spMkLst>
        </pc:spChg>
        <pc:spChg chg="add del">
          <ac:chgData name="Elena Pavelea" userId="9fc7f788aa12d124" providerId="LiveId" clId="{9F5C5E95-F29A-456E-9A1B-FAF834901CCA}" dt="2025-11-21T11:52:02.486" v="1845"/>
          <ac:spMkLst>
            <pc:docMk/>
            <pc:sldMk cId="0" sldId="258"/>
            <ac:spMk id="12" creationId="{D4974D33-8DC5-464E-8C6D-BE58F0669C17}"/>
          </ac:spMkLst>
        </pc:spChg>
        <pc:picChg chg="mod">
          <ac:chgData name="Elena Pavelea" userId="9fc7f788aa12d124" providerId="LiveId" clId="{9F5C5E95-F29A-456E-9A1B-FAF834901CCA}" dt="2025-11-17T15:46:27.259" v="1827" actId="26606"/>
          <ac:picMkLst>
            <pc:docMk/>
            <pc:sldMk cId="0" sldId="258"/>
            <ac:picMk id="5" creationId="{A1131FD0-71BE-17FE-F7C0-385AC9CD8374}"/>
          </ac:picMkLst>
        </pc:picChg>
      </pc:sldChg>
      <pc:sldChg chg="delSp modSp mod modTransition delDesignElem">
        <pc:chgData name="Elena Pavelea" userId="9fc7f788aa12d124" providerId="LiveId" clId="{9F5C5E95-F29A-456E-9A1B-FAF834901CCA}" dt="2025-11-21T11:52:30.978" v="1852"/>
        <pc:sldMkLst>
          <pc:docMk/>
          <pc:sldMk cId="0" sldId="259"/>
        </pc:sldMkLst>
        <pc:spChg chg="mod">
          <ac:chgData name="Elena Pavelea" userId="9fc7f788aa12d124" providerId="LiveId" clId="{9F5C5E95-F29A-456E-9A1B-FAF834901CCA}" dt="2025-11-21T11:52:30.978" v="1852"/>
          <ac:spMkLst>
            <pc:docMk/>
            <pc:sldMk cId="0" sldId="259"/>
            <ac:spMk id="2" creationId="{00000000-0000-0000-0000-000000000000}"/>
          </ac:spMkLst>
        </pc:spChg>
      </pc:sldChg>
      <pc:sldChg chg="delSp modSp mod modTransition modAnim delDesignElem">
        <pc:chgData name="Elena Pavelea" userId="9fc7f788aa12d124" providerId="LiveId" clId="{9F5C5E95-F29A-456E-9A1B-FAF834901CCA}" dt="2025-11-17T15:25:36.342" v="1744"/>
        <pc:sldMkLst>
          <pc:docMk/>
          <pc:sldMk cId="0" sldId="260"/>
        </pc:sldMkLst>
        <pc:spChg chg="mod">
          <ac:chgData name="Elena Pavelea" userId="9fc7f788aa12d124" providerId="LiveId" clId="{9F5C5E95-F29A-456E-9A1B-FAF834901CCA}" dt="2025-11-12T17:25:07.084" v="1547" actId="14100"/>
          <ac:spMkLst>
            <pc:docMk/>
            <pc:sldMk cId="0" sldId="260"/>
            <ac:spMk id="2" creationId="{00000000-0000-0000-0000-000000000000}"/>
          </ac:spMkLst>
        </pc:spChg>
        <pc:spChg chg="mod">
          <ac:chgData name="Elena Pavelea" userId="9fc7f788aa12d124" providerId="LiveId" clId="{9F5C5E95-F29A-456E-9A1B-FAF834901CCA}" dt="2025-11-17T15:24:04.724" v="1737" actId="20577"/>
          <ac:spMkLst>
            <pc:docMk/>
            <pc:sldMk cId="0" sldId="260"/>
            <ac:spMk id="3" creationId="{00000000-0000-0000-0000-000000000000}"/>
          </ac:spMkLst>
        </pc:spChg>
      </pc:sldChg>
      <pc:sldChg chg="addSp delSp modSp new mod ord modTransition setBg addAnim delDesignElem">
        <pc:chgData name="Elena Pavelea" userId="9fc7f788aa12d124" providerId="LiveId" clId="{9F5C5E95-F29A-456E-9A1B-FAF834901CCA}" dt="2025-11-21T11:50:22.580" v="1835"/>
        <pc:sldMkLst>
          <pc:docMk/>
          <pc:sldMk cId="906489230" sldId="261"/>
        </pc:sldMkLst>
        <pc:spChg chg="mod">
          <ac:chgData name="Elena Pavelea" userId="9fc7f788aa12d124" providerId="LiveId" clId="{9F5C5E95-F29A-456E-9A1B-FAF834901CCA}" dt="2025-11-10T20:36:01.876" v="334" actId="26606"/>
          <ac:spMkLst>
            <pc:docMk/>
            <pc:sldMk cId="906489230" sldId="261"/>
            <ac:spMk id="2" creationId="{721B5BE5-B63E-91A4-90BD-523B62BD4F93}"/>
          </ac:spMkLst>
        </pc:spChg>
        <pc:picChg chg="add mod">
          <ac:chgData name="Elena Pavelea" userId="9fc7f788aa12d124" providerId="LiveId" clId="{9F5C5E95-F29A-456E-9A1B-FAF834901CCA}" dt="2025-11-10T20:36:01.876" v="334" actId="26606"/>
          <ac:picMkLst>
            <pc:docMk/>
            <pc:sldMk cId="906489230" sldId="261"/>
            <ac:picMk id="54" creationId="{871D717D-614A-19C5-0014-FB0C68171E93}"/>
          </ac:picMkLst>
        </pc:picChg>
      </pc:sldChg>
      <pc:sldChg chg="addSp delSp modSp new mod ord modTransition setBg delDesignElem">
        <pc:chgData name="Elena Pavelea" userId="9fc7f788aa12d124" providerId="LiveId" clId="{9F5C5E95-F29A-456E-9A1B-FAF834901CCA}" dt="2025-11-17T15:37:03.706" v="1805" actId="12269"/>
        <pc:sldMkLst>
          <pc:docMk/>
          <pc:sldMk cId="3028377398" sldId="262"/>
        </pc:sldMkLst>
        <pc:spChg chg="mod">
          <ac:chgData name="Elena Pavelea" userId="9fc7f788aa12d124" providerId="LiveId" clId="{9F5C5E95-F29A-456E-9A1B-FAF834901CCA}" dt="2025-11-10T20:38:34.183" v="354" actId="26606"/>
          <ac:spMkLst>
            <pc:docMk/>
            <pc:sldMk cId="3028377398" sldId="262"/>
            <ac:spMk id="2" creationId="{2C629701-F7FC-11EA-FFA3-DEDA93A7E263}"/>
          </ac:spMkLst>
        </pc:spChg>
        <pc:graphicFrameChg chg="add mod modGraphic">
          <ac:chgData name="Elena Pavelea" userId="9fc7f788aa12d124" providerId="LiveId" clId="{9F5C5E95-F29A-456E-9A1B-FAF834901CCA}" dt="2025-11-17T15:37:03.706" v="1805" actId="12269"/>
          <ac:graphicFrameMkLst>
            <pc:docMk/>
            <pc:sldMk cId="3028377398" sldId="262"/>
            <ac:graphicFrameMk id="17" creationId="{98458689-B117-5C15-767A-F8E43BD067B2}"/>
          </ac:graphicFrameMkLst>
        </pc:graphicFrameChg>
      </pc:sldChg>
      <pc:sldChg chg="addSp delSp modSp new mod ord modTransition modAnim">
        <pc:chgData name="Elena Pavelea" userId="9fc7f788aa12d124" providerId="LiveId" clId="{9F5C5E95-F29A-456E-9A1B-FAF834901CCA}" dt="2025-11-17T15:47:45.693" v="1832" actId="14100"/>
        <pc:sldMkLst>
          <pc:docMk/>
          <pc:sldMk cId="3689268248" sldId="263"/>
        </pc:sldMkLst>
        <pc:spChg chg="mod">
          <ac:chgData name="Elena Pavelea" userId="9fc7f788aa12d124" providerId="LiveId" clId="{9F5C5E95-F29A-456E-9A1B-FAF834901CCA}" dt="2025-11-17T15:47:45.693" v="1832" actId="14100"/>
          <ac:spMkLst>
            <pc:docMk/>
            <pc:sldMk cId="3689268248" sldId="263"/>
            <ac:spMk id="3" creationId="{D45FA200-AAC2-40C1-771E-7A24CDD901BE}"/>
          </ac:spMkLst>
        </pc:spChg>
        <pc:spChg chg="add mod">
          <ac:chgData name="Elena Pavelea" userId="9fc7f788aa12d124" providerId="LiveId" clId="{9F5C5E95-F29A-456E-9A1B-FAF834901CCA}" dt="2025-11-17T15:47:38.469" v="1831" actId="1076"/>
          <ac:spMkLst>
            <pc:docMk/>
            <pc:sldMk cId="3689268248" sldId="263"/>
            <ac:spMk id="4" creationId="{11CD732F-C8AA-AB1D-BD0A-11C71A8E2817}"/>
          </ac:spMkLst>
        </pc:spChg>
        <pc:picChg chg="add mod">
          <ac:chgData name="Elena Pavelea" userId="9fc7f788aa12d124" providerId="LiveId" clId="{9F5C5E95-F29A-456E-9A1B-FAF834901CCA}" dt="2025-11-12T17:08:52.479" v="1519" actId="1076"/>
          <ac:picMkLst>
            <pc:docMk/>
            <pc:sldMk cId="3689268248" sldId="263"/>
            <ac:picMk id="6" creationId="{E5748AF6-BA5F-81EA-B0D8-B876C941FF0D}"/>
          </ac:picMkLst>
        </pc:picChg>
        <pc:picChg chg="add mod">
          <ac:chgData name="Elena Pavelea" userId="9fc7f788aa12d124" providerId="LiveId" clId="{9F5C5E95-F29A-456E-9A1B-FAF834901CCA}" dt="2025-11-12T17:09:37.398" v="1525" actId="14100"/>
          <ac:picMkLst>
            <pc:docMk/>
            <pc:sldMk cId="3689268248" sldId="263"/>
            <ac:picMk id="8" creationId="{56AB69BF-96B5-9CE0-7D2B-01C7530B5708}"/>
          </ac:picMkLst>
        </pc:picChg>
      </pc:sldChg>
      <pc:sldChg chg="addSp delSp modSp new mod modTransition setBg addAnim delDesignElem">
        <pc:chgData name="Elena Pavelea" userId="9fc7f788aa12d124" providerId="LiveId" clId="{9F5C5E95-F29A-456E-9A1B-FAF834901CCA}" dt="2025-11-21T11:56:22.085" v="1861" actId="27636"/>
        <pc:sldMkLst>
          <pc:docMk/>
          <pc:sldMk cId="3772378880" sldId="264"/>
        </pc:sldMkLst>
        <pc:spChg chg="mod">
          <ac:chgData name="Elena Pavelea" userId="9fc7f788aa12d124" providerId="LiveId" clId="{9F5C5E95-F29A-456E-9A1B-FAF834901CCA}" dt="2025-11-21T11:56:22.085" v="1861" actId="27636"/>
          <ac:spMkLst>
            <pc:docMk/>
            <pc:sldMk cId="3772378880" sldId="264"/>
            <ac:spMk id="2" creationId="{C6F36250-3742-C649-390B-006D1DE07972}"/>
          </ac:spMkLst>
        </pc:spChg>
        <pc:spChg chg="add del">
          <ac:chgData name="Elena Pavelea" userId="9fc7f788aa12d124" providerId="LiveId" clId="{9F5C5E95-F29A-456E-9A1B-FAF834901CCA}" dt="2025-11-21T11:52:02.486" v="1845"/>
          <ac:spMkLst>
            <pc:docMk/>
            <pc:sldMk cId="3772378880" sldId="264"/>
            <ac:spMk id="7" creationId="{BAD76F3E-3A97-486B-B402-44400A8B9173}"/>
          </ac:spMkLst>
        </pc:spChg>
        <pc:spChg chg="add del">
          <ac:chgData name="Elena Pavelea" userId="9fc7f788aa12d124" providerId="LiveId" clId="{9F5C5E95-F29A-456E-9A1B-FAF834901CCA}" dt="2025-11-21T11:52:02.486" v="1845"/>
          <ac:spMkLst>
            <pc:docMk/>
            <pc:sldMk cId="3772378880" sldId="264"/>
            <ac:spMk id="9" creationId="{391F6B52-91F4-4AEB-B6DB-29FEBCF28C8B}"/>
          </ac:spMkLst>
        </pc:spChg>
        <pc:spChg chg="add del">
          <ac:chgData name="Elena Pavelea" userId="9fc7f788aa12d124" providerId="LiveId" clId="{9F5C5E95-F29A-456E-9A1B-FAF834901CCA}" dt="2025-11-21T11:52:02.486" v="1845"/>
          <ac:spMkLst>
            <pc:docMk/>
            <pc:sldMk cId="3772378880" sldId="264"/>
            <ac:spMk id="11" creationId="{2CD6F061-7C53-44F4-9794-953DB70A451B}"/>
          </ac:spMkLst>
        </pc:spChg>
      </pc:sldChg>
      <pc:sldChg chg="addSp delSp modSp new mod modTransition">
        <pc:chgData name="Elena Pavelea" userId="9fc7f788aa12d124" providerId="LiveId" clId="{9F5C5E95-F29A-456E-9A1B-FAF834901CCA}" dt="2025-11-21T11:56:22.100" v="1862" actId="27636"/>
        <pc:sldMkLst>
          <pc:docMk/>
          <pc:sldMk cId="580878339" sldId="265"/>
        </pc:sldMkLst>
        <pc:spChg chg="add del mod">
          <ac:chgData name="Elena Pavelea" userId="9fc7f788aa12d124" providerId="LiveId" clId="{9F5C5E95-F29A-456E-9A1B-FAF834901CCA}" dt="2025-11-12T19:04:00.329" v="1647" actId="27636"/>
          <ac:spMkLst>
            <pc:docMk/>
            <pc:sldMk cId="580878339" sldId="265"/>
            <ac:spMk id="2" creationId="{56B82465-ED12-03F4-4E17-68D3BF8F17F4}"/>
          </ac:spMkLst>
        </pc:spChg>
        <pc:spChg chg="mod">
          <ac:chgData name="Elena Pavelea" userId="9fc7f788aa12d124" providerId="LiveId" clId="{9F5C5E95-F29A-456E-9A1B-FAF834901CCA}" dt="2025-11-21T11:56:22.100" v="1862" actId="27636"/>
          <ac:spMkLst>
            <pc:docMk/>
            <pc:sldMk cId="580878339" sldId="265"/>
            <ac:spMk id="3" creationId="{F7EAE1FF-AF59-B85C-5247-FBA5C42F0F14}"/>
          </ac:spMkLst>
        </pc:spChg>
      </pc:sldChg>
      <pc:sldChg chg="addSp delSp modSp new mod">
        <pc:chgData name="Elena Pavelea" userId="9fc7f788aa12d124" providerId="LiveId" clId="{9F5C5E95-F29A-456E-9A1B-FAF834901CCA}" dt="2025-11-21T11:57:04.254" v="1867" actId="1076"/>
        <pc:sldMkLst>
          <pc:docMk/>
          <pc:sldMk cId="1291828142" sldId="266"/>
        </pc:sldMkLst>
        <pc:spChg chg="add">
          <ac:chgData name="Elena Pavelea" userId="9fc7f788aa12d124" providerId="LiveId" clId="{9F5C5E95-F29A-456E-9A1B-FAF834901CCA}" dt="2025-11-21T11:50:39.195" v="1836"/>
          <ac:spMkLst>
            <pc:docMk/>
            <pc:sldMk cId="1291828142" sldId="266"/>
            <ac:spMk id="2" creationId="{85E9606C-F03B-64E9-3501-0039791A008F}"/>
          </ac:spMkLst>
        </pc:spChg>
        <pc:spChg chg="add mod">
          <ac:chgData name="Elena Pavelea" userId="9fc7f788aa12d124" providerId="LiveId" clId="{9F5C5E95-F29A-456E-9A1B-FAF834901CCA}" dt="2025-11-21T11:57:04.254" v="1867" actId="1076"/>
          <ac:spMkLst>
            <pc:docMk/>
            <pc:sldMk cId="1291828142" sldId="266"/>
            <ac:spMk id="3" creationId="{86DA394B-45D8-B1AA-5965-FA3E0DFCAFF3}"/>
          </ac:spMkLst>
        </pc:spChg>
        <pc:picChg chg="add del mod">
          <ac:chgData name="Elena Pavelea" userId="9fc7f788aa12d124" providerId="LiveId" clId="{9F5C5E95-F29A-456E-9A1B-FAF834901CCA}" dt="2025-11-21T11:56:19.286" v="1860" actId="478"/>
          <ac:picMkLst>
            <pc:docMk/>
            <pc:sldMk cId="1291828142" sldId="266"/>
            <ac:picMk id="5" creationId="{28EBBD68-3320-3BDD-62B7-6805E9FD3210}"/>
          </ac:picMkLst>
        </pc:picChg>
        <pc:picChg chg="add mod">
          <ac:chgData name="Elena Pavelea" userId="9fc7f788aa12d124" providerId="LiveId" clId="{9F5C5E95-F29A-456E-9A1B-FAF834901CCA}" dt="2025-11-21T11:56:52.469" v="1864" actId="14100"/>
          <ac:picMkLst>
            <pc:docMk/>
            <pc:sldMk cId="1291828142" sldId="266"/>
            <ac:picMk id="1025" creationId="{7FCEA577-48CD-156A-140D-4659E29861C6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4F842A-FBE7-49FF-B2E6-D2B3C0502645}" type="doc">
      <dgm:prSet loTypeId="urn:microsoft.com/office/officeart/2018/5/layout/IconCircleLabelList" loCatId="icon" qsTypeId="urn:microsoft.com/office/officeart/2005/8/quickstyle/3d1" qsCatId="3D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CEEDBAF5-59D9-4353-A002-8B18D71422B6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800" b="1" dirty="0"/>
            <a:t>Focus</a:t>
          </a:r>
          <a:br>
            <a:rPr lang="en-US" sz="1800" b="1" dirty="0"/>
          </a:br>
          <a:br>
            <a:rPr lang="en-US" sz="1800" b="1" dirty="0"/>
          </a:br>
          <a:r>
            <a:rPr lang="en-US" sz="1800" dirty="0"/>
            <a:t>How digital tools facilitate adaptable and flexible learning.</a:t>
          </a:r>
        </a:p>
      </dgm:t>
    </dgm:pt>
    <dgm:pt modelId="{C6E1D011-1AF9-4AB3-9A3C-49288D9A8BD3}" type="parTrans" cxnId="{4D75EB8F-BFBD-44C3-9145-CE56C7865393}">
      <dgm:prSet/>
      <dgm:spPr/>
      <dgm:t>
        <a:bodyPr/>
        <a:lstStyle/>
        <a:p>
          <a:endParaRPr lang="en-US"/>
        </a:p>
      </dgm:t>
    </dgm:pt>
    <dgm:pt modelId="{A3B99D38-4435-44FA-9921-ED7461C81332}" type="sibTrans" cxnId="{4D75EB8F-BFBD-44C3-9145-CE56C7865393}">
      <dgm:prSet/>
      <dgm:spPr/>
      <dgm:t>
        <a:bodyPr/>
        <a:lstStyle/>
        <a:p>
          <a:endParaRPr lang="en-US"/>
        </a:p>
      </dgm:t>
    </dgm:pt>
    <dgm:pt modelId="{72AFAFC3-D74C-4CE4-865B-95491B7D3323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800" b="1" i="0" dirty="0"/>
            <a:t>Main finding</a:t>
          </a:r>
          <a:br>
            <a:rPr lang="en-US" sz="1800" b="1" i="0" dirty="0"/>
          </a:br>
          <a:br>
            <a:rPr lang="en-US" sz="1800" dirty="0"/>
          </a:br>
          <a:r>
            <a:rPr lang="en-US" sz="1800" dirty="0"/>
            <a:t>HOW Digital resources promote accessibility and support students in becoming more independent learners</a:t>
          </a:r>
          <a:r>
            <a:rPr lang="en-US" sz="1300" dirty="0"/>
            <a:t>.</a:t>
          </a:r>
        </a:p>
      </dgm:t>
    </dgm:pt>
    <dgm:pt modelId="{E2CA102F-C626-4DC9-8AAE-3489FA60C056}" type="parTrans" cxnId="{C9EA1AA2-5597-457B-A183-A514E1712FE3}">
      <dgm:prSet/>
      <dgm:spPr/>
      <dgm:t>
        <a:bodyPr/>
        <a:lstStyle/>
        <a:p>
          <a:endParaRPr lang="en-US"/>
        </a:p>
      </dgm:t>
    </dgm:pt>
    <dgm:pt modelId="{622C7A4E-18BB-4D17-B300-98666BC7BC02}" type="sibTrans" cxnId="{C9EA1AA2-5597-457B-A183-A514E1712FE3}">
      <dgm:prSet/>
      <dgm:spPr/>
      <dgm:t>
        <a:bodyPr/>
        <a:lstStyle/>
        <a:p>
          <a:endParaRPr lang="en-US"/>
        </a:p>
      </dgm:t>
    </dgm:pt>
    <dgm:pt modelId="{FE6EE449-671E-4B69-B5AB-2794256211E7}" type="pres">
      <dgm:prSet presAssocID="{5A4F842A-FBE7-49FF-B2E6-D2B3C0502645}" presName="root" presStyleCnt="0">
        <dgm:presLayoutVars>
          <dgm:dir/>
          <dgm:resizeHandles val="exact"/>
        </dgm:presLayoutVars>
      </dgm:prSet>
      <dgm:spPr/>
    </dgm:pt>
    <dgm:pt modelId="{9F183483-A448-4665-947B-41B16FAEC78A}" type="pres">
      <dgm:prSet presAssocID="{CEEDBAF5-59D9-4353-A002-8B18D71422B6}" presName="compNode" presStyleCnt="0"/>
      <dgm:spPr/>
    </dgm:pt>
    <dgm:pt modelId="{0716FE28-A9E8-4D56-8E76-E15548F19890}" type="pres">
      <dgm:prSet presAssocID="{CEEDBAF5-59D9-4353-A002-8B18D71422B6}" presName="iconBgRect" presStyleLbl="bgShp" presStyleIdx="0" presStyleCnt="2"/>
      <dgm:spPr/>
    </dgm:pt>
    <dgm:pt modelId="{2103D79B-CF60-4781-BBA4-6DDC23A6D436}" type="pres">
      <dgm:prSet presAssocID="{CEEDBAF5-59D9-4353-A002-8B18D71422B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604F95A-9473-4797-AFCC-3F799F73392C}" type="pres">
      <dgm:prSet presAssocID="{CEEDBAF5-59D9-4353-A002-8B18D71422B6}" presName="spaceRect" presStyleCnt="0"/>
      <dgm:spPr/>
    </dgm:pt>
    <dgm:pt modelId="{DB480593-5727-4CA1-83F5-61FFCE5CCDBA}" type="pres">
      <dgm:prSet presAssocID="{CEEDBAF5-59D9-4353-A002-8B18D71422B6}" presName="textRect" presStyleLbl="revTx" presStyleIdx="0" presStyleCnt="2" custScaleX="94808" custScaleY="116506">
        <dgm:presLayoutVars>
          <dgm:chMax val="1"/>
          <dgm:chPref val="1"/>
        </dgm:presLayoutVars>
      </dgm:prSet>
      <dgm:spPr/>
    </dgm:pt>
    <dgm:pt modelId="{64DAC246-7C19-4DE2-8A8B-D39F0D40F86E}" type="pres">
      <dgm:prSet presAssocID="{A3B99D38-4435-44FA-9921-ED7461C81332}" presName="sibTrans" presStyleCnt="0"/>
      <dgm:spPr/>
    </dgm:pt>
    <dgm:pt modelId="{7D096F54-7549-4E2C-A38A-844B69F46A0D}" type="pres">
      <dgm:prSet presAssocID="{72AFAFC3-D74C-4CE4-865B-95491B7D3323}" presName="compNode" presStyleCnt="0"/>
      <dgm:spPr/>
    </dgm:pt>
    <dgm:pt modelId="{B5B1DF06-B232-403B-8E06-4F6CB5370127}" type="pres">
      <dgm:prSet presAssocID="{72AFAFC3-D74C-4CE4-865B-95491B7D3323}" presName="iconBgRect" presStyleLbl="bgShp" presStyleIdx="1" presStyleCnt="2"/>
      <dgm:spPr/>
    </dgm:pt>
    <dgm:pt modelId="{6A6EBD63-9A01-401C-8363-3FF64D1BDDC4}" type="pres">
      <dgm:prSet presAssocID="{72AFAFC3-D74C-4CE4-865B-95491B7D332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85E208B4-A97C-4001-A21F-0F53D2043EA4}" type="pres">
      <dgm:prSet presAssocID="{72AFAFC3-D74C-4CE4-865B-95491B7D3323}" presName="spaceRect" presStyleCnt="0"/>
      <dgm:spPr/>
    </dgm:pt>
    <dgm:pt modelId="{A8F0B418-363E-4636-991C-1BBC2149AB20}" type="pres">
      <dgm:prSet presAssocID="{72AFAFC3-D74C-4CE4-865B-95491B7D3323}" presName="textRect" presStyleLbl="revTx" presStyleIdx="1" presStyleCnt="2" custScaleY="121433">
        <dgm:presLayoutVars>
          <dgm:chMax val="1"/>
          <dgm:chPref val="1"/>
        </dgm:presLayoutVars>
      </dgm:prSet>
      <dgm:spPr/>
    </dgm:pt>
  </dgm:ptLst>
  <dgm:cxnLst>
    <dgm:cxn modelId="{1437622B-EC33-42D5-BAAB-3CCF49E1092B}" type="presOf" srcId="{5A4F842A-FBE7-49FF-B2E6-D2B3C0502645}" destId="{FE6EE449-671E-4B69-B5AB-2794256211E7}" srcOrd="0" destOrd="0" presId="urn:microsoft.com/office/officeart/2018/5/layout/IconCircleLabelList"/>
    <dgm:cxn modelId="{4D75EB8F-BFBD-44C3-9145-CE56C7865393}" srcId="{5A4F842A-FBE7-49FF-B2E6-D2B3C0502645}" destId="{CEEDBAF5-59D9-4353-A002-8B18D71422B6}" srcOrd="0" destOrd="0" parTransId="{C6E1D011-1AF9-4AB3-9A3C-49288D9A8BD3}" sibTransId="{A3B99D38-4435-44FA-9921-ED7461C81332}"/>
    <dgm:cxn modelId="{0E3DC998-DD97-48BA-8B59-50BB51471BEA}" type="presOf" srcId="{72AFAFC3-D74C-4CE4-865B-95491B7D3323}" destId="{A8F0B418-363E-4636-991C-1BBC2149AB20}" srcOrd="0" destOrd="0" presId="urn:microsoft.com/office/officeart/2018/5/layout/IconCircleLabelList"/>
    <dgm:cxn modelId="{C9EA1AA2-5597-457B-A183-A514E1712FE3}" srcId="{5A4F842A-FBE7-49FF-B2E6-D2B3C0502645}" destId="{72AFAFC3-D74C-4CE4-865B-95491B7D3323}" srcOrd="1" destOrd="0" parTransId="{E2CA102F-C626-4DC9-8AAE-3489FA60C056}" sibTransId="{622C7A4E-18BB-4D17-B300-98666BC7BC02}"/>
    <dgm:cxn modelId="{5098A1D8-BACC-4DB9-810F-67DD3AE7DDF3}" type="presOf" srcId="{CEEDBAF5-59D9-4353-A002-8B18D71422B6}" destId="{DB480593-5727-4CA1-83F5-61FFCE5CCDBA}" srcOrd="0" destOrd="0" presId="urn:microsoft.com/office/officeart/2018/5/layout/IconCircleLabelList"/>
    <dgm:cxn modelId="{6B7BBE08-7CD3-4C09-93E8-FECB698F9ADF}" type="presParOf" srcId="{FE6EE449-671E-4B69-B5AB-2794256211E7}" destId="{9F183483-A448-4665-947B-41B16FAEC78A}" srcOrd="0" destOrd="0" presId="urn:microsoft.com/office/officeart/2018/5/layout/IconCircleLabelList"/>
    <dgm:cxn modelId="{E950FACB-0D5A-4E7C-BD7E-445619819176}" type="presParOf" srcId="{9F183483-A448-4665-947B-41B16FAEC78A}" destId="{0716FE28-A9E8-4D56-8E76-E15548F19890}" srcOrd="0" destOrd="0" presId="urn:microsoft.com/office/officeart/2018/5/layout/IconCircleLabelList"/>
    <dgm:cxn modelId="{54754478-66C3-41F3-B8F5-0C96DF49D19F}" type="presParOf" srcId="{9F183483-A448-4665-947B-41B16FAEC78A}" destId="{2103D79B-CF60-4781-BBA4-6DDC23A6D436}" srcOrd="1" destOrd="0" presId="urn:microsoft.com/office/officeart/2018/5/layout/IconCircleLabelList"/>
    <dgm:cxn modelId="{0EC0C288-0E67-46B3-BC00-F42128700528}" type="presParOf" srcId="{9F183483-A448-4665-947B-41B16FAEC78A}" destId="{3604F95A-9473-4797-AFCC-3F799F73392C}" srcOrd="2" destOrd="0" presId="urn:microsoft.com/office/officeart/2018/5/layout/IconCircleLabelList"/>
    <dgm:cxn modelId="{1547CB28-E27A-4A83-88C6-E499363AA324}" type="presParOf" srcId="{9F183483-A448-4665-947B-41B16FAEC78A}" destId="{DB480593-5727-4CA1-83F5-61FFCE5CCDBA}" srcOrd="3" destOrd="0" presId="urn:microsoft.com/office/officeart/2018/5/layout/IconCircleLabelList"/>
    <dgm:cxn modelId="{9C51D47F-6367-4249-9137-3F346D01B7C5}" type="presParOf" srcId="{FE6EE449-671E-4B69-B5AB-2794256211E7}" destId="{64DAC246-7C19-4DE2-8A8B-D39F0D40F86E}" srcOrd="1" destOrd="0" presId="urn:microsoft.com/office/officeart/2018/5/layout/IconCircleLabelList"/>
    <dgm:cxn modelId="{A4E0D77D-BA83-4374-B0BC-5C9E031CE69F}" type="presParOf" srcId="{FE6EE449-671E-4B69-B5AB-2794256211E7}" destId="{7D096F54-7549-4E2C-A38A-844B69F46A0D}" srcOrd="2" destOrd="0" presId="urn:microsoft.com/office/officeart/2018/5/layout/IconCircleLabelList"/>
    <dgm:cxn modelId="{AB9DA6AB-B4E7-4BD0-AABB-AFF5CA9A8628}" type="presParOf" srcId="{7D096F54-7549-4E2C-A38A-844B69F46A0D}" destId="{B5B1DF06-B232-403B-8E06-4F6CB5370127}" srcOrd="0" destOrd="0" presId="urn:microsoft.com/office/officeart/2018/5/layout/IconCircleLabelList"/>
    <dgm:cxn modelId="{6385C372-DB33-4139-A3CE-A5354ACECEE6}" type="presParOf" srcId="{7D096F54-7549-4E2C-A38A-844B69F46A0D}" destId="{6A6EBD63-9A01-401C-8363-3FF64D1BDDC4}" srcOrd="1" destOrd="0" presId="urn:microsoft.com/office/officeart/2018/5/layout/IconCircleLabelList"/>
    <dgm:cxn modelId="{3404042A-3B01-4B8E-ADFE-23E561057715}" type="presParOf" srcId="{7D096F54-7549-4E2C-A38A-844B69F46A0D}" destId="{85E208B4-A97C-4001-A21F-0F53D2043EA4}" srcOrd="2" destOrd="0" presId="urn:microsoft.com/office/officeart/2018/5/layout/IconCircleLabelList"/>
    <dgm:cxn modelId="{E6AC6B57-AD28-445C-B83A-82CB1B2E105C}" type="presParOf" srcId="{7D096F54-7549-4E2C-A38A-844B69F46A0D}" destId="{A8F0B418-363E-4636-991C-1BBC2149AB2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9B1145D-CCEE-4FA2-ABA9-378EB027BEFF}" type="doc">
      <dgm:prSet loTypeId="urn:microsoft.com/office/officeart/2005/8/layout/vList2" loCatId="list" qsTypeId="urn:microsoft.com/office/officeart/2005/8/quickstyle/3d1" qsCatId="3D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804C4E9-291E-42CA-B1A4-19E3FA503BC7}">
      <dgm:prSet/>
      <dgm:spPr/>
      <dgm:t>
        <a:bodyPr/>
        <a:lstStyle/>
        <a:p>
          <a:r>
            <a:rPr lang="en-US" dirty="0"/>
            <a:t>Used reliable academic books and articles like Cottrell (2024), and McMillan (2021), knowing they provide credible information on digital studying.</a:t>
          </a:r>
        </a:p>
      </dgm:t>
    </dgm:pt>
    <dgm:pt modelId="{9F537657-F3B1-4A1B-A04A-EA095CD1A444}" type="parTrans" cxnId="{CB55AE60-AA08-40B0-A048-090C062E7599}">
      <dgm:prSet/>
      <dgm:spPr/>
      <dgm:t>
        <a:bodyPr/>
        <a:lstStyle/>
        <a:p>
          <a:endParaRPr lang="en-US"/>
        </a:p>
      </dgm:t>
    </dgm:pt>
    <dgm:pt modelId="{43A84130-B6F9-4D6F-8C98-72F97CE1CAE2}" type="sibTrans" cxnId="{CB55AE60-AA08-40B0-A048-090C062E7599}">
      <dgm:prSet/>
      <dgm:spPr/>
      <dgm:t>
        <a:bodyPr/>
        <a:lstStyle/>
        <a:p>
          <a:endParaRPr lang="en-US"/>
        </a:p>
      </dgm:t>
    </dgm:pt>
    <dgm:pt modelId="{D55D26BD-C9DB-4ACF-A5B5-433BEF164FF9}">
      <dgm:prSet/>
      <dgm:spPr/>
      <dgm:t>
        <a:bodyPr/>
        <a:lstStyle/>
        <a:p>
          <a:r>
            <a:rPr lang="en-US" dirty="0"/>
            <a:t>The easy part was finding credible sources in the university’s online library.</a:t>
          </a:r>
          <a:br>
            <a:rPr lang="en-US" dirty="0"/>
          </a:br>
          <a:r>
            <a:rPr lang="en-US" dirty="0"/>
            <a:t>The hard part was sorting through all the information gathered and selecting only relevant and reliable material for my report</a:t>
          </a:r>
        </a:p>
      </dgm:t>
    </dgm:pt>
    <dgm:pt modelId="{CBF8ED2C-D1F0-46D7-BC5B-42B958324897}" type="parTrans" cxnId="{021869E1-6BAD-49C2-92DC-CF859A8039E7}">
      <dgm:prSet/>
      <dgm:spPr/>
      <dgm:t>
        <a:bodyPr/>
        <a:lstStyle/>
        <a:p>
          <a:endParaRPr lang="en-US"/>
        </a:p>
      </dgm:t>
    </dgm:pt>
    <dgm:pt modelId="{7A653443-1AFC-42A2-9047-01285D9ED163}" type="sibTrans" cxnId="{021869E1-6BAD-49C2-92DC-CF859A8039E7}">
      <dgm:prSet/>
      <dgm:spPr/>
      <dgm:t>
        <a:bodyPr/>
        <a:lstStyle/>
        <a:p>
          <a:endParaRPr lang="en-US"/>
        </a:p>
      </dgm:t>
    </dgm:pt>
    <dgm:pt modelId="{ED7466B6-58A6-4695-B726-9B0BFAD8CA95}">
      <dgm:prSet/>
      <dgm:spPr/>
      <dgm:t>
        <a:bodyPr/>
        <a:lstStyle/>
        <a:p>
          <a:r>
            <a:rPr lang="en-US" dirty="0"/>
            <a:t>Research helped me understand how although distracting, technology improves independent and flexible learning if used responsibly.</a:t>
          </a:r>
        </a:p>
      </dgm:t>
    </dgm:pt>
    <dgm:pt modelId="{D26EC296-9D50-40B5-B639-80A1F46EDEBC}" type="parTrans" cxnId="{1726DFE9-AD67-44D3-825F-A7385FED34C9}">
      <dgm:prSet/>
      <dgm:spPr/>
      <dgm:t>
        <a:bodyPr/>
        <a:lstStyle/>
        <a:p>
          <a:endParaRPr lang="en-US"/>
        </a:p>
      </dgm:t>
    </dgm:pt>
    <dgm:pt modelId="{500F0CA9-EB60-4D01-98CA-2553AFDF1154}" type="sibTrans" cxnId="{1726DFE9-AD67-44D3-825F-A7385FED34C9}">
      <dgm:prSet/>
      <dgm:spPr/>
      <dgm:t>
        <a:bodyPr/>
        <a:lstStyle/>
        <a:p>
          <a:endParaRPr lang="en-US"/>
        </a:p>
      </dgm:t>
    </dgm:pt>
    <dgm:pt modelId="{1C0E11E7-8E07-4146-A24F-F42EF3C20A6C}" type="pres">
      <dgm:prSet presAssocID="{F9B1145D-CCEE-4FA2-ABA9-378EB027BEFF}" presName="linear" presStyleCnt="0">
        <dgm:presLayoutVars>
          <dgm:animLvl val="lvl"/>
          <dgm:resizeHandles val="exact"/>
        </dgm:presLayoutVars>
      </dgm:prSet>
      <dgm:spPr/>
    </dgm:pt>
    <dgm:pt modelId="{0597D67F-1B7E-4DA1-B9C7-B0B65307852D}" type="pres">
      <dgm:prSet presAssocID="{2804C4E9-291E-42CA-B1A4-19E3FA503BC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A7ABD86-7D96-4746-8C31-05974A705BD4}" type="pres">
      <dgm:prSet presAssocID="{43A84130-B6F9-4D6F-8C98-72F97CE1CAE2}" presName="spacer" presStyleCnt="0"/>
      <dgm:spPr/>
    </dgm:pt>
    <dgm:pt modelId="{22947B12-DFA9-4DED-B77E-125E825BF63F}" type="pres">
      <dgm:prSet presAssocID="{D55D26BD-C9DB-4ACF-A5B5-433BEF164FF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A6D2EA4-1C16-4ABB-BD99-01519722B447}" type="pres">
      <dgm:prSet presAssocID="{7A653443-1AFC-42A2-9047-01285D9ED163}" presName="spacer" presStyleCnt="0"/>
      <dgm:spPr/>
    </dgm:pt>
    <dgm:pt modelId="{3CECB5AE-8FB6-49ED-B9A2-49ED662196B9}" type="pres">
      <dgm:prSet presAssocID="{ED7466B6-58A6-4695-B726-9B0BFAD8CA9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6871232-0BA3-49CA-B542-917A1C300B31}" type="presOf" srcId="{D55D26BD-C9DB-4ACF-A5B5-433BEF164FF9}" destId="{22947B12-DFA9-4DED-B77E-125E825BF63F}" srcOrd="0" destOrd="0" presId="urn:microsoft.com/office/officeart/2005/8/layout/vList2"/>
    <dgm:cxn modelId="{CB55AE60-AA08-40B0-A048-090C062E7599}" srcId="{F9B1145D-CCEE-4FA2-ABA9-378EB027BEFF}" destId="{2804C4E9-291E-42CA-B1A4-19E3FA503BC7}" srcOrd="0" destOrd="0" parTransId="{9F537657-F3B1-4A1B-A04A-EA095CD1A444}" sibTransId="{43A84130-B6F9-4D6F-8C98-72F97CE1CAE2}"/>
    <dgm:cxn modelId="{7D44A553-F2C0-449D-9731-9D3717BE9A23}" type="presOf" srcId="{F9B1145D-CCEE-4FA2-ABA9-378EB027BEFF}" destId="{1C0E11E7-8E07-4146-A24F-F42EF3C20A6C}" srcOrd="0" destOrd="0" presId="urn:microsoft.com/office/officeart/2005/8/layout/vList2"/>
    <dgm:cxn modelId="{A072DD94-1983-40E6-ADA6-5FF89DE087C4}" type="presOf" srcId="{ED7466B6-58A6-4695-B726-9B0BFAD8CA95}" destId="{3CECB5AE-8FB6-49ED-B9A2-49ED662196B9}" srcOrd="0" destOrd="0" presId="urn:microsoft.com/office/officeart/2005/8/layout/vList2"/>
    <dgm:cxn modelId="{CCD3FF99-05C7-47D9-BACE-230536F4B810}" type="presOf" srcId="{2804C4E9-291E-42CA-B1A4-19E3FA503BC7}" destId="{0597D67F-1B7E-4DA1-B9C7-B0B65307852D}" srcOrd="0" destOrd="0" presId="urn:microsoft.com/office/officeart/2005/8/layout/vList2"/>
    <dgm:cxn modelId="{021869E1-6BAD-49C2-92DC-CF859A8039E7}" srcId="{F9B1145D-CCEE-4FA2-ABA9-378EB027BEFF}" destId="{D55D26BD-C9DB-4ACF-A5B5-433BEF164FF9}" srcOrd="1" destOrd="0" parTransId="{CBF8ED2C-D1F0-46D7-BC5B-42B958324897}" sibTransId="{7A653443-1AFC-42A2-9047-01285D9ED163}"/>
    <dgm:cxn modelId="{1726DFE9-AD67-44D3-825F-A7385FED34C9}" srcId="{F9B1145D-CCEE-4FA2-ABA9-378EB027BEFF}" destId="{ED7466B6-58A6-4695-B726-9B0BFAD8CA95}" srcOrd="2" destOrd="0" parTransId="{D26EC296-9D50-40B5-B639-80A1F46EDEBC}" sibTransId="{500F0CA9-EB60-4D01-98CA-2553AFDF1154}"/>
    <dgm:cxn modelId="{AE7F7FB9-0275-4DD4-B864-01F3765A6696}" type="presParOf" srcId="{1C0E11E7-8E07-4146-A24F-F42EF3C20A6C}" destId="{0597D67F-1B7E-4DA1-B9C7-B0B65307852D}" srcOrd="0" destOrd="0" presId="urn:microsoft.com/office/officeart/2005/8/layout/vList2"/>
    <dgm:cxn modelId="{2B468C1D-81BB-4BF5-8E2A-23DF6D26E285}" type="presParOf" srcId="{1C0E11E7-8E07-4146-A24F-F42EF3C20A6C}" destId="{3A7ABD86-7D96-4746-8C31-05974A705BD4}" srcOrd="1" destOrd="0" presId="urn:microsoft.com/office/officeart/2005/8/layout/vList2"/>
    <dgm:cxn modelId="{0DC1E33D-3B1D-4E69-88F4-3F5BACFD6973}" type="presParOf" srcId="{1C0E11E7-8E07-4146-A24F-F42EF3C20A6C}" destId="{22947B12-DFA9-4DED-B77E-125E825BF63F}" srcOrd="2" destOrd="0" presId="urn:microsoft.com/office/officeart/2005/8/layout/vList2"/>
    <dgm:cxn modelId="{56B6C837-7BED-41CB-B8DC-0903D21A6186}" type="presParOf" srcId="{1C0E11E7-8E07-4146-A24F-F42EF3C20A6C}" destId="{BA6D2EA4-1C16-4ABB-BD99-01519722B447}" srcOrd="3" destOrd="0" presId="urn:microsoft.com/office/officeart/2005/8/layout/vList2"/>
    <dgm:cxn modelId="{5B55E5E3-DD1F-49AA-8B41-EF9D4CDBCEFE}" type="presParOf" srcId="{1C0E11E7-8E07-4146-A24F-F42EF3C20A6C}" destId="{3CECB5AE-8FB6-49ED-B9A2-49ED662196B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58FE1F5-C4B4-47E1-8DFD-D75A5E4F56E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A956C96-6EBC-429D-9D51-3691DB6D2B4A}">
      <dgm:prSet/>
      <dgm:spPr/>
      <dgm:t>
        <a:bodyPr/>
        <a:lstStyle/>
        <a:p>
          <a:r>
            <a:rPr lang="en-US" dirty="0"/>
            <a:t>Improved academic writing and critical thinking.</a:t>
          </a:r>
        </a:p>
      </dgm:t>
    </dgm:pt>
    <dgm:pt modelId="{A6696934-8A63-4C1C-8E65-58D456B48493}" type="parTrans" cxnId="{278A7534-EC0A-4C2D-B863-AA1D689E55B9}">
      <dgm:prSet/>
      <dgm:spPr/>
      <dgm:t>
        <a:bodyPr/>
        <a:lstStyle/>
        <a:p>
          <a:endParaRPr lang="en-US"/>
        </a:p>
      </dgm:t>
    </dgm:pt>
    <dgm:pt modelId="{7CFEECB8-4737-4810-B1B4-0E6BABACEC4A}" type="sibTrans" cxnId="{278A7534-EC0A-4C2D-B863-AA1D689E55B9}">
      <dgm:prSet/>
      <dgm:spPr/>
      <dgm:t>
        <a:bodyPr/>
        <a:lstStyle/>
        <a:p>
          <a:endParaRPr lang="en-US"/>
        </a:p>
      </dgm:t>
    </dgm:pt>
    <dgm:pt modelId="{6EE02B3F-02F7-4E22-80E9-01D0FBD26340}">
      <dgm:prSet/>
      <dgm:spPr/>
      <dgm:t>
        <a:bodyPr/>
        <a:lstStyle/>
        <a:p>
          <a:r>
            <a:rPr lang="en-US"/>
            <a:t>Developed better time management and research organisation.</a:t>
          </a:r>
        </a:p>
      </dgm:t>
    </dgm:pt>
    <dgm:pt modelId="{D538104A-FCCB-43C0-9A86-A5D4E47332AF}" type="parTrans" cxnId="{55232DFC-D633-4F03-893C-C5E06099B1AB}">
      <dgm:prSet/>
      <dgm:spPr/>
      <dgm:t>
        <a:bodyPr/>
        <a:lstStyle/>
        <a:p>
          <a:endParaRPr lang="en-US"/>
        </a:p>
      </dgm:t>
    </dgm:pt>
    <dgm:pt modelId="{62671818-4144-4A6D-8E3F-A8E368F0E872}" type="sibTrans" cxnId="{55232DFC-D633-4F03-893C-C5E06099B1AB}">
      <dgm:prSet/>
      <dgm:spPr/>
      <dgm:t>
        <a:bodyPr/>
        <a:lstStyle/>
        <a:p>
          <a:endParaRPr lang="en-US"/>
        </a:p>
      </dgm:t>
    </dgm:pt>
    <dgm:pt modelId="{5237CF21-3D9E-48EB-979F-E0A382266DCB}">
      <dgm:prSet/>
      <dgm:spPr/>
      <dgm:t>
        <a:bodyPr/>
        <a:lstStyle/>
        <a:p>
          <a:r>
            <a:rPr lang="en-US"/>
            <a:t>Proud of clear structure and strong use of sources.</a:t>
          </a:r>
        </a:p>
      </dgm:t>
    </dgm:pt>
    <dgm:pt modelId="{4E8AA825-2059-496C-BBBB-3DBF5417C11D}" type="parTrans" cxnId="{A34B9461-2E81-48F1-8C65-BFB97F9A4AB8}">
      <dgm:prSet/>
      <dgm:spPr/>
      <dgm:t>
        <a:bodyPr/>
        <a:lstStyle/>
        <a:p>
          <a:endParaRPr lang="en-US"/>
        </a:p>
      </dgm:t>
    </dgm:pt>
    <dgm:pt modelId="{5693C51D-A68E-4E14-A76E-A3CBD014B546}" type="sibTrans" cxnId="{A34B9461-2E81-48F1-8C65-BFB97F9A4AB8}">
      <dgm:prSet/>
      <dgm:spPr/>
      <dgm:t>
        <a:bodyPr/>
        <a:lstStyle/>
        <a:p>
          <a:endParaRPr lang="en-US"/>
        </a:p>
      </dgm:t>
    </dgm:pt>
    <dgm:pt modelId="{B49E30F0-24B3-4E2C-B64D-A2D8FA8282AF}" type="pres">
      <dgm:prSet presAssocID="{058FE1F5-C4B4-47E1-8DFD-D75A5E4F56E0}" presName="root" presStyleCnt="0">
        <dgm:presLayoutVars>
          <dgm:dir/>
          <dgm:resizeHandles val="exact"/>
        </dgm:presLayoutVars>
      </dgm:prSet>
      <dgm:spPr/>
    </dgm:pt>
    <dgm:pt modelId="{7E5FC692-F597-47A6-8053-0046A9E1FAE5}" type="pres">
      <dgm:prSet presAssocID="{5A956C96-6EBC-429D-9D51-3691DB6D2B4A}" presName="compNode" presStyleCnt="0"/>
      <dgm:spPr/>
    </dgm:pt>
    <dgm:pt modelId="{D36918D0-DA8E-4674-A2CF-18C511552A6D}" type="pres">
      <dgm:prSet presAssocID="{5A956C96-6EBC-429D-9D51-3691DB6D2B4A}" presName="bgRect" presStyleLbl="bgShp" presStyleIdx="0" presStyleCnt="3"/>
      <dgm:spPr/>
    </dgm:pt>
    <dgm:pt modelId="{9704C23F-7D70-4A60-85A3-668AE15F4411}" type="pres">
      <dgm:prSet presAssocID="{5A956C96-6EBC-429D-9D51-3691DB6D2B4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E35E7A5-FE68-4E11-B4F7-E2A1420B007A}" type="pres">
      <dgm:prSet presAssocID="{5A956C96-6EBC-429D-9D51-3691DB6D2B4A}" presName="spaceRect" presStyleCnt="0"/>
      <dgm:spPr/>
    </dgm:pt>
    <dgm:pt modelId="{84CCB48A-1301-45D6-9240-59C5ED6F3E71}" type="pres">
      <dgm:prSet presAssocID="{5A956C96-6EBC-429D-9D51-3691DB6D2B4A}" presName="parTx" presStyleLbl="revTx" presStyleIdx="0" presStyleCnt="3">
        <dgm:presLayoutVars>
          <dgm:chMax val="0"/>
          <dgm:chPref val="0"/>
        </dgm:presLayoutVars>
      </dgm:prSet>
      <dgm:spPr/>
    </dgm:pt>
    <dgm:pt modelId="{DE1D0E3F-008B-4D9C-B4D8-8A316CCC7506}" type="pres">
      <dgm:prSet presAssocID="{7CFEECB8-4737-4810-B1B4-0E6BABACEC4A}" presName="sibTrans" presStyleCnt="0"/>
      <dgm:spPr/>
    </dgm:pt>
    <dgm:pt modelId="{50444A28-B880-47D5-B8BD-07D2FAB289E1}" type="pres">
      <dgm:prSet presAssocID="{6EE02B3F-02F7-4E22-80E9-01D0FBD26340}" presName="compNode" presStyleCnt="0"/>
      <dgm:spPr/>
    </dgm:pt>
    <dgm:pt modelId="{1DCC5BBD-9401-409F-8145-A823CAD03EE7}" type="pres">
      <dgm:prSet presAssocID="{6EE02B3F-02F7-4E22-80E9-01D0FBD26340}" presName="bgRect" presStyleLbl="bgShp" presStyleIdx="1" presStyleCnt="3"/>
      <dgm:spPr/>
    </dgm:pt>
    <dgm:pt modelId="{68213E2A-827D-4CCC-A939-1A20FD4E2B83}" type="pres">
      <dgm:prSet presAssocID="{6EE02B3F-02F7-4E22-80E9-01D0FBD2634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95E9289B-A809-4EB7-A9F8-2118FCC5A5CF}" type="pres">
      <dgm:prSet presAssocID="{6EE02B3F-02F7-4E22-80E9-01D0FBD26340}" presName="spaceRect" presStyleCnt="0"/>
      <dgm:spPr/>
    </dgm:pt>
    <dgm:pt modelId="{994F6D29-9698-4105-889B-34D3003B0CC9}" type="pres">
      <dgm:prSet presAssocID="{6EE02B3F-02F7-4E22-80E9-01D0FBD26340}" presName="parTx" presStyleLbl="revTx" presStyleIdx="1" presStyleCnt="3">
        <dgm:presLayoutVars>
          <dgm:chMax val="0"/>
          <dgm:chPref val="0"/>
        </dgm:presLayoutVars>
      </dgm:prSet>
      <dgm:spPr/>
    </dgm:pt>
    <dgm:pt modelId="{BCA91D34-A69A-4FA3-9A8A-06DF0A29FDC4}" type="pres">
      <dgm:prSet presAssocID="{62671818-4144-4A6D-8E3F-A8E368F0E872}" presName="sibTrans" presStyleCnt="0"/>
      <dgm:spPr/>
    </dgm:pt>
    <dgm:pt modelId="{3D370A37-688E-495C-AA6E-38BC35A90B61}" type="pres">
      <dgm:prSet presAssocID="{5237CF21-3D9E-48EB-979F-E0A382266DCB}" presName="compNode" presStyleCnt="0"/>
      <dgm:spPr/>
    </dgm:pt>
    <dgm:pt modelId="{3DBD5B3F-A578-4B61-9139-AD0717F2B09F}" type="pres">
      <dgm:prSet presAssocID="{5237CF21-3D9E-48EB-979F-E0A382266DCB}" presName="bgRect" presStyleLbl="bgShp" presStyleIdx="2" presStyleCnt="3"/>
      <dgm:spPr/>
    </dgm:pt>
    <dgm:pt modelId="{15828C85-7FAE-43E1-8532-174AE006D7D8}" type="pres">
      <dgm:prSet presAssocID="{5237CF21-3D9E-48EB-979F-E0A382266DC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own"/>
        </a:ext>
      </dgm:extLst>
    </dgm:pt>
    <dgm:pt modelId="{E2B00524-56A5-4188-9CAC-121D4DA3BF21}" type="pres">
      <dgm:prSet presAssocID="{5237CF21-3D9E-48EB-979F-E0A382266DCB}" presName="spaceRect" presStyleCnt="0"/>
      <dgm:spPr/>
    </dgm:pt>
    <dgm:pt modelId="{12C1F5AA-C20A-406E-93FD-3D05DF174521}" type="pres">
      <dgm:prSet presAssocID="{5237CF21-3D9E-48EB-979F-E0A382266DC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D072519-0997-4596-9585-79E6D6726B98}" type="presOf" srcId="{5237CF21-3D9E-48EB-979F-E0A382266DCB}" destId="{12C1F5AA-C20A-406E-93FD-3D05DF174521}" srcOrd="0" destOrd="0" presId="urn:microsoft.com/office/officeart/2018/2/layout/IconVerticalSolidList"/>
    <dgm:cxn modelId="{278A7534-EC0A-4C2D-B863-AA1D689E55B9}" srcId="{058FE1F5-C4B4-47E1-8DFD-D75A5E4F56E0}" destId="{5A956C96-6EBC-429D-9D51-3691DB6D2B4A}" srcOrd="0" destOrd="0" parTransId="{A6696934-8A63-4C1C-8E65-58D456B48493}" sibTransId="{7CFEECB8-4737-4810-B1B4-0E6BABACEC4A}"/>
    <dgm:cxn modelId="{8DB35040-F19B-4AA7-9C35-6A60199CECC0}" type="presOf" srcId="{058FE1F5-C4B4-47E1-8DFD-D75A5E4F56E0}" destId="{B49E30F0-24B3-4E2C-B64D-A2D8FA8282AF}" srcOrd="0" destOrd="0" presId="urn:microsoft.com/office/officeart/2018/2/layout/IconVerticalSolidList"/>
    <dgm:cxn modelId="{A34B9461-2E81-48F1-8C65-BFB97F9A4AB8}" srcId="{058FE1F5-C4B4-47E1-8DFD-D75A5E4F56E0}" destId="{5237CF21-3D9E-48EB-979F-E0A382266DCB}" srcOrd="2" destOrd="0" parTransId="{4E8AA825-2059-496C-BBBB-3DBF5417C11D}" sibTransId="{5693C51D-A68E-4E14-A76E-A3CBD014B546}"/>
    <dgm:cxn modelId="{8EF2828C-EBB4-4855-AD9F-5AEF69935D47}" type="presOf" srcId="{5A956C96-6EBC-429D-9D51-3691DB6D2B4A}" destId="{84CCB48A-1301-45D6-9240-59C5ED6F3E71}" srcOrd="0" destOrd="0" presId="urn:microsoft.com/office/officeart/2018/2/layout/IconVerticalSolidList"/>
    <dgm:cxn modelId="{42ED3EA3-EB9C-41FF-A5DB-67E43AC7D3C1}" type="presOf" srcId="{6EE02B3F-02F7-4E22-80E9-01D0FBD26340}" destId="{994F6D29-9698-4105-889B-34D3003B0CC9}" srcOrd="0" destOrd="0" presId="urn:microsoft.com/office/officeart/2018/2/layout/IconVerticalSolidList"/>
    <dgm:cxn modelId="{55232DFC-D633-4F03-893C-C5E06099B1AB}" srcId="{058FE1F5-C4B4-47E1-8DFD-D75A5E4F56E0}" destId="{6EE02B3F-02F7-4E22-80E9-01D0FBD26340}" srcOrd="1" destOrd="0" parTransId="{D538104A-FCCB-43C0-9A86-A5D4E47332AF}" sibTransId="{62671818-4144-4A6D-8E3F-A8E368F0E872}"/>
    <dgm:cxn modelId="{8A412A9C-80C8-4020-A69A-14E1B0F6E5E8}" type="presParOf" srcId="{B49E30F0-24B3-4E2C-B64D-A2D8FA8282AF}" destId="{7E5FC692-F597-47A6-8053-0046A9E1FAE5}" srcOrd="0" destOrd="0" presId="urn:microsoft.com/office/officeart/2018/2/layout/IconVerticalSolidList"/>
    <dgm:cxn modelId="{B7E78744-7B6D-48A2-8EE7-D2D981A9C04C}" type="presParOf" srcId="{7E5FC692-F597-47A6-8053-0046A9E1FAE5}" destId="{D36918D0-DA8E-4674-A2CF-18C511552A6D}" srcOrd="0" destOrd="0" presId="urn:microsoft.com/office/officeart/2018/2/layout/IconVerticalSolidList"/>
    <dgm:cxn modelId="{A6823282-6229-4801-9E9D-5C5AB1BA1653}" type="presParOf" srcId="{7E5FC692-F597-47A6-8053-0046A9E1FAE5}" destId="{9704C23F-7D70-4A60-85A3-668AE15F4411}" srcOrd="1" destOrd="0" presId="urn:microsoft.com/office/officeart/2018/2/layout/IconVerticalSolidList"/>
    <dgm:cxn modelId="{5B270482-C1C5-4734-B51C-9B01D1610FEB}" type="presParOf" srcId="{7E5FC692-F597-47A6-8053-0046A9E1FAE5}" destId="{DE35E7A5-FE68-4E11-B4F7-E2A1420B007A}" srcOrd="2" destOrd="0" presId="urn:microsoft.com/office/officeart/2018/2/layout/IconVerticalSolidList"/>
    <dgm:cxn modelId="{7675D6F1-DEA7-4303-9CFB-6B93AA3613C0}" type="presParOf" srcId="{7E5FC692-F597-47A6-8053-0046A9E1FAE5}" destId="{84CCB48A-1301-45D6-9240-59C5ED6F3E71}" srcOrd="3" destOrd="0" presId="urn:microsoft.com/office/officeart/2018/2/layout/IconVerticalSolidList"/>
    <dgm:cxn modelId="{9B062788-9413-41E1-8D9C-43B47435926B}" type="presParOf" srcId="{B49E30F0-24B3-4E2C-B64D-A2D8FA8282AF}" destId="{DE1D0E3F-008B-4D9C-B4D8-8A316CCC7506}" srcOrd="1" destOrd="0" presId="urn:microsoft.com/office/officeart/2018/2/layout/IconVerticalSolidList"/>
    <dgm:cxn modelId="{30EB1B7A-CB2D-4D74-83E0-0949E7221CA9}" type="presParOf" srcId="{B49E30F0-24B3-4E2C-B64D-A2D8FA8282AF}" destId="{50444A28-B880-47D5-B8BD-07D2FAB289E1}" srcOrd="2" destOrd="0" presId="urn:microsoft.com/office/officeart/2018/2/layout/IconVerticalSolidList"/>
    <dgm:cxn modelId="{1C71F88A-0A6F-4064-95BA-797D416482BE}" type="presParOf" srcId="{50444A28-B880-47D5-B8BD-07D2FAB289E1}" destId="{1DCC5BBD-9401-409F-8145-A823CAD03EE7}" srcOrd="0" destOrd="0" presId="urn:microsoft.com/office/officeart/2018/2/layout/IconVerticalSolidList"/>
    <dgm:cxn modelId="{25B61667-CF86-4F99-8734-E59A74D82C05}" type="presParOf" srcId="{50444A28-B880-47D5-B8BD-07D2FAB289E1}" destId="{68213E2A-827D-4CCC-A939-1A20FD4E2B83}" srcOrd="1" destOrd="0" presId="urn:microsoft.com/office/officeart/2018/2/layout/IconVerticalSolidList"/>
    <dgm:cxn modelId="{EE01F614-3D27-4F85-B613-2736601194DA}" type="presParOf" srcId="{50444A28-B880-47D5-B8BD-07D2FAB289E1}" destId="{95E9289B-A809-4EB7-A9F8-2118FCC5A5CF}" srcOrd="2" destOrd="0" presId="urn:microsoft.com/office/officeart/2018/2/layout/IconVerticalSolidList"/>
    <dgm:cxn modelId="{295DEB91-DC32-4175-BA4D-8C99F7D3AD15}" type="presParOf" srcId="{50444A28-B880-47D5-B8BD-07D2FAB289E1}" destId="{994F6D29-9698-4105-889B-34D3003B0CC9}" srcOrd="3" destOrd="0" presId="urn:microsoft.com/office/officeart/2018/2/layout/IconVerticalSolidList"/>
    <dgm:cxn modelId="{4B536611-242B-4F12-A4D6-40B3FD78934A}" type="presParOf" srcId="{B49E30F0-24B3-4E2C-B64D-A2D8FA8282AF}" destId="{BCA91D34-A69A-4FA3-9A8A-06DF0A29FDC4}" srcOrd="3" destOrd="0" presId="urn:microsoft.com/office/officeart/2018/2/layout/IconVerticalSolidList"/>
    <dgm:cxn modelId="{96143A09-FFE2-4DF1-8EBA-AA3043A9E0EA}" type="presParOf" srcId="{B49E30F0-24B3-4E2C-B64D-A2D8FA8282AF}" destId="{3D370A37-688E-495C-AA6E-38BC35A90B61}" srcOrd="4" destOrd="0" presId="urn:microsoft.com/office/officeart/2018/2/layout/IconVerticalSolidList"/>
    <dgm:cxn modelId="{C3348992-068B-4CA4-8FAF-280FF9B4CD02}" type="presParOf" srcId="{3D370A37-688E-495C-AA6E-38BC35A90B61}" destId="{3DBD5B3F-A578-4B61-9139-AD0717F2B09F}" srcOrd="0" destOrd="0" presId="urn:microsoft.com/office/officeart/2018/2/layout/IconVerticalSolidList"/>
    <dgm:cxn modelId="{A7F3487E-07F4-46C6-BE92-2E6A212F9D70}" type="presParOf" srcId="{3D370A37-688E-495C-AA6E-38BC35A90B61}" destId="{15828C85-7FAE-43E1-8532-174AE006D7D8}" srcOrd="1" destOrd="0" presId="urn:microsoft.com/office/officeart/2018/2/layout/IconVerticalSolidList"/>
    <dgm:cxn modelId="{FFB992FF-7D69-4271-BD4A-7071E47CA59F}" type="presParOf" srcId="{3D370A37-688E-495C-AA6E-38BC35A90B61}" destId="{E2B00524-56A5-4188-9CAC-121D4DA3BF21}" srcOrd="2" destOrd="0" presId="urn:microsoft.com/office/officeart/2018/2/layout/IconVerticalSolidList"/>
    <dgm:cxn modelId="{F0B991FE-EA49-4115-97D1-34889E200CAF}" type="presParOf" srcId="{3D370A37-688E-495C-AA6E-38BC35A90B61}" destId="{12C1F5AA-C20A-406E-93FD-3D05DF17452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16FE28-A9E8-4D56-8E76-E15548F19890}">
      <dsp:nvSpPr>
        <dsp:cNvPr id="0" name=""/>
        <dsp:cNvSpPr/>
      </dsp:nvSpPr>
      <dsp:spPr>
        <a:xfrm>
          <a:off x="884935" y="572991"/>
          <a:ext cx="2196000" cy="2196000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2103D79B-CF60-4781-BBA4-6DDC23A6D436}">
      <dsp:nvSpPr>
        <dsp:cNvPr id="0" name=""/>
        <dsp:cNvSpPr/>
      </dsp:nvSpPr>
      <dsp:spPr>
        <a:xfrm>
          <a:off x="1352935" y="1040991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B480593-5727-4CA1-83F5-61FFCE5CCDBA}">
      <dsp:nvSpPr>
        <dsp:cNvPr id="0" name=""/>
        <dsp:cNvSpPr/>
      </dsp:nvSpPr>
      <dsp:spPr>
        <a:xfrm>
          <a:off x="271539" y="3314070"/>
          <a:ext cx="3235880" cy="19611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b="1" kern="1200" dirty="0"/>
            <a:t>Focus</a:t>
          </a:r>
          <a:br>
            <a:rPr lang="en-US" sz="1800" b="1" kern="1200" dirty="0"/>
          </a:br>
          <a:br>
            <a:rPr lang="en-US" sz="1800" b="1" kern="1200" dirty="0"/>
          </a:br>
          <a:r>
            <a:rPr lang="en-US" sz="1800" kern="1200" dirty="0"/>
            <a:t>How digital tools facilitate adaptable and flexible learning.</a:t>
          </a:r>
        </a:p>
      </dsp:txBody>
      <dsp:txXfrm>
        <a:off x="271539" y="3314070"/>
        <a:ext cx="3235880" cy="1961123"/>
      </dsp:txXfrm>
    </dsp:sp>
    <dsp:sp modelId="{B5B1DF06-B232-403B-8E06-4F6CB5370127}">
      <dsp:nvSpPr>
        <dsp:cNvPr id="0" name=""/>
        <dsp:cNvSpPr/>
      </dsp:nvSpPr>
      <dsp:spPr>
        <a:xfrm>
          <a:off x="5114935" y="552257"/>
          <a:ext cx="2196000" cy="2196000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6A6EBD63-9A01-401C-8363-3FF64D1BDDC4}">
      <dsp:nvSpPr>
        <dsp:cNvPr id="0" name=""/>
        <dsp:cNvSpPr/>
      </dsp:nvSpPr>
      <dsp:spPr>
        <a:xfrm>
          <a:off x="5582935" y="1020257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8F0B418-363E-4636-991C-1BBC2149AB20}">
      <dsp:nvSpPr>
        <dsp:cNvPr id="0" name=""/>
        <dsp:cNvSpPr/>
      </dsp:nvSpPr>
      <dsp:spPr>
        <a:xfrm>
          <a:off x="4412935" y="3251868"/>
          <a:ext cx="3600000" cy="2044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b="1" i="0" kern="1200" dirty="0"/>
            <a:t>Main finding</a:t>
          </a:r>
          <a:br>
            <a:rPr lang="en-US" sz="1800" b="1" i="0" kern="1200" dirty="0"/>
          </a:br>
          <a:br>
            <a:rPr lang="en-US" sz="1800" kern="1200" dirty="0"/>
          </a:br>
          <a:r>
            <a:rPr lang="en-US" sz="1800" kern="1200" dirty="0"/>
            <a:t>HOW Digital resources promote accessibility and support students in becoming more independent learners</a:t>
          </a:r>
          <a:r>
            <a:rPr lang="en-US" sz="1300" kern="1200" dirty="0"/>
            <a:t>.</a:t>
          </a:r>
        </a:p>
      </dsp:txBody>
      <dsp:txXfrm>
        <a:off x="4412935" y="3251868"/>
        <a:ext cx="3600000" cy="20440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97D67F-1B7E-4DA1-B9C7-B0B65307852D}">
      <dsp:nvSpPr>
        <dsp:cNvPr id="0" name=""/>
        <dsp:cNvSpPr/>
      </dsp:nvSpPr>
      <dsp:spPr>
        <a:xfrm>
          <a:off x="0" y="394314"/>
          <a:ext cx="4683949" cy="156567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Used reliable academic books and articles like Cottrell (2024), and McMillan (2021), knowing they provide credible information on digital studying.</a:t>
          </a:r>
        </a:p>
      </dsp:txBody>
      <dsp:txXfrm>
        <a:off x="76430" y="470744"/>
        <a:ext cx="4531089" cy="1412819"/>
      </dsp:txXfrm>
    </dsp:sp>
    <dsp:sp modelId="{22947B12-DFA9-4DED-B77E-125E825BF63F}">
      <dsp:nvSpPr>
        <dsp:cNvPr id="0" name=""/>
        <dsp:cNvSpPr/>
      </dsp:nvSpPr>
      <dsp:spPr>
        <a:xfrm>
          <a:off x="0" y="2011833"/>
          <a:ext cx="4683949" cy="1565679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The easy part was finding credible sources in the university’s online library.</a:t>
          </a:r>
          <a:br>
            <a:rPr lang="en-US" sz="1800" kern="1200" dirty="0"/>
          </a:br>
          <a:r>
            <a:rPr lang="en-US" sz="1800" kern="1200" dirty="0"/>
            <a:t>The hard part was sorting through all the information gathered and selecting only relevant and reliable material for my report</a:t>
          </a:r>
        </a:p>
      </dsp:txBody>
      <dsp:txXfrm>
        <a:off x="76430" y="2088263"/>
        <a:ext cx="4531089" cy="1412819"/>
      </dsp:txXfrm>
    </dsp:sp>
    <dsp:sp modelId="{3CECB5AE-8FB6-49ED-B9A2-49ED662196B9}">
      <dsp:nvSpPr>
        <dsp:cNvPr id="0" name=""/>
        <dsp:cNvSpPr/>
      </dsp:nvSpPr>
      <dsp:spPr>
        <a:xfrm>
          <a:off x="0" y="3629353"/>
          <a:ext cx="4683949" cy="1565679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Research helped me understand how although distracting, technology improves independent and flexible learning if used responsibly.</a:t>
          </a:r>
        </a:p>
      </dsp:txBody>
      <dsp:txXfrm>
        <a:off x="76430" y="3705783"/>
        <a:ext cx="4531089" cy="14128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6918D0-DA8E-4674-A2CF-18C511552A6D}">
      <dsp:nvSpPr>
        <dsp:cNvPr id="0" name=""/>
        <dsp:cNvSpPr/>
      </dsp:nvSpPr>
      <dsp:spPr>
        <a:xfrm>
          <a:off x="0" y="531"/>
          <a:ext cx="7886700" cy="12447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04C23F-7D70-4A60-85A3-668AE15F4411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CCB48A-1301-45D6-9240-59C5ED6F3E71}">
      <dsp:nvSpPr>
        <dsp:cNvPr id="0" name=""/>
        <dsp:cNvSpPr/>
      </dsp:nvSpPr>
      <dsp:spPr>
        <a:xfrm>
          <a:off x="1437631" y="531"/>
          <a:ext cx="64490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Improved academic writing and critical thinking.</a:t>
          </a:r>
        </a:p>
      </dsp:txBody>
      <dsp:txXfrm>
        <a:off x="1437631" y="531"/>
        <a:ext cx="6449068" cy="1244702"/>
      </dsp:txXfrm>
    </dsp:sp>
    <dsp:sp modelId="{1DCC5BBD-9401-409F-8145-A823CAD03EE7}">
      <dsp:nvSpPr>
        <dsp:cNvPr id="0" name=""/>
        <dsp:cNvSpPr/>
      </dsp:nvSpPr>
      <dsp:spPr>
        <a:xfrm>
          <a:off x="0" y="1556410"/>
          <a:ext cx="7886700" cy="12447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213E2A-827D-4CCC-A939-1A20FD4E2B83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4F6D29-9698-4105-889B-34D3003B0CC9}">
      <dsp:nvSpPr>
        <dsp:cNvPr id="0" name=""/>
        <dsp:cNvSpPr/>
      </dsp:nvSpPr>
      <dsp:spPr>
        <a:xfrm>
          <a:off x="1437631" y="1556410"/>
          <a:ext cx="64490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Developed better time management and research organisation.</a:t>
          </a:r>
        </a:p>
      </dsp:txBody>
      <dsp:txXfrm>
        <a:off x="1437631" y="1556410"/>
        <a:ext cx="6449068" cy="1244702"/>
      </dsp:txXfrm>
    </dsp:sp>
    <dsp:sp modelId="{3DBD5B3F-A578-4B61-9139-AD0717F2B09F}">
      <dsp:nvSpPr>
        <dsp:cNvPr id="0" name=""/>
        <dsp:cNvSpPr/>
      </dsp:nvSpPr>
      <dsp:spPr>
        <a:xfrm>
          <a:off x="0" y="3112289"/>
          <a:ext cx="7886700" cy="12447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828C85-7FAE-43E1-8532-174AE006D7D8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C1F5AA-C20A-406E-93FD-3D05DF174521}">
      <dsp:nvSpPr>
        <dsp:cNvPr id="0" name=""/>
        <dsp:cNvSpPr/>
      </dsp:nvSpPr>
      <dsp:spPr>
        <a:xfrm>
          <a:off x="1437631" y="3112289"/>
          <a:ext cx="64490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Proud of clear structure and strong use of sources.</a:t>
          </a:r>
        </a:p>
      </dsp:txBody>
      <dsp:txXfrm>
        <a:off x="1437631" y="3112289"/>
        <a:ext cx="6449068" cy="1244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10977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I’m most proud of how clearly my report was structured and how effectively I used my sources to support my points. I’ve gained confidence in academic writing and improved my time management by setting smaller deadlines during the project.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I should begin my research earlier in the future because this would give me more time for critical reflection. I’ll continue using structured outlines because they really helped me stay </a:t>
            </a:r>
            <a:r>
              <a:rPr dirty="0" err="1"/>
              <a:t>organised</a:t>
            </a:r>
            <a:r>
              <a:rPr dirty="0"/>
              <a:t>. My main goal for the next assignment is to improve my paraphrasing and analysis skills to create more original, reflective 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558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3056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355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5803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9922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5750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5420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7819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332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389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378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998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85E9606C-F03B-64E9-3501-0039791A00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Picture 4" descr="A close-up of black text&#10;&#10;AI-generated content may be incorrect.">
            <a:extLst>
              <a:ext uri="{FF2B5EF4-FFF2-40B4-BE49-F238E27FC236}">
                <a16:creationId xmlns:a16="http://schemas.microsoft.com/office/drawing/2014/main" id="{7FCEA577-48CD-156A-140D-4659E29861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120" y="125276"/>
            <a:ext cx="5236564" cy="2089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86DA394B-45D8-B1AA-5965-FA3E0DFCAF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3520" y="3055372"/>
            <a:ext cx="8168640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Module Name: </a:t>
            </a:r>
            <a:r>
              <a:rPr kumimoji="0" lang="en-GB" altLang="zh-CN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Academic Skills in the Digital Era</a:t>
            </a:r>
            <a:endParaRPr kumimoji="0" lang="en-GB" altLang="zh-CN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Module Code:  </a:t>
            </a:r>
            <a:r>
              <a:rPr kumimoji="0" lang="en-GB" altLang="zh-CN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BMSW4013</a:t>
            </a:r>
            <a:endParaRPr kumimoji="0" lang="en-GB" altLang="zh-CN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Assessment 1: </a:t>
            </a:r>
            <a:r>
              <a:rPr kumimoji="0" lang="en-GB" altLang="zh-CN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E-Portfolio</a:t>
            </a:r>
            <a:endParaRPr kumimoji="0" lang="en-GB" altLang="zh-CN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Student Name: </a:t>
            </a:r>
            <a:r>
              <a:rPr kumimoji="0" lang="en-GB" altLang="zh-CN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Elena Pavelea</a:t>
            </a:r>
            <a:endParaRPr kumimoji="0" lang="en-GB" altLang="zh-CN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Student Number: </a:t>
            </a:r>
            <a:r>
              <a:rPr kumimoji="0" lang="en-GB" altLang="zh-CN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2514510</a:t>
            </a:r>
            <a:endParaRPr kumimoji="0" lang="en-GB" altLang="zh-CN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Lecturer: </a:t>
            </a:r>
            <a:r>
              <a:rPr kumimoji="0" lang="en-GB" altLang="zh-CN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Scott James</a:t>
            </a:r>
            <a:br>
              <a:rPr kumimoji="0" lang="en-GB" altLang="zh-CN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kumimoji="0" lang="en-GB" altLang="zh-CN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Deadline: </a:t>
            </a:r>
            <a:r>
              <a:rPr kumimoji="0" lang="en-GB" altLang="zh-CN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Friday 21</a:t>
            </a:r>
            <a:r>
              <a:rPr kumimoji="0" lang="en-GB" altLang="zh-CN" sz="2400" b="0" i="0" u="none" strike="noStrike" cap="none" normalizeH="0" baseline="3000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</a:t>
            </a:r>
            <a:r>
              <a:rPr kumimoji="0" lang="en-GB" altLang="zh-CN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November 23:59PM</a:t>
            </a:r>
            <a:endParaRPr kumimoji="0" lang="en-GB" altLang="zh-CN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18281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Picture 53" descr="Blurry conference table and chairs">
            <a:extLst>
              <a:ext uri="{FF2B5EF4-FFF2-40B4-BE49-F238E27FC236}">
                <a16:creationId xmlns:a16="http://schemas.microsoft.com/office/drawing/2014/main" id="{871D717D-614A-19C5-0014-FB0C68171E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211" t="9091" r="11880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1B5BE5-B63E-91A4-90BD-523B62BD4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14" y="3091928"/>
            <a:ext cx="680892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5700">
                <a:solidFill>
                  <a:schemeClr val="bg1"/>
                </a:solidFill>
              </a:rPr>
              <a:t>REFLECTIVE PRESENTATION</a:t>
            </a:r>
          </a:p>
        </p:txBody>
      </p:sp>
    </p:spTree>
    <p:extLst>
      <p:ext uri="{BB962C8B-B14F-4D97-AF65-F5344CB8AC3E}">
        <p14:creationId xmlns:p14="http://schemas.microsoft.com/office/powerpoint/2010/main" val="906489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29701-F7FC-11EA-FFA3-DEDA93A7E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98458689-B117-5C15-767A-F8E43BD067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3600849"/>
              </p:ext>
            </p:extLst>
          </p:nvPr>
        </p:nvGraphicFramePr>
        <p:xfrm>
          <a:off x="483042" y="457200"/>
          <a:ext cx="8195871" cy="58481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28377398"/>
      </p:ext>
    </p:extLst>
  </p:cSld>
  <p:clrMapOvr>
    <a:masterClrMapping/>
  </p:clrMapOvr>
  <p:transition spd="slow">
    <p:comb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4" y="71119"/>
            <a:ext cx="3643376" cy="6589027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5400" dirty="0"/>
              <a:t>Reflecting on the Research Process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62D089-A7F9-6E5B-D124-C2AF9BEB81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7141728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300"/>
              <a:t>Planning, Writing, and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r>
              <a:rPr lang="en-GB" sz="1500"/>
              <a:t>Created a structure before writing : introduction, challenges, opportunities and conclusion.</a:t>
            </a:r>
          </a:p>
          <a:p>
            <a:r>
              <a:rPr lang="en-GB" sz="1500"/>
              <a:t>Used PEEL writing structure to create clear paragraphs and Cite Them Right for correct referencing.</a:t>
            </a:r>
          </a:p>
          <a:p>
            <a:r>
              <a:rPr lang="en-GB" sz="1500"/>
              <a:t>The task of limiting the ideas and maintaining proper word count proved to be a major challenge.  There was a lot of information from my research, and I had to decided which points were more suitable for the report.</a:t>
            </a:r>
          </a:p>
        </p:txBody>
      </p:sp>
      <p:pic>
        <p:nvPicPr>
          <p:cNvPr id="5" name="Picture 4" descr="Color pencils drawing curves on background">
            <a:extLst>
              <a:ext uri="{FF2B5EF4-FFF2-40B4-BE49-F238E27FC236}">
                <a16:creationId xmlns:a16="http://schemas.microsoft.com/office/drawing/2014/main" id="{A1131FD0-71BE-17FE-F7C0-385AC9CD837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9786" r="-1" b="-1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FA200-AAC2-40C1-771E-7A24CDD90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709842"/>
            <a:ext cx="3616960" cy="3812878"/>
          </a:xfrm>
        </p:spPr>
        <p:txBody>
          <a:bodyPr>
            <a:normAutofit/>
          </a:bodyPr>
          <a:lstStyle/>
          <a:p>
            <a:pPr marL="0" indent="0">
              <a:buNone/>
            </a:pPr>
            <a:br>
              <a:rPr lang="en-GB" sz="3600" dirty="0"/>
            </a:br>
            <a:r>
              <a:rPr lang="en-GB" sz="3600" dirty="0"/>
              <a:t>Challenges</a:t>
            </a:r>
            <a:br>
              <a:rPr lang="en-GB" dirty="0"/>
            </a:br>
            <a:r>
              <a:rPr lang="en-GB" sz="2400" dirty="0"/>
              <a:t>&gt; selecting the relevant information from all the material gathered.</a:t>
            </a:r>
            <a:br>
              <a:rPr lang="en-GB" sz="2400" dirty="0"/>
            </a:br>
            <a:r>
              <a:rPr lang="en-GB" sz="2400" dirty="0"/>
              <a:t>&gt; avoiding digital distractions during research and writing.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CD732F-C8AA-AB1D-BD0A-11C71A8E2817}"/>
              </a:ext>
            </a:extLst>
          </p:cNvPr>
          <p:cNvSpPr txBox="1"/>
          <p:nvPr/>
        </p:nvSpPr>
        <p:spPr>
          <a:xfrm>
            <a:off x="5161935" y="274638"/>
            <a:ext cx="314632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Successes</a:t>
            </a:r>
            <a:br>
              <a:rPr lang="en-GB" sz="3600" dirty="0"/>
            </a:br>
            <a:r>
              <a:rPr lang="en-GB" sz="2400" dirty="0"/>
              <a:t>&gt; making the report organised</a:t>
            </a:r>
            <a:br>
              <a:rPr lang="en-GB" sz="2400" dirty="0"/>
            </a:br>
            <a:r>
              <a:rPr lang="en-GB" sz="2400" dirty="0"/>
              <a:t>&gt; evidence based</a:t>
            </a:r>
            <a:br>
              <a:rPr lang="en-GB" sz="2400" dirty="0"/>
            </a:br>
            <a:r>
              <a:rPr lang="en-GB" sz="2400" dirty="0"/>
              <a:t>&gt; supported by reliable academic sources</a:t>
            </a:r>
          </a:p>
        </p:txBody>
      </p:sp>
      <p:pic>
        <p:nvPicPr>
          <p:cNvPr id="6" name="Graphic 5" descr="Group success with solid fill">
            <a:extLst>
              <a:ext uri="{FF2B5EF4-FFF2-40B4-BE49-F238E27FC236}">
                <a16:creationId xmlns:a16="http://schemas.microsoft.com/office/drawing/2014/main" id="{E5748AF6-BA5F-81EA-B0D8-B876C941FF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63497" y="3886200"/>
            <a:ext cx="2354826" cy="2354826"/>
          </a:xfrm>
          <a:prstGeom prst="rect">
            <a:avLst/>
          </a:prstGeom>
        </p:spPr>
      </p:pic>
      <p:pic>
        <p:nvPicPr>
          <p:cNvPr id="8" name="Graphic 7" descr="Hurdle with solid fill">
            <a:extLst>
              <a:ext uri="{FF2B5EF4-FFF2-40B4-BE49-F238E27FC236}">
                <a16:creationId xmlns:a16="http://schemas.microsoft.com/office/drawing/2014/main" id="{56AB69BF-96B5-9CE0-7D2B-01C7530B57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35742" y="675968"/>
            <a:ext cx="2005781" cy="2005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26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r>
              <a:rPr lang="en-GB" sz="4100"/>
              <a:t>Successes and Learning Outcomes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2F692A8-F06D-D62C-10B9-491A9FF5B9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3822850"/>
              </p:ext>
            </p:extLst>
          </p:nvPr>
        </p:nvGraphicFramePr>
        <p:xfrm>
          <a:off x="628650" y="1926266"/>
          <a:ext cx="78867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17908" y="304801"/>
            <a:ext cx="3818828" cy="1292352"/>
          </a:xfrm>
        </p:spPr>
        <p:txBody>
          <a:bodyPr anchor="b">
            <a:normAutofit/>
          </a:bodyPr>
          <a:lstStyle/>
          <a:p>
            <a:r>
              <a:rPr lang="en-GB" sz="3200" dirty="0"/>
              <a:t>Next Steps and Future Goals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7908" y="2036064"/>
            <a:ext cx="3526220" cy="3945244"/>
          </a:xfrm>
        </p:spPr>
        <p:txBody>
          <a:bodyPr anchor="t">
            <a:normAutofit/>
          </a:bodyPr>
          <a:lstStyle/>
          <a:p>
            <a:r>
              <a:rPr lang="en-GB" sz="1700" dirty="0"/>
              <a:t>Start researching earlier to reduce pressure.</a:t>
            </a:r>
            <a:br>
              <a:rPr lang="en-GB" sz="1700" dirty="0"/>
            </a:br>
            <a:endParaRPr lang="en-GB" sz="1700" dirty="0"/>
          </a:p>
          <a:p>
            <a:r>
              <a:rPr lang="en-GB" sz="1700" dirty="0"/>
              <a:t>Keep planning outlines before writing.</a:t>
            </a:r>
            <a:br>
              <a:rPr lang="en-GB" sz="1700" dirty="0"/>
            </a:br>
            <a:endParaRPr lang="en-GB" sz="1700" dirty="0"/>
          </a:p>
          <a:p>
            <a:r>
              <a:rPr lang="en-GB" sz="1700" dirty="0"/>
              <a:t>Strengthen my paraphrasing and critical analysis skills.</a:t>
            </a:r>
          </a:p>
        </p:txBody>
      </p:sp>
      <p:pic>
        <p:nvPicPr>
          <p:cNvPr id="13" name="Picture 12" descr="Person writing on a notepad">
            <a:extLst>
              <a:ext uri="{FF2B5EF4-FFF2-40B4-BE49-F238E27FC236}">
                <a16:creationId xmlns:a16="http://schemas.microsoft.com/office/drawing/2014/main" id="{EAAAE412-1071-6ADD-DBBB-9F395FCE53B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276" r="19891"/>
          <a:stretch>
            <a:fillRect/>
          </a:stretch>
        </p:blipFill>
        <p:spPr>
          <a:xfrm>
            <a:off x="20" y="10"/>
            <a:ext cx="4571980" cy="6857990"/>
          </a:xfrm>
          <a:prstGeom prst="rect">
            <a:avLst/>
          </a:prstGeom>
        </p:spPr>
      </p:pic>
    </p:spTree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36250-3742-C649-390B-006D1DE07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1093788"/>
            <a:ext cx="7879841" cy="296720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defTabSz="914400"/>
            <a:br>
              <a:rPr lang="en-US" b="1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b="1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b="1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YOU!</a:t>
            </a:r>
            <a:br>
              <a:rPr lang="en-US" b="1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b="1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Ellie Pavelea</a:t>
            </a:r>
            <a:br>
              <a:rPr lang="en-US" b="1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b="1" i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772378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82465-ED12-03F4-4E17-68D3BF8F17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231648"/>
            <a:ext cx="6858000" cy="707136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EAE1FF-AF59-B85C-5247-FBA5C42F0F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7408" y="1146048"/>
            <a:ext cx="8144256" cy="5242560"/>
          </a:xfrm>
        </p:spPr>
        <p:txBody>
          <a:bodyPr>
            <a:normAutofit fontScale="62500" lnSpcReduction="20000"/>
          </a:bodyPr>
          <a:lstStyle/>
          <a:p>
            <a:br>
              <a:rPr lang="en-GB" dirty="0"/>
            </a:br>
            <a:r>
              <a:rPr lang="en-GB" dirty="0"/>
              <a:t>Burroughs, C. (2019). </a:t>
            </a:r>
            <a:r>
              <a:rPr lang="en-GB" i="1" dirty="0"/>
              <a:t>The return to study handbook: study skills for mature, distance, and workplace learners</a:t>
            </a:r>
            <a:r>
              <a:rPr lang="en-GB" dirty="0"/>
              <a:t>. Kogan Page.</a:t>
            </a:r>
          </a:p>
          <a:p>
            <a:r>
              <a:rPr lang="en-GB" dirty="0"/>
              <a:t>Cite Them Right: The Essential Referencing Guide, 12th Edition(2022) </a:t>
            </a:r>
            <a:r>
              <a:rPr lang="en-GB" i="1" dirty="0" err="1"/>
              <a:t>ProtoView</a:t>
            </a:r>
            <a:r>
              <a:rPr lang="en-GB" dirty="0"/>
              <a:t>. Beaverton: Ringgold, Inc.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Cottrell, S. (2019) </a:t>
            </a:r>
            <a:r>
              <a:rPr lang="en-GB" i="1" dirty="0"/>
              <a:t>The study skills handbook</a:t>
            </a:r>
            <a:r>
              <a:rPr lang="en-GB" dirty="0"/>
              <a:t>. Fifth edition. London: Red Globe Press.</a:t>
            </a:r>
          </a:p>
          <a:p>
            <a:r>
              <a:rPr lang="en-GB" dirty="0"/>
              <a:t>Cottrell, S. (2021) </a:t>
            </a:r>
            <a:r>
              <a:rPr lang="en-GB" i="1" dirty="0"/>
              <a:t>Skills for success: personal development and employability</a:t>
            </a:r>
            <a:r>
              <a:rPr lang="en-GB" dirty="0"/>
              <a:t>. 4th edition. London: Red Globe Press.</a:t>
            </a:r>
          </a:p>
          <a:p>
            <a:r>
              <a:rPr lang="en-GB" dirty="0"/>
              <a:t>Cottrell, S. (2023) </a:t>
            </a:r>
            <a:r>
              <a:rPr lang="en-GB" i="1" dirty="0"/>
              <a:t>Critical thinking skills: effective analysis, argument and reflection</a:t>
            </a:r>
            <a:r>
              <a:rPr lang="en-GB" dirty="0"/>
              <a:t>. Fourth edition. London: Bloomsbury.</a:t>
            </a:r>
          </a:p>
          <a:p>
            <a:r>
              <a:rPr lang="en-GB" dirty="0"/>
              <a:t>Cottrell, S. (2024) </a:t>
            </a:r>
            <a:r>
              <a:rPr lang="en-GB" i="1" dirty="0"/>
              <a:t>The study skills handbook</a:t>
            </a:r>
            <a:r>
              <a:rPr lang="en-GB" dirty="0"/>
              <a:t>. Sixth edition. London, United Kingdom: Bloomsbury Academic, Bloomsbury Publishing Plc.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David Sye and Dana Thompson (2023) </a:t>
            </a:r>
            <a:r>
              <a:rPr lang="en-GB" i="1" dirty="0"/>
              <a:t>Tools, Tests, and Checklists: The Evolution and Future of Source Evaluation Frameworks</a:t>
            </a:r>
            <a:r>
              <a:rPr lang="en-GB" dirty="0"/>
              <a:t>, </a:t>
            </a:r>
            <a:r>
              <a:rPr lang="en-GB" i="1" dirty="0"/>
              <a:t>Journal of new librarianship’</a:t>
            </a:r>
            <a:r>
              <a:rPr lang="en-GB" dirty="0"/>
              <a:t>, 8(1). Available at: https://doi.org/10.33011/newlibs/13/9.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McMillan, K. (2021) </a:t>
            </a:r>
            <a:r>
              <a:rPr lang="en-GB" i="1" dirty="0"/>
              <a:t>The study skills book: your essential guide to university success</a:t>
            </a:r>
            <a:r>
              <a:rPr lang="en-GB" dirty="0"/>
              <a:t>. Fourth edition. Harlow, England: Pearson Education Limited.</a:t>
            </a:r>
            <a:br>
              <a:rPr lang="en-GB" dirty="0"/>
            </a:br>
            <a:br>
              <a:rPr lang="en-GB" dirty="0"/>
            </a:br>
            <a:r>
              <a:rPr lang="en-GB" dirty="0" err="1"/>
              <a:t>Ogut</a:t>
            </a:r>
            <a:r>
              <a:rPr lang="en-GB" dirty="0"/>
              <a:t>, E. (2025) </a:t>
            </a:r>
            <a:r>
              <a:rPr lang="en-GB" i="1" dirty="0"/>
              <a:t>Assessing the efficacy of the Pomodoro technique in enhancing anatomy lesson retention during study sessions: a scoping review</a:t>
            </a:r>
            <a:r>
              <a:rPr lang="en-GB" dirty="0"/>
              <a:t>, </a:t>
            </a:r>
            <a:r>
              <a:rPr lang="en-GB" i="1" dirty="0"/>
              <a:t>BMC Medical Education, </a:t>
            </a:r>
            <a:r>
              <a:rPr lang="en-GB" dirty="0"/>
              <a:t>vol. 25, pp. 1-12</a:t>
            </a:r>
            <a:br>
              <a:rPr lang="en-GB" dirty="0"/>
            </a:br>
            <a:br>
              <a:rPr lang="en-GB" dirty="0"/>
            </a:br>
            <a:r>
              <a:rPr lang="en-GB" dirty="0"/>
              <a:t>Zou Y, Kuek F, Feng W and Cheng X (2025</a:t>
            </a:r>
            <a:r>
              <a:rPr lang="en-GB"/>
              <a:t>) </a:t>
            </a:r>
            <a:r>
              <a:rPr lang="en-GB" i="1"/>
              <a:t>Digital </a:t>
            </a:r>
            <a:r>
              <a:rPr lang="en-GB" i="1" dirty="0"/>
              <a:t>learning in the 21st century: trends, challenges, and innovations in </a:t>
            </a:r>
            <a:r>
              <a:rPr lang="en-GB" i="1"/>
              <a:t>technology integration.</a:t>
            </a:r>
            <a:r>
              <a:rPr lang="en-GB"/>
              <a:t> </a:t>
            </a:r>
            <a:r>
              <a:rPr lang="en-GB" i="1" dirty="0"/>
              <a:t>Front. Educ.</a:t>
            </a:r>
            <a:r>
              <a:rPr lang="en-GB" dirty="0"/>
              <a:t> 10:1562391. </a:t>
            </a:r>
            <a:r>
              <a:rPr lang="en-GB" dirty="0" err="1"/>
              <a:t>doi</a:t>
            </a:r>
            <a:r>
              <a:rPr lang="en-GB" dirty="0"/>
              <a:t>: 10.3389/feduc.2025.1562391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0878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4438</TotalTime>
  <Words>754</Words>
  <Application>Microsoft Office PowerPoint</Application>
  <PresentationFormat>On-screen Show (4:3)</PresentationFormat>
  <Paragraphs>37</Paragraphs>
  <Slides>10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PowerPoint Presentation</vt:lpstr>
      <vt:lpstr>REFLECTIVE PRESENTATION</vt:lpstr>
      <vt:lpstr>INTRODUCTION</vt:lpstr>
      <vt:lpstr>Reflecting on the Research Process</vt:lpstr>
      <vt:lpstr>Planning, Writing, and Challenges</vt:lpstr>
      <vt:lpstr>PowerPoint Presentation</vt:lpstr>
      <vt:lpstr>Successes and Learning Outcomes</vt:lpstr>
      <vt:lpstr>Next Steps and Future Goals</vt:lpstr>
      <vt:lpstr>  THANK YOU!  Ellie Pavelea </vt:lpstr>
      <vt:lpstr>Reference list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Elena Pavelea</dc:creator>
  <cp:keywords/>
  <dc:description>generated using python-pptx</dc:description>
  <cp:lastModifiedBy>Elena Pavelea</cp:lastModifiedBy>
  <cp:revision>2</cp:revision>
  <dcterms:created xsi:type="dcterms:W3CDTF">2013-01-27T09:14:16Z</dcterms:created>
  <dcterms:modified xsi:type="dcterms:W3CDTF">2025-11-21T12:17:00Z</dcterms:modified>
  <cp:category/>
</cp:coreProperties>
</file>