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57" r:id="rId2"/>
    <p:sldId id="296" r:id="rId3"/>
    <p:sldId id="304" r:id="rId4"/>
    <p:sldId id="259" r:id="rId5"/>
    <p:sldId id="258" r:id="rId6"/>
    <p:sldId id="283" r:id="rId7"/>
    <p:sldId id="274" r:id="rId8"/>
    <p:sldId id="292" r:id="rId9"/>
    <p:sldId id="273" r:id="rId10"/>
    <p:sldId id="277" r:id="rId11"/>
    <p:sldId id="278" r:id="rId12"/>
    <p:sldId id="299" r:id="rId13"/>
    <p:sldId id="293" r:id="rId14"/>
    <p:sldId id="300" r:id="rId15"/>
    <p:sldId id="294" r:id="rId16"/>
    <p:sldId id="295" r:id="rId17"/>
    <p:sldId id="312" r:id="rId18"/>
    <p:sldId id="265" r:id="rId19"/>
    <p:sldId id="276" r:id="rId20"/>
    <p:sldId id="275" r:id="rId21"/>
    <p:sldId id="287" r:id="rId22"/>
    <p:sldId id="303" r:id="rId23"/>
    <p:sldId id="288" r:id="rId24"/>
    <p:sldId id="289" r:id="rId25"/>
    <p:sldId id="290" r:id="rId26"/>
    <p:sldId id="291" r:id="rId27"/>
    <p:sldId id="284" r:id="rId28"/>
    <p:sldId id="313" r:id="rId29"/>
    <p:sldId id="264" r:id="rId30"/>
    <p:sldId id="285" r:id="rId31"/>
    <p:sldId id="261" r:id="rId32"/>
    <p:sldId id="280" r:id="rId33"/>
    <p:sldId id="262" r:id="rId34"/>
    <p:sldId id="281" r:id="rId35"/>
    <p:sldId id="282" r:id="rId36"/>
    <p:sldId id="266" r:id="rId37"/>
    <p:sldId id="267" r:id="rId38"/>
    <p:sldId id="268" r:id="rId39"/>
    <p:sldId id="269" r:id="rId40"/>
    <p:sldId id="318" r:id="rId41"/>
    <p:sldId id="270" r:id="rId42"/>
    <p:sldId id="316" r:id="rId43"/>
    <p:sldId id="317" r:id="rId44"/>
    <p:sldId id="309" r:id="rId45"/>
    <p:sldId id="310" r:id="rId46"/>
    <p:sldId id="301" r:id="rId47"/>
    <p:sldId id="314" r:id="rId48"/>
    <p:sldId id="305" r:id="rId49"/>
    <p:sldId id="307" r:id="rId50"/>
    <p:sldId id="306" r:id="rId51"/>
    <p:sldId id="308" r:id="rId52"/>
    <p:sldId id="315" r:id="rId53"/>
    <p:sldId id="297" r:id="rId54"/>
    <p:sldId id="298" r:id="rId55"/>
    <p:sldId id="311"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B4604-9CC9-130C-610D-EDB142F8FD91}" v="850" dt="2020-10-04T12:20:50.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130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S::alexander.scott@uwtsd.ac.uk::60900361-c968-457a-be84-5b7d7c948694" providerId="AD" clId="Web-{7B4B4604-9CC9-130C-610D-EDB142F8FD91}"/>
    <pc:docChg chg="addSld delSld modSld sldOrd">
      <pc:chgData name="Alexander Scott" userId="S::alexander.scott@uwtsd.ac.uk::60900361-c968-457a-be84-5b7d7c948694" providerId="AD" clId="Web-{7B4B4604-9CC9-130C-610D-EDB142F8FD91}" dt="2020-10-04T12:20:50.482" v="826" actId="20577"/>
      <pc:docMkLst>
        <pc:docMk/>
      </pc:docMkLst>
      <pc:sldChg chg="modSp">
        <pc:chgData name="Alexander Scott" userId="S::alexander.scott@uwtsd.ac.uk::60900361-c968-457a-be84-5b7d7c948694" providerId="AD" clId="Web-{7B4B4604-9CC9-130C-610D-EDB142F8FD91}" dt="2020-10-04T11:32:40.047" v="76" actId="20577"/>
        <pc:sldMkLst>
          <pc:docMk/>
          <pc:sldMk cId="602875642" sldId="268"/>
        </pc:sldMkLst>
        <pc:spChg chg="mod">
          <ac:chgData name="Alexander Scott" userId="S::alexander.scott@uwtsd.ac.uk::60900361-c968-457a-be84-5b7d7c948694" providerId="AD" clId="Web-{7B4B4604-9CC9-130C-610D-EDB142F8FD91}" dt="2020-10-04T11:32:40.047" v="76" actId="20577"/>
          <ac:spMkLst>
            <pc:docMk/>
            <pc:sldMk cId="602875642" sldId="268"/>
            <ac:spMk id="6" creationId="{00000000-0000-0000-0000-000000000000}"/>
          </ac:spMkLst>
        </pc:spChg>
      </pc:sldChg>
      <pc:sldChg chg="modSp">
        <pc:chgData name="Alexander Scott" userId="S::alexander.scott@uwtsd.ac.uk::60900361-c968-457a-be84-5b7d7c948694" providerId="AD" clId="Web-{7B4B4604-9CC9-130C-610D-EDB142F8FD91}" dt="2020-10-04T11:32:50.516" v="80" actId="20577"/>
        <pc:sldMkLst>
          <pc:docMk/>
          <pc:sldMk cId="1368673350" sldId="269"/>
        </pc:sldMkLst>
        <pc:spChg chg="mod">
          <ac:chgData name="Alexander Scott" userId="S::alexander.scott@uwtsd.ac.uk::60900361-c968-457a-be84-5b7d7c948694" providerId="AD" clId="Web-{7B4B4604-9CC9-130C-610D-EDB142F8FD91}" dt="2020-10-04T11:32:50.516" v="80" actId="20577"/>
          <ac:spMkLst>
            <pc:docMk/>
            <pc:sldMk cId="1368673350" sldId="269"/>
            <ac:spMk id="11" creationId="{00000000-0000-0000-0000-000000000000}"/>
          </ac:spMkLst>
        </pc:spChg>
      </pc:sldChg>
      <pc:sldChg chg="ord">
        <pc:chgData name="Alexander Scott" userId="S::alexander.scott@uwtsd.ac.uk::60900361-c968-457a-be84-5b7d7c948694" providerId="AD" clId="Web-{7B4B4604-9CC9-130C-610D-EDB142F8FD91}" dt="2020-10-04T11:39:30.082" v="337"/>
        <pc:sldMkLst>
          <pc:docMk/>
          <pc:sldMk cId="1973065965" sldId="272"/>
        </pc:sldMkLst>
      </pc:sldChg>
      <pc:sldChg chg="modSp">
        <pc:chgData name="Alexander Scott" userId="S::alexander.scott@uwtsd.ac.uk::60900361-c968-457a-be84-5b7d7c948694" providerId="AD" clId="Web-{7B4B4604-9CC9-130C-610D-EDB142F8FD91}" dt="2020-10-04T11:30:53.327" v="65" actId="20577"/>
        <pc:sldMkLst>
          <pc:docMk/>
          <pc:sldMk cId="680206720" sldId="293"/>
        </pc:sldMkLst>
        <pc:spChg chg="mod">
          <ac:chgData name="Alexander Scott" userId="S::alexander.scott@uwtsd.ac.uk::60900361-c968-457a-be84-5b7d7c948694" providerId="AD" clId="Web-{7B4B4604-9CC9-130C-610D-EDB142F8FD91}" dt="2020-10-04T11:30:53.327" v="65" actId="20577"/>
          <ac:spMkLst>
            <pc:docMk/>
            <pc:sldMk cId="680206720" sldId="293"/>
            <ac:spMk id="3" creationId="{2FF65A7D-2DA5-A44F-9670-F54E22DEE68F}"/>
          </ac:spMkLst>
        </pc:spChg>
      </pc:sldChg>
      <pc:sldChg chg="addSp modSp">
        <pc:chgData name="Alexander Scott" userId="S::alexander.scott@uwtsd.ac.uk::60900361-c968-457a-be84-5b7d7c948694" providerId="AD" clId="Web-{7B4B4604-9CC9-130C-610D-EDB142F8FD91}" dt="2020-10-04T11:29:08.654" v="52" actId="14100"/>
        <pc:sldMkLst>
          <pc:docMk/>
          <pc:sldMk cId="1167940173" sldId="295"/>
        </pc:sldMkLst>
        <pc:spChg chg="mod">
          <ac:chgData name="Alexander Scott" userId="S::alexander.scott@uwtsd.ac.uk::60900361-c968-457a-be84-5b7d7c948694" providerId="AD" clId="Web-{7B4B4604-9CC9-130C-610D-EDB142F8FD91}" dt="2020-10-04T11:27:21.575" v="36" actId="20577"/>
          <ac:spMkLst>
            <pc:docMk/>
            <pc:sldMk cId="1167940173" sldId="295"/>
            <ac:spMk id="2" creationId="{BD29D18D-5347-EB49-8EC0-CAEBBCF010D4}"/>
          </ac:spMkLst>
        </pc:spChg>
        <pc:spChg chg="mod">
          <ac:chgData name="Alexander Scott" userId="S::alexander.scott@uwtsd.ac.uk::60900361-c968-457a-be84-5b7d7c948694" providerId="AD" clId="Web-{7B4B4604-9CC9-130C-610D-EDB142F8FD91}" dt="2020-10-04T11:27:27.200" v="39" actId="20577"/>
          <ac:spMkLst>
            <pc:docMk/>
            <pc:sldMk cId="1167940173" sldId="295"/>
            <ac:spMk id="3" creationId="{F4675ABE-F24B-7C4F-88C1-3E27BFC5F36E}"/>
          </ac:spMkLst>
        </pc:spChg>
        <pc:spChg chg="add mod">
          <ac:chgData name="Alexander Scott" userId="S::alexander.scott@uwtsd.ac.uk::60900361-c968-457a-be84-5b7d7c948694" providerId="AD" clId="Web-{7B4B4604-9CC9-130C-610D-EDB142F8FD91}" dt="2020-10-04T11:29:08.654" v="52" actId="14100"/>
          <ac:spMkLst>
            <pc:docMk/>
            <pc:sldMk cId="1167940173" sldId="295"/>
            <ac:spMk id="5" creationId="{54DCFC44-5EB1-4E38-9859-D94AA90FE303}"/>
          </ac:spMkLst>
        </pc:spChg>
        <pc:picChg chg="mod">
          <ac:chgData name="Alexander Scott" userId="S::alexander.scott@uwtsd.ac.uk::60900361-c968-457a-be84-5b7d7c948694" providerId="AD" clId="Web-{7B4B4604-9CC9-130C-610D-EDB142F8FD91}" dt="2020-10-04T11:27:24.153" v="38" actId="1076"/>
          <ac:picMkLst>
            <pc:docMk/>
            <pc:sldMk cId="1167940173" sldId="295"/>
            <ac:picMk id="4" creationId="{A359F5C8-ED5C-0F42-865E-E4CE4E8259F8}"/>
          </ac:picMkLst>
        </pc:picChg>
      </pc:sldChg>
      <pc:sldChg chg="addSp delSp modSp del">
        <pc:chgData name="Alexander Scott" userId="S::alexander.scott@uwtsd.ac.uk::60900361-c968-457a-be84-5b7d7c948694" providerId="AD" clId="Web-{7B4B4604-9CC9-130C-610D-EDB142F8FD91}" dt="2020-10-04T11:15:52.959" v="2"/>
        <pc:sldMkLst>
          <pc:docMk/>
          <pc:sldMk cId="3217614251" sldId="297"/>
        </pc:sldMkLst>
        <pc:picChg chg="add del mod">
          <ac:chgData name="Alexander Scott" userId="S::alexander.scott@uwtsd.ac.uk::60900361-c968-457a-be84-5b7d7c948694" providerId="AD" clId="Web-{7B4B4604-9CC9-130C-610D-EDB142F8FD91}" dt="2020-10-04T11:15:19.053" v="1"/>
          <ac:picMkLst>
            <pc:docMk/>
            <pc:sldMk cId="3217614251" sldId="297"/>
            <ac:picMk id="2" creationId="{4FDF9B7E-90E5-4A4A-842C-EF342723B246}"/>
          </ac:picMkLst>
        </pc:picChg>
      </pc:sldChg>
      <pc:sldChg chg="addSp delSp modSp new ord">
        <pc:chgData name="Alexander Scott" userId="S::alexander.scott@uwtsd.ac.uk::60900361-c968-457a-be84-5b7d7c948694" providerId="AD" clId="Web-{7B4B4604-9CC9-130C-610D-EDB142F8FD91}" dt="2020-10-04T11:34:35.923" v="160" actId="20577"/>
        <pc:sldMkLst>
          <pc:docMk/>
          <pc:sldMk cId="3563043386" sldId="297"/>
        </pc:sldMkLst>
        <pc:spChg chg="mod">
          <ac:chgData name="Alexander Scott" userId="S::alexander.scott@uwtsd.ac.uk::60900361-c968-457a-be84-5b7d7c948694" providerId="AD" clId="Web-{7B4B4604-9CC9-130C-610D-EDB142F8FD91}" dt="2020-10-04T11:34:35.923" v="160" actId="20577"/>
          <ac:spMkLst>
            <pc:docMk/>
            <pc:sldMk cId="3563043386" sldId="297"/>
            <ac:spMk id="2" creationId="{992E3409-69F0-4171-9677-44EFD446E677}"/>
          </ac:spMkLst>
        </pc:spChg>
        <pc:spChg chg="del">
          <ac:chgData name="Alexander Scott" userId="S::alexander.scott@uwtsd.ac.uk::60900361-c968-457a-be84-5b7d7c948694" providerId="AD" clId="Web-{7B4B4604-9CC9-130C-610D-EDB142F8FD91}" dt="2020-10-04T11:18:00.355" v="4"/>
          <ac:spMkLst>
            <pc:docMk/>
            <pc:sldMk cId="3563043386" sldId="297"/>
            <ac:spMk id="3" creationId="{DABFF2BA-98B0-4BBD-8D13-D7CA036691DC}"/>
          </ac:spMkLst>
        </pc:spChg>
        <pc:picChg chg="add mod ord">
          <ac:chgData name="Alexander Scott" userId="S::alexander.scott@uwtsd.ac.uk::60900361-c968-457a-be84-5b7d7c948694" providerId="AD" clId="Web-{7B4B4604-9CC9-130C-610D-EDB142F8FD91}" dt="2020-10-04T11:34:16.798" v="131" actId="1076"/>
          <ac:picMkLst>
            <pc:docMk/>
            <pc:sldMk cId="3563043386" sldId="297"/>
            <ac:picMk id="4" creationId="{974CED12-AA6C-462D-8FB1-80D266F9C18D}"/>
          </ac:picMkLst>
        </pc:picChg>
        <pc:picChg chg="add del mod">
          <ac:chgData name="Alexander Scott" userId="S::alexander.scott@uwtsd.ac.uk::60900361-c968-457a-be84-5b7d7c948694" providerId="AD" clId="Web-{7B4B4604-9CC9-130C-610D-EDB142F8FD91}" dt="2020-10-04T11:26:33.215" v="21"/>
          <ac:picMkLst>
            <pc:docMk/>
            <pc:sldMk cId="3563043386" sldId="297"/>
            <ac:picMk id="5" creationId="{BB8BCE9C-6E84-4B06-AD04-5E7600E86E47}"/>
          </ac:picMkLst>
        </pc:picChg>
      </pc:sldChg>
      <pc:sldChg chg="addSp delSp modSp new ord">
        <pc:chgData name="Alexander Scott" userId="S::alexander.scott@uwtsd.ac.uk::60900361-c968-457a-be84-5b7d7c948694" providerId="AD" clId="Web-{7B4B4604-9CC9-130C-610D-EDB142F8FD91}" dt="2020-10-04T11:35:11.767" v="199" actId="14100"/>
        <pc:sldMkLst>
          <pc:docMk/>
          <pc:sldMk cId="3498247367" sldId="298"/>
        </pc:sldMkLst>
        <pc:spChg chg="del">
          <ac:chgData name="Alexander Scott" userId="S::alexander.scott@uwtsd.ac.uk::60900361-c968-457a-be84-5b7d7c948694" providerId="AD" clId="Web-{7B4B4604-9CC9-130C-610D-EDB142F8FD91}" dt="2020-10-04T11:26:45.903" v="22"/>
          <ac:spMkLst>
            <pc:docMk/>
            <pc:sldMk cId="3498247367" sldId="298"/>
            <ac:spMk id="3" creationId="{9480BF86-10C3-42EC-BE14-F38D546622CC}"/>
          </ac:spMkLst>
        </pc:spChg>
        <pc:picChg chg="add mod ord">
          <ac:chgData name="Alexander Scott" userId="S::alexander.scott@uwtsd.ac.uk::60900361-c968-457a-be84-5b7d7c948694" providerId="AD" clId="Web-{7B4B4604-9CC9-130C-610D-EDB142F8FD91}" dt="2020-10-04T11:35:11.767" v="199" actId="14100"/>
          <ac:picMkLst>
            <pc:docMk/>
            <pc:sldMk cId="3498247367" sldId="298"/>
            <ac:picMk id="4" creationId="{582FCEB2-57BE-48BE-88B8-CD1542BB3D19}"/>
          </ac:picMkLst>
        </pc:picChg>
      </pc:sldChg>
      <pc:sldChg chg="new del">
        <pc:chgData name="Alexander Scott" userId="S::alexander.scott@uwtsd.ac.uk::60900361-c968-457a-be84-5b7d7c948694" providerId="AD" clId="Web-{7B4B4604-9CC9-130C-610D-EDB142F8FD91}" dt="2020-10-04T11:25:06.871" v="11"/>
        <pc:sldMkLst>
          <pc:docMk/>
          <pc:sldMk cId="3754680263" sldId="298"/>
        </pc:sldMkLst>
      </pc:sldChg>
      <pc:sldChg chg="addSp delSp modSp new">
        <pc:chgData name="Alexander Scott" userId="S::alexander.scott@uwtsd.ac.uk::60900361-c968-457a-be84-5b7d7c948694" providerId="AD" clId="Web-{7B4B4604-9CC9-130C-610D-EDB142F8FD91}" dt="2020-10-04T11:31:59.328" v="73" actId="1076"/>
        <pc:sldMkLst>
          <pc:docMk/>
          <pc:sldMk cId="1318823725" sldId="299"/>
        </pc:sldMkLst>
        <pc:spChg chg="del">
          <ac:chgData name="Alexander Scott" userId="S::alexander.scott@uwtsd.ac.uk::60900361-c968-457a-be84-5b7d7c948694" providerId="AD" clId="Web-{7B4B4604-9CC9-130C-610D-EDB142F8FD91}" dt="2020-10-04T11:31:43.078" v="69"/>
          <ac:spMkLst>
            <pc:docMk/>
            <pc:sldMk cId="1318823725" sldId="299"/>
            <ac:spMk id="3" creationId="{8583445D-AA6B-41AF-B613-0BACE10C19EC}"/>
          </ac:spMkLst>
        </pc:spChg>
        <pc:picChg chg="add mod ord">
          <ac:chgData name="Alexander Scott" userId="S::alexander.scott@uwtsd.ac.uk::60900361-c968-457a-be84-5b7d7c948694" providerId="AD" clId="Web-{7B4B4604-9CC9-130C-610D-EDB142F8FD91}" dt="2020-10-04T11:31:59.328" v="73" actId="1076"/>
          <ac:picMkLst>
            <pc:docMk/>
            <pc:sldMk cId="1318823725" sldId="299"/>
            <ac:picMk id="4" creationId="{9EE44DC9-2AF3-413D-9A45-09C0F701A125}"/>
          </ac:picMkLst>
        </pc:picChg>
      </pc:sldChg>
      <pc:sldChg chg="addSp delSp modSp new ord">
        <pc:chgData name="Alexander Scott" userId="S::alexander.scott@uwtsd.ac.uk::60900361-c968-457a-be84-5b7d7c948694" providerId="AD" clId="Web-{7B4B4604-9CC9-130C-610D-EDB142F8FD91}" dt="2020-10-04T11:30:40.687" v="60" actId="14100"/>
        <pc:sldMkLst>
          <pc:docMk/>
          <pc:sldMk cId="4061351627" sldId="300"/>
        </pc:sldMkLst>
        <pc:spChg chg="del">
          <ac:chgData name="Alexander Scott" userId="S::alexander.scott@uwtsd.ac.uk::60900361-c968-457a-be84-5b7d7c948694" providerId="AD" clId="Web-{7B4B4604-9CC9-130C-610D-EDB142F8FD91}" dt="2020-10-04T11:29:49.592" v="55"/>
          <ac:spMkLst>
            <pc:docMk/>
            <pc:sldMk cId="4061351627" sldId="300"/>
            <ac:spMk id="3" creationId="{AF9B70B9-D9EF-49F3-9DF7-DEDAE64513B4}"/>
          </ac:spMkLst>
        </pc:spChg>
        <pc:picChg chg="add mod ord">
          <ac:chgData name="Alexander Scott" userId="S::alexander.scott@uwtsd.ac.uk::60900361-c968-457a-be84-5b7d7c948694" providerId="AD" clId="Web-{7B4B4604-9CC9-130C-610D-EDB142F8FD91}" dt="2020-10-04T11:30:40.687" v="60" actId="14100"/>
          <ac:picMkLst>
            <pc:docMk/>
            <pc:sldMk cId="4061351627" sldId="300"/>
            <ac:picMk id="4" creationId="{A56D67CE-7A83-443D-8CE2-2284C4E8AC7D}"/>
          </ac:picMkLst>
        </pc:picChg>
      </pc:sldChg>
      <pc:sldChg chg="new del">
        <pc:chgData name="Alexander Scott" userId="S::alexander.scott@uwtsd.ac.uk::60900361-c968-457a-be84-5b7d7c948694" providerId="AD" clId="Web-{7B4B4604-9CC9-130C-610D-EDB142F8FD91}" dt="2020-10-04T11:31:01.609" v="68"/>
        <pc:sldMkLst>
          <pc:docMk/>
          <pc:sldMk cId="2815117489" sldId="301"/>
        </pc:sldMkLst>
      </pc:sldChg>
      <pc:sldChg chg="addSp delSp modSp new">
        <pc:chgData name="Alexander Scott" userId="S::alexander.scott@uwtsd.ac.uk::60900361-c968-457a-be84-5b7d7c948694" providerId="AD" clId="Web-{7B4B4604-9CC9-130C-610D-EDB142F8FD91}" dt="2020-10-04T11:44:50.164" v="406" actId="20577"/>
        <pc:sldMkLst>
          <pc:docMk/>
          <pc:sldMk cId="3132786606" sldId="301"/>
        </pc:sldMkLst>
        <pc:spChg chg="mod">
          <ac:chgData name="Alexander Scott" userId="S::alexander.scott@uwtsd.ac.uk::60900361-c968-457a-be84-5b7d7c948694" providerId="AD" clId="Web-{7B4B4604-9CC9-130C-610D-EDB142F8FD91}" dt="2020-10-04T11:34:58.330" v="195" actId="20577"/>
          <ac:spMkLst>
            <pc:docMk/>
            <pc:sldMk cId="3132786606" sldId="301"/>
            <ac:spMk id="2" creationId="{4EC3BAEE-53A0-426D-8C92-CC9E78AD2F06}"/>
          </ac:spMkLst>
        </pc:spChg>
        <pc:spChg chg="del">
          <ac:chgData name="Alexander Scott" userId="S::alexander.scott@uwtsd.ac.uk::60900361-c968-457a-be84-5b7d7c948694" providerId="AD" clId="Web-{7B4B4604-9CC9-130C-610D-EDB142F8FD91}" dt="2020-10-04T11:40:52.427" v="338"/>
          <ac:spMkLst>
            <pc:docMk/>
            <pc:sldMk cId="3132786606" sldId="301"/>
            <ac:spMk id="3" creationId="{814ACCE0-2E90-47EC-A68A-4B385220AFA7}"/>
          </ac:spMkLst>
        </pc:spChg>
        <pc:spChg chg="add del">
          <ac:chgData name="Alexander Scott" userId="S::alexander.scott@uwtsd.ac.uk::60900361-c968-457a-be84-5b7d7c948694" providerId="AD" clId="Web-{7B4B4604-9CC9-130C-610D-EDB142F8FD91}" dt="2020-10-04T11:44:08.398" v="396"/>
          <ac:spMkLst>
            <pc:docMk/>
            <pc:sldMk cId="3132786606" sldId="301"/>
            <ac:spMk id="4" creationId="{1C092F50-E2F0-4B6E-AE7A-460D10776683}"/>
          </ac:spMkLst>
        </pc:spChg>
        <pc:spChg chg="add mod">
          <ac:chgData name="Alexander Scott" userId="S::alexander.scott@uwtsd.ac.uk::60900361-c968-457a-be84-5b7d7c948694" providerId="AD" clId="Web-{7B4B4604-9CC9-130C-610D-EDB142F8FD91}" dt="2020-10-04T11:44:50.164" v="406" actId="20577"/>
          <ac:spMkLst>
            <pc:docMk/>
            <pc:sldMk cId="3132786606" sldId="301"/>
            <ac:spMk id="6" creationId="{E40D2CA1-583D-4121-A1C7-D9BE6098A517}"/>
          </ac:spMkLst>
        </pc:spChg>
        <pc:picChg chg="add mod ord">
          <ac:chgData name="Alexander Scott" userId="S::alexander.scott@uwtsd.ac.uk::60900361-c968-457a-be84-5b7d7c948694" providerId="AD" clId="Web-{7B4B4604-9CC9-130C-610D-EDB142F8FD91}" dt="2020-10-04T11:41:21.927" v="340" actId="1076"/>
          <ac:picMkLst>
            <pc:docMk/>
            <pc:sldMk cId="3132786606" sldId="301"/>
            <ac:picMk id="5" creationId="{A12BDF22-B8D3-43B8-94A3-1F2C8063435F}"/>
          </ac:picMkLst>
        </pc:picChg>
        <pc:picChg chg="add del mod ord">
          <ac:chgData name="Alexander Scott" userId="S::alexander.scott@uwtsd.ac.uk::60900361-c968-457a-be84-5b7d7c948694" providerId="AD" clId="Web-{7B4B4604-9CC9-130C-610D-EDB142F8FD91}" dt="2020-10-04T11:44:02.569" v="386"/>
          <ac:picMkLst>
            <pc:docMk/>
            <pc:sldMk cId="3132786606" sldId="301"/>
            <ac:picMk id="7" creationId="{8247484E-507B-4A2B-A0A9-F210DA141B4B}"/>
          </ac:picMkLst>
        </pc:picChg>
        <pc:picChg chg="add mod ord">
          <ac:chgData name="Alexander Scott" userId="S::alexander.scott@uwtsd.ac.uk::60900361-c968-457a-be84-5b7d7c948694" providerId="AD" clId="Web-{7B4B4604-9CC9-130C-610D-EDB142F8FD91}" dt="2020-10-04T11:44:20.835" v="398" actId="14100"/>
          <ac:picMkLst>
            <pc:docMk/>
            <pc:sldMk cId="3132786606" sldId="301"/>
            <ac:picMk id="8" creationId="{9FE32968-A14F-4768-BDEC-B2BD3D2C3175}"/>
          </ac:picMkLst>
        </pc:picChg>
      </pc:sldChg>
      <pc:sldChg chg="modSp new del">
        <pc:chgData name="Alexander Scott" userId="S::alexander.scott@uwtsd.ac.uk::60900361-c968-457a-be84-5b7d7c948694" providerId="AD" clId="Web-{7B4B4604-9CC9-130C-610D-EDB142F8FD91}" dt="2020-10-04T11:34:38.126" v="163"/>
        <pc:sldMkLst>
          <pc:docMk/>
          <pc:sldMk cId="719212920" sldId="302"/>
        </pc:sldMkLst>
        <pc:spChg chg="mod">
          <ac:chgData name="Alexander Scott" userId="S::alexander.scott@uwtsd.ac.uk::60900361-c968-457a-be84-5b7d7c948694" providerId="AD" clId="Web-{7B4B4604-9CC9-130C-610D-EDB142F8FD91}" dt="2020-10-04T11:34:13.407" v="128" actId="20577"/>
          <ac:spMkLst>
            <pc:docMk/>
            <pc:sldMk cId="719212920" sldId="302"/>
            <ac:spMk id="2" creationId="{1B5E30DB-848B-4766-A062-3FF768F907E7}"/>
          </ac:spMkLst>
        </pc:spChg>
      </pc:sldChg>
      <pc:sldChg chg="new del">
        <pc:chgData name="Alexander Scott" userId="S::alexander.scott@uwtsd.ac.uk::60900361-c968-457a-be84-5b7d7c948694" providerId="AD" clId="Web-{7B4B4604-9CC9-130C-610D-EDB142F8FD91}" dt="2020-10-04T11:58:38.609" v="573"/>
        <pc:sldMkLst>
          <pc:docMk/>
          <pc:sldMk cId="2983757265" sldId="302"/>
        </pc:sldMkLst>
      </pc:sldChg>
      <pc:sldChg chg="addSp modSp new ord">
        <pc:chgData name="Alexander Scott" userId="S::alexander.scott@uwtsd.ac.uk::60900361-c968-457a-be84-5b7d7c948694" providerId="AD" clId="Web-{7B4B4604-9CC9-130C-610D-EDB142F8FD91}" dt="2020-10-04T11:37:15.253" v="205"/>
        <pc:sldMkLst>
          <pc:docMk/>
          <pc:sldMk cId="1399194258" sldId="303"/>
        </pc:sldMkLst>
        <pc:picChg chg="add mod">
          <ac:chgData name="Alexander Scott" userId="S::alexander.scott@uwtsd.ac.uk::60900361-c968-457a-be84-5b7d7c948694" providerId="AD" clId="Web-{7B4B4604-9CC9-130C-610D-EDB142F8FD91}" dt="2020-10-04T11:36:49.003" v="204" actId="14100"/>
          <ac:picMkLst>
            <pc:docMk/>
            <pc:sldMk cId="1399194258" sldId="303"/>
            <ac:picMk id="3" creationId="{EDCD52C3-BF05-4280-9120-913D4F342966}"/>
          </ac:picMkLst>
        </pc:picChg>
      </pc:sldChg>
      <pc:sldChg chg="modSp new ord">
        <pc:chgData name="Alexander Scott" userId="S::alexander.scott@uwtsd.ac.uk::60900361-c968-457a-be84-5b7d7c948694" providerId="AD" clId="Web-{7B4B4604-9CC9-130C-610D-EDB142F8FD91}" dt="2020-10-04T11:38:51.285" v="335" actId="20577"/>
        <pc:sldMkLst>
          <pc:docMk/>
          <pc:sldMk cId="595528858" sldId="304"/>
        </pc:sldMkLst>
        <pc:spChg chg="mod">
          <ac:chgData name="Alexander Scott" userId="S::alexander.scott@uwtsd.ac.uk::60900361-c968-457a-be84-5b7d7c948694" providerId="AD" clId="Web-{7B4B4604-9CC9-130C-610D-EDB142F8FD91}" dt="2020-10-04T11:38:51.285" v="335" actId="20577"/>
          <ac:spMkLst>
            <pc:docMk/>
            <pc:sldMk cId="595528858" sldId="304"/>
            <ac:spMk id="3" creationId="{1C086DDA-DB28-42A7-A2FF-D79B3399538F}"/>
          </ac:spMkLst>
        </pc:spChg>
      </pc:sldChg>
      <pc:sldChg chg="modSp new ord">
        <pc:chgData name="Alexander Scott" userId="S::alexander.scott@uwtsd.ac.uk::60900361-c968-457a-be84-5b7d7c948694" providerId="AD" clId="Web-{7B4B4604-9CC9-130C-610D-EDB142F8FD91}" dt="2020-10-04T11:43:30.366" v="374"/>
        <pc:sldMkLst>
          <pc:docMk/>
          <pc:sldMk cId="1382927612" sldId="305"/>
        </pc:sldMkLst>
        <pc:spChg chg="mod">
          <ac:chgData name="Alexander Scott" userId="S::alexander.scott@uwtsd.ac.uk::60900361-c968-457a-be84-5b7d7c948694" providerId="AD" clId="Web-{7B4B4604-9CC9-130C-610D-EDB142F8FD91}" dt="2020-10-04T11:43:29.850" v="372" actId="20577"/>
          <ac:spMkLst>
            <pc:docMk/>
            <pc:sldMk cId="1382927612" sldId="305"/>
            <ac:spMk id="2" creationId="{3EBC3A98-03E9-467D-BC76-4CD97F0A3EDD}"/>
          </ac:spMkLst>
        </pc:spChg>
        <pc:spChg chg="mod">
          <ac:chgData name="Alexander Scott" userId="S::alexander.scott@uwtsd.ac.uk::60900361-c968-457a-be84-5b7d7c948694" providerId="AD" clId="Web-{7B4B4604-9CC9-130C-610D-EDB142F8FD91}" dt="2020-10-04T11:43:04.897" v="368" actId="20577"/>
          <ac:spMkLst>
            <pc:docMk/>
            <pc:sldMk cId="1382927612" sldId="305"/>
            <ac:spMk id="3" creationId="{BE7A0505-9E06-41D2-95F7-F58014AE5E5C}"/>
          </ac:spMkLst>
        </pc:spChg>
      </pc:sldChg>
      <pc:sldChg chg="addSp delSp modSp new ord">
        <pc:chgData name="Alexander Scott" userId="S::alexander.scott@uwtsd.ac.uk::60900361-c968-457a-be84-5b7d7c948694" providerId="AD" clId="Web-{7B4B4604-9CC9-130C-610D-EDB142F8FD91}" dt="2020-10-04T11:56:41.592" v="543"/>
        <pc:sldMkLst>
          <pc:docMk/>
          <pc:sldMk cId="1670403582" sldId="306"/>
        </pc:sldMkLst>
        <pc:spChg chg="mod">
          <ac:chgData name="Alexander Scott" userId="S::alexander.scott@uwtsd.ac.uk::60900361-c968-457a-be84-5b7d7c948694" providerId="AD" clId="Web-{7B4B4604-9CC9-130C-610D-EDB142F8FD91}" dt="2020-10-04T11:46:07.992" v="424" actId="14100"/>
          <ac:spMkLst>
            <pc:docMk/>
            <pc:sldMk cId="1670403582" sldId="306"/>
            <ac:spMk id="2" creationId="{6733848D-66B6-4A0D-A1F7-5D2B16AA5D7E}"/>
          </ac:spMkLst>
        </pc:spChg>
        <pc:spChg chg="del">
          <ac:chgData name="Alexander Scott" userId="S::alexander.scott@uwtsd.ac.uk::60900361-c968-457a-be84-5b7d7c948694" providerId="AD" clId="Web-{7B4B4604-9CC9-130C-610D-EDB142F8FD91}" dt="2020-10-04T11:45:28.669" v="413"/>
          <ac:spMkLst>
            <pc:docMk/>
            <pc:sldMk cId="1670403582" sldId="306"/>
            <ac:spMk id="3" creationId="{A19DF8FF-2E21-4E62-AE7E-122930136FC7}"/>
          </ac:spMkLst>
        </pc:spChg>
        <pc:spChg chg="add mod">
          <ac:chgData name="Alexander Scott" userId="S::alexander.scott@uwtsd.ac.uk::60900361-c968-457a-be84-5b7d7c948694" providerId="AD" clId="Web-{7B4B4604-9CC9-130C-610D-EDB142F8FD91}" dt="2020-10-04T11:48:59.119" v="450" actId="14100"/>
          <ac:spMkLst>
            <pc:docMk/>
            <pc:sldMk cId="1670403582" sldId="306"/>
            <ac:spMk id="6" creationId="{173AF936-453F-4E0B-A8AF-1451233239C5}"/>
          </ac:spMkLst>
        </pc:spChg>
        <pc:picChg chg="add mod ord">
          <ac:chgData name="Alexander Scott" userId="S::alexander.scott@uwtsd.ac.uk::60900361-c968-457a-be84-5b7d7c948694" providerId="AD" clId="Web-{7B4B4604-9CC9-130C-610D-EDB142F8FD91}" dt="2020-10-04T11:46:09.602" v="425" actId="1076"/>
          <ac:picMkLst>
            <pc:docMk/>
            <pc:sldMk cId="1670403582" sldId="306"/>
            <ac:picMk id="4" creationId="{C9E995C7-07C4-40DC-82B5-C6E10A302B95}"/>
          </ac:picMkLst>
        </pc:picChg>
        <pc:picChg chg="add del mod">
          <ac:chgData name="Alexander Scott" userId="S::alexander.scott@uwtsd.ac.uk::60900361-c968-457a-be84-5b7d7c948694" providerId="AD" clId="Web-{7B4B4604-9CC9-130C-610D-EDB142F8FD91}" dt="2020-10-04T11:49:01.572" v="451"/>
          <ac:picMkLst>
            <pc:docMk/>
            <pc:sldMk cId="1670403582" sldId="306"/>
            <ac:picMk id="5" creationId="{67B4DE8A-B3FD-4AC6-9C23-2EB5D9FD78EB}"/>
          </ac:picMkLst>
        </pc:picChg>
      </pc:sldChg>
      <pc:sldChg chg="addSp modSp new ord">
        <pc:chgData name="Alexander Scott" userId="S::alexander.scott@uwtsd.ac.uk::60900361-c968-457a-be84-5b7d7c948694" providerId="AD" clId="Web-{7B4B4604-9CC9-130C-610D-EDB142F8FD91}" dt="2020-10-04T11:56:51.468" v="544"/>
        <pc:sldMkLst>
          <pc:docMk/>
          <pc:sldMk cId="3968141913" sldId="307"/>
        </pc:sldMkLst>
        <pc:spChg chg="mod">
          <ac:chgData name="Alexander Scott" userId="S::alexander.scott@uwtsd.ac.uk::60900361-c968-457a-be84-5b7d7c948694" providerId="AD" clId="Web-{7B4B4604-9CC9-130C-610D-EDB142F8FD91}" dt="2020-10-04T11:49:37.682" v="460" actId="14100"/>
          <ac:spMkLst>
            <pc:docMk/>
            <pc:sldMk cId="3968141913" sldId="307"/>
            <ac:spMk id="2" creationId="{7F5DE1B5-0661-4F84-A8E8-5EF4B3FE3973}"/>
          </ac:spMkLst>
        </pc:spChg>
        <pc:spChg chg="mod">
          <ac:chgData name="Alexander Scott" userId="S::alexander.scott@uwtsd.ac.uk::60900361-c968-457a-be84-5b7d7c948694" providerId="AD" clId="Web-{7B4B4604-9CC9-130C-610D-EDB142F8FD91}" dt="2020-10-04T11:50:23.495" v="476" actId="14100"/>
          <ac:spMkLst>
            <pc:docMk/>
            <pc:sldMk cId="3968141913" sldId="307"/>
            <ac:spMk id="3" creationId="{9F8E7A6A-C565-4E27-AEE7-3A4DF19AFFF0}"/>
          </ac:spMkLst>
        </pc:spChg>
        <pc:picChg chg="add mod">
          <ac:chgData name="Alexander Scott" userId="S::alexander.scott@uwtsd.ac.uk::60900361-c968-457a-be84-5b7d7c948694" providerId="AD" clId="Web-{7B4B4604-9CC9-130C-610D-EDB142F8FD91}" dt="2020-10-04T11:48:22.884" v="444" actId="1076"/>
          <ac:picMkLst>
            <pc:docMk/>
            <pc:sldMk cId="3968141913" sldId="307"/>
            <ac:picMk id="4" creationId="{E8222EA4-AEED-41EA-BA93-D3CE77545675}"/>
          </ac:picMkLst>
        </pc:picChg>
        <pc:picChg chg="add mod">
          <ac:chgData name="Alexander Scott" userId="S::alexander.scott@uwtsd.ac.uk::60900361-c968-457a-be84-5b7d7c948694" providerId="AD" clId="Web-{7B4B4604-9CC9-130C-610D-EDB142F8FD91}" dt="2020-10-04T11:49:57.307" v="465" actId="1076"/>
          <ac:picMkLst>
            <pc:docMk/>
            <pc:sldMk cId="3968141913" sldId="307"/>
            <ac:picMk id="5" creationId="{011D41DD-7696-41B8-BEF5-C666CD48EF74}"/>
          </ac:picMkLst>
        </pc:picChg>
        <pc:picChg chg="add mod">
          <ac:chgData name="Alexander Scott" userId="S::alexander.scott@uwtsd.ac.uk::60900361-c968-457a-be84-5b7d7c948694" providerId="AD" clId="Web-{7B4B4604-9CC9-130C-610D-EDB142F8FD91}" dt="2020-10-04T11:49:59.104" v="466" actId="1076"/>
          <ac:picMkLst>
            <pc:docMk/>
            <pc:sldMk cId="3968141913" sldId="307"/>
            <ac:picMk id="6" creationId="{4C60135D-DB1B-44F6-8163-D2E7816E9867}"/>
          </ac:picMkLst>
        </pc:picChg>
      </pc:sldChg>
      <pc:sldChg chg="modSp new">
        <pc:chgData name="Alexander Scott" userId="S::alexander.scott@uwtsd.ac.uk::60900361-c968-457a-be84-5b7d7c948694" providerId="AD" clId="Web-{7B4B4604-9CC9-130C-610D-EDB142F8FD91}" dt="2020-10-04T11:58:25.765" v="571" actId="20577"/>
        <pc:sldMkLst>
          <pc:docMk/>
          <pc:sldMk cId="2307139579" sldId="308"/>
        </pc:sldMkLst>
        <pc:spChg chg="mod">
          <ac:chgData name="Alexander Scott" userId="S::alexander.scott@uwtsd.ac.uk::60900361-c968-457a-be84-5b7d7c948694" providerId="AD" clId="Web-{7B4B4604-9CC9-130C-610D-EDB142F8FD91}" dt="2020-10-04T11:58:25.765" v="571" actId="20577"/>
          <ac:spMkLst>
            <pc:docMk/>
            <pc:sldMk cId="2307139579" sldId="308"/>
            <ac:spMk id="2" creationId="{502B6747-3C8B-4057-ACBC-10A7BBCDA47C}"/>
          </ac:spMkLst>
        </pc:spChg>
        <pc:spChg chg="mod">
          <ac:chgData name="Alexander Scott" userId="S::alexander.scott@uwtsd.ac.uk::60900361-c968-457a-be84-5b7d7c948694" providerId="AD" clId="Web-{7B4B4604-9CC9-130C-610D-EDB142F8FD91}" dt="2020-10-04T11:57:43.452" v="562"/>
          <ac:spMkLst>
            <pc:docMk/>
            <pc:sldMk cId="2307139579" sldId="308"/>
            <ac:spMk id="3" creationId="{02B4C5A7-0DE8-4328-9A7D-0D7FDE5BA3B9}"/>
          </ac:spMkLst>
        </pc:spChg>
      </pc:sldChg>
      <pc:sldChg chg="addSp delSp modSp new ord">
        <pc:chgData name="Alexander Scott" userId="S::alexander.scott@uwtsd.ac.uk::60900361-c968-457a-be84-5b7d7c948694" providerId="AD" clId="Web-{7B4B4604-9CC9-130C-610D-EDB142F8FD91}" dt="2020-10-04T11:53:28.216" v="498" actId="14100"/>
        <pc:sldMkLst>
          <pc:docMk/>
          <pc:sldMk cId="4234860143" sldId="309"/>
        </pc:sldMkLst>
        <pc:spChg chg="del">
          <ac:chgData name="Alexander Scott" userId="S::alexander.scott@uwtsd.ac.uk::60900361-c968-457a-be84-5b7d7c948694" providerId="AD" clId="Web-{7B4B4604-9CC9-130C-610D-EDB142F8FD91}" dt="2020-10-04T11:53:16.294" v="496"/>
          <ac:spMkLst>
            <pc:docMk/>
            <pc:sldMk cId="4234860143" sldId="309"/>
            <ac:spMk id="3" creationId="{B36A32EF-C76F-4D9C-A9C2-F80D6EB01BC2}"/>
          </ac:spMkLst>
        </pc:spChg>
        <pc:picChg chg="add mod ord">
          <ac:chgData name="Alexander Scott" userId="S::alexander.scott@uwtsd.ac.uk::60900361-c968-457a-be84-5b7d7c948694" providerId="AD" clId="Web-{7B4B4604-9CC9-130C-610D-EDB142F8FD91}" dt="2020-10-04T11:53:28.216" v="498" actId="14100"/>
          <ac:picMkLst>
            <pc:docMk/>
            <pc:sldMk cId="4234860143" sldId="309"/>
            <ac:picMk id="4" creationId="{BE7ECCC2-D6F2-43E4-9209-757B7B1B6289}"/>
          </ac:picMkLst>
        </pc:picChg>
      </pc:sldChg>
      <pc:sldChg chg="addSp modSp new ord">
        <pc:chgData name="Alexander Scott" userId="S::alexander.scott@uwtsd.ac.uk::60900361-c968-457a-be84-5b7d7c948694" providerId="AD" clId="Web-{7B4B4604-9CC9-130C-610D-EDB142F8FD91}" dt="2020-10-04T11:56:29.311" v="542"/>
        <pc:sldMkLst>
          <pc:docMk/>
          <pc:sldMk cId="4267647178" sldId="310"/>
        </pc:sldMkLst>
        <pc:spChg chg="add mod">
          <ac:chgData name="Alexander Scott" userId="S::alexander.scott@uwtsd.ac.uk::60900361-c968-457a-be84-5b7d7c948694" providerId="AD" clId="Web-{7B4B4604-9CC9-130C-610D-EDB142F8FD91}" dt="2020-10-04T11:55:45.826" v="530" actId="1076"/>
          <ac:spMkLst>
            <pc:docMk/>
            <pc:sldMk cId="4267647178" sldId="310"/>
            <ac:spMk id="4" creationId="{10EF5E24-470E-4FD4-8502-D21D5B1EDFA2}"/>
          </ac:spMkLst>
        </pc:spChg>
        <pc:spChg chg="add mod">
          <ac:chgData name="Alexander Scott" userId="S::alexander.scott@uwtsd.ac.uk::60900361-c968-457a-be84-5b7d7c948694" providerId="AD" clId="Web-{7B4B4604-9CC9-130C-610D-EDB142F8FD91}" dt="2020-10-04T11:56:19.623" v="541" actId="14100"/>
          <ac:spMkLst>
            <pc:docMk/>
            <pc:sldMk cId="4267647178" sldId="310"/>
            <ac:spMk id="6" creationId="{31B35FBA-90E4-47F7-9B25-DEFE03FE0949}"/>
          </ac:spMkLst>
        </pc:spChg>
        <pc:picChg chg="add mod">
          <ac:chgData name="Alexander Scott" userId="S::alexander.scott@uwtsd.ac.uk::60900361-c968-457a-be84-5b7d7c948694" providerId="AD" clId="Web-{7B4B4604-9CC9-130C-610D-EDB142F8FD91}" dt="2020-10-04T11:55:36.936" v="527" actId="1076"/>
          <ac:picMkLst>
            <pc:docMk/>
            <pc:sldMk cId="4267647178" sldId="310"/>
            <ac:picMk id="3" creationId="{0A72CEBE-2A6B-4345-92C9-23C1C6866E55}"/>
          </ac:picMkLst>
        </pc:picChg>
        <pc:picChg chg="add mod">
          <ac:chgData name="Alexander Scott" userId="S::alexander.scott@uwtsd.ac.uk::60900361-c968-457a-be84-5b7d7c948694" providerId="AD" clId="Web-{7B4B4604-9CC9-130C-610D-EDB142F8FD91}" dt="2020-10-04T11:55:39.014" v="528" actId="1076"/>
          <ac:picMkLst>
            <pc:docMk/>
            <pc:sldMk cId="4267647178" sldId="310"/>
            <ac:picMk id="5" creationId="{5F696707-8BFB-4FD5-98CE-38A35D29951D}"/>
          </ac:picMkLst>
        </pc:picChg>
      </pc:sldChg>
      <pc:sldChg chg="modSp new">
        <pc:chgData name="Alexander Scott" userId="S::alexander.scott@uwtsd.ac.uk::60900361-c968-457a-be84-5b7d7c948694" providerId="AD" clId="Web-{7B4B4604-9CC9-130C-610D-EDB142F8FD91}" dt="2020-10-04T12:20:50.482" v="825" actId="20577"/>
        <pc:sldMkLst>
          <pc:docMk/>
          <pc:sldMk cId="2385989962" sldId="311"/>
        </pc:sldMkLst>
        <pc:spChg chg="mod">
          <ac:chgData name="Alexander Scott" userId="S::alexander.scott@uwtsd.ac.uk::60900361-c968-457a-be84-5b7d7c948694" providerId="AD" clId="Web-{7B4B4604-9CC9-130C-610D-EDB142F8FD91}" dt="2020-10-04T12:10:27.476" v="595" actId="20577"/>
          <ac:spMkLst>
            <pc:docMk/>
            <pc:sldMk cId="2385989962" sldId="311"/>
            <ac:spMk id="2" creationId="{8B7F96F5-B19B-431A-977B-11F599A45AB1}"/>
          </ac:spMkLst>
        </pc:spChg>
        <pc:spChg chg="mod">
          <ac:chgData name="Alexander Scott" userId="S::alexander.scott@uwtsd.ac.uk::60900361-c968-457a-be84-5b7d7c948694" providerId="AD" clId="Web-{7B4B4604-9CC9-130C-610D-EDB142F8FD91}" dt="2020-10-04T12:20:50.482" v="825" actId="20577"/>
          <ac:spMkLst>
            <pc:docMk/>
            <pc:sldMk cId="2385989962" sldId="311"/>
            <ac:spMk id="3" creationId="{661FF45D-1AAE-4A93-82B6-AA628B364700}"/>
          </ac:spMkLst>
        </pc:spChg>
      </pc:sldChg>
    </pc:docChg>
  </pc:docChgLst>
  <pc:docChgLst>
    <pc:chgData name="Alexander Scott" userId="60900361-c968-457a-be84-5b7d7c948694" providerId="ADAL" clId="{92904F1D-3CF7-8349-95E1-D3137293CC49}"/>
    <pc:docChg chg="undo custSel addSld delSld modSld">
      <pc:chgData name="Alexander Scott" userId="60900361-c968-457a-be84-5b7d7c948694" providerId="ADAL" clId="{92904F1D-3CF7-8349-95E1-D3137293CC49}" dt="2020-10-04T11:12:37.566" v="1734" actId="680"/>
      <pc:docMkLst>
        <pc:docMk/>
      </pc:docMkLst>
      <pc:sldChg chg="modSp">
        <pc:chgData name="Alexander Scott" userId="60900361-c968-457a-be84-5b7d7c948694" providerId="ADAL" clId="{92904F1D-3CF7-8349-95E1-D3137293CC49}" dt="2020-10-04T09:55:22.676" v="172" actId="14100"/>
        <pc:sldMkLst>
          <pc:docMk/>
          <pc:sldMk cId="3348183908" sldId="258"/>
        </pc:sldMkLst>
        <pc:spChg chg="mod">
          <ac:chgData name="Alexander Scott" userId="60900361-c968-457a-be84-5b7d7c948694" providerId="ADAL" clId="{92904F1D-3CF7-8349-95E1-D3137293CC49}" dt="2020-10-04T09:55:22.676" v="172" actId="14100"/>
          <ac:spMkLst>
            <pc:docMk/>
            <pc:sldMk cId="3348183908" sldId="258"/>
            <ac:spMk id="3" creationId="{00000000-0000-0000-0000-000000000000}"/>
          </ac:spMkLst>
        </pc:spChg>
        <pc:spChg chg="mod">
          <ac:chgData name="Alexander Scott" userId="60900361-c968-457a-be84-5b7d7c948694" providerId="ADAL" clId="{92904F1D-3CF7-8349-95E1-D3137293CC49}" dt="2020-10-04T09:55:09.985" v="169" actId="1076"/>
          <ac:spMkLst>
            <pc:docMk/>
            <pc:sldMk cId="3348183908" sldId="258"/>
            <ac:spMk id="4" creationId="{00000000-0000-0000-0000-000000000000}"/>
          </ac:spMkLst>
        </pc:spChg>
      </pc:sldChg>
      <pc:sldChg chg="modSp">
        <pc:chgData name="Alexander Scott" userId="60900361-c968-457a-be84-5b7d7c948694" providerId="ADAL" clId="{92904F1D-3CF7-8349-95E1-D3137293CC49}" dt="2020-10-04T11:05:40.849" v="1402" actId="20577"/>
        <pc:sldMkLst>
          <pc:docMk/>
          <pc:sldMk cId="3268919505" sldId="264"/>
        </pc:sldMkLst>
        <pc:spChg chg="mod">
          <ac:chgData name="Alexander Scott" userId="60900361-c968-457a-be84-5b7d7c948694" providerId="ADAL" clId="{92904F1D-3CF7-8349-95E1-D3137293CC49}" dt="2020-10-04T11:05:40.849" v="1402" actId="20577"/>
          <ac:spMkLst>
            <pc:docMk/>
            <pc:sldMk cId="3268919505" sldId="264"/>
            <ac:spMk id="2" creationId="{00000000-0000-0000-0000-000000000000}"/>
          </ac:spMkLst>
        </pc:spChg>
      </pc:sldChg>
      <pc:sldChg chg="modSp add del">
        <pc:chgData name="Alexander Scott" userId="60900361-c968-457a-be84-5b7d7c948694" providerId="ADAL" clId="{92904F1D-3CF7-8349-95E1-D3137293CC49}" dt="2020-10-04T10:42:34.899" v="1080" actId="2696"/>
        <pc:sldMkLst>
          <pc:docMk/>
          <pc:sldMk cId="2208256949" sldId="265"/>
        </pc:sldMkLst>
        <pc:spChg chg="mod">
          <ac:chgData name="Alexander Scott" userId="60900361-c968-457a-be84-5b7d7c948694" providerId="ADAL" clId="{92904F1D-3CF7-8349-95E1-D3137293CC49}" dt="2020-10-04T10:42:05.843" v="1075" actId="20577"/>
          <ac:spMkLst>
            <pc:docMk/>
            <pc:sldMk cId="2208256949" sldId="265"/>
            <ac:spMk id="2" creationId="{00000000-0000-0000-0000-000000000000}"/>
          </ac:spMkLst>
        </pc:spChg>
        <pc:spChg chg="mod">
          <ac:chgData name="Alexander Scott" userId="60900361-c968-457a-be84-5b7d7c948694" providerId="ADAL" clId="{92904F1D-3CF7-8349-95E1-D3137293CC49}" dt="2020-10-04T10:40:31.405" v="1047" actId="20577"/>
          <ac:spMkLst>
            <pc:docMk/>
            <pc:sldMk cId="2208256949" sldId="265"/>
            <ac:spMk id="3" creationId="{00000000-0000-0000-0000-000000000000}"/>
          </ac:spMkLst>
        </pc:spChg>
      </pc:sldChg>
      <pc:sldChg chg="addSp modSp add del">
        <pc:chgData name="Alexander Scott" userId="60900361-c968-457a-be84-5b7d7c948694" providerId="ADAL" clId="{92904F1D-3CF7-8349-95E1-D3137293CC49}" dt="2020-10-04T10:42:47.428" v="1085" actId="22"/>
        <pc:sldMkLst>
          <pc:docMk/>
          <pc:sldMk cId="1943599581" sldId="273"/>
        </pc:sldMkLst>
        <pc:spChg chg="mod">
          <ac:chgData name="Alexander Scott" userId="60900361-c968-457a-be84-5b7d7c948694" providerId="ADAL" clId="{92904F1D-3CF7-8349-95E1-D3137293CC49}" dt="2020-10-04T09:58:20.765" v="255" actId="14100"/>
          <ac:spMkLst>
            <pc:docMk/>
            <pc:sldMk cId="1943599581" sldId="273"/>
            <ac:spMk id="3" creationId="{00000000-0000-0000-0000-000000000000}"/>
          </ac:spMkLst>
        </pc:spChg>
        <pc:picChg chg="add mod">
          <ac:chgData name="Alexander Scott" userId="60900361-c968-457a-be84-5b7d7c948694" providerId="ADAL" clId="{92904F1D-3CF7-8349-95E1-D3137293CC49}" dt="2020-10-04T09:52:19.900" v="89" actId="1076"/>
          <ac:picMkLst>
            <pc:docMk/>
            <pc:sldMk cId="1943599581" sldId="273"/>
            <ac:picMk id="4" creationId="{4B48EA6F-0E8B-0A46-AFA3-1BD9F21B2193}"/>
          </ac:picMkLst>
        </pc:picChg>
        <pc:picChg chg="add mod">
          <ac:chgData name="Alexander Scott" userId="60900361-c968-457a-be84-5b7d7c948694" providerId="ADAL" clId="{92904F1D-3CF7-8349-95E1-D3137293CC49}" dt="2020-10-04T09:52:23.416" v="90" actId="14100"/>
          <ac:picMkLst>
            <pc:docMk/>
            <pc:sldMk cId="1943599581" sldId="273"/>
            <ac:picMk id="5" creationId="{C28C3557-57E4-304B-8E05-8660E4BA735C}"/>
          </ac:picMkLst>
        </pc:picChg>
        <pc:picChg chg="add mod modCrop">
          <ac:chgData name="Alexander Scott" userId="60900361-c968-457a-be84-5b7d7c948694" providerId="ADAL" clId="{92904F1D-3CF7-8349-95E1-D3137293CC49}" dt="2020-10-04T09:53:52.968" v="100" actId="1076"/>
          <ac:picMkLst>
            <pc:docMk/>
            <pc:sldMk cId="1943599581" sldId="273"/>
            <ac:picMk id="6" creationId="{505B1982-53DD-4248-A9DC-71E937833E20}"/>
          </ac:picMkLst>
        </pc:picChg>
      </pc:sldChg>
      <pc:sldChg chg="addSp delSp modSp add del">
        <pc:chgData name="Alexander Scott" userId="60900361-c968-457a-be84-5b7d7c948694" providerId="ADAL" clId="{92904F1D-3CF7-8349-95E1-D3137293CC49}" dt="2020-10-04T11:00:07.371" v="1328" actId="22"/>
        <pc:sldMkLst>
          <pc:docMk/>
          <pc:sldMk cId="1173562416" sldId="274"/>
        </pc:sldMkLst>
        <pc:spChg chg="mod">
          <ac:chgData name="Alexander Scott" userId="60900361-c968-457a-be84-5b7d7c948694" providerId="ADAL" clId="{92904F1D-3CF7-8349-95E1-D3137293CC49}" dt="2020-10-04T11:00:01.539" v="1326" actId="20577"/>
          <ac:spMkLst>
            <pc:docMk/>
            <pc:sldMk cId="1173562416" sldId="274"/>
            <ac:spMk id="2" creationId="{00000000-0000-0000-0000-000000000000}"/>
          </ac:spMkLst>
        </pc:spChg>
        <pc:spChg chg="mod">
          <ac:chgData name="Alexander Scott" userId="60900361-c968-457a-be84-5b7d7c948694" providerId="ADAL" clId="{92904F1D-3CF7-8349-95E1-D3137293CC49}" dt="2020-10-04T10:59:50.464" v="1303" actId="1076"/>
          <ac:spMkLst>
            <pc:docMk/>
            <pc:sldMk cId="1173562416" sldId="274"/>
            <ac:spMk id="3" creationId="{00000000-0000-0000-0000-000000000000}"/>
          </ac:spMkLst>
        </pc:spChg>
        <pc:spChg chg="add del">
          <ac:chgData name="Alexander Scott" userId="60900361-c968-457a-be84-5b7d7c948694" providerId="ADAL" clId="{92904F1D-3CF7-8349-95E1-D3137293CC49}" dt="2020-10-04T11:00:07.371" v="1328" actId="22"/>
          <ac:spMkLst>
            <pc:docMk/>
            <pc:sldMk cId="1173562416" sldId="274"/>
            <ac:spMk id="5" creationId="{EFA64F44-E8F1-3049-A54B-65DE91550A64}"/>
          </ac:spMkLst>
        </pc:spChg>
      </pc:sldChg>
      <pc:sldChg chg="add del">
        <pc:chgData name="Alexander Scott" userId="60900361-c968-457a-be84-5b7d7c948694" providerId="ADAL" clId="{92904F1D-3CF7-8349-95E1-D3137293CC49}" dt="2020-10-04T09:59:05.919" v="261" actId="22"/>
        <pc:sldMkLst>
          <pc:docMk/>
          <pc:sldMk cId="1630803171" sldId="275"/>
        </pc:sldMkLst>
      </pc:sldChg>
      <pc:sldChg chg="add del">
        <pc:chgData name="Alexander Scott" userId="60900361-c968-457a-be84-5b7d7c948694" providerId="ADAL" clId="{92904F1D-3CF7-8349-95E1-D3137293CC49}" dt="2020-10-04T09:58:50.150" v="257" actId="22"/>
        <pc:sldMkLst>
          <pc:docMk/>
          <pc:sldMk cId="3106490071" sldId="276"/>
        </pc:sldMkLst>
      </pc:sldChg>
      <pc:sldChg chg="add del">
        <pc:chgData name="Alexander Scott" userId="60900361-c968-457a-be84-5b7d7c948694" providerId="ADAL" clId="{92904F1D-3CF7-8349-95E1-D3137293CC49}" dt="2020-10-04T11:04:14.683" v="1381" actId="22"/>
        <pc:sldMkLst>
          <pc:docMk/>
          <pc:sldMk cId="3048698111" sldId="277"/>
        </pc:sldMkLst>
      </pc:sldChg>
      <pc:sldChg chg="add del">
        <pc:chgData name="Alexander Scott" userId="60900361-c968-457a-be84-5b7d7c948694" providerId="ADAL" clId="{92904F1D-3CF7-8349-95E1-D3137293CC49}" dt="2020-10-04T11:04:51.950" v="1383" actId="22"/>
        <pc:sldMkLst>
          <pc:docMk/>
          <pc:sldMk cId="3864265527" sldId="278"/>
        </pc:sldMkLst>
      </pc:sldChg>
      <pc:sldChg chg="del">
        <pc:chgData name="Alexander Scott" userId="60900361-c968-457a-be84-5b7d7c948694" providerId="ADAL" clId="{92904F1D-3CF7-8349-95E1-D3137293CC49}" dt="2020-10-04T11:09:05.458" v="1733" actId="2696"/>
        <pc:sldMkLst>
          <pc:docMk/>
          <pc:sldMk cId="518670163" sldId="279"/>
        </pc:sldMkLst>
      </pc:sldChg>
      <pc:sldChg chg="addSp modSp new">
        <pc:chgData name="Alexander Scott" userId="60900361-c968-457a-be84-5b7d7c948694" providerId="ADAL" clId="{92904F1D-3CF7-8349-95E1-D3137293CC49}" dt="2020-10-04T10:39:58.624" v="1032" actId="20577"/>
        <pc:sldMkLst>
          <pc:docMk/>
          <pc:sldMk cId="2536147994" sldId="284"/>
        </pc:sldMkLst>
        <pc:spChg chg="mod">
          <ac:chgData name="Alexander Scott" userId="60900361-c968-457a-be84-5b7d7c948694" providerId="ADAL" clId="{92904F1D-3CF7-8349-95E1-D3137293CC49}" dt="2020-10-04T10:39:58.624" v="1032" actId="20577"/>
          <ac:spMkLst>
            <pc:docMk/>
            <pc:sldMk cId="2536147994" sldId="284"/>
            <ac:spMk id="2" creationId="{CC8CC795-43BC-0E4E-86F9-3A235DBEAEFB}"/>
          </ac:spMkLst>
        </pc:spChg>
        <pc:spChg chg="mod">
          <ac:chgData name="Alexander Scott" userId="60900361-c968-457a-be84-5b7d7c948694" providerId="ADAL" clId="{92904F1D-3CF7-8349-95E1-D3137293CC49}" dt="2020-10-04T10:39:07.929" v="993" actId="1576"/>
          <ac:spMkLst>
            <pc:docMk/>
            <pc:sldMk cId="2536147994" sldId="284"/>
            <ac:spMk id="3" creationId="{922082C0-3EFA-1341-B1C7-BF37D2AC9FCB}"/>
          </ac:spMkLst>
        </pc:spChg>
        <pc:picChg chg="add mod">
          <ac:chgData name="Alexander Scott" userId="60900361-c968-457a-be84-5b7d7c948694" providerId="ADAL" clId="{92904F1D-3CF7-8349-95E1-D3137293CC49}" dt="2020-10-04T10:39:44.175" v="995" actId="1076"/>
          <ac:picMkLst>
            <pc:docMk/>
            <pc:sldMk cId="2536147994" sldId="284"/>
            <ac:picMk id="4" creationId="{F57C1998-0EE0-654B-BA80-5439B1BC9593}"/>
          </ac:picMkLst>
        </pc:picChg>
      </pc:sldChg>
      <pc:sldChg chg="modSp add del">
        <pc:chgData name="Alexander Scott" userId="60900361-c968-457a-be84-5b7d7c948694" providerId="ADAL" clId="{92904F1D-3CF7-8349-95E1-D3137293CC49}" dt="2020-10-04T11:08:42.413" v="1732" actId="1076"/>
        <pc:sldMkLst>
          <pc:docMk/>
          <pc:sldMk cId="2534042399" sldId="285"/>
        </pc:sldMkLst>
        <pc:spChg chg="mod">
          <ac:chgData name="Alexander Scott" userId="60900361-c968-457a-be84-5b7d7c948694" providerId="ADAL" clId="{92904F1D-3CF7-8349-95E1-D3137293CC49}" dt="2020-10-04T11:08:42.413" v="1732" actId="1076"/>
          <ac:spMkLst>
            <pc:docMk/>
            <pc:sldMk cId="2534042399" sldId="285"/>
            <ac:spMk id="3" creationId="{00000000-0000-0000-0000-000000000000}"/>
          </ac:spMkLst>
        </pc:spChg>
      </pc:sldChg>
      <pc:sldChg chg="addSp delSp modSp new del">
        <pc:chgData name="Alexander Scott" userId="60900361-c968-457a-be84-5b7d7c948694" providerId="ADAL" clId="{92904F1D-3CF7-8349-95E1-D3137293CC49}" dt="2020-10-04T10:37:58.985" v="988" actId="2696"/>
        <pc:sldMkLst>
          <pc:docMk/>
          <pc:sldMk cId="3553715686" sldId="286"/>
        </pc:sldMkLst>
        <pc:spChg chg="mod">
          <ac:chgData name="Alexander Scott" userId="60900361-c968-457a-be84-5b7d7c948694" providerId="ADAL" clId="{92904F1D-3CF7-8349-95E1-D3137293CC49}" dt="2020-10-04T10:08:36.242" v="296" actId="1076"/>
          <ac:spMkLst>
            <pc:docMk/>
            <pc:sldMk cId="3553715686" sldId="286"/>
            <ac:spMk id="2" creationId="{300C1778-D9E0-A644-ADB1-3E97CA3365B9}"/>
          </ac:spMkLst>
        </pc:spChg>
        <pc:picChg chg="add del mod">
          <ac:chgData name="Alexander Scott" userId="60900361-c968-457a-be84-5b7d7c948694" providerId="ADAL" clId="{92904F1D-3CF7-8349-95E1-D3137293CC49}" dt="2020-10-04T10:13:12.742" v="784" actId="21"/>
          <ac:picMkLst>
            <pc:docMk/>
            <pc:sldMk cId="3553715686" sldId="286"/>
            <ac:picMk id="4" creationId="{D55B33B4-DD7D-CA4E-9240-214A3C8A0F6B}"/>
          </ac:picMkLst>
        </pc:picChg>
      </pc:sldChg>
      <pc:sldChg chg="add del">
        <pc:chgData name="Alexander Scott" userId="60900361-c968-457a-be84-5b7d7c948694" providerId="ADAL" clId="{92904F1D-3CF7-8349-95E1-D3137293CC49}" dt="2020-10-04T09:56:55.104" v="176" actId="22"/>
        <pc:sldMkLst>
          <pc:docMk/>
          <pc:sldMk cId="3878741582" sldId="286"/>
        </pc:sldMkLst>
      </pc:sldChg>
      <pc:sldChg chg="modSp new">
        <pc:chgData name="Alexander Scott" userId="60900361-c968-457a-be84-5b7d7c948694" providerId="ADAL" clId="{92904F1D-3CF7-8349-95E1-D3137293CC49}" dt="2020-10-04T10:13:02.833" v="782" actId="115"/>
        <pc:sldMkLst>
          <pc:docMk/>
          <pc:sldMk cId="1705839857" sldId="287"/>
        </pc:sldMkLst>
        <pc:spChg chg="mod">
          <ac:chgData name="Alexander Scott" userId="60900361-c968-457a-be84-5b7d7c948694" providerId="ADAL" clId="{92904F1D-3CF7-8349-95E1-D3137293CC49}" dt="2020-10-04T10:13:02.833" v="782" actId="115"/>
          <ac:spMkLst>
            <pc:docMk/>
            <pc:sldMk cId="1705839857" sldId="287"/>
            <ac:spMk id="2" creationId="{856CA5E0-DD50-AF4E-A7B1-7D6CA3C663EF}"/>
          </ac:spMkLst>
        </pc:spChg>
        <pc:spChg chg="mod">
          <ac:chgData name="Alexander Scott" userId="60900361-c968-457a-be84-5b7d7c948694" providerId="ADAL" clId="{92904F1D-3CF7-8349-95E1-D3137293CC49}" dt="2020-10-04T10:12:46.497" v="764" actId="20577"/>
          <ac:spMkLst>
            <pc:docMk/>
            <pc:sldMk cId="1705839857" sldId="287"/>
            <ac:spMk id="3" creationId="{D684A1EF-A8FA-8A46-B8A2-6F87F4550630}"/>
          </ac:spMkLst>
        </pc:spChg>
      </pc:sldChg>
      <pc:sldChg chg="addSp delSp modSp add mod chgLayout">
        <pc:chgData name="Alexander Scott" userId="60900361-c968-457a-be84-5b7d7c948694" providerId="ADAL" clId="{92904F1D-3CF7-8349-95E1-D3137293CC49}" dt="2020-10-04T10:22:17.350" v="952" actId="1076"/>
        <pc:sldMkLst>
          <pc:docMk/>
          <pc:sldMk cId="4048426738" sldId="288"/>
        </pc:sldMkLst>
        <pc:spChg chg="mod ord">
          <ac:chgData name="Alexander Scott" userId="60900361-c968-457a-be84-5b7d7c948694" providerId="ADAL" clId="{92904F1D-3CF7-8349-95E1-D3137293CC49}" dt="2020-10-04T10:22:02.366" v="948" actId="1076"/>
          <ac:spMkLst>
            <pc:docMk/>
            <pc:sldMk cId="4048426738" sldId="288"/>
            <ac:spMk id="2" creationId="{856CA5E0-DD50-AF4E-A7B1-7D6CA3C663EF}"/>
          </ac:spMkLst>
        </pc:spChg>
        <pc:spChg chg="mod ord">
          <ac:chgData name="Alexander Scott" userId="60900361-c968-457a-be84-5b7d7c948694" providerId="ADAL" clId="{92904F1D-3CF7-8349-95E1-D3137293CC49}" dt="2020-10-04T10:22:06.132" v="950" actId="1076"/>
          <ac:spMkLst>
            <pc:docMk/>
            <pc:sldMk cId="4048426738" sldId="288"/>
            <ac:spMk id="3" creationId="{D684A1EF-A8FA-8A46-B8A2-6F87F4550630}"/>
          </ac:spMkLst>
        </pc:spChg>
        <pc:spChg chg="add mod">
          <ac:chgData name="Alexander Scott" userId="60900361-c968-457a-be84-5b7d7c948694" providerId="ADAL" clId="{92904F1D-3CF7-8349-95E1-D3137293CC49}" dt="2020-10-04T10:22:17.350" v="952" actId="1076"/>
          <ac:spMkLst>
            <pc:docMk/>
            <pc:sldMk cId="4048426738" sldId="288"/>
            <ac:spMk id="9" creationId="{FCE77478-E8DB-7D41-B3FB-59725147B717}"/>
          </ac:spMkLst>
        </pc:spChg>
        <pc:picChg chg="add del">
          <ac:chgData name="Alexander Scott" userId="60900361-c968-457a-be84-5b7d7c948694" providerId="ADAL" clId="{92904F1D-3CF7-8349-95E1-D3137293CC49}" dt="2020-10-04T10:13:38.548" v="791" actId="22"/>
          <ac:picMkLst>
            <pc:docMk/>
            <pc:sldMk cId="4048426738" sldId="288"/>
            <ac:picMk id="5" creationId="{4F8F6327-8273-DD45-95A8-B93EB272FBCE}"/>
          </ac:picMkLst>
        </pc:picChg>
        <pc:picChg chg="add mod">
          <ac:chgData name="Alexander Scott" userId="60900361-c968-457a-be84-5b7d7c948694" providerId="ADAL" clId="{92904F1D-3CF7-8349-95E1-D3137293CC49}" dt="2020-10-04T10:22:03.829" v="949" actId="1076"/>
          <ac:picMkLst>
            <pc:docMk/>
            <pc:sldMk cId="4048426738" sldId="288"/>
            <ac:picMk id="7" creationId="{BD2531F6-FDED-F04B-970E-99FEA81DD895}"/>
          </ac:picMkLst>
        </pc:picChg>
      </pc:sldChg>
      <pc:sldChg chg="addSp modSp add">
        <pc:chgData name="Alexander Scott" userId="60900361-c968-457a-be84-5b7d7c948694" providerId="ADAL" clId="{92904F1D-3CF7-8349-95E1-D3137293CC49}" dt="2020-10-04T10:19:53.727" v="867" actId="14100"/>
        <pc:sldMkLst>
          <pc:docMk/>
          <pc:sldMk cId="595894816" sldId="289"/>
        </pc:sldMkLst>
        <pc:spChg chg="mod">
          <ac:chgData name="Alexander Scott" userId="60900361-c968-457a-be84-5b7d7c948694" providerId="ADAL" clId="{92904F1D-3CF7-8349-95E1-D3137293CC49}" dt="2020-10-04T10:19:51.244" v="866" actId="1076"/>
          <ac:spMkLst>
            <pc:docMk/>
            <pc:sldMk cId="595894816" sldId="289"/>
            <ac:spMk id="2" creationId="{856CA5E0-DD50-AF4E-A7B1-7D6CA3C663EF}"/>
          </ac:spMkLst>
        </pc:spChg>
        <pc:spChg chg="mod">
          <ac:chgData name="Alexander Scott" userId="60900361-c968-457a-be84-5b7d7c948694" providerId="ADAL" clId="{92904F1D-3CF7-8349-95E1-D3137293CC49}" dt="2020-10-04T10:19:53.727" v="867" actId="14100"/>
          <ac:spMkLst>
            <pc:docMk/>
            <pc:sldMk cId="595894816" sldId="289"/>
            <ac:spMk id="3" creationId="{D684A1EF-A8FA-8A46-B8A2-6F87F4550630}"/>
          </ac:spMkLst>
        </pc:spChg>
        <pc:picChg chg="add mod">
          <ac:chgData name="Alexander Scott" userId="60900361-c968-457a-be84-5b7d7c948694" providerId="ADAL" clId="{92904F1D-3CF7-8349-95E1-D3137293CC49}" dt="2020-10-04T10:17:49.971" v="857" actId="1076"/>
          <ac:picMkLst>
            <pc:docMk/>
            <pc:sldMk cId="595894816" sldId="289"/>
            <ac:picMk id="4" creationId="{8CF1F96B-A84B-A243-AAD6-02613F366EA0}"/>
          </ac:picMkLst>
        </pc:picChg>
        <pc:picChg chg="mod">
          <ac:chgData name="Alexander Scott" userId="60900361-c968-457a-be84-5b7d7c948694" providerId="ADAL" clId="{92904F1D-3CF7-8349-95E1-D3137293CC49}" dt="2020-10-04T10:19:25.789" v="865" actId="14100"/>
          <ac:picMkLst>
            <pc:docMk/>
            <pc:sldMk cId="595894816" sldId="289"/>
            <ac:picMk id="7" creationId="{BD2531F6-FDED-F04B-970E-99FEA81DD895}"/>
          </ac:picMkLst>
        </pc:picChg>
      </pc:sldChg>
      <pc:sldChg chg="addSp delSp modSp new">
        <pc:chgData name="Alexander Scott" userId="60900361-c968-457a-be84-5b7d7c948694" providerId="ADAL" clId="{92904F1D-3CF7-8349-95E1-D3137293CC49}" dt="2020-10-04T10:36:21.810" v="964" actId="22"/>
        <pc:sldMkLst>
          <pc:docMk/>
          <pc:sldMk cId="2996112788" sldId="290"/>
        </pc:sldMkLst>
        <pc:spChg chg="mod">
          <ac:chgData name="Alexander Scott" userId="60900361-c968-457a-be84-5b7d7c948694" providerId="ADAL" clId="{92904F1D-3CF7-8349-95E1-D3137293CC49}" dt="2020-10-04T10:36:03.854" v="962" actId="114"/>
          <ac:spMkLst>
            <pc:docMk/>
            <pc:sldMk cId="2996112788" sldId="290"/>
            <ac:spMk id="3" creationId="{36B0E6A7-86EF-3C4D-93B6-E29FFE33DE20}"/>
          </ac:spMkLst>
        </pc:spChg>
        <pc:spChg chg="add del">
          <ac:chgData name="Alexander Scott" userId="60900361-c968-457a-be84-5b7d7c948694" providerId="ADAL" clId="{92904F1D-3CF7-8349-95E1-D3137293CC49}" dt="2020-10-04T10:36:21.810" v="964" actId="22"/>
          <ac:spMkLst>
            <pc:docMk/>
            <pc:sldMk cId="2996112788" sldId="290"/>
            <ac:spMk id="6" creationId="{7FA9E93C-853F-4241-8C64-88281A570658}"/>
          </ac:spMkLst>
        </pc:spChg>
        <pc:picChg chg="add mod">
          <ac:chgData name="Alexander Scott" userId="60900361-c968-457a-be84-5b7d7c948694" providerId="ADAL" clId="{92904F1D-3CF7-8349-95E1-D3137293CC49}" dt="2020-10-04T10:35:14.179" v="955" actId="1076"/>
          <ac:picMkLst>
            <pc:docMk/>
            <pc:sldMk cId="2996112788" sldId="290"/>
            <ac:picMk id="4" creationId="{9E4CF821-6E52-4243-92D4-23F42409F8AE}"/>
          </ac:picMkLst>
        </pc:picChg>
      </pc:sldChg>
      <pc:sldChg chg="modSp add">
        <pc:chgData name="Alexander Scott" userId="60900361-c968-457a-be84-5b7d7c948694" providerId="ADAL" clId="{92904F1D-3CF7-8349-95E1-D3137293CC49}" dt="2020-10-04T10:37:47.438" v="987" actId="114"/>
        <pc:sldMkLst>
          <pc:docMk/>
          <pc:sldMk cId="2126291948" sldId="291"/>
        </pc:sldMkLst>
        <pc:spChg chg="mod">
          <ac:chgData name="Alexander Scott" userId="60900361-c968-457a-be84-5b7d7c948694" providerId="ADAL" clId="{92904F1D-3CF7-8349-95E1-D3137293CC49}" dt="2020-10-04T10:37:47.438" v="987" actId="114"/>
          <ac:spMkLst>
            <pc:docMk/>
            <pc:sldMk cId="2126291948" sldId="291"/>
            <ac:spMk id="3" creationId="{36B0E6A7-86EF-3C4D-93B6-E29FFE33DE20}"/>
          </ac:spMkLst>
        </pc:spChg>
      </pc:sldChg>
      <pc:sldChg chg="add del">
        <pc:chgData name="Alexander Scott" userId="60900361-c968-457a-be84-5b7d7c948694" providerId="ADAL" clId="{92904F1D-3CF7-8349-95E1-D3137293CC49}" dt="2020-10-04T10:41:32.355" v="1055" actId="22"/>
        <pc:sldMkLst>
          <pc:docMk/>
          <pc:sldMk cId="2506737965" sldId="292"/>
        </pc:sldMkLst>
      </pc:sldChg>
      <pc:sldChg chg="modSp add">
        <pc:chgData name="Alexander Scott" userId="60900361-c968-457a-be84-5b7d7c948694" providerId="ADAL" clId="{92904F1D-3CF7-8349-95E1-D3137293CC49}" dt="2020-10-04T11:00:54.008" v="1358" actId="22"/>
        <pc:sldMkLst>
          <pc:docMk/>
          <pc:sldMk cId="3664207170" sldId="292"/>
        </pc:sldMkLst>
        <pc:spChg chg="mod">
          <ac:chgData name="Alexander Scott" userId="60900361-c968-457a-be84-5b7d7c948694" providerId="ADAL" clId="{92904F1D-3CF7-8349-95E1-D3137293CC49}" dt="2020-10-04T11:00:54.008" v="1358" actId="22"/>
          <ac:spMkLst>
            <pc:docMk/>
            <pc:sldMk cId="3664207170" sldId="292"/>
            <ac:spMk id="3" creationId="{00000000-0000-0000-0000-000000000000}"/>
          </ac:spMkLst>
        </pc:spChg>
      </pc:sldChg>
      <pc:sldChg chg="addSp modSp new">
        <pc:chgData name="Alexander Scott" userId="60900361-c968-457a-be84-5b7d7c948694" providerId="ADAL" clId="{92904F1D-3CF7-8349-95E1-D3137293CC49}" dt="2020-10-04T10:49:43.401" v="1180" actId="22"/>
        <pc:sldMkLst>
          <pc:docMk/>
          <pc:sldMk cId="680206720" sldId="293"/>
        </pc:sldMkLst>
        <pc:spChg chg="mod">
          <ac:chgData name="Alexander Scott" userId="60900361-c968-457a-be84-5b7d7c948694" providerId="ADAL" clId="{92904F1D-3CF7-8349-95E1-D3137293CC49}" dt="2020-10-04T10:49:05.188" v="1179" actId="20577"/>
          <ac:spMkLst>
            <pc:docMk/>
            <pc:sldMk cId="680206720" sldId="293"/>
            <ac:spMk id="2" creationId="{7646F424-9880-F247-A374-B11DB22328C0}"/>
          </ac:spMkLst>
        </pc:spChg>
        <pc:spChg chg="mod">
          <ac:chgData name="Alexander Scott" userId="60900361-c968-457a-be84-5b7d7c948694" providerId="ADAL" clId="{92904F1D-3CF7-8349-95E1-D3137293CC49}" dt="2020-10-04T10:48:29.248" v="1109" actId="1076"/>
          <ac:spMkLst>
            <pc:docMk/>
            <pc:sldMk cId="680206720" sldId="293"/>
            <ac:spMk id="3" creationId="{2FF65A7D-2DA5-A44F-9670-F54E22DEE68F}"/>
          </ac:spMkLst>
        </pc:spChg>
        <pc:spChg chg="add">
          <ac:chgData name="Alexander Scott" userId="60900361-c968-457a-be84-5b7d7c948694" providerId="ADAL" clId="{92904F1D-3CF7-8349-95E1-D3137293CC49}" dt="2020-10-04T10:49:43.401" v="1180" actId="22"/>
          <ac:spMkLst>
            <pc:docMk/>
            <pc:sldMk cId="680206720" sldId="293"/>
            <ac:spMk id="7" creationId="{08B9033B-0709-194F-8C9D-F6A3AD228E62}"/>
          </ac:spMkLst>
        </pc:spChg>
        <pc:picChg chg="add mod">
          <ac:chgData name="Alexander Scott" userId="60900361-c968-457a-be84-5b7d7c948694" providerId="ADAL" clId="{92904F1D-3CF7-8349-95E1-D3137293CC49}" dt="2020-10-04T10:47:52.672" v="1105" actId="14100"/>
          <ac:picMkLst>
            <pc:docMk/>
            <pc:sldMk cId="680206720" sldId="293"/>
            <ac:picMk id="4" creationId="{32F529BF-70BA-1E4F-9E26-BDA17A61E774}"/>
          </ac:picMkLst>
        </pc:picChg>
        <pc:picChg chg="add mod">
          <ac:chgData name="Alexander Scott" userId="60900361-c968-457a-be84-5b7d7c948694" providerId="ADAL" clId="{92904F1D-3CF7-8349-95E1-D3137293CC49}" dt="2020-10-04T10:48:00.606" v="1107" actId="1076"/>
          <ac:picMkLst>
            <pc:docMk/>
            <pc:sldMk cId="680206720" sldId="293"/>
            <ac:picMk id="5" creationId="{F71267A1-841E-E741-BD70-9BDCC4C089D0}"/>
          </ac:picMkLst>
        </pc:picChg>
      </pc:sldChg>
      <pc:sldChg chg="new del">
        <pc:chgData name="Alexander Scott" userId="60900361-c968-457a-be84-5b7d7c948694" providerId="ADAL" clId="{92904F1D-3CF7-8349-95E1-D3137293CC49}" dt="2020-10-04T10:43:35.972" v="1087" actId="680"/>
        <pc:sldMkLst>
          <pc:docMk/>
          <pc:sldMk cId="1562947266" sldId="293"/>
        </pc:sldMkLst>
      </pc:sldChg>
      <pc:sldChg chg="addSp modSp new add del">
        <pc:chgData name="Alexander Scott" userId="60900361-c968-457a-be84-5b7d7c948694" providerId="ADAL" clId="{92904F1D-3CF7-8349-95E1-D3137293CC49}" dt="2020-10-04T11:03:44.126" v="1375" actId="20577"/>
        <pc:sldMkLst>
          <pc:docMk/>
          <pc:sldMk cId="3040573658" sldId="294"/>
        </pc:sldMkLst>
        <pc:spChg chg="mod">
          <ac:chgData name="Alexander Scott" userId="60900361-c968-457a-be84-5b7d7c948694" providerId="ADAL" clId="{92904F1D-3CF7-8349-95E1-D3137293CC49}" dt="2020-10-04T11:03:44.126" v="1375" actId="20577"/>
          <ac:spMkLst>
            <pc:docMk/>
            <pc:sldMk cId="3040573658" sldId="294"/>
            <ac:spMk id="2" creationId="{BD29D18D-5347-EB49-8EC0-CAEBBCF010D4}"/>
          </ac:spMkLst>
        </pc:spChg>
        <pc:spChg chg="mod">
          <ac:chgData name="Alexander Scott" userId="60900361-c968-457a-be84-5b7d7c948694" providerId="ADAL" clId="{92904F1D-3CF7-8349-95E1-D3137293CC49}" dt="2020-10-04T10:56:44.595" v="1188" actId="20577"/>
          <ac:spMkLst>
            <pc:docMk/>
            <pc:sldMk cId="3040573658" sldId="294"/>
            <ac:spMk id="3" creationId="{F4675ABE-F24B-7C4F-88C1-3E27BFC5F36E}"/>
          </ac:spMkLst>
        </pc:spChg>
        <pc:picChg chg="add mod">
          <ac:chgData name="Alexander Scott" userId="60900361-c968-457a-be84-5b7d7c948694" providerId="ADAL" clId="{92904F1D-3CF7-8349-95E1-D3137293CC49}" dt="2020-10-04T11:03:37.351" v="1374" actId="1076"/>
          <ac:picMkLst>
            <pc:docMk/>
            <pc:sldMk cId="3040573658" sldId="294"/>
            <ac:picMk id="4" creationId="{685BA79D-2936-3341-A740-D22815AAD555}"/>
          </ac:picMkLst>
        </pc:picChg>
      </pc:sldChg>
      <pc:sldChg chg="addSp modSp add del">
        <pc:chgData name="Alexander Scott" userId="60900361-c968-457a-be84-5b7d7c948694" providerId="ADAL" clId="{92904F1D-3CF7-8349-95E1-D3137293CC49}" dt="2020-10-04T11:04:04.978" v="1379" actId="22"/>
        <pc:sldMkLst>
          <pc:docMk/>
          <pc:sldMk cId="1167940173" sldId="295"/>
        </pc:sldMkLst>
        <pc:spChg chg="mod">
          <ac:chgData name="Alexander Scott" userId="60900361-c968-457a-be84-5b7d7c948694" providerId="ADAL" clId="{92904F1D-3CF7-8349-95E1-D3137293CC49}" dt="2020-10-04T10:57:10.816" v="1258" actId="5793"/>
          <ac:spMkLst>
            <pc:docMk/>
            <pc:sldMk cId="1167940173" sldId="295"/>
            <ac:spMk id="2" creationId="{BD29D18D-5347-EB49-8EC0-CAEBBCF010D4}"/>
          </ac:spMkLst>
        </pc:spChg>
        <pc:picChg chg="add mod">
          <ac:chgData name="Alexander Scott" userId="60900361-c968-457a-be84-5b7d7c948694" providerId="ADAL" clId="{92904F1D-3CF7-8349-95E1-D3137293CC49}" dt="2020-10-04T10:58:01.450" v="1262" actId="1076"/>
          <ac:picMkLst>
            <pc:docMk/>
            <pc:sldMk cId="1167940173" sldId="295"/>
            <ac:picMk id="4" creationId="{A359F5C8-ED5C-0F42-865E-E4CE4E8259F8}"/>
          </ac:picMkLst>
        </pc:picChg>
      </pc:sldChg>
      <pc:sldChg chg="modSp new add del mod chgLayout">
        <pc:chgData name="Alexander Scott" userId="60900361-c968-457a-be84-5b7d7c948694" providerId="ADAL" clId="{92904F1D-3CF7-8349-95E1-D3137293CC49}" dt="2020-10-04T11:02:08.402" v="1370" actId="255"/>
        <pc:sldMkLst>
          <pc:docMk/>
          <pc:sldMk cId="206496013" sldId="296"/>
        </pc:sldMkLst>
        <pc:spChg chg="mod ord">
          <ac:chgData name="Alexander Scott" userId="60900361-c968-457a-be84-5b7d7c948694" providerId="ADAL" clId="{92904F1D-3CF7-8349-95E1-D3137293CC49}" dt="2020-10-04T11:00:35.148" v="1353" actId="700"/>
          <ac:spMkLst>
            <pc:docMk/>
            <pc:sldMk cId="206496013" sldId="296"/>
            <ac:spMk id="2" creationId="{615EB271-298C-B543-A959-06255D93D5C9}"/>
          </ac:spMkLst>
        </pc:spChg>
        <pc:spChg chg="mod ord">
          <ac:chgData name="Alexander Scott" userId="60900361-c968-457a-be84-5b7d7c948694" providerId="ADAL" clId="{92904F1D-3CF7-8349-95E1-D3137293CC49}" dt="2020-10-04T11:02:08.402" v="1370" actId="255"/>
          <ac:spMkLst>
            <pc:docMk/>
            <pc:sldMk cId="206496013" sldId="296"/>
            <ac:spMk id="3" creationId="{6FEB3BCF-3E12-FB4B-9BD7-E962AAAEF6A8}"/>
          </ac:spMkLst>
        </pc:spChg>
      </pc:sldChg>
      <pc:sldChg chg="new del">
        <pc:chgData name="Alexander Scott" userId="60900361-c968-457a-be84-5b7d7c948694" providerId="ADAL" clId="{92904F1D-3CF7-8349-95E1-D3137293CC49}" dt="2020-10-04T11:00:11.078" v="1330" actId="680"/>
        <pc:sldMkLst>
          <pc:docMk/>
          <pc:sldMk cId="768511741" sldId="296"/>
        </pc:sldMkLst>
      </pc:sldChg>
      <pc:sldChg chg="new">
        <pc:chgData name="Alexander Scott" userId="60900361-c968-457a-be84-5b7d7c948694" providerId="ADAL" clId="{92904F1D-3CF7-8349-95E1-D3137293CC49}" dt="2020-10-04T11:12:37.566" v="1734" actId="680"/>
        <pc:sldMkLst>
          <pc:docMk/>
          <pc:sldMk cId="3217614251" sldId="29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E4B585-2911-4A3E-B572-9A2D9320F9E5}" type="datetimeFigureOut">
              <a:rPr lang="en-GB" smtClean="0"/>
              <a:t>05/10/2021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C89A1F-F486-40D1-9E11-1CF489C819A4}" type="slidenum">
              <a:rPr lang="en-GB" smtClean="0"/>
              <a:t>‹#›</a:t>
            </a:fld>
            <a:endParaRPr lang="en-GB"/>
          </a:p>
        </p:txBody>
      </p:sp>
    </p:spTree>
    <p:extLst>
      <p:ext uri="{BB962C8B-B14F-4D97-AF65-F5344CB8AC3E}">
        <p14:creationId xmlns:p14="http://schemas.microsoft.com/office/powerpoint/2010/main" val="3704758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two assessments hone interpretive and analytical skills that will then be deployed in the main essay. Students should write on different films for assessments 1 and 2. There may be some crossover between assessments 1 and 2 and the essay.</a:t>
            </a:r>
          </a:p>
          <a:p>
            <a:r>
              <a:rPr lang="en-GB" dirty="0"/>
              <a:t>At MA level, a premium is placed on independent research. As such, students are required to devise their own essay topic/question on an aspect of film history or history film(s) which interests them – either a film covered on the module or one of their own choosing. However, students are encouraged to discuss all their ideas with Alex and/or Matt throughout the module</a:t>
            </a:r>
          </a:p>
        </p:txBody>
      </p:sp>
      <p:sp>
        <p:nvSpPr>
          <p:cNvPr id="4" name="Slide Number Placeholder 3"/>
          <p:cNvSpPr>
            <a:spLocks noGrp="1"/>
          </p:cNvSpPr>
          <p:nvPr>
            <p:ph type="sldNum" sz="quarter" idx="10"/>
          </p:nvPr>
        </p:nvSpPr>
        <p:spPr/>
        <p:txBody>
          <a:bodyPr/>
          <a:lstStyle/>
          <a:p>
            <a:fld id="{13C89A1F-F486-40D1-9E11-1CF489C819A4}" type="slidenum">
              <a:rPr lang="en-GB" smtClean="0"/>
              <a:t>6</a:t>
            </a:fld>
            <a:endParaRPr lang="en-GB"/>
          </a:p>
        </p:txBody>
      </p:sp>
    </p:spTree>
    <p:extLst>
      <p:ext uri="{BB962C8B-B14F-4D97-AF65-F5344CB8AC3E}">
        <p14:creationId xmlns:p14="http://schemas.microsoft.com/office/powerpoint/2010/main" val="719731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31D0407-54CB-462C-97F1-07D263C566B1}" type="slidenum">
              <a:rPr lang="en-GB" smtClean="0"/>
              <a:t>36</a:t>
            </a:fld>
            <a:endParaRPr lang="en-GB"/>
          </a:p>
        </p:txBody>
      </p:sp>
    </p:spTree>
    <p:extLst>
      <p:ext uri="{BB962C8B-B14F-4D97-AF65-F5344CB8AC3E}">
        <p14:creationId xmlns:p14="http://schemas.microsoft.com/office/powerpoint/2010/main" val="1397854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1282381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3412938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1816195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30420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41</a:t>
            </a:fld>
            <a:endParaRPr lang="en-GB">
              <a:solidFill>
                <a:prstClr val="black"/>
              </a:solidFill>
            </a:endParaRPr>
          </a:p>
        </p:txBody>
      </p:sp>
    </p:spTree>
    <p:extLst>
      <p:ext uri="{BB962C8B-B14F-4D97-AF65-F5344CB8AC3E}">
        <p14:creationId xmlns:p14="http://schemas.microsoft.com/office/powerpoint/2010/main" val="304209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0D948FF-419B-46A2-B555-76266A8FAA5A}"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4024008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D948FF-419B-46A2-B555-76266A8FAA5A}"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248819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D948FF-419B-46A2-B555-76266A8FAA5A}"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749200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0D948FF-419B-46A2-B555-76266A8FAA5A}"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318580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D948FF-419B-46A2-B555-76266A8FAA5A}" type="datetimeFigureOut">
              <a:rPr lang="en-GB" smtClean="0"/>
              <a:t>05/10/2021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559104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0D948FF-419B-46A2-B555-76266A8FAA5A}" type="datetimeFigureOut">
              <a:rPr lang="en-GB" smtClean="0"/>
              <a:t>05/10/2021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519922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948FF-419B-46A2-B555-76266A8FAA5A}" type="datetimeFigureOut">
              <a:rPr lang="en-GB" smtClean="0"/>
              <a:t>05/10/2021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590234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948FF-419B-46A2-B555-76266A8FAA5A}"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793597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948FF-419B-46A2-B555-76266A8FAA5A}"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852568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D948FF-419B-46A2-B555-76266A8FAA5A}"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4031789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D948FF-419B-46A2-B555-76266A8FAA5A}"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21619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4000" b="-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948FF-419B-46A2-B555-76266A8FAA5A}" type="datetimeFigureOut">
              <a:rPr lang="en-GB" smtClean="0"/>
              <a:t>05/10/2021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D340AB-53B0-4D56-8E55-CFDA321434A3}" type="slidenum">
              <a:rPr lang="en-GB" smtClean="0"/>
              <a:t>‹#›</a:t>
            </a:fld>
            <a:endParaRPr lang="en-GB"/>
          </a:p>
        </p:txBody>
      </p:sp>
    </p:spTree>
    <p:extLst>
      <p:ext uri="{BB962C8B-B14F-4D97-AF65-F5344CB8AC3E}">
        <p14:creationId xmlns:p14="http://schemas.microsoft.com/office/powerpoint/2010/main" val="2740482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r0b_XeRkG4?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UuIttxTUt00" TargetMode="External"/><Relationship Id="rId2" Type="http://schemas.openxmlformats.org/officeDocument/2006/relationships/hyperlink" Target="https://www.youtube.com/watch?v=pF_Fi7x93PY" TargetMode="Externa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F_Fi7x93PY?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N7oj9JkcRGc&amp;t=1s"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wNzqf8a3mbc?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variety.com/2019/film/news/history-why-eight-hundred-shanghai-cancelled-1203244771/"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clickview.co.u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39.xml.rels><?xml version="1.0" encoding="UTF-8" standalone="yes"?>
<Relationships xmlns="http://schemas.openxmlformats.org/package/2006/relationships"><Relationship Id="rId3" Type="http://schemas.openxmlformats.org/officeDocument/2006/relationships/hyperlink" Target="http://media.nationalarchives.gov.uk/index.php/london-can-take-it/"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7.xml"/><Relationship Id="rId1" Type="http://schemas.openxmlformats.org/officeDocument/2006/relationships/video" Target="https://www.youtube.com/embed/w1U_LVWZVsU?feature=oembed"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z9OUZNicTGU?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4.xml"/><Relationship Id="rId1" Type="http://schemas.openxmlformats.org/officeDocument/2006/relationships/video" Target="https://www.youtube.com/embed/_ZjrPU6rPHE?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loc.gov/item/98501198/" TargetMode="External"/><Relationship Id="rId2" Type="http://schemas.openxmlformats.org/officeDocument/2006/relationships/hyperlink" Target="http://www.loc.gov/item/98501192/" TargetMode="External"/><Relationship Id="rId1" Type="http://schemas.openxmlformats.org/officeDocument/2006/relationships/slideLayout" Target="../slideLayouts/slideLayout2.xml"/><Relationship Id="rId4" Type="http://schemas.openxmlformats.org/officeDocument/2006/relationships/hyperlink" Target="http://www.loc.gov/item/98501201/"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50.xml.rels><?xml version="1.0" encoding="UTF-8" standalone="yes"?>
<Relationships xmlns="http://schemas.openxmlformats.org/package/2006/relationships"><Relationship Id="rId3" Type="http://schemas.openxmlformats.org/officeDocument/2006/relationships/hyperlink" Target="http://www.loc.gov/item/98501035/" TargetMode="External"/><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hyperlink" Target="http://www.loc.gov/item/98501105/" TargetMode="External"/><Relationship Id="rId4" Type="http://schemas.openxmlformats.org/officeDocument/2006/relationships/hyperlink" Target="http://www.loc.gov/item/98500909/"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xml"/><Relationship Id="rId1" Type="http://schemas.openxmlformats.org/officeDocument/2006/relationships/video" Target="https://www.youtube.com/embed/a63ymFn6nS0?feature=oembed"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796393" y="1322614"/>
            <a:ext cx="5029199" cy="4347482"/>
          </a:xfrm>
          <a:solidFill>
            <a:schemeClr val="bg2">
              <a:alpha val="50000"/>
            </a:schemeClr>
          </a:solidFill>
        </p:spPr>
        <p:txBody>
          <a:bodyPr>
            <a:normAutofit/>
          </a:bodyPr>
          <a:lstStyle/>
          <a:p>
            <a:pPr marL="0" indent="0" algn="r">
              <a:buNone/>
            </a:pPr>
            <a:r>
              <a:rPr lang="en-GB" sz="3300">
                <a:solidFill>
                  <a:srgbClr val="7030A0"/>
                </a:solidFill>
                <a:latin typeface="Arial Black" panose="020B0A04020102020204" pitchFamily="34" charset="0"/>
              </a:rPr>
              <a:t>HPHI7011 Screening the Past: Film and History - Ancient, Medieval, Modern</a:t>
            </a:r>
          </a:p>
          <a:p>
            <a:pPr marL="0" indent="0" algn="r">
              <a:buNone/>
            </a:pPr>
            <a:endParaRPr lang="en-GB" sz="3300">
              <a:solidFill>
                <a:srgbClr val="7030A0"/>
              </a:solidFill>
              <a:latin typeface="Arial Black" panose="020B0A04020102020204" pitchFamily="34" charset="0"/>
            </a:endParaRPr>
          </a:p>
          <a:p>
            <a:pPr marL="0" indent="0" algn="r">
              <a:buNone/>
            </a:pPr>
            <a:r>
              <a:rPr lang="en-GB" sz="3300">
                <a:solidFill>
                  <a:srgbClr val="7030A0"/>
                </a:solidFill>
                <a:latin typeface="Arial Black" panose="020B0A04020102020204" pitchFamily="34" charset="0"/>
              </a:rPr>
              <a:t>Week 1 Film and History: Key Terms and Concepts</a:t>
            </a:r>
          </a:p>
        </p:txBody>
      </p:sp>
    </p:spTree>
    <p:extLst>
      <p:ext uri="{BB962C8B-B14F-4D97-AF65-F5344CB8AC3E}">
        <p14:creationId xmlns:p14="http://schemas.microsoft.com/office/powerpoint/2010/main" val="1392500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EB271-298C-B543-A959-06255D93D5C9}"/>
              </a:ext>
            </a:extLst>
          </p:cNvPr>
          <p:cNvSpPr>
            <a:spLocks noGrp="1"/>
          </p:cNvSpPr>
          <p:nvPr>
            <p:ph type="title"/>
          </p:nvPr>
        </p:nvSpPr>
        <p:spPr/>
        <p:txBody>
          <a:bodyPr/>
          <a:lstStyle/>
          <a:p>
            <a:r>
              <a:rPr lang="en-US" b="1"/>
              <a:t>Today’s class</a:t>
            </a:r>
          </a:p>
        </p:txBody>
      </p:sp>
      <p:sp>
        <p:nvSpPr>
          <p:cNvPr id="3" name="Content Placeholder 2">
            <a:extLst>
              <a:ext uri="{FF2B5EF4-FFF2-40B4-BE49-F238E27FC236}">
                <a16:creationId xmlns:a16="http://schemas.microsoft.com/office/drawing/2014/main" id="{6FEB3BCF-3E12-FB4B-9BD7-E962AAAEF6A8}"/>
              </a:ext>
            </a:extLst>
          </p:cNvPr>
          <p:cNvSpPr>
            <a:spLocks noGrp="1"/>
          </p:cNvSpPr>
          <p:nvPr>
            <p:ph idx="1"/>
          </p:nvPr>
        </p:nvSpPr>
        <p:spPr/>
        <p:txBody>
          <a:bodyPr/>
          <a:lstStyle/>
          <a:p>
            <a:pPr marL="0" indent="0">
              <a:buNone/>
            </a:pPr>
            <a:endParaRPr lang="en-US"/>
          </a:p>
          <a:p>
            <a:pPr marL="514350" indent="-514350">
              <a:buFont typeface="+mj-lt"/>
              <a:buAutoNum type="arabicPeriod"/>
            </a:pPr>
            <a:r>
              <a:rPr lang="en-US" sz="3200">
                <a:solidFill>
                  <a:srgbClr val="7030A0"/>
                </a:solidFill>
                <a:latin typeface="Arial Black" panose="020B0A04020102020204" pitchFamily="34" charset="0"/>
              </a:rPr>
              <a:t>How to </a:t>
            </a:r>
            <a:r>
              <a:rPr lang="en-GB" sz="3200">
                <a:solidFill>
                  <a:srgbClr val="7030A0"/>
                </a:solidFill>
                <a:latin typeface="Arial Black" panose="020B0A04020102020204" pitchFamily="34" charset="0"/>
              </a:rPr>
              <a:t>write about the movies?</a:t>
            </a:r>
            <a:endParaRPr lang="en-US" sz="3200">
              <a:solidFill>
                <a:srgbClr val="7030A0"/>
              </a:solidFill>
              <a:latin typeface="Arial Black" panose="020B0A04020102020204" pitchFamily="34" charset="0"/>
            </a:endParaRPr>
          </a:p>
          <a:p>
            <a:pPr marL="514350" indent="-514350">
              <a:buFont typeface="+mj-lt"/>
              <a:buAutoNum type="arabicPeriod"/>
            </a:pPr>
            <a:endParaRPr lang="en-US" sz="3200">
              <a:solidFill>
                <a:srgbClr val="7030A0"/>
              </a:solidFill>
              <a:latin typeface="Arial Black" panose="020B0A04020102020204" pitchFamily="34" charset="0"/>
            </a:endParaRPr>
          </a:p>
          <a:p>
            <a:pPr marL="514350" indent="-514350">
              <a:buFont typeface="+mj-lt"/>
              <a:buAutoNum type="arabicPeriod"/>
            </a:pPr>
            <a:r>
              <a:rPr lang="en-US" sz="3200">
                <a:solidFill>
                  <a:srgbClr val="7030A0"/>
                </a:solidFill>
                <a:latin typeface="Arial Black" panose="020B0A04020102020204" pitchFamily="34" charset="0"/>
              </a:rPr>
              <a:t>Why </a:t>
            </a:r>
            <a:r>
              <a:rPr lang="en-GB" sz="3200">
                <a:solidFill>
                  <a:srgbClr val="7030A0"/>
                </a:solidFill>
                <a:latin typeface="Arial Black" panose="020B0A04020102020204" pitchFamily="34" charset="0"/>
              </a:rPr>
              <a:t>write about the movies?</a:t>
            </a:r>
            <a:endParaRPr lang="en-US" sz="3200">
              <a:solidFill>
                <a:srgbClr val="7030A0"/>
              </a:solidFill>
              <a:latin typeface="Arial Black" panose="020B0A04020102020204" pitchFamily="34" charset="0"/>
            </a:endParaRPr>
          </a:p>
          <a:p>
            <a:pPr marL="514350" indent="-514350">
              <a:buFont typeface="+mj-lt"/>
              <a:buAutoNum type="arabicPeriod"/>
            </a:pPr>
            <a:endParaRPr lang="en-US" sz="3200">
              <a:solidFill>
                <a:srgbClr val="7030A0"/>
              </a:solidFill>
              <a:latin typeface="Arial Black" panose="020B0A04020102020204" pitchFamily="34" charset="0"/>
            </a:endParaRPr>
          </a:p>
          <a:p>
            <a:pPr marL="514350" indent="-514350">
              <a:buFont typeface="+mj-lt"/>
              <a:buAutoNum type="arabicPeriod"/>
            </a:pPr>
            <a:r>
              <a:rPr lang="en-GB" sz="3200">
                <a:solidFill>
                  <a:srgbClr val="7030A0"/>
                </a:solidFill>
                <a:latin typeface="Arial Black" panose="020B0A04020102020204" pitchFamily="34" charset="0"/>
              </a:rPr>
              <a:t>Why write about film and history?</a:t>
            </a:r>
            <a:endParaRPr lang="en-US" sz="3200"/>
          </a:p>
        </p:txBody>
      </p:sp>
    </p:spTree>
    <p:extLst>
      <p:ext uri="{BB962C8B-B14F-4D97-AF65-F5344CB8AC3E}">
        <p14:creationId xmlns:p14="http://schemas.microsoft.com/office/powerpoint/2010/main" val="2046207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4668B-02B4-462F-AA65-F6D0A2DAD5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086DDA-DB28-42A7-A2FF-D79B3399538F}"/>
              </a:ext>
            </a:extLst>
          </p:cNvPr>
          <p:cNvSpPr>
            <a:spLocks noGrp="1"/>
          </p:cNvSpPr>
          <p:nvPr>
            <p:ph idx="1"/>
          </p:nvPr>
        </p:nvSpPr>
        <p:spPr/>
        <p:txBody>
          <a:bodyPr vert="horz" lIns="91440" tIns="45720" rIns="91440" bIns="45720" rtlCol="0" anchor="t">
            <a:normAutofit fontScale="85000" lnSpcReduction="20000"/>
          </a:bodyPr>
          <a:lstStyle/>
          <a:p>
            <a:r>
              <a:rPr lang="en-GB" sz="8000">
                <a:ea typeface="+mn-lt"/>
                <a:cs typeface="+mn-lt"/>
              </a:rPr>
              <a:t>What was the last film you saw?</a:t>
            </a:r>
          </a:p>
          <a:p>
            <a:r>
              <a:rPr lang="en-GB" sz="8000">
                <a:ea typeface="+mn-lt"/>
                <a:cs typeface="+mn-lt"/>
              </a:rPr>
              <a:t>What was the last film you saw </a:t>
            </a:r>
            <a:r>
              <a:rPr lang="en-GB" sz="8000" i="1" u="sng">
                <a:ea typeface="+mn-lt"/>
                <a:cs typeface="+mn-lt"/>
              </a:rPr>
              <a:t>in the cinema</a:t>
            </a:r>
            <a:r>
              <a:rPr lang="en-GB" sz="8000">
                <a:ea typeface="+mn-lt"/>
                <a:cs typeface="+mn-lt"/>
              </a:rPr>
              <a:t>?</a:t>
            </a:r>
          </a:p>
          <a:p>
            <a:endParaRPr lang="en-GB" sz="8000">
              <a:cs typeface="Calibri"/>
            </a:endParaRPr>
          </a:p>
          <a:p>
            <a:endParaRPr lang="en-GB" sz="8000">
              <a:cs typeface="Calibri"/>
            </a:endParaRPr>
          </a:p>
        </p:txBody>
      </p:sp>
    </p:spTree>
    <p:extLst>
      <p:ext uri="{BB962C8B-B14F-4D97-AF65-F5344CB8AC3E}">
        <p14:creationId xmlns:p14="http://schemas.microsoft.com/office/powerpoint/2010/main" val="59552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solidFill>
                  <a:srgbClr val="7030A0"/>
                </a:solidFill>
                <a:effectLst>
                  <a:outerShdw blurRad="38100" dist="38100" dir="2700000" algn="tl">
                    <a:srgbClr val="000000">
                      <a:alpha val="43137"/>
                    </a:srgbClr>
                  </a:outerShdw>
                </a:effectLst>
              </a:rPr>
              <a:t>AIMS</a:t>
            </a:r>
          </a:p>
        </p:txBody>
      </p:sp>
      <p:sp>
        <p:nvSpPr>
          <p:cNvPr id="3" name="Content Placeholder 2"/>
          <p:cNvSpPr>
            <a:spLocks noGrp="1"/>
          </p:cNvSpPr>
          <p:nvPr>
            <p:ph idx="1"/>
          </p:nvPr>
        </p:nvSpPr>
        <p:spPr>
          <a:xfrm>
            <a:off x="628650" y="2226469"/>
            <a:ext cx="7886700" cy="2561885"/>
          </a:xfrm>
          <a:solidFill>
            <a:schemeClr val="bg2"/>
          </a:solidFill>
        </p:spPr>
        <p:txBody>
          <a:bodyPr>
            <a:normAutofit/>
          </a:bodyPr>
          <a:lstStyle/>
          <a:p>
            <a:pPr marL="0" indent="0">
              <a:buNone/>
            </a:pPr>
            <a:r>
              <a:rPr lang="en-GB" sz="3600">
                <a:solidFill>
                  <a:srgbClr val="7030A0"/>
                </a:solidFill>
              </a:rPr>
              <a:t>Screening the Past is a module about:</a:t>
            </a:r>
          </a:p>
          <a:p>
            <a:pPr marL="385763" indent="-385763">
              <a:buAutoNum type="alphaLcParenR"/>
            </a:pPr>
            <a:r>
              <a:rPr lang="en-GB" sz="3600">
                <a:solidFill>
                  <a:srgbClr val="7030A0"/>
                </a:solidFill>
              </a:rPr>
              <a:t>the history of cinema</a:t>
            </a:r>
          </a:p>
          <a:p>
            <a:pPr marL="385763" indent="-385763">
              <a:buAutoNum type="alphaLcParenR"/>
            </a:pPr>
            <a:r>
              <a:rPr lang="en-GB" sz="3600">
                <a:solidFill>
                  <a:srgbClr val="7030A0"/>
                </a:solidFill>
              </a:rPr>
              <a:t>the manner in which history has been represented in film</a:t>
            </a:r>
          </a:p>
        </p:txBody>
      </p:sp>
    </p:spTree>
    <p:extLst>
      <p:ext uri="{BB962C8B-B14F-4D97-AF65-F5344CB8AC3E}">
        <p14:creationId xmlns:p14="http://schemas.microsoft.com/office/powerpoint/2010/main" val="1490313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1575224"/>
            <a:ext cx="7886700" cy="4917650"/>
          </a:xfrm>
          <a:solidFill>
            <a:schemeClr val="bg2"/>
          </a:solidFill>
        </p:spPr>
        <p:txBody>
          <a:bodyPr>
            <a:noAutofit/>
          </a:bodyPr>
          <a:lstStyle/>
          <a:p>
            <a:pPr marL="0" indent="0">
              <a:buNone/>
            </a:pPr>
            <a:r>
              <a:rPr lang="en-GB" sz="2000">
                <a:solidFill>
                  <a:srgbClr val="7030A0"/>
                </a:solidFill>
              </a:rPr>
              <a:t>Module aims</a:t>
            </a:r>
          </a:p>
          <a:p>
            <a:pPr marL="0" indent="0">
              <a:buNone/>
            </a:pPr>
            <a:r>
              <a:rPr lang="en-GB" sz="2000">
                <a:solidFill>
                  <a:srgbClr val="7030A0"/>
                </a:solidFill>
              </a:rPr>
              <a:t>To explore the history of cinema and the manner in which history has been represented in film.</a:t>
            </a:r>
          </a:p>
          <a:p>
            <a:pPr marL="0" indent="0">
              <a:buNone/>
            </a:pPr>
            <a:r>
              <a:rPr lang="en-GB" sz="2000">
                <a:solidFill>
                  <a:srgbClr val="7030A0"/>
                </a:solidFill>
              </a:rPr>
              <a:t>Learning outcomes:</a:t>
            </a:r>
          </a:p>
          <a:p>
            <a:pPr marL="0" indent="0">
              <a:buNone/>
            </a:pPr>
            <a:r>
              <a:rPr lang="en-GB" sz="2000">
                <a:solidFill>
                  <a:srgbClr val="7030A0"/>
                </a:solidFill>
              </a:rPr>
              <a:t>Upon the successful completion of the module, students should be able to:</a:t>
            </a:r>
          </a:p>
          <a:p>
            <a:pPr marL="457200" indent="-457200">
              <a:buFont typeface="+mj-lt"/>
              <a:buAutoNum type="arabicPeriod"/>
            </a:pPr>
            <a:r>
              <a:rPr lang="en-GB" sz="2000">
                <a:solidFill>
                  <a:srgbClr val="7030A0"/>
                </a:solidFill>
              </a:rPr>
              <a:t>Critically analyse films from different time periods and which depict different historical eras</a:t>
            </a:r>
          </a:p>
          <a:p>
            <a:pPr marL="457200" indent="-457200">
              <a:buFont typeface="+mj-lt"/>
              <a:buAutoNum type="arabicPeriod"/>
            </a:pPr>
            <a:r>
              <a:rPr lang="en-GB" sz="2000">
                <a:solidFill>
                  <a:srgbClr val="7030A0"/>
                </a:solidFill>
              </a:rPr>
              <a:t>Consider the problems and potentialities of using historical films as a medium to understand, represent and interpret the past</a:t>
            </a:r>
          </a:p>
          <a:p>
            <a:pPr marL="457200" indent="-457200">
              <a:buFont typeface="+mj-lt"/>
              <a:buAutoNum type="arabicPeriod"/>
            </a:pPr>
            <a:r>
              <a:rPr lang="en-GB" sz="2000">
                <a:solidFill>
                  <a:srgbClr val="7030A0"/>
                </a:solidFill>
              </a:rPr>
              <a:t>Understand aspects of film theory and literature on the techniques used by filmmakers to depict the past </a:t>
            </a:r>
          </a:p>
          <a:p>
            <a:pPr marL="457200" indent="-457200">
              <a:buFont typeface="+mj-lt"/>
              <a:buAutoNum type="arabicPeriod"/>
            </a:pPr>
            <a:r>
              <a:rPr lang="en-GB" sz="2000">
                <a:solidFill>
                  <a:srgbClr val="7030A0"/>
                </a:solidFill>
              </a:rPr>
              <a:t>Complete a detailed independent research essay on an historical film (or films) of their choice.</a:t>
            </a:r>
            <a:endParaRPr lang="en-GB" sz="2000"/>
          </a:p>
        </p:txBody>
      </p:sp>
      <p:sp>
        <p:nvSpPr>
          <p:cNvPr id="4" name="Title 1"/>
          <p:cNvSpPr txBox="1">
            <a:spLocks/>
          </p:cNvSpPr>
          <p:nvPr/>
        </p:nvSpPr>
        <p:spPr>
          <a:xfrm>
            <a:off x="628650" y="252523"/>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a:solidFill>
                  <a:srgbClr val="7030A0"/>
                </a:solidFill>
                <a:effectLst>
                  <a:outerShdw blurRad="38100" dist="38100" dir="2700000" algn="tl">
                    <a:srgbClr val="000000">
                      <a:alpha val="43137"/>
                    </a:srgbClr>
                  </a:outerShdw>
                </a:effectLst>
              </a:rPr>
              <a:t>AIMS</a:t>
            </a:r>
          </a:p>
        </p:txBody>
      </p:sp>
    </p:spTree>
    <p:extLst>
      <p:ext uri="{BB962C8B-B14F-4D97-AF65-F5344CB8AC3E}">
        <p14:creationId xmlns:p14="http://schemas.microsoft.com/office/powerpoint/2010/main" val="334818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atin typeface="Arial Black" panose="020B0A04020102020204" pitchFamily="34" charset="0"/>
              </a:rPr>
              <a:t>Assessment</a:t>
            </a:r>
          </a:p>
        </p:txBody>
      </p:sp>
      <p:sp>
        <p:nvSpPr>
          <p:cNvPr id="3" name="Content Placeholder 2"/>
          <p:cNvSpPr>
            <a:spLocks noGrp="1"/>
          </p:cNvSpPr>
          <p:nvPr>
            <p:ph idx="1"/>
          </p:nvPr>
        </p:nvSpPr>
        <p:spPr/>
        <p:txBody>
          <a:bodyPr>
            <a:normAutofit fontScale="92500" lnSpcReduction="20000"/>
          </a:bodyPr>
          <a:lstStyle/>
          <a:p>
            <a:pPr marL="0" indent="0">
              <a:buNone/>
            </a:pPr>
            <a:r>
              <a:rPr lang="en-GB" sz="3600" b="1" dirty="0"/>
              <a:t>There are three assessments for the module:</a:t>
            </a:r>
          </a:p>
          <a:p>
            <a:r>
              <a:rPr lang="en-GB" sz="3600" b="1" dirty="0"/>
              <a:t>Critical analysis of a film using specialist </a:t>
            </a:r>
            <a:r>
              <a:rPr lang="en-GB" sz="3600" b="1" dirty="0">
                <a:solidFill>
                  <a:srgbClr val="7030A0"/>
                </a:solidFill>
              </a:rPr>
              <a:t>film terminology </a:t>
            </a:r>
            <a:r>
              <a:rPr lang="en-GB" sz="3600" b="1" dirty="0"/>
              <a:t>1500–2000 words (20%) due Sun 7 Nov 2021, 23.59</a:t>
            </a:r>
          </a:p>
          <a:p>
            <a:r>
              <a:rPr lang="en-GB" sz="3600" b="1" dirty="0"/>
              <a:t>Critical analysis of a film using </a:t>
            </a:r>
            <a:r>
              <a:rPr lang="en-GB" sz="3600" b="1" dirty="0">
                <a:solidFill>
                  <a:srgbClr val="7030A0"/>
                </a:solidFill>
              </a:rPr>
              <a:t>film theory </a:t>
            </a:r>
            <a:r>
              <a:rPr lang="en-GB" sz="3600" b="1" dirty="0"/>
              <a:t>1500–2000 words (20%), due Sun 28 Nov 2021, 23.59  </a:t>
            </a:r>
          </a:p>
          <a:p>
            <a:r>
              <a:rPr lang="en-GB" sz="3600" b="1" dirty="0">
                <a:solidFill>
                  <a:srgbClr val="7030A0"/>
                </a:solidFill>
              </a:rPr>
              <a:t>Independent </a:t>
            </a:r>
            <a:r>
              <a:rPr lang="en-GB" sz="3600" b="1" dirty="0"/>
              <a:t>research essay 4500–5000 words (60%), due Sun 9 Jan 2022, 23.59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90054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atin typeface="Arial Black" panose="020B0604020202020204" pitchFamily="34" charset="0"/>
                <a:cs typeface="Arial Black" panose="020B0604020202020204" pitchFamily="34" charset="0"/>
              </a:rPr>
              <a:t>Today’s class</a:t>
            </a:r>
            <a:endParaRPr lang="en-GB">
              <a:latin typeface="Arial Black" panose="020B0604020202020204" pitchFamily="34" charset="0"/>
              <a:cs typeface="Arial Black" panose="020B0604020202020204" pitchFamily="34" charset="0"/>
            </a:endParaRPr>
          </a:p>
        </p:txBody>
      </p:sp>
      <p:sp>
        <p:nvSpPr>
          <p:cNvPr id="3" name="Content Placeholder 2"/>
          <p:cNvSpPr>
            <a:spLocks noGrp="1"/>
          </p:cNvSpPr>
          <p:nvPr>
            <p:ph idx="1"/>
          </p:nvPr>
        </p:nvSpPr>
        <p:spPr>
          <a:xfrm>
            <a:off x="628650" y="1668351"/>
            <a:ext cx="7886700" cy="4824523"/>
          </a:xfrm>
          <a:solidFill>
            <a:schemeClr val="bg2"/>
          </a:solidFill>
        </p:spPr>
        <p:txBody>
          <a:bodyPr>
            <a:normAutofit/>
          </a:bodyPr>
          <a:lstStyle/>
          <a:p>
            <a:r>
              <a:rPr lang="en-GB" dirty="0"/>
              <a:t>Timothy</a:t>
            </a:r>
            <a:r>
              <a:rPr lang="en-US" dirty="0"/>
              <a:t> Corrigan,</a:t>
            </a:r>
            <a:r>
              <a:rPr lang="en-GB" dirty="0"/>
              <a:t> </a:t>
            </a:r>
            <a:r>
              <a:rPr lang="en-GB" i="1" dirty="0"/>
              <a:t> A Short Guide to Writing about Film </a:t>
            </a:r>
            <a:r>
              <a:rPr lang="en-GB" dirty="0"/>
              <a:t>(London: Pearson Longman, 2007). Chapters entitled ‘Writing About Movies’ and ‘Film Terms and Topics for Film Analysis and Writing’</a:t>
            </a:r>
          </a:p>
          <a:p>
            <a:pPr marL="0" indent="0">
              <a:buNone/>
            </a:pPr>
            <a:r>
              <a:rPr lang="en-GB" dirty="0"/>
              <a:t> </a:t>
            </a:r>
          </a:p>
          <a:p>
            <a:r>
              <a:rPr lang="en-GB" dirty="0"/>
              <a:t>Geoffrey</a:t>
            </a:r>
            <a:r>
              <a:rPr lang="en-US" dirty="0"/>
              <a:t> </a:t>
            </a:r>
            <a:r>
              <a:rPr lang="en-GB" dirty="0"/>
              <a:t>Nowell-Smith. 'On History and the Cinema,' </a:t>
            </a:r>
            <a:r>
              <a:rPr lang="en-GB" i="1" dirty="0"/>
              <a:t>Screen </a:t>
            </a:r>
            <a:r>
              <a:rPr lang="en-GB" dirty="0"/>
              <a:t>31:2 (Summer 1990), pp. 160–171</a:t>
            </a:r>
          </a:p>
          <a:p>
            <a:endParaRPr lang="en-GB" dirty="0"/>
          </a:p>
          <a:p>
            <a:r>
              <a:rPr lang="en-GB" dirty="0"/>
              <a:t>Robert A.</a:t>
            </a:r>
            <a:r>
              <a:rPr lang="en-US" dirty="0"/>
              <a:t> </a:t>
            </a:r>
            <a:r>
              <a:rPr lang="en-GB" dirty="0" err="1"/>
              <a:t>Rosenstone</a:t>
            </a:r>
            <a:r>
              <a:rPr lang="en-GB" i="1" dirty="0"/>
              <a:t>, History on Film/Film on History </a:t>
            </a:r>
            <a:r>
              <a:rPr lang="en-GB" dirty="0"/>
              <a:t>(Harlow, Essex: Longman/Pearson, 2006), pp. 1-31 </a:t>
            </a:r>
          </a:p>
        </p:txBody>
      </p:sp>
    </p:spTree>
    <p:extLst>
      <p:ext uri="{BB962C8B-B14F-4D97-AF65-F5344CB8AC3E}">
        <p14:creationId xmlns:p14="http://schemas.microsoft.com/office/powerpoint/2010/main" val="1173562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Part One</a:t>
            </a:r>
          </a:p>
        </p:txBody>
      </p:sp>
      <p:sp>
        <p:nvSpPr>
          <p:cNvPr id="3" name="Content Placeholder 2"/>
          <p:cNvSpPr>
            <a:spLocks noGrp="1"/>
          </p:cNvSpPr>
          <p:nvPr>
            <p:ph idx="1"/>
          </p:nvPr>
        </p:nvSpPr>
        <p:spPr/>
        <p:txBody>
          <a:bodyPr>
            <a:normAutofit/>
          </a:bodyPr>
          <a:lstStyle/>
          <a:p>
            <a:pPr marL="0" indent="0" algn="ctr">
              <a:buNone/>
            </a:pPr>
            <a:r>
              <a:rPr lang="en-US" sz="4500">
                <a:solidFill>
                  <a:srgbClr val="7030A0"/>
                </a:solidFill>
                <a:latin typeface="Arial Black" panose="020B0A04020102020204" pitchFamily="34" charset="0"/>
              </a:rPr>
              <a:t>How to </a:t>
            </a:r>
            <a:r>
              <a:rPr lang="en-GB" sz="4500">
                <a:solidFill>
                  <a:srgbClr val="7030A0"/>
                </a:solidFill>
                <a:latin typeface="Arial Black" panose="020B0A04020102020204" pitchFamily="34" charset="0"/>
              </a:rPr>
              <a:t>write about the movies?</a:t>
            </a:r>
            <a:endParaRPr lang="en-US" sz="4500">
              <a:solidFill>
                <a:srgbClr val="7030A0"/>
              </a:solidFill>
              <a:latin typeface="Arial Black" panose="020B0A04020102020204" pitchFamily="34" charset="0"/>
            </a:endParaRPr>
          </a:p>
          <a:p>
            <a:pPr marL="0" indent="0" algn="ctr">
              <a:buNone/>
            </a:pPr>
            <a:endParaRPr lang="en-US" sz="4500">
              <a:solidFill>
                <a:srgbClr val="7030A0"/>
              </a:solidFill>
              <a:latin typeface="Arial Black" panose="020B0A04020102020204" pitchFamily="34" charset="0"/>
            </a:endParaRPr>
          </a:p>
          <a:p>
            <a:pPr marL="0" indent="0" algn="ctr">
              <a:buNone/>
            </a:pPr>
            <a:endParaRPr lang="en-GB" sz="4500">
              <a:solidFill>
                <a:srgbClr val="7030A0"/>
              </a:solidFill>
              <a:latin typeface="Arial Black" panose="020B0A04020102020204" pitchFamily="34" charset="0"/>
            </a:endParaRPr>
          </a:p>
        </p:txBody>
      </p:sp>
    </p:spTree>
    <p:extLst>
      <p:ext uri="{BB962C8B-B14F-4D97-AF65-F5344CB8AC3E}">
        <p14:creationId xmlns:p14="http://schemas.microsoft.com/office/powerpoint/2010/main" val="3664207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514710"/>
            <a:ext cx="7886700" cy="5662253"/>
          </a:xfrm>
        </p:spPr>
        <p:txBody>
          <a:bodyPr/>
          <a:lstStyle/>
          <a:p>
            <a:r>
              <a:rPr lang="en-US">
                <a:solidFill>
                  <a:srgbClr val="7030A0"/>
                </a:solidFill>
                <a:latin typeface="Arial Black" panose="020B0A04020102020204" pitchFamily="34" charset="0"/>
              </a:rPr>
              <a:t>Did you like this week’s films?</a:t>
            </a:r>
          </a:p>
          <a:p>
            <a:r>
              <a:rPr lang="en-GB">
                <a:solidFill>
                  <a:srgbClr val="7030A0"/>
                </a:solidFill>
                <a:latin typeface="Arial Black" panose="020B0A04020102020204" pitchFamily="34" charset="0"/>
              </a:rPr>
              <a:t>What </a:t>
            </a:r>
            <a:r>
              <a:rPr lang="en-US">
                <a:solidFill>
                  <a:srgbClr val="7030A0"/>
                </a:solidFill>
                <a:latin typeface="Arial Black" panose="020B0A04020102020204" pitchFamily="34" charset="0"/>
              </a:rPr>
              <a:t>were your general impressions of this week’s assigned films?</a:t>
            </a:r>
          </a:p>
          <a:p>
            <a:r>
              <a:rPr lang="en-US">
                <a:solidFill>
                  <a:srgbClr val="7030A0"/>
                </a:solidFill>
                <a:latin typeface="Arial Black" panose="020B0A04020102020204" pitchFamily="34" charset="0"/>
              </a:rPr>
              <a:t>What were their strengths and weaknesses?</a:t>
            </a:r>
            <a:endParaRPr lang="en-GB">
              <a:solidFill>
                <a:srgbClr val="7030A0"/>
              </a:solidFill>
              <a:latin typeface="Arial Black" panose="020B0A04020102020204" pitchFamily="34" charset="0"/>
            </a:endParaRPr>
          </a:p>
          <a:p>
            <a:endParaRPr lang="en-GB">
              <a:solidFill>
                <a:srgbClr val="7030A0"/>
              </a:solidFill>
              <a:latin typeface="Arial Black" panose="020B0A04020102020204" pitchFamily="34" charset="0"/>
            </a:endParaRPr>
          </a:p>
          <a:p>
            <a:endParaRPr lang="en-GB">
              <a:solidFill>
                <a:srgbClr val="7030A0"/>
              </a:solidFill>
              <a:latin typeface="Arial Black" panose="020B0A04020102020204" pitchFamily="34" charset="0"/>
            </a:endParaRPr>
          </a:p>
        </p:txBody>
      </p:sp>
      <p:pic>
        <p:nvPicPr>
          <p:cNvPr id="4" name="Picture 3">
            <a:extLst>
              <a:ext uri="{FF2B5EF4-FFF2-40B4-BE49-F238E27FC236}">
                <a16:creationId xmlns:a16="http://schemas.microsoft.com/office/drawing/2014/main" id="{4B48EA6F-0E8B-0A46-AFA3-1BD9F21B2193}"/>
              </a:ext>
            </a:extLst>
          </p:cNvPr>
          <p:cNvPicPr>
            <a:picLocks noChangeAspect="1"/>
          </p:cNvPicPr>
          <p:nvPr/>
        </p:nvPicPr>
        <p:blipFill>
          <a:blip r:embed="rId2"/>
          <a:stretch>
            <a:fillRect/>
          </a:stretch>
        </p:blipFill>
        <p:spPr>
          <a:xfrm>
            <a:off x="3335965" y="2936248"/>
            <a:ext cx="2460440" cy="3280587"/>
          </a:xfrm>
          <a:prstGeom prst="rect">
            <a:avLst/>
          </a:prstGeom>
        </p:spPr>
      </p:pic>
      <p:pic>
        <p:nvPicPr>
          <p:cNvPr id="5" name="Picture 4">
            <a:extLst>
              <a:ext uri="{FF2B5EF4-FFF2-40B4-BE49-F238E27FC236}">
                <a16:creationId xmlns:a16="http://schemas.microsoft.com/office/drawing/2014/main" id="{C28C3557-57E4-304B-8E05-8660E4BA735C}"/>
              </a:ext>
            </a:extLst>
          </p:cNvPr>
          <p:cNvPicPr>
            <a:picLocks noChangeAspect="1"/>
          </p:cNvPicPr>
          <p:nvPr/>
        </p:nvPicPr>
        <p:blipFill>
          <a:blip r:embed="rId3"/>
          <a:stretch>
            <a:fillRect/>
          </a:stretch>
        </p:blipFill>
        <p:spPr>
          <a:xfrm>
            <a:off x="932608" y="2896375"/>
            <a:ext cx="2190706" cy="3446915"/>
          </a:xfrm>
          <a:prstGeom prst="rect">
            <a:avLst/>
          </a:prstGeom>
        </p:spPr>
      </p:pic>
      <p:pic>
        <p:nvPicPr>
          <p:cNvPr id="6" name="Picture 5">
            <a:extLst>
              <a:ext uri="{FF2B5EF4-FFF2-40B4-BE49-F238E27FC236}">
                <a16:creationId xmlns:a16="http://schemas.microsoft.com/office/drawing/2014/main" id="{505B1982-53DD-4248-A9DC-71E937833E20}"/>
              </a:ext>
            </a:extLst>
          </p:cNvPr>
          <p:cNvPicPr>
            <a:picLocks noChangeAspect="1"/>
          </p:cNvPicPr>
          <p:nvPr/>
        </p:nvPicPr>
        <p:blipFill rotWithShape="1">
          <a:blip r:embed="rId4"/>
          <a:srcRect l="10787" t="7772" r="10218" b="10576"/>
          <a:stretch/>
        </p:blipFill>
        <p:spPr>
          <a:xfrm>
            <a:off x="6324644" y="2896375"/>
            <a:ext cx="2190706" cy="3273963"/>
          </a:xfrm>
          <a:prstGeom prst="rect">
            <a:avLst/>
          </a:prstGeom>
        </p:spPr>
      </p:pic>
    </p:spTree>
    <p:extLst>
      <p:ext uri="{BB962C8B-B14F-4D97-AF65-F5344CB8AC3E}">
        <p14:creationId xmlns:p14="http://schemas.microsoft.com/office/powerpoint/2010/main" val="1943599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600" b="1"/>
              <a:t>What are some of Corrigan’s important tips for writing about film?</a:t>
            </a:r>
          </a:p>
        </p:txBody>
      </p:sp>
    </p:spTree>
    <p:extLst>
      <p:ext uri="{BB962C8B-B14F-4D97-AF65-F5344CB8AC3E}">
        <p14:creationId xmlns:p14="http://schemas.microsoft.com/office/powerpoint/2010/main" val="3048698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a:p>
        </p:txBody>
      </p:sp>
      <p:sp>
        <p:nvSpPr>
          <p:cNvPr id="4" name="Content Placeholder 2"/>
          <p:cNvSpPr txBox="1">
            <a:spLocks/>
          </p:cNvSpPr>
          <p:nvPr/>
        </p:nvSpPr>
        <p:spPr>
          <a:xfrm>
            <a:off x="628650" y="532041"/>
            <a:ext cx="7886700" cy="4351338"/>
          </a:xfrm>
          <a:prstGeom prst="rect">
            <a:avLst/>
          </a:prstGeom>
          <a:solidFill>
            <a:schemeClr val="bg2"/>
          </a:solidFill>
        </p:spPr>
        <p:txBody>
          <a:bodyPr vert="horz" lIns="91440" tIns="45720" rIns="91440" bIns="45720" numCol="1"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Below is a list of key cinematic terms used by Corrigan. What do you understand them to mean and what application might they have in film criticism? </a:t>
            </a:r>
          </a:p>
        </p:txBody>
      </p:sp>
      <p:sp>
        <p:nvSpPr>
          <p:cNvPr id="5" name="Content Placeholder 4"/>
          <p:cNvSpPr>
            <a:spLocks noGrp="1"/>
          </p:cNvSpPr>
          <p:nvPr>
            <p:ph idx="1"/>
          </p:nvPr>
        </p:nvSpPr>
        <p:spPr/>
        <p:txBody>
          <a:bodyPr/>
          <a:lstStyle/>
          <a:p>
            <a:endParaRPr lang="en-GB"/>
          </a:p>
        </p:txBody>
      </p:sp>
      <p:sp>
        <p:nvSpPr>
          <p:cNvPr id="6" name="Content Placeholder 2"/>
          <p:cNvSpPr txBox="1">
            <a:spLocks/>
          </p:cNvSpPr>
          <p:nvPr/>
        </p:nvSpPr>
        <p:spPr>
          <a:xfrm>
            <a:off x="628650" y="2382612"/>
            <a:ext cx="7886700" cy="4351338"/>
          </a:xfrm>
          <a:prstGeom prst="rect">
            <a:avLst/>
          </a:prstGeom>
          <a:solidFill>
            <a:schemeClr val="bg2"/>
          </a:solidFill>
        </p:spPr>
        <p:txBody>
          <a:bodyPr vert="horz" lIns="91440" tIns="45720" rIns="91440" bIns="45720" numCol="2"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FRAME</a:t>
            </a:r>
          </a:p>
          <a:p>
            <a:r>
              <a:rPr lang="en-GB"/>
              <a:t>THEMES</a:t>
            </a:r>
          </a:p>
          <a:p>
            <a:r>
              <a:rPr lang="en-GB"/>
              <a:t>NARRATIVE</a:t>
            </a:r>
          </a:p>
          <a:p>
            <a:r>
              <a:rPr lang="en-GB"/>
              <a:t>CHARACTERS</a:t>
            </a:r>
          </a:p>
          <a:p>
            <a:r>
              <a:rPr lang="en-GB"/>
              <a:t>POINT-OF-VIEW</a:t>
            </a:r>
          </a:p>
          <a:p>
            <a:r>
              <a:rPr lang="en-GB"/>
              <a:t>MISE-EN-SCENE</a:t>
            </a:r>
          </a:p>
          <a:p>
            <a:r>
              <a:rPr lang="en-GB"/>
              <a:t>REALISM</a:t>
            </a:r>
          </a:p>
          <a:p>
            <a:r>
              <a:rPr lang="en-GB"/>
              <a:t>SETTINGS, SETS</a:t>
            </a:r>
          </a:p>
          <a:p>
            <a:r>
              <a:rPr lang="en-GB"/>
              <a:t>COSTUMES</a:t>
            </a:r>
          </a:p>
          <a:p>
            <a:r>
              <a:rPr lang="en-GB"/>
              <a:t>LIGHTING</a:t>
            </a:r>
          </a:p>
          <a:p>
            <a:r>
              <a:rPr lang="en-GB"/>
              <a:t>SHOT</a:t>
            </a:r>
          </a:p>
          <a:p>
            <a:r>
              <a:rPr lang="en-GB"/>
              <a:t>EDIT</a:t>
            </a:r>
          </a:p>
          <a:p>
            <a:r>
              <a:rPr lang="en-GB"/>
              <a:t>CONTINUITY EDITING</a:t>
            </a:r>
          </a:p>
          <a:p>
            <a:r>
              <a:rPr lang="en-GB"/>
              <a:t>ESTABLISHING SHOT</a:t>
            </a:r>
          </a:p>
          <a:p>
            <a:r>
              <a:rPr lang="en-GB"/>
              <a:t>SHOT/REVERSE-SHOT</a:t>
            </a:r>
          </a:p>
          <a:p>
            <a:r>
              <a:rPr lang="en-GB"/>
              <a:t>DIEGESIS </a:t>
            </a:r>
          </a:p>
          <a:p>
            <a:r>
              <a:rPr lang="en-GB"/>
              <a:t>NONDIEGETIC SOUND</a:t>
            </a:r>
          </a:p>
          <a:p>
            <a:endParaRPr lang="en-GB"/>
          </a:p>
        </p:txBody>
      </p:sp>
    </p:spTree>
    <p:extLst>
      <p:ext uri="{BB962C8B-B14F-4D97-AF65-F5344CB8AC3E}">
        <p14:creationId xmlns:p14="http://schemas.microsoft.com/office/powerpoint/2010/main" val="3864265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E0146-B2A3-45B9-9D9A-41902C7FF67F}"/>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9EE44DC9-2AF3-413D-9A45-09C0F701A125}"/>
              </a:ext>
            </a:extLst>
          </p:cNvPr>
          <p:cNvPicPr>
            <a:picLocks noGrp="1" noRot="1" noChangeAspect="1"/>
          </p:cNvPicPr>
          <p:nvPr>
            <p:ph idx="1"/>
            <a:videoFile r:link="rId1"/>
          </p:nvPr>
        </p:nvPicPr>
        <p:blipFill>
          <a:blip r:embed="rId3"/>
          <a:stretch>
            <a:fillRect/>
          </a:stretch>
        </p:blipFill>
        <p:spPr>
          <a:xfrm>
            <a:off x="0" y="366555"/>
            <a:ext cx="9130937" cy="6224450"/>
          </a:xfrm>
        </p:spPr>
      </p:pic>
    </p:spTree>
    <p:extLst>
      <p:ext uri="{BB962C8B-B14F-4D97-AF65-F5344CB8AC3E}">
        <p14:creationId xmlns:p14="http://schemas.microsoft.com/office/powerpoint/2010/main" val="1318823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6F424-9880-F247-A374-B11DB22328C0}"/>
              </a:ext>
            </a:extLst>
          </p:cNvPr>
          <p:cNvSpPr>
            <a:spLocks noGrp="1"/>
          </p:cNvSpPr>
          <p:nvPr>
            <p:ph type="title"/>
          </p:nvPr>
        </p:nvSpPr>
        <p:spPr>
          <a:xfrm>
            <a:off x="628648" y="280905"/>
            <a:ext cx="7886700" cy="1325563"/>
          </a:xfrm>
        </p:spPr>
        <p:txBody>
          <a:bodyPr>
            <a:normAutofit fontScale="90000"/>
          </a:bodyPr>
          <a:lstStyle/>
          <a:p>
            <a:r>
              <a:rPr lang="en-US">
                <a:latin typeface="Arial Black" panose="020B0604020202020204" pitchFamily="34" charset="0"/>
                <a:cs typeface="Arial Black" panose="020B0604020202020204" pitchFamily="34" charset="0"/>
              </a:rPr>
              <a:t>Animation and Special Effects in </a:t>
            </a:r>
            <a:r>
              <a:rPr lang="en-US" i="1">
                <a:latin typeface="Arial Black" panose="020B0604020202020204" pitchFamily="34" charset="0"/>
                <a:cs typeface="Arial Black" panose="020B0604020202020204" pitchFamily="34" charset="0"/>
              </a:rPr>
              <a:t>Jason and the Argonauts</a:t>
            </a:r>
            <a:endParaRPr lang="en-US">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2FF65A7D-2DA5-A44F-9670-F54E22DEE68F}"/>
              </a:ext>
            </a:extLst>
          </p:cNvPr>
          <p:cNvSpPr>
            <a:spLocks noGrp="1"/>
          </p:cNvSpPr>
          <p:nvPr>
            <p:ph idx="1"/>
          </p:nvPr>
        </p:nvSpPr>
        <p:spPr>
          <a:xfrm>
            <a:off x="974208" y="5533731"/>
            <a:ext cx="7886700" cy="4351338"/>
          </a:xfrm>
        </p:spPr>
        <p:txBody>
          <a:bodyPr vert="horz" lIns="91440" tIns="45720" rIns="91440" bIns="45720" rtlCol="0" anchor="t">
            <a:normAutofit/>
          </a:bodyPr>
          <a:lstStyle/>
          <a:p>
            <a:r>
              <a:rPr lang="en-US">
                <a:hlinkClick r:id="rId2"/>
              </a:rPr>
              <a:t>https://www.youtube.com/watch?v=pF_Fi7x93PY</a:t>
            </a:r>
            <a:endParaRPr lang="en-US"/>
          </a:p>
          <a:p>
            <a:r>
              <a:rPr lang="en-US">
                <a:hlinkClick r:id="rId3"/>
              </a:rPr>
              <a:t>https://www.youtube.com/watch?v=UuIttxTUt00</a:t>
            </a:r>
            <a:endParaRPr lang="en-US">
              <a:cs typeface="Calibri"/>
              <a:hlinkClick r:id="rId3"/>
            </a:endParaRPr>
          </a:p>
          <a:p>
            <a:endParaRPr lang="en-US">
              <a:cs typeface="Calibri"/>
            </a:endParaRPr>
          </a:p>
          <a:p>
            <a:endParaRPr lang="en-US"/>
          </a:p>
          <a:p>
            <a:endParaRPr lang="en-US">
              <a:cs typeface="Calibri" panose="020F0502020204030204"/>
            </a:endParaRPr>
          </a:p>
        </p:txBody>
      </p:sp>
      <p:pic>
        <p:nvPicPr>
          <p:cNvPr id="4" name="Picture 3">
            <a:extLst>
              <a:ext uri="{FF2B5EF4-FFF2-40B4-BE49-F238E27FC236}">
                <a16:creationId xmlns:a16="http://schemas.microsoft.com/office/drawing/2014/main" id="{32F529BF-70BA-1E4F-9E26-BDA17A61E774}"/>
              </a:ext>
            </a:extLst>
          </p:cNvPr>
          <p:cNvPicPr>
            <a:picLocks noChangeAspect="1"/>
          </p:cNvPicPr>
          <p:nvPr/>
        </p:nvPicPr>
        <p:blipFill>
          <a:blip r:embed="rId4"/>
          <a:stretch>
            <a:fillRect/>
          </a:stretch>
        </p:blipFill>
        <p:spPr>
          <a:xfrm>
            <a:off x="-1" y="1772556"/>
            <a:ext cx="4571999" cy="3390899"/>
          </a:xfrm>
          <a:prstGeom prst="rect">
            <a:avLst/>
          </a:prstGeom>
        </p:spPr>
      </p:pic>
      <p:pic>
        <p:nvPicPr>
          <p:cNvPr id="5" name="Picture 4">
            <a:extLst>
              <a:ext uri="{FF2B5EF4-FFF2-40B4-BE49-F238E27FC236}">
                <a16:creationId xmlns:a16="http://schemas.microsoft.com/office/drawing/2014/main" id="{F71267A1-841E-E741-BD70-9BDCC4C089D0}"/>
              </a:ext>
            </a:extLst>
          </p:cNvPr>
          <p:cNvPicPr>
            <a:picLocks noChangeAspect="1"/>
          </p:cNvPicPr>
          <p:nvPr/>
        </p:nvPicPr>
        <p:blipFill>
          <a:blip r:embed="rId5"/>
          <a:stretch>
            <a:fillRect/>
          </a:stretch>
        </p:blipFill>
        <p:spPr>
          <a:xfrm>
            <a:off x="4572000" y="1772556"/>
            <a:ext cx="4572000" cy="3429000"/>
          </a:xfrm>
          <a:prstGeom prst="rect">
            <a:avLst/>
          </a:prstGeom>
        </p:spPr>
      </p:pic>
      <p:sp>
        <p:nvSpPr>
          <p:cNvPr id="7" name="TextBox 6">
            <a:extLst>
              <a:ext uri="{FF2B5EF4-FFF2-40B4-BE49-F238E27FC236}">
                <a16:creationId xmlns:a16="http://schemas.microsoft.com/office/drawing/2014/main" id="{08B9033B-0709-194F-8C9D-F6A3AD228E62}"/>
              </a:ext>
            </a:extLst>
          </p:cNvPr>
          <p:cNvSpPr txBox="1"/>
          <p:nvPr/>
        </p:nvSpPr>
        <p:spPr>
          <a:xfrm>
            <a:off x="2923953" y="2938648"/>
            <a:ext cx="4572000" cy="369332"/>
          </a:xfrm>
          <a:prstGeom prst="rect">
            <a:avLst/>
          </a:prstGeom>
          <a:noFill/>
        </p:spPr>
        <p:txBody>
          <a:bodyPr wrap="square">
            <a:spAutoFit/>
          </a:bodyPr>
          <a:lstStyle/>
          <a:p>
            <a:r>
              <a:rPr lang="en-GB" b="0" i="0">
                <a:solidFill>
                  <a:srgbClr val="000000"/>
                </a:solidFill>
                <a:effectLst/>
                <a:latin typeface="Tinos"/>
              </a:rPr>
              <a:t> </a:t>
            </a:r>
            <a:endParaRPr lang="en-US"/>
          </a:p>
        </p:txBody>
      </p:sp>
    </p:spTree>
    <p:extLst>
      <p:ext uri="{BB962C8B-B14F-4D97-AF65-F5344CB8AC3E}">
        <p14:creationId xmlns:p14="http://schemas.microsoft.com/office/powerpoint/2010/main" val="680206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D8D86-BFE7-4F0A-A121-75457653E805}"/>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A56D67CE-7A83-443D-8CE2-2284C4E8AC7D}"/>
              </a:ext>
            </a:extLst>
          </p:cNvPr>
          <p:cNvPicPr>
            <a:picLocks noGrp="1" noRot="1" noChangeAspect="1"/>
          </p:cNvPicPr>
          <p:nvPr>
            <p:ph idx="1"/>
            <a:videoFile r:link="rId1"/>
          </p:nvPr>
        </p:nvPicPr>
        <p:blipFill>
          <a:blip r:embed="rId3"/>
          <a:stretch>
            <a:fillRect/>
          </a:stretch>
        </p:blipFill>
        <p:spPr>
          <a:xfrm>
            <a:off x="13064" y="794"/>
            <a:ext cx="9431381" cy="6707776"/>
          </a:xfrm>
        </p:spPr>
      </p:pic>
    </p:spTree>
    <p:extLst>
      <p:ext uri="{BB962C8B-B14F-4D97-AF65-F5344CB8AC3E}">
        <p14:creationId xmlns:p14="http://schemas.microsoft.com/office/powerpoint/2010/main" val="4061351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9D18D-5347-EB49-8EC0-CAEBBCF010D4}"/>
              </a:ext>
            </a:extLst>
          </p:cNvPr>
          <p:cNvSpPr>
            <a:spLocks noGrp="1"/>
          </p:cNvSpPr>
          <p:nvPr>
            <p:ph type="title"/>
          </p:nvPr>
        </p:nvSpPr>
        <p:spPr/>
        <p:txBody>
          <a:bodyPr>
            <a:normAutofit fontScale="90000"/>
          </a:bodyPr>
          <a:lstStyle/>
          <a:p>
            <a:r>
              <a:rPr lang="en-US">
                <a:latin typeface="Arial Black" panose="020B0604020202020204" pitchFamily="34" charset="0"/>
                <a:cs typeface="Arial Black" panose="020B0604020202020204" pitchFamily="34" charset="0"/>
              </a:rPr>
              <a:t>Animation and Special Effects in </a:t>
            </a:r>
            <a:r>
              <a:rPr lang="en-US" i="1">
                <a:latin typeface="Arial Black" panose="020B0604020202020204" pitchFamily="34" charset="0"/>
                <a:cs typeface="Arial Black" panose="020B0604020202020204" pitchFamily="34" charset="0"/>
              </a:rPr>
              <a:t>Jason and the Argonauts </a:t>
            </a:r>
            <a:endParaRPr lang="en-US"/>
          </a:p>
        </p:txBody>
      </p:sp>
      <p:sp>
        <p:nvSpPr>
          <p:cNvPr id="3" name="Content Placeholder 2">
            <a:extLst>
              <a:ext uri="{FF2B5EF4-FFF2-40B4-BE49-F238E27FC236}">
                <a16:creationId xmlns:a16="http://schemas.microsoft.com/office/drawing/2014/main" id="{F4675ABE-F24B-7C4F-88C1-3E27BFC5F36E}"/>
              </a:ext>
            </a:extLst>
          </p:cNvPr>
          <p:cNvSpPr>
            <a:spLocks noGrp="1"/>
          </p:cNvSpPr>
          <p:nvPr>
            <p:ph idx="1"/>
          </p:nvPr>
        </p:nvSpPr>
        <p:spPr/>
        <p:txBody>
          <a:bodyPr/>
          <a:lstStyle/>
          <a:p>
            <a:pPr marL="0" indent="0">
              <a:buNone/>
            </a:pPr>
            <a:endParaRPr lang="en-US"/>
          </a:p>
          <a:p>
            <a:pPr marL="0" indent="0">
              <a:buNone/>
            </a:pPr>
            <a:endParaRPr lang="en-US"/>
          </a:p>
        </p:txBody>
      </p:sp>
      <p:pic>
        <p:nvPicPr>
          <p:cNvPr id="4" name="Picture 3">
            <a:extLst>
              <a:ext uri="{FF2B5EF4-FFF2-40B4-BE49-F238E27FC236}">
                <a16:creationId xmlns:a16="http://schemas.microsoft.com/office/drawing/2014/main" id="{685BA79D-2936-3341-A740-D22815AAD555}"/>
              </a:ext>
            </a:extLst>
          </p:cNvPr>
          <p:cNvPicPr>
            <a:picLocks noChangeAspect="1"/>
          </p:cNvPicPr>
          <p:nvPr/>
        </p:nvPicPr>
        <p:blipFill>
          <a:blip r:embed="rId2"/>
          <a:stretch>
            <a:fillRect/>
          </a:stretch>
        </p:blipFill>
        <p:spPr>
          <a:xfrm>
            <a:off x="1143000" y="2069463"/>
            <a:ext cx="6858000" cy="3863662"/>
          </a:xfrm>
          <a:prstGeom prst="rect">
            <a:avLst/>
          </a:prstGeom>
        </p:spPr>
      </p:pic>
    </p:spTree>
    <p:extLst>
      <p:ext uri="{BB962C8B-B14F-4D97-AF65-F5344CB8AC3E}">
        <p14:creationId xmlns:p14="http://schemas.microsoft.com/office/powerpoint/2010/main" val="3040573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9D18D-5347-EB49-8EC0-CAEBBCF010D4}"/>
              </a:ext>
            </a:extLst>
          </p:cNvPr>
          <p:cNvSpPr>
            <a:spLocks noGrp="1"/>
          </p:cNvSpPr>
          <p:nvPr>
            <p:ph type="title"/>
          </p:nvPr>
        </p:nvSpPr>
        <p:spPr/>
        <p:txBody>
          <a:bodyPr/>
          <a:lstStyle/>
          <a:p>
            <a:r>
              <a:rPr lang="en-US" b="1" dirty="0">
                <a:cs typeface="Calibri Light"/>
              </a:rPr>
              <a:t>Opening scenes …</a:t>
            </a:r>
            <a:endParaRPr lang="en-US" dirty="0"/>
          </a:p>
        </p:txBody>
      </p:sp>
      <p:sp>
        <p:nvSpPr>
          <p:cNvPr id="3" name="Content Placeholder 2">
            <a:extLst>
              <a:ext uri="{FF2B5EF4-FFF2-40B4-BE49-F238E27FC236}">
                <a16:creationId xmlns:a16="http://schemas.microsoft.com/office/drawing/2014/main" id="{F4675ABE-F24B-7C4F-88C1-3E27BFC5F36E}"/>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US"/>
          </a:p>
        </p:txBody>
      </p:sp>
      <p:pic>
        <p:nvPicPr>
          <p:cNvPr id="4" name="Picture 3">
            <a:extLst>
              <a:ext uri="{FF2B5EF4-FFF2-40B4-BE49-F238E27FC236}">
                <a16:creationId xmlns:a16="http://schemas.microsoft.com/office/drawing/2014/main" id="{A359F5C8-ED5C-0F42-865E-E4CE4E8259F8}"/>
              </a:ext>
            </a:extLst>
          </p:cNvPr>
          <p:cNvPicPr>
            <a:picLocks noChangeAspect="1"/>
          </p:cNvPicPr>
          <p:nvPr/>
        </p:nvPicPr>
        <p:blipFill>
          <a:blip r:embed="rId2"/>
          <a:stretch>
            <a:fillRect/>
          </a:stretch>
        </p:blipFill>
        <p:spPr>
          <a:xfrm>
            <a:off x="2282355" y="2368175"/>
            <a:ext cx="4457948" cy="3386996"/>
          </a:xfrm>
          <a:prstGeom prst="rect">
            <a:avLst/>
          </a:prstGeom>
        </p:spPr>
      </p:pic>
      <p:sp>
        <p:nvSpPr>
          <p:cNvPr id="5" name="TextBox 4">
            <a:extLst>
              <a:ext uri="{FF2B5EF4-FFF2-40B4-BE49-F238E27FC236}">
                <a16:creationId xmlns:a16="http://schemas.microsoft.com/office/drawing/2014/main" id="{54DCFC44-5EB1-4E38-9859-D94AA90FE303}"/>
              </a:ext>
            </a:extLst>
          </p:cNvPr>
          <p:cNvSpPr txBox="1"/>
          <p:nvPr/>
        </p:nvSpPr>
        <p:spPr>
          <a:xfrm>
            <a:off x="765552" y="1502459"/>
            <a:ext cx="68579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3"/>
              </a:rPr>
              <a:t>https://www.youtube.com/watch?v=N7oj9JkcRGc&amp;t=1s</a:t>
            </a:r>
            <a:endParaRPr lang="en-US" dirty="0"/>
          </a:p>
          <a:p>
            <a:endParaRPr lang="en-US" dirty="0">
              <a:cs typeface="Calibri"/>
            </a:endParaRPr>
          </a:p>
        </p:txBody>
      </p:sp>
    </p:spTree>
    <p:extLst>
      <p:ext uri="{BB962C8B-B14F-4D97-AF65-F5344CB8AC3E}">
        <p14:creationId xmlns:p14="http://schemas.microsoft.com/office/powerpoint/2010/main" val="1167940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44AA1-49E1-499A-BDDE-29080158873C}"/>
              </a:ext>
            </a:extLst>
          </p:cNvPr>
          <p:cNvSpPr>
            <a:spLocks noGrp="1"/>
          </p:cNvSpPr>
          <p:nvPr>
            <p:ph type="title"/>
          </p:nvPr>
        </p:nvSpPr>
        <p:spPr>
          <a:xfrm>
            <a:off x="628650" y="18255"/>
            <a:ext cx="7886700" cy="1325563"/>
          </a:xfrm>
        </p:spPr>
        <p:txBody>
          <a:bodyPr/>
          <a:lstStyle/>
          <a:p>
            <a:pPr algn="ctr"/>
            <a:r>
              <a:rPr lang="en-GB" b="1" dirty="0"/>
              <a:t>‘Intertextuality’ and Homage</a:t>
            </a:r>
          </a:p>
        </p:txBody>
      </p:sp>
      <p:pic>
        <p:nvPicPr>
          <p:cNvPr id="4" name="Online Media 3" title="Bill amp Ted Bogus Journey Playing against Death">
            <a:hlinkClick r:id="" action="ppaction://media"/>
            <a:extLst>
              <a:ext uri="{FF2B5EF4-FFF2-40B4-BE49-F238E27FC236}">
                <a16:creationId xmlns:a16="http://schemas.microsoft.com/office/drawing/2014/main" id="{E3E05F65-20D4-4AB8-9A28-A871BFDBF4C0}"/>
              </a:ext>
            </a:extLst>
          </p:cNvPr>
          <p:cNvPicPr>
            <a:picLocks noGrp="1" noRot="1" noChangeAspect="1"/>
          </p:cNvPicPr>
          <p:nvPr>
            <p:ph idx="1"/>
            <a:videoFile r:link="rId1"/>
          </p:nvPr>
        </p:nvPicPr>
        <p:blipFill>
          <a:blip r:embed="rId3"/>
          <a:stretch>
            <a:fillRect/>
          </a:stretch>
        </p:blipFill>
        <p:spPr>
          <a:xfrm>
            <a:off x="1079441" y="1077039"/>
            <a:ext cx="7435909" cy="5576424"/>
          </a:xfrm>
          <a:prstGeom prst="rect">
            <a:avLst/>
          </a:prstGeom>
        </p:spPr>
      </p:pic>
    </p:spTree>
    <p:extLst>
      <p:ext uri="{BB962C8B-B14F-4D97-AF65-F5344CB8AC3E}">
        <p14:creationId xmlns:p14="http://schemas.microsoft.com/office/powerpoint/2010/main" val="88517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Part </a:t>
            </a:r>
            <a:r>
              <a:rPr lang="en-US"/>
              <a:t>Two</a:t>
            </a:r>
            <a:endParaRPr lang="en-GB"/>
          </a:p>
        </p:txBody>
      </p:sp>
      <p:sp>
        <p:nvSpPr>
          <p:cNvPr id="3" name="Content Placeholder 2"/>
          <p:cNvSpPr>
            <a:spLocks noGrp="1"/>
          </p:cNvSpPr>
          <p:nvPr>
            <p:ph idx="1"/>
          </p:nvPr>
        </p:nvSpPr>
        <p:spPr/>
        <p:txBody>
          <a:bodyPr>
            <a:normAutofit/>
          </a:bodyPr>
          <a:lstStyle/>
          <a:p>
            <a:pPr marL="0" indent="0" algn="ctr">
              <a:buNone/>
            </a:pPr>
            <a:r>
              <a:rPr lang="en-US" sz="4500">
                <a:solidFill>
                  <a:srgbClr val="7030A0"/>
                </a:solidFill>
                <a:latin typeface="Arial Black" panose="020B0A04020102020204" pitchFamily="34" charset="0"/>
              </a:rPr>
              <a:t>Why </a:t>
            </a:r>
            <a:r>
              <a:rPr lang="en-GB" sz="4500">
                <a:solidFill>
                  <a:srgbClr val="7030A0"/>
                </a:solidFill>
                <a:latin typeface="Arial Black" panose="020B0A04020102020204" pitchFamily="34" charset="0"/>
              </a:rPr>
              <a:t>write about the movies?</a:t>
            </a:r>
          </a:p>
        </p:txBody>
      </p:sp>
    </p:spTree>
    <p:extLst>
      <p:ext uri="{BB962C8B-B14F-4D97-AF65-F5344CB8AC3E}">
        <p14:creationId xmlns:p14="http://schemas.microsoft.com/office/powerpoint/2010/main" val="2208256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endParaRPr lang="en-GB"/>
          </a:p>
        </p:txBody>
      </p:sp>
      <p:sp>
        <p:nvSpPr>
          <p:cNvPr id="3" name="Content Placeholder 2"/>
          <p:cNvSpPr>
            <a:spLocks noGrp="1"/>
          </p:cNvSpPr>
          <p:nvPr>
            <p:ph idx="1"/>
          </p:nvPr>
        </p:nvSpPr>
        <p:spPr>
          <a:xfrm>
            <a:off x="628650" y="943429"/>
            <a:ext cx="7886700" cy="5233534"/>
          </a:xfrm>
        </p:spPr>
        <p:txBody>
          <a:bodyPr>
            <a:normAutofit/>
          </a:bodyPr>
          <a:lstStyle/>
          <a:p>
            <a:pPr marL="0" indent="0" algn="ctr">
              <a:buNone/>
            </a:pPr>
            <a:r>
              <a:rPr lang="en-GB" sz="4500">
                <a:solidFill>
                  <a:srgbClr val="7030A0"/>
                </a:solidFill>
                <a:latin typeface="Arial Black" panose="020B0A04020102020204" pitchFamily="34" charset="0"/>
              </a:rPr>
              <a:t>Why write about the movies?</a:t>
            </a:r>
          </a:p>
          <a:p>
            <a:pPr marL="0" indent="0" algn="ctr">
              <a:buNone/>
            </a:pPr>
            <a:r>
              <a:rPr lang="en-GB" sz="4500">
                <a:solidFill>
                  <a:srgbClr val="7030A0"/>
                </a:solidFill>
                <a:latin typeface="Arial Black" panose="020B0A04020102020204" pitchFamily="34" charset="0"/>
              </a:rPr>
              <a:t>Why do films ‘matter’?</a:t>
            </a:r>
          </a:p>
          <a:p>
            <a:pPr marL="0" indent="0" algn="ctr">
              <a:buNone/>
            </a:pPr>
            <a:endParaRPr lang="en-GB" sz="4500">
              <a:solidFill>
                <a:srgbClr val="7030A0"/>
              </a:solidFill>
              <a:latin typeface="Arial Black" panose="020B0A04020102020204" pitchFamily="34" charset="0"/>
            </a:endParaRPr>
          </a:p>
          <a:p>
            <a:pPr marL="0" indent="0" algn="ctr">
              <a:buNone/>
            </a:pPr>
            <a:r>
              <a:rPr lang="en-GB" sz="4500">
                <a:latin typeface="Arial Black" panose="020B0A04020102020204" pitchFamily="34" charset="0"/>
              </a:rPr>
              <a:t>How might you answer the above questions?</a:t>
            </a:r>
          </a:p>
        </p:txBody>
      </p:sp>
    </p:spTree>
    <p:extLst>
      <p:ext uri="{BB962C8B-B14F-4D97-AF65-F5344CB8AC3E}">
        <p14:creationId xmlns:p14="http://schemas.microsoft.com/office/powerpoint/2010/main" val="3106490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endParaRPr lang="en-GB"/>
          </a:p>
        </p:txBody>
      </p:sp>
      <p:sp>
        <p:nvSpPr>
          <p:cNvPr id="3" name="Content Placeholder 2"/>
          <p:cNvSpPr>
            <a:spLocks noGrp="1"/>
          </p:cNvSpPr>
          <p:nvPr>
            <p:ph idx="1"/>
          </p:nvPr>
        </p:nvSpPr>
        <p:spPr>
          <a:xfrm>
            <a:off x="628650" y="478971"/>
            <a:ext cx="7886700" cy="5697992"/>
          </a:xfrm>
        </p:spPr>
        <p:txBody>
          <a:bodyPr>
            <a:normAutofit fontScale="92500" lnSpcReduction="20000"/>
          </a:bodyPr>
          <a:lstStyle/>
          <a:p>
            <a:pPr marL="0" indent="0" algn="ctr">
              <a:buNone/>
            </a:pPr>
            <a:r>
              <a:rPr lang="en-GB" sz="4500">
                <a:solidFill>
                  <a:srgbClr val="7030A0"/>
                </a:solidFill>
                <a:latin typeface="Arial Black" panose="020B0A04020102020204" pitchFamily="34" charset="0"/>
              </a:rPr>
              <a:t>Why write about the movies?</a:t>
            </a:r>
          </a:p>
          <a:p>
            <a:pPr marL="0" indent="0" algn="ctr">
              <a:buNone/>
            </a:pPr>
            <a:r>
              <a:rPr lang="en-GB" sz="4500">
                <a:solidFill>
                  <a:srgbClr val="7030A0"/>
                </a:solidFill>
                <a:latin typeface="Arial Black" panose="020B0A04020102020204" pitchFamily="34" charset="0"/>
              </a:rPr>
              <a:t>Why do films ‘matter’?</a:t>
            </a:r>
          </a:p>
          <a:p>
            <a:pPr marL="0" indent="0" algn="ctr">
              <a:buNone/>
            </a:pPr>
            <a:endParaRPr lang="en-GB" sz="4500">
              <a:solidFill>
                <a:srgbClr val="7030A0"/>
              </a:solidFill>
              <a:latin typeface="Arial Black" panose="020B0A04020102020204" pitchFamily="34" charset="0"/>
            </a:endParaRPr>
          </a:p>
          <a:p>
            <a:pPr marL="0" indent="0" algn="ctr">
              <a:buNone/>
            </a:pPr>
            <a:r>
              <a:rPr lang="en-GB" sz="4800"/>
              <a:t>Timothy Corrigan, </a:t>
            </a:r>
            <a:r>
              <a:rPr lang="en-GB" sz="4800" i="1"/>
              <a:t>A Short Guide to Writing About Film </a:t>
            </a:r>
            <a:endParaRPr lang="en-GB" sz="4800"/>
          </a:p>
          <a:p>
            <a:pPr marL="0" indent="0" algn="ctr">
              <a:buNone/>
            </a:pPr>
            <a:endParaRPr lang="en-GB" sz="4800"/>
          </a:p>
          <a:p>
            <a:pPr marL="0" indent="0" algn="ctr">
              <a:buNone/>
            </a:pPr>
            <a:r>
              <a:rPr lang="en-GB" sz="4800">
                <a:latin typeface="Arial Black" panose="020B0A04020102020204" pitchFamily="34" charset="0"/>
              </a:rPr>
              <a:t>In what ways does Corrigan answer the above questions?</a:t>
            </a:r>
          </a:p>
        </p:txBody>
      </p:sp>
    </p:spTree>
    <p:extLst>
      <p:ext uri="{BB962C8B-B14F-4D97-AF65-F5344CB8AC3E}">
        <p14:creationId xmlns:p14="http://schemas.microsoft.com/office/powerpoint/2010/main" val="1630803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CA5E0-DD50-AF4E-A7B1-7D6CA3C663EF}"/>
              </a:ext>
            </a:extLst>
          </p:cNvPr>
          <p:cNvSpPr>
            <a:spLocks noGrp="1"/>
          </p:cNvSpPr>
          <p:nvPr>
            <p:ph type="title"/>
          </p:nvPr>
        </p:nvSpPr>
        <p:spPr/>
        <p:txBody>
          <a:bodyPr/>
          <a:lstStyle/>
          <a:p>
            <a:r>
              <a:rPr lang="en-US">
                <a:solidFill>
                  <a:srgbClr val="7030A0"/>
                </a:solidFill>
                <a:latin typeface="Arial Black" panose="020B0604020202020204" pitchFamily="34" charset="0"/>
                <a:cs typeface="Arial Black" panose="020B0604020202020204" pitchFamily="34" charset="0"/>
              </a:rPr>
              <a:t>Do movies </a:t>
            </a:r>
            <a:r>
              <a:rPr lang="en-US" i="1" u="sng">
                <a:solidFill>
                  <a:srgbClr val="7030A0"/>
                </a:solidFill>
                <a:latin typeface="Arial Black" panose="020B0604020202020204" pitchFamily="34" charset="0"/>
                <a:cs typeface="Arial Black" panose="020B0604020202020204" pitchFamily="34" charset="0"/>
              </a:rPr>
              <a:t>still</a:t>
            </a:r>
            <a:r>
              <a:rPr lang="en-US">
                <a:solidFill>
                  <a:srgbClr val="7030A0"/>
                </a:solidFill>
                <a:latin typeface="Arial Black" panose="020B0604020202020204" pitchFamily="34" charset="0"/>
                <a:cs typeface="Arial Black" panose="020B0604020202020204" pitchFamily="34" charset="0"/>
              </a:rPr>
              <a:t> matter?</a:t>
            </a:r>
          </a:p>
        </p:txBody>
      </p:sp>
      <p:sp>
        <p:nvSpPr>
          <p:cNvPr id="3" name="Content Placeholder 2">
            <a:extLst>
              <a:ext uri="{FF2B5EF4-FFF2-40B4-BE49-F238E27FC236}">
                <a16:creationId xmlns:a16="http://schemas.microsoft.com/office/drawing/2014/main" id="{D684A1EF-A8FA-8A46-B8A2-6F87F4550630}"/>
              </a:ext>
            </a:extLst>
          </p:cNvPr>
          <p:cNvSpPr>
            <a:spLocks noGrp="1"/>
          </p:cNvSpPr>
          <p:nvPr>
            <p:ph idx="1"/>
          </p:nvPr>
        </p:nvSpPr>
        <p:spPr/>
        <p:txBody>
          <a:bodyPr/>
          <a:lstStyle/>
          <a:p>
            <a:r>
              <a:rPr lang="en-US">
                <a:latin typeface="Arial Black" panose="020B0604020202020204" pitchFamily="34" charset="0"/>
                <a:cs typeface="Arial Black" panose="020B0604020202020204" pitchFamily="34" charset="0"/>
              </a:rPr>
              <a:t>By many estimates, the contemporary video game industry is more lucrative and grosses more than the movie industry.</a:t>
            </a:r>
          </a:p>
          <a:p>
            <a:r>
              <a:rPr lang="en-US">
                <a:latin typeface="Arial Black" panose="020B0604020202020204" pitchFamily="34" charset="0"/>
                <a:cs typeface="Arial Black" panose="020B0604020202020204" pitchFamily="34" charset="0"/>
              </a:rPr>
              <a:t>Streaming sites place increased emphasis on long-running series versus feature films.</a:t>
            </a:r>
          </a:p>
          <a:p>
            <a:r>
              <a:rPr lang="en-US">
                <a:latin typeface="Arial Black" panose="020B0604020202020204" pitchFamily="34" charset="0"/>
                <a:cs typeface="Arial Black" panose="020B0604020202020204" pitchFamily="34" charset="0"/>
              </a:rPr>
              <a:t>Covid-19 has wreaked havoc on the cinema industry.</a:t>
            </a:r>
          </a:p>
          <a:p>
            <a:pPr marL="0" indent="0">
              <a:buNone/>
            </a:pPr>
            <a:endParaRPr lang="en-US">
              <a:latin typeface="Arial Black" panose="020B0604020202020204" pitchFamily="34" charset="0"/>
              <a:cs typeface="Arial Black" panose="020B0604020202020204" pitchFamily="34" charset="0"/>
            </a:endParaRPr>
          </a:p>
          <a:p>
            <a:pPr marL="0" indent="0">
              <a:buNone/>
            </a:pPr>
            <a:endParaRPr lang="en-US">
              <a:latin typeface="Arial Black" panose="020B0604020202020204" pitchFamily="34" charset="0"/>
              <a:cs typeface="Arial Black" panose="020B0604020202020204" pitchFamily="34" charset="0"/>
            </a:endParaRPr>
          </a:p>
          <a:p>
            <a:pPr marL="0" indent="0">
              <a:buNone/>
            </a:pPr>
            <a:endParaRPr lang="en-US">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7058398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294C1-5A60-49E6-8BB6-27FE92578F5E}"/>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FE9BBB49-259C-4CD5-91C3-7E5A984D842B}"/>
              </a:ext>
            </a:extLst>
          </p:cNvPr>
          <p:cNvPicPr>
            <a:picLocks noChangeAspect="1"/>
          </p:cNvPicPr>
          <p:nvPr/>
        </p:nvPicPr>
        <p:blipFill rotWithShape="1">
          <a:blip r:embed="rId2"/>
          <a:srcRect l="9212" t="12767" r="33232" b="2191"/>
          <a:stretch/>
        </p:blipFill>
        <p:spPr>
          <a:xfrm>
            <a:off x="4523976" y="2781152"/>
            <a:ext cx="4620023" cy="4076847"/>
          </a:xfrm>
          <a:prstGeom prst="rect">
            <a:avLst/>
          </a:prstGeom>
        </p:spPr>
      </p:pic>
      <p:pic>
        <p:nvPicPr>
          <p:cNvPr id="6" name="Picture 3" descr="Graphical user interface&#10;&#10;Description automatically generated">
            <a:extLst>
              <a:ext uri="{FF2B5EF4-FFF2-40B4-BE49-F238E27FC236}">
                <a16:creationId xmlns:a16="http://schemas.microsoft.com/office/drawing/2014/main" id="{68C81EFF-2238-44A9-814E-2E0BB150C849}"/>
              </a:ext>
            </a:extLst>
          </p:cNvPr>
          <p:cNvPicPr>
            <a:picLocks noChangeAspect="1"/>
          </p:cNvPicPr>
          <p:nvPr/>
        </p:nvPicPr>
        <p:blipFill>
          <a:blip r:embed="rId3"/>
          <a:stretch>
            <a:fillRect/>
          </a:stretch>
        </p:blipFill>
        <p:spPr>
          <a:xfrm>
            <a:off x="96253" y="347683"/>
            <a:ext cx="5414210" cy="3615445"/>
          </a:xfrm>
          <a:prstGeom prst="rect">
            <a:avLst/>
          </a:prstGeom>
        </p:spPr>
      </p:pic>
    </p:spTree>
    <p:extLst>
      <p:ext uri="{BB962C8B-B14F-4D97-AF65-F5344CB8AC3E}">
        <p14:creationId xmlns:p14="http://schemas.microsoft.com/office/powerpoint/2010/main" val="1399194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CA5E0-DD50-AF4E-A7B1-7D6CA3C663EF}"/>
              </a:ext>
            </a:extLst>
          </p:cNvPr>
          <p:cNvSpPr>
            <a:spLocks noGrp="1"/>
          </p:cNvSpPr>
          <p:nvPr>
            <p:ph type="title"/>
          </p:nvPr>
        </p:nvSpPr>
        <p:spPr>
          <a:xfrm>
            <a:off x="628650" y="-38062"/>
            <a:ext cx="7886700" cy="1325563"/>
          </a:xfrm>
        </p:spPr>
        <p:txBody>
          <a:bodyPr/>
          <a:lstStyle/>
          <a:p>
            <a:r>
              <a:rPr lang="en-US">
                <a:solidFill>
                  <a:srgbClr val="7030A0"/>
                </a:solidFill>
                <a:latin typeface="Arial Black" panose="020B0604020202020204" pitchFamily="34" charset="0"/>
                <a:cs typeface="Arial Black" panose="020B0604020202020204" pitchFamily="34" charset="0"/>
              </a:rPr>
              <a:t>Do movies </a:t>
            </a:r>
            <a:r>
              <a:rPr lang="en-US" i="1" u="sng">
                <a:solidFill>
                  <a:srgbClr val="7030A0"/>
                </a:solidFill>
                <a:latin typeface="Arial Black" panose="020B0604020202020204" pitchFamily="34" charset="0"/>
                <a:cs typeface="Arial Black" panose="020B0604020202020204" pitchFamily="34" charset="0"/>
              </a:rPr>
              <a:t>still</a:t>
            </a:r>
            <a:r>
              <a:rPr lang="en-US">
                <a:solidFill>
                  <a:srgbClr val="7030A0"/>
                </a:solidFill>
                <a:latin typeface="Arial Black" panose="020B0604020202020204" pitchFamily="34" charset="0"/>
                <a:cs typeface="Arial Black" panose="020B0604020202020204" pitchFamily="34" charset="0"/>
              </a:rPr>
              <a:t> matter?</a:t>
            </a:r>
          </a:p>
        </p:txBody>
      </p:sp>
      <p:pic>
        <p:nvPicPr>
          <p:cNvPr id="7" name="Picture 6">
            <a:extLst>
              <a:ext uri="{FF2B5EF4-FFF2-40B4-BE49-F238E27FC236}">
                <a16:creationId xmlns:a16="http://schemas.microsoft.com/office/drawing/2014/main" id="{BD2531F6-FDED-F04B-970E-99FEA81DD895}"/>
              </a:ext>
            </a:extLst>
          </p:cNvPr>
          <p:cNvPicPr>
            <a:picLocks noChangeAspect="1"/>
          </p:cNvPicPr>
          <p:nvPr/>
        </p:nvPicPr>
        <p:blipFill>
          <a:blip r:embed="rId2"/>
          <a:stretch>
            <a:fillRect/>
          </a:stretch>
        </p:blipFill>
        <p:spPr>
          <a:xfrm>
            <a:off x="628650" y="1041990"/>
            <a:ext cx="2476500" cy="3657600"/>
          </a:xfrm>
          <a:prstGeom prst="rect">
            <a:avLst/>
          </a:prstGeom>
        </p:spPr>
      </p:pic>
      <p:sp>
        <p:nvSpPr>
          <p:cNvPr id="9" name="TextBox 8">
            <a:extLst>
              <a:ext uri="{FF2B5EF4-FFF2-40B4-BE49-F238E27FC236}">
                <a16:creationId xmlns:a16="http://schemas.microsoft.com/office/drawing/2014/main" id="{FCE77478-E8DB-7D41-B3FB-59725147B717}"/>
              </a:ext>
            </a:extLst>
          </p:cNvPr>
          <p:cNvSpPr txBox="1"/>
          <p:nvPr/>
        </p:nvSpPr>
        <p:spPr>
          <a:xfrm>
            <a:off x="252523" y="4880534"/>
            <a:ext cx="8638953" cy="1569660"/>
          </a:xfrm>
          <a:prstGeom prst="rect">
            <a:avLst/>
          </a:prstGeom>
          <a:noFill/>
        </p:spPr>
        <p:txBody>
          <a:bodyPr wrap="square">
            <a:spAutoFit/>
          </a:bodyPr>
          <a:lstStyle/>
          <a:p>
            <a:pPr algn="l" fontAlgn="base"/>
            <a:br>
              <a:rPr lang="en-GB" sz="2400" b="0" i="0" dirty="0">
                <a:solidFill>
                  <a:srgbClr val="121212"/>
                </a:solidFill>
                <a:effectLst/>
                <a:latin typeface="Tinos"/>
              </a:rPr>
            </a:br>
            <a:endParaRPr lang="en-GB" sz="2400" b="0" i="0" dirty="0">
              <a:solidFill>
                <a:srgbClr val="121212"/>
              </a:solidFill>
              <a:effectLst/>
              <a:latin typeface="Tinos"/>
            </a:endParaRPr>
          </a:p>
          <a:p>
            <a:pPr algn="l" fontAlgn="base"/>
            <a:r>
              <a:rPr lang="en-US" sz="2400" b="0" i="0" dirty="0">
                <a:solidFill>
                  <a:srgbClr val="121212"/>
                </a:solidFill>
                <a:effectLst/>
                <a:latin typeface="GH Guardian Headline"/>
              </a:rPr>
              <a:t>Steve Rose, ‘</a:t>
            </a:r>
            <a:r>
              <a:rPr lang="en-GB" sz="2400" b="0" i="1" dirty="0">
                <a:solidFill>
                  <a:srgbClr val="121212"/>
                </a:solidFill>
                <a:effectLst/>
                <a:latin typeface="GH Guardian Headline"/>
              </a:rPr>
              <a:t>The Eight Hundred</a:t>
            </a:r>
            <a:r>
              <a:rPr lang="en-GB" sz="2400" b="0" i="0" dirty="0">
                <a:solidFill>
                  <a:srgbClr val="121212"/>
                </a:solidFill>
                <a:effectLst/>
                <a:latin typeface="GH Guardian Headline"/>
              </a:rPr>
              <a:t>: how China's blockbusters became a new political battleground</a:t>
            </a:r>
            <a:r>
              <a:rPr lang="en-US" sz="2400" b="0" i="0" dirty="0">
                <a:solidFill>
                  <a:srgbClr val="121212"/>
                </a:solidFill>
                <a:effectLst/>
                <a:latin typeface="GH Guardian Headline"/>
              </a:rPr>
              <a:t>,’ </a:t>
            </a:r>
            <a:r>
              <a:rPr lang="en-US" sz="2400" b="0" i="1" dirty="0">
                <a:solidFill>
                  <a:srgbClr val="121212"/>
                </a:solidFill>
                <a:effectLst/>
                <a:latin typeface="GH Guardian Headline"/>
              </a:rPr>
              <a:t>The Guardian</a:t>
            </a:r>
            <a:r>
              <a:rPr lang="en-US" sz="2400" b="0" dirty="0">
                <a:solidFill>
                  <a:srgbClr val="121212"/>
                </a:solidFill>
                <a:effectLst/>
                <a:latin typeface="GH Guardian Headline"/>
              </a:rPr>
              <a:t>, 18 September 2020</a:t>
            </a:r>
            <a:endParaRPr lang="en-GB" sz="2400" b="0" i="0" dirty="0">
              <a:solidFill>
                <a:srgbClr val="121212"/>
              </a:solidFill>
              <a:effectLst/>
              <a:latin typeface="GH Guardian Headline"/>
            </a:endParaRPr>
          </a:p>
        </p:txBody>
      </p:sp>
      <p:sp>
        <p:nvSpPr>
          <p:cNvPr id="5" name="Content Placeholder 4">
            <a:extLst>
              <a:ext uri="{FF2B5EF4-FFF2-40B4-BE49-F238E27FC236}">
                <a16:creationId xmlns:a16="http://schemas.microsoft.com/office/drawing/2014/main" id="{DD2ECCF2-1EBB-4DB5-B4CE-8319E35990D9}"/>
              </a:ext>
            </a:extLst>
          </p:cNvPr>
          <p:cNvSpPr>
            <a:spLocks noGrp="1"/>
          </p:cNvSpPr>
          <p:nvPr>
            <p:ph idx="1"/>
          </p:nvPr>
        </p:nvSpPr>
        <p:spPr/>
        <p:txBody>
          <a:bodyPr/>
          <a:lstStyle/>
          <a:p>
            <a:endParaRPr lang="en-GB" dirty="0"/>
          </a:p>
        </p:txBody>
      </p:sp>
      <p:pic>
        <p:nvPicPr>
          <p:cNvPr id="8" name="Picture 7">
            <a:extLst>
              <a:ext uri="{FF2B5EF4-FFF2-40B4-BE49-F238E27FC236}">
                <a16:creationId xmlns:a16="http://schemas.microsoft.com/office/drawing/2014/main" id="{E5BEF6A5-F127-4D46-9A52-66FA2CB96500}"/>
              </a:ext>
            </a:extLst>
          </p:cNvPr>
          <p:cNvPicPr>
            <a:picLocks noChangeAspect="1"/>
          </p:cNvPicPr>
          <p:nvPr/>
        </p:nvPicPr>
        <p:blipFill rotWithShape="1">
          <a:blip r:embed="rId3"/>
          <a:srcRect l="33958" t="23782" r="34737" b="8581"/>
          <a:stretch/>
        </p:blipFill>
        <p:spPr>
          <a:xfrm>
            <a:off x="4392528" y="1041990"/>
            <a:ext cx="3524251" cy="4547580"/>
          </a:xfrm>
          <a:prstGeom prst="rect">
            <a:avLst/>
          </a:prstGeom>
        </p:spPr>
      </p:pic>
    </p:spTree>
    <p:extLst>
      <p:ext uri="{BB962C8B-B14F-4D97-AF65-F5344CB8AC3E}">
        <p14:creationId xmlns:p14="http://schemas.microsoft.com/office/powerpoint/2010/main" val="4048426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CA5E0-DD50-AF4E-A7B1-7D6CA3C663EF}"/>
              </a:ext>
            </a:extLst>
          </p:cNvPr>
          <p:cNvSpPr>
            <a:spLocks noGrp="1"/>
          </p:cNvSpPr>
          <p:nvPr>
            <p:ph type="title"/>
          </p:nvPr>
        </p:nvSpPr>
        <p:spPr>
          <a:xfrm>
            <a:off x="3522035" y="-159729"/>
            <a:ext cx="6220046" cy="1690689"/>
          </a:xfrm>
        </p:spPr>
        <p:txBody>
          <a:bodyPr>
            <a:normAutofit/>
          </a:bodyPr>
          <a:lstStyle/>
          <a:p>
            <a:r>
              <a:rPr lang="en-US" sz="3200">
                <a:solidFill>
                  <a:srgbClr val="7030A0"/>
                </a:solidFill>
                <a:latin typeface="Arial Black" panose="020B0604020202020204" pitchFamily="34" charset="0"/>
                <a:cs typeface="Arial Black" panose="020B0604020202020204" pitchFamily="34" charset="0"/>
              </a:rPr>
              <a:t>Do movies </a:t>
            </a:r>
            <a:r>
              <a:rPr lang="en-US" sz="3200" i="1" u="sng">
                <a:solidFill>
                  <a:srgbClr val="7030A0"/>
                </a:solidFill>
                <a:latin typeface="Arial Black" panose="020B0604020202020204" pitchFamily="34" charset="0"/>
                <a:cs typeface="Arial Black" panose="020B0604020202020204" pitchFamily="34" charset="0"/>
              </a:rPr>
              <a:t>still</a:t>
            </a:r>
            <a:r>
              <a:rPr lang="en-US" sz="3200">
                <a:solidFill>
                  <a:srgbClr val="7030A0"/>
                </a:solidFill>
                <a:latin typeface="Arial Black" panose="020B0604020202020204" pitchFamily="34" charset="0"/>
                <a:cs typeface="Arial Black" panose="020B0604020202020204" pitchFamily="34" charset="0"/>
              </a:rPr>
              <a:t> matter?</a:t>
            </a:r>
          </a:p>
        </p:txBody>
      </p:sp>
      <p:sp>
        <p:nvSpPr>
          <p:cNvPr id="3" name="Content Placeholder 2">
            <a:extLst>
              <a:ext uri="{FF2B5EF4-FFF2-40B4-BE49-F238E27FC236}">
                <a16:creationId xmlns:a16="http://schemas.microsoft.com/office/drawing/2014/main" id="{D684A1EF-A8FA-8A46-B8A2-6F87F4550630}"/>
              </a:ext>
            </a:extLst>
          </p:cNvPr>
          <p:cNvSpPr>
            <a:spLocks noGrp="1"/>
          </p:cNvSpPr>
          <p:nvPr>
            <p:ph idx="1"/>
          </p:nvPr>
        </p:nvSpPr>
        <p:spPr>
          <a:xfrm>
            <a:off x="4572000" y="1209454"/>
            <a:ext cx="4120116" cy="5711252"/>
          </a:xfrm>
        </p:spPr>
        <p:txBody>
          <a:bodyPr>
            <a:normAutofit/>
          </a:bodyPr>
          <a:lstStyle/>
          <a:p>
            <a:pPr marL="0" indent="0" fontAlgn="base">
              <a:buNone/>
            </a:pPr>
            <a:r>
              <a:rPr lang="en-US" sz="1800">
                <a:solidFill>
                  <a:srgbClr val="121212"/>
                </a:solidFill>
                <a:latin typeface="GuardianTextEgyptian"/>
              </a:rPr>
              <a:t>“</a:t>
            </a:r>
            <a:r>
              <a:rPr lang="en-GB" sz="1800" b="0" i="1">
                <a:solidFill>
                  <a:srgbClr val="121212"/>
                </a:solidFill>
                <a:effectLst/>
                <a:latin typeface="GuardianTextEgyptian"/>
              </a:rPr>
              <a:t>The Eight Hundred</a:t>
            </a:r>
            <a:r>
              <a:rPr lang="en-GB" sz="1800" b="0" i="0">
                <a:solidFill>
                  <a:srgbClr val="121212"/>
                </a:solidFill>
                <a:effectLst/>
                <a:latin typeface="GuardianTextEgyptian"/>
              </a:rPr>
              <a:t> depicts the legendary defence of the Sihang warehouse in Shanghai, where, in 1937, an isolated battalion of Chinese soldiers held out against the invading Japanese for four days and, as the film would have it, “restored the pride of a nation”. China’s film industry might also take some pride in The Eight Hundred. Shot entirely on the giant-screen Imax format (a first for a Chinese movie), it took 10 years to make, with a reported budget of $80m.</a:t>
            </a:r>
            <a:endParaRPr lang="en-US" sz="1800" b="0" i="0">
              <a:solidFill>
                <a:srgbClr val="121212"/>
              </a:solidFill>
              <a:effectLst/>
              <a:latin typeface="GuardianTextEgyptian"/>
            </a:endParaRPr>
          </a:p>
          <a:p>
            <a:pPr marL="0" indent="0" fontAlgn="base">
              <a:buNone/>
            </a:pPr>
            <a:r>
              <a:rPr lang="en-US" sz="1800" b="0" i="0">
                <a:solidFill>
                  <a:srgbClr val="121212"/>
                </a:solidFill>
                <a:effectLst/>
                <a:latin typeface="GuardianTextEgyptian"/>
              </a:rPr>
              <a:t>	“</a:t>
            </a:r>
            <a:r>
              <a:rPr lang="en-GB" sz="1800" b="0" i="0">
                <a:solidFill>
                  <a:srgbClr val="121212"/>
                </a:solidFill>
                <a:effectLst/>
                <a:latin typeface="GuardianTextEgyptian"/>
              </a:rPr>
              <a:t>You can see where the money went. There are huge, often violent action set-pieces. The Shanghai set – a huge project that took 18 months to build – is detailed and convincing, especially the foreign concession area, populated by Europeans and Americans as well as Chinese civilians. </a:t>
            </a:r>
            <a:endParaRPr lang="en-US" sz="1800">
              <a:cs typeface="Arial Black" panose="020B0604020202020204" pitchFamily="34" charset="0"/>
            </a:endParaRPr>
          </a:p>
          <a:p>
            <a:pPr marL="0" indent="0">
              <a:buNone/>
            </a:pPr>
            <a:endParaRPr lang="en-US">
              <a:latin typeface="Arial Black" panose="020B0604020202020204" pitchFamily="34" charset="0"/>
              <a:cs typeface="Arial Black" panose="020B0604020202020204" pitchFamily="34" charset="0"/>
            </a:endParaRPr>
          </a:p>
        </p:txBody>
      </p:sp>
      <p:pic>
        <p:nvPicPr>
          <p:cNvPr id="7" name="Picture 6">
            <a:extLst>
              <a:ext uri="{FF2B5EF4-FFF2-40B4-BE49-F238E27FC236}">
                <a16:creationId xmlns:a16="http://schemas.microsoft.com/office/drawing/2014/main" id="{BD2531F6-FDED-F04B-970E-99FEA81DD895}"/>
              </a:ext>
            </a:extLst>
          </p:cNvPr>
          <p:cNvPicPr>
            <a:picLocks noChangeAspect="1"/>
          </p:cNvPicPr>
          <p:nvPr/>
        </p:nvPicPr>
        <p:blipFill>
          <a:blip r:embed="rId2"/>
          <a:stretch>
            <a:fillRect/>
          </a:stretch>
        </p:blipFill>
        <p:spPr>
          <a:xfrm>
            <a:off x="0" y="0"/>
            <a:ext cx="2770476" cy="4091780"/>
          </a:xfrm>
          <a:prstGeom prst="rect">
            <a:avLst/>
          </a:prstGeom>
        </p:spPr>
      </p:pic>
      <p:pic>
        <p:nvPicPr>
          <p:cNvPr id="4" name="Picture 3">
            <a:extLst>
              <a:ext uri="{FF2B5EF4-FFF2-40B4-BE49-F238E27FC236}">
                <a16:creationId xmlns:a16="http://schemas.microsoft.com/office/drawing/2014/main" id="{8CF1F96B-A84B-A243-AAD6-02613F366EA0}"/>
              </a:ext>
            </a:extLst>
          </p:cNvPr>
          <p:cNvPicPr>
            <a:picLocks noChangeAspect="1"/>
          </p:cNvPicPr>
          <p:nvPr/>
        </p:nvPicPr>
        <p:blipFill>
          <a:blip r:embed="rId3"/>
          <a:stretch>
            <a:fillRect/>
          </a:stretch>
        </p:blipFill>
        <p:spPr>
          <a:xfrm>
            <a:off x="0" y="4091780"/>
            <a:ext cx="4238625" cy="2828925"/>
          </a:xfrm>
          <a:prstGeom prst="rect">
            <a:avLst/>
          </a:prstGeom>
        </p:spPr>
      </p:pic>
    </p:spTree>
    <p:extLst>
      <p:ext uri="{BB962C8B-B14F-4D97-AF65-F5344CB8AC3E}">
        <p14:creationId xmlns:p14="http://schemas.microsoft.com/office/powerpoint/2010/main" val="595894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8363B-DC70-AF41-9EDB-38C9D041D55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6B0E6A7-86EF-3C4D-93B6-E29FFE33DE20}"/>
              </a:ext>
            </a:extLst>
          </p:cNvPr>
          <p:cNvSpPr>
            <a:spLocks noGrp="1"/>
          </p:cNvSpPr>
          <p:nvPr>
            <p:ph idx="1"/>
          </p:nvPr>
        </p:nvSpPr>
        <p:spPr>
          <a:xfrm>
            <a:off x="628650" y="2698011"/>
            <a:ext cx="7886700" cy="3478951"/>
          </a:xfrm>
        </p:spPr>
        <p:txBody>
          <a:bodyPr>
            <a:normAutofit fontScale="77500" lnSpcReduction="20000"/>
          </a:bodyPr>
          <a:lstStyle/>
          <a:p>
            <a:pPr marL="0" indent="0">
              <a:buNone/>
            </a:pPr>
            <a:r>
              <a:rPr lang="en-US" b="0" i="0" dirty="0">
                <a:solidFill>
                  <a:srgbClr val="121212"/>
                </a:solidFill>
                <a:effectLst/>
                <a:latin typeface="GuardianTextEgyptian"/>
              </a:rPr>
              <a:t>“</a:t>
            </a:r>
            <a:r>
              <a:rPr lang="en-GB" b="0" i="1" dirty="0">
                <a:solidFill>
                  <a:srgbClr val="121212"/>
                </a:solidFill>
                <a:effectLst/>
                <a:latin typeface="GuardianTextEgyptian"/>
              </a:rPr>
              <a:t>The Eight Hundred</a:t>
            </a:r>
            <a:r>
              <a:rPr lang="en-GB" b="0" i="0" dirty="0">
                <a:solidFill>
                  <a:srgbClr val="121212"/>
                </a:solidFill>
                <a:effectLst/>
                <a:latin typeface="GuardianTextEgyptian"/>
              </a:rPr>
              <a:t>’s success is not quite as straightforward, though. The movie was scheduled to open the Shanghai film festival in June 2019, but its release was suddenly cancelled just days before, owing to “technical difficulties”. One of the problems with the </a:t>
            </a:r>
            <a:r>
              <a:rPr lang="en-GB" b="0" i="0" dirty="0" err="1">
                <a:solidFill>
                  <a:srgbClr val="121212"/>
                </a:solidFill>
                <a:effectLst/>
                <a:latin typeface="GuardianTextEgyptian"/>
              </a:rPr>
              <a:t>Sihang</a:t>
            </a:r>
            <a:r>
              <a:rPr lang="en-GB" b="0" i="0" dirty="0">
                <a:solidFill>
                  <a:srgbClr val="121212"/>
                </a:solidFill>
                <a:effectLst/>
                <a:latin typeface="GuardianTextEgyptian"/>
              </a:rPr>
              <a:t> warehouse story is that the resisting Chinese forces were from the nationalist side, the Kuomintang, who were later defeated by Mao’s communists and retreated to Taiwan in 1949. At one point, the soldiers rally round the flag, Iwo Jima-style, as the Japanese try to shoot it down – except the flag is that of the Republic of China (red, with a white sun on a blue square in the corner). It is now the national flag of Taiwan. Last year was the 70th anniversary of the People’s Republic of China, so for the ruling Communist party to be glorifying the future founders of Taiwan was not a good look.</a:t>
            </a:r>
            <a:endParaRPr lang="en-US" dirty="0"/>
          </a:p>
        </p:txBody>
      </p:sp>
      <p:pic>
        <p:nvPicPr>
          <p:cNvPr id="4" name="Picture 3">
            <a:extLst>
              <a:ext uri="{FF2B5EF4-FFF2-40B4-BE49-F238E27FC236}">
                <a16:creationId xmlns:a16="http://schemas.microsoft.com/office/drawing/2014/main" id="{9E4CF821-6E52-4243-92D4-23F42409F8AE}"/>
              </a:ext>
            </a:extLst>
          </p:cNvPr>
          <p:cNvPicPr>
            <a:picLocks noChangeAspect="1"/>
          </p:cNvPicPr>
          <p:nvPr/>
        </p:nvPicPr>
        <p:blipFill>
          <a:blip r:embed="rId2"/>
          <a:stretch>
            <a:fillRect/>
          </a:stretch>
        </p:blipFill>
        <p:spPr>
          <a:xfrm>
            <a:off x="2625467" y="0"/>
            <a:ext cx="4238625" cy="2543175"/>
          </a:xfrm>
          <a:prstGeom prst="rect">
            <a:avLst/>
          </a:prstGeom>
        </p:spPr>
      </p:pic>
    </p:spTree>
    <p:extLst>
      <p:ext uri="{BB962C8B-B14F-4D97-AF65-F5344CB8AC3E}">
        <p14:creationId xmlns:p14="http://schemas.microsoft.com/office/powerpoint/2010/main" val="2996112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8363B-DC70-AF41-9EDB-38C9D041D55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6B0E6A7-86EF-3C4D-93B6-E29FFE33DE20}"/>
              </a:ext>
            </a:extLst>
          </p:cNvPr>
          <p:cNvSpPr>
            <a:spLocks noGrp="1"/>
          </p:cNvSpPr>
          <p:nvPr>
            <p:ph idx="1"/>
          </p:nvPr>
        </p:nvSpPr>
        <p:spPr>
          <a:xfrm>
            <a:off x="628650" y="2698011"/>
            <a:ext cx="7886700" cy="3794863"/>
          </a:xfrm>
        </p:spPr>
        <p:txBody>
          <a:bodyPr>
            <a:normAutofit fontScale="77500" lnSpcReduction="20000"/>
          </a:bodyPr>
          <a:lstStyle/>
          <a:p>
            <a:pPr marL="0" indent="0" fontAlgn="base">
              <a:buNone/>
            </a:pPr>
            <a:r>
              <a:rPr lang="en-US" b="0" i="0" dirty="0">
                <a:solidFill>
                  <a:srgbClr val="121212"/>
                </a:solidFill>
                <a:effectLst/>
                <a:latin typeface="GuardianTextEgyptian"/>
              </a:rPr>
              <a:t>“</a:t>
            </a:r>
            <a:r>
              <a:rPr lang="en-GB" b="0" i="0" dirty="0">
                <a:solidFill>
                  <a:srgbClr val="121212"/>
                </a:solidFill>
                <a:effectLst/>
                <a:latin typeface="GuardianTextEgyptian"/>
              </a:rPr>
              <a:t>In a revealing comment, the secretary general of the China Red Culture Research Association, a government-affiliated group, reportedly </a:t>
            </a:r>
            <a:r>
              <a:rPr lang="en-GB" b="0" i="0" u="none" strike="noStrike" dirty="0">
                <a:solidFill>
                  <a:srgbClr val="6B5840"/>
                </a:solidFill>
                <a:effectLst/>
                <a:latin typeface="GuardianTextEgyptian"/>
                <a:hlinkClick r:id="rId2"/>
              </a:rPr>
              <a:t>said</a:t>
            </a:r>
            <a:r>
              <a:rPr lang="en-GB" b="0" i="0" dirty="0">
                <a:solidFill>
                  <a:srgbClr val="121212"/>
                </a:solidFill>
                <a:effectLst/>
                <a:latin typeface="GuardianTextEgyptian"/>
              </a:rPr>
              <a:t> of the film: “</a:t>
            </a:r>
            <a:r>
              <a:rPr lang="en-GB" b="1" i="0" dirty="0">
                <a:solidFill>
                  <a:srgbClr val="121212"/>
                </a:solidFill>
                <a:effectLst/>
                <a:latin typeface="GuardianTextEgyptian"/>
              </a:rPr>
              <a:t>It is a reversal of history and misleads the audience. If left unchecked, it will certainly deprive the entire Communist party of its historical basis. Once the party’s leadership is lost, the Chinese nation is bound to fall into the deep, miserable abyss of colonised and semi-colonised countries</a:t>
            </a:r>
            <a:r>
              <a:rPr lang="en-GB" b="0" i="0" dirty="0">
                <a:solidFill>
                  <a:srgbClr val="121212"/>
                </a:solidFill>
                <a:effectLst/>
                <a:latin typeface="GuardianTextEgyptian"/>
              </a:rPr>
              <a:t>.”</a:t>
            </a:r>
            <a:endParaRPr lang="en-US" b="0" i="0" dirty="0">
              <a:solidFill>
                <a:srgbClr val="121212"/>
              </a:solidFill>
              <a:effectLst/>
              <a:latin typeface="GuardianTextEgyptian"/>
            </a:endParaRPr>
          </a:p>
          <a:p>
            <a:pPr marL="0" indent="0" fontAlgn="base">
              <a:buNone/>
            </a:pPr>
            <a:r>
              <a:rPr lang="en-US" b="0" i="0" dirty="0">
                <a:solidFill>
                  <a:srgbClr val="121212"/>
                </a:solidFill>
                <a:effectLst/>
                <a:latin typeface="GuardianTextEgyptian"/>
              </a:rPr>
              <a:t>		“</a:t>
            </a:r>
            <a:r>
              <a:rPr lang="en-GB" b="0" i="1" dirty="0">
                <a:solidFill>
                  <a:srgbClr val="121212"/>
                </a:solidFill>
                <a:effectLst/>
                <a:latin typeface="GuardianTextEgyptian"/>
              </a:rPr>
              <a:t>The Eight Hundred</a:t>
            </a:r>
            <a:r>
              <a:rPr lang="en-GB" b="0" i="0" dirty="0">
                <a:solidFill>
                  <a:srgbClr val="121212"/>
                </a:solidFill>
                <a:effectLst/>
                <a:latin typeface="GuardianTextEgyptian"/>
              </a:rPr>
              <a:t>’s history had to be rewritten. It is impossible to know what was changed, but in the finished movie much is made of the support of the Chinese civilians across the river, who catapult over supplies and lift spirits. As for the troublesome flag, it is usually seen from a distance, and is conspicuously missing its white sun symbol.</a:t>
            </a:r>
          </a:p>
          <a:p>
            <a:pPr marL="0" indent="0">
              <a:buNone/>
            </a:pPr>
            <a:endParaRPr lang="en-US" dirty="0"/>
          </a:p>
        </p:txBody>
      </p:sp>
      <p:pic>
        <p:nvPicPr>
          <p:cNvPr id="4" name="Picture 3">
            <a:extLst>
              <a:ext uri="{FF2B5EF4-FFF2-40B4-BE49-F238E27FC236}">
                <a16:creationId xmlns:a16="http://schemas.microsoft.com/office/drawing/2014/main" id="{9E4CF821-6E52-4243-92D4-23F42409F8AE}"/>
              </a:ext>
            </a:extLst>
          </p:cNvPr>
          <p:cNvPicPr>
            <a:picLocks noChangeAspect="1"/>
          </p:cNvPicPr>
          <p:nvPr/>
        </p:nvPicPr>
        <p:blipFill>
          <a:blip r:embed="rId3"/>
          <a:stretch>
            <a:fillRect/>
          </a:stretch>
        </p:blipFill>
        <p:spPr>
          <a:xfrm>
            <a:off x="2625467" y="0"/>
            <a:ext cx="4238625" cy="2543175"/>
          </a:xfrm>
          <a:prstGeom prst="rect">
            <a:avLst/>
          </a:prstGeom>
        </p:spPr>
      </p:pic>
    </p:spTree>
    <p:extLst>
      <p:ext uri="{BB962C8B-B14F-4D97-AF65-F5344CB8AC3E}">
        <p14:creationId xmlns:p14="http://schemas.microsoft.com/office/powerpoint/2010/main" val="2126291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CC795-43BC-0E4E-86F9-3A235DBEAEFB}"/>
              </a:ext>
            </a:extLst>
          </p:cNvPr>
          <p:cNvSpPr>
            <a:spLocks noGrp="1"/>
          </p:cNvSpPr>
          <p:nvPr>
            <p:ph type="title"/>
          </p:nvPr>
        </p:nvSpPr>
        <p:spPr/>
        <p:txBody>
          <a:bodyPr/>
          <a:lstStyle/>
          <a:p>
            <a:r>
              <a:rPr lang="en-US" i="1"/>
              <a:t>The Story of Film: An Odyssey</a:t>
            </a:r>
          </a:p>
        </p:txBody>
      </p:sp>
      <p:sp>
        <p:nvSpPr>
          <p:cNvPr id="3" name="Content Placeholder 2">
            <a:extLst>
              <a:ext uri="{FF2B5EF4-FFF2-40B4-BE49-F238E27FC236}">
                <a16:creationId xmlns:a16="http://schemas.microsoft.com/office/drawing/2014/main" id="{922082C0-3EFA-1341-B1C7-BF37D2AC9FCB}"/>
              </a:ext>
            </a:extLst>
          </p:cNvPr>
          <p:cNvSpPr>
            <a:spLocks noGrp="1"/>
          </p:cNvSpPr>
          <p:nvPr>
            <p:ph idx="1"/>
          </p:nvPr>
        </p:nvSpPr>
        <p:spPr/>
        <p:txBody>
          <a:bodyPr/>
          <a:lstStyle/>
          <a:p>
            <a:pPr marL="0" indent="0">
              <a:buNone/>
            </a:pPr>
            <a:endParaRPr lang="en-US" dirty="0"/>
          </a:p>
        </p:txBody>
      </p:sp>
      <p:pic>
        <p:nvPicPr>
          <p:cNvPr id="4" name="Picture 3">
            <a:extLst>
              <a:ext uri="{FF2B5EF4-FFF2-40B4-BE49-F238E27FC236}">
                <a16:creationId xmlns:a16="http://schemas.microsoft.com/office/drawing/2014/main" id="{F57C1998-0EE0-654B-BA80-5439B1BC9593}"/>
              </a:ext>
            </a:extLst>
          </p:cNvPr>
          <p:cNvPicPr>
            <a:picLocks noChangeAspect="1"/>
          </p:cNvPicPr>
          <p:nvPr/>
        </p:nvPicPr>
        <p:blipFill>
          <a:blip r:embed="rId2"/>
          <a:stretch>
            <a:fillRect/>
          </a:stretch>
        </p:blipFill>
        <p:spPr>
          <a:xfrm>
            <a:off x="1413072" y="1985211"/>
            <a:ext cx="6317856" cy="3563271"/>
          </a:xfrm>
          <a:prstGeom prst="rect">
            <a:avLst/>
          </a:prstGeom>
        </p:spPr>
      </p:pic>
    </p:spTree>
    <p:extLst>
      <p:ext uri="{BB962C8B-B14F-4D97-AF65-F5344CB8AC3E}">
        <p14:creationId xmlns:p14="http://schemas.microsoft.com/office/powerpoint/2010/main" val="25361479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ADF48-D544-4F94-AC59-33176D0A6E0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1F61817-8D0B-4A69-A513-D60243F82A88}"/>
              </a:ext>
            </a:extLst>
          </p:cNvPr>
          <p:cNvSpPr>
            <a:spLocks noGrp="1"/>
          </p:cNvSpPr>
          <p:nvPr>
            <p:ph idx="1"/>
          </p:nvPr>
        </p:nvSpPr>
        <p:spPr/>
        <p:txBody>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https://www.clickview.co.uk/</a:t>
            </a:r>
            <a:endParaRPr lang="en-GB" dirty="0"/>
          </a:p>
          <a:p>
            <a:endParaRPr lang="en-GB" dirty="0"/>
          </a:p>
          <a:p>
            <a:r>
              <a:rPr lang="en-GB" dirty="0"/>
              <a:t>Huge library of films; have a look and lecturers may be able to share them with you.</a:t>
            </a:r>
          </a:p>
        </p:txBody>
      </p:sp>
      <p:pic>
        <p:nvPicPr>
          <p:cNvPr id="4" name="Picture 3">
            <a:extLst>
              <a:ext uri="{FF2B5EF4-FFF2-40B4-BE49-F238E27FC236}">
                <a16:creationId xmlns:a16="http://schemas.microsoft.com/office/drawing/2014/main" id="{815AE09F-4BFB-47E2-B463-9E44B27EA73B}"/>
              </a:ext>
            </a:extLst>
          </p:cNvPr>
          <p:cNvPicPr>
            <a:picLocks noChangeAspect="1"/>
          </p:cNvPicPr>
          <p:nvPr/>
        </p:nvPicPr>
        <p:blipFill>
          <a:blip r:embed="rId3"/>
          <a:stretch>
            <a:fillRect/>
          </a:stretch>
        </p:blipFill>
        <p:spPr>
          <a:xfrm>
            <a:off x="4379495" y="295568"/>
            <a:ext cx="4680284" cy="2925178"/>
          </a:xfrm>
          <a:prstGeom prst="rect">
            <a:avLst/>
          </a:prstGeom>
        </p:spPr>
      </p:pic>
    </p:spTree>
    <p:extLst>
      <p:ext uri="{BB962C8B-B14F-4D97-AF65-F5344CB8AC3E}">
        <p14:creationId xmlns:p14="http://schemas.microsoft.com/office/powerpoint/2010/main" val="3428462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Part </a:t>
            </a:r>
            <a:r>
              <a:rPr lang="en-US"/>
              <a:t>Three</a:t>
            </a:r>
            <a:r>
              <a:rPr lang="en-GB"/>
              <a:t> </a:t>
            </a:r>
          </a:p>
        </p:txBody>
      </p:sp>
      <p:sp>
        <p:nvSpPr>
          <p:cNvPr id="3" name="Content Placeholder 2"/>
          <p:cNvSpPr>
            <a:spLocks noGrp="1"/>
          </p:cNvSpPr>
          <p:nvPr>
            <p:ph idx="1"/>
          </p:nvPr>
        </p:nvSpPr>
        <p:spPr/>
        <p:txBody>
          <a:bodyPr>
            <a:normAutofit/>
          </a:bodyPr>
          <a:lstStyle/>
          <a:p>
            <a:pPr marL="0" indent="0" algn="ctr">
              <a:buNone/>
            </a:pPr>
            <a:r>
              <a:rPr lang="en-GB" sz="4500">
                <a:solidFill>
                  <a:srgbClr val="7030A0"/>
                </a:solidFill>
                <a:latin typeface="Arial Black" panose="020B0A04020102020204" pitchFamily="34" charset="0"/>
              </a:rPr>
              <a:t>Why write about film and history? </a:t>
            </a:r>
          </a:p>
        </p:txBody>
      </p:sp>
    </p:spTree>
    <p:extLst>
      <p:ext uri="{BB962C8B-B14F-4D97-AF65-F5344CB8AC3E}">
        <p14:creationId xmlns:p14="http://schemas.microsoft.com/office/powerpoint/2010/main" val="32689195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365126"/>
            <a:ext cx="7886700" cy="5299777"/>
          </a:xfrm>
        </p:spPr>
        <p:txBody>
          <a:bodyPr>
            <a:noAutofit/>
          </a:bodyPr>
          <a:lstStyle/>
          <a:p>
            <a:r>
              <a:rPr lang="en-GB">
                <a:solidFill>
                  <a:srgbClr val="7030A0"/>
                </a:solidFill>
                <a:latin typeface="Arial Black" panose="020B0A04020102020204" pitchFamily="34" charset="0"/>
              </a:rPr>
              <a:t>What </a:t>
            </a:r>
            <a:r>
              <a:rPr lang="en-US">
                <a:solidFill>
                  <a:srgbClr val="7030A0"/>
                </a:solidFill>
                <a:latin typeface="Arial Black" panose="020B0A04020102020204" pitchFamily="34" charset="0"/>
              </a:rPr>
              <a:t>were your impressions of this week’s assigned films </a:t>
            </a:r>
            <a:r>
              <a:rPr lang="en-US" i="1">
                <a:solidFill>
                  <a:srgbClr val="7030A0"/>
                </a:solidFill>
                <a:latin typeface="Arial Black" panose="020B0A04020102020204" pitchFamily="34" charset="0"/>
              </a:rPr>
              <a:t>as </a:t>
            </a:r>
            <a:r>
              <a:rPr lang="en-US">
                <a:solidFill>
                  <a:srgbClr val="7030A0"/>
                </a:solidFill>
                <a:latin typeface="Arial Black" panose="020B0A04020102020204" pitchFamily="34" charset="0"/>
              </a:rPr>
              <a:t>history?</a:t>
            </a:r>
            <a:endParaRPr lang="en-GB">
              <a:solidFill>
                <a:srgbClr val="7030A0"/>
              </a:solidFill>
              <a:latin typeface="Arial Black" panose="020B0A04020102020204" pitchFamily="34" charset="0"/>
            </a:endParaRPr>
          </a:p>
          <a:p>
            <a:endParaRPr lang="en-GB">
              <a:solidFill>
                <a:srgbClr val="7030A0"/>
              </a:solidFill>
              <a:latin typeface="Arial Black" panose="020B0A04020102020204" pitchFamily="34" charset="0"/>
            </a:endParaRPr>
          </a:p>
          <a:p>
            <a:r>
              <a:rPr lang="en-GB">
                <a:solidFill>
                  <a:srgbClr val="7030A0"/>
                </a:solidFill>
                <a:latin typeface="Arial Black" panose="020B0A04020102020204" pitchFamily="34" charset="0"/>
              </a:rPr>
              <a:t>Are these films ‘good history,’ and if so why?</a:t>
            </a:r>
            <a:endParaRPr lang="en-US">
              <a:solidFill>
                <a:srgbClr val="7030A0"/>
              </a:solidFill>
              <a:latin typeface="Arial Black" panose="020B0A04020102020204" pitchFamily="34" charset="0"/>
            </a:endParaRPr>
          </a:p>
          <a:p>
            <a:endParaRPr lang="en-US">
              <a:solidFill>
                <a:srgbClr val="7030A0"/>
              </a:solidFill>
              <a:latin typeface="Arial Black" panose="020B0A04020102020204" pitchFamily="34" charset="0"/>
            </a:endParaRPr>
          </a:p>
          <a:p>
            <a:r>
              <a:rPr lang="en-US">
                <a:solidFill>
                  <a:srgbClr val="7030A0"/>
                </a:solidFill>
                <a:latin typeface="Arial Black" panose="020B0A04020102020204" pitchFamily="34" charset="0"/>
              </a:rPr>
              <a:t>What might these films tell us about the history of cinema?</a:t>
            </a:r>
          </a:p>
          <a:p>
            <a:endParaRPr lang="en-US">
              <a:solidFill>
                <a:srgbClr val="7030A0"/>
              </a:solidFill>
              <a:latin typeface="Arial Black" panose="020B0A04020102020204" pitchFamily="34" charset="0"/>
            </a:endParaRPr>
          </a:p>
          <a:p>
            <a:r>
              <a:rPr lang="en-US">
                <a:solidFill>
                  <a:srgbClr val="7030A0"/>
                </a:solidFill>
                <a:latin typeface="Arial Black" panose="020B0A04020102020204" pitchFamily="34" charset="0"/>
              </a:rPr>
              <a:t>What might these films tell us about the relationship between cinema (as a medium) and history (as a particular mode of understanding the past)?</a:t>
            </a:r>
            <a:endParaRPr lang="en-GB">
              <a:solidFill>
                <a:srgbClr val="7030A0"/>
              </a:solidFill>
              <a:latin typeface="Arial Black" panose="020B0A04020102020204" pitchFamily="34" charset="0"/>
            </a:endParaRPr>
          </a:p>
        </p:txBody>
      </p:sp>
    </p:spTree>
    <p:extLst>
      <p:ext uri="{BB962C8B-B14F-4D97-AF65-F5344CB8AC3E}">
        <p14:creationId xmlns:p14="http://schemas.microsoft.com/office/powerpoint/2010/main" val="25340423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12727" y="4689156"/>
            <a:ext cx="7886700" cy="994172"/>
          </a:xfrm>
        </p:spPr>
        <p:txBody>
          <a:bodyPr/>
          <a:lstStyle/>
          <a:p>
            <a:endParaRPr lang="en-GB"/>
          </a:p>
        </p:txBody>
      </p:sp>
      <p:sp>
        <p:nvSpPr>
          <p:cNvPr id="4" name="Content Placeholder 3"/>
          <p:cNvSpPr>
            <a:spLocks noGrp="1"/>
          </p:cNvSpPr>
          <p:nvPr>
            <p:ph idx="1"/>
          </p:nvPr>
        </p:nvSpPr>
        <p:spPr>
          <a:xfrm>
            <a:off x="2214298" y="1517460"/>
            <a:ext cx="4581918" cy="5204615"/>
          </a:xfrm>
          <a:solidFill>
            <a:schemeClr val="bg2"/>
          </a:solidFill>
        </p:spPr>
        <p:txBody>
          <a:bodyPr>
            <a:normAutofit/>
          </a:bodyPr>
          <a:lstStyle/>
          <a:p>
            <a:pPr marL="0" indent="0" algn="just">
              <a:buNone/>
            </a:pPr>
            <a:r>
              <a:rPr lang="en-GB">
                <a:solidFill>
                  <a:srgbClr val="7030A0"/>
                </a:solidFill>
                <a:latin typeface="Arial Black" panose="020B0A04020102020204" pitchFamily="34" charset="0"/>
              </a:rPr>
              <a:t>“ … history that appears on screen can never fully satisfy the historian as historian.”</a:t>
            </a:r>
          </a:p>
          <a:p>
            <a:pPr algn="r">
              <a:buFontTx/>
              <a:buChar char="-"/>
            </a:pPr>
            <a:r>
              <a:rPr lang="en-US" sz="1400"/>
              <a:t>Robert A. </a:t>
            </a:r>
            <a:r>
              <a:rPr lang="en-US" sz="1400" err="1"/>
              <a:t>Rosenstone</a:t>
            </a:r>
            <a:r>
              <a:rPr lang="en-US" sz="1400"/>
              <a:t>, ‘</a:t>
            </a:r>
            <a:r>
              <a:rPr lang="en-GB" sz="1400"/>
              <a:t>History in Images/History in Words: Reflections on the Possibility of Really Putting History onto Film,’ </a:t>
            </a:r>
            <a:r>
              <a:rPr lang="en-GB" sz="1400" i="1"/>
              <a:t>The American Historical Review</a:t>
            </a:r>
            <a:r>
              <a:rPr lang="en-GB" sz="1400"/>
              <a:t> (Vol. 93, No. 5, December 1988), pp. 1173-1185.</a:t>
            </a:r>
            <a:endParaRPr lang="en-GB" sz="1400" b="1"/>
          </a:p>
          <a:p>
            <a:pPr algn="r">
              <a:buFontTx/>
              <a:buChar char="-"/>
            </a:pPr>
            <a:endParaRPr lang="en-GB" sz="1400" b="1"/>
          </a:p>
          <a:p>
            <a:r>
              <a:rPr lang="en-GB" sz="2400" b="1">
                <a:solidFill>
                  <a:srgbClr val="7030A0"/>
                </a:solidFill>
              </a:rPr>
              <a:t>Verdict based part on </a:t>
            </a:r>
            <a:r>
              <a:rPr lang="en-GB" sz="2400" b="1" err="1">
                <a:solidFill>
                  <a:srgbClr val="7030A0"/>
                </a:solidFill>
              </a:rPr>
              <a:t>Rosenstone’s</a:t>
            </a:r>
            <a:r>
              <a:rPr lang="en-GB" sz="2400" b="1">
                <a:solidFill>
                  <a:srgbClr val="7030A0"/>
                </a:solidFill>
              </a:rPr>
              <a:t> own participation with documentary &amp; feature films</a:t>
            </a:r>
            <a:endParaRPr lang="en-GB" sz="2400">
              <a:solidFill>
                <a:srgbClr val="7030A0"/>
              </a:solidFill>
            </a:endParaRPr>
          </a:p>
          <a:p>
            <a:pPr marL="0" indent="0">
              <a:buNone/>
            </a:pPr>
            <a:endParaRPr lang="en-GB"/>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180" y="1464609"/>
            <a:ext cx="1769938" cy="27861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16" y="4095090"/>
            <a:ext cx="1752001" cy="2522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4755" y="1464608"/>
            <a:ext cx="1916890" cy="2868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04755" y="3852693"/>
            <a:ext cx="1916890" cy="3007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itle 1"/>
          <p:cNvSpPr txBox="1">
            <a:spLocks/>
          </p:cNvSpPr>
          <p:nvPr/>
        </p:nvSpPr>
        <p:spPr>
          <a:xfrm>
            <a:off x="0" y="0"/>
            <a:ext cx="9144000" cy="18514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a:solidFill>
                  <a:srgbClr val="7030A0"/>
                </a:solidFill>
                <a:latin typeface="+mn-lt"/>
              </a:rPr>
              <a:t>Cinema and History: Robert A </a:t>
            </a:r>
            <a:r>
              <a:rPr lang="en-GB" sz="4000" b="1" err="1">
                <a:solidFill>
                  <a:srgbClr val="7030A0"/>
                </a:solidFill>
                <a:latin typeface="+mn-lt"/>
              </a:rPr>
              <a:t>Rosenstone</a:t>
            </a:r>
            <a:endParaRPr lang="en-GB" sz="4000" b="1">
              <a:solidFill>
                <a:srgbClr val="7030A0"/>
              </a:solidFill>
              <a:latin typeface="+mn-lt"/>
            </a:endParaRPr>
          </a:p>
        </p:txBody>
      </p:sp>
    </p:spTree>
    <p:extLst>
      <p:ext uri="{BB962C8B-B14F-4D97-AF65-F5344CB8AC3E}">
        <p14:creationId xmlns:p14="http://schemas.microsoft.com/office/powerpoint/2010/main" val="2056310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solidFill>
            <a:schemeClr val="bg2"/>
          </a:solidFill>
        </p:spPr>
        <p:txBody>
          <a:bodyPr>
            <a:normAutofit/>
          </a:bodyPr>
          <a:lstStyle/>
          <a:p>
            <a:pPr lvl="0" algn="ctr"/>
            <a:r>
              <a:rPr lang="en-GB" sz="4000" b="1"/>
              <a:t>What are the strengths and weaknesses of films for academic historians?</a:t>
            </a:r>
            <a:endParaRPr lang="en-GB" sz="4000"/>
          </a:p>
          <a:p>
            <a:pPr lvl="0" algn="ctr"/>
            <a:r>
              <a:rPr lang="en-GB" sz="4000" b="1"/>
              <a:t>What are the strengths and weaknesses of film when compared to textual history?</a:t>
            </a:r>
          </a:p>
        </p:txBody>
      </p:sp>
    </p:spTree>
    <p:extLst>
      <p:ext uri="{BB962C8B-B14F-4D97-AF65-F5344CB8AC3E}">
        <p14:creationId xmlns:p14="http://schemas.microsoft.com/office/powerpoint/2010/main" val="3948385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529" y="295698"/>
            <a:ext cx="9437915" cy="994172"/>
          </a:xfrm>
        </p:spPr>
        <p:txBody>
          <a:bodyPr>
            <a:normAutofit/>
          </a:bodyPr>
          <a:lstStyle/>
          <a:p>
            <a:pPr algn="r"/>
            <a:r>
              <a:rPr lang="en-GB" b="1" i="1">
                <a:solidFill>
                  <a:srgbClr val="7030A0"/>
                </a:solidFill>
                <a:effectLst>
                  <a:outerShdw blurRad="38100" dist="38100" dir="2700000" algn="tl">
                    <a:srgbClr val="000000">
                      <a:alpha val="43137"/>
                    </a:srgbClr>
                  </a:outerShdw>
                </a:effectLst>
              </a:rPr>
              <a:t>BUT</a:t>
            </a:r>
            <a:r>
              <a:rPr lang="en-GB" b="1" i="1">
                <a:solidFill>
                  <a:srgbClr val="7030A0"/>
                </a:solidFill>
              </a:rPr>
              <a:t> … in 2006 </a:t>
            </a:r>
            <a:r>
              <a:rPr lang="en-GB" b="1" i="1" err="1">
                <a:solidFill>
                  <a:srgbClr val="7030A0"/>
                </a:solidFill>
              </a:rPr>
              <a:t>Rosenstone</a:t>
            </a:r>
            <a:r>
              <a:rPr lang="en-GB" b="1" i="1">
                <a:solidFill>
                  <a:srgbClr val="7030A0"/>
                </a:solidFill>
              </a:rPr>
              <a:t> writes:</a:t>
            </a:r>
            <a:endParaRPr lang="en-GB" i="1">
              <a:solidFill>
                <a:srgbClr val="7030A0"/>
              </a:solidFill>
            </a:endParaRP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301" y="1411264"/>
            <a:ext cx="1450711" cy="2173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229" y="3706007"/>
            <a:ext cx="1439783" cy="2157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2088292" y="1289870"/>
            <a:ext cx="6876094" cy="5308638"/>
          </a:xfrm>
          <a:prstGeom prst="rect">
            <a:avLst/>
          </a:prstGeom>
          <a:solidFill>
            <a:schemeClr val="bg2"/>
          </a:solidFill>
        </p:spPr>
        <p:txBody>
          <a:bodyPr vert="horz" lIns="51435" tIns="25718" rIns="51435" bIns="25718"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en-GB">
                <a:solidFill>
                  <a:prstClr val="black"/>
                </a:solidFill>
              </a:rPr>
              <a:t>Film “not only challenges traditional History but returns us to a kind of ground zero, a sense that we can never really know the past, but can only play with, reconfigure, and try to make meaning out of the traces it leaves behind.” </a:t>
            </a:r>
          </a:p>
          <a:p>
            <a:pPr algn="r">
              <a:buFontTx/>
              <a:buChar char="-"/>
            </a:pPr>
            <a:r>
              <a:rPr lang="en-GB" sz="1800">
                <a:solidFill>
                  <a:prstClr val="black"/>
                </a:solidFill>
              </a:rPr>
              <a:t>Robert A </a:t>
            </a:r>
            <a:r>
              <a:rPr lang="en-US" sz="1800" err="1">
                <a:solidFill>
                  <a:prstClr val="black"/>
                </a:solidFill>
              </a:rPr>
              <a:t>Rosenstone</a:t>
            </a:r>
            <a:r>
              <a:rPr lang="en-US" sz="1800">
                <a:solidFill>
                  <a:prstClr val="black"/>
                </a:solidFill>
              </a:rPr>
              <a:t>, </a:t>
            </a:r>
            <a:r>
              <a:rPr lang="en-GB" sz="1800" i="1">
                <a:solidFill>
                  <a:prstClr val="black"/>
                </a:solidFill>
              </a:rPr>
              <a:t>History on Film/Film on History</a:t>
            </a:r>
            <a:r>
              <a:rPr lang="en-GB" sz="1800">
                <a:solidFill>
                  <a:prstClr val="black"/>
                </a:solidFill>
              </a:rPr>
              <a:t>, (Pearson: Harlow, Essex, 2006)</a:t>
            </a:r>
          </a:p>
        </p:txBody>
      </p:sp>
    </p:spTree>
    <p:extLst>
      <p:ext uri="{BB962C8B-B14F-4D97-AF65-F5344CB8AC3E}">
        <p14:creationId xmlns:p14="http://schemas.microsoft.com/office/powerpoint/2010/main" val="3354814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0"/>
            <a:ext cx="9144000" cy="6995886"/>
          </a:xfrm>
          <a:solidFill>
            <a:schemeClr val="bg2"/>
          </a:solidFill>
        </p:spPr>
        <p:txBody>
          <a:bodyPr lIns="720000" tIns="720000" rIns="720000" bIns="720000">
            <a:normAutofit fontScale="77500" lnSpcReduction="20000"/>
          </a:bodyPr>
          <a:lstStyle/>
          <a:p>
            <a:pPr marL="0" indent="0">
              <a:buNone/>
            </a:pPr>
            <a:r>
              <a:rPr lang="en-GB" b="1" u="sng" err="1"/>
              <a:t>Rosenstone</a:t>
            </a:r>
            <a:r>
              <a:rPr lang="en-GB" b="1" u="sng"/>
              <a:t>, </a:t>
            </a:r>
            <a:r>
              <a:rPr lang="en-GB" b="1" i="1" u="sng"/>
              <a:t>History on Film/Film on History</a:t>
            </a:r>
            <a:endParaRPr lang="en-GB"/>
          </a:p>
          <a:p>
            <a:pPr marL="0" lvl="0" indent="0">
              <a:buNone/>
            </a:pPr>
            <a:endParaRPr lang="en-GB" b="1"/>
          </a:p>
          <a:p>
            <a:pPr marL="0" lvl="0" indent="0">
              <a:buNone/>
            </a:pPr>
            <a:r>
              <a:rPr lang="en-GB" b="1"/>
              <a:t>Why does </a:t>
            </a:r>
            <a:r>
              <a:rPr lang="en-GB" b="1" err="1"/>
              <a:t>Rosenstone</a:t>
            </a:r>
            <a:r>
              <a:rPr lang="en-GB" b="1"/>
              <a:t> think historians have traditionally been resistant to using films as a legitimate historical source?</a:t>
            </a:r>
            <a:endParaRPr lang="en-GB"/>
          </a:p>
          <a:p>
            <a:pPr lvl="0"/>
            <a:r>
              <a:rPr lang="en-GB"/>
              <a:t>What challenges to (capital ‘h’) History does cinema pose?</a:t>
            </a:r>
          </a:p>
          <a:p>
            <a:pPr lvl="0"/>
            <a:r>
              <a:rPr lang="en-GB"/>
              <a:t>Why is that films often seem to fall short of the standards expected of academic history?</a:t>
            </a:r>
          </a:p>
          <a:p>
            <a:endParaRPr lang="en-GB"/>
          </a:p>
          <a:p>
            <a:pPr marL="0" lvl="0" indent="0">
              <a:buNone/>
            </a:pPr>
            <a:r>
              <a:rPr lang="en-GB" b="1"/>
              <a:t>Why is </a:t>
            </a:r>
            <a:r>
              <a:rPr lang="en-GB" b="1" err="1"/>
              <a:t>Rosenstone</a:t>
            </a:r>
            <a:r>
              <a:rPr lang="en-GB" b="1"/>
              <a:t> sympathetic to the possibilities and potentialities of films as a mode of expressing knowledge about the past?</a:t>
            </a:r>
            <a:endParaRPr lang="en-GB"/>
          </a:p>
          <a:p>
            <a:pPr lvl="0"/>
            <a:r>
              <a:rPr lang="en-GB"/>
              <a:t>­How does he rebut criticisms of the film by traditional historians?</a:t>
            </a:r>
          </a:p>
          <a:p>
            <a:pPr lvl="0"/>
            <a:r>
              <a:rPr lang="en-GB"/>
              <a:t>What similarities does he suggest exist between textual, academic history and history as presented in film?</a:t>
            </a:r>
          </a:p>
          <a:p>
            <a:pPr lvl="0"/>
            <a:r>
              <a:rPr lang="en-GB"/>
              <a:t>Why does he think the ideas of postmodern theorists are helpful in thinking through the relationship of history and cinema?</a:t>
            </a:r>
          </a:p>
          <a:p>
            <a:pPr marL="0" lvl="0" indent="0" algn="ctr">
              <a:buNone/>
            </a:pPr>
            <a:endParaRPr lang="en-GB" sz="4000" b="1"/>
          </a:p>
        </p:txBody>
      </p:sp>
    </p:spTree>
    <p:extLst>
      <p:ext uri="{BB962C8B-B14F-4D97-AF65-F5344CB8AC3E}">
        <p14:creationId xmlns:p14="http://schemas.microsoft.com/office/powerpoint/2010/main" val="5283267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endParaRPr lang="en-GB"/>
          </a:p>
        </p:txBody>
      </p:sp>
      <p:sp>
        <p:nvSpPr>
          <p:cNvPr id="3" name="Content Placeholder 2"/>
          <p:cNvSpPr>
            <a:spLocks noGrp="1"/>
          </p:cNvSpPr>
          <p:nvPr>
            <p:ph idx="1"/>
          </p:nvPr>
        </p:nvSpPr>
        <p:spPr/>
        <p:txBody>
          <a:bodyPr>
            <a:normAutofit/>
          </a:bodyPr>
          <a:lstStyle/>
          <a:p>
            <a:pPr marL="0" indent="0" algn="ctr">
              <a:buNone/>
            </a:pPr>
            <a:r>
              <a:rPr lang="en-GB" sz="4500">
                <a:solidFill>
                  <a:srgbClr val="7030A0"/>
                </a:solidFill>
                <a:latin typeface="Arial Black" panose="020B0A04020102020204" pitchFamily="34" charset="0"/>
              </a:rPr>
              <a:t>Why write about film and history? </a:t>
            </a:r>
          </a:p>
        </p:txBody>
      </p:sp>
    </p:spTree>
    <p:extLst>
      <p:ext uri="{BB962C8B-B14F-4D97-AF65-F5344CB8AC3E}">
        <p14:creationId xmlns:p14="http://schemas.microsoft.com/office/powerpoint/2010/main" val="13317828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0"/>
            <a:ext cx="5165124" cy="6821007"/>
          </a:xfrm>
          <a:prstGeom prst="rect">
            <a:avLst/>
          </a:prstGeom>
          <a:solidFill>
            <a:schemeClr val="bg2"/>
          </a:solidFill>
        </p:spPr>
        <p:txBody>
          <a:bodyPr wrap="square" lIns="540000" tIns="360000" rIns="540000" bIns="360000" rtlCol="0">
            <a:spAutoFit/>
          </a:bodyPr>
          <a:lstStyle/>
          <a:p>
            <a:pPr algn="just"/>
            <a:r>
              <a:rPr lang="en-GB" sz="2000"/>
              <a:t>“</a:t>
            </a:r>
            <a:r>
              <a:rPr lang="en-GB" sz="2800" b="1">
                <a:solidFill>
                  <a:prstClr val="black"/>
                </a:solidFill>
              </a:rPr>
              <a:t>The history of the twentieth century is the history of cinema </a:t>
            </a:r>
            <a:r>
              <a:rPr lang="en-GB" sz="2000">
                <a:solidFill>
                  <a:prstClr val="black"/>
                </a:solidFill>
              </a:rPr>
              <a:t>… </a:t>
            </a:r>
            <a:r>
              <a:rPr lang="en-GB" sz="3200"/>
              <a:t>Cinema is </a:t>
            </a:r>
            <a:r>
              <a:rPr lang="en-GB" sz="3200" b="1">
                <a:solidFill>
                  <a:srgbClr val="FF0000"/>
                </a:solidFill>
              </a:rPr>
              <a:t>witness to</a:t>
            </a:r>
            <a:r>
              <a:rPr lang="en-GB" sz="3200"/>
              <a:t>, and </a:t>
            </a:r>
            <a:r>
              <a:rPr lang="en-GB" sz="3200" b="1">
                <a:solidFill>
                  <a:srgbClr val="0000FF"/>
                </a:solidFill>
              </a:rPr>
              <a:t>participant in</a:t>
            </a:r>
            <a:r>
              <a:rPr lang="en-GB" sz="2000"/>
              <a:t>, all major world developments, from wars and revolutions to ideological and demographic shifts and to the subtly changing patterns of everyday life. The Belle </a:t>
            </a:r>
            <a:r>
              <a:rPr lang="en-GB" sz="2000" err="1"/>
              <a:t>Epoque</a:t>
            </a:r>
            <a:r>
              <a:rPr lang="en-GB" sz="2000"/>
              <a:t>, the Jazz Age, Austerity, the Swinging Sixties … are all part of cinema, and of history, in the same way as the Russian or Cuban revolutions, Hiroshima, Auschwitz, the Berlin Wall or Tiananmen Square.”</a:t>
            </a:r>
          </a:p>
          <a:p>
            <a:pPr marL="285750" indent="-285750" algn="r">
              <a:buFontTx/>
              <a:buChar char="-"/>
            </a:pPr>
            <a:r>
              <a:rPr lang="en-GB" sz="1600"/>
              <a:t>Geoffrey </a:t>
            </a:r>
            <a:r>
              <a:rPr lang="en-GB" sz="1600" err="1"/>
              <a:t>Nowell</a:t>
            </a:r>
            <a:r>
              <a:rPr lang="en-GB" sz="1600"/>
              <a:t>-Smith, 'On History and the Cinema,' </a:t>
            </a:r>
            <a:r>
              <a:rPr lang="en-GB" sz="1600" i="1"/>
              <a:t>Screen </a:t>
            </a:r>
            <a:r>
              <a:rPr lang="en-GB" sz="1600"/>
              <a:t>(Vol. 31, No. 2, Summer 1990), p.160</a:t>
            </a:r>
            <a:endParaRPr lang="en-GB" sz="1700" b="1" i="1"/>
          </a:p>
        </p:txBody>
      </p:sp>
      <p:pic>
        <p:nvPicPr>
          <p:cNvPr id="3" name="Picture 2"/>
          <p:cNvPicPr>
            <a:picLocks noChangeAspect="1"/>
          </p:cNvPicPr>
          <p:nvPr/>
        </p:nvPicPr>
        <p:blipFill>
          <a:blip r:embed="rId3"/>
          <a:stretch>
            <a:fillRect/>
          </a:stretch>
        </p:blipFill>
        <p:spPr>
          <a:xfrm>
            <a:off x="5165126" y="1729946"/>
            <a:ext cx="3892378" cy="2919284"/>
          </a:xfrm>
          <a:prstGeom prst="rect">
            <a:avLst/>
          </a:prstGeom>
        </p:spPr>
      </p:pic>
      <p:pic>
        <p:nvPicPr>
          <p:cNvPr id="8" name="Picture 7"/>
          <p:cNvPicPr>
            <a:picLocks noChangeAspect="1"/>
          </p:cNvPicPr>
          <p:nvPr/>
        </p:nvPicPr>
        <p:blipFill>
          <a:blip r:embed="rId4"/>
          <a:stretch>
            <a:fillRect/>
          </a:stretch>
        </p:blipFill>
        <p:spPr>
          <a:xfrm>
            <a:off x="5165125" y="4629150"/>
            <a:ext cx="3892378" cy="2189463"/>
          </a:xfrm>
          <a:prstGeom prst="rect">
            <a:avLst/>
          </a:prstGeom>
        </p:spPr>
      </p:pic>
      <p:pic>
        <p:nvPicPr>
          <p:cNvPr id="5" name="Picture 4"/>
          <p:cNvPicPr>
            <a:picLocks noChangeAspect="1"/>
          </p:cNvPicPr>
          <p:nvPr/>
        </p:nvPicPr>
        <p:blipFill>
          <a:blip r:embed="rId5"/>
          <a:stretch>
            <a:fillRect/>
          </a:stretch>
        </p:blipFill>
        <p:spPr>
          <a:xfrm>
            <a:off x="5165124" y="-1"/>
            <a:ext cx="1816443" cy="2475527"/>
          </a:xfrm>
          <a:prstGeom prst="rect">
            <a:avLst/>
          </a:prstGeom>
        </p:spPr>
      </p:pic>
      <p:pic>
        <p:nvPicPr>
          <p:cNvPr id="7" name="Picture 6"/>
          <p:cNvPicPr>
            <a:picLocks noChangeAspect="1"/>
          </p:cNvPicPr>
          <p:nvPr/>
        </p:nvPicPr>
        <p:blipFill>
          <a:blip r:embed="rId6"/>
          <a:stretch>
            <a:fillRect/>
          </a:stretch>
        </p:blipFill>
        <p:spPr>
          <a:xfrm>
            <a:off x="7069047" y="-1"/>
            <a:ext cx="1988456" cy="2429504"/>
          </a:xfrm>
          <a:prstGeom prst="rect">
            <a:avLst/>
          </a:prstGeom>
        </p:spPr>
      </p:pic>
    </p:spTree>
    <p:extLst>
      <p:ext uri="{BB962C8B-B14F-4D97-AF65-F5344CB8AC3E}">
        <p14:creationId xmlns:p14="http://schemas.microsoft.com/office/powerpoint/2010/main" val="2626818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1099271"/>
          </a:xfrm>
          <a:prstGeom prst="rect">
            <a:avLst/>
          </a:prstGeom>
          <a:noFill/>
        </p:spPr>
        <p:txBody>
          <a:bodyPr wrap="square" lIns="270000" tIns="270000" rIns="270000" bIns="270000" rtlCol="0">
            <a:spAutoFit/>
          </a:bodyPr>
          <a:lstStyle/>
          <a:p>
            <a:pPr marL="342900" indent="-342900">
              <a:buFont typeface="Arial" panose="020B0604020202020204" pitchFamily="34" charset="0"/>
              <a:buChar char="•"/>
            </a:pPr>
            <a:endParaRPr lang="en-GB" sz="2400" b="1">
              <a:solidFill>
                <a:prstClr val="black"/>
              </a:solidFill>
            </a:endParaRPr>
          </a:p>
          <a:p>
            <a:pPr marL="557213" lvl="1" indent="-214313" algn="just">
              <a:buFontTx/>
              <a:buChar char="-"/>
            </a:pPr>
            <a:endParaRPr lang="en-GB" sz="1200" b="1">
              <a:solidFill>
                <a:prstClr val="black"/>
              </a:solidFill>
            </a:endParaRPr>
          </a:p>
        </p:txBody>
      </p:sp>
      <p:sp>
        <p:nvSpPr>
          <p:cNvPr id="5" name="TextBox 4"/>
          <p:cNvSpPr txBox="1"/>
          <p:nvPr/>
        </p:nvSpPr>
        <p:spPr>
          <a:xfrm>
            <a:off x="0" y="0"/>
            <a:ext cx="6254086" cy="6774841"/>
          </a:xfrm>
          <a:prstGeom prst="rect">
            <a:avLst/>
          </a:prstGeom>
          <a:solidFill>
            <a:schemeClr val="bg2"/>
          </a:solidFill>
        </p:spPr>
        <p:txBody>
          <a:bodyPr wrap="square" lIns="540000" tIns="360000" rIns="540000" bIns="360000" rtlCol="0">
            <a:spAutoFit/>
          </a:bodyPr>
          <a:lstStyle/>
          <a:p>
            <a:pPr algn="just"/>
            <a:r>
              <a:rPr lang="en-GB">
                <a:solidFill>
                  <a:prstClr val="black"/>
                </a:solidFill>
              </a:rPr>
              <a:t>“ … </a:t>
            </a:r>
            <a:r>
              <a:rPr lang="en-GB" b="1">
                <a:solidFill>
                  <a:prstClr val="black"/>
                </a:solidFill>
              </a:rPr>
              <a:t>T</a:t>
            </a:r>
            <a:r>
              <a:rPr lang="en-GB" b="1"/>
              <a:t>he war in the Pacific from 1942 onwards, and that in Europe from the invasion of Sicily to the German surrender, were </a:t>
            </a:r>
            <a:r>
              <a:rPr lang="en-GB" b="1">
                <a:solidFill>
                  <a:srgbClr val="FF0000"/>
                </a:solidFill>
              </a:rPr>
              <a:t>prevailingly represented through fictions</a:t>
            </a:r>
            <a:r>
              <a:rPr lang="en-GB" b="1"/>
              <a:t>: </a:t>
            </a:r>
            <a:r>
              <a:rPr lang="en-GB"/>
              <a:t>some made at, or close to, the time; some made subsequently … Between 1942 and 1945, Hollywood turned out over thirty feature films dealing with battles then being fought. With a few exceptions (such as Wellman's </a:t>
            </a:r>
            <a:r>
              <a:rPr lang="en-GB" i="1"/>
              <a:t>The Story of GI Joe </a:t>
            </a:r>
            <a:r>
              <a:rPr lang="en-GB"/>
              <a:t>[1945], Ford's </a:t>
            </a:r>
            <a:r>
              <a:rPr lang="en-GB" i="1"/>
              <a:t>They Were Expendable </a:t>
            </a:r>
            <a:r>
              <a:rPr lang="en-GB"/>
              <a:t>[1945] or Walsh's </a:t>
            </a:r>
            <a:r>
              <a:rPr lang="en-GB" i="1"/>
              <a:t>Objective Burma! </a:t>
            </a:r>
            <a:r>
              <a:rPr lang="en-GB"/>
              <a:t>[1945]) these combat films were for the most part forgettable, and have duly been forgotten; </a:t>
            </a:r>
            <a:r>
              <a:rPr lang="en-GB" b="1">
                <a:solidFill>
                  <a:srgbClr val="FF0000"/>
                </a:solidFill>
              </a:rPr>
              <a:t>but at the time they acted as demonstrations that war was manageable – horrible perhaps, but containable as an experience within the trajectory of a narrative. What happened in the death camps, of course, and widely on the Eastern front, was not containable in conventional narratives, but the war in the West and in the Pacific was represented from a point of view innocent of horrors that exceeded the possibilities of representation</a:t>
            </a:r>
            <a:r>
              <a:rPr lang="en-GB"/>
              <a:t>.”</a:t>
            </a:r>
            <a:endParaRPr lang="en-GB">
              <a:solidFill>
                <a:prstClr val="black"/>
              </a:solidFill>
            </a:endParaRPr>
          </a:p>
          <a:p>
            <a:pPr marL="285750" indent="-285750" algn="r">
              <a:buFontTx/>
              <a:buChar char="-"/>
            </a:pPr>
            <a:r>
              <a:rPr lang="en-GB" sz="1600" err="1">
                <a:solidFill>
                  <a:prstClr val="black"/>
                </a:solidFill>
              </a:rPr>
              <a:t>Nowell</a:t>
            </a:r>
            <a:r>
              <a:rPr lang="en-GB" sz="1600">
                <a:solidFill>
                  <a:prstClr val="black"/>
                </a:solidFill>
              </a:rPr>
              <a:t>-Smith, 'On History and the Cinema,' pp. 162–263</a:t>
            </a:r>
          </a:p>
          <a:p>
            <a:pPr marL="285750" indent="-285750" algn="r">
              <a:buFontTx/>
              <a:buChar char="-"/>
            </a:pPr>
            <a:endParaRPr lang="en-GB" sz="1700" b="1" i="1">
              <a:solidFill>
                <a:prstClr val="black"/>
              </a:solidFill>
            </a:endParaRPr>
          </a:p>
        </p:txBody>
      </p:sp>
    </p:spTree>
    <p:extLst>
      <p:ext uri="{BB962C8B-B14F-4D97-AF65-F5344CB8AC3E}">
        <p14:creationId xmlns:p14="http://schemas.microsoft.com/office/powerpoint/2010/main" val="7765463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4202" y="3123645"/>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7858" y="0"/>
            <a:ext cx="5785268" cy="7638493"/>
          </a:xfrm>
          <a:prstGeom prst="rect">
            <a:avLst/>
          </a:prstGeom>
          <a:solidFill>
            <a:schemeClr val="bg2"/>
          </a:solidFill>
        </p:spPr>
        <p:txBody>
          <a:bodyPr wrap="square" lIns="540000" tIns="540000" rIns="540000" bIns="540000" rtlCol="0" anchor="t">
            <a:spAutoFit/>
          </a:bodyPr>
          <a:lstStyle/>
          <a:p>
            <a:pPr algn="just"/>
            <a:r>
              <a:rPr lang="en-GB" sz="2200" b="1"/>
              <a:t>“ … </a:t>
            </a:r>
            <a:r>
              <a:rPr lang="en-GB" sz="2200"/>
              <a:t>So strong is the presumption of the cinema's realist and truth-telling vocation that even overtly fictional films are regularly criticized for historical untruth. Winston Churchill, for example, took deep offence at </a:t>
            </a:r>
            <a:r>
              <a:rPr lang="en-GB" sz="2200" i="1"/>
              <a:t>Objective Burma! </a:t>
            </a:r>
            <a:r>
              <a:rPr lang="en-GB" sz="2200"/>
              <a:t>because of the way it represented the recapture of Burma as an American achievement (led by Errol Flynn) rather than British. Churchill might have been epistemologically confused, but his confusion was typical: </a:t>
            </a:r>
            <a:r>
              <a:rPr lang="en-GB" sz="2200" b="1">
                <a:solidFill>
                  <a:srgbClr val="002060"/>
                </a:solidFill>
              </a:rPr>
              <a:t>there is in fact no clear border at which cinematic representations pass unequivocally from the attested real to the avowedly fictional</a:t>
            </a:r>
            <a:r>
              <a:rPr lang="en-GB" sz="2200"/>
              <a:t>.”</a:t>
            </a:r>
          </a:p>
          <a:p>
            <a:pPr algn="just"/>
            <a:endParaRPr lang="en-GB" sz="600">
              <a:solidFill>
                <a:prstClr val="black"/>
              </a:solidFill>
            </a:endParaRPr>
          </a:p>
          <a:p>
            <a:pPr marL="342900" indent="-342900" algn="just">
              <a:buFontTx/>
              <a:buChar char="-"/>
            </a:pPr>
            <a:r>
              <a:rPr lang="en-GB" sz="1350"/>
              <a:t> Nowell-Smith, 'On History and the Cinema,' p.163</a:t>
            </a:r>
            <a:endParaRPr lang="en-GB" sz="1350">
              <a:cs typeface="Calibri"/>
            </a:endParaRPr>
          </a:p>
          <a:p>
            <a:pPr marL="342900" indent="-342900" algn="just">
              <a:buFontTx/>
              <a:buChar char="-"/>
            </a:pPr>
            <a:endParaRPr lang="en-GB" sz="1950">
              <a:solidFill>
                <a:prstClr val="black"/>
              </a:solidFill>
            </a:endParaRPr>
          </a:p>
          <a:p>
            <a:pPr algn="just"/>
            <a:endParaRPr lang="en-GB" sz="2100" b="1">
              <a:solidFill>
                <a:prstClr val="black"/>
              </a:solidFill>
            </a:endParaRPr>
          </a:p>
        </p:txBody>
      </p:sp>
      <p:pic>
        <p:nvPicPr>
          <p:cNvPr id="3074" name="Picture 2" descr="F:\UWTSD\AHHI7023 - War Memory\B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5268" y="1100032"/>
            <a:ext cx="3257550" cy="1950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28756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512683"/>
          </a:xfrm>
          <a:prstGeom prst="rect">
            <a:avLst/>
          </a:prstGeom>
          <a:solidFill>
            <a:schemeClr val="bg2"/>
          </a:solidFill>
        </p:spPr>
        <p:txBody>
          <a:bodyPr wrap="square" lIns="540000" tIns="360000" rIns="540000" bIns="360000" rtlCol="0" anchor="t">
            <a:spAutoFit/>
          </a:bodyPr>
          <a:lstStyle/>
          <a:p>
            <a:pPr algn="just"/>
            <a:endParaRPr lang="en-GB" sz="2000">
              <a:solidFill>
                <a:prstClr val="black"/>
              </a:solidFill>
            </a:endParaRPr>
          </a:p>
          <a:p>
            <a:pPr algn="just"/>
            <a:r>
              <a:rPr lang="en-GB"/>
              <a:t>“</a:t>
            </a:r>
            <a:r>
              <a:rPr lang="en-GB">
                <a:solidFill>
                  <a:srgbClr val="002060"/>
                </a:solidFill>
              </a:rPr>
              <a:t>Most of the imagery of the October Revolution is retrospective, created by Soviet filmmakers in the 1920s and beyond</a:t>
            </a:r>
            <a:r>
              <a:rPr lang="en-GB"/>
              <a:t>. Other events, however, have had their record written for them at the time of happening. There is in these cases both a deliberate process at work – an attempt to ensure that certain representations become record – and a less controlled process by which particular images or narrations become fixed in memory as canonical, and retain this canonical status by being, literally, re-presented. In the case of the Second World War, there are certain canonical images of the Blitz, which tend to come either from photographs published in </a:t>
            </a:r>
            <a:r>
              <a:rPr lang="en-GB" i="1"/>
              <a:t>Picture Post </a:t>
            </a:r>
            <a:r>
              <a:rPr lang="en-GB"/>
              <a:t>or from documentary films such as </a:t>
            </a:r>
            <a:r>
              <a:rPr lang="en-GB" i="1"/>
              <a:t>London Can Take It </a:t>
            </a:r>
            <a:r>
              <a:rPr lang="en-GB"/>
              <a:t>(1940). Not only were these images effective in their own time, but they are now regularly recycled on television to renew historical memory.”</a:t>
            </a:r>
            <a:endParaRPr lang="en-GB">
              <a:solidFill>
                <a:prstClr val="black"/>
              </a:solidFill>
            </a:endParaRPr>
          </a:p>
          <a:p>
            <a:pPr marL="285750" indent="-285750" algn="r">
              <a:buFontTx/>
              <a:buChar char="-"/>
            </a:pPr>
            <a:r>
              <a:rPr lang="en-GB" sz="1400"/>
              <a:t>Nowell-Smith, 'On History and the Cinema,' p.162</a:t>
            </a:r>
            <a:endParaRPr lang="en-GB" sz="1400">
              <a:cs typeface="Calibri"/>
            </a:endParaRPr>
          </a:p>
          <a:p>
            <a:pPr marL="285750" indent="-285750" algn="r">
              <a:buFontTx/>
              <a:buChar char="-"/>
            </a:pPr>
            <a:r>
              <a:rPr lang="en-GB" sz="1400" b="1" i="1">
                <a:solidFill>
                  <a:prstClr val="black"/>
                </a:solidFill>
              </a:rPr>
              <a:t>See </a:t>
            </a:r>
            <a:r>
              <a:rPr lang="en-GB" sz="1400" b="1" i="1">
                <a:solidFill>
                  <a:prstClr val="black"/>
                </a:solidFill>
                <a:hlinkClick r:id="rId3"/>
              </a:rPr>
              <a:t>http://media.nationalarchives.gov.uk/index.php/london-can-take-it/</a:t>
            </a:r>
            <a:endParaRPr lang="en-GB" sz="1600" b="1" i="1">
              <a:solidFill>
                <a:prstClr val="black"/>
              </a:solidFill>
            </a:endParaRPr>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4464" r="14360"/>
          <a:stretch/>
        </p:blipFill>
        <p:spPr bwMode="auto">
          <a:xfrm>
            <a:off x="4572000" y="173441"/>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2964" y="160963"/>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86733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543461"/>
          </a:xfrm>
          <a:prstGeom prst="rect">
            <a:avLst/>
          </a:prstGeom>
          <a:solidFill>
            <a:schemeClr val="bg2"/>
          </a:solidFill>
        </p:spPr>
        <p:txBody>
          <a:bodyPr wrap="square" lIns="540000" tIns="360000" rIns="540000" bIns="360000" rtlCol="0">
            <a:spAutoFit/>
          </a:bodyPr>
          <a:lstStyle/>
          <a:p>
            <a:pPr algn="just"/>
            <a:endParaRPr lang="en-GB" sz="2000" dirty="0">
              <a:solidFill>
                <a:prstClr val="black"/>
              </a:solidFill>
            </a:endParaRPr>
          </a:p>
          <a:p>
            <a:pPr algn="just"/>
            <a:r>
              <a:rPr lang="en-GB" sz="2000" dirty="0">
                <a:solidFill>
                  <a:prstClr val="black"/>
                </a:solidFill>
              </a:rPr>
              <a:t>“ …</a:t>
            </a:r>
            <a:r>
              <a:rPr lang="en-GB" sz="2000" dirty="0"/>
              <a:t>To focus on the representation of war and revolution, however, or indeed on the representation of historical events of any kind, runs the risk of confining discussion within the framework of </a:t>
            </a:r>
            <a:r>
              <a:rPr lang="en-GB" sz="2000" b="1" dirty="0"/>
              <a:t>a basically realistic notion of the cinema</a:t>
            </a:r>
            <a:r>
              <a:rPr lang="en-GB" sz="2000" dirty="0"/>
              <a:t>. The issue tends to become whether a particular representation was or was not 'true' or whether 'truth' (and the spectator who assumes s/he is in presence of the truth) is being manipulated. These issues are not unimportant, because the cinema is </a:t>
            </a:r>
            <a:r>
              <a:rPr lang="en-GB" sz="2000" b="1" dirty="0"/>
              <a:t>a realistic medium </a:t>
            </a:r>
            <a:r>
              <a:rPr lang="en-GB" sz="2000" dirty="0"/>
              <a:t>– and is widely believed to be such – to the extent that it can both show what is, and can represent things that are presumed to have been. </a:t>
            </a:r>
            <a:r>
              <a:rPr lang="en-GB" sz="2000" b="1" dirty="0"/>
              <a:t>One of its operations is to confer a certain status of reality on what it shows</a:t>
            </a:r>
            <a:r>
              <a:rPr lang="en-GB" sz="2000" dirty="0"/>
              <a:t>.”</a:t>
            </a:r>
          </a:p>
          <a:p>
            <a:pPr marL="285750" indent="-285750" algn="r">
              <a:buFontTx/>
              <a:buChar char="-"/>
            </a:pPr>
            <a:r>
              <a:rPr lang="en-GB" sz="1400" dirty="0" err="1">
                <a:solidFill>
                  <a:prstClr val="black"/>
                </a:solidFill>
              </a:rPr>
              <a:t>Nowell</a:t>
            </a:r>
            <a:r>
              <a:rPr lang="en-GB" sz="1400" dirty="0">
                <a:solidFill>
                  <a:prstClr val="black"/>
                </a:solidFill>
              </a:rPr>
              <a:t>-Smith, p.163</a:t>
            </a:r>
          </a:p>
          <a:p>
            <a:pPr marL="285750" indent="-285750">
              <a:buFontTx/>
              <a:buChar char="-"/>
            </a:pPr>
            <a:endParaRPr lang="en-GB" sz="1400" dirty="0">
              <a:solidFill>
                <a:prstClr val="black"/>
              </a:solidFill>
            </a:endParaRP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64" r="14360"/>
          <a:stretch/>
        </p:blipFill>
        <p:spPr bwMode="auto">
          <a:xfrm>
            <a:off x="4572000" y="173441"/>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2964" y="160963"/>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80674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576948"/>
            <a:ext cx="9144000" cy="6020788"/>
          </a:xfrm>
          <a:prstGeom prst="rect">
            <a:avLst/>
          </a:prstGeom>
          <a:solidFill>
            <a:schemeClr val="bg2"/>
          </a:solidFill>
        </p:spPr>
        <p:txBody>
          <a:bodyPr wrap="square" lIns="540000" tIns="360000" rIns="540000" bIns="360000" rtlCol="0">
            <a:spAutoFit/>
          </a:bodyPr>
          <a:lstStyle/>
          <a:p>
            <a:pPr algn="just"/>
            <a:r>
              <a:rPr lang="en-GB" sz="3200" dirty="0">
                <a:solidFill>
                  <a:prstClr val="black"/>
                </a:solidFill>
              </a:rPr>
              <a:t>“ …C</a:t>
            </a:r>
            <a:r>
              <a:rPr lang="en-GB" sz="3200" dirty="0"/>
              <a:t>inema is </a:t>
            </a:r>
            <a:r>
              <a:rPr lang="en-GB" sz="3200" b="1" dirty="0"/>
              <a:t>a realistic medium </a:t>
            </a:r>
            <a:r>
              <a:rPr lang="en-GB" sz="3200" dirty="0"/>
              <a:t>– and is widely believed to be such – to the extent that it can both show what is, and can represent things that are presumed to have been. </a:t>
            </a:r>
            <a:r>
              <a:rPr lang="en-GB" sz="3200" b="1" dirty="0">
                <a:solidFill>
                  <a:srgbClr val="7030A0"/>
                </a:solidFill>
              </a:rPr>
              <a:t>One of its operations is to confer a certain status of reality on what it shows</a:t>
            </a:r>
            <a:r>
              <a:rPr lang="en-GB" sz="3200" dirty="0"/>
              <a:t>.”</a:t>
            </a:r>
          </a:p>
          <a:p>
            <a:pPr marL="285750" indent="-285750" algn="r">
              <a:buFontTx/>
              <a:buChar char="-"/>
            </a:pPr>
            <a:r>
              <a:rPr lang="en-GB" sz="2000" dirty="0">
                <a:solidFill>
                  <a:prstClr val="black"/>
                </a:solidFill>
              </a:rPr>
              <a:t>Nowell-Smith, p.163</a:t>
            </a:r>
          </a:p>
          <a:p>
            <a:pPr marL="285750" indent="-285750" algn="r">
              <a:buFontTx/>
              <a:buChar char="-"/>
            </a:pPr>
            <a:endParaRPr lang="en-GB" sz="2000" dirty="0">
              <a:solidFill>
                <a:prstClr val="black"/>
              </a:solidFill>
            </a:endParaRPr>
          </a:p>
          <a:p>
            <a:pPr algn="r"/>
            <a:r>
              <a:rPr lang="en-GB" sz="2800" dirty="0">
                <a:solidFill>
                  <a:prstClr val="black"/>
                </a:solidFill>
                <a:latin typeface="Arial Black" panose="020B0A04020102020204" pitchFamily="34" charset="0"/>
              </a:rPr>
              <a:t>HOW MIGHT THIS APPLY TO</a:t>
            </a:r>
            <a:r>
              <a:rPr lang="en-GB" sz="2800" i="1" dirty="0">
                <a:solidFill>
                  <a:prstClr val="black"/>
                </a:solidFill>
                <a:latin typeface="Arial Black" panose="020B0A04020102020204" pitchFamily="34" charset="0"/>
              </a:rPr>
              <a:t> CITIZEN KANE</a:t>
            </a:r>
            <a:r>
              <a:rPr lang="en-GB" sz="2800" dirty="0">
                <a:solidFill>
                  <a:prstClr val="black"/>
                </a:solidFill>
                <a:latin typeface="Arial Black" panose="020B0A04020102020204" pitchFamily="34" charset="0"/>
              </a:rPr>
              <a:t>?</a:t>
            </a:r>
          </a:p>
          <a:p>
            <a:pPr marL="285750" indent="-285750" algn="r">
              <a:buFontTx/>
              <a:buChar char="-"/>
            </a:pPr>
            <a:endParaRPr lang="en-GB" sz="2800" dirty="0">
              <a:solidFill>
                <a:prstClr val="black"/>
              </a:solidFill>
            </a:endParaRPr>
          </a:p>
          <a:p>
            <a:pPr algn="r"/>
            <a:endParaRPr lang="en-GB" sz="1400" dirty="0">
              <a:solidFill>
                <a:srgbClr val="7030A0"/>
              </a:solidFill>
              <a:latin typeface="Calibri" panose="020F0502020204030204" pitchFamily="34" charset="0"/>
              <a:cs typeface="Calibri" panose="020F0502020204030204" pitchFamily="34" charset="0"/>
            </a:endParaRPr>
          </a:p>
          <a:p>
            <a:pPr marL="285750" indent="-285750">
              <a:buFontTx/>
              <a:buChar char="-"/>
            </a:pPr>
            <a:endParaRPr lang="en-GB" sz="1400" dirty="0">
              <a:solidFill>
                <a:prstClr val="black"/>
              </a:solidFill>
            </a:endParaRPr>
          </a:p>
        </p:txBody>
      </p:sp>
    </p:spTree>
    <p:extLst>
      <p:ext uri="{BB962C8B-B14F-4D97-AF65-F5344CB8AC3E}">
        <p14:creationId xmlns:p14="http://schemas.microsoft.com/office/powerpoint/2010/main" val="5635357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itizen Kane(1941) - &quot;News On The March&quot;">
            <a:hlinkClick r:id="" action="ppaction://media"/>
            <a:extLst>
              <a:ext uri="{FF2B5EF4-FFF2-40B4-BE49-F238E27FC236}">
                <a16:creationId xmlns:a16="http://schemas.microsoft.com/office/drawing/2014/main" id="{97B01618-C00E-4827-BB95-B8DE6FE871A7}"/>
              </a:ext>
            </a:extLst>
          </p:cNvPr>
          <p:cNvPicPr>
            <a:picLocks noRot="1" noChangeAspect="1"/>
          </p:cNvPicPr>
          <p:nvPr>
            <a:videoFile r:link="rId1"/>
          </p:nvPr>
        </p:nvPicPr>
        <p:blipFill>
          <a:blip r:embed="rId3"/>
          <a:stretch>
            <a:fillRect/>
          </a:stretch>
        </p:blipFill>
        <p:spPr>
          <a:xfrm>
            <a:off x="153323" y="932447"/>
            <a:ext cx="8837354" cy="4993105"/>
          </a:xfrm>
          <a:prstGeom prst="rect">
            <a:avLst/>
          </a:prstGeom>
        </p:spPr>
      </p:pic>
    </p:spTree>
    <p:extLst>
      <p:ext uri="{BB962C8B-B14F-4D97-AF65-F5344CB8AC3E}">
        <p14:creationId xmlns:p14="http://schemas.microsoft.com/office/powerpoint/2010/main" val="13190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0AF45A-7737-444E-BE49-DF5827C10C2A}"/>
              </a:ext>
            </a:extLst>
          </p:cNvPr>
          <p:cNvPicPr>
            <a:picLocks noChangeAspect="1"/>
          </p:cNvPicPr>
          <p:nvPr/>
        </p:nvPicPr>
        <p:blipFill>
          <a:blip r:embed="rId2"/>
          <a:stretch>
            <a:fillRect/>
          </a:stretch>
        </p:blipFill>
        <p:spPr>
          <a:xfrm>
            <a:off x="493295" y="330869"/>
            <a:ext cx="4572000" cy="3429000"/>
          </a:xfrm>
          <a:prstGeom prst="rect">
            <a:avLst/>
          </a:prstGeom>
        </p:spPr>
      </p:pic>
      <p:pic>
        <p:nvPicPr>
          <p:cNvPr id="3" name="Picture 2">
            <a:extLst>
              <a:ext uri="{FF2B5EF4-FFF2-40B4-BE49-F238E27FC236}">
                <a16:creationId xmlns:a16="http://schemas.microsoft.com/office/drawing/2014/main" id="{C7844605-1356-438F-86B2-41ACBABC4EAF}"/>
              </a:ext>
            </a:extLst>
          </p:cNvPr>
          <p:cNvPicPr>
            <a:picLocks noChangeAspect="1"/>
          </p:cNvPicPr>
          <p:nvPr/>
        </p:nvPicPr>
        <p:blipFill>
          <a:blip r:embed="rId3"/>
          <a:stretch>
            <a:fillRect/>
          </a:stretch>
        </p:blipFill>
        <p:spPr>
          <a:xfrm>
            <a:off x="2923674" y="3986412"/>
            <a:ext cx="6220326" cy="2657776"/>
          </a:xfrm>
          <a:prstGeom prst="rect">
            <a:avLst/>
          </a:prstGeom>
        </p:spPr>
      </p:pic>
    </p:spTree>
    <p:extLst>
      <p:ext uri="{BB962C8B-B14F-4D97-AF65-F5344CB8AC3E}">
        <p14:creationId xmlns:p14="http://schemas.microsoft.com/office/powerpoint/2010/main" val="42851499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0AC4-1973-4A34-91E8-A00564E59FE7}"/>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BE7ECCC2-D6F2-43E4-9209-757B7B1B6289}"/>
              </a:ext>
            </a:extLst>
          </p:cNvPr>
          <p:cNvPicPr>
            <a:picLocks noGrp="1" noRot="1" noChangeAspect="1"/>
          </p:cNvPicPr>
          <p:nvPr>
            <p:ph idx="1"/>
            <a:videoFile r:link="rId1"/>
          </p:nvPr>
        </p:nvPicPr>
        <p:blipFill>
          <a:blip r:embed="rId3"/>
          <a:stretch>
            <a:fillRect/>
          </a:stretch>
        </p:blipFill>
        <p:spPr>
          <a:xfrm>
            <a:off x="156755" y="-90646"/>
            <a:ext cx="8438605" cy="6942908"/>
          </a:xfrm>
        </p:spPr>
      </p:pic>
    </p:spTree>
    <p:extLst>
      <p:ext uri="{BB962C8B-B14F-4D97-AF65-F5344CB8AC3E}">
        <p14:creationId xmlns:p14="http://schemas.microsoft.com/office/powerpoint/2010/main" val="42348601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4C707-5B63-4780-A3D0-66F0F6522ACB}"/>
              </a:ext>
            </a:extLst>
          </p:cNvPr>
          <p:cNvSpPr>
            <a:spLocks noGrp="1"/>
          </p:cNvSpPr>
          <p:nvPr>
            <p:ph type="title"/>
          </p:nvPr>
        </p:nvSpPr>
        <p:spPr/>
        <p:txBody>
          <a:bodyPr/>
          <a:lstStyle/>
          <a:p>
            <a:endParaRPr lang="en-GB"/>
          </a:p>
        </p:txBody>
      </p:sp>
      <p:pic>
        <p:nvPicPr>
          <p:cNvPr id="3" name="Picture 3" descr="Text&#10;&#10;Description automatically generated">
            <a:extLst>
              <a:ext uri="{FF2B5EF4-FFF2-40B4-BE49-F238E27FC236}">
                <a16:creationId xmlns:a16="http://schemas.microsoft.com/office/drawing/2014/main" id="{0A72CEBE-2A6B-4345-92C9-23C1C6866E55}"/>
              </a:ext>
            </a:extLst>
          </p:cNvPr>
          <p:cNvPicPr>
            <a:picLocks noChangeAspect="1"/>
          </p:cNvPicPr>
          <p:nvPr/>
        </p:nvPicPr>
        <p:blipFill>
          <a:blip r:embed="rId2"/>
          <a:stretch>
            <a:fillRect/>
          </a:stretch>
        </p:blipFill>
        <p:spPr>
          <a:xfrm>
            <a:off x="222069" y="147476"/>
            <a:ext cx="4349932" cy="3427962"/>
          </a:xfrm>
          <a:prstGeom prst="rect">
            <a:avLst/>
          </a:prstGeom>
        </p:spPr>
      </p:pic>
      <p:sp>
        <p:nvSpPr>
          <p:cNvPr id="4" name="TextBox 3">
            <a:extLst>
              <a:ext uri="{FF2B5EF4-FFF2-40B4-BE49-F238E27FC236}">
                <a16:creationId xmlns:a16="http://schemas.microsoft.com/office/drawing/2014/main" id="{10EF5E24-470E-4FD4-8502-D21D5B1EDFA2}"/>
              </a:ext>
            </a:extLst>
          </p:cNvPr>
          <p:cNvSpPr txBox="1"/>
          <p:nvPr/>
        </p:nvSpPr>
        <p:spPr>
          <a:xfrm>
            <a:off x="117565" y="3722914"/>
            <a:ext cx="480713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highlight>
                  <a:srgbClr val="C0C0C0"/>
                </a:highlight>
              </a:rPr>
              <a:t>“Yellow Press” mongered for war under the cause of ‘Remember the Maine’ in newspapers owned by Joseph Pulitzer (e.g. </a:t>
            </a:r>
            <a:r>
              <a:rPr lang="en-GB" sz="2400" i="1">
                <a:highlight>
                  <a:srgbClr val="C0C0C0"/>
                </a:highlight>
              </a:rPr>
              <a:t>New York World</a:t>
            </a:r>
            <a:r>
              <a:rPr lang="en-GB" sz="2400">
                <a:highlight>
                  <a:srgbClr val="C0C0C0"/>
                </a:highlight>
              </a:rPr>
              <a:t>) and William Randolph Hearst (e.g. </a:t>
            </a:r>
            <a:r>
              <a:rPr lang="en-GB" sz="2400" i="1">
                <a:highlight>
                  <a:srgbClr val="C0C0C0"/>
                </a:highlight>
              </a:rPr>
              <a:t>New York Journal</a:t>
            </a:r>
            <a:r>
              <a:rPr lang="en-GB" sz="2400">
                <a:highlight>
                  <a:srgbClr val="C0C0C0"/>
                </a:highlight>
              </a:rPr>
              <a:t>)</a:t>
            </a:r>
          </a:p>
        </p:txBody>
      </p:sp>
      <p:pic>
        <p:nvPicPr>
          <p:cNvPr id="5" name="Picture 5" descr="A close up of a newspaper&#10;&#10;Description automatically generated">
            <a:extLst>
              <a:ext uri="{FF2B5EF4-FFF2-40B4-BE49-F238E27FC236}">
                <a16:creationId xmlns:a16="http://schemas.microsoft.com/office/drawing/2014/main" id="{5F696707-8BFB-4FD5-98CE-38A35D29951D}"/>
              </a:ext>
            </a:extLst>
          </p:cNvPr>
          <p:cNvPicPr>
            <a:picLocks noChangeAspect="1"/>
          </p:cNvPicPr>
          <p:nvPr/>
        </p:nvPicPr>
        <p:blipFill>
          <a:blip r:embed="rId3"/>
          <a:stretch>
            <a:fillRect/>
          </a:stretch>
        </p:blipFill>
        <p:spPr>
          <a:xfrm>
            <a:off x="4702628" y="145213"/>
            <a:ext cx="4349931" cy="4908592"/>
          </a:xfrm>
          <a:prstGeom prst="rect">
            <a:avLst/>
          </a:prstGeom>
        </p:spPr>
      </p:pic>
      <p:sp>
        <p:nvSpPr>
          <p:cNvPr id="6" name="TextBox 5">
            <a:extLst>
              <a:ext uri="{FF2B5EF4-FFF2-40B4-BE49-F238E27FC236}">
                <a16:creationId xmlns:a16="http://schemas.microsoft.com/office/drawing/2014/main" id="{31B35FBA-90E4-47F7-9B25-DEFE03FE0949}"/>
              </a:ext>
            </a:extLst>
          </p:cNvPr>
          <p:cNvSpPr txBox="1"/>
          <p:nvPr/>
        </p:nvSpPr>
        <p:spPr>
          <a:xfrm>
            <a:off x="5094514" y="5329646"/>
            <a:ext cx="3801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Black"/>
              </a:rPr>
              <a:t>Spanish-American War as a Media Event</a:t>
            </a:r>
            <a:endParaRPr lang="en-GB">
              <a:latin typeface="Arial Black"/>
            </a:endParaRPr>
          </a:p>
        </p:txBody>
      </p:sp>
    </p:spTree>
    <p:extLst>
      <p:ext uri="{BB962C8B-B14F-4D97-AF65-F5344CB8AC3E}">
        <p14:creationId xmlns:p14="http://schemas.microsoft.com/office/powerpoint/2010/main" val="42676471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BAEE-53A0-426D-8C92-CC9E78AD2F06}"/>
              </a:ext>
            </a:extLst>
          </p:cNvPr>
          <p:cNvSpPr>
            <a:spLocks noGrp="1"/>
          </p:cNvSpPr>
          <p:nvPr>
            <p:ph type="title"/>
          </p:nvPr>
        </p:nvSpPr>
        <p:spPr/>
        <p:txBody>
          <a:bodyPr/>
          <a:lstStyle/>
          <a:p>
            <a:r>
              <a:rPr lang="en-GB" dirty="0">
                <a:latin typeface="Arial Black"/>
                <a:cs typeface="Calibri Light"/>
              </a:rPr>
              <a:t>Spanish-American War and Early Cinema</a:t>
            </a:r>
            <a:endParaRPr lang="en-GB" dirty="0">
              <a:latin typeface="Arial Black"/>
            </a:endParaRPr>
          </a:p>
        </p:txBody>
      </p:sp>
      <p:pic>
        <p:nvPicPr>
          <p:cNvPr id="5" name="Picture 5" descr="A group of people standing next to a tree&#10;&#10;Description automatically generated">
            <a:extLst>
              <a:ext uri="{FF2B5EF4-FFF2-40B4-BE49-F238E27FC236}">
                <a16:creationId xmlns:a16="http://schemas.microsoft.com/office/drawing/2014/main" id="{A12BDF22-B8D3-43B8-94A3-1F2C8063435F}"/>
              </a:ext>
            </a:extLst>
          </p:cNvPr>
          <p:cNvPicPr>
            <a:picLocks noGrp="1" noChangeAspect="1"/>
          </p:cNvPicPr>
          <p:nvPr>
            <p:ph sz="half" idx="1"/>
          </p:nvPr>
        </p:nvPicPr>
        <p:blipFill>
          <a:blip r:embed="rId2"/>
          <a:stretch>
            <a:fillRect/>
          </a:stretch>
        </p:blipFill>
        <p:spPr>
          <a:xfrm>
            <a:off x="633820" y="1688079"/>
            <a:ext cx="3562350" cy="2667000"/>
          </a:xfrm>
        </p:spPr>
      </p:pic>
      <p:pic>
        <p:nvPicPr>
          <p:cNvPr id="8" name="Picture 8" descr="A group of people posing for a photo&#10;&#10;Description automatically generated">
            <a:extLst>
              <a:ext uri="{FF2B5EF4-FFF2-40B4-BE49-F238E27FC236}">
                <a16:creationId xmlns:a16="http://schemas.microsoft.com/office/drawing/2014/main" id="{9FE32968-A14F-4768-BDEC-B2BD3D2C3175}"/>
              </a:ext>
            </a:extLst>
          </p:cNvPr>
          <p:cNvPicPr>
            <a:picLocks noGrp="1" noChangeAspect="1"/>
          </p:cNvPicPr>
          <p:nvPr>
            <p:ph sz="half" idx="2"/>
          </p:nvPr>
        </p:nvPicPr>
        <p:blipFill>
          <a:blip r:embed="rId3"/>
          <a:stretch>
            <a:fillRect/>
          </a:stretch>
        </p:blipFill>
        <p:spPr>
          <a:xfrm>
            <a:off x="626201" y="4199549"/>
            <a:ext cx="3571059" cy="2725511"/>
          </a:xfrm>
        </p:spPr>
      </p:pic>
      <p:sp>
        <p:nvSpPr>
          <p:cNvPr id="6" name="TextBox 5">
            <a:extLst>
              <a:ext uri="{FF2B5EF4-FFF2-40B4-BE49-F238E27FC236}">
                <a16:creationId xmlns:a16="http://schemas.microsoft.com/office/drawing/2014/main" id="{E40D2CA1-583D-4121-A1C7-D9BE6098A517}"/>
              </a:ext>
            </a:extLst>
          </p:cNvPr>
          <p:cNvSpPr txBox="1"/>
          <p:nvPr/>
        </p:nvSpPr>
        <p:spPr>
          <a:xfrm>
            <a:off x="4545875" y="1724298"/>
            <a:ext cx="4467496" cy="4524315"/>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400" b="1">
                <a:cs typeface="Arial"/>
              </a:rPr>
              <a:t>“</a:t>
            </a:r>
            <a:r>
              <a:rPr lang="en-GB" sz="2800" b="1">
                <a:solidFill>
                  <a:schemeClr val="accent5"/>
                </a:solidFill>
                <a:cs typeface="Arial"/>
              </a:rPr>
              <a:t> Within  three  years of  being ‘invented’  the cinema was already  inserting itself  into the  problematic  of the  historical record  and  re-marking  the boundaries  of fact and fiction, truth  and falsehood,  in  history</a:t>
            </a:r>
            <a:r>
              <a:rPr lang="en-GB" sz="2400" b="1">
                <a:cs typeface="Arial"/>
              </a:rPr>
              <a:t>.”</a:t>
            </a:r>
            <a:r>
              <a:rPr lang="en-US" sz="2400">
                <a:cs typeface="Arial"/>
              </a:rPr>
              <a:t>​</a:t>
            </a:r>
          </a:p>
          <a:p>
            <a:pPr algn="r"/>
            <a:r>
              <a:rPr lang="en-GB">
                <a:cs typeface="Arial"/>
              </a:rPr>
              <a:t>Nowell-Smith, 'On History and the Cinema,' pp. 161–162</a:t>
            </a:r>
          </a:p>
        </p:txBody>
      </p:sp>
    </p:spTree>
    <p:extLst>
      <p:ext uri="{BB962C8B-B14F-4D97-AF65-F5344CB8AC3E}">
        <p14:creationId xmlns:p14="http://schemas.microsoft.com/office/powerpoint/2010/main" val="31327866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C5B59-2629-4044-B00F-9088C6B5F77C}"/>
              </a:ext>
            </a:extLst>
          </p:cNvPr>
          <p:cNvSpPr>
            <a:spLocks noGrp="1"/>
          </p:cNvSpPr>
          <p:nvPr>
            <p:ph type="title"/>
          </p:nvPr>
        </p:nvSpPr>
        <p:spPr/>
        <p:txBody>
          <a:bodyPr/>
          <a:lstStyle/>
          <a:p>
            <a:endParaRPr lang="en-GB"/>
          </a:p>
        </p:txBody>
      </p:sp>
      <p:pic>
        <p:nvPicPr>
          <p:cNvPr id="5" name="Online Media 4" title="Advance of Kansas Volunteers at Caloocan">
            <a:hlinkClick r:id="" action="ppaction://media"/>
            <a:extLst>
              <a:ext uri="{FF2B5EF4-FFF2-40B4-BE49-F238E27FC236}">
                <a16:creationId xmlns:a16="http://schemas.microsoft.com/office/drawing/2014/main" id="{999C7D95-20E6-46A1-A75C-12B0492F8CC2}"/>
              </a:ext>
            </a:extLst>
          </p:cNvPr>
          <p:cNvPicPr>
            <a:picLocks noGrp="1" noRot="1" noChangeAspect="1"/>
          </p:cNvPicPr>
          <p:nvPr>
            <p:ph sz="half" idx="1"/>
            <a:videoFile r:link="rId1"/>
          </p:nvPr>
        </p:nvPicPr>
        <p:blipFill>
          <a:blip r:embed="rId3"/>
          <a:stretch>
            <a:fillRect/>
          </a:stretch>
        </p:blipFill>
        <p:spPr>
          <a:xfrm>
            <a:off x="96252" y="171450"/>
            <a:ext cx="8686800" cy="6515100"/>
          </a:xfrm>
          <a:prstGeom prst="rect">
            <a:avLst/>
          </a:prstGeom>
        </p:spPr>
      </p:pic>
      <p:sp>
        <p:nvSpPr>
          <p:cNvPr id="4" name="Content Placeholder 3">
            <a:extLst>
              <a:ext uri="{FF2B5EF4-FFF2-40B4-BE49-F238E27FC236}">
                <a16:creationId xmlns:a16="http://schemas.microsoft.com/office/drawing/2014/main" id="{D8081997-67F0-43F2-9B6B-8F8B796D65D5}"/>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1834171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C3A98-03E9-467D-BC76-4CD97F0A3EDD}"/>
              </a:ext>
            </a:extLst>
          </p:cNvPr>
          <p:cNvSpPr>
            <a:spLocks noGrp="1"/>
          </p:cNvSpPr>
          <p:nvPr>
            <p:ph type="title"/>
          </p:nvPr>
        </p:nvSpPr>
        <p:spPr/>
        <p:txBody>
          <a:bodyPr/>
          <a:lstStyle/>
          <a:p>
            <a:r>
              <a:rPr lang="en-GB">
                <a:latin typeface="Arial Black"/>
              </a:rPr>
              <a:t>Spanish-American War and Early Cinema</a:t>
            </a:r>
            <a:endParaRPr lang="en-US"/>
          </a:p>
        </p:txBody>
      </p:sp>
      <p:sp>
        <p:nvSpPr>
          <p:cNvPr id="3" name="Content Placeholder 2">
            <a:extLst>
              <a:ext uri="{FF2B5EF4-FFF2-40B4-BE49-F238E27FC236}">
                <a16:creationId xmlns:a16="http://schemas.microsoft.com/office/drawing/2014/main" id="{BE7A0505-9E06-41D2-95F7-F58014AE5E5C}"/>
              </a:ext>
            </a:extLst>
          </p:cNvPr>
          <p:cNvSpPr>
            <a:spLocks noGrp="1"/>
          </p:cNvSpPr>
          <p:nvPr>
            <p:ph idx="1"/>
          </p:nvPr>
        </p:nvSpPr>
        <p:spPr/>
        <p:txBody>
          <a:bodyPr vert="horz" lIns="91440" tIns="45720" rIns="91440" bIns="45720" rtlCol="0" anchor="t">
            <a:normAutofit fontScale="85000" lnSpcReduction="20000"/>
          </a:bodyPr>
          <a:lstStyle/>
          <a:p>
            <a:pPr marL="800100" lvl="1" indent="-342900" algn="just">
              <a:lnSpc>
                <a:spcPct val="100000"/>
              </a:lnSpc>
              <a:spcBef>
                <a:spcPts val="0"/>
              </a:spcBef>
              <a:buFont typeface="Calibri,Sans-Serif"/>
              <a:buChar char="-"/>
            </a:pPr>
            <a:endParaRPr lang="en-GB" sz="2800" dirty="0">
              <a:ea typeface="+mn-lt"/>
              <a:cs typeface="+mn-lt"/>
            </a:endParaRPr>
          </a:p>
          <a:p>
            <a:pPr marL="0" indent="0" algn="just">
              <a:lnSpc>
                <a:spcPct val="100000"/>
              </a:lnSpc>
              <a:spcBef>
                <a:spcPts val="0"/>
              </a:spcBef>
              <a:buNone/>
            </a:pPr>
            <a:endParaRPr lang="en-GB" dirty="0">
              <a:ea typeface="+mn-lt"/>
              <a:cs typeface="+mn-lt"/>
            </a:endParaRPr>
          </a:p>
          <a:p>
            <a:pPr marL="285750" indent="-285750">
              <a:lnSpc>
                <a:spcPct val="100000"/>
              </a:lnSpc>
              <a:spcBef>
                <a:spcPts val="0"/>
              </a:spcBef>
              <a:buFont typeface="Arial,Sans-Serif"/>
            </a:pPr>
            <a:r>
              <a:rPr lang="en-GB" b="1" i="1" dirty="0">
                <a:ea typeface="+mn-lt"/>
                <a:cs typeface="+mn-lt"/>
              </a:rPr>
              <a:t>Advance of Kansas Volunteers at Caloocan</a:t>
            </a:r>
            <a:r>
              <a:rPr lang="en-GB" b="1" dirty="0">
                <a:ea typeface="+mn-lt"/>
                <a:cs typeface="+mn-lt"/>
              </a:rPr>
              <a:t> (</a:t>
            </a:r>
            <a:r>
              <a:rPr lang="en-GB" b="1" dirty="0">
                <a:ea typeface="+mn-lt"/>
                <a:cs typeface="+mn-lt"/>
                <a:hlinkClick r:id="rId2"/>
              </a:rPr>
              <a:t>http://www.loc.gov/item/98501192/</a:t>
            </a:r>
            <a:r>
              <a:rPr lang="en-GB" b="1" dirty="0">
                <a:ea typeface="+mn-lt"/>
                <a:cs typeface="+mn-lt"/>
              </a:rPr>
              <a:t>), Edison Company, re-enacted May 1899</a:t>
            </a:r>
            <a:endParaRPr lang="en-US" dirty="0">
              <a:ea typeface="+mn-lt"/>
              <a:cs typeface="+mn-lt"/>
            </a:endParaRPr>
          </a:p>
          <a:p>
            <a:pPr marL="285750" indent="-285750">
              <a:lnSpc>
                <a:spcPct val="100000"/>
              </a:lnSpc>
              <a:spcBef>
                <a:spcPts val="0"/>
              </a:spcBef>
              <a:buFont typeface="Arial,Sans-Serif"/>
            </a:pPr>
            <a:endParaRPr lang="en-GB" dirty="0">
              <a:ea typeface="+mn-lt"/>
              <a:cs typeface="+mn-lt"/>
            </a:endParaRPr>
          </a:p>
          <a:p>
            <a:pPr marL="285750" indent="-285750">
              <a:lnSpc>
                <a:spcPct val="100000"/>
              </a:lnSpc>
              <a:spcBef>
                <a:spcPts val="0"/>
              </a:spcBef>
              <a:buFont typeface="Arial,Sans-Serif"/>
            </a:pPr>
            <a:r>
              <a:rPr lang="en-GB" b="1" i="1" dirty="0">
                <a:ea typeface="+mn-lt"/>
                <a:cs typeface="+mn-lt"/>
              </a:rPr>
              <a:t>Filipinos Retreat from Trenches </a:t>
            </a:r>
            <a:r>
              <a:rPr lang="en-GB" b="1" dirty="0">
                <a:ea typeface="+mn-lt"/>
                <a:cs typeface="+mn-lt"/>
              </a:rPr>
              <a:t>(</a:t>
            </a:r>
            <a:r>
              <a:rPr lang="en-GB" b="1" dirty="0">
                <a:ea typeface="+mn-lt"/>
                <a:cs typeface="+mn-lt"/>
                <a:hlinkClick r:id="rId3"/>
              </a:rPr>
              <a:t>http://www.loc.gov/item/98501198/</a:t>
            </a:r>
            <a:r>
              <a:rPr lang="en-GB" b="1" dirty="0">
                <a:ea typeface="+mn-lt"/>
                <a:cs typeface="+mn-lt"/>
              </a:rPr>
              <a:t>), Edison Company, May 1899</a:t>
            </a:r>
            <a:endParaRPr lang="en-US" dirty="0">
              <a:ea typeface="+mn-lt"/>
              <a:cs typeface="+mn-lt"/>
            </a:endParaRPr>
          </a:p>
          <a:p>
            <a:pPr marL="285750" indent="-285750">
              <a:lnSpc>
                <a:spcPct val="100000"/>
              </a:lnSpc>
              <a:spcBef>
                <a:spcPts val="0"/>
              </a:spcBef>
              <a:buFont typeface="Arial,Sans-Serif"/>
            </a:pPr>
            <a:endParaRPr lang="en-GB" dirty="0">
              <a:ea typeface="+mn-lt"/>
              <a:cs typeface="+mn-lt"/>
            </a:endParaRPr>
          </a:p>
          <a:p>
            <a:pPr marL="285750" indent="-285750">
              <a:lnSpc>
                <a:spcPct val="100000"/>
              </a:lnSpc>
              <a:spcBef>
                <a:spcPts val="0"/>
              </a:spcBef>
              <a:buFont typeface="Arial,Sans-Serif"/>
            </a:pPr>
            <a:r>
              <a:rPr lang="en-GB" b="1" i="1" dirty="0">
                <a:ea typeface="+mn-lt"/>
                <a:cs typeface="+mn-lt"/>
              </a:rPr>
              <a:t>Capture of Trenches at </a:t>
            </a:r>
            <a:r>
              <a:rPr lang="en-GB" b="1" i="1" dirty="0" err="1">
                <a:ea typeface="+mn-lt"/>
                <a:cs typeface="+mn-lt"/>
              </a:rPr>
              <a:t>Candaba</a:t>
            </a:r>
            <a:r>
              <a:rPr lang="en-GB" b="1" i="1" dirty="0">
                <a:ea typeface="+mn-lt"/>
                <a:cs typeface="+mn-lt"/>
              </a:rPr>
              <a:t> </a:t>
            </a:r>
            <a:r>
              <a:rPr lang="en-GB" b="1" dirty="0">
                <a:ea typeface="+mn-lt"/>
                <a:cs typeface="+mn-lt"/>
              </a:rPr>
              <a:t>(</a:t>
            </a:r>
            <a:r>
              <a:rPr lang="en-GB" b="1" dirty="0">
                <a:ea typeface="+mn-lt"/>
                <a:cs typeface="+mn-lt"/>
                <a:hlinkClick r:id="rId4"/>
              </a:rPr>
              <a:t>http://www.loc.gov/item/98501201/</a:t>
            </a:r>
            <a:r>
              <a:rPr lang="en-GB" b="1" dirty="0">
                <a:ea typeface="+mn-lt"/>
                <a:cs typeface="+mn-lt"/>
              </a:rPr>
              <a:t>), Edison Company, May 1899</a:t>
            </a:r>
            <a:endParaRPr lang="en-GB" dirty="0">
              <a:ea typeface="+mn-lt"/>
              <a:cs typeface="+mn-lt"/>
            </a:endParaRPr>
          </a:p>
        </p:txBody>
      </p:sp>
    </p:spTree>
    <p:extLst>
      <p:ext uri="{BB962C8B-B14F-4D97-AF65-F5344CB8AC3E}">
        <p14:creationId xmlns:p14="http://schemas.microsoft.com/office/powerpoint/2010/main" val="13829276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DE1B5-0661-4F84-A8E8-5EF4B3FE3973}"/>
              </a:ext>
            </a:extLst>
          </p:cNvPr>
          <p:cNvSpPr>
            <a:spLocks noGrp="1"/>
          </p:cNvSpPr>
          <p:nvPr>
            <p:ph type="title"/>
          </p:nvPr>
        </p:nvSpPr>
        <p:spPr>
          <a:xfrm>
            <a:off x="628650" y="365126"/>
            <a:ext cx="4869180" cy="1207998"/>
          </a:xfrm>
        </p:spPr>
        <p:txBody>
          <a:bodyPr/>
          <a:lstStyle/>
          <a:p>
            <a:r>
              <a:rPr lang="en-GB" b="1">
                <a:ea typeface="+mj-lt"/>
                <a:cs typeface="+mj-lt"/>
              </a:rPr>
              <a:t>Theodore Roosevelt</a:t>
            </a:r>
            <a:endParaRPr lang="en-GB">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9F8E7A6A-C565-4E27-AEE7-3A4DF19AFFF0}"/>
              </a:ext>
            </a:extLst>
          </p:cNvPr>
          <p:cNvSpPr>
            <a:spLocks noGrp="1"/>
          </p:cNvSpPr>
          <p:nvPr>
            <p:ph idx="1"/>
          </p:nvPr>
        </p:nvSpPr>
        <p:spPr>
          <a:xfrm>
            <a:off x="550272" y="4399009"/>
            <a:ext cx="8213271" cy="5017542"/>
          </a:xfrm>
        </p:spPr>
        <p:txBody>
          <a:bodyPr vert="horz" lIns="91440" tIns="45720" rIns="91440" bIns="45720" rtlCol="0" anchor="t">
            <a:normAutofit/>
          </a:bodyPr>
          <a:lstStyle/>
          <a:p>
            <a:pPr marL="457200" indent="-457200">
              <a:lnSpc>
                <a:spcPct val="107000"/>
              </a:lnSpc>
              <a:spcBef>
                <a:spcPts val="0"/>
              </a:spcBef>
              <a:spcAft>
                <a:spcPts val="800"/>
              </a:spcAft>
              <a:buFont typeface="Arial,Sans-Serif"/>
              <a:buChar char="•"/>
            </a:pPr>
            <a:r>
              <a:rPr lang="en-GB" b="1">
                <a:cs typeface="Calibri" panose="020F0502020204030204"/>
              </a:rPr>
              <a:t>Assistant Secretary of the Navy (1897–1898)</a:t>
            </a:r>
            <a:endParaRPr lang="en-US">
              <a:ea typeface="+mn-lt"/>
              <a:cs typeface="+mn-lt"/>
            </a:endParaRPr>
          </a:p>
          <a:p>
            <a:pPr marL="457200" indent="-457200">
              <a:lnSpc>
                <a:spcPct val="107000"/>
              </a:lnSpc>
              <a:spcBef>
                <a:spcPts val="0"/>
              </a:spcBef>
              <a:spcAft>
                <a:spcPts val="800"/>
              </a:spcAft>
              <a:buFont typeface="Arial,Sans-Serif"/>
              <a:buChar char="•"/>
            </a:pPr>
            <a:r>
              <a:rPr lang="en-GB" b="1">
                <a:cs typeface="Calibri" panose="020F0502020204030204"/>
              </a:rPr>
              <a:t>Governor of New York (1899–1900)</a:t>
            </a:r>
            <a:endParaRPr lang="en-US">
              <a:ea typeface="+mn-lt"/>
              <a:cs typeface="+mn-lt"/>
            </a:endParaRPr>
          </a:p>
          <a:p>
            <a:pPr marL="457200" indent="-457200">
              <a:lnSpc>
                <a:spcPct val="107000"/>
              </a:lnSpc>
              <a:spcBef>
                <a:spcPts val="0"/>
              </a:spcBef>
              <a:spcAft>
                <a:spcPts val="800"/>
              </a:spcAft>
              <a:buFont typeface="Arial,Sans-Serif"/>
              <a:buChar char="•"/>
            </a:pPr>
            <a:r>
              <a:rPr lang="en-GB" b="1">
                <a:cs typeface="Calibri" panose="020F0502020204030204"/>
              </a:rPr>
              <a:t>Vice President (1901)</a:t>
            </a:r>
            <a:endParaRPr lang="en-US">
              <a:ea typeface="+mn-lt"/>
              <a:cs typeface="+mn-lt"/>
            </a:endParaRPr>
          </a:p>
          <a:p>
            <a:pPr marL="457200" indent="-457200">
              <a:lnSpc>
                <a:spcPct val="107000"/>
              </a:lnSpc>
              <a:spcBef>
                <a:spcPts val="0"/>
              </a:spcBef>
              <a:spcAft>
                <a:spcPts val="800"/>
              </a:spcAft>
              <a:buFont typeface="Arial,Sans-Serif"/>
              <a:buChar char="•"/>
            </a:pPr>
            <a:r>
              <a:rPr lang="en-GB" b="1">
                <a:cs typeface="Calibri" panose="020F0502020204030204"/>
              </a:rPr>
              <a:t>President of the United States (1901–1909)</a:t>
            </a:r>
            <a:endParaRPr lang="en-GB">
              <a:cs typeface="Calibri" panose="020F0502020204030204"/>
            </a:endParaRPr>
          </a:p>
        </p:txBody>
      </p:sp>
      <p:pic>
        <p:nvPicPr>
          <p:cNvPr id="4" name="Picture 4" descr="A picture containing hat&#10;&#10;Description automatically generated">
            <a:extLst>
              <a:ext uri="{FF2B5EF4-FFF2-40B4-BE49-F238E27FC236}">
                <a16:creationId xmlns:a16="http://schemas.microsoft.com/office/drawing/2014/main" id="{E8222EA4-AEED-41EA-BA93-D3CE77545675}"/>
              </a:ext>
            </a:extLst>
          </p:cNvPr>
          <p:cNvPicPr>
            <a:picLocks noChangeAspect="1"/>
          </p:cNvPicPr>
          <p:nvPr/>
        </p:nvPicPr>
        <p:blipFill>
          <a:blip r:embed="rId2"/>
          <a:stretch>
            <a:fillRect/>
          </a:stretch>
        </p:blipFill>
        <p:spPr>
          <a:xfrm>
            <a:off x="-4490" y="1257300"/>
            <a:ext cx="2543175" cy="2514600"/>
          </a:xfrm>
          <a:prstGeom prst="rect">
            <a:avLst/>
          </a:prstGeom>
        </p:spPr>
      </p:pic>
      <p:pic>
        <p:nvPicPr>
          <p:cNvPr id="5" name="Picture 5" descr="A close up of a logo&#10;&#10;Description automatically generated">
            <a:extLst>
              <a:ext uri="{FF2B5EF4-FFF2-40B4-BE49-F238E27FC236}">
                <a16:creationId xmlns:a16="http://schemas.microsoft.com/office/drawing/2014/main" id="{011D41DD-7696-41B8-BEF5-C666CD48EF74}"/>
              </a:ext>
            </a:extLst>
          </p:cNvPr>
          <p:cNvPicPr>
            <a:picLocks noChangeAspect="1"/>
          </p:cNvPicPr>
          <p:nvPr/>
        </p:nvPicPr>
        <p:blipFill>
          <a:blip r:embed="rId3"/>
          <a:stretch>
            <a:fillRect/>
          </a:stretch>
        </p:blipFill>
        <p:spPr>
          <a:xfrm>
            <a:off x="2532289" y="1251585"/>
            <a:ext cx="2381250" cy="2343150"/>
          </a:xfrm>
          <a:prstGeom prst="rect">
            <a:avLst/>
          </a:prstGeom>
        </p:spPr>
      </p:pic>
      <p:pic>
        <p:nvPicPr>
          <p:cNvPr id="6" name="Picture 6" descr="A group of people posing for a photo&#10;&#10;Description automatically generated">
            <a:extLst>
              <a:ext uri="{FF2B5EF4-FFF2-40B4-BE49-F238E27FC236}">
                <a16:creationId xmlns:a16="http://schemas.microsoft.com/office/drawing/2014/main" id="{4C60135D-DB1B-44F6-8163-D2E7816E9867}"/>
              </a:ext>
            </a:extLst>
          </p:cNvPr>
          <p:cNvPicPr>
            <a:picLocks noChangeAspect="1"/>
          </p:cNvPicPr>
          <p:nvPr/>
        </p:nvPicPr>
        <p:blipFill>
          <a:blip r:embed="rId4"/>
          <a:stretch>
            <a:fillRect/>
          </a:stretch>
        </p:blipFill>
        <p:spPr>
          <a:xfrm>
            <a:off x="4781006" y="1172837"/>
            <a:ext cx="4206240" cy="3323604"/>
          </a:xfrm>
          <a:prstGeom prst="rect">
            <a:avLst/>
          </a:prstGeom>
        </p:spPr>
      </p:pic>
    </p:spTree>
    <p:extLst>
      <p:ext uri="{BB962C8B-B14F-4D97-AF65-F5344CB8AC3E}">
        <p14:creationId xmlns:p14="http://schemas.microsoft.com/office/powerpoint/2010/main" val="39681419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848D-66B6-4A0D-A1F7-5D2B16AA5D7E}"/>
              </a:ext>
            </a:extLst>
          </p:cNvPr>
          <p:cNvSpPr>
            <a:spLocks noGrp="1"/>
          </p:cNvSpPr>
          <p:nvPr>
            <p:ph type="title"/>
          </p:nvPr>
        </p:nvSpPr>
        <p:spPr>
          <a:xfrm>
            <a:off x="328205" y="116932"/>
            <a:ext cx="4490357" cy="1599881"/>
          </a:xfrm>
        </p:spPr>
        <p:txBody>
          <a:bodyPr>
            <a:normAutofit/>
          </a:bodyPr>
          <a:lstStyle/>
          <a:p>
            <a:r>
              <a:rPr lang="en-GB" sz="2000">
                <a:latin typeface="Arial Black"/>
              </a:rPr>
              <a:t>Spanish-American War and Early Cinema</a:t>
            </a:r>
            <a:endParaRPr lang="en-US" sz="2000"/>
          </a:p>
        </p:txBody>
      </p:sp>
      <p:pic>
        <p:nvPicPr>
          <p:cNvPr id="4" name="Picture 4" descr="A group of people in uniform posing for a photo&#10;&#10;Description automatically generated">
            <a:extLst>
              <a:ext uri="{FF2B5EF4-FFF2-40B4-BE49-F238E27FC236}">
                <a16:creationId xmlns:a16="http://schemas.microsoft.com/office/drawing/2014/main" id="{C9E995C7-07C4-40DC-82B5-C6E10A302B95}"/>
              </a:ext>
            </a:extLst>
          </p:cNvPr>
          <p:cNvPicPr>
            <a:picLocks noGrp="1" noChangeAspect="1"/>
          </p:cNvPicPr>
          <p:nvPr>
            <p:ph idx="1"/>
          </p:nvPr>
        </p:nvPicPr>
        <p:blipFill>
          <a:blip r:embed="rId2"/>
          <a:stretch>
            <a:fillRect/>
          </a:stretch>
        </p:blipFill>
        <p:spPr>
          <a:xfrm>
            <a:off x="5121140" y="-3175"/>
            <a:ext cx="4022361" cy="3280184"/>
          </a:xfrm>
        </p:spPr>
      </p:pic>
      <p:sp>
        <p:nvSpPr>
          <p:cNvPr id="6" name="TextBox 5">
            <a:extLst>
              <a:ext uri="{FF2B5EF4-FFF2-40B4-BE49-F238E27FC236}">
                <a16:creationId xmlns:a16="http://schemas.microsoft.com/office/drawing/2014/main" id="{173AF936-453F-4E0B-A8AF-1451233239C5}"/>
              </a:ext>
            </a:extLst>
          </p:cNvPr>
          <p:cNvSpPr txBox="1"/>
          <p:nvPr/>
        </p:nvSpPr>
        <p:spPr>
          <a:xfrm>
            <a:off x="326571" y="1554480"/>
            <a:ext cx="438912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cs typeface="Segoe UI"/>
              </a:rPr>
              <a:t>Roosevelt's Rough Riders embarking for Santiago</a:t>
            </a:r>
            <a:r>
              <a:rPr lang="en-GB" b="1">
                <a:cs typeface="Segoe UI"/>
              </a:rPr>
              <a:t> (</a:t>
            </a:r>
            <a:r>
              <a:rPr lang="en-GB" b="1">
                <a:solidFill>
                  <a:srgbClr val="0563C1"/>
                </a:solidFill>
                <a:cs typeface="Segoe UI"/>
                <a:hlinkClick r:id="rId3"/>
              </a:rPr>
              <a:t>http://www.loc.gov/item/98501035/</a:t>
            </a:r>
            <a:r>
              <a:rPr lang="en-GB" b="1">
                <a:cs typeface="Segoe UI"/>
              </a:rPr>
              <a:t>), June 1898</a:t>
            </a:r>
            <a:r>
              <a:rPr lang="en-US">
                <a:cs typeface="Segoe UI"/>
              </a:rPr>
              <a:t>​</a:t>
            </a:r>
          </a:p>
          <a:p>
            <a:r>
              <a:rPr lang="en-GB">
                <a:cs typeface="Segoe UI"/>
              </a:rPr>
              <a:t>​</a:t>
            </a:r>
          </a:p>
          <a:p>
            <a:r>
              <a:rPr lang="en-GB" b="1" i="1">
                <a:cs typeface="Segoe UI"/>
              </a:rPr>
              <a:t>Roosevelt’s Rough Riders</a:t>
            </a:r>
            <a:r>
              <a:rPr lang="en-GB" b="1">
                <a:cs typeface="Segoe UI"/>
              </a:rPr>
              <a:t> (</a:t>
            </a:r>
            <a:r>
              <a:rPr lang="en-GB" b="1">
                <a:solidFill>
                  <a:srgbClr val="0563C1"/>
                </a:solidFill>
                <a:cs typeface="Segoe UI"/>
                <a:hlinkClick r:id="rId4"/>
              </a:rPr>
              <a:t>http://www.loc.gov/item/98500909/</a:t>
            </a:r>
            <a:r>
              <a:rPr lang="en-GB" b="1">
                <a:cs typeface="Segoe UI"/>
              </a:rPr>
              <a:t>), c. April 1898 </a:t>
            </a:r>
            <a:r>
              <a:rPr lang="en-GB">
                <a:cs typeface="Segoe UI"/>
              </a:rPr>
              <a:t>(see Whissel, ‘Placing the Spectator on the Scene of History,’ p. 234)</a:t>
            </a:r>
            <a:r>
              <a:rPr lang="en-US">
                <a:cs typeface="Segoe UI"/>
              </a:rPr>
              <a:t>​</a:t>
            </a:r>
          </a:p>
          <a:p>
            <a:r>
              <a:rPr lang="en-GB">
                <a:cs typeface="Segoe UI"/>
              </a:rPr>
              <a:t>​</a:t>
            </a:r>
          </a:p>
          <a:p>
            <a:r>
              <a:rPr lang="en-GB" b="1" i="1">
                <a:cs typeface="Segoe UI"/>
              </a:rPr>
              <a:t>Skirmish of the Rough Riders </a:t>
            </a:r>
            <a:r>
              <a:rPr lang="en-GB" b="1">
                <a:cs typeface="Segoe UI"/>
              </a:rPr>
              <a:t>(</a:t>
            </a:r>
            <a:r>
              <a:rPr lang="en-GB" b="1">
                <a:solidFill>
                  <a:srgbClr val="0563C1"/>
                </a:solidFill>
                <a:cs typeface="Segoe UI"/>
                <a:hlinkClick r:id="rId5"/>
              </a:rPr>
              <a:t>http://www.loc.gov/item/98501105/</a:t>
            </a:r>
            <a:r>
              <a:rPr lang="en-GB" b="1">
                <a:cs typeface="Segoe UI"/>
              </a:rPr>
              <a:t>), May 1899</a:t>
            </a:r>
          </a:p>
        </p:txBody>
      </p:sp>
    </p:spTree>
    <p:extLst>
      <p:ext uri="{BB962C8B-B14F-4D97-AF65-F5344CB8AC3E}">
        <p14:creationId xmlns:p14="http://schemas.microsoft.com/office/powerpoint/2010/main" val="16704035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B6747-3C8B-4057-ACBC-10A7BBCDA47C}"/>
              </a:ext>
            </a:extLst>
          </p:cNvPr>
          <p:cNvSpPr>
            <a:spLocks noGrp="1"/>
          </p:cNvSpPr>
          <p:nvPr>
            <p:ph type="title"/>
          </p:nvPr>
        </p:nvSpPr>
        <p:spPr>
          <a:xfrm>
            <a:off x="628650" y="365126"/>
            <a:ext cx="8370025" cy="1338625"/>
          </a:xfrm>
        </p:spPr>
        <p:txBody>
          <a:bodyPr/>
          <a:lstStyle/>
          <a:p>
            <a:pPr algn="ctr"/>
            <a:r>
              <a:rPr lang="en-GB" sz="4000" b="1">
                <a:latin typeface="Arial Black"/>
                <a:ea typeface="+mj-lt"/>
                <a:cs typeface="+mj-lt"/>
              </a:rPr>
              <a:t>Theodore Roosevelt: </a:t>
            </a:r>
            <a:br>
              <a:rPr lang="en-GB" sz="4000" b="1">
                <a:latin typeface="Arial Black"/>
                <a:ea typeface="+mj-lt"/>
                <a:cs typeface="+mj-lt"/>
              </a:rPr>
            </a:br>
            <a:r>
              <a:rPr lang="en-GB" sz="4000" b="1">
                <a:latin typeface="Arial Black"/>
                <a:ea typeface="+mj-lt"/>
                <a:cs typeface="+mj-lt"/>
              </a:rPr>
              <a:t>‘Picture Man’</a:t>
            </a:r>
            <a:endParaRPr lang="en-GB" sz="4000">
              <a:latin typeface="Arial Black"/>
              <a:ea typeface="+mj-lt"/>
              <a:cs typeface="+mj-lt"/>
            </a:endParaRPr>
          </a:p>
          <a:p>
            <a:endParaRPr lang="en-GB">
              <a:latin typeface="Arial Black"/>
              <a:cs typeface="Calibri Light"/>
            </a:endParaRPr>
          </a:p>
        </p:txBody>
      </p:sp>
      <p:sp>
        <p:nvSpPr>
          <p:cNvPr id="3" name="Content Placeholder 2">
            <a:extLst>
              <a:ext uri="{FF2B5EF4-FFF2-40B4-BE49-F238E27FC236}">
                <a16:creationId xmlns:a16="http://schemas.microsoft.com/office/drawing/2014/main" id="{02B4C5A7-0DE8-4328-9A7D-0D7FDE5BA3B9}"/>
              </a:ext>
            </a:extLst>
          </p:cNvPr>
          <p:cNvSpPr>
            <a:spLocks noGrp="1"/>
          </p:cNvSpPr>
          <p:nvPr>
            <p:ph idx="1"/>
          </p:nvPr>
        </p:nvSpPr>
        <p:spPr>
          <a:xfrm>
            <a:off x="628650" y="1394551"/>
            <a:ext cx="7886700" cy="4782412"/>
          </a:xfrm>
          <a:solidFill>
            <a:schemeClr val="bg2">
              <a:lumMod val="90000"/>
            </a:schemeClr>
          </a:solidFill>
        </p:spPr>
        <p:txBody>
          <a:bodyPr vert="horz" lIns="91440" tIns="45720" rIns="91440" bIns="45720" rtlCol="0" anchor="t">
            <a:normAutofit fontScale="92500" lnSpcReduction="10000"/>
          </a:bodyPr>
          <a:lstStyle/>
          <a:p>
            <a:pPr marL="0" indent="0" algn="just">
              <a:buNone/>
            </a:pPr>
            <a:r>
              <a:rPr lang="en-US">
                <a:ea typeface="+mn-lt"/>
                <a:cs typeface="+mn-lt"/>
              </a:rPr>
              <a:t>“[Roosevelt] is such an overmastering personality that we go the length of expressing the hope that moving pictures of him may be preserved in safe custody for future reference. What would the public of this country give today to see Abraham Lincoln or George Washington in their habits as they lived, in moving picture form? Don't you think the student, the historian, the biographer, the patriot would be glad to see moving pictures of these great men? It is the same with Mr. Roosevelt.</a:t>
            </a:r>
          </a:p>
          <a:p>
            <a:pPr marL="0" indent="0" algn="just">
              <a:buNone/>
            </a:pPr>
            <a:r>
              <a:rPr lang="en-GB">
                <a:ea typeface="+mn-lt"/>
                <a:cs typeface="+mn-lt"/>
              </a:rPr>
              <a:t>“… </a:t>
            </a:r>
            <a:r>
              <a:rPr lang="en-US">
                <a:ea typeface="+mn-lt"/>
                <a:cs typeface="+mn-lt"/>
              </a:rPr>
              <a:t>[He is] more than a picture personality – he is A PICTURE MAN.”</a:t>
            </a:r>
          </a:p>
          <a:p>
            <a:pPr algn="r">
              <a:buChar char="-"/>
            </a:pPr>
            <a:r>
              <a:rPr lang="en-US" i="1">
                <a:ea typeface="+mn-lt"/>
                <a:cs typeface="+mn-lt"/>
              </a:rPr>
              <a:t>The Moving Picture World, 22 </a:t>
            </a:r>
            <a:r>
              <a:rPr lang="en-US">
                <a:ea typeface="+mn-lt"/>
                <a:cs typeface="+mn-lt"/>
              </a:rPr>
              <a:t>October 1910</a:t>
            </a:r>
          </a:p>
          <a:p>
            <a:pPr>
              <a:buChar char="-"/>
            </a:pPr>
            <a:endParaRPr lang="en-US">
              <a:ea typeface="+mn-lt"/>
              <a:cs typeface="+mn-lt"/>
            </a:endParaRPr>
          </a:p>
          <a:p>
            <a:endParaRPr lang="en-GB">
              <a:cs typeface="Calibri"/>
            </a:endParaRPr>
          </a:p>
        </p:txBody>
      </p:sp>
    </p:spTree>
    <p:extLst>
      <p:ext uri="{BB962C8B-B14F-4D97-AF65-F5344CB8AC3E}">
        <p14:creationId xmlns:p14="http://schemas.microsoft.com/office/powerpoint/2010/main" val="23071395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B436-2FE0-4AF6-8F6A-A0D98CD8B28B}"/>
              </a:ext>
            </a:extLst>
          </p:cNvPr>
          <p:cNvSpPr>
            <a:spLocks noGrp="1"/>
          </p:cNvSpPr>
          <p:nvPr>
            <p:ph type="title"/>
          </p:nvPr>
        </p:nvSpPr>
        <p:spPr/>
        <p:txBody>
          <a:bodyPr>
            <a:noAutofit/>
          </a:bodyPr>
          <a:lstStyle/>
          <a:p>
            <a:r>
              <a:rPr lang="en-GB" sz="3200" dirty="0"/>
              <a:t>Teddy Roosevelt (Thomas A. Curran) campaigns with Kane (Orson Welles) in the News on the March sequence</a:t>
            </a:r>
          </a:p>
        </p:txBody>
      </p:sp>
      <p:pic>
        <p:nvPicPr>
          <p:cNvPr id="4" name="Content Placeholder 3">
            <a:extLst>
              <a:ext uri="{FF2B5EF4-FFF2-40B4-BE49-F238E27FC236}">
                <a16:creationId xmlns:a16="http://schemas.microsoft.com/office/drawing/2014/main" id="{DD97267D-90B7-41E7-8F4E-BA3435E6028D}"/>
              </a:ext>
            </a:extLst>
          </p:cNvPr>
          <p:cNvPicPr>
            <a:picLocks noGrp="1" noChangeAspect="1"/>
          </p:cNvPicPr>
          <p:nvPr>
            <p:ph idx="1"/>
          </p:nvPr>
        </p:nvPicPr>
        <p:blipFill>
          <a:blip r:embed="rId2"/>
          <a:stretch>
            <a:fillRect/>
          </a:stretch>
        </p:blipFill>
        <p:spPr>
          <a:xfrm>
            <a:off x="1693596" y="1825625"/>
            <a:ext cx="5756808" cy="4351338"/>
          </a:xfrm>
          <a:prstGeom prst="rect">
            <a:avLst/>
          </a:prstGeom>
        </p:spPr>
      </p:pic>
    </p:spTree>
    <p:extLst>
      <p:ext uri="{BB962C8B-B14F-4D97-AF65-F5344CB8AC3E}">
        <p14:creationId xmlns:p14="http://schemas.microsoft.com/office/powerpoint/2010/main" val="30182997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E3409-69F0-4171-9677-44EFD446E677}"/>
              </a:ext>
            </a:extLst>
          </p:cNvPr>
          <p:cNvSpPr>
            <a:spLocks noGrp="1"/>
          </p:cNvSpPr>
          <p:nvPr>
            <p:ph type="title"/>
          </p:nvPr>
        </p:nvSpPr>
        <p:spPr/>
        <p:txBody>
          <a:bodyPr/>
          <a:lstStyle/>
          <a:p>
            <a:r>
              <a:rPr lang="en-GB" i="1">
                <a:latin typeface="Arial Black"/>
                <a:cs typeface="Calibri Light"/>
              </a:rPr>
              <a:t>Kane </a:t>
            </a:r>
            <a:r>
              <a:rPr lang="en-GB">
                <a:latin typeface="Arial Black"/>
                <a:cs typeface="Calibri Light"/>
              </a:rPr>
              <a:t>as American Myth</a:t>
            </a:r>
            <a:endParaRPr lang="en-GB">
              <a:cs typeface="Calibri Light"/>
            </a:endParaRPr>
          </a:p>
        </p:txBody>
      </p:sp>
      <p:pic>
        <p:nvPicPr>
          <p:cNvPr id="4" name="Picture 4" descr="A person wearing a hat&#10;&#10;Description automatically generated">
            <a:extLst>
              <a:ext uri="{FF2B5EF4-FFF2-40B4-BE49-F238E27FC236}">
                <a16:creationId xmlns:a16="http://schemas.microsoft.com/office/drawing/2014/main" id="{974CED12-AA6C-462D-8FB1-80D266F9C18D}"/>
              </a:ext>
            </a:extLst>
          </p:cNvPr>
          <p:cNvPicPr>
            <a:picLocks noGrp="1" noChangeAspect="1"/>
          </p:cNvPicPr>
          <p:nvPr>
            <p:ph idx="1"/>
          </p:nvPr>
        </p:nvPicPr>
        <p:blipFill>
          <a:blip r:embed="rId2"/>
          <a:stretch>
            <a:fillRect/>
          </a:stretch>
        </p:blipFill>
        <p:spPr>
          <a:xfrm>
            <a:off x="965557" y="1708059"/>
            <a:ext cx="6768748" cy="4351338"/>
          </a:xfrm>
        </p:spPr>
      </p:pic>
    </p:spTree>
    <p:extLst>
      <p:ext uri="{BB962C8B-B14F-4D97-AF65-F5344CB8AC3E}">
        <p14:creationId xmlns:p14="http://schemas.microsoft.com/office/powerpoint/2010/main" val="35630433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54240-2B37-45B1-BD4B-D8BB3B83B80E}"/>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582FCEB2-57BE-48BE-88B8-CD1542BB3D19}"/>
              </a:ext>
            </a:extLst>
          </p:cNvPr>
          <p:cNvPicPr>
            <a:picLocks noGrp="1" noRot="1" noChangeAspect="1"/>
          </p:cNvPicPr>
          <p:nvPr>
            <p:ph idx="1"/>
            <a:videoFile r:link="rId1"/>
          </p:nvPr>
        </p:nvPicPr>
        <p:blipFill>
          <a:blip r:embed="rId3"/>
          <a:stretch>
            <a:fillRect/>
          </a:stretch>
        </p:blipFill>
        <p:spPr>
          <a:xfrm>
            <a:off x="13064" y="794"/>
            <a:ext cx="9117872" cy="6838405"/>
          </a:xfrm>
        </p:spPr>
      </p:pic>
    </p:spTree>
    <p:extLst>
      <p:ext uri="{BB962C8B-B14F-4D97-AF65-F5344CB8AC3E}">
        <p14:creationId xmlns:p14="http://schemas.microsoft.com/office/powerpoint/2010/main" val="34982473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F96F5-B19B-431A-977B-11F599A45AB1}"/>
              </a:ext>
            </a:extLst>
          </p:cNvPr>
          <p:cNvSpPr>
            <a:spLocks noGrp="1"/>
          </p:cNvSpPr>
          <p:nvPr>
            <p:ph type="title"/>
          </p:nvPr>
        </p:nvSpPr>
        <p:spPr/>
        <p:txBody>
          <a:bodyPr/>
          <a:lstStyle/>
          <a:p>
            <a:r>
              <a:rPr lang="en-GB">
                <a:cs typeface="Calibri Light"/>
              </a:rPr>
              <a:t>Next Week</a:t>
            </a:r>
          </a:p>
        </p:txBody>
      </p:sp>
      <p:sp>
        <p:nvSpPr>
          <p:cNvPr id="3" name="Content Placeholder 2">
            <a:extLst>
              <a:ext uri="{FF2B5EF4-FFF2-40B4-BE49-F238E27FC236}">
                <a16:creationId xmlns:a16="http://schemas.microsoft.com/office/drawing/2014/main" id="{661FF45D-1AAE-4A93-82B6-AA628B364700}"/>
              </a:ext>
            </a:extLst>
          </p:cNvPr>
          <p:cNvSpPr>
            <a:spLocks noGrp="1"/>
          </p:cNvSpPr>
          <p:nvPr>
            <p:ph idx="1"/>
          </p:nvPr>
        </p:nvSpPr>
        <p:spPr/>
        <p:txBody>
          <a:bodyPr vert="horz" lIns="91440" tIns="45720" rIns="91440" bIns="45720" rtlCol="0" anchor="t">
            <a:normAutofit fontScale="70000" lnSpcReduction="20000"/>
          </a:bodyPr>
          <a:lstStyle/>
          <a:p>
            <a:r>
              <a:rPr lang="en-GB">
                <a:cs typeface="Calibri"/>
              </a:rPr>
              <a:t>Complete the formative assessment</a:t>
            </a:r>
          </a:p>
          <a:p>
            <a:r>
              <a:rPr lang="en-GB">
                <a:cs typeface="Calibri"/>
              </a:rPr>
              <a:t>Watch </a:t>
            </a:r>
            <a:r>
              <a:rPr lang="en-GB" i="1">
                <a:cs typeface="Calibri"/>
              </a:rPr>
              <a:t>Platoon </a:t>
            </a:r>
            <a:r>
              <a:rPr lang="en-GB">
                <a:cs typeface="Calibri"/>
              </a:rPr>
              <a:t>and/or another Oliver Stone 'history' film</a:t>
            </a:r>
          </a:p>
          <a:p>
            <a:r>
              <a:rPr lang="en-GB">
                <a:cs typeface="Calibri"/>
              </a:rPr>
              <a:t>Complete the below reading:</a:t>
            </a:r>
          </a:p>
          <a:p>
            <a:pPr marL="0" indent="0">
              <a:buNone/>
            </a:pPr>
            <a:endParaRPr lang="en-GB">
              <a:cs typeface="Calibri"/>
            </a:endParaRPr>
          </a:p>
          <a:p>
            <a:pPr>
              <a:buNone/>
            </a:pPr>
            <a:r>
              <a:rPr lang="en-GB" i="1" u="sng">
                <a:ea typeface="+mn-lt"/>
                <a:cs typeface="+mn-lt"/>
              </a:rPr>
              <a:t>Required reading:</a:t>
            </a:r>
            <a:endParaRPr lang="en-GB">
              <a:ea typeface="+mn-lt"/>
              <a:cs typeface="+mn-lt"/>
            </a:endParaRPr>
          </a:p>
          <a:p>
            <a:pPr>
              <a:buFont typeface="Arial"/>
            </a:pPr>
            <a:r>
              <a:rPr lang="en-GB">
                <a:ea typeface="+mn-lt"/>
                <a:cs typeface="+mn-lt"/>
              </a:rPr>
              <a:t>Robert A Rosenstone</a:t>
            </a:r>
            <a:r>
              <a:rPr lang="en-GB" i="1">
                <a:ea typeface="+mn-lt"/>
                <a:cs typeface="+mn-lt"/>
              </a:rPr>
              <a:t>, History on Film/Film on History </a:t>
            </a:r>
            <a:r>
              <a:rPr lang="en-GB">
                <a:ea typeface="+mn-lt"/>
                <a:cs typeface="+mn-lt"/>
              </a:rPr>
              <a:t>(Harlow, Essex: Longman/Pearson, 2006), pp. 1–10, 111–133, 154–164.</a:t>
            </a:r>
          </a:p>
          <a:p>
            <a:pPr>
              <a:buFont typeface="Arial"/>
            </a:pPr>
            <a:r>
              <a:rPr lang="en-GB">
                <a:ea typeface="+mn-lt"/>
                <a:cs typeface="+mn-lt"/>
              </a:rPr>
              <a:t>Oliver Stone, ‘We Were Not the Good Guys Anymore,’ </a:t>
            </a:r>
            <a:r>
              <a:rPr lang="en-GB" i="1">
                <a:ea typeface="+mn-lt"/>
                <a:cs typeface="+mn-lt"/>
              </a:rPr>
              <a:t>The Massachusetts Review</a:t>
            </a:r>
            <a:r>
              <a:rPr lang="en-GB">
                <a:ea typeface="+mn-lt"/>
                <a:cs typeface="+mn-lt"/>
              </a:rPr>
              <a:t> 29:3 (1988), pp. 423–427.</a:t>
            </a:r>
            <a:endParaRPr lang="en-GB" i="1" u="sng">
              <a:ea typeface="+mn-lt"/>
              <a:cs typeface="+mn-lt"/>
            </a:endParaRPr>
          </a:p>
          <a:p>
            <a:pPr marL="0" indent="0">
              <a:buNone/>
            </a:pPr>
            <a:r>
              <a:rPr lang="en-GB" i="1" u="sng">
                <a:ea typeface="+mn-lt"/>
                <a:cs typeface="+mn-lt"/>
              </a:rPr>
              <a:t>Non-essential reading:</a:t>
            </a:r>
            <a:br>
              <a:rPr lang="en-GB" i="1" u="sng">
                <a:ea typeface="+mn-lt"/>
                <a:cs typeface="+mn-lt"/>
              </a:rPr>
            </a:br>
            <a:endParaRPr lang="en-GB" i="1" u="sng">
              <a:ea typeface="+mn-lt"/>
              <a:cs typeface="+mn-lt"/>
            </a:endParaRPr>
          </a:p>
          <a:p>
            <a:pPr>
              <a:buFont typeface="Arial"/>
            </a:pPr>
            <a:r>
              <a:rPr lang="en-GB">
                <a:ea typeface="+mn-lt"/>
                <a:cs typeface="+mn-lt"/>
              </a:rPr>
              <a:t>Marita </a:t>
            </a:r>
            <a:r>
              <a:rPr lang="en-GB" err="1">
                <a:ea typeface="+mn-lt"/>
                <a:cs typeface="+mn-lt"/>
              </a:rPr>
              <a:t>Sturken</a:t>
            </a:r>
            <a:r>
              <a:rPr lang="en-GB">
                <a:ea typeface="+mn-lt"/>
                <a:cs typeface="+mn-lt"/>
              </a:rPr>
              <a:t>, ‘</a:t>
            </a:r>
            <a:r>
              <a:rPr lang="en-GB" err="1">
                <a:ea typeface="+mn-lt"/>
                <a:cs typeface="+mn-lt"/>
              </a:rPr>
              <a:t>Reenactment</a:t>
            </a:r>
            <a:r>
              <a:rPr lang="en-GB">
                <a:ea typeface="+mn-lt"/>
                <a:cs typeface="+mn-lt"/>
              </a:rPr>
              <a:t>, Fantasy, and the Paranoia of History: Oliver Stone's Docudramas,’ </a:t>
            </a:r>
            <a:r>
              <a:rPr lang="en-GB" i="1">
                <a:ea typeface="+mn-lt"/>
                <a:cs typeface="+mn-lt"/>
              </a:rPr>
              <a:t>History and Theory</a:t>
            </a:r>
            <a:r>
              <a:rPr lang="en-GB">
                <a:ea typeface="+mn-lt"/>
                <a:cs typeface="+mn-lt"/>
              </a:rPr>
              <a:t> 36:4 (1997), pp.64–79.</a:t>
            </a:r>
          </a:p>
          <a:p>
            <a:pPr marL="0" indent="0">
              <a:buNone/>
            </a:pPr>
            <a:endParaRPr lang="en-GB">
              <a:cs typeface="Calibri"/>
            </a:endParaRPr>
          </a:p>
        </p:txBody>
      </p:sp>
    </p:spTree>
    <p:extLst>
      <p:ext uri="{BB962C8B-B14F-4D97-AF65-F5344CB8AC3E}">
        <p14:creationId xmlns:p14="http://schemas.microsoft.com/office/powerpoint/2010/main" val="23859899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3079</Words>
  <Application>Microsoft Office PowerPoint</Application>
  <PresentationFormat>On-screen Show (4:3)</PresentationFormat>
  <Paragraphs>201</Paragraphs>
  <Slides>55</Slides>
  <Notes>7</Notes>
  <HiddenSlides>0</HiddenSlides>
  <MMClips>7</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Arial,Sans-Serif</vt:lpstr>
      <vt:lpstr>Calibri,Sans-Serif</vt:lpstr>
      <vt:lpstr>GH Guardian Headline</vt:lpstr>
      <vt:lpstr>GuardianTextEgyptian</vt:lpstr>
      <vt:lpstr>Tinos</vt:lpstr>
      <vt:lpstr>Arial</vt:lpstr>
      <vt:lpstr>Arial Black</vt:lpstr>
      <vt:lpstr>Calibri</vt:lpstr>
      <vt:lpstr>Calibri Light</vt:lpstr>
      <vt:lpstr>Office Theme</vt:lpstr>
      <vt:lpstr>PowerPoint Presentation</vt:lpstr>
      <vt:lpstr>Today’s class</vt:lpstr>
      <vt:lpstr>PowerPoint Presentation</vt:lpstr>
      <vt:lpstr>AIMS</vt:lpstr>
      <vt:lpstr>PowerPoint Presentation</vt:lpstr>
      <vt:lpstr>Assessment</vt:lpstr>
      <vt:lpstr>Today’s class</vt:lpstr>
      <vt:lpstr>Part One</vt:lpstr>
      <vt:lpstr>PowerPoint Presentation</vt:lpstr>
      <vt:lpstr>PowerPoint Presentation</vt:lpstr>
      <vt:lpstr>PowerPoint Presentation</vt:lpstr>
      <vt:lpstr>PowerPoint Presentation</vt:lpstr>
      <vt:lpstr>Animation and Special Effects in Jason and the Argonauts</vt:lpstr>
      <vt:lpstr>PowerPoint Presentation</vt:lpstr>
      <vt:lpstr>Animation and Special Effects in Jason and the Argonauts </vt:lpstr>
      <vt:lpstr>Opening scenes …</vt:lpstr>
      <vt:lpstr>‘Intertextuality’ and Homage</vt:lpstr>
      <vt:lpstr>Part Two</vt:lpstr>
      <vt:lpstr>PowerPoint Presentation</vt:lpstr>
      <vt:lpstr>PowerPoint Presentation</vt:lpstr>
      <vt:lpstr>Do movies still matter?</vt:lpstr>
      <vt:lpstr>PowerPoint Presentation</vt:lpstr>
      <vt:lpstr>Do movies still matter?</vt:lpstr>
      <vt:lpstr>Do movies still matter?</vt:lpstr>
      <vt:lpstr>PowerPoint Presentation</vt:lpstr>
      <vt:lpstr>PowerPoint Presentation</vt:lpstr>
      <vt:lpstr>The Story of Film: An Odyssey</vt:lpstr>
      <vt:lpstr>PowerPoint Presentation</vt:lpstr>
      <vt:lpstr>Part Three </vt:lpstr>
      <vt:lpstr>PowerPoint Presentation</vt:lpstr>
      <vt:lpstr>PowerPoint Presentation</vt:lpstr>
      <vt:lpstr>PowerPoint Presentation</vt:lpstr>
      <vt:lpstr>BUT … in 2006 Rosenstone writes: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Spanish-American War and Early Cinema</vt:lpstr>
      <vt:lpstr>PowerPoint Presentation</vt:lpstr>
      <vt:lpstr>Spanish-American War and Early Cinema</vt:lpstr>
      <vt:lpstr>Theodore Roosevelt </vt:lpstr>
      <vt:lpstr>Spanish-American War and Early Cinema</vt:lpstr>
      <vt:lpstr>Theodore Roosevelt:  ‘Picture Man’ </vt:lpstr>
      <vt:lpstr>Teddy Roosevelt (Thomas A. Curran) campaigns with Kane (Orson Welles) in the News on the March sequence</vt:lpstr>
      <vt:lpstr>Kane as American Myth</vt:lpstr>
      <vt:lpstr>PowerPoint Presentation</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cp:revision>
  <dcterms:created xsi:type="dcterms:W3CDTF">2019-10-08T13:01:47Z</dcterms:created>
  <dcterms:modified xsi:type="dcterms:W3CDTF">2021-10-05T14:43:55Z</dcterms:modified>
</cp:coreProperties>
</file>