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65" r:id="rId3"/>
    <p:sldId id="269" r:id="rId4"/>
    <p:sldId id="264" r:id="rId5"/>
    <p:sldId id="268" r:id="rId6"/>
    <p:sldId id="271" r:id="rId7"/>
    <p:sldId id="270" r:id="rId8"/>
    <p:sldId id="272"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460262-8C96-46A5-9403-4B6CAC998942}" v="141" dt="2024-01-17T12:52:06.0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3908" autoAdjust="0"/>
  </p:normalViewPr>
  <p:slideViewPr>
    <p:cSldViewPr snapToGrid="0">
      <p:cViewPr>
        <p:scale>
          <a:sx n="61" d="100"/>
          <a:sy n="61" d="100"/>
        </p:scale>
        <p:origin x="66" y="438"/>
      </p:cViewPr>
      <p:guideLst/>
    </p:cSldViewPr>
  </p:slideViewPr>
  <p:notesTextViewPr>
    <p:cViewPr>
      <p:scale>
        <a:sx n="100" d="100"/>
        <a:sy n="100" d="100"/>
      </p:scale>
      <p:origin x="0" y="-141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18"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gan Evans" userId="0a3b522150ddcc55" providerId="LiveId" clId="{CB460262-8C96-46A5-9403-4B6CAC998942}"/>
    <pc:docChg chg="undo custSel addSld delSld modSld sldOrd">
      <pc:chgData name="Logan Evans" userId="0a3b522150ddcc55" providerId="LiveId" clId="{CB460262-8C96-46A5-9403-4B6CAC998942}" dt="2024-01-17T16:59:00.212" v="11086"/>
      <pc:docMkLst>
        <pc:docMk/>
      </pc:docMkLst>
      <pc:sldChg chg="addSp delSp modSp mod modTransition setBg delAnim modAnim modNotesTx">
        <pc:chgData name="Logan Evans" userId="0a3b522150ddcc55" providerId="LiveId" clId="{CB460262-8C96-46A5-9403-4B6CAC998942}" dt="2024-01-17T08:56:18.293" v="10538"/>
        <pc:sldMkLst>
          <pc:docMk/>
          <pc:sldMk cId="1488437404" sldId="256"/>
        </pc:sldMkLst>
        <pc:spChg chg="del">
          <ac:chgData name="Logan Evans" userId="0a3b522150ddcc55" providerId="LiveId" clId="{CB460262-8C96-46A5-9403-4B6CAC998942}" dt="2024-01-17T01:03:46.635" v="7210" actId="478"/>
          <ac:spMkLst>
            <pc:docMk/>
            <pc:sldMk cId="1488437404" sldId="256"/>
            <ac:spMk id="2" creationId="{2A81739A-53AE-3EB3-9E0D-83C79679719A}"/>
          </ac:spMkLst>
        </pc:spChg>
        <pc:spChg chg="del mod">
          <ac:chgData name="Logan Evans" userId="0a3b522150ddcc55" providerId="LiveId" clId="{CB460262-8C96-46A5-9403-4B6CAC998942}" dt="2024-01-16T13:52:45.578" v="2" actId="478"/>
          <ac:spMkLst>
            <pc:docMk/>
            <pc:sldMk cId="1488437404" sldId="256"/>
            <ac:spMk id="3" creationId="{C85E19B7-7458-7A78-B5BC-DC99802260BB}"/>
          </ac:spMkLst>
        </pc:spChg>
        <pc:spChg chg="add del mod">
          <ac:chgData name="Logan Evans" userId="0a3b522150ddcc55" providerId="LiveId" clId="{CB460262-8C96-46A5-9403-4B6CAC998942}" dt="2024-01-17T01:03:55.303" v="7216" actId="478"/>
          <ac:spMkLst>
            <pc:docMk/>
            <pc:sldMk cId="1488437404" sldId="256"/>
            <ac:spMk id="5" creationId="{2779A483-9CCF-1E64-BF05-42DE63EFC58D}"/>
          </ac:spMkLst>
        </pc:spChg>
        <pc:spChg chg="add mod">
          <ac:chgData name="Logan Evans" userId="0a3b522150ddcc55" providerId="LiveId" clId="{CB460262-8C96-46A5-9403-4B6CAC998942}" dt="2024-01-17T01:04:13.267" v="7219" actId="20577"/>
          <ac:spMkLst>
            <pc:docMk/>
            <pc:sldMk cId="1488437404" sldId="256"/>
            <ac:spMk id="18" creationId="{043E12C4-4199-20AC-C151-0F7C402E90C2}"/>
          </ac:spMkLst>
        </pc:spChg>
        <pc:spChg chg="add">
          <ac:chgData name="Logan Evans" userId="0a3b522150ddcc55" providerId="LiveId" clId="{CB460262-8C96-46A5-9403-4B6CAC998942}" dt="2024-01-17T01:04:09.557" v="7217" actId="26606"/>
          <ac:spMkLst>
            <pc:docMk/>
            <pc:sldMk cId="1488437404" sldId="256"/>
            <ac:spMk id="23" creationId="{934F1179-B481-4F9E-BCA3-AFB972070F83}"/>
          </ac:spMkLst>
        </pc:spChg>
        <pc:spChg chg="add">
          <ac:chgData name="Logan Evans" userId="0a3b522150ddcc55" providerId="LiveId" clId="{CB460262-8C96-46A5-9403-4B6CAC998942}" dt="2024-01-17T01:04:09.557" v="7217" actId="26606"/>
          <ac:spMkLst>
            <pc:docMk/>
            <pc:sldMk cId="1488437404" sldId="256"/>
            <ac:spMk id="25" creationId="{827DC2C4-B485-428A-BF4A-472D2967F47F}"/>
          </ac:spMkLst>
        </pc:spChg>
        <pc:spChg chg="add">
          <ac:chgData name="Logan Evans" userId="0a3b522150ddcc55" providerId="LiveId" clId="{CB460262-8C96-46A5-9403-4B6CAC998942}" dt="2024-01-17T01:04:09.557" v="7217" actId="26606"/>
          <ac:spMkLst>
            <pc:docMk/>
            <pc:sldMk cId="1488437404" sldId="256"/>
            <ac:spMk id="27" creationId="{EE04B5EB-F158-4507-90DD-BD23620C7CC9}"/>
          </ac:spMkLst>
        </pc:spChg>
        <pc:graphicFrameChg chg="add del mod modGraphic">
          <ac:chgData name="Logan Evans" userId="0a3b522150ddcc55" providerId="LiveId" clId="{CB460262-8C96-46A5-9403-4B6CAC998942}" dt="2024-01-17T00:50:39.040" v="6867" actId="478"/>
          <ac:graphicFrameMkLst>
            <pc:docMk/>
            <pc:sldMk cId="1488437404" sldId="256"/>
            <ac:graphicFrameMk id="16" creationId="{85E33748-D3D2-725F-6930-9CE2A8E5A39D}"/>
          </ac:graphicFrameMkLst>
        </pc:graphicFrameChg>
        <pc:picChg chg="add del mod ord">
          <ac:chgData name="Logan Evans" userId="0a3b522150ddcc55" providerId="LiveId" clId="{CB460262-8C96-46A5-9403-4B6CAC998942}" dt="2024-01-16T23:11:07.418" v="4933"/>
          <ac:picMkLst>
            <pc:docMk/>
            <pc:sldMk cId="1488437404" sldId="256"/>
            <ac:picMk id="4" creationId="{3E8A6890-4985-B967-1970-1DF37A19129E}"/>
          </ac:picMkLst>
        </pc:picChg>
        <pc:picChg chg="add del mod">
          <ac:chgData name="Logan Evans" userId="0a3b522150ddcc55" providerId="LiveId" clId="{CB460262-8C96-46A5-9403-4B6CAC998942}" dt="2024-01-16T21:53:26.732" v="4749"/>
          <ac:picMkLst>
            <pc:docMk/>
            <pc:sldMk cId="1488437404" sldId="256"/>
            <ac:picMk id="6" creationId="{CE542D5E-5BDF-635F-4D0F-33A718FCE709}"/>
          </ac:picMkLst>
        </pc:picChg>
        <pc:picChg chg="add del mod">
          <ac:chgData name="Logan Evans" userId="0a3b522150ddcc55" providerId="LiveId" clId="{CB460262-8C96-46A5-9403-4B6CAC998942}" dt="2024-01-16T23:11:12.246" v="4935"/>
          <ac:picMkLst>
            <pc:docMk/>
            <pc:sldMk cId="1488437404" sldId="256"/>
            <ac:picMk id="6" creationId="{D8316681-D204-46B6-DF98-25612BD4603B}"/>
          </ac:picMkLst>
        </pc:picChg>
        <pc:picChg chg="add del mod ord">
          <ac:chgData name="Logan Evans" userId="0a3b522150ddcc55" providerId="LiveId" clId="{CB460262-8C96-46A5-9403-4B6CAC998942}" dt="2024-01-16T21:54:43.163" v="4750"/>
          <ac:picMkLst>
            <pc:docMk/>
            <pc:sldMk cId="1488437404" sldId="256"/>
            <ac:picMk id="8" creationId="{2A3520A4-76F6-9570-AA45-110B002A305B}"/>
          </ac:picMkLst>
        </pc:picChg>
        <pc:picChg chg="add del mod ord">
          <ac:chgData name="Logan Evans" userId="0a3b522150ddcc55" providerId="LiveId" clId="{CB460262-8C96-46A5-9403-4B6CAC998942}" dt="2024-01-16T23:11:32.828" v="4936"/>
          <ac:picMkLst>
            <pc:docMk/>
            <pc:sldMk cId="1488437404" sldId="256"/>
            <ac:picMk id="9" creationId="{47164F38-0ECD-304F-9458-5834036B8491}"/>
          </ac:picMkLst>
        </pc:picChg>
        <pc:picChg chg="add del mod">
          <ac:chgData name="Logan Evans" userId="0a3b522150ddcc55" providerId="LiveId" clId="{CB460262-8C96-46A5-9403-4B6CAC998942}" dt="2024-01-16T22:18:12.684" v="4928"/>
          <ac:picMkLst>
            <pc:docMk/>
            <pc:sldMk cId="1488437404" sldId="256"/>
            <ac:picMk id="9" creationId="{C8BC044D-F44F-14AC-8326-FF5B6B558AE2}"/>
          </ac:picMkLst>
        </pc:picChg>
        <pc:picChg chg="add del mod">
          <ac:chgData name="Logan Evans" userId="0a3b522150ddcc55" providerId="LiveId" clId="{CB460262-8C96-46A5-9403-4B6CAC998942}" dt="2024-01-16T23:29:00.895" v="4939"/>
          <ac:picMkLst>
            <pc:docMk/>
            <pc:sldMk cId="1488437404" sldId="256"/>
            <ac:picMk id="10" creationId="{3B701D02-FC1F-E6EF-8D24-B378BBD7B604}"/>
          </ac:picMkLst>
        </pc:picChg>
        <pc:picChg chg="add del mod ord">
          <ac:chgData name="Logan Evans" userId="0a3b522150ddcc55" providerId="LiveId" clId="{CB460262-8C96-46A5-9403-4B6CAC998942}" dt="2024-01-16T23:31:55.471" v="4940"/>
          <ac:picMkLst>
            <pc:docMk/>
            <pc:sldMk cId="1488437404" sldId="256"/>
            <ac:picMk id="12" creationId="{0BB43711-D750-E4B6-0515-CB230F6D0CC7}"/>
          </ac:picMkLst>
        </pc:picChg>
        <pc:picChg chg="add del mod ord">
          <ac:chgData name="Logan Evans" userId="0a3b522150ddcc55" providerId="LiveId" clId="{CB460262-8C96-46A5-9403-4B6CAC998942}" dt="2024-01-16T22:18:47.562" v="4929"/>
          <ac:picMkLst>
            <pc:docMk/>
            <pc:sldMk cId="1488437404" sldId="256"/>
            <ac:picMk id="12" creationId="{1C180E94-B1F8-D1D6-CF9B-072020ABFE44}"/>
          </ac:picMkLst>
        </pc:picChg>
        <pc:picChg chg="add del mod">
          <ac:chgData name="Logan Evans" userId="0a3b522150ddcc55" providerId="LiveId" clId="{CB460262-8C96-46A5-9403-4B6CAC998942}" dt="2024-01-16T23:10:59.688" v="4932"/>
          <ac:picMkLst>
            <pc:docMk/>
            <pc:sldMk cId="1488437404" sldId="256"/>
            <ac:picMk id="13" creationId="{A76C9771-4596-C8C8-0C21-06D9384E40B2}"/>
          </ac:picMkLst>
        </pc:picChg>
        <pc:picChg chg="add del mod">
          <ac:chgData name="Logan Evans" userId="0a3b522150ddcc55" providerId="LiveId" clId="{CB460262-8C96-46A5-9403-4B6CAC998942}" dt="2024-01-17T00:50:36.211" v="6864" actId="478"/>
          <ac:picMkLst>
            <pc:docMk/>
            <pc:sldMk cId="1488437404" sldId="256"/>
            <ac:picMk id="14" creationId="{5B7B0DF8-3AB6-6F27-97F3-074EB2396C6A}"/>
          </ac:picMkLst>
        </pc:picChg>
      </pc:sldChg>
      <pc:sldChg chg="del ord modTransition modNotesTx">
        <pc:chgData name="Logan Evans" userId="0a3b522150ddcc55" providerId="LiveId" clId="{CB460262-8C96-46A5-9403-4B6CAC998942}" dt="2024-01-17T12:51:20.193" v="10539" actId="2696"/>
        <pc:sldMkLst>
          <pc:docMk/>
          <pc:sldMk cId="1773737651" sldId="257"/>
        </pc:sldMkLst>
      </pc:sldChg>
      <pc:sldChg chg="delSp modSp del mod modNotesTx">
        <pc:chgData name="Logan Evans" userId="0a3b522150ddcc55" providerId="LiveId" clId="{CB460262-8C96-46A5-9403-4B6CAC998942}" dt="2024-01-16T21:06:31.254" v="4359" actId="2696"/>
        <pc:sldMkLst>
          <pc:docMk/>
          <pc:sldMk cId="1365375483" sldId="258"/>
        </pc:sldMkLst>
        <pc:spChg chg="mod">
          <ac:chgData name="Logan Evans" userId="0a3b522150ddcc55" providerId="LiveId" clId="{CB460262-8C96-46A5-9403-4B6CAC998942}" dt="2024-01-16T19:13:25.760" v="3496" actId="21"/>
          <ac:spMkLst>
            <pc:docMk/>
            <pc:sldMk cId="1365375483" sldId="258"/>
            <ac:spMk id="3" creationId="{8823F24A-E6EC-8D5F-7A08-4D0A6D1A2BCF}"/>
          </ac:spMkLst>
        </pc:spChg>
        <pc:spChg chg="del">
          <ac:chgData name="Logan Evans" userId="0a3b522150ddcc55" providerId="LiveId" clId="{CB460262-8C96-46A5-9403-4B6CAC998942}" dt="2024-01-16T19:13:23.556" v="3495" actId="478"/>
          <ac:spMkLst>
            <pc:docMk/>
            <pc:sldMk cId="1365375483" sldId="258"/>
            <ac:spMk id="5" creationId="{8823F24A-E6EC-8D5F-7A08-4D0A6D1A2BCF}"/>
          </ac:spMkLst>
        </pc:spChg>
        <pc:picChg chg="del">
          <ac:chgData name="Logan Evans" userId="0a3b522150ddcc55" providerId="LiveId" clId="{CB460262-8C96-46A5-9403-4B6CAC998942}" dt="2024-01-16T19:13:08.154" v="3472" actId="478"/>
          <ac:picMkLst>
            <pc:docMk/>
            <pc:sldMk cId="1365375483" sldId="258"/>
            <ac:picMk id="6" creationId="{331B2EF9-15EC-2AA7-4672-18C36C9E4257}"/>
          </ac:picMkLst>
        </pc:picChg>
      </pc:sldChg>
      <pc:sldChg chg="del modTransition">
        <pc:chgData name="Logan Evans" userId="0a3b522150ddcc55" providerId="LiveId" clId="{CB460262-8C96-46A5-9403-4B6CAC998942}" dt="2024-01-17T00:50:59.158" v="6876" actId="47"/>
        <pc:sldMkLst>
          <pc:docMk/>
          <pc:sldMk cId="688003402" sldId="262"/>
        </pc:sldMkLst>
      </pc:sldChg>
      <pc:sldChg chg="addSp delSp modSp mod modTransition setBg">
        <pc:chgData name="Logan Evans" userId="0a3b522150ddcc55" providerId="LiveId" clId="{CB460262-8C96-46A5-9403-4B6CAC998942}" dt="2024-01-17T16:58:43.872" v="11085" actId="20577"/>
        <pc:sldMkLst>
          <pc:docMk/>
          <pc:sldMk cId="4103710833" sldId="263"/>
        </pc:sldMkLst>
        <pc:spChg chg="mod">
          <ac:chgData name="Logan Evans" userId="0a3b522150ddcc55" providerId="LiveId" clId="{CB460262-8C96-46A5-9403-4B6CAC998942}" dt="2024-01-17T07:17:52.659" v="10411" actId="26606"/>
          <ac:spMkLst>
            <pc:docMk/>
            <pc:sldMk cId="4103710833" sldId="263"/>
            <ac:spMk id="2" creationId="{419A0BBA-C2E8-EE05-E59B-950473A1B440}"/>
          </ac:spMkLst>
        </pc:spChg>
        <pc:spChg chg="del">
          <ac:chgData name="Logan Evans" userId="0a3b522150ddcc55" providerId="LiveId" clId="{CB460262-8C96-46A5-9403-4B6CAC998942}" dt="2024-01-17T07:14:51.641" v="10248" actId="478"/>
          <ac:spMkLst>
            <pc:docMk/>
            <pc:sldMk cId="4103710833" sldId="263"/>
            <ac:spMk id="4" creationId="{E64FADD3-295F-7857-F00D-7D5B4DF59C7E}"/>
          </ac:spMkLst>
        </pc:spChg>
        <pc:spChg chg="add mod">
          <ac:chgData name="Logan Evans" userId="0a3b522150ddcc55" providerId="LiveId" clId="{CB460262-8C96-46A5-9403-4B6CAC998942}" dt="2024-01-17T16:58:43.872" v="11085" actId="20577"/>
          <ac:spMkLst>
            <pc:docMk/>
            <pc:sldMk cId="4103710833" sldId="263"/>
            <ac:spMk id="5" creationId="{4AA0EE75-E87B-C955-B493-E08C56DB7081}"/>
          </ac:spMkLst>
        </pc:spChg>
        <pc:spChg chg="add">
          <ac:chgData name="Logan Evans" userId="0a3b522150ddcc55" providerId="LiveId" clId="{CB460262-8C96-46A5-9403-4B6CAC998942}" dt="2024-01-17T07:17:52.659" v="10411" actId="26606"/>
          <ac:spMkLst>
            <pc:docMk/>
            <pc:sldMk cId="4103710833" sldId="263"/>
            <ac:spMk id="10" creationId="{100EDD19-6802-4EC3-95CE-CFFAB042CFD6}"/>
          </ac:spMkLst>
        </pc:spChg>
        <pc:spChg chg="add">
          <ac:chgData name="Logan Evans" userId="0a3b522150ddcc55" providerId="LiveId" clId="{CB460262-8C96-46A5-9403-4B6CAC998942}" dt="2024-01-17T07:17:52.659" v="10411" actId="26606"/>
          <ac:spMkLst>
            <pc:docMk/>
            <pc:sldMk cId="4103710833" sldId="263"/>
            <ac:spMk id="12" creationId="{DB17E863-922E-4C26-BD64-E8FD41D28661}"/>
          </ac:spMkLst>
        </pc:spChg>
      </pc:sldChg>
      <pc:sldChg chg="addSp delSp modSp add del mod ord modTransition setBg delAnim modAnim modNotesTx">
        <pc:chgData name="Logan Evans" userId="0a3b522150ddcc55" providerId="LiveId" clId="{CB460262-8C96-46A5-9403-4B6CAC998942}" dt="2024-01-17T16:59:00.212" v="11086"/>
        <pc:sldMkLst>
          <pc:docMk/>
          <pc:sldMk cId="3411331994" sldId="264"/>
        </pc:sldMkLst>
        <pc:spChg chg="mod">
          <ac:chgData name="Logan Evans" userId="0a3b522150ddcc55" providerId="LiveId" clId="{CB460262-8C96-46A5-9403-4B6CAC998942}" dt="2024-01-17T01:16:17.330" v="8008" actId="1076"/>
          <ac:spMkLst>
            <pc:docMk/>
            <pc:sldMk cId="3411331994" sldId="264"/>
            <ac:spMk id="2" creationId="{2E0A0A24-B1D2-AFF6-925A-FB8233D95927}"/>
          </ac:spMkLst>
        </pc:spChg>
        <pc:spChg chg="add mod">
          <ac:chgData name="Logan Evans" userId="0a3b522150ddcc55" providerId="LiveId" clId="{CB460262-8C96-46A5-9403-4B6CAC998942}" dt="2024-01-17T12:51:53.343" v="10542" actId="14100"/>
          <ac:spMkLst>
            <pc:docMk/>
            <pc:sldMk cId="3411331994" sldId="264"/>
            <ac:spMk id="3" creationId="{5EA2BB83-E5BE-74BA-C165-04468FF5B310}"/>
          </ac:spMkLst>
        </pc:spChg>
        <pc:spChg chg="add mod ord">
          <ac:chgData name="Logan Evans" userId="0a3b522150ddcc55" providerId="LiveId" clId="{CB460262-8C96-46A5-9403-4B6CAC998942}" dt="2024-01-17T01:27:14.126" v="8934" actId="20577"/>
          <ac:spMkLst>
            <pc:docMk/>
            <pc:sldMk cId="3411331994" sldId="264"/>
            <ac:spMk id="6" creationId="{89171C85-3389-282A-CB62-C9C8002FEF60}"/>
          </ac:spMkLst>
        </pc:spChg>
        <pc:spChg chg="add">
          <ac:chgData name="Logan Evans" userId="0a3b522150ddcc55" providerId="LiveId" clId="{CB460262-8C96-46A5-9403-4B6CAC998942}" dt="2024-01-17T01:04:47.309" v="7222" actId="26606"/>
          <ac:spMkLst>
            <pc:docMk/>
            <pc:sldMk cId="3411331994" sldId="264"/>
            <ac:spMk id="10" creationId="{5AC1364A-3E3D-4F0D-8776-78AF3A270DD6}"/>
          </ac:spMkLst>
        </pc:spChg>
        <pc:spChg chg="add">
          <ac:chgData name="Logan Evans" userId="0a3b522150ddcc55" providerId="LiveId" clId="{CB460262-8C96-46A5-9403-4B6CAC998942}" dt="2024-01-17T01:04:47.309" v="7222" actId="26606"/>
          <ac:spMkLst>
            <pc:docMk/>
            <pc:sldMk cId="3411331994" sldId="264"/>
            <ac:spMk id="15" creationId="{3FCFB1DE-0B7E-48CC-BA90-B2AB0889F9D6}"/>
          </ac:spMkLst>
        </pc:spChg>
        <pc:spChg chg="add del mod">
          <ac:chgData name="Logan Evans" userId="0a3b522150ddcc55" providerId="LiveId" clId="{CB460262-8C96-46A5-9403-4B6CAC998942}" dt="2024-01-17T01:16:51.455" v="8084" actId="20577"/>
          <ac:spMkLst>
            <pc:docMk/>
            <pc:sldMk cId="3411331994" sldId="264"/>
            <ac:spMk id="52" creationId="{7422E4F3-4142-2314-AF31-0EDE989A692E}"/>
          </ac:spMkLst>
        </pc:spChg>
        <pc:picChg chg="add del mod">
          <ac:chgData name="Logan Evans" userId="0a3b522150ddcc55" providerId="LiveId" clId="{CB460262-8C96-46A5-9403-4B6CAC998942}" dt="2024-01-16T23:41:08.303" v="4943"/>
          <ac:picMkLst>
            <pc:docMk/>
            <pc:sldMk cId="3411331994" sldId="264"/>
            <ac:picMk id="3" creationId="{321F43F9-AD5C-0659-6F18-A117650BD0DD}"/>
          </ac:picMkLst>
        </pc:picChg>
        <pc:picChg chg="add del mod">
          <ac:chgData name="Logan Evans" userId="0a3b522150ddcc55" providerId="LiveId" clId="{CB460262-8C96-46A5-9403-4B6CAC998942}" dt="2024-01-16T18:49:38.618" v="3128" actId="478"/>
          <ac:picMkLst>
            <pc:docMk/>
            <pc:sldMk cId="3411331994" sldId="264"/>
            <ac:picMk id="4" creationId="{506B77D8-2939-C801-892D-20CCD3A1B94A}"/>
          </ac:picMkLst>
        </pc:picChg>
        <pc:picChg chg="mod">
          <ac:chgData name="Logan Evans" userId="0a3b522150ddcc55" providerId="LiveId" clId="{CB460262-8C96-46A5-9403-4B6CAC998942}" dt="2024-01-17T01:16:52.082" v="8085" actId="1076"/>
          <ac:picMkLst>
            <pc:docMk/>
            <pc:sldMk cId="3411331994" sldId="264"/>
            <ac:picMk id="5" creationId="{22B2BF32-E274-C9C2-25DB-C8F4F459DED7}"/>
          </ac:picMkLst>
        </pc:picChg>
        <pc:picChg chg="add del mod">
          <ac:chgData name="Logan Evans" userId="0a3b522150ddcc55" providerId="LiveId" clId="{CB460262-8C96-46A5-9403-4B6CAC998942}" dt="2024-01-16T21:59:12.450" v="4768"/>
          <ac:picMkLst>
            <pc:docMk/>
            <pc:sldMk cId="3411331994" sldId="264"/>
            <ac:picMk id="7" creationId="{77594516-9905-A497-97AF-1CD021EF5C25}"/>
          </ac:picMkLst>
        </pc:picChg>
        <pc:picChg chg="add mod">
          <ac:chgData name="Logan Evans" userId="0a3b522150ddcc55" providerId="LiveId" clId="{CB460262-8C96-46A5-9403-4B6CAC998942}" dt="2024-01-17T01:04:47.309" v="7222" actId="26606"/>
          <ac:picMkLst>
            <pc:docMk/>
            <pc:sldMk cId="3411331994" sldId="264"/>
            <ac:picMk id="8" creationId="{5626205D-7306-507E-53E8-B312B4301E16}"/>
          </ac:picMkLst>
        </pc:picChg>
        <pc:picChg chg="add del mod ord">
          <ac:chgData name="Logan Evans" userId="0a3b522150ddcc55" providerId="LiveId" clId="{CB460262-8C96-46A5-9403-4B6CAC998942}" dt="2024-01-16T22:00:51.973" v="4769"/>
          <ac:picMkLst>
            <pc:docMk/>
            <pc:sldMk cId="3411331994" sldId="264"/>
            <ac:picMk id="11" creationId="{066F5B64-4350-7B60-43A4-3AF74CB96A6A}"/>
          </ac:picMkLst>
        </pc:picChg>
        <pc:picChg chg="add del mod ord">
          <ac:chgData name="Logan Evans" userId="0a3b522150ddcc55" providerId="LiveId" clId="{CB460262-8C96-46A5-9403-4B6CAC998942}" dt="2024-01-16T23:41:15.560" v="4944"/>
          <ac:picMkLst>
            <pc:docMk/>
            <pc:sldMk cId="3411331994" sldId="264"/>
            <ac:picMk id="12" creationId="{51461849-18E0-45D2-8160-F4B407BBD300}"/>
          </ac:picMkLst>
        </pc:picChg>
        <pc:picChg chg="add del mod">
          <ac:chgData name="Logan Evans" userId="0a3b522150ddcc55" providerId="LiveId" clId="{CB460262-8C96-46A5-9403-4B6CAC998942}" dt="2024-01-16T22:18:12.684" v="4928"/>
          <ac:picMkLst>
            <pc:docMk/>
            <pc:sldMk cId="3411331994" sldId="264"/>
            <ac:picMk id="12" creationId="{9B55683C-5048-BDB5-4F19-7723D87903C5}"/>
          </ac:picMkLst>
        </pc:picChg>
        <pc:picChg chg="add del mod">
          <ac:chgData name="Logan Evans" userId="0a3b522150ddcc55" providerId="LiveId" clId="{CB460262-8C96-46A5-9403-4B6CAC998942}" dt="2024-01-16T23:41:17.724" v="4946"/>
          <ac:picMkLst>
            <pc:docMk/>
            <pc:sldMk cId="3411331994" sldId="264"/>
            <ac:picMk id="13" creationId="{9208726C-0F35-190B-CDFC-06CFD4F38419}"/>
          </ac:picMkLst>
        </pc:picChg>
        <pc:picChg chg="add del mod ord">
          <ac:chgData name="Logan Evans" userId="0a3b522150ddcc55" providerId="LiveId" clId="{CB460262-8C96-46A5-9403-4B6CAC998942}" dt="2024-01-16T23:35:20.541" v="4941"/>
          <ac:picMkLst>
            <pc:docMk/>
            <pc:sldMk cId="3411331994" sldId="264"/>
            <ac:picMk id="16" creationId="{0C5D12F5-2502-40CA-FA5A-51E8779FD5C0}"/>
          </ac:picMkLst>
        </pc:picChg>
        <pc:picChg chg="add del mod ord">
          <ac:chgData name="Logan Evans" userId="0a3b522150ddcc55" providerId="LiveId" clId="{CB460262-8C96-46A5-9403-4B6CAC998942}" dt="2024-01-16T23:41:57.629" v="4947"/>
          <ac:picMkLst>
            <pc:docMk/>
            <pc:sldMk cId="3411331994" sldId="264"/>
            <ac:picMk id="17" creationId="{77D6B46D-9939-D6A8-50C2-F75D46E93690}"/>
          </ac:picMkLst>
        </pc:picChg>
        <pc:picChg chg="add del mod">
          <ac:chgData name="Logan Evans" userId="0a3b522150ddcc55" providerId="LiveId" clId="{CB460262-8C96-46A5-9403-4B6CAC998942}" dt="2024-01-16T23:50:43.987" v="4949"/>
          <ac:picMkLst>
            <pc:docMk/>
            <pc:sldMk cId="3411331994" sldId="264"/>
            <ac:picMk id="18" creationId="{39CDAFE3-86AF-451F-99EE-A7BF0761C195}"/>
          </ac:picMkLst>
        </pc:picChg>
        <pc:picChg chg="add del mod ord">
          <ac:chgData name="Logan Evans" userId="0a3b522150ddcc55" providerId="LiveId" clId="{CB460262-8C96-46A5-9403-4B6CAC998942}" dt="2024-01-16T23:50:56.412" v="4950"/>
          <ac:picMkLst>
            <pc:docMk/>
            <pc:sldMk cId="3411331994" sldId="264"/>
            <ac:picMk id="21" creationId="{012F0F4B-CC7B-4CE1-C7F1-1EC9F9F43721}"/>
          </ac:picMkLst>
        </pc:picChg>
        <pc:picChg chg="add del mod">
          <ac:chgData name="Logan Evans" userId="0a3b522150ddcc55" providerId="LiveId" clId="{CB460262-8C96-46A5-9403-4B6CAC998942}" dt="2024-01-16T23:51:02.596" v="4952"/>
          <ac:picMkLst>
            <pc:docMk/>
            <pc:sldMk cId="3411331994" sldId="264"/>
            <ac:picMk id="22" creationId="{23CC87C0-B880-1C51-D5EA-7084B1A30119}"/>
          </ac:picMkLst>
        </pc:picChg>
        <pc:picChg chg="add del mod ord">
          <ac:chgData name="Logan Evans" userId="0a3b522150ddcc55" providerId="LiveId" clId="{CB460262-8C96-46A5-9403-4B6CAC998942}" dt="2024-01-16T23:51:43.097" v="4953"/>
          <ac:picMkLst>
            <pc:docMk/>
            <pc:sldMk cId="3411331994" sldId="264"/>
            <ac:picMk id="25" creationId="{245DFAE5-56A4-1B3C-3D42-AEC7F764D78C}"/>
          </ac:picMkLst>
        </pc:picChg>
        <pc:picChg chg="add del mod">
          <ac:chgData name="Logan Evans" userId="0a3b522150ddcc55" providerId="LiveId" clId="{CB460262-8C96-46A5-9403-4B6CAC998942}" dt="2024-01-17T00:19:58.325" v="5189"/>
          <ac:picMkLst>
            <pc:docMk/>
            <pc:sldMk cId="3411331994" sldId="264"/>
            <ac:picMk id="26" creationId="{8D6CCC02-51AB-578F-1A60-C6B8B3DEBAE0}"/>
          </ac:picMkLst>
        </pc:picChg>
        <pc:picChg chg="add del mod ord">
          <ac:chgData name="Logan Evans" userId="0a3b522150ddcc55" providerId="LiveId" clId="{CB460262-8C96-46A5-9403-4B6CAC998942}" dt="2024-01-17T00:20:16.060" v="5190"/>
          <ac:picMkLst>
            <pc:docMk/>
            <pc:sldMk cId="3411331994" sldId="264"/>
            <ac:picMk id="30" creationId="{60C8934B-AF90-5578-F0E5-7F9FF235D3BD}"/>
          </ac:picMkLst>
        </pc:picChg>
        <pc:picChg chg="add del mod">
          <ac:chgData name="Logan Evans" userId="0a3b522150ddcc55" providerId="LiveId" clId="{CB460262-8C96-46A5-9403-4B6CAC998942}" dt="2024-01-17T00:22:20.822" v="5372"/>
          <ac:picMkLst>
            <pc:docMk/>
            <pc:sldMk cId="3411331994" sldId="264"/>
            <ac:picMk id="31" creationId="{4946E469-416D-E3DF-37EF-678E7B3955E7}"/>
          </ac:picMkLst>
        </pc:picChg>
        <pc:picChg chg="add del mod ord">
          <ac:chgData name="Logan Evans" userId="0a3b522150ddcc55" providerId="LiveId" clId="{CB460262-8C96-46A5-9403-4B6CAC998942}" dt="2024-01-17T00:22:32.624" v="5373"/>
          <ac:picMkLst>
            <pc:docMk/>
            <pc:sldMk cId="3411331994" sldId="264"/>
            <ac:picMk id="35" creationId="{58844D9A-FF59-BC28-7886-BBF9860C3F88}"/>
          </ac:picMkLst>
        </pc:picChg>
        <pc:picChg chg="add del mod">
          <ac:chgData name="Logan Evans" userId="0a3b522150ddcc55" providerId="LiveId" clId="{CB460262-8C96-46A5-9403-4B6CAC998942}" dt="2024-01-17T00:24:04.920" v="5451"/>
          <ac:picMkLst>
            <pc:docMk/>
            <pc:sldMk cId="3411331994" sldId="264"/>
            <ac:picMk id="36" creationId="{C0760BEC-AFC4-F252-BBF8-DA01CDB59B15}"/>
          </ac:picMkLst>
        </pc:picChg>
        <pc:picChg chg="add del mod ord">
          <ac:chgData name="Logan Evans" userId="0a3b522150ddcc55" providerId="LiveId" clId="{CB460262-8C96-46A5-9403-4B6CAC998942}" dt="2024-01-17T00:24:22.472" v="5452"/>
          <ac:picMkLst>
            <pc:docMk/>
            <pc:sldMk cId="3411331994" sldId="264"/>
            <ac:picMk id="40" creationId="{5E26BE13-1D76-C4D4-5F48-897D23043F62}"/>
          </ac:picMkLst>
        </pc:picChg>
        <pc:picChg chg="add del mod">
          <ac:chgData name="Logan Evans" userId="0a3b522150ddcc55" providerId="LiveId" clId="{CB460262-8C96-46A5-9403-4B6CAC998942}" dt="2024-01-17T00:25:04.119" v="5544"/>
          <ac:picMkLst>
            <pc:docMk/>
            <pc:sldMk cId="3411331994" sldId="264"/>
            <ac:picMk id="41" creationId="{DC794A73-F306-9282-D7C6-CAF6B965010D}"/>
          </ac:picMkLst>
        </pc:picChg>
        <pc:picChg chg="add del mod ord">
          <ac:chgData name="Logan Evans" userId="0a3b522150ddcc55" providerId="LiveId" clId="{CB460262-8C96-46A5-9403-4B6CAC998942}" dt="2024-01-17T00:26:32.548" v="5545"/>
          <ac:picMkLst>
            <pc:docMk/>
            <pc:sldMk cId="3411331994" sldId="264"/>
            <ac:picMk id="45" creationId="{23E3C96E-E13E-CAB7-E4D9-89A6BC576DE3}"/>
          </ac:picMkLst>
        </pc:picChg>
        <pc:picChg chg="add del mod">
          <ac:chgData name="Logan Evans" userId="0a3b522150ddcc55" providerId="LiveId" clId="{CB460262-8C96-46A5-9403-4B6CAC998942}" dt="2024-01-17T00:50:45.172" v="6870" actId="478"/>
          <ac:picMkLst>
            <pc:docMk/>
            <pc:sldMk cId="3411331994" sldId="264"/>
            <ac:picMk id="46" creationId="{D257AB32-4B2D-0C3A-4AF9-2690CC4E3F9A}"/>
          </ac:picMkLst>
        </pc:picChg>
      </pc:sldChg>
      <pc:sldChg chg="addSp delSp modSp mod ord modTransition setBg delAnim modAnim modNotesTx">
        <pc:chgData name="Logan Evans" userId="0a3b522150ddcc55" providerId="LiveId" clId="{CB460262-8C96-46A5-9403-4B6CAC998942}" dt="2024-01-17T08:17:39.098" v="10437"/>
        <pc:sldMkLst>
          <pc:docMk/>
          <pc:sldMk cId="1102761329" sldId="265"/>
        </pc:sldMkLst>
        <pc:spChg chg="mod">
          <ac:chgData name="Logan Evans" userId="0a3b522150ddcc55" providerId="LiveId" clId="{CB460262-8C96-46A5-9403-4B6CAC998942}" dt="2024-01-17T01:04:18.782" v="7220" actId="26606"/>
          <ac:spMkLst>
            <pc:docMk/>
            <pc:sldMk cId="1102761329" sldId="265"/>
            <ac:spMk id="2" creationId="{C578D614-6B35-4857-B5B1-8008252AF622}"/>
          </ac:spMkLst>
        </pc:spChg>
        <pc:spChg chg="mod">
          <ac:chgData name="Logan Evans" userId="0a3b522150ddcc55" providerId="LiveId" clId="{CB460262-8C96-46A5-9403-4B6CAC998942}" dt="2024-01-17T01:04:18.782" v="7220" actId="26606"/>
          <ac:spMkLst>
            <pc:docMk/>
            <pc:sldMk cId="1102761329" sldId="265"/>
            <ac:spMk id="3" creationId="{DBCDFDDC-74C5-26D2-D8A2-BEC7522A3DDF}"/>
          </ac:spMkLst>
        </pc:spChg>
        <pc:spChg chg="add">
          <ac:chgData name="Logan Evans" userId="0a3b522150ddcc55" providerId="LiveId" clId="{CB460262-8C96-46A5-9403-4B6CAC998942}" dt="2024-01-17T01:04:18.782" v="7220" actId="26606"/>
          <ac:spMkLst>
            <pc:docMk/>
            <pc:sldMk cId="1102761329" sldId="265"/>
            <ac:spMk id="2055" creationId="{9D25F302-27C5-414F-97F8-6EA0A6C028BA}"/>
          </ac:spMkLst>
        </pc:spChg>
        <pc:spChg chg="add">
          <ac:chgData name="Logan Evans" userId="0a3b522150ddcc55" providerId="LiveId" clId="{CB460262-8C96-46A5-9403-4B6CAC998942}" dt="2024-01-17T01:04:18.782" v="7220" actId="26606"/>
          <ac:spMkLst>
            <pc:docMk/>
            <pc:sldMk cId="1102761329" sldId="265"/>
            <ac:spMk id="2057" creationId="{830A36F8-48C2-4842-A87B-8CE8DF4E7FD2}"/>
          </ac:spMkLst>
        </pc:spChg>
        <pc:spChg chg="add">
          <ac:chgData name="Logan Evans" userId="0a3b522150ddcc55" providerId="LiveId" clId="{CB460262-8C96-46A5-9403-4B6CAC998942}" dt="2024-01-17T01:04:18.782" v="7220" actId="26606"/>
          <ac:spMkLst>
            <pc:docMk/>
            <pc:sldMk cId="1102761329" sldId="265"/>
            <ac:spMk id="2059" creationId="{086A5A31-B10A-4793-84D4-D785959AE5B8}"/>
          </ac:spMkLst>
        </pc:spChg>
        <pc:picChg chg="add del mod ord">
          <ac:chgData name="Logan Evans" userId="0a3b522150ddcc55" providerId="LiveId" clId="{CB460262-8C96-46A5-9403-4B6CAC998942}" dt="2024-01-16T23:11:32.828" v="4936"/>
          <ac:picMkLst>
            <pc:docMk/>
            <pc:sldMk cId="1102761329" sldId="265"/>
            <ac:picMk id="5" creationId="{003C4D2B-264B-FA7B-7D8F-DDEC924A1CBD}"/>
          </ac:picMkLst>
        </pc:picChg>
        <pc:picChg chg="add del mod">
          <ac:chgData name="Logan Evans" userId="0a3b522150ddcc55" providerId="LiveId" clId="{CB460262-8C96-46A5-9403-4B6CAC998942}" dt="2024-01-16T21:53:26.732" v="4749"/>
          <ac:picMkLst>
            <pc:docMk/>
            <pc:sldMk cId="1102761329" sldId="265"/>
            <ac:picMk id="6" creationId="{1E5FDC3E-2D51-5785-94E4-755DB6211BD6}"/>
          </ac:picMkLst>
        </pc:picChg>
        <pc:picChg chg="add del mod">
          <ac:chgData name="Logan Evans" userId="0a3b522150ddcc55" providerId="LiveId" clId="{CB460262-8C96-46A5-9403-4B6CAC998942}" dt="2024-01-16T23:29:00.895" v="4939"/>
          <ac:picMkLst>
            <pc:docMk/>
            <pc:sldMk cId="1102761329" sldId="265"/>
            <ac:picMk id="6" creationId="{B851C00C-FC3C-F028-4FFF-7C91C8384EE9}"/>
          </ac:picMkLst>
        </pc:picChg>
        <pc:picChg chg="add del mod ord">
          <ac:chgData name="Logan Evans" userId="0a3b522150ddcc55" providerId="LiveId" clId="{CB460262-8C96-46A5-9403-4B6CAC998942}" dt="2024-01-16T21:54:43.163" v="4750"/>
          <ac:picMkLst>
            <pc:docMk/>
            <pc:sldMk cId="1102761329" sldId="265"/>
            <ac:picMk id="8" creationId="{10606B9A-578B-CCEA-1B5C-EFA4C19CDB78}"/>
          </ac:picMkLst>
        </pc:picChg>
        <pc:picChg chg="add del mod">
          <ac:chgData name="Logan Evans" userId="0a3b522150ddcc55" providerId="LiveId" clId="{CB460262-8C96-46A5-9403-4B6CAC998942}" dt="2024-01-16T22:18:12.684" v="4928"/>
          <ac:picMkLst>
            <pc:docMk/>
            <pc:sldMk cId="1102761329" sldId="265"/>
            <ac:picMk id="9" creationId="{4546F7B4-4E45-8482-70E1-CC6C372A76B5}"/>
          </ac:picMkLst>
        </pc:picChg>
        <pc:picChg chg="add del mod ord">
          <ac:chgData name="Logan Evans" userId="0a3b522150ddcc55" providerId="LiveId" clId="{CB460262-8C96-46A5-9403-4B6CAC998942}" dt="2024-01-16T23:31:55.471" v="4940"/>
          <ac:picMkLst>
            <pc:docMk/>
            <pc:sldMk cId="1102761329" sldId="265"/>
            <ac:picMk id="10" creationId="{FDA087F1-E9AD-F17A-6FD8-8B9B01085FCC}"/>
          </ac:picMkLst>
        </pc:picChg>
        <pc:picChg chg="add del mod">
          <ac:chgData name="Logan Evans" userId="0a3b522150ddcc55" providerId="LiveId" clId="{CB460262-8C96-46A5-9403-4B6CAC998942}" dt="2024-01-17T00:50:41.176" v="6868" actId="478"/>
          <ac:picMkLst>
            <pc:docMk/>
            <pc:sldMk cId="1102761329" sldId="265"/>
            <ac:picMk id="11" creationId="{6A3D70F3-E42E-CDB4-7D4C-D6CEC8EEDAD7}"/>
          </ac:picMkLst>
        </pc:picChg>
        <pc:picChg chg="add del mod ord">
          <ac:chgData name="Logan Evans" userId="0a3b522150ddcc55" providerId="LiveId" clId="{CB460262-8C96-46A5-9403-4B6CAC998942}" dt="2024-01-16T22:18:47.562" v="4929"/>
          <ac:picMkLst>
            <pc:docMk/>
            <pc:sldMk cId="1102761329" sldId="265"/>
            <ac:picMk id="12" creationId="{A637E96D-FB9D-2A4F-2BDC-CBF054781CF6}"/>
          </ac:picMkLst>
        </pc:picChg>
        <pc:picChg chg="add del mod">
          <ac:chgData name="Logan Evans" userId="0a3b522150ddcc55" providerId="LiveId" clId="{CB460262-8C96-46A5-9403-4B6CAC998942}" dt="2024-01-16T23:10:59.688" v="4932"/>
          <ac:picMkLst>
            <pc:docMk/>
            <pc:sldMk cId="1102761329" sldId="265"/>
            <ac:picMk id="13" creationId="{81E2193A-E1A7-E0F4-FF6E-89EE90B6C229}"/>
          </ac:picMkLst>
        </pc:picChg>
        <pc:picChg chg="mod ord">
          <ac:chgData name="Logan Evans" userId="0a3b522150ddcc55" providerId="LiveId" clId="{CB460262-8C96-46A5-9403-4B6CAC998942}" dt="2024-01-17T01:04:18.782" v="7220" actId="26606"/>
          <ac:picMkLst>
            <pc:docMk/>
            <pc:sldMk cId="1102761329" sldId="265"/>
            <ac:picMk id="1026" creationId="{29B9BD7D-6DEC-C92F-D2D4-7C8CDDFEC08E}"/>
          </ac:picMkLst>
        </pc:picChg>
        <pc:picChg chg="mod ord">
          <ac:chgData name="Logan Evans" userId="0a3b522150ddcc55" providerId="LiveId" clId="{CB460262-8C96-46A5-9403-4B6CAC998942}" dt="2024-01-17T01:04:18.782" v="7220" actId="26606"/>
          <ac:picMkLst>
            <pc:docMk/>
            <pc:sldMk cId="1102761329" sldId="265"/>
            <ac:picMk id="2050" creationId="{684B35BB-D9B9-8D13-8BF6-044ACE6C4FD1}"/>
          </ac:picMkLst>
        </pc:picChg>
      </pc:sldChg>
      <pc:sldChg chg="addSp delSp modSp mod modTransition setBg delAnim modAnim modNotesTx">
        <pc:chgData name="Logan Evans" userId="0a3b522150ddcc55" providerId="LiveId" clId="{CB460262-8C96-46A5-9403-4B6CAC998942}" dt="2024-01-17T01:39:07.071" v="9954" actId="20577"/>
        <pc:sldMkLst>
          <pc:docMk/>
          <pc:sldMk cId="1104670859" sldId="268"/>
        </pc:sldMkLst>
        <pc:spChg chg="mod ord">
          <ac:chgData name="Logan Evans" userId="0a3b522150ddcc55" providerId="LiveId" clId="{CB460262-8C96-46A5-9403-4B6CAC998942}" dt="2024-01-17T01:05:22.914" v="7234" actId="26606"/>
          <ac:spMkLst>
            <pc:docMk/>
            <pc:sldMk cId="1104670859" sldId="268"/>
            <ac:spMk id="2" creationId="{7DA9F68C-3DC0-17D8-B0EC-357A57922103}"/>
          </ac:spMkLst>
        </pc:spChg>
        <pc:spChg chg="add">
          <ac:chgData name="Logan Evans" userId="0a3b522150ddcc55" providerId="LiveId" clId="{CB460262-8C96-46A5-9403-4B6CAC998942}" dt="2024-01-17T01:05:22.914" v="7234" actId="26606"/>
          <ac:spMkLst>
            <pc:docMk/>
            <pc:sldMk cId="1104670859" sldId="268"/>
            <ac:spMk id="12" creationId="{4845A0EE-C4C8-4AE1-B3C6-1261368AC036}"/>
          </ac:spMkLst>
        </pc:spChg>
        <pc:picChg chg="add del mod">
          <ac:chgData name="Logan Evans" userId="0a3b522150ddcc55" providerId="LiveId" clId="{CB460262-8C96-46A5-9403-4B6CAC998942}" dt="2024-01-17T00:34:41.721" v="5548"/>
          <ac:picMkLst>
            <pc:docMk/>
            <pc:sldMk cId="1104670859" sldId="268"/>
            <ac:picMk id="3" creationId="{545B6D3C-0E1F-F0F5-03C0-A706E09D08D1}"/>
          </ac:picMkLst>
        </pc:picChg>
        <pc:picChg chg="mod ord">
          <ac:chgData name="Logan Evans" userId="0a3b522150ddcc55" providerId="LiveId" clId="{CB460262-8C96-46A5-9403-4B6CAC998942}" dt="2024-01-17T01:05:33.959" v="7239" actId="1076"/>
          <ac:picMkLst>
            <pc:docMk/>
            <pc:sldMk cId="1104670859" sldId="268"/>
            <ac:picMk id="5" creationId="{68360FD4-8510-F005-606C-91577C9C4910}"/>
          </ac:picMkLst>
        </pc:picChg>
        <pc:picChg chg="add del mod">
          <ac:chgData name="Logan Evans" userId="0a3b522150ddcc55" providerId="LiveId" clId="{CB460262-8C96-46A5-9403-4B6CAC998942}" dt="2024-01-16T22:18:12.684" v="4928"/>
          <ac:picMkLst>
            <pc:docMk/>
            <pc:sldMk cId="1104670859" sldId="268"/>
            <ac:picMk id="6" creationId="{BE380AB2-0C10-78B2-B40E-EA138298E862}"/>
          </ac:picMkLst>
        </pc:picChg>
        <pc:picChg chg="mod">
          <ac:chgData name="Logan Evans" userId="0a3b522150ddcc55" providerId="LiveId" clId="{CB460262-8C96-46A5-9403-4B6CAC998942}" dt="2024-01-17T01:05:27.938" v="7236" actId="1076"/>
          <ac:picMkLst>
            <pc:docMk/>
            <pc:sldMk cId="1104670859" sldId="268"/>
            <ac:picMk id="7" creationId="{65393901-171D-5371-CD72-8029F2EB43EE}"/>
          </ac:picMkLst>
        </pc:picChg>
        <pc:picChg chg="add del mod ord">
          <ac:chgData name="Logan Evans" userId="0a3b522150ddcc55" providerId="LiveId" clId="{CB460262-8C96-46A5-9403-4B6CAC998942}" dt="2024-01-17T00:35:03.549" v="5549"/>
          <ac:picMkLst>
            <pc:docMk/>
            <pc:sldMk cId="1104670859" sldId="268"/>
            <ac:picMk id="8" creationId="{D5D8FA70-52F8-83A2-5CF1-675154FB2AED}"/>
          </ac:picMkLst>
        </pc:picChg>
        <pc:picChg chg="add del mod ord">
          <ac:chgData name="Logan Evans" userId="0a3b522150ddcc55" providerId="LiveId" clId="{CB460262-8C96-46A5-9403-4B6CAC998942}" dt="2024-01-17T00:28:54.599" v="5546"/>
          <ac:picMkLst>
            <pc:docMk/>
            <pc:sldMk cId="1104670859" sldId="268"/>
            <ac:picMk id="9" creationId="{497E1D40-17BE-45BC-8A12-BE1F91F85C7A}"/>
          </ac:picMkLst>
        </pc:picChg>
        <pc:picChg chg="add del mod">
          <ac:chgData name="Logan Evans" userId="0a3b522150ddcc55" providerId="LiveId" clId="{CB460262-8C96-46A5-9403-4B6CAC998942}" dt="2024-01-17T00:35:53.135" v="5608"/>
          <ac:picMkLst>
            <pc:docMk/>
            <pc:sldMk cId="1104670859" sldId="268"/>
            <ac:picMk id="10" creationId="{CBFB0F09-CE01-3774-9C61-DDF7FF8AF031}"/>
          </ac:picMkLst>
        </pc:picChg>
        <pc:picChg chg="add del mod ord">
          <ac:chgData name="Logan Evans" userId="0a3b522150ddcc55" providerId="LiveId" clId="{CB460262-8C96-46A5-9403-4B6CAC998942}" dt="2024-01-17T00:36:04.139" v="5609"/>
          <ac:picMkLst>
            <pc:docMk/>
            <pc:sldMk cId="1104670859" sldId="268"/>
            <ac:picMk id="14" creationId="{2F54150F-63A4-261B-BC20-CC39D8C23EE8}"/>
          </ac:picMkLst>
        </pc:picChg>
        <pc:picChg chg="add del mod">
          <ac:chgData name="Logan Evans" userId="0a3b522150ddcc55" providerId="LiveId" clId="{CB460262-8C96-46A5-9403-4B6CAC998942}" dt="2024-01-17T00:36:54.152" v="5696"/>
          <ac:picMkLst>
            <pc:docMk/>
            <pc:sldMk cId="1104670859" sldId="268"/>
            <ac:picMk id="15" creationId="{5B5C7F02-768E-806B-3FA9-C1353EFD7988}"/>
          </ac:picMkLst>
        </pc:picChg>
        <pc:picChg chg="add del mod ord">
          <ac:chgData name="Logan Evans" userId="0a3b522150ddcc55" providerId="LiveId" clId="{CB460262-8C96-46A5-9403-4B6CAC998942}" dt="2024-01-17T00:38:04.867" v="5697"/>
          <ac:picMkLst>
            <pc:docMk/>
            <pc:sldMk cId="1104670859" sldId="268"/>
            <ac:picMk id="19" creationId="{58901E2A-4E00-1038-A63D-54F56A7F65E3}"/>
          </ac:picMkLst>
        </pc:picChg>
        <pc:picChg chg="add del mod">
          <ac:chgData name="Logan Evans" userId="0a3b522150ddcc55" providerId="LiveId" clId="{CB460262-8C96-46A5-9403-4B6CAC998942}" dt="2024-01-17T00:38:06.830" v="5699"/>
          <ac:picMkLst>
            <pc:docMk/>
            <pc:sldMk cId="1104670859" sldId="268"/>
            <ac:picMk id="20" creationId="{B83A5F73-C1B3-436D-A0E2-8759AFE5C947}"/>
          </ac:picMkLst>
        </pc:picChg>
        <pc:picChg chg="add del mod ord">
          <ac:chgData name="Logan Evans" userId="0a3b522150ddcc55" providerId="LiveId" clId="{CB460262-8C96-46A5-9403-4B6CAC998942}" dt="2024-01-17T00:38:12.723" v="5700"/>
          <ac:picMkLst>
            <pc:docMk/>
            <pc:sldMk cId="1104670859" sldId="268"/>
            <ac:picMk id="23" creationId="{477C9489-D61E-6584-6A99-879546E4A0ED}"/>
          </ac:picMkLst>
        </pc:picChg>
        <pc:picChg chg="add del mod">
          <ac:chgData name="Logan Evans" userId="0a3b522150ddcc55" providerId="LiveId" clId="{CB460262-8C96-46A5-9403-4B6CAC998942}" dt="2024-01-17T00:38:14.778" v="5702"/>
          <ac:picMkLst>
            <pc:docMk/>
            <pc:sldMk cId="1104670859" sldId="268"/>
            <ac:picMk id="24" creationId="{6F38C54B-17EF-0FD3-005F-B5EA68A01B69}"/>
          </ac:picMkLst>
        </pc:picChg>
        <pc:picChg chg="add del mod ord">
          <ac:chgData name="Logan Evans" userId="0a3b522150ddcc55" providerId="LiveId" clId="{CB460262-8C96-46A5-9403-4B6CAC998942}" dt="2024-01-17T00:40:12.223" v="5703"/>
          <ac:picMkLst>
            <pc:docMk/>
            <pc:sldMk cId="1104670859" sldId="268"/>
            <ac:picMk id="27" creationId="{E0811A27-4899-30A8-4270-01B49327E849}"/>
          </ac:picMkLst>
        </pc:picChg>
        <pc:picChg chg="add del mod">
          <ac:chgData name="Logan Evans" userId="0a3b522150ddcc55" providerId="LiveId" clId="{CB460262-8C96-46A5-9403-4B6CAC998942}" dt="2024-01-17T00:50:47.227" v="6871" actId="478"/>
          <ac:picMkLst>
            <pc:docMk/>
            <pc:sldMk cId="1104670859" sldId="268"/>
            <ac:picMk id="28" creationId="{C5457699-30FE-33CC-9D56-638CEE0EB6AF}"/>
          </ac:picMkLst>
        </pc:picChg>
      </pc:sldChg>
      <pc:sldChg chg="addSp delSp modSp mod ord modTransition delAnim modAnim modNotesTx">
        <pc:chgData name="Logan Evans" userId="0a3b522150ddcc55" providerId="LiveId" clId="{CB460262-8C96-46A5-9403-4B6CAC998942}" dt="2024-01-17T08:56:08.012" v="10537"/>
        <pc:sldMkLst>
          <pc:docMk/>
          <pc:sldMk cId="4782949" sldId="269"/>
        </pc:sldMkLst>
        <pc:spChg chg="mod">
          <ac:chgData name="Logan Evans" userId="0a3b522150ddcc55" providerId="LiveId" clId="{CB460262-8C96-46A5-9403-4B6CAC998942}" dt="2024-01-16T17:48:46.710" v="1462" actId="1076"/>
          <ac:spMkLst>
            <pc:docMk/>
            <pc:sldMk cId="4782949" sldId="269"/>
            <ac:spMk id="2" creationId="{92EB1254-C4FD-6F11-6AFF-6CF3408E1D78}"/>
          </ac:spMkLst>
        </pc:spChg>
        <pc:spChg chg="add del mod">
          <ac:chgData name="Logan Evans" userId="0a3b522150ddcc55" providerId="LiveId" clId="{CB460262-8C96-46A5-9403-4B6CAC998942}" dt="2024-01-16T17:48:20.567" v="1451"/>
          <ac:spMkLst>
            <pc:docMk/>
            <pc:sldMk cId="4782949" sldId="269"/>
            <ac:spMk id="4" creationId="{63DC46E9-F5A2-E7E9-CED1-41802A3C53A7}"/>
          </ac:spMkLst>
        </pc:spChg>
        <pc:spChg chg="add del mod">
          <ac:chgData name="Logan Evans" userId="0a3b522150ddcc55" providerId="LiveId" clId="{CB460262-8C96-46A5-9403-4B6CAC998942}" dt="2024-01-16T17:48:33.347" v="1457" actId="478"/>
          <ac:spMkLst>
            <pc:docMk/>
            <pc:sldMk cId="4782949" sldId="269"/>
            <ac:spMk id="9" creationId="{8474AC95-E82D-D853-2147-0488161FC7FF}"/>
          </ac:spMkLst>
        </pc:spChg>
        <pc:picChg chg="add del mod">
          <ac:chgData name="Logan Evans" userId="0a3b522150ddcc55" providerId="LiveId" clId="{CB460262-8C96-46A5-9403-4B6CAC998942}" dt="2024-01-17T00:50:43.071" v="6869" actId="478"/>
          <ac:picMkLst>
            <pc:docMk/>
            <pc:sldMk cId="4782949" sldId="269"/>
            <ac:picMk id="3" creationId="{2000FFAF-03E7-DB41-A53A-3EB6A084BC12}"/>
          </ac:picMkLst>
        </pc:picChg>
        <pc:picChg chg="add del mod">
          <ac:chgData name="Logan Evans" userId="0a3b522150ddcc55" providerId="LiveId" clId="{CB460262-8C96-46A5-9403-4B6CAC998942}" dt="2024-01-16T21:53:26.732" v="4749"/>
          <ac:picMkLst>
            <pc:docMk/>
            <pc:sldMk cId="4782949" sldId="269"/>
            <ac:picMk id="4" creationId="{B5E00993-8C6A-C5C7-F9D0-EF46A7257433}"/>
          </ac:picMkLst>
        </pc:picChg>
        <pc:picChg chg="add del mod">
          <ac:chgData name="Logan Evans" userId="0a3b522150ddcc55" providerId="LiveId" clId="{CB460262-8C96-46A5-9403-4B6CAC998942}" dt="2024-01-16T17:48:24.080" v="1454" actId="478"/>
          <ac:picMkLst>
            <pc:docMk/>
            <pc:sldMk cId="4782949" sldId="269"/>
            <ac:picMk id="5" creationId="{2393C966-4CA3-49B2-3A8C-79B24494BA02}"/>
          </ac:picMkLst>
        </pc:picChg>
        <pc:picChg chg="del mod">
          <ac:chgData name="Logan Evans" userId="0a3b522150ddcc55" providerId="LiveId" clId="{CB460262-8C96-46A5-9403-4B6CAC998942}" dt="2024-01-16T17:48:12.100" v="1450" actId="478"/>
          <ac:picMkLst>
            <pc:docMk/>
            <pc:sldMk cId="4782949" sldId="269"/>
            <ac:picMk id="6" creationId="{25F28154-0769-F3AD-EB6F-EB40E68EBFD2}"/>
          </ac:picMkLst>
        </pc:picChg>
        <pc:picChg chg="add mod">
          <ac:chgData name="Logan Evans" userId="0a3b522150ddcc55" providerId="LiveId" clId="{CB460262-8C96-46A5-9403-4B6CAC998942}" dt="2024-01-16T17:51:16.080" v="1488" actId="1076"/>
          <ac:picMkLst>
            <pc:docMk/>
            <pc:sldMk cId="4782949" sldId="269"/>
            <ac:picMk id="7" creationId="{F269FDAB-8202-A93D-CBDE-B5FBA8D46702}"/>
          </ac:picMkLst>
        </pc:picChg>
        <pc:picChg chg="add del mod ord">
          <ac:chgData name="Logan Evans" userId="0a3b522150ddcc55" providerId="LiveId" clId="{CB460262-8C96-46A5-9403-4B6CAC998942}" dt="2024-01-16T21:54:43.163" v="4750"/>
          <ac:picMkLst>
            <pc:docMk/>
            <pc:sldMk cId="4782949" sldId="269"/>
            <ac:picMk id="8" creationId="{A3C6057B-3F25-4120-9B86-892FE142BF66}"/>
          </ac:picMkLst>
        </pc:picChg>
        <pc:picChg chg="add del mod">
          <ac:chgData name="Logan Evans" userId="0a3b522150ddcc55" providerId="LiveId" clId="{CB460262-8C96-46A5-9403-4B6CAC998942}" dt="2024-01-16T21:54:46.411" v="4752"/>
          <ac:picMkLst>
            <pc:docMk/>
            <pc:sldMk cId="4782949" sldId="269"/>
            <ac:picMk id="9" creationId="{3C819CC2-AA9E-656B-BC44-B75300ACABC8}"/>
          </ac:picMkLst>
        </pc:picChg>
        <pc:picChg chg="add del mod ord">
          <ac:chgData name="Logan Evans" userId="0a3b522150ddcc55" providerId="LiveId" clId="{CB460262-8C96-46A5-9403-4B6CAC998942}" dt="2024-01-16T21:54:54.385" v="4753"/>
          <ac:picMkLst>
            <pc:docMk/>
            <pc:sldMk cId="4782949" sldId="269"/>
            <ac:picMk id="12" creationId="{50B98418-8188-F31E-B881-B7A9D588CB18}"/>
          </ac:picMkLst>
        </pc:picChg>
        <pc:picChg chg="add del mod">
          <ac:chgData name="Logan Evans" userId="0a3b522150ddcc55" providerId="LiveId" clId="{CB460262-8C96-46A5-9403-4B6CAC998942}" dt="2024-01-16T21:54:57.149" v="4755"/>
          <ac:picMkLst>
            <pc:docMk/>
            <pc:sldMk cId="4782949" sldId="269"/>
            <ac:picMk id="13" creationId="{400FD788-C602-2889-6BEB-A1A353FEDCA8}"/>
          </ac:picMkLst>
        </pc:picChg>
        <pc:picChg chg="add del mod ord">
          <ac:chgData name="Logan Evans" userId="0a3b522150ddcc55" providerId="LiveId" clId="{CB460262-8C96-46A5-9403-4B6CAC998942}" dt="2024-01-16T21:56:02.121" v="4756"/>
          <ac:picMkLst>
            <pc:docMk/>
            <pc:sldMk cId="4782949" sldId="269"/>
            <ac:picMk id="16" creationId="{9F7C39FD-E9BA-5FE8-3C1F-6D5B550042D3}"/>
          </ac:picMkLst>
        </pc:picChg>
        <pc:picChg chg="add del mod">
          <ac:chgData name="Logan Evans" userId="0a3b522150ddcc55" providerId="LiveId" clId="{CB460262-8C96-46A5-9403-4B6CAC998942}" dt="2024-01-16T21:56:05.438" v="4758"/>
          <ac:picMkLst>
            <pc:docMk/>
            <pc:sldMk cId="4782949" sldId="269"/>
            <ac:picMk id="17" creationId="{B08CEB4A-AF4F-1600-FB53-DB7714713192}"/>
          </ac:picMkLst>
        </pc:picChg>
        <pc:picChg chg="add del mod ord">
          <ac:chgData name="Logan Evans" userId="0a3b522150ddcc55" providerId="LiveId" clId="{CB460262-8C96-46A5-9403-4B6CAC998942}" dt="2024-01-16T21:56:48.677" v="4759"/>
          <ac:picMkLst>
            <pc:docMk/>
            <pc:sldMk cId="4782949" sldId="269"/>
            <ac:picMk id="20" creationId="{30BA279E-DE67-D80D-A129-C3CA53D08A37}"/>
          </ac:picMkLst>
        </pc:picChg>
        <pc:picChg chg="add del mod">
          <ac:chgData name="Logan Evans" userId="0a3b522150ddcc55" providerId="LiveId" clId="{CB460262-8C96-46A5-9403-4B6CAC998942}" dt="2024-01-16T21:56:51.601" v="4761"/>
          <ac:picMkLst>
            <pc:docMk/>
            <pc:sldMk cId="4782949" sldId="269"/>
            <ac:picMk id="21" creationId="{34D7E132-6879-4341-1809-C4636353CBEE}"/>
          </ac:picMkLst>
        </pc:picChg>
        <pc:picChg chg="add del mod ord">
          <ac:chgData name="Logan Evans" userId="0a3b522150ddcc55" providerId="LiveId" clId="{CB460262-8C96-46A5-9403-4B6CAC998942}" dt="2024-01-16T21:57:52.326" v="4762"/>
          <ac:picMkLst>
            <pc:docMk/>
            <pc:sldMk cId="4782949" sldId="269"/>
            <ac:picMk id="24" creationId="{DEBBAE4E-7709-31FF-CD11-9296B5AF8EFD}"/>
          </ac:picMkLst>
        </pc:picChg>
        <pc:picChg chg="add del mod">
          <ac:chgData name="Logan Evans" userId="0a3b522150ddcc55" providerId="LiveId" clId="{CB460262-8C96-46A5-9403-4B6CAC998942}" dt="2024-01-16T21:57:54.851" v="4764"/>
          <ac:picMkLst>
            <pc:docMk/>
            <pc:sldMk cId="4782949" sldId="269"/>
            <ac:picMk id="25" creationId="{6BC5D913-5954-61A3-A51B-DF5F3748C133}"/>
          </ac:picMkLst>
        </pc:picChg>
        <pc:picChg chg="add del mod ord">
          <ac:chgData name="Logan Evans" userId="0a3b522150ddcc55" providerId="LiveId" clId="{CB460262-8C96-46A5-9403-4B6CAC998942}" dt="2024-01-16T21:58:47.539" v="4765"/>
          <ac:picMkLst>
            <pc:docMk/>
            <pc:sldMk cId="4782949" sldId="269"/>
            <ac:picMk id="27" creationId="{37069E2C-8A38-93EB-F602-76F54B9155D2}"/>
          </ac:picMkLst>
        </pc:picChg>
        <pc:picChg chg="add del mod">
          <ac:chgData name="Logan Evans" userId="0a3b522150ddcc55" providerId="LiveId" clId="{CB460262-8C96-46A5-9403-4B6CAC998942}" dt="2024-01-16T22:18:12.684" v="4928"/>
          <ac:picMkLst>
            <pc:docMk/>
            <pc:sldMk cId="4782949" sldId="269"/>
            <ac:picMk id="28" creationId="{D2543589-8ECE-407B-5687-3992374AF701}"/>
          </ac:picMkLst>
        </pc:picChg>
        <pc:picChg chg="add del mod ord">
          <ac:chgData name="Logan Evans" userId="0a3b522150ddcc55" providerId="LiveId" clId="{CB460262-8C96-46A5-9403-4B6CAC998942}" dt="2024-01-16T23:31:55.471" v="4940"/>
          <ac:picMkLst>
            <pc:docMk/>
            <pc:sldMk cId="4782949" sldId="269"/>
            <ac:picMk id="32" creationId="{07247DA1-B9A8-D727-DF79-F22C41A5F41B}"/>
          </ac:picMkLst>
        </pc:picChg>
      </pc:sldChg>
      <pc:sldChg chg="addSp delSp modSp mod modTransition delAnim modAnim modNotesTx">
        <pc:chgData name="Logan Evans" userId="0a3b522150ddcc55" providerId="LiveId" clId="{CB460262-8C96-46A5-9403-4B6CAC998942}" dt="2024-01-17T12:52:23.956" v="10547" actId="1076"/>
        <pc:sldMkLst>
          <pc:docMk/>
          <pc:sldMk cId="3430905132" sldId="270"/>
        </pc:sldMkLst>
        <pc:spChg chg="mod">
          <ac:chgData name="Logan Evans" userId="0a3b522150ddcc55" providerId="LiveId" clId="{CB460262-8C96-46A5-9403-4B6CAC998942}" dt="2024-01-16T13:58:47.180" v="649" actId="20577"/>
          <ac:spMkLst>
            <pc:docMk/>
            <pc:sldMk cId="3430905132" sldId="270"/>
            <ac:spMk id="2" creationId="{C6730C8E-BA8D-CE5A-1EFF-EFB78628C049}"/>
          </ac:spMkLst>
        </pc:spChg>
        <pc:spChg chg="add mod">
          <ac:chgData name="Logan Evans" userId="0a3b522150ddcc55" providerId="LiveId" clId="{CB460262-8C96-46A5-9403-4B6CAC998942}" dt="2024-01-17T12:52:10.139" v="10544" actId="1076"/>
          <ac:spMkLst>
            <pc:docMk/>
            <pc:sldMk cId="3430905132" sldId="270"/>
            <ac:spMk id="3" creationId="{0795D9D7-E314-EBE4-5925-64644ABC93CD}"/>
          </ac:spMkLst>
        </pc:spChg>
        <pc:spChg chg="add mod">
          <ac:chgData name="Logan Evans" userId="0a3b522150ddcc55" providerId="LiveId" clId="{CB460262-8C96-46A5-9403-4B6CAC998942}" dt="2024-01-17T01:31:16.199" v="9324" actId="20577"/>
          <ac:spMkLst>
            <pc:docMk/>
            <pc:sldMk cId="3430905132" sldId="270"/>
            <ac:spMk id="7" creationId="{11BF0855-8777-0761-ABA7-8D2557358A5E}"/>
          </ac:spMkLst>
        </pc:spChg>
        <pc:picChg chg="add del mod">
          <ac:chgData name="Logan Evans" userId="0a3b522150ddcc55" providerId="LiveId" clId="{CB460262-8C96-46A5-9403-4B6CAC998942}" dt="2024-01-17T00:44:25.544" v="6105"/>
          <ac:picMkLst>
            <pc:docMk/>
            <pc:sldMk cId="3430905132" sldId="270"/>
            <ac:picMk id="3" creationId="{36AFDF0A-8D43-87CE-2F6A-8059C89132DB}"/>
          </ac:picMkLst>
        </pc:picChg>
        <pc:picChg chg="add del mod">
          <ac:chgData name="Logan Evans" userId="0a3b522150ddcc55" providerId="LiveId" clId="{CB460262-8C96-46A5-9403-4B6CAC998942}" dt="2024-01-16T22:18:12.684" v="4928"/>
          <ac:picMkLst>
            <pc:docMk/>
            <pc:sldMk cId="3430905132" sldId="270"/>
            <ac:picMk id="4" creationId="{4135DDC1-E370-417C-1E05-307EEB394BCA}"/>
          </ac:picMkLst>
        </pc:picChg>
        <pc:picChg chg="mod">
          <ac:chgData name="Logan Evans" userId="0a3b522150ddcc55" providerId="LiveId" clId="{CB460262-8C96-46A5-9403-4B6CAC998942}" dt="2024-01-17T12:52:23.956" v="10547" actId="1076"/>
          <ac:picMkLst>
            <pc:docMk/>
            <pc:sldMk cId="3430905132" sldId="270"/>
            <ac:picMk id="5" creationId="{E7D2A63F-5945-5422-EE86-3F3AC135B5BE}"/>
          </ac:picMkLst>
        </pc:picChg>
        <pc:picChg chg="add del mod ord">
          <ac:chgData name="Logan Evans" userId="0a3b522150ddcc55" providerId="LiveId" clId="{CB460262-8C96-46A5-9403-4B6CAC998942}" dt="2024-01-17T00:41:30.874" v="5705"/>
          <ac:picMkLst>
            <pc:docMk/>
            <pc:sldMk cId="3430905132" sldId="270"/>
            <ac:picMk id="9" creationId="{15B8680C-F91D-65BB-8DF4-00F03C12229C}"/>
          </ac:picMkLst>
        </pc:picChg>
        <pc:picChg chg="add del mod ord">
          <ac:chgData name="Logan Evans" userId="0a3b522150ddcc55" providerId="LiveId" clId="{CB460262-8C96-46A5-9403-4B6CAC998942}" dt="2024-01-17T00:44:50.949" v="6106"/>
          <ac:picMkLst>
            <pc:docMk/>
            <pc:sldMk cId="3430905132" sldId="270"/>
            <ac:picMk id="10" creationId="{388EDADB-CF98-5934-80B9-AE61C8D329FB}"/>
          </ac:picMkLst>
        </pc:picChg>
        <pc:picChg chg="add del mod">
          <ac:chgData name="Logan Evans" userId="0a3b522150ddcc55" providerId="LiveId" clId="{CB460262-8C96-46A5-9403-4B6CAC998942}" dt="2024-01-17T00:45:58.738" v="6346"/>
          <ac:picMkLst>
            <pc:docMk/>
            <pc:sldMk cId="3430905132" sldId="270"/>
            <ac:picMk id="11" creationId="{74E1C6BC-AE99-E785-DECB-8BBB0F00DE2D}"/>
          </ac:picMkLst>
        </pc:picChg>
        <pc:picChg chg="add del mod ord">
          <ac:chgData name="Logan Evans" userId="0a3b522150ddcc55" providerId="LiveId" clId="{CB460262-8C96-46A5-9403-4B6CAC998942}" dt="2024-01-17T00:46:44.188" v="6347"/>
          <ac:picMkLst>
            <pc:docMk/>
            <pc:sldMk cId="3430905132" sldId="270"/>
            <ac:picMk id="15" creationId="{B0C34934-41D1-E996-ED21-4CF3D32658D5}"/>
          </ac:picMkLst>
        </pc:picChg>
        <pc:picChg chg="add del mod">
          <ac:chgData name="Logan Evans" userId="0a3b522150ddcc55" providerId="LiveId" clId="{CB460262-8C96-46A5-9403-4B6CAC998942}" dt="2024-01-17T00:50:51.827" v="6873" actId="478"/>
          <ac:picMkLst>
            <pc:docMk/>
            <pc:sldMk cId="3430905132" sldId="270"/>
            <ac:picMk id="16" creationId="{AFDA39E7-A3E1-F389-E6FF-CF45E166873A}"/>
          </ac:picMkLst>
        </pc:picChg>
      </pc:sldChg>
      <pc:sldChg chg="addSp delSp modSp mod modTransition delAnim modAnim modNotesTx">
        <pc:chgData name="Logan Evans" userId="0a3b522150ddcc55" providerId="LiveId" clId="{CB460262-8C96-46A5-9403-4B6CAC998942}" dt="2024-01-17T12:54:54.399" v="11037" actId="20577"/>
        <pc:sldMkLst>
          <pc:docMk/>
          <pc:sldMk cId="2913536204" sldId="271"/>
        </pc:sldMkLst>
        <pc:spChg chg="mod">
          <ac:chgData name="Logan Evans" userId="0a3b522150ddcc55" providerId="LiveId" clId="{CB460262-8C96-46A5-9403-4B6CAC998942}" dt="2024-01-17T01:17:02.948" v="8088" actId="20577"/>
          <ac:spMkLst>
            <pc:docMk/>
            <pc:sldMk cId="2913536204" sldId="271"/>
            <ac:spMk id="7" creationId="{EEB646A7-9B1E-4B3E-5474-814EC2FC84AE}"/>
          </ac:spMkLst>
        </pc:spChg>
        <pc:spChg chg="add mod">
          <ac:chgData name="Logan Evans" userId="0a3b522150ddcc55" providerId="LiveId" clId="{CB460262-8C96-46A5-9403-4B6CAC998942}" dt="2024-01-17T01:27:49.158" v="8956" actId="20577"/>
          <ac:spMkLst>
            <pc:docMk/>
            <pc:sldMk cId="2913536204" sldId="271"/>
            <ac:spMk id="11" creationId="{DDC8E016-B0A1-6380-7A70-4B0CEE59CFE4}"/>
          </ac:spMkLst>
        </pc:spChg>
        <pc:picChg chg="add del mod">
          <ac:chgData name="Logan Evans" userId="0a3b522150ddcc55" providerId="LiveId" clId="{CB460262-8C96-46A5-9403-4B6CAC998942}" dt="2024-01-17T00:50:49.622" v="6872" actId="478"/>
          <ac:picMkLst>
            <pc:docMk/>
            <pc:sldMk cId="2913536204" sldId="271"/>
            <ac:picMk id="2" creationId="{62B28A42-3984-6C2B-2E5B-88565F37C93B}"/>
          </ac:picMkLst>
        </pc:picChg>
        <pc:picChg chg="add del mod">
          <ac:chgData name="Logan Evans" userId="0a3b522150ddcc55" providerId="LiveId" clId="{CB460262-8C96-46A5-9403-4B6CAC998942}" dt="2024-01-16T22:18:12.684" v="4928"/>
          <ac:picMkLst>
            <pc:docMk/>
            <pc:sldMk cId="2913536204" sldId="271"/>
            <ac:picMk id="3" creationId="{DDEDD373-BA9D-E95C-707D-71734320F920}"/>
          </ac:picMkLst>
        </pc:picChg>
        <pc:picChg chg="add del mod ord">
          <ac:chgData name="Logan Evans" userId="0a3b522150ddcc55" providerId="LiveId" clId="{CB460262-8C96-46A5-9403-4B6CAC998942}" dt="2024-01-17T00:40:33.577" v="5704"/>
          <ac:picMkLst>
            <pc:docMk/>
            <pc:sldMk cId="2913536204" sldId="271"/>
            <ac:picMk id="5" creationId="{A2FE34CC-6FA6-B15E-103F-57FA1867157D}"/>
          </ac:picMkLst>
        </pc:picChg>
      </pc:sldChg>
      <pc:sldChg chg="addSp delSp modSp new mod modTransition setBg delAnim modNotesTx">
        <pc:chgData name="Logan Evans" userId="0a3b522150ddcc55" providerId="LiveId" clId="{CB460262-8C96-46A5-9403-4B6CAC998942}" dt="2024-01-17T07:15:43.612" v="10361" actId="20577"/>
        <pc:sldMkLst>
          <pc:docMk/>
          <pc:sldMk cId="651430025" sldId="272"/>
        </pc:sldMkLst>
        <pc:spChg chg="mod">
          <ac:chgData name="Logan Evans" userId="0a3b522150ddcc55" providerId="LiveId" clId="{CB460262-8C96-46A5-9403-4B6CAC998942}" dt="2024-01-17T01:23:33.583" v="8706" actId="26606"/>
          <ac:spMkLst>
            <pc:docMk/>
            <pc:sldMk cId="651430025" sldId="272"/>
            <ac:spMk id="2" creationId="{39262932-CEE8-07E2-09D2-C3AE7512ECC0}"/>
          </ac:spMkLst>
        </pc:spChg>
        <pc:spChg chg="del mod">
          <ac:chgData name="Logan Evans" userId="0a3b522150ddcc55" providerId="LiveId" clId="{CB460262-8C96-46A5-9403-4B6CAC998942}" dt="2024-01-17T00:50:55.748" v="6875" actId="478"/>
          <ac:spMkLst>
            <pc:docMk/>
            <pc:sldMk cId="651430025" sldId="272"/>
            <ac:spMk id="3" creationId="{C3054A7D-4691-920E-5143-981A18ACABB2}"/>
          </ac:spMkLst>
        </pc:spChg>
        <pc:spChg chg="add">
          <ac:chgData name="Logan Evans" userId="0a3b522150ddcc55" providerId="LiveId" clId="{CB460262-8C96-46A5-9403-4B6CAC998942}" dt="2024-01-17T01:23:33.583" v="8706" actId="26606"/>
          <ac:spMkLst>
            <pc:docMk/>
            <pc:sldMk cId="651430025" sldId="272"/>
            <ac:spMk id="4" creationId="{B9D7E975-9161-4F2D-AC53-69E1912F6B5D}"/>
          </ac:spMkLst>
        </pc:spChg>
        <pc:spChg chg="add">
          <ac:chgData name="Logan Evans" userId="0a3b522150ddcc55" providerId="LiveId" clId="{CB460262-8C96-46A5-9403-4B6CAC998942}" dt="2024-01-17T01:23:33.583" v="8706" actId="26606"/>
          <ac:spMkLst>
            <pc:docMk/>
            <pc:sldMk cId="651430025" sldId="272"/>
            <ac:spMk id="11" creationId="{827DC2C4-B485-428A-BF4A-472D2967F47F}"/>
          </ac:spMkLst>
        </pc:spChg>
        <pc:spChg chg="add">
          <ac:chgData name="Logan Evans" userId="0a3b522150ddcc55" providerId="LiveId" clId="{CB460262-8C96-46A5-9403-4B6CAC998942}" dt="2024-01-17T01:23:33.583" v="8706" actId="26606"/>
          <ac:spMkLst>
            <pc:docMk/>
            <pc:sldMk cId="651430025" sldId="272"/>
            <ac:spMk id="13" creationId="{463E6235-1649-4B47-9862-4026FC473B6F}"/>
          </ac:spMkLst>
        </pc:spChg>
        <pc:picChg chg="add">
          <ac:chgData name="Logan Evans" userId="0a3b522150ddcc55" providerId="LiveId" clId="{CB460262-8C96-46A5-9403-4B6CAC998942}" dt="2024-01-17T01:23:33.583" v="8706" actId="26606"/>
          <ac:picMkLst>
            <pc:docMk/>
            <pc:sldMk cId="651430025" sldId="272"/>
            <ac:picMk id="6" creationId="{EFA2E313-72C9-295D-08CE-67723658DE81}"/>
          </ac:picMkLst>
        </pc:picChg>
        <pc:picChg chg="add del mod">
          <ac:chgData name="Logan Evans" userId="0a3b522150ddcc55" providerId="LiveId" clId="{CB460262-8C96-46A5-9403-4B6CAC998942}" dt="2024-01-17T00:50:54.349" v="6874" actId="478"/>
          <ac:picMkLst>
            <pc:docMk/>
            <pc:sldMk cId="651430025" sldId="272"/>
            <ac:picMk id="9" creationId="{7DED9699-9F9C-CBD8-17E8-22FE442ADD3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A96E16-98D8-47AE-ACDF-FB2D97925922}" type="datetimeFigureOut">
              <a:rPr lang="en-GB" smtClean="0"/>
              <a:t>17/01/2024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D601FB-FD45-4C6E-AF47-600A24508A03}" type="slidenum">
              <a:rPr lang="en-GB" smtClean="0"/>
              <a:t>‹#›</a:t>
            </a:fld>
            <a:endParaRPr lang="en-GB"/>
          </a:p>
        </p:txBody>
      </p:sp>
    </p:spTree>
    <p:extLst>
      <p:ext uri="{BB962C8B-B14F-4D97-AF65-F5344CB8AC3E}">
        <p14:creationId xmlns:p14="http://schemas.microsoft.com/office/powerpoint/2010/main" val="7249732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languagetool.org/"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u="none" strike="noStrike" dirty="0">
                <a:solidFill>
                  <a:srgbClr val="000000"/>
                </a:solidFill>
                <a:effectLst/>
                <a:latin typeface="Aptos" panose="020B0004020202020204" pitchFamily="34" charset="0"/>
              </a:rPr>
              <a:t>Hello, as part of my role,  I will be discussing the testing of the application, as well as discussing the system and user requirements as part of helping to evaluating the overall application’s successes and failures based off the testing results.</a:t>
            </a:r>
            <a:r>
              <a:rPr lang="en-US" b="0" i="0" dirty="0">
                <a:solidFill>
                  <a:srgbClr val="000000"/>
                </a:solidFill>
                <a:effectLst/>
                <a:latin typeface="Aptos" panose="020B0004020202020204" pitchFamily="34" charset="0"/>
              </a:rPr>
              <a:t>​</a:t>
            </a:r>
            <a:endParaRPr lang="en-US" b="0" i="0" dirty="0">
              <a:effectLst/>
            </a:endParaRPr>
          </a:p>
          <a:p>
            <a:endParaRPr lang="en-GB" dirty="0"/>
          </a:p>
        </p:txBody>
      </p:sp>
      <p:sp>
        <p:nvSpPr>
          <p:cNvPr id="4" name="Slide Number Placeholder 3"/>
          <p:cNvSpPr>
            <a:spLocks noGrp="1"/>
          </p:cNvSpPr>
          <p:nvPr>
            <p:ph type="sldNum" sz="quarter" idx="5"/>
          </p:nvPr>
        </p:nvSpPr>
        <p:spPr/>
        <p:txBody>
          <a:bodyPr/>
          <a:lstStyle/>
          <a:p>
            <a:fld id="{05D601FB-FD45-4C6E-AF47-600A24508A03}" type="slidenum">
              <a:rPr lang="en-GB" smtClean="0"/>
              <a:t>1</a:t>
            </a:fld>
            <a:endParaRPr lang="en-GB"/>
          </a:p>
        </p:txBody>
      </p:sp>
    </p:spTree>
    <p:extLst>
      <p:ext uri="{BB962C8B-B14F-4D97-AF65-F5344CB8AC3E}">
        <p14:creationId xmlns:p14="http://schemas.microsoft.com/office/powerpoint/2010/main" val="27459461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user and system requirements were set after everyone in the group had discussed what we needed to complete to achieve the goal of developing a text parsing tool with Ai, which was mainly led by the Project manager for determining what was required.   Of these requirements, the  must-have requirements will be the focus here, as these are the parts which concern the testing. </a:t>
            </a:r>
          </a:p>
          <a:p>
            <a:endParaRPr lang="en-GB" dirty="0"/>
          </a:p>
          <a:p>
            <a:r>
              <a:rPr lang="en-GB" dirty="0"/>
              <a:t>The user requirements of inputting a string of text had been achieved, however there was no way for the system to be used for copying the edited text other than copying it through the terminal manually, as the functionality had not been implemented as we had run into difficulty with the development of the system requirements. </a:t>
            </a:r>
            <a:br>
              <a:rPr lang="en-GB" dirty="0"/>
            </a:br>
            <a:br>
              <a:rPr lang="en-GB" dirty="0"/>
            </a:br>
            <a:r>
              <a:rPr lang="en-GB" dirty="0"/>
              <a:t>The system requirements were close to being met, with the system being able to accept user text, however while the system could attempt to check the spelling, punctuation and grammar, I will now demonstrate how this resulted </a:t>
            </a:r>
          </a:p>
          <a:p>
            <a:endParaRPr lang="en-GB" dirty="0"/>
          </a:p>
        </p:txBody>
      </p:sp>
      <p:sp>
        <p:nvSpPr>
          <p:cNvPr id="4" name="Slide Number Placeholder 3"/>
          <p:cNvSpPr>
            <a:spLocks noGrp="1"/>
          </p:cNvSpPr>
          <p:nvPr>
            <p:ph type="sldNum" sz="quarter" idx="5"/>
          </p:nvPr>
        </p:nvSpPr>
        <p:spPr/>
        <p:txBody>
          <a:bodyPr/>
          <a:lstStyle/>
          <a:p>
            <a:fld id="{05D601FB-FD45-4C6E-AF47-600A24508A03}" type="slidenum">
              <a:rPr lang="en-GB" smtClean="0"/>
              <a:t>2</a:t>
            </a:fld>
            <a:endParaRPr lang="en-GB"/>
          </a:p>
        </p:txBody>
      </p:sp>
    </p:spTree>
    <p:extLst>
      <p:ext uri="{BB962C8B-B14F-4D97-AF65-F5344CB8AC3E}">
        <p14:creationId xmlns:p14="http://schemas.microsoft.com/office/powerpoint/2010/main" val="1260829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b="0" i="0" u="none" strike="noStrike" dirty="0">
                <a:solidFill>
                  <a:srgbClr val="000000"/>
                </a:solidFill>
                <a:effectLst/>
                <a:latin typeface="Calibri" panose="020F0502020204030204" pitchFamily="34" charset="0"/>
              </a:rPr>
              <a:t>This demonstration had some fairly simple text, using the phrase "This is only slightly wrong, so it should </a:t>
            </a:r>
            <a:r>
              <a:rPr lang="en-GB" b="0" i="0" u="none" strike="noStrike" dirty="0" err="1">
                <a:solidFill>
                  <a:srgbClr val="000000"/>
                </a:solidFill>
                <a:effectLst/>
                <a:latin typeface="Calibri" panose="020F0502020204030204" pitchFamily="34" charset="0"/>
              </a:rPr>
              <a:t>corect</a:t>
            </a:r>
            <a:r>
              <a:rPr lang="en-GB" b="0" i="0" u="none" strike="noStrike" dirty="0">
                <a:solidFill>
                  <a:srgbClr val="000000"/>
                </a:solidFill>
                <a:effectLst/>
                <a:latin typeface="Calibri" panose="020F0502020204030204" pitchFamily="34" charset="0"/>
              </a:rPr>
              <a:t> the sentence </a:t>
            </a:r>
            <a:r>
              <a:rPr lang="en-GB" b="0" i="0" u="none" strike="noStrike" dirty="0" err="1">
                <a:solidFill>
                  <a:srgbClr val="000000"/>
                </a:solidFill>
                <a:effectLst/>
                <a:latin typeface="Calibri" panose="020F0502020204030204" pitchFamily="34" charset="0"/>
              </a:rPr>
              <a:t>corectly</a:t>
            </a:r>
            <a:r>
              <a:rPr lang="en-GB" b="0" i="0" u="none" strike="noStrike" dirty="0">
                <a:solidFill>
                  <a:srgbClr val="000000"/>
                </a:solidFill>
                <a:effectLst/>
                <a:latin typeface="Calibri" panose="020F0502020204030204" pitchFamily="34" charset="0"/>
              </a:rPr>
              <a:t>." only having two words entered incorrectly, which were “correct” and “correctly”</a:t>
            </a:r>
            <a:r>
              <a:rPr lang="en-US" b="0" i="0" dirty="0">
                <a:solidFill>
                  <a:srgbClr val="000000"/>
                </a:solidFill>
                <a:effectLst/>
                <a:latin typeface="Calibri" panose="020F0502020204030204" pitchFamily="34" charset="0"/>
              </a:rPr>
              <a:t>​</a:t>
            </a:r>
            <a:endParaRPr lang="en-US" b="0" i="0" dirty="0">
              <a:effectLst/>
            </a:endParaRPr>
          </a:p>
          <a:p>
            <a:pPr algn="l" rtl="0" fontAlgn="base"/>
            <a:r>
              <a:rPr lang="en-GB" b="0" i="0" dirty="0">
                <a:effectLst/>
                <a:latin typeface="Calibri" panose="020F0502020204030204" pitchFamily="34" charset="0"/>
              </a:rPr>
              <a:t>​</a:t>
            </a:r>
            <a:br>
              <a:rPr lang="en-GB" b="0" i="0" dirty="0">
                <a:effectLst/>
                <a:latin typeface="Calibri" panose="020F0502020204030204" pitchFamily="34" charset="0"/>
              </a:rPr>
            </a:br>
            <a:r>
              <a:rPr lang="en-GB" b="0" i="0" u="none" strike="noStrike" dirty="0">
                <a:solidFill>
                  <a:srgbClr val="000000"/>
                </a:solidFill>
                <a:effectLst/>
                <a:latin typeface="Calibri" panose="020F0502020204030204" pitchFamily="34" charset="0"/>
              </a:rPr>
              <a:t> the tool had fixed the first correct, but it had managed to merge the final 2 words, and added and additional Y to the end of correctly where it only needed to add an R. This helps conclude that what we had produced was a failure, and we did not manage to develop what we had set out to do. </a:t>
            </a:r>
            <a:r>
              <a:rPr lang="en-GB" b="0" i="0" dirty="0">
                <a:solidFill>
                  <a:srgbClr val="000000"/>
                </a:solidFill>
                <a:effectLst/>
                <a:latin typeface="Calibri" panose="020F0502020204030204" pitchFamily="34" charset="0"/>
              </a:rPr>
              <a:t>​</a:t>
            </a:r>
            <a:endParaRPr lang="en-GB" b="0" i="0" dirty="0">
              <a:effectLst/>
            </a:endParaRPr>
          </a:p>
          <a:p>
            <a:pPr algn="l" rtl="0" fontAlgn="base"/>
            <a:r>
              <a:rPr lang="en-GB" b="0" i="0" u="none" strike="noStrike" dirty="0">
                <a:solidFill>
                  <a:srgbClr val="000000"/>
                </a:solidFill>
                <a:effectLst/>
                <a:latin typeface="Calibri" panose="020F0502020204030204" pitchFamily="34" charset="0"/>
              </a:rPr>
              <a:t>the reason we had started using language tool was that we had run into a roadblock with OpenNLP regarding the fact that it did not meet the requirements of what we needed upon testing the capabilities that OpenNLP had provided, notably that the OpenNLP was unable to provide the functionality that we required of it on its own, due to the lack of ability to modify the text in the way we required.(1)  This had been caused due to being provided a false sense of security regarding the fact that we had found a tutorial utilising open NLP, which we had not realised at the time would not provide us with the main functionality we required of it, which was to edit the text. </a:t>
            </a:r>
            <a:r>
              <a:rPr lang="en-GB" b="0" i="0" dirty="0">
                <a:solidFill>
                  <a:srgbClr val="000000"/>
                </a:solidFill>
                <a:effectLst/>
                <a:latin typeface="Calibri" panose="020F0502020204030204" pitchFamily="34" charset="0"/>
              </a:rPr>
              <a:t>​</a:t>
            </a:r>
            <a:endParaRPr lang="en-GB" b="0" i="0" dirty="0">
              <a:effectLst/>
            </a:endParaRPr>
          </a:p>
          <a:p>
            <a:pPr algn="l" rtl="0" fontAlgn="base"/>
            <a:r>
              <a:rPr lang="en-GB" b="0" i="0" u="none" strike="noStrike" dirty="0">
                <a:solidFill>
                  <a:srgbClr val="000000"/>
                </a:solidFill>
                <a:effectLst/>
                <a:latin typeface="Calibri" panose="020F0502020204030204" pitchFamily="34" charset="0"/>
              </a:rPr>
              <a:t>As a result, the option to use an additional library known as language tool for out final development. (2)</a:t>
            </a:r>
            <a:r>
              <a:rPr lang="en-GB" b="0" i="0" dirty="0">
                <a:solidFill>
                  <a:srgbClr val="000000"/>
                </a:solidFill>
                <a:effectLst/>
                <a:latin typeface="Calibri" panose="020F0502020204030204" pitchFamily="34" charset="0"/>
              </a:rPr>
              <a:t>​</a:t>
            </a:r>
            <a:endParaRPr lang="en-GB" b="0" i="0" dirty="0">
              <a:effectLst/>
            </a:endParaRPr>
          </a:p>
          <a:p>
            <a:pPr algn="l" rtl="0" fontAlgn="base"/>
            <a:r>
              <a:rPr lang="en-GB" b="0" i="0" u="none" strike="noStrike" dirty="0">
                <a:solidFill>
                  <a:srgbClr val="000000"/>
                </a:solidFill>
                <a:effectLst/>
                <a:latin typeface="Calibri" panose="020F0502020204030204" pitchFamily="34" charset="0"/>
              </a:rPr>
              <a:t>there were a large range of problems with the tool, as it simply didn’t work properly, with the most egregious result being the example shown in the demonstration. </a:t>
            </a:r>
            <a:r>
              <a:rPr lang="en-GB" b="0" i="0" dirty="0">
                <a:solidFill>
                  <a:srgbClr val="000000"/>
                </a:solidFill>
                <a:effectLst/>
                <a:latin typeface="Calibri" panose="020F0502020204030204" pitchFamily="34" charset="0"/>
              </a:rPr>
              <a:t>​</a:t>
            </a:r>
            <a:endParaRPr lang="en-GB" b="0" i="0" dirty="0">
              <a:effectLst/>
            </a:endParaRPr>
          </a:p>
          <a:p>
            <a:pPr algn="l" rtl="0" fontAlgn="base"/>
            <a:r>
              <a:rPr lang="en-GB" b="0" i="0" u="none" strike="noStrike" dirty="0">
                <a:solidFill>
                  <a:srgbClr val="000000"/>
                </a:solidFill>
                <a:effectLst/>
                <a:latin typeface="Calibri" panose="020F0502020204030204" pitchFamily="34" charset="0"/>
              </a:rPr>
              <a:t> (1)</a:t>
            </a:r>
            <a:r>
              <a:rPr lang="en-GB" b="0" i="0" u="none" strike="noStrike" dirty="0" err="1">
                <a:solidFill>
                  <a:srgbClr val="000000"/>
                </a:solidFill>
                <a:effectLst/>
                <a:latin typeface="Calibri" panose="020F0502020204030204" pitchFamily="34" charset="0"/>
              </a:rPr>
              <a:t>Baeldung</a:t>
            </a:r>
            <a:r>
              <a:rPr lang="en-GB" b="0" i="0" u="none" strike="noStrike" dirty="0">
                <a:solidFill>
                  <a:srgbClr val="000000"/>
                </a:solidFill>
                <a:effectLst/>
                <a:latin typeface="Calibri" panose="020F0502020204030204" pitchFamily="34" charset="0"/>
              </a:rPr>
              <a:t>, “Intro to OpenNLP”, 8th January 2024 (accessed 17/01/2024) available at: https://www.baeldung.com/apache-open-nlp </a:t>
            </a:r>
            <a:r>
              <a:rPr lang="en-GB" b="0" i="0" dirty="0">
                <a:solidFill>
                  <a:srgbClr val="000000"/>
                </a:solidFill>
                <a:effectLst/>
                <a:latin typeface="Calibri" panose="020F0502020204030204" pitchFamily="34" charset="0"/>
              </a:rPr>
              <a:t>​</a:t>
            </a:r>
            <a:endParaRPr lang="en-GB" b="0" i="0" dirty="0">
              <a:effectLst/>
            </a:endParaRPr>
          </a:p>
          <a:p>
            <a:pPr algn="l" rtl="0" fontAlgn="base"/>
            <a:r>
              <a:rPr lang="en-GB" b="0" i="0" u="none" strike="noStrike" dirty="0">
                <a:solidFill>
                  <a:srgbClr val="000000"/>
                </a:solidFill>
                <a:effectLst/>
                <a:latin typeface="Calibri" panose="020F0502020204030204" pitchFamily="34" charset="0"/>
              </a:rPr>
              <a:t>(2) </a:t>
            </a:r>
            <a:r>
              <a:rPr lang="en-GB" b="0" i="0" u="none" strike="noStrike" dirty="0" err="1">
                <a:solidFill>
                  <a:srgbClr val="000000"/>
                </a:solidFill>
                <a:effectLst/>
                <a:latin typeface="Calibri" panose="020F0502020204030204" pitchFamily="34" charset="0"/>
              </a:rPr>
              <a:t>languagetool</a:t>
            </a:r>
            <a:r>
              <a:rPr lang="en-GB" b="0" i="0" u="none" strike="noStrike" dirty="0">
                <a:solidFill>
                  <a:srgbClr val="000000"/>
                </a:solidFill>
                <a:effectLst/>
                <a:latin typeface="Calibri" panose="020F0502020204030204" pitchFamily="34" charset="0"/>
              </a:rPr>
              <a:t>, “Write. Correct. Paraphrase.” (accessed 17/01/2024) available at: </a:t>
            </a:r>
            <a:r>
              <a:rPr lang="en-GB" b="0" i="0" u="sng" strike="noStrike" dirty="0">
                <a:solidFill>
                  <a:srgbClr val="0563C1"/>
                </a:solidFill>
                <a:effectLst/>
                <a:latin typeface="Calibri" panose="020F0502020204030204" pitchFamily="34" charset="0"/>
                <a:hlinkClick r:id="rId3"/>
              </a:rPr>
              <a:t>https://languagetool.org/</a:t>
            </a:r>
            <a:r>
              <a:rPr lang="en-GB" b="0" i="0" u="none" strike="noStrike" dirty="0">
                <a:solidFill>
                  <a:srgbClr val="000000"/>
                </a:solidFill>
                <a:effectLst/>
                <a:latin typeface="Calibri" panose="020F0502020204030204" pitchFamily="34" charset="0"/>
              </a:rPr>
              <a:t>  </a:t>
            </a:r>
            <a:endParaRPr lang="en-GB" b="0" i="0" dirty="0">
              <a:effectLst/>
            </a:endParaRPr>
          </a:p>
          <a:p>
            <a:endParaRPr lang="en-GB" dirty="0"/>
          </a:p>
        </p:txBody>
      </p:sp>
      <p:sp>
        <p:nvSpPr>
          <p:cNvPr id="4" name="Slide Number Placeholder 3"/>
          <p:cNvSpPr>
            <a:spLocks noGrp="1"/>
          </p:cNvSpPr>
          <p:nvPr>
            <p:ph type="sldNum" sz="quarter" idx="5"/>
          </p:nvPr>
        </p:nvSpPr>
        <p:spPr/>
        <p:txBody>
          <a:bodyPr/>
          <a:lstStyle/>
          <a:p>
            <a:fld id="{05D601FB-FD45-4C6E-AF47-600A24508A03}" type="slidenum">
              <a:rPr lang="en-GB" smtClean="0"/>
              <a:t>3</a:t>
            </a:fld>
            <a:endParaRPr lang="en-GB"/>
          </a:p>
        </p:txBody>
      </p:sp>
    </p:spTree>
    <p:extLst>
      <p:ext uri="{BB962C8B-B14F-4D97-AF65-F5344CB8AC3E}">
        <p14:creationId xmlns:p14="http://schemas.microsoft.com/office/powerpoint/2010/main" val="20663471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The first method of testing that will be discussed is a form of automated unit testing. Junit is a framework which is utilised for performing unit tests</a:t>
            </a:r>
            <a:r>
              <a:rPr lang="en-GB" b="0" baseline="30000" dirty="0"/>
              <a:t>(3)</a:t>
            </a:r>
            <a:r>
              <a:rPr lang="en-GB" b="0" dirty="0"/>
              <a:t> and within maven, there is a Junit test sample in the default code,  which provides a demonstration of asserting true, which is an assertion that makes sure that the output or parts of the code meets a certain condition when running. </a:t>
            </a:r>
            <a:br>
              <a:rPr lang="en-GB" b="0" dirty="0"/>
            </a:br>
            <a:r>
              <a:rPr lang="en-GB" b="0" dirty="0"/>
              <a:t>Using this alone, Junit could have been utilised if the development had been in a more functional state would have been ensuring that the text that is entered was not blank and had not contained any invalid symbols that would not be able to be checked by the system, as they fall outside of the range for the language tool’s understanding.  </a:t>
            </a:r>
            <a:br>
              <a:rPr lang="en-GB" b="0" dirty="0"/>
            </a:br>
            <a:br>
              <a:rPr lang="en-GB" b="0" dirty="0"/>
            </a:br>
            <a:r>
              <a:rPr lang="en-GB" b="0" dirty="0"/>
              <a:t>The final product had contained a sentence detector, which did not require any automated testing due to it simply splitting each of the sentences to see where the sentences start and end, and the language tool was inconsistent to a point where the use of automated testing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didn’t have enough code within it to justify the utilisation of Junit.</a:t>
            </a:r>
            <a:r>
              <a:rPr lang="en-GB" b="0" baseline="0" dirty="0"/>
              <a:t> (5)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a:t>However, if the development had reached a stage of being nearer to completion, it is likely that Junit would have been applied to add some parameters which would have been discussed with the project manager to determine what tests would be required to ensure the software is able to meet the requirements.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a:t>(3) California State University</a:t>
            </a:r>
            <a:r>
              <a:rPr lang="en-GB" sz="1200"/>
              <a:t>,</a:t>
            </a:r>
            <a:r>
              <a:rPr lang="en-GB" sz="1200" b="0" baseline="0"/>
              <a:t> “unit testing with Junit” (accessed 17/01/2024) available at: https://home.csulb.edu/~pnguyen/cecs277/lecnotes/Unit%20Testing%20with%20JUnit.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a:t>available </a:t>
            </a:r>
            <a:r>
              <a:rPr lang="en-GB" b="0" baseline="0" dirty="0"/>
              <a:t>at: https://home.csulb.edu/~pnguyen/cecs277/lecnotes/Unit%20Testing%20with%20JUnit.pdf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a:t>(4) Junit, “Junit” (accessed 17/01/2024) available </a:t>
            </a:r>
            <a:r>
              <a:rPr lang="en-GB" b="0" baseline="0" dirty="0" err="1"/>
              <a:t>at:https</a:t>
            </a:r>
            <a:r>
              <a:rPr lang="en-GB" b="0" baseline="0" dirty="0"/>
              <a:t>://junit.org/junit4/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a:t>(5)</a:t>
            </a:r>
            <a:r>
              <a:rPr lang="en-GB" b="0" dirty="0"/>
              <a:t> Junit, “Junit 5 User Guide” (accessed 17/01/2024) available at: https://junit.org/junit5/docs/current/user-guide/#overview</a:t>
            </a:r>
          </a:p>
          <a:p>
            <a:r>
              <a:rPr lang="en-GB" b="0"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a:t> </a:t>
            </a:r>
            <a:endParaRPr lang="en-GB" b="0" dirty="0"/>
          </a:p>
        </p:txBody>
      </p:sp>
      <p:sp>
        <p:nvSpPr>
          <p:cNvPr id="4" name="Slide Number Placeholder 3"/>
          <p:cNvSpPr>
            <a:spLocks noGrp="1"/>
          </p:cNvSpPr>
          <p:nvPr>
            <p:ph type="sldNum" sz="quarter" idx="5"/>
          </p:nvPr>
        </p:nvSpPr>
        <p:spPr/>
        <p:txBody>
          <a:bodyPr/>
          <a:lstStyle/>
          <a:p>
            <a:fld id="{05D601FB-FD45-4C6E-AF47-600A24508A03}" type="slidenum">
              <a:rPr lang="en-GB" smtClean="0"/>
              <a:t>4</a:t>
            </a:fld>
            <a:endParaRPr lang="en-GB"/>
          </a:p>
        </p:txBody>
      </p:sp>
    </p:spTree>
    <p:extLst>
      <p:ext uri="{BB962C8B-B14F-4D97-AF65-F5344CB8AC3E}">
        <p14:creationId xmlns:p14="http://schemas.microsoft.com/office/powerpoint/2010/main" val="15834625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main form of testing that had been utilised for the final product is acceptance testing, where the application is tested through identifying whether the final product is suitable for use by the users. This will focus on the system requirement to check the spelling, punctuation and grammar. </a:t>
            </a:r>
          </a:p>
          <a:p>
            <a:r>
              <a:rPr lang="en-GB" sz="1200" b="0" i="0" dirty="0">
                <a:effectLst/>
                <a:latin typeface="Calibri" panose="020F0502020204030204" pitchFamily="34" charset="0"/>
              </a:rPr>
              <a:t> </a:t>
            </a:r>
          </a:p>
          <a:p>
            <a:endParaRPr lang="en-GB" sz="1200" b="0" i="0" dirty="0">
              <a:effectLst/>
              <a:latin typeface="Calibri" panose="020F0502020204030204" pitchFamily="34" charset="0"/>
            </a:endParaRPr>
          </a:p>
          <a:p>
            <a:r>
              <a:rPr lang="en-GB" dirty="0"/>
              <a:t>The final tool does not work well for the original use case that had been set out of using it to edit and improve text that is presented to it as shown in the demonstration. A range of different manual tests were conducted to identify how effective the tool was, and not only were there errors occurring from symbols determined to be out of bounds by the language tool, but there was not one case of the language tool successfully editing the text in a way that makes sense grammatically, with it focusing on attempting to change non-words to valid words from any language. </a:t>
            </a:r>
          </a:p>
          <a:p>
            <a:endParaRPr lang="en-GB" dirty="0"/>
          </a:p>
          <a:p>
            <a:r>
              <a:rPr lang="en-GB" dirty="0"/>
              <a:t>Of all the different things that had been reviewed, at it would be best if the tool was used for learning and had instead been implemented as a tool that can help improve the learner's understanding of how a sentence is structured by breaking down sentences into digestible sections. </a:t>
            </a:r>
          </a:p>
          <a:p>
            <a:r>
              <a:rPr lang="en-GB" dirty="0"/>
              <a:t>This is something that had been concluded as a potential use of Core NLP</a:t>
            </a:r>
            <a:r>
              <a:rPr lang="en-GB" baseline="30000" dirty="0"/>
              <a:t>(6)</a:t>
            </a:r>
            <a:r>
              <a:rPr lang="en-GB" dirty="0"/>
              <a:t> during the development stage, where a major part of it was that  there was a demo available to show how it was used, where it neatly showed each part of the text and how it was constructed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Another potential option would have been to </a:t>
            </a:r>
            <a:r>
              <a:rPr lang="en-GB" b="0" dirty="0"/>
              <a:t>attempting to  conduct further research into potential libraries, as there are a wide range of libraries and APIs available that could have been implemented such as </a:t>
            </a:r>
            <a:r>
              <a:rPr lang="en-GB" b="0" dirty="0" err="1"/>
              <a:t>TextBlob</a:t>
            </a:r>
            <a:r>
              <a:rPr lang="en-GB" b="0" baseline="30000" dirty="0"/>
              <a:t>(7)</a:t>
            </a:r>
            <a:r>
              <a:rPr lang="en-GB" b="0" dirty="0"/>
              <a:t> and </a:t>
            </a:r>
            <a:r>
              <a:rPr lang="en-GB" dirty="0" err="1"/>
              <a:t>WebSpellChecker</a:t>
            </a:r>
            <a:r>
              <a:rPr lang="en-GB" dirty="0"/>
              <a:t> </a:t>
            </a:r>
            <a:r>
              <a:rPr lang="en-GB" baseline="30000" dirty="0"/>
              <a:t>(8)</a:t>
            </a:r>
            <a:r>
              <a:rPr lang="en-GB" baseline="0" dirty="0"/>
              <a:t> to name some examples, as </a:t>
            </a:r>
            <a:r>
              <a:rPr lang="en-GB" baseline="0" dirty="0" err="1"/>
              <a:t>languagetool</a:t>
            </a:r>
            <a:r>
              <a:rPr lang="en-GB" baseline="0" dirty="0"/>
              <a:t> failed.</a:t>
            </a:r>
            <a:endParaRPr lang="en-GB" dirty="0"/>
          </a:p>
          <a:p>
            <a:endParaRPr lang="en-GB" dirty="0"/>
          </a:p>
          <a:p>
            <a:r>
              <a:rPr lang="en-GB" dirty="0"/>
              <a:t>(6) </a:t>
            </a:r>
            <a:r>
              <a:rPr lang="en-GB" dirty="0" err="1"/>
              <a:t>StanfordNLP</a:t>
            </a:r>
            <a:r>
              <a:rPr lang="en-GB" dirty="0"/>
              <a:t>, “Core NLP” (accessed 17/04/2024) available at: https://stanfordnlp.github.io/CoreNLP/ </a:t>
            </a:r>
          </a:p>
          <a:p>
            <a:r>
              <a:rPr lang="en-GB" dirty="0"/>
              <a:t>(7) Loria S, “</a:t>
            </a:r>
            <a:r>
              <a:rPr lang="en-GB" dirty="0" err="1"/>
              <a:t>TextBlob</a:t>
            </a:r>
            <a:r>
              <a:rPr lang="en-GB" dirty="0"/>
              <a:t>” (accessed 17/01/2024) available </a:t>
            </a:r>
            <a:r>
              <a:rPr lang="en-GB" dirty="0" err="1"/>
              <a:t>at:https</a:t>
            </a:r>
            <a:r>
              <a:rPr lang="en-GB" dirty="0"/>
              <a:t>://textblob.readthedocs.io/en/dev/</a:t>
            </a:r>
          </a:p>
          <a:p>
            <a:r>
              <a:rPr lang="en-GB" dirty="0"/>
              <a:t>(8)</a:t>
            </a:r>
            <a:r>
              <a:rPr lang="en-GB" dirty="0" err="1"/>
              <a:t>WebSpellChecker</a:t>
            </a:r>
            <a:r>
              <a:rPr lang="en-GB" dirty="0"/>
              <a:t>, “</a:t>
            </a:r>
            <a:r>
              <a:rPr lang="en-GB" dirty="0" err="1"/>
              <a:t>WebSpellChecker</a:t>
            </a:r>
            <a:r>
              <a:rPr lang="en-GB" dirty="0"/>
              <a:t>” (accessed 17/01/2024) available </a:t>
            </a:r>
            <a:r>
              <a:rPr lang="en-GB" dirty="0" err="1"/>
              <a:t>at:https</a:t>
            </a:r>
            <a:r>
              <a:rPr lang="en-GB" dirty="0"/>
              <a:t>://github.com/</a:t>
            </a:r>
            <a:r>
              <a:rPr lang="en-GB" dirty="0" err="1"/>
              <a:t>WebSpellChecker</a:t>
            </a:r>
            <a:r>
              <a:rPr lang="en-GB" dirty="0"/>
              <a:t> </a:t>
            </a:r>
          </a:p>
          <a:p>
            <a:r>
              <a:rPr lang="en-GB" dirty="0"/>
              <a:t> </a:t>
            </a:r>
          </a:p>
        </p:txBody>
      </p:sp>
      <p:sp>
        <p:nvSpPr>
          <p:cNvPr id="4" name="Slide Number Placeholder 3"/>
          <p:cNvSpPr>
            <a:spLocks noGrp="1"/>
          </p:cNvSpPr>
          <p:nvPr>
            <p:ph type="sldNum" sz="quarter" idx="5"/>
          </p:nvPr>
        </p:nvSpPr>
        <p:spPr/>
        <p:txBody>
          <a:bodyPr/>
          <a:lstStyle/>
          <a:p>
            <a:fld id="{05D601FB-FD45-4C6E-AF47-600A24508A03}" type="slidenum">
              <a:rPr lang="en-GB" smtClean="0"/>
              <a:t>5</a:t>
            </a:fld>
            <a:endParaRPr lang="en-GB"/>
          </a:p>
        </p:txBody>
      </p:sp>
    </p:spTree>
    <p:extLst>
      <p:ext uri="{BB962C8B-B14F-4D97-AF65-F5344CB8AC3E}">
        <p14:creationId xmlns:p14="http://schemas.microsoft.com/office/powerpoint/2010/main" val="26570343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demo presents what we should have aimed for with our tool, which breaks down a simple sentence into different forms to help the user understand the text more, providing explanations to each of the different connections that are present within the short sentence in great detail.</a:t>
            </a:r>
            <a:r>
              <a:rPr lang="en-GB" baseline="30000" dirty="0"/>
              <a:t>(9)  </a:t>
            </a:r>
            <a:endParaRPr lang="en-GB" baseline="0" dirty="0"/>
          </a:p>
          <a:p>
            <a:endParaRPr lang="en-GB" dirty="0"/>
          </a:p>
          <a:p>
            <a:r>
              <a:rPr lang="en-GB" dirty="0"/>
              <a:t>(9) </a:t>
            </a:r>
            <a:r>
              <a:rPr lang="en-GB" dirty="0" err="1"/>
              <a:t>StanfordNLP</a:t>
            </a:r>
            <a:r>
              <a:rPr lang="en-GB" dirty="0"/>
              <a:t>, “Demo” (accessed 16/01/2024) available at: https://stanfordnlp.github.io/CoreNLP/demo.html </a:t>
            </a:r>
          </a:p>
        </p:txBody>
      </p:sp>
      <p:sp>
        <p:nvSpPr>
          <p:cNvPr id="4" name="Slide Number Placeholder 3"/>
          <p:cNvSpPr>
            <a:spLocks noGrp="1"/>
          </p:cNvSpPr>
          <p:nvPr>
            <p:ph type="sldNum" sz="quarter" idx="5"/>
          </p:nvPr>
        </p:nvSpPr>
        <p:spPr/>
        <p:txBody>
          <a:bodyPr/>
          <a:lstStyle/>
          <a:p>
            <a:fld id="{05D601FB-FD45-4C6E-AF47-600A24508A03}" type="slidenum">
              <a:rPr lang="en-GB" smtClean="0"/>
              <a:t>6</a:t>
            </a:fld>
            <a:endParaRPr lang="en-GB"/>
          </a:p>
        </p:txBody>
      </p:sp>
    </p:spTree>
    <p:extLst>
      <p:ext uri="{BB962C8B-B14F-4D97-AF65-F5344CB8AC3E}">
        <p14:creationId xmlns:p14="http://schemas.microsoft.com/office/powerpoint/2010/main" val="29631187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main issue with what we had set out to do was that we did not fully understand the capabilities of the NLP libraries that we had investigated.  </a:t>
            </a:r>
          </a:p>
          <a:p>
            <a:r>
              <a:rPr lang="en-GB" dirty="0"/>
              <a:t>A great example of this is looking into the pipeline from Core NLP. The pipeline presents what the tool is capable of, and notably is only able to break down the text into different chunks to provide context for the sentences provided. Notably, it does not contain any text editing functionality on its own, which may have led us astray regarding our overall goal. By attempting to build a tool which can take text and having the tool edit the text instead of purely parsing the text, we started to stray from the path that would lead to a completed NLP tool and instead ended up with a tool far from what we had aimed to generate.</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(6) </a:t>
            </a:r>
            <a:r>
              <a:rPr lang="en-GB" dirty="0" err="1"/>
              <a:t>StanfordNLP</a:t>
            </a:r>
            <a:r>
              <a:rPr lang="en-GB" dirty="0"/>
              <a:t>, “Core NLP” (accessed 17/04/2024) available at: https://stanfordnlp.github.io/CoreNLP/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(10)Manning C, </a:t>
            </a:r>
            <a:r>
              <a:rPr lang="en-GB" dirty="0" err="1"/>
              <a:t>Surdeanu</a:t>
            </a:r>
            <a:r>
              <a:rPr lang="en-GB" dirty="0"/>
              <a:t> M, Bauer J, Finkel J, </a:t>
            </a:r>
            <a:r>
              <a:rPr lang="en-GB" dirty="0" err="1"/>
              <a:t>Bethard</a:t>
            </a:r>
            <a:r>
              <a:rPr lang="en-GB" dirty="0"/>
              <a:t> S and </a:t>
            </a:r>
            <a:r>
              <a:rPr lang="en-GB" dirty="0" err="1"/>
              <a:t>McClosky</a:t>
            </a:r>
            <a:r>
              <a:rPr lang="en-GB" dirty="0"/>
              <a:t> D, “The Stanford </a:t>
            </a:r>
            <a:r>
              <a:rPr lang="en-GB" dirty="0" err="1"/>
              <a:t>CoreNLP</a:t>
            </a:r>
            <a:r>
              <a:rPr lang="en-GB" dirty="0"/>
              <a:t> Natural Language Processing Toolkit” (accessed 17/01/2024) available at: https://nlp.stanford.edu/pubs/StanfordCoreNlp2014.pdf</a:t>
            </a:r>
          </a:p>
          <a:p>
            <a:endParaRPr lang="en-GB" baseline="30000" dirty="0"/>
          </a:p>
        </p:txBody>
      </p:sp>
      <p:sp>
        <p:nvSpPr>
          <p:cNvPr id="4" name="Slide Number Placeholder 3"/>
          <p:cNvSpPr>
            <a:spLocks noGrp="1"/>
          </p:cNvSpPr>
          <p:nvPr>
            <p:ph type="sldNum" sz="quarter" idx="5"/>
          </p:nvPr>
        </p:nvSpPr>
        <p:spPr/>
        <p:txBody>
          <a:bodyPr/>
          <a:lstStyle/>
          <a:p>
            <a:fld id="{05D601FB-FD45-4C6E-AF47-600A24508A03}" type="slidenum">
              <a:rPr lang="en-GB" smtClean="0"/>
              <a:t>7</a:t>
            </a:fld>
            <a:endParaRPr lang="en-GB"/>
          </a:p>
        </p:txBody>
      </p:sp>
    </p:spTree>
    <p:extLst>
      <p:ext uri="{BB962C8B-B14F-4D97-AF65-F5344CB8AC3E}">
        <p14:creationId xmlns:p14="http://schemas.microsoft.com/office/powerpoint/2010/main" val="40877760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Overall, the main aim of this project was to identify how difficult the use of a NLP library for the task was,</a:t>
            </a:r>
            <a:br>
              <a:rPr lang="en-GB" dirty="0"/>
            </a:br>
            <a:r>
              <a:rPr lang="en-GB" dirty="0"/>
              <a:t> and the answer which had been concluded through the testing was that if certain libraries are used, the task we had set ourselves had very difficult to complete and required external tools. However, if we focused on what the NLPs were capable of over attempting to make it do something it could not, which provided us with the realisation that without a complete understanding of a tool’s capabilities, it may have been easier to develop the ai text parsing tool.</a:t>
            </a:r>
          </a:p>
        </p:txBody>
      </p:sp>
      <p:sp>
        <p:nvSpPr>
          <p:cNvPr id="4" name="Slide Number Placeholder 3"/>
          <p:cNvSpPr>
            <a:spLocks noGrp="1"/>
          </p:cNvSpPr>
          <p:nvPr>
            <p:ph type="sldNum" sz="quarter" idx="5"/>
          </p:nvPr>
        </p:nvSpPr>
        <p:spPr/>
        <p:txBody>
          <a:bodyPr/>
          <a:lstStyle/>
          <a:p>
            <a:fld id="{05D601FB-FD45-4C6E-AF47-600A24508A03}" type="slidenum">
              <a:rPr lang="en-GB" smtClean="0"/>
              <a:t>8</a:t>
            </a:fld>
            <a:endParaRPr lang="en-GB"/>
          </a:p>
        </p:txBody>
      </p:sp>
    </p:spTree>
    <p:extLst>
      <p:ext uri="{BB962C8B-B14F-4D97-AF65-F5344CB8AC3E}">
        <p14:creationId xmlns:p14="http://schemas.microsoft.com/office/powerpoint/2010/main" val="22798260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01CE2-5ED5-C0F4-1F28-C61F6C8DF79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B813D65E-EE4C-823E-37B9-C8EA72B6B9D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D77AEF5A-9075-D955-DA84-E2A6FB99EA22}"/>
              </a:ext>
            </a:extLst>
          </p:cNvPr>
          <p:cNvSpPr>
            <a:spLocks noGrp="1"/>
          </p:cNvSpPr>
          <p:nvPr>
            <p:ph type="dt" sz="half" idx="10"/>
          </p:nvPr>
        </p:nvSpPr>
        <p:spPr/>
        <p:txBody>
          <a:bodyPr/>
          <a:lstStyle/>
          <a:p>
            <a:fld id="{3D1982AD-1E96-4ABA-B4F2-830B63864E5B}" type="datetimeFigureOut">
              <a:rPr lang="en-GB" smtClean="0"/>
              <a:t>17/01/2024</a:t>
            </a:fld>
            <a:endParaRPr lang="en-GB"/>
          </a:p>
        </p:txBody>
      </p:sp>
      <p:sp>
        <p:nvSpPr>
          <p:cNvPr id="5" name="Footer Placeholder 4">
            <a:extLst>
              <a:ext uri="{FF2B5EF4-FFF2-40B4-BE49-F238E27FC236}">
                <a16:creationId xmlns:a16="http://schemas.microsoft.com/office/drawing/2014/main" id="{4DAE50EE-B776-D968-2D5C-24E4695B82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D4CB4B-E274-E014-BC25-7FF2DBBA621B}"/>
              </a:ext>
            </a:extLst>
          </p:cNvPr>
          <p:cNvSpPr>
            <a:spLocks noGrp="1"/>
          </p:cNvSpPr>
          <p:nvPr>
            <p:ph type="sldNum" sz="quarter" idx="12"/>
          </p:nvPr>
        </p:nvSpPr>
        <p:spPr/>
        <p:txBody>
          <a:bodyPr/>
          <a:lstStyle/>
          <a:p>
            <a:fld id="{BD3028A8-A3E0-4D1B-BBDF-B521868705C8}" type="slidenum">
              <a:rPr lang="en-GB" smtClean="0"/>
              <a:t>‹#›</a:t>
            </a:fld>
            <a:endParaRPr lang="en-GB"/>
          </a:p>
        </p:txBody>
      </p:sp>
    </p:spTree>
    <p:extLst>
      <p:ext uri="{BB962C8B-B14F-4D97-AF65-F5344CB8AC3E}">
        <p14:creationId xmlns:p14="http://schemas.microsoft.com/office/powerpoint/2010/main" val="1645805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F7695-DAAF-EC7B-40E0-0CBE46E335B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FBB7AA5-6E0F-0260-B013-EAF50D52E23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44CC4A0-6ECC-194B-EE1E-AA5550AD1963}"/>
              </a:ext>
            </a:extLst>
          </p:cNvPr>
          <p:cNvSpPr>
            <a:spLocks noGrp="1"/>
          </p:cNvSpPr>
          <p:nvPr>
            <p:ph type="dt" sz="half" idx="10"/>
          </p:nvPr>
        </p:nvSpPr>
        <p:spPr/>
        <p:txBody>
          <a:bodyPr/>
          <a:lstStyle/>
          <a:p>
            <a:fld id="{3D1982AD-1E96-4ABA-B4F2-830B63864E5B}" type="datetimeFigureOut">
              <a:rPr lang="en-GB" smtClean="0"/>
              <a:t>17/01/2024</a:t>
            </a:fld>
            <a:endParaRPr lang="en-GB"/>
          </a:p>
        </p:txBody>
      </p:sp>
      <p:sp>
        <p:nvSpPr>
          <p:cNvPr id="5" name="Footer Placeholder 4">
            <a:extLst>
              <a:ext uri="{FF2B5EF4-FFF2-40B4-BE49-F238E27FC236}">
                <a16:creationId xmlns:a16="http://schemas.microsoft.com/office/drawing/2014/main" id="{FCF047A7-096E-8C84-48E6-8D3001DFE9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E8A530-B704-4945-FAE7-659BEE9ED9FB}"/>
              </a:ext>
            </a:extLst>
          </p:cNvPr>
          <p:cNvSpPr>
            <a:spLocks noGrp="1"/>
          </p:cNvSpPr>
          <p:nvPr>
            <p:ph type="sldNum" sz="quarter" idx="12"/>
          </p:nvPr>
        </p:nvSpPr>
        <p:spPr/>
        <p:txBody>
          <a:bodyPr/>
          <a:lstStyle/>
          <a:p>
            <a:fld id="{BD3028A8-A3E0-4D1B-BBDF-B521868705C8}" type="slidenum">
              <a:rPr lang="en-GB" smtClean="0"/>
              <a:t>‹#›</a:t>
            </a:fld>
            <a:endParaRPr lang="en-GB"/>
          </a:p>
        </p:txBody>
      </p:sp>
    </p:spTree>
    <p:extLst>
      <p:ext uri="{BB962C8B-B14F-4D97-AF65-F5344CB8AC3E}">
        <p14:creationId xmlns:p14="http://schemas.microsoft.com/office/powerpoint/2010/main" val="3829781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82796-4D13-722B-5C1D-FED17F40938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A31F3C1B-7088-E5FE-3250-322FDC61DE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87C2C6E-E19E-34BA-47D9-0365354033C2}"/>
              </a:ext>
            </a:extLst>
          </p:cNvPr>
          <p:cNvSpPr>
            <a:spLocks noGrp="1"/>
          </p:cNvSpPr>
          <p:nvPr>
            <p:ph type="dt" sz="half" idx="10"/>
          </p:nvPr>
        </p:nvSpPr>
        <p:spPr/>
        <p:txBody>
          <a:bodyPr/>
          <a:lstStyle/>
          <a:p>
            <a:fld id="{3D1982AD-1E96-4ABA-B4F2-830B63864E5B}" type="datetimeFigureOut">
              <a:rPr lang="en-GB" smtClean="0"/>
              <a:t>17/01/2024</a:t>
            </a:fld>
            <a:endParaRPr lang="en-GB"/>
          </a:p>
        </p:txBody>
      </p:sp>
      <p:sp>
        <p:nvSpPr>
          <p:cNvPr id="5" name="Footer Placeholder 4">
            <a:extLst>
              <a:ext uri="{FF2B5EF4-FFF2-40B4-BE49-F238E27FC236}">
                <a16:creationId xmlns:a16="http://schemas.microsoft.com/office/drawing/2014/main" id="{2EF19E62-3524-0A47-5D4F-B8CF974B89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0D563B-0F98-8912-6069-1204472CD6F8}"/>
              </a:ext>
            </a:extLst>
          </p:cNvPr>
          <p:cNvSpPr>
            <a:spLocks noGrp="1"/>
          </p:cNvSpPr>
          <p:nvPr>
            <p:ph type="sldNum" sz="quarter" idx="12"/>
          </p:nvPr>
        </p:nvSpPr>
        <p:spPr/>
        <p:txBody>
          <a:bodyPr/>
          <a:lstStyle/>
          <a:p>
            <a:fld id="{BD3028A8-A3E0-4D1B-BBDF-B521868705C8}" type="slidenum">
              <a:rPr lang="en-GB" smtClean="0"/>
              <a:t>‹#›</a:t>
            </a:fld>
            <a:endParaRPr lang="en-GB"/>
          </a:p>
        </p:txBody>
      </p:sp>
    </p:spTree>
    <p:extLst>
      <p:ext uri="{BB962C8B-B14F-4D97-AF65-F5344CB8AC3E}">
        <p14:creationId xmlns:p14="http://schemas.microsoft.com/office/powerpoint/2010/main" val="7995147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A0A9F-887C-45AA-D1E4-D4A9213F47A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68541FF-E73D-875D-922A-B8D97DB2C29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BBCA3C4-DA2B-F7EB-EC42-375D8D551BE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937126D-88F3-1C63-BA68-3FD13DFF81B2}"/>
              </a:ext>
            </a:extLst>
          </p:cNvPr>
          <p:cNvSpPr>
            <a:spLocks noGrp="1"/>
          </p:cNvSpPr>
          <p:nvPr>
            <p:ph type="dt" sz="half" idx="10"/>
          </p:nvPr>
        </p:nvSpPr>
        <p:spPr/>
        <p:txBody>
          <a:bodyPr/>
          <a:lstStyle/>
          <a:p>
            <a:fld id="{3D1982AD-1E96-4ABA-B4F2-830B63864E5B}" type="datetimeFigureOut">
              <a:rPr lang="en-GB" smtClean="0"/>
              <a:t>17/01/2024</a:t>
            </a:fld>
            <a:endParaRPr lang="en-GB"/>
          </a:p>
        </p:txBody>
      </p:sp>
      <p:sp>
        <p:nvSpPr>
          <p:cNvPr id="6" name="Footer Placeholder 5">
            <a:extLst>
              <a:ext uri="{FF2B5EF4-FFF2-40B4-BE49-F238E27FC236}">
                <a16:creationId xmlns:a16="http://schemas.microsoft.com/office/drawing/2014/main" id="{0F7290D0-D79A-0AD8-7D74-54868EF3ED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173D83-DBF5-97C4-8DBE-78B69B6ED3C6}"/>
              </a:ext>
            </a:extLst>
          </p:cNvPr>
          <p:cNvSpPr>
            <a:spLocks noGrp="1"/>
          </p:cNvSpPr>
          <p:nvPr>
            <p:ph type="sldNum" sz="quarter" idx="12"/>
          </p:nvPr>
        </p:nvSpPr>
        <p:spPr/>
        <p:txBody>
          <a:bodyPr/>
          <a:lstStyle/>
          <a:p>
            <a:fld id="{BD3028A8-A3E0-4D1B-BBDF-B521868705C8}" type="slidenum">
              <a:rPr lang="en-GB" smtClean="0"/>
              <a:t>‹#›</a:t>
            </a:fld>
            <a:endParaRPr lang="en-GB"/>
          </a:p>
        </p:txBody>
      </p:sp>
    </p:spTree>
    <p:extLst>
      <p:ext uri="{BB962C8B-B14F-4D97-AF65-F5344CB8AC3E}">
        <p14:creationId xmlns:p14="http://schemas.microsoft.com/office/powerpoint/2010/main" val="10433580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755EB-E3F9-A11F-234D-27AE8ABC2223}"/>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EE4AC498-32F2-FD7B-5FFC-4688D45FA3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16AD541-FF82-FF49-C3B7-3008E48012D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D5622CA7-76AB-119C-CA23-BB330E56E7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43D5133-3904-67D4-8262-A8AE0636BE0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7AB7BCCF-433C-4900-8938-5FAF1CEE8C81}"/>
              </a:ext>
            </a:extLst>
          </p:cNvPr>
          <p:cNvSpPr>
            <a:spLocks noGrp="1"/>
          </p:cNvSpPr>
          <p:nvPr>
            <p:ph type="dt" sz="half" idx="10"/>
          </p:nvPr>
        </p:nvSpPr>
        <p:spPr/>
        <p:txBody>
          <a:bodyPr/>
          <a:lstStyle/>
          <a:p>
            <a:fld id="{3D1982AD-1E96-4ABA-B4F2-830B63864E5B}" type="datetimeFigureOut">
              <a:rPr lang="en-GB" smtClean="0"/>
              <a:t>17/01/2024</a:t>
            </a:fld>
            <a:endParaRPr lang="en-GB"/>
          </a:p>
        </p:txBody>
      </p:sp>
      <p:sp>
        <p:nvSpPr>
          <p:cNvPr id="8" name="Footer Placeholder 7">
            <a:extLst>
              <a:ext uri="{FF2B5EF4-FFF2-40B4-BE49-F238E27FC236}">
                <a16:creationId xmlns:a16="http://schemas.microsoft.com/office/drawing/2014/main" id="{09F682B9-E2EE-9813-F869-6042CD811D4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916B180-9FF8-420C-94FA-1F3DB9F8202A}"/>
              </a:ext>
            </a:extLst>
          </p:cNvPr>
          <p:cNvSpPr>
            <a:spLocks noGrp="1"/>
          </p:cNvSpPr>
          <p:nvPr>
            <p:ph type="sldNum" sz="quarter" idx="12"/>
          </p:nvPr>
        </p:nvSpPr>
        <p:spPr/>
        <p:txBody>
          <a:bodyPr/>
          <a:lstStyle/>
          <a:p>
            <a:fld id="{BD3028A8-A3E0-4D1B-BBDF-B521868705C8}" type="slidenum">
              <a:rPr lang="en-GB" smtClean="0"/>
              <a:t>‹#›</a:t>
            </a:fld>
            <a:endParaRPr lang="en-GB"/>
          </a:p>
        </p:txBody>
      </p:sp>
    </p:spTree>
    <p:extLst>
      <p:ext uri="{BB962C8B-B14F-4D97-AF65-F5344CB8AC3E}">
        <p14:creationId xmlns:p14="http://schemas.microsoft.com/office/powerpoint/2010/main" val="4039676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EF5F8-218A-5EA2-B888-BD91D812287E}"/>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6346133A-91AC-980E-E29D-3A6E8274B5A5}"/>
              </a:ext>
            </a:extLst>
          </p:cNvPr>
          <p:cNvSpPr>
            <a:spLocks noGrp="1"/>
          </p:cNvSpPr>
          <p:nvPr>
            <p:ph type="dt" sz="half" idx="10"/>
          </p:nvPr>
        </p:nvSpPr>
        <p:spPr/>
        <p:txBody>
          <a:bodyPr/>
          <a:lstStyle/>
          <a:p>
            <a:fld id="{3D1982AD-1E96-4ABA-B4F2-830B63864E5B}" type="datetimeFigureOut">
              <a:rPr lang="en-GB" smtClean="0"/>
              <a:t>17/01/2024</a:t>
            </a:fld>
            <a:endParaRPr lang="en-GB"/>
          </a:p>
        </p:txBody>
      </p:sp>
      <p:sp>
        <p:nvSpPr>
          <p:cNvPr id="4" name="Footer Placeholder 3">
            <a:extLst>
              <a:ext uri="{FF2B5EF4-FFF2-40B4-BE49-F238E27FC236}">
                <a16:creationId xmlns:a16="http://schemas.microsoft.com/office/drawing/2014/main" id="{14DDCDD0-EE4A-2F5E-8D17-25802516732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2ABC58D-B098-5645-C584-FF83430BF719}"/>
              </a:ext>
            </a:extLst>
          </p:cNvPr>
          <p:cNvSpPr>
            <a:spLocks noGrp="1"/>
          </p:cNvSpPr>
          <p:nvPr>
            <p:ph type="sldNum" sz="quarter" idx="12"/>
          </p:nvPr>
        </p:nvSpPr>
        <p:spPr/>
        <p:txBody>
          <a:bodyPr/>
          <a:lstStyle/>
          <a:p>
            <a:fld id="{BD3028A8-A3E0-4D1B-BBDF-B521868705C8}" type="slidenum">
              <a:rPr lang="en-GB" smtClean="0"/>
              <a:t>‹#›</a:t>
            </a:fld>
            <a:endParaRPr lang="en-GB"/>
          </a:p>
        </p:txBody>
      </p:sp>
    </p:spTree>
    <p:extLst>
      <p:ext uri="{BB962C8B-B14F-4D97-AF65-F5344CB8AC3E}">
        <p14:creationId xmlns:p14="http://schemas.microsoft.com/office/powerpoint/2010/main" val="1089317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9F75AD-B76B-9FED-5A8B-4EEC4AD5D459}"/>
              </a:ext>
            </a:extLst>
          </p:cNvPr>
          <p:cNvSpPr>
            <a:spLocks noGrp="1"/>
          </p:cNvSpPr>
          <p:nvPr>
            <p:ph type="dt" sz="half" idx="10"/>
          </p:nvPr>
        </p:nvSpPr>
        <p:spPr/>
        <p:txBody>
          <a:bodyPr/>
          <a:lstStyle/>
          <a:p>
            <a:fld id="{3D1982AD-1E96-4ABA-B4F2-830B63864E5B}" type="datetimeFigureOut">
              <a:rPr lang="en-GB" smtClean="0"/>
              <a:t>17/01/2024</a:t>
            </a:fld>
            <a:endParaRPr lang="en-GB"/>
          </a:p>
        </p:txBody>
      </p:sp>
      <p:sp>
        <p:nvSpPr>
          <p:cNvPr id="3" name="Footer Placeholder 2">
            <a:extLst>
              <a:ext uri="{FF2B5EF4-FFF2-40B4-BE49-F238E27FC236}">
                <a16:creationId xmlns:a16="http://schemas.microsoft.com/office/drawing/2014/main" id="{2855ED17-34C7-78DC-2B68-7BC4488FBF4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26F49E-29BE-1F98-436B-55E59A3CFB22}"/>
              </a:ext>
            </a:extLst>
          </p:cNvPr>
          <p:cNvSpPr>
            <a:spLocks noGrp="1"/>
          </p:cNvSpPr>
          <p:nvPr>
            <p:ph type="sldNum" sz="quarter" idx="12"/>
          </p:nvPr>
        </p:nvSpPr>
        <p:spPr/>
        <p:txBody>
          <a:bodyPr/>
          <a:lstStyle/>
          <a:p>
            <a:fld id="{BD3028A8-A3E0-4D1B-BBDF-B521868705C8}" type="slidenum">
              <a:rPr lang="en-GB" smtClean="0"/>
              <a:t>‹#›</a:t>
            </a:fld>
            <a:endParaRPr lang="en-GB"/>
          </a:p>
        </p:txBody>
      </p:sp>
    </p:spTree>
    <p:extLst>
      <p:ext uri="{BB962C8B-B14F-4D97-AF65-F5344CB8AC3E}">
        <p14:creationId xmlns:p14="http://schemas.microsoft.com/office/powerpoint/2010/main" val="250098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958D7-24B9-146C-F421-B46922D8949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16EA8736-A493-D40E-5724-2685C4D698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647E0F37-F858-83FA-9615-AF8493C201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B5EE84F-D098-4C6B-4DA1-F8B741119B5F}"/>
              </a:ext>
            </a:extLst>
          </p:cNvPr>
          <p:cNvSpPr>
            <a:spLocks noGrp="1"/>
          </p:cNvSpPr>
          <p:nvPr>
            <p:ph type="dt" sz="half" idx="10"/>
          </p:nvPr>
        </p:nvSpPr>
        <p:spPr/>
        <p:txBody>
          <a:bodyPr/>
          <a:lstStyle/>
          <a:p>
            <a:fld id="{3D1982AD-1E96-4ABA-B4F2-830B63864E5B}" type="datetimeFigureOut">
              <a:rPr lang="en-GB" smtClean="0"/>
              <a:t>17/01/2024</a:t>
            </a:fld>
            <a:endParaRPr lang="en-GB"/>
          </a:p>
        </p:txBody>
      </p:sp>
      <p:sp>
        <p:nvSpPr>
          <p:cNvPr id="6" name="Footer Placeholder 5">
            <a:extLst>
              <a:ext uri="{FF2B5EF4-FFF2-40B4-BE49-F238E27FC236}">
                <a16:creationId xmlns:a16="http://schemas.microsoft.com/office/drawing/2014/main" id="{A7B02766-8EAB-9080-120B-7DD8CAA33CE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B7F001F-EB5D-0CC4-BD39-BBE0A38E2061}"/>
              </a:ext>
            </a:extLst>
          </p:cNvPr>
          <p:cNvSpPr>
            <a:spLocks noGrp="1"/>
          </p:cNvSpPr>
          <p:nvPr>
            <p:ph type="sldNum" sz="quarter" idx="12"/>
          </p:nvPr>
        </p:nvSpPr>
        <p:spPr/>
        <p:txBody>
          <a:bodyPr/>
          <a:lstStyle/>
          <a:p>
            <a:fld id="{BD3028A8-A3E0-4D1B-BBDF-B521868705C8}" type="slidenum">
              <a:rPr lang="en-GB" smtClean="0"/>
              <a:t>‹#›</a:t>
            </a:fld>
            <a:endParaRPr lang="en-GB"/>
          </a:p>
        </p:txBody>
      </p:sp>
    </p:spTree>
    <p:extLst>
      <p:ext uri="{BB962C8B-B14F-4D97-AF65-F5344CB8AC3E}">
        <p14:creationId xmlns:p14="http://schemas.microsoft.com/office/powerpoint/2010/main" val="1433494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58961-4887-BE76-1EA1-DF1A13E7CBB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C76395B-EECF-6530-410E-FE33B1E5A52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05D5B58-5471-74E0-3E7F-770816246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47EB93A-0F66-2F58-3DC5-B3AA54F3FBE8}"/>
              </a:ext>
            </a:extLst>
          </p:cNvPr>
          <p:cNvSpPr>
            <a:spLocks noGrp="1"/>
          </p:cNvSpPr>
          <p:nvPr>
            <p:ph type="dt" sz="half" idx="10"/>
          </p:nvPr>
        </p:nvSpPr>
        <p:spPr/>
        <p:txBody>
          <a:bodyPr/>
          <a:lstStyle/>
          <a:p>
            <a:fld id="{3D1982AD-1E96-4ABA-B4F2-830B63864E5B}" type="datetimeFigureOut">
              <a:rPr lang="en-GB" smtClean="0"/>
              <a:t>17/01/2024</a:t>
            </a:fld>
            <a:endParaRPr lang="en-GB"/>
          </a:p>
        </p:txBody>
      </p:sp>
      <p:sp>
        <p:nvSpPr>
          <p:cNvPr id="6" name="Footer Placeholder 5">
            <a:extLst>
              <a:ext uri="{FF2B5EF4-FFF2-40B4-BE49-F238E27FC236}">
                <a16:creationId xmlns:a16="http://schemas.microsoft.com/office/drawing/2014/main" id="{B1D6B627-FB54-8B87-2E74-BD3555DDACD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4F55F7-F486-B65C-3530-F3B05A15B597}"/>
              </a:ext>
            </a:extLst>
          </p:cNvPr>
          <p:cNvSpPr>
            <a:spLocks noGrp="1"/>
          </p:cNvSpPr>
          <p:nvPr>
            <p:ph type="sldNum" sz="quarter" idx="12"/>
          </p:nvPr>
        </p:nvSpPr>
        <p:spPr/>
        <p:txBody>
          <a:bodyPr/>
          <a:lstStyle/>
          <a:p>
            <a:fld id="{BD3028A8-A3E0-4D1B-BBDF-B521868705C8}" type="slidenum">
              <a:rPr lang="en-GB" smtClean="0"/>
              <a:t>‹#›</a:t>
            </a:fld>
            <a:endParaRPr lang="en-GB"/>
          </a:p>
        </p:txBody>
      </p:sp>
    </p:spTree>
    <p:extLst>
      <p:ext uri="{BB962C8B-B14F-4D97-AF65-F5344CB8AC3E}">
        <p14:creationId xmlns:p14="http://schemas.microsoft.com/office/powerpoint/2010/main" val="3339939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B502A-364F-AC3D-20A2-B053ACD6F157}"/>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08AFF52D-436C-50D5-ABDB-12AEEC5675E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D50EC99-D1A9-A0DF-D059-9163E8C17889}"/>
              </a:ext>
            </a:extLst>
          </p:cNvPr>
          <p:cNvSpPr>
            <a:spLocks noGrp="1"/>
          </p:cNvSpPr>
          <p:nvPr>
            <p:ph type="dt" sz="half" idx="10"/>
          </p:nvPr>
        </p:nvSpPr>
        <p:spPr/>
        <p:txBody>
          <a:bodyPr/>
          <a:lstStyle/>
          <a:p>
            <a:fld id="{3D1982AD-1E96-4ABA-B4F2-830B63864E5B}" type="datetimeFigureOut">
              <a:rPr lang="en-GB" smtClean="0"/>
              <a:t>17/01/2024</a:t>
            </a:fld>
            <a:endParaRPr lang="en-GB"/>
          </a:p>
        </p:txBody>
      </p:sp>
      <p:sp>
        <p:nvSpPr>
          <p:cNvPr id="5" name="Footer Placeholder 4">
            <a:extLst>
              <a:ext uri="{FF2B5EF4-FFF2-40B4-BE49-F238E27FC236}">
                <a16:creationId xmlns:a16="http://schemas.microsoft.com/office/drawing/2014/main" id="{DE9EB8DF-4A91-6577-1F9A-CED4E46039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8E6D4C-F6D7-8237-51AD-C744A97EC83C}"/>
              </a:ext>
            </a:extLst>
          </p:cNvPr>
          <p:cNvSpPr>
            <a:spLocks noGrp="1"/>
          </p:cNvSpPr>
          <p:nvPr>
            <p:ph type="sldNum" sz="quarter" idx="12"/>
          </p:nvPr>
        </p:nvSpPr>
        <p:spPr/>
        <p:txBody>
          <a:bodyPr/>
          <a:lstStyle/>
          <a:p>
            <a:fld id="{BD3028A8-A3E0-4D1B-BBDF-B521868705C8}" type="slidenum">
              <a:rPr lang="en-GB" smtClean="0"/>
              <a:t>‹#›</a:t>
            </a:fld>
            <a:endParaRPr lang="en-GB"/>
          </a:p>
        </p:txBody>
      </p:sp>
    </p:spTree>
    <p:extLst>
      <p:ext uri="{BB962C8B-B14F-4D97-AF65-F5344CB8AC3E}">
        <p14:creationId xmlns:p14="http://schemas.microsoft.com/office/powerpoint/2010/main" val="17394883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5E79141-06C4-9B08-137B-DF3F20AB8384}"/>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AD1A8FD8-2287-F188-C332-6AB675C12F4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92DEFA3-DE3A-9456-3A4A-AB87C7F8B113}"/>
              </a:ext>
            </a:extLst>
          </p:cNvPr>
          <p:cNvSpPr>
            <a:spLocks noGrp="1"/>
          </p:cNvSpPr>
          <p:nvPr>
            <p:ph type="dt" sz="half" idx="10"/>
          </p:nvPr>
        </p:nvSpPr>
        <p:spPr/>
        <p:txBody>
          <a:bodyPr/>
          <a:lstStyle/>
          <a:p>
            <a:fld id="{3D1982AD-1E96-4ABA-B4F2-830B63864E5B}" type="datetimeFigureOut">
              <a:rPr lang="en-GB" smtClean="0"/>
              <a:t>17/01/2024</a:t>
            </a:fld>
            <a:endParaRPr lang="en-GB"/>
          </a:p>
        </p:txBody>
      </p:sp>
      <p:sp>
        <p:nvSpPr>
          <p:cNvPr id="5" name="Footer Placeholder 4">
            <a:extLst>
              <a:ext uri="{FF2B5EF4-FFF2-40B4-BE49-F238E27FC236}">
                <a16:creationId xmlns:a16="http://schemas.microsoft.com/office/drawing/2014/main" id="{108FB745-6869-1089-C251-E8DF72EEE0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AD904C-210B-E0D2-D7A5-4FC1FD4B61AD}"/>
              </a:ext>
            </a:extLst>
          </p:cNvPr>
          <p:cNvSpPr>
            <a:spLocks noGrp="1"/>
          </p:cNvSpPr>
          <p:nvPr>
            <p:ph type="sldNum" sz="quarter" idx="12"/>
          </p:nvPr>
        </p:nvSpPr>
        <p:spPr/>
        <p:txBody>
          <a:bodyPr/>
          <a:lstStyle/>
          <a:p>
            <a:fld id="{BD3028A8-A3E0-4D1B-BBDF-B521868705C8}" type="slidenum">
              <a:rPr lang="en-GB" smtClean="0"/>
              <a:t>‹#›</a:t>
            </a:fld>
            <a:endParaRPr lang="en-GB"/>
          </a:p>
        </p:txBody>
      </p:sp>
    </p:spTree>
    <p:extLst>
      <p:ext uri="{BB962C8B-B14F-4D97-AF65-F5344CB8AC3E}">
        <p14:creationId xmlns:p14="http://schemas.microsoft.com/office/powerpoint/2010/main" val="128885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91EFAE-BB6D-9A93-414E-6DA4810A2C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7357FDE-04D8-EED5-92E5-885F46FF6B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E4B866F-5D65-FA59-4EF6-5E378E94D3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1982AD-1E96-4ABA-B4F2-830B63864E5B}" type="datetimeFigureOut">
              <a:rPr lang="en-GB" smtClean="0"/>
              <a:t>17/01/2024</a:t>
            </a:fld>
            <a:endParaRPr lang="en-GB"/>
          </a:p>
        </p:txBody>
      </p:sp>
      <p:sp>
        <p:nvSpPr>
          <p:cNvPr id="5" name="Footer Placeholder 4">
            <a:extLst>
              <a:ext uri="{FF2B5EF4-FFF2-40B4-BE49-F238E27FC236}">
                <a16:creationId xmlns:a16="http://schemas.microsoft.com/office/drawing/2014/main" id="{9B8A096B-50D2-A42D-45E0-CB11D06EC0B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62DD4A8-35FA-BE64-076B-F697ED0F250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3028A8-A3E0-4D1B-BBDF-B521868705C8}" type="slidenum">
              <a:rPr lang="en-GB" smtClean="0"/>
              <a:t>‹#›</a:t>
            </a:fld>
            <a:endParaRPr lang="en-GB"/>
          </a:p>
        </p:txBody>
      </p:sp>
    </p:spTree>
    <p:extLst>
      <p:ext uri="{BB962C8B-B14F-4D97-AF65-F5344CB8AC3E}">
        <p14:creationId xmlns:p14="http://schemas.microsoft.com/office/powerpoint/2010/main" val="13918704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microsoft.com/office/2007/relationships/media" Target="../media/media1.mp4"/><Relationship Id="rId2" Type="http://schemas.openxmlformats.org/officeDocument/2006/relationships/video" Target="NULL" TargetMode="Externa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9.xml.rels><?xml version="1.0" encoding="UTF-8" standalone="yes"?>
<Relationships xmlns="http://schemas.openxmlformats.org/package/2006/relationships"><Relationship Id="rId3" Type="http://schemas.openxmlformats.org/officeDocument/2006/relationships/hyperlink" Target="https://nlp.stanford.edu/pubs/StanfordCoreNlp2014.pdf" TargetMode="External"/><Relationship Id="rId2" Type="http://schemas.openxmlformats.org/officeDocument/2006/relationships/hyperlink" Target="https://junit.org/junit5/docs/current/user-guide/#overview"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934F1179-B481-4F9E-BCA3-AFB972070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Triangle 24">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7">
            <a:extLst>
              <a:ext uri="{FF2B5EF4-FFF2-40B4-BE49-F238E27FC236}">
                <a16:creationId xmlns:a16="http://schemas.microsoft.com/office/drawing/2014/main" id="{043E12C4-4199-20AC-C151-0F7C402E90C2}"/>
              </a:ext>
            </a:extLst>
          </p:cNvPr>
          <p:cNvSpPr>
            <a:spLocks noGrp="1"/>
          </p:cNvSpPr>
          <p:nvPr>
            <p:ph type="ctrTitle"/>
          </p:nvPr>
        </p:nvSpPr>
        <p:spPr>
          <a:xfrm>
            <a:off x="1285241" y="1008993"/>
            <a:ext cx="9231410" cy="3542045"/>
          </a:xfrm>
        </p:spPr>
        <p:txBody>
          <a:bodyPr anchor="b">
            <a:normAutofit/>
          </a:bodyPr>
          <a:lstStyle/>
          <a:p>
            <a:pPr algn="l"/>
            <a:r>
              <a:rPr lang="en-GB" sz="3700" dirty="0"/>
              <a:t>Logan Evans </a:t>
            </a:r>
            <a:br>
              <a:rPr lang="en-GB" sz="3700" dirty="0"/>
            </a:br>
            <a:r>
              <a:rPr lang="en-GB" sz="3700" dirty="0"/>
              <a:t>268764</a:t>
            </a:r>
            <a:br>
              <a:rPr lang="en-GB" sz="3700" dirty="0"/>
            </a:br>
            <a:br>
              <a:rPr lang="en-GB" sz="3700" dirty="0"/>
            </a:br>
            <a:r>
              <a:rPr lang="en-GB" sz="3700" dirty="0"/>
              <a:t>Role:</a:t>
            </a:r>
            <a:br>
              <a:rPr lang="en-GB" sz="3700" dirty="0"/>
            </a:br>
            <a:r>
              <a:rPr lang="en-GB" sz="3700" dirty="0"/>
              <a:t>Testing </a:t>
            </a:r>
            <a:br>
              <a:rPr lang="en-GB" sz="3700" dirty="0"/>
            </a:br>
            <a:endParaRPr lang="en-GB" sz="3700" dirty="0"/>
          </a:p>
        </p:txBody>
      </p:sp>
    </p:spTree>
    <p:extLst>
      <p:ext uri="{BB962C8B-B14F-4D97-AF65-F5344CB8AC3E}">
        <p14:creationId xmlns:p14="http://schemas.microsoft.com/office/powerpoint/2010/main" val="1488437404"/>
      </p:ext>
    </p:extLst>
  </p:cSld>
  <p:clrMapOvr>
    <a:masterClrMapping/>
  </p:clrMapOvr>
  <mc:AlternateContent xmlns:mc="http://schemas.openxmlformats.org/markup-compatibility/2006" xmlns:p14="http://schemas.microsoft.com/office/powerpoint/2010/main">
    <mc:Choice Requires="p14">
      <p:transition spd="slow" p14:dur="2000" advTm="16975"/>
    </mc:Choice>
    <mc:Fallback xmlns="">
      <p:transition spd="slow" advTm="1697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A green and white text box&#10;&#10;Description automatically generated">
            <a:extLst>
              <a:ext uri="{FF2B5EF4-FFF2-40B4-BE49-F238E27FC236}">
                <a16:creationId xmlns:a16="http://schemas.microsoft.com/office/drawing/2014/main" id="{684B35BB-D9B9-8D13-8BF6-044ACE6C4FD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1676" y="846184"/>
            <a:ext cx="5298894" cy="219904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A green and white text box&#10;&#10;Description automatically generated">
            <a:extLst>
              <a:ext uri="{FF2B5EF4-FFF2-40B4-BE49-F238E27FC236}">
                <a16:creationId xmlns:a16="http://schemas.microsoft.com/office/drawing/2014/main" id="{29B9BD7D-6DEC-C92F-D2D4-7C8CDDFEC08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21676" y="4213247"/>
            <a:ext cx="5298894" cy="1390959"/>
          </a:xfrm>
          <a:prstGeom prst="rect">
            <a:avLst/>
          </a:prstGeom>
          <a:noFill/>
          <a:extLst>
            <a:ext uri="{909E8E84-426E-40DD-AFC4-6F175D3DCCD1}">
              <a14:hiddenFill xmlns:a14="http://schemas.microsoft.com/office/drawing/2010/main">
                <a:solidFill>
                  <a:srgbClr val="FFFFFF"/>
                </a:solidFill>
              </a14:hiddenFill>
            </a:ext>
          </a:extLst>
        </p:spPr>
      </p:pic>
      <p:sp>
        <p:nvSpPr>
          <p:cNvPr id="2057" name="Right Triangle 2056">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59" name="Rectangle 2058">
            <a:extLst>
              <a:ext uri="{FF2B5EF4-FFF2-40B4-BE49-F238E27FC236}">
                <a16:creationId xmlns:a16="http://schemas.microsoft.com/office/drawing/2014/main" id="{086A5A31-B10A-4793-84D4-D785959AE5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5201" y="623275"/>
            <a:ext cx="5141626"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78D614-6B35-4857-B5B1-8008252AF622}"/>
              </a:ext>
            </a:extLst>
          </p:cNvPr>
          <p:cNvSpPr>
            <a:spLocks noGrp="1"/>
          </p:cNvSpPr>
          <p:nvPr>
            <p:ph type="title"/>
          </p:nvPr>
        </p:nvSpPr>
        <p:spPr>
          <a:xfrm>
            <a:off x="6889833" y="1188637"/>
            <a:ext cx="4218138" cy="1597228"/>
          </a:xfrm>
        </p:spPr>
        <p:txBody>
          <a:bodyPr>
            <a:normAutofit/>
          </a:bodyPr>
          <a:lstStyle/>
          <a:p>
            <a:r>
              <a:rPr lang="en-GB" sz="4600"/>
              <a:t>User and system requirements </a:t>
            </a:r>
          </a:p>
        </p:txBody>
      </p:sp>
      <p:sp>
        <p:nvSpPr>
          <p:cNvPr id="3" name="Content Placeholder 2">
            <a:extLst>
              <a:ext uri="{FF2B5EF4-FFF2-40B4-BE49-F238E27FC236}">
                <a16:creationId xmlns:a16="http://schemas.microsoft.com/office/drawing/2014/main" id="{DBCDFDDC-74C5-26D2-D8A2-BEC7522A3DDF}"/>
              </a:ext>
            </a:extLst>
          </p:cNvPr>
          <p:cNvSpPr>
            <a:spLocks noGrp="1"/>
          </p:cNvSpPr>
          <p:nvPr>
            <p:ph idx="1"/>
          </p:nvPr>
        </p:nvSpPr>
        <p:spPr>
          <a:xfrm>
            <a:off x="6889832" y="2998278"/>
            <a:ext cx="3709743" cy="1959387"/>
          </a:xfrm>
        </p:spPr>
        <p:txBody>
          <a:bodyPr anchor="t">
            <a:normAutofit/>
          </a:bodyPr>
          <a:lstStyle/>
          <a:p>
            <a:pPr marL="0" indent="0">
              <a:buNone/>
            </a:pPr>
            <a:r>
              <a:rPr lang="en-GB" sz="2000" b="0">
                <a:effectLst/>
                <a:latin typeface="Consolas" panose="020B0609020204030204" pitchFamily="49" charset="0"/>
              </a:rPr>
              <a:t> </a:t>
            </a:r>
          </a:p>
          <a:p>
            <a:endParaRPr lang="en-GB" sz="2000"/>
          </a:p>
        </p:txBody>
      </p:sp>
    </p:spTree>
    <p:extLst>
      <p:ext uri="{BB962C8B-B14F-4D97-AF65-F5344CB8AC3E}">
        <p14:creationId xmlns:p14="http://schemas.microsoft.com/office/powerpoint/2010/main" val="1102761329"/>
      </p:ext>
    </p:extLst>
  </p:cSld>
  <p:clrMapOvr>
    <a:masterClrMapping/>
  </p:clrMapOvr>
  <mc:AlternateContent xmlns:mc="http://schemas.openxmlformats.org/markup-compatibility/2006" xmlns:p14="http://schemas.microsoft.com/office/powerpoint/2010/main">
    <mc:Choice Requires="p14">
      <p:transition spd="slow" p14:dur="2000" advTm="51548"/>
    </mc:Choice>
    <mc:Fallback xmlns="">
      <p:transition spd="slow" advTm="5154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B1254-C4FD-6F11-6AFF-6CF3408E1D78}"/>
              </a:ext>
            </a:extLst>
          </p:cNvPr>
          <p:cNvSpPr>
            <a:spLocks noGrp="1"/>
          </p:cNvSpPr>
          <p:nvPr>
            <p:ph type="title"/>
          </p:nvPr>
        </p:nvSpPr>
        <p:spPr>
          <a:xfrm>
            <a:off x="1676400" y="-339725"/>
            <a:ext cx="10515600" cy="1325563"/>
          </a:xfrm>
        </p:spPr>
        <p:txBody>
          <a:bodyPr/>
          <a:lstStyle/>
          <a:p>
            <a:r>
              <a:rPr lang="en-GB" dirty="0"/>
              <a:t>A demonstration of the final tool </a:t>
            </a:r>
          </a:p>
        </p:txBody>
      </p:sp>
      <p:pic>
        <p:nvPicPr>
          <p:cNvPr id="7" name="f475b090-7e71-4222-8706-7aa125d55ca3">
            <a:hlinkClick r:id="" action="ppaction://media"/>
            <a:extLst>
              <a:ext uri="{FF2B5EF4-FFF2-40B4-BE49-F238E27FC236}">
                <a16:creationId xmlns:a16="http://schemas.microsoft.com/office/drawing/2014/main" id="{F269FDAB-8202-A93D-CBDE-B5FBA8D46702}"/>
              </a:ext>
            </a:extLst>
          </p:cNvPr>
          <p:cNvPicPr>
            <a:picLocks noChangeAspect="1"/>
          </p:cNvPicPr>
          <p:nvPr>
            <a:videoFile r:link="rId2"/>
            <p:extLst>
              <p:ext uri="{DAA4B4D4-6D71-4841-9C94-3DE7FCFB9230}">
                <p14:media xmlns:p14="http://schemas.microsoft.com/office/powerpoint/2010/main" r:embed="rId3">
                  <p14:trim st="2881" end="2683"/>
                </p14:media>
              </p:ext>
            </p:extLst>
          </p:nvPr>
        </p:nvPicPr>
        <p:blipFill>
          <a:blip r:embed="rId6"/>
          <a:stretch>
            <a:fillRect/>
          </a:stretch>
        </p:blipFill>
        <p:spPr>
          <a:xfrm>
            <a:off x="965200" y="542925"/>
            <a:ext cx="11226800" cy="6315075"/>
          </a:xfrm>
          <a:prstGeom prst="rect">
            <a:avLst/>
          </a:prstGeom>
        </p:spPr>
      </p:pic>
    </p:spTree>
    <p:custDataLst>
      <p:tags r:id="rId1"/>
    </p:custDataLst>
    <p:extLst>
      <p:ext uri="{BB962C8B-B14F-4D97-AF65-F5344CB8AC3E}">
        <p14:creationId xmlns:p14="http://schemas.microsoft.com/office/powerpoint/2010/main" val="4782949"/>
      </p:ext>
    </p:extLst>
  </p:cSld>
  <p:clrMapOvr>
    <a:masterClrMapping/>
  </p:clrMapOvr>
  <mc:AlternateContent xmlns:mc="http://schemas.openxmlformats.org/markup-compatibility/2006" xmlns:p14="http://schemas.microsoft.com/office/powerpoint/2010/main">
    <mc:Choice Requires="p14">
      <p:transition spd="slow" p14:dur="2000" advTm="102642"/>
    </mc:Choice>
    <mc:Fallback xmlns="">
      <p:transition spd="slow" advTm="1026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65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extLst>
    <p:ext uri="{E180D4A7-C9FB-4DFB-919C-405C955672EB}">
      <p14:showEvtLst xmlns:p14="http://schemas.microsoft.com/office/powerpoint/2010/main">
        <p14:playEvt time="7323" objId="7"/>
        <p14:pauseEvt time="34691" objId="7"/>
        <p14:stopEvt time="102621" objId="7"/>
      </p14:showEvtLst>
    </p:ext>
  </p:extLs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AC1364A-3E3D-4F0D-8776-78AF3A270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0A0A24-B1D2-AFF6-925A-FB8233D95927}"/>
              </a:ext>
            </a:extLst>
          </p:cNvPr>
          <p:cNvSpPr>
            <a:spLocks noGrp="1"/>
          </p:cNvSpPr>
          <p:nvPr>
            <p:ph type="title"/>
          </p:nvPr>
        </p:nvSpPr>
        <p:spPr>
          <a:xfrm>
            <a:off x="0" y="-1042416"/>
            <a:ext cx="6755626" cy="1783080"/>
          </a:xfrm>
        </p:spPr>
        <p:txBody>
          <a:bodyPr vert="horz" lIns="91440" tIns="45720" rIns="91440" bIns="45720" rtlCol="0" anchor="b">
            <a:normAutofit/>
          </a:bodyPr>
          <a:lstStyle/>
          <a:p>
            <a:r>
              <a:rPr lang="en-US" sz="5400" dirty="0"/>
              <a:t>Unit testing-Junit  </a:t>
            </a:r>
          </a:p>
        </p:txBody>
      </p:sp>
      <p:pic>
        <p:nvPicPr>
          <p:cNvPr id="5" name="Picture 4">
            <a:extLst>
              <a:ext uri="{FF2B5EF4-FFF2-40B4-BE49-F238E27FC236}">
                <a16:creationId xmlns:a16="http://schemas.microsoft.com/office/drawing/2014/main" id="{22B2BF32-E274-C9C2-25DB-C8F4F459DED7}"/>
              </a:ext>
            </a:extLst>
          </p:cNvPr>
          <p:cNvPicPr>
            <a:picLocks noChangeAspect="1"/>
          </p:cNvPicPr>
          <p:nvPr/>
        </p:nvPicPr>
        <p:blipFill>
          <a:blip r:embed="rId3"/>
          <a:stretch>
            <a:fillRect/>
          </a:stretch>
        </p:blipFill>
        <p:spPr>
          <a:xfrm>
            <a:off x="4454154" y="2457197"/>
            <a:ext cx="4930267" cy="4448754"/>
          </a:xfrm>
          <a:prstGeom prst="rect">
            <a:avLst/>
          </a:prstGeom>
        </p:spPr>
      </p:pic>
      <p:sp>
        <p:nvSpPr>
          <p:cNvPr id="15"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5626205D-7306-507E-53E8-B312B4301E16}"/>
              </a:ext>
            </a:extLst>
          </p:cNvPr>
          <p:cNvPicPr>
            <a:picLocks noChangeAspect="1"/>
          </p:cNvPicPr>
          <p:nvPr/>
        </p:nvPicPr>
        <p:blipFill>
          <a:blip r:embed="rId4"/>
          <a:stretch>
            <a:fillRect/>
          </a:stretch>
        </p:blipFill>
        <p:spPr>
          <a:xfrm>
            <a:off x="320040" y="4404487"/>
            <a:ext cx="3995928" cy="1589023"/>
          </a:xfrm>
          <a:prstGeom prst="rect">
            <a:avLst/>
          </a:prstGeom>
        </p:spPr>
      </p:pic>
      <p:sp>
        <p:nvSpPr>
          <p:cNvPr id="6" name="Title 1">
            <a:extLst>
              <a:ext uri="{FF2B5EF4-FFF2-40B4-BE49-F238E27FC236}">
                <a16:creationId xmlns:a16="http://schemas.microsoft.com/office/drawing/2014/main" id="{89171C85-3389-282A-CB62-C9C8002FEF60}"/>
              </a:ext>
            </a:extLst>
          </p:cNvPr>
          <p:cNvSpPr txBox="1">
            <a:spLocks/>
          </p:cNvSpPr>
          <p:nvPr/>
        </p:nvSpPr>
        <p:spPr>
          <a:xfrm>
            <a:off x="2628795" y="6453632"/>
            <a:ext cx="6755626" cy="3483864"/>
          </a:xfrm>
          <a:prstGeom prst="rect">
            <a:avLst/>
          </a:prstGeom>
        </p:spPr>
        <p:txBody>
          <a:bodyPr vert="horz" lIns="91440" tIns="45720" rIns="91440" bIns="45720" rtlCol="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2200" baseline="30000" dirty="0">
                <a:latin typeface="+mn-lt"/>
                <a:ea typeface="+mn-ea"/>
                <a:cs typeface="+mn-cs"/>
              </a:rPr>
              <a:t>(4)</a:t>
            </a:r>
          </a:p>
        </p:txBody>
      </p:sp>
      <p:sp>
        <p:nvSpPr>
          <p:cNvPr id="3" name="TextBox 1">
            <a:extLst>
              <a:ext uri="{FF2B5EF4-FFF2-40B4-BE49-F238E27FC236}">
                <a16:creationId xmlns:a16="http://schemas.microsoft.com/office/drawing/2014/main" id="{5EA2BB83-E5BE-74BA-C165-04468FF5B310}"/>
              </a:ext>
            </a:extLst>
          </p:cNvPr>
          <p:cNvSpPr txBox="1"/>
          <p:nvPr/>
        </p:nvSpPr>
        <p:spPr>
          <a:xfrm>
            <a:off x="141319" y="883852"/>
            <a:ext cx="4443381" cy="31393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cs typeface="Calibri"/>
              </a:rPr>
              <a:t>Potential ways unit testing could have been implemented on a more completed development: </a:t>
            </a:r>
          </a:p>
          <a:p>
            <a:endParaRPr lang="en-GB">
              <a:cs typeface="Calibri"/>
            </a:endParaRPr>
          </a:p>
          <a:p>
            <a:r>
              <a:rPr lang="en-GB">
                <a:cs typeface="Calibri"/>
              </a:rPr>
              <a:t>Providing the ability to check for null, to make sure that text is entered into the application </a:t>
            </a:r>
          </a:p>
          <a:p>
            <a:endParaRPr lang="en-GB">
              <a:cs typeface="Calibri"/>
            </a:endParaRPr>
          </a:p>
          <a:p>
            <a:endParaRPr lang="en-GB">
              <a:cs typeface="Calibri"/>
            </a:endParaRPr>
          </a:p>
          <a:p>
            <a:r>
              <a:rPr lang="en-GB">
                <a:cs typeface="Calibri"/>
              </a:rPr>
              <a:t>Checking for symbols that language tool is unable to identify and change, to stop errors from occurring. </a:t>
            </a:r>
          </a:p>
        </p:txBody>
      </p:sp>
    </p:spTree>
    <p:extLst>
      <p:ext uri="{BB962C8B-B14F-4D97-AF65-F5344CB8AC3E}">
        <p14:creationId xmlns:p14="http://schemas.microsoft.com/office/powerpoint/2010/main" val="3411331994"/>
      </p:ext>
    </p:extLst>
  </p:cSld>
  <p:clrMapOvr>
    <a:masterClrMapping/>
  </p:clrMapOvr>
  <mc:AlternateContent xmlns:mc="http://schemas.openxmlformats.org/markup-compatibility/2006" xmlns:p14="http://schemas.microsoft.com/office/powerpoint/2010/main">
    <mc:Choice Requires="p14">
      <p:transition spd="slow" p14:dur="2000" advTm="84794"/>
    </mc:Choice>
    <mc:Fallback xmlns="">
      <p:transition spd="slow" advTm="8479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845A0EE-C4C8-4AE1-B3C6-1261368AC0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573D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65393901-171D-5371-CD72-8029F2EB43EE}"/>
              </a:ext>
            </a:extLst>
          </p:cNvPr>
          <p:cNvPicPr>
            <a:picLocks noChangeAspect="1"/>
          </p:cNvPicPr>
          <p:nvPr/>
        </p:nvPicPr>
        <p:blipFill>
          <a:blip r:embed="rId3"/>
          <a:stretch>
            <a:fillRect/>
          </a:stretch>
        </p:blipFill>
        <p:spPr>
          <a:xfrm>
            <a:off x="5468548" y="0"/>
            <a:ext cx="6348639" cy="1171576"/>
          </a:xfrm>
          <a:prstGeom prst="rect">
            <a:avLst/>
          </a:prstGeom>
        </p:spPr>
      </p:pic>
      <p:pic>
        <p:nvPicPr>
          <p:cNvPr id="5" name="Picture 4">
            <a:extLst>
              <a:ext uri="{FF2B5EF4-FFF2-40B4-BE49-F238E27FC236}">
                <a16:creationId xmlns:a16="http://schemas.microsoft.com/office/drawing/2014/main" id="{68360FD4-8510-F005-606C-91577C9C4910}"/>
              </a:ext>
            </a:extLst>
          </p:cNvPr>
          <p:cNvPicPr>
            <a:picLocks noChangeAspect="1"/>
          </p:cNvPicPr>
          <p:nvPr/>
        </p:nvPicPr>
        <p:blipFill>
          <a:blip r:embed="rId4"/>
          <a:stretch>
            <a:fillRect/>
          </a:stretch>
        </p:blipFill>
        <p:spPr>
          <a:xfrm>
            <a:off x="6294048" y="1221053"/>
            <a:ext cx="4983552" cy="5636947"/>
          </a:xfrm>
          <a:prstGeom prst="rect">
            <a:avLst/>
          </a:prstGeom>
        </p:spPr>
      </p:pic>
      <p:sp>
        <p:nvSpPr>
          <p:cNvPr id="2" name="Title 1">
            <a:extLst>
              <a:ext uri="{FF2B5EF4-FFF2-40B4-BE49-F238E27FC236}">
                <a16:creationId xmlns:a16="http://schemas.microsoft.com/office/drawing/2014/main" id="{7DA9F68C-3DC0-17D8-B0EC-357A57922103}"/>
              </a:ext>
            </a:extLst>
          </p:cNvPr>
          <p:cNvSpPr>
            <a:spLocks noGrp="1"/>
          </p:cNvSpPr>
          <p:nvPr>
            <p:ph type="title"/>
          </p:nvPr>
        </p:nvSpPr>
        <p:spPr>
          <a:xfrm>
            <a:off x="621629" y="640080"/>
            <a:ext cx="4225290" cy="5578816"/>
          </a:xfrm>
        </p:spPr>
        <p:txBody>
          <a:bodyPr vert="horz" lIns="91440" tIns="45720" rIns="91440" bIns="45720" rtlCol="0" anchor="ctr">
            <a:normAutofit/>
          </a:bodyPr>
          <a:lstStyle/>
          <a:p>
            <a:pPr algn="ctr"/>
            <a:r>
              <a:rPr lang="en-US" kern="1200" dirty="0">
                <a:solidFill>
                  <a:srgbClr val="FFFFFF"/>
                </a:solidFill>
                <a:latin typeface="+mj-lt"/>
                <a:ea typeface="+mj-ea"/>
                <a:cs typeface="+mj-cs"/>
              </a:rPr>
              <a:t>Acceptance testing- Evaluating the test results </a:t>
            </a:r>
          </a:p>
        </p:txBody>
      </p:sp>
    </p:spTree>
    <p:extLst>
      <p:ext uri="{BB962C8B-B14F-4D97-AF65-F5344CB8AC3E}">
        <p14:creationId xmlns:p14="http://schemas.microsoft.com/office/powerpoint/2010/main" val="1104670859"/>
      </p:ext>
    </p:extLst>
  </p:cSld>
  <p:clrMapOvr>
    <a:masterClrMapping/>
  </p:clrMapOvr>
  <mc:AlternateContent xmlns:mc="http://schemas.openxmlformats.org/markup-compatibility/2006" xmlns:p14="http://schemas.microsoft.com/office/powerpoint/2010/main">
    <mc:Choice Requires="p14">
      <p:transition spd="slow" p14:dur="2000" advTm="113675"/>
    </mc:Choice>
    <mc:Fallback xmlns="">
      <p:transition spd="slow" advTm="11367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EB646A7-9B1E-4B3E-5474-814EC2FC84AE}"/>
              </a:ext>
            </a:extLst>
          </p:cNvPr>
          <p:cNvSpPr>
            <a:spLocks noGrp="1"/>
          </p:cNvSpPr>
          <p:nvPr>
            <p:ph type="title"/>
          </p:nvPr>
        </p:nvSpPr>
        <p:spPr>
          <a:xfrm>
            <a:off x="838200" y="-180565"/>
            <a:ext cx="10515600" cy="1325563"/>
          </a:xfrm>
        </p:spPr>
        <p:txBody>
          <a:bodyPr/>
          <a:lstStyle/>
          <a:p>
            <a:r>
              <a:rPr lang="en-GB" dirty="0"/>
              <a:t>Core NLP demo</a:t>
            </a:r>
          </a:p>
        </p:txBody>
      </p:sp>
      <p:pic>
        <p:nvPicPr>
          <p:cNvPr id="9" name="Picture 8">
            <a:extLst>
              <a:ext uri="{FF2B5EF4-FFF2-40B4-BE49-F238E27FC236}">
                <a16:creationId xmlns:a16="http://schemas.microsoft.com/office/drawing/2014/main" id="{8816E6A4-77B8-CD39-A9A1-6896D4E33D53}"/>
              </a:ext>
            </a:extLst>
          </p:cNvPr>
          <p:cNvPicPr>
            <a:picLocks noChangeAspect="1"/>
          </p:cNvPicPr>
          <p:nvPr/>
        </p:nvPicPr>
        <p:blipFill>
          <a:blip r:embed="rId3"/>
          <a:stretch>
            <a:fillRect/>
          </a:stretch>
        </p:blipFill>
        <p:spPr>
          <a:xfrm>
            <a:off x="838200" y="1027906"/>
            <a:ext cx="9972675" cy="5048250"/>
          </a:xfrm>
          <a:prstGeom prst="rect">
            <a:avLst/>
          </a:prstGeom>
        </p:spPr>
      </p:pic>
      <p:sp>
        <p:nvSpPr>
          <p:cNvPr id="11" name="TextBox 10">
            <a:extLst>
              <a:ext uri="{FF2B5EF4-FFF2-40B4-BE49-F238E27FC236}">
                <a16:creationId xmlns:a16="http://schemas.microsoft.com/office/drawing/2014/main" id="{DDC8E016-B0A1-6380-7A70-4B0CEE59CFE4}"/>
              </a:ext>
            </a:extLst>
          </p:cNvPr>
          <p:cNvSpPr txBox="1"/>
          <p:nvPr/>
        </p:nvSpPr>
        <p:spPr>
          <a:xfrm>
            <a:off x="10810875" y="5715000"/>
            <a:ext cx="542925" cy="369332"/>
          </a:xfrm>
          <a:prstGeom prst="rect">
            <a:avLst/>
          </a:prstGeom>
          <a:noFill/>
        </p:spPr>
        <p:txBody>
          <a:bodyPr wrap="square" rtlCol="0">
            <a:spAutoFit/>
          </a:bodyPr>
          <a:lstStyle/>
          <a:p>
            <a:r>
              <a:rPr lang="en-GB" dirty="0"/>
              <a:t>(9)</a:t>
            </a:r>
          </a:p>
        </p:txBody>
      </p:sp>
    </p:spTree>
    <p:extLst>
      <p:ext uri="{BB962C8B-B14F-4D97-AF65-F5344CB8AC3E}">
        <p14:creationId xmlns:p14="http://schemas.microsoft.com/office/powerpoint/2010/main" val="2913536204"/>
      </p:ext>
    </p:extLst>
  </p:cSld>
  <p:clrMapOvr>
    <a:masterClrMapping/>
  </p:clrMapOvr>
  <mc:AlternateContent xmlns:mc="http://schemas.openxmlformats.org/markup-compatibility/2006" xmlns:p14="http://schemas.microsoft.com/office/powerpoint/2010/main">
    <mc:Choice Requires="p14">
      <p:transition spd="slow" p14:dur="2000" advTm="13722"/>
    </mc:Choice>
    <mc:Fallback xmlns="">
      <p:transition spd="slow" advTm="1372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30C8E-BA8D-CE5A-1EFF-EFB78628C049}"/>
              </a:ext>
            </a:extLst>
          </p:cNvPr>
          <p:cNvSpPr>
            <a:spLocks noGrp="1"/>
          </p:cNvSpPr>
          <p:nvPr>
            <p:ph type="title"/>
          </p:nvPr>
        </p:nvSpPr>
        <p:spPr/>
        <p:txBody>
          <a:bodyPr/>
          <a:lstStyle/>
          <a:p>
            <a:r>
              <a:rPr lang="en-GB" dirty="0"/>
              <a:t>Evaluation of testing- How we could have avoided failure</a:t>
            </a:r>
          </a:p>
        </p:txBody>
      </p:sp>
      <p:pic>
        <p:nvPicPr>
          <p:cNvPr id="5" name="Content Placeholder 4" descr="A diagram of a number of circles&#10;&#10;Description automatically generated with medium confidence">
            <a:extLst>
              <a:ext uri="{FF2B5EF4-FFF2-40B4-BE49-F238E27FC236}">
                <a16:creationId xmlns:a16="http://schemas.microsoft.com/office/drawing/2014/main" id="{E7D2A63F-5945-5422-EE86-3F3AC135B5BE}"/>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130026" y="1644094"/>
            <a:ext cx="8991600" cy="4351338"/>
          </a:xfrm>
        </p:spPr>
      </p:pic>
      <p:sp>
        <p:nvSpPr>
          <p:cNvPr id="7" name="TextBox 6">
            <a:extLst>
              <a:ext uri="{FF2B5EF4-FFF2-40B4-BE49-F238E27FC236}">
                <a16:creationId xmlns:a16="http://schemas.microsoft.com/office/drawing/2014/main" id="{11BF0855-8777-0761-ABA7-8D2557358A5E}"/>
              </a:ext>
            </a:extLst>
          </p:cNvPr>
          <p:cNvSpPr txBox="1"/>
          <p:nvPr/>
        </p:nvSpPr>
        <p:spPr>
          <a:xfrm>
            <a:off x="2273300" y="5626100"/>
            <a:ext cx="3632200" cy="369332"/>
          </a:xfrm>
          <a:prstGeom prst="rect">
            <a:avLst/>
          </a:prstGeom>
          <a:noFill/>
        </p:spPr>
        <p:txBody>
          <a:bodyPr wrap="square" rtlCol="0">
            <a:spAutoFit/>
          </a:bodyPr>
          <a:lstStyle/>
          <a:p>
            <a:r>
              <a:rPr lang="en-GB" dirty="0"/>
              <a:t>NLP Pipeline (Core NLP)</a:t>
            </a:r>
            <a:r>
              <a:rPr lang="en-GB" baseline="30000" dirty="0"/>
              <a:t>(6)</a:t>
            </a:r>
            <a:r>
              <a:rPr lang="en-GB" dirty="0"/>
              <a:t>   </a:t>
            </a:r>
          </a:p>
        </p:txBody>
      </p:sp>
      <p:sp>
        <p:nvSpPr>
          <p:cNvPr id="3" name="TextBox 1">
            <a:extLst>
              <a:ext uri="{FF2B5EF4-FFF2-40B4-BE49-F238E27FC236}">
                <a16:creationId xmlns:a16="http://schemas.microsoft.com/office/drawing/2014/main" id="{0795D9D7-E314-EBE4-5925-64644ABC93CD}"/>
              </a:ext>
            </a:extLst>
          </p:cNvPr>
          <p:cNvSpPr txBox="1"/>
          <p:nvPr/>
        </p:nvSpPr>
        <p:spPr>
          <a:xfrm>
            <a:off x="46252" y="1690688"/>
            <a:ext cx="3083774" cy="31393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cs typeface="Calibri"/>
              </a:rPr>
              <a:t>The main problem we had faced was that we had aimed to develop a tool that is able to edit and manipulate text. </a:t>
            </a:r>
            <a:br>
              <a:rPr lang="en-GB">
                <a:cs typeface="Calibri"/>
              </a:rPr>
            </a:br>
            <a:br>
              <a:rPr lang="en-GB">
                <a:cs typeface="Calibri"/>
              </a:rPr>
            </a:br>
            <a:r>
              <a:rPr lang="en-GB">
                <a:cs typeface="Calibri"/>
              </a:rPr>
              <a:t>However, this is not what a NLP is typically meant for, as the NLP investigated, (open NLP and core NLP) as they do not natively have this functionality. </a:t>
            </a:r>
          </a:p>
        </p:txBody>
      </p:sp>
    </p:spTree>
    <p:extLst>
      <p:ext uri="{BB962C8B-B14F-4D97-AF65-F5344CB8AC3E}">
        <p14:creationId xmlns:p14="http://schemas.microsoft.com/office/powerpoint/2010/main" val="3430905132"/>
      </p:ext>
    </p:extLst>
  </p:cSld>
  <p:clrMapOvr>
    <a:masterClrMapping/>
  </p:clrMapOvr>
  <mc:AlternateContent xmlns:mc="http://schemas.openxmlformats.org/markup-compatibility/2006" xmlns:p14="http://schemas.microsoft.com/office/powerpoint/2010/main">
    <mc:Choice Requires="p14">
      <p:transition spd="slow" p14:dur="2000" advTm="41943"/>
    </mc:Choice>
    <mc:Fallback xmlns="">
      <p:transition spd="slow" advTm="419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B9D7E975-9161-4F2D-AC53-69E1912F6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5" descr="Tick">
            <a:extLst>
              <a:ext uri="{FF2B5EF4-FFF2-40B4-BE49-F238E27FC236}">
                <a16:creationId xmlns:a16="http://schemas.microsoft.com/office/drawing/2014/main" id="{EFA2E313-72C9-295D-08CE-67723658DE8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12502" y="623275"/>
            <a:ext cx="5607882" cy="5607882"/>
          </a:xfrm>
          <a:prstGeom prst="rect">
            <a:avLst/>
          </a:prstGeom>
        </p:spPr>
      </p:pic>
      <p:sp>
        <p:nvSpPr>
          <p:cNvPr id="11" name="Right Triangle 10">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463E6235-1649-4B47-9862-4026FC473B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3" y="623275"/>
            <a:ext cx="401217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262932-CEE8-07E2-09D2-C3AE7512ECC0}"/>
              </a:ext>
            </a:extLst>
          </p:cNvPr>
          <p:cNvSpPr>
            <a:spLocks noGrp="1"/>
          </p:cNvSpPr>
          <p:nvPr>
            <p:ph type="title"/>
          </p:nvPr>
        </p:nvSpPr>
        <p:spPr>
          <a:xfrm>
            <a:off x="8052497" y="1056640"/>
            <a:ext cx="3197660" cy="3125746"/>
          </a:xfrm>
        </p:spPr>
        <p:txBody>
          <a:bodyPr vert="horz" lIns="91440" tIns="45720" rIns="91440" bIns="45720" rtlCol="0" anchor="b">
            <a:normAutofit/>
          </a:bodyPr>
          <a:lstStyle/>
          <a:p>
            <a:r>
              <a:rPr lang="en-US" sz="5000" kern="1200" dirty="0">
                <a:solidFill>
                  <a:schemeClr val="tx1"/>
                </a:solidFill>
                <a:latin typeface="+mj-lt"/>
                <a:ea typeface="+mj-ea"/>
                <a:cs typeface="+mj-cs"/>
              </a:rPr>
              <a:t>Conclusion of testing the application  </a:t>
            </a:r>
          </a:p>
        </p:txBody>
      </p:sp>
    </p:spTree>
    <p:extLst>
      <p:ext uri="{BB962C8B-B14F-4D97-AF65-F5344CB8AC3E}">
        <p14:creationId xmlns:p14="http://schemas.microsoft.com/office/powerpoint/2010/main" val="651430025"/>
      </p:ext>
    </p:extLst>
  </p:cSld>
  <p:clrMapOvr>
    <a:masterClrMapping/>
  </p:clrMapOvr>
  <mc:AlternateContent xmlns:mc="http://schemas.openxmlformats.org/markup-compatibility/2006" xmlns:p14="http://schemas.microsoft.com/office/powerpoint/2010/main">
    <mc:Choice Requires="p14">
      <p:transition spd="slow" p14:dur="2000" advTm="12017"/>
    </mc:Choice>
    <mc:Fallback xmlns="">
      <p:transition spd="slow" advTm="1201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9A0BBA-C2E8-EE05-E59B-950473A1B440}"/>
              </a:ext>
            </a:extLst>
          </p:cNvPr>
          <p:cNvSpPr>
            <a:spLocks noGrp="1"/>
          </p:cNvSpPr>
          <p:nvPr>
            <p:ph type="title"/>
          </p:nvPr>
        </p:nvSpPr>
        <p:spPr>
          <a:xfrm>
            <a:off x="838200" y="365125"/>
            <a:ext cx="10515600" cy="1325563"/>
          </a:xfrm>
        </p:spPr>
        <p:txBody>
          <a:bodyPr>
            <a:normAutofit/>
          </a:bodyPr>
          <a:lstStyle/>
          <a:p>
            <a:r>
              <a:rPr lang="en-GB" sz="5400"/>
              <a:t>Bibliography </a:t>
            </a:r>
          </a:p>
        </p:txBody>
      </p:sp>
      <p:sp>
        <p:nvSpPr>
          <p:cNvPr id="12"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a:extLst>
              <a:ext uri="{FF2B5EF4-FFF2-40B4-BE49-F238E27FC236}">
                <a16:creationId xmlns:a16="http://schemas.microsoft.com/office/drawing/2014/main" id="{4AA0EE75-E87B-C955-B493-E08C56DB7081}"/>
              </a:ext>
            </a:extLst>
          </p:cNvPr>
          <p:cNvSpPr>
            <a:spLocks noGrp="1"/>
          </p:cNvSpPr>
          <p:nvPr>
            <p:ph idx="1"/>
          </p:nvPr>
        </p:nvSpPr>
        <p:spPr>
          <a:xfrm>
            <a:off x="838200" y="1929384"/>
            <a:ext cx="10515600" cy="4251960"/>
          </a:xfrm>
        </p:spPr>
        <p:txBody>
          <a:bodyPr>
            <a:normAutofit/>
          </a:bodyPr>
          <a:lstStyle/>
          <a:p>
            <a:r>
              <a:rPr lang="en-GB" sz="1500" dirty="0"/>
              <a:t> (1)</a:t>
            </a:r>
            <a:r>
              <a:rPr lang="en-GB" sz="1500" dirty="0" err="1"/>
              <a:t>Baeldung</a:t>
            </a:r>
            <a:r>
              <a:rPr lang="en-GB" sz="1500" dirty="0"/>
              <a:t>, “Intro to OpenNLP”, 8</a:t>
            </a:r>
            <a:r>
              <a:rPr lang="en-GB" sz="1500" baseline="30000" dirty="0"/>
              <a:t>th</a:t>
            </a:r>
            <a:r>
              <a:rPr lang="en-GB" sz="1500" dirty="0"/>
              <a:t> January 2024 (accessed 17/01/2024) available </a:t>
            </a:r>
            <a:r>
              <a:rPr lang="en-GB" sz="1500" dirty="0" err="1"/>
              <a:t>at:https</a:t>
            </a:r>
            <a:r>
              <a:rPr lang="en-GB" sz="1500" dirty="0"/>
              <a:t>://www.baeldung.com/apache-open-nlp </a:t>
            </a:r>
          </a:p>
          <a:p>
            <a:r>
              <a:rPr lang="en-GB" sz="1500" dirty="0"/>
              <a:t>(2) </a:t>
            </a:r>
            <a:r>
              <a:rPr lang="en-GB" sz="1500" dirty="0" err="1"/>
              <a:t>languagetool</a:t>
            </a:r>
            <a:r>
              <a:rPr lang="en-GB" sz="1500" dirty="0"/>
              <a:t>, “Write. Correct. Paraphrase.” (accessed 17/01/2024) available at: https://languagetool.org/  </a:t>
            </a:r>
          </a:p>
          <a:p>
            <a:r>
              <a:rPr lang="en-GB" sz="1500" b="0" baseline="0" dirty="0"/>
              <a:t>(3) California State University</a:t>
            </a:r>
            <a:r>
              <a:rPr lang="en-GB" sz="1500" dirty="0"/>
              <a:t>,</a:t>
            </a:r>
            <a:r>
              <a:rPr lang="en-GB" sz="1500" b="0" baseline="0" dirty="0"/>
              <a:t> “unit testing with Junit” (accessed 17/01/2024) available at: https://home.csulb.edu/~pnguyen/cecs277/lecnotes/Unit%20Testing%20with%20JUnit. </a:t>
            </a:r>
          </a:p>
          <a:p>
            <a:r>
              <a:rPr lang="en-GB" sz="1500" b="0" baseline="0" dirty="0"/>
              <a:t>(4) Junit, “Junit” (accessed 17/01/2024) available at: https://junit.org/junit4/  </a:t>
            </a:r>
          </a:p>
          <a:p>
            <a:r>
              <a:rPr lang="en-GB" sz="1500" b="0" baseline="0" dirty="0"/>
              <a:t>(5)</a:t>
            </a:r>
            <a:r>
              <a:rPr lang="en-GB" sz="1500" b="0" dirty="0"/>
              <a:t> Junit, “Junit 5 User Guide” (accessed 17/01/2024) available at: </a:t>
            </a:r>
            <a:r>
              <a:rPr lang="en-GB" sz="1500" b="0" dirty="0">
                <a:hlinkClick r:id="rId2"/>
              </a:rPr>
              <a:t>https://junit.org/junit5/docs/current/user-guide/#overview</a:t>
            </a:r>
            <a:endParaRPr lang="en-GB" sz="1500" b="0" dirty="0"/>
          </a:p>
          <a:p>
            <a:r>
              <a:rPr lang="en-GB" sz="1500" dirty="0"/>
              <a:t>(6) </a:t>
            </a:r>
            <a:r>
              <a:rPr lang="en-GB" sz="1500" dirty="0" err="1"/>
              <a:t>StanfordNLP</a:t>
            </a:r>
            <a:r>
              <a:rPr lang="en-GB" sz="1500" dirty="0"/>
              <a:t>, “Core NLP” (accessed 17/04/2024) available at: https://stanfordnlp.github.io/CoreNLP/ </a:t>
            </a:r>
          </a:p>
          <a:p>
            <a:r>
              <a:rPr lang="en-GB" sz="1500" dirty="0"/>
              <a:t>(7) Loria S, “</a:t>
            </a:r>
            <a:r>
              <a:rPr lang="en-GB" sz="1500" dirty="0" err="1"/>
              <a:t>TextBlob</a:t>
            </a:r>
            <a:r>
              <a:rPr lang="en-GB" sz="1500" dirty="0"/>
              <a:t>” (accessed 17/01/2024) available </a:t>
            </a:r>
            <a:r>
              <a:rPr lang="en-GB" sz="1500" dirty="0" err="1"/>
              <a:t>at:https</a:t>
            </a:r>
            <a:r>
              <a:rPr lang="en-GB" sz="1500" dirty="0"/>
              <a:t>://textblob.readthedocs.io/</a:t>
            </a:r>
            <a:r>
              <a:rPr lang="en-GB" sz="1500" dirty="0" err="1"/>
              <a:t>en</a:t>
            </a:r>
            <a:r>
              <a:rPr lang="en-GB" sz="1500" dirty="0"/>
              <a:t>/dev/</a:t>
            </a:r>
          </a:p>
          <a:p>
            <a:r>
              <a:rPr lang="en-GB" sz="1500" dirty="0"/>
              <a:t>(8)</a:t>
            </a:r>
            <a:r>
              <a:rPr lang="en-GB" sz="1500" dirty="0" err="1"/>
              <a:t>WebSpellChecker</a:t>
            </a:r>
            <a:r>
              <a:rPr lang="en-GB" sz="1500" dirty="0"/>
              <a:t>, “</a:t>
            </a:r>
            <a:r>
              <a:rPr lang="en-GB" sz="1500" dirty="0" err="1"/>
              <a:t>WebSpellChecker</a:t>
            </a:r>
            <a:r>
              <a:rPr lang="en-GB" sz="1500" dirty="0"/>
              <a:t>” (accessed 17/01/2024) available </a:t>
            </a:r>
            <a:r>
              <a:rPr lang="en-GB" sz="1500" dirty="0" err="1"/>
              <a:t>at:https</a:t>
            </a:r>
            <a:r>
              <a:rPr lang="en-GB" sz="1500" dirty="0"/>
              <a:t>://github.com/</a:t>
            </a:r>
            <a:r>
              <a:rPr lang="en-GB" sz="1500" dirty="0" err="1"/>
              <a:t>WebSpellChecker</a:t>
            </a:r>
            <a:r>
              <a:rPr lang="en-GB" sz="1500" dirty="0"/>
              <a:t> </a:t>
            </a:r>
          </a:p>
          <a:p>
            <a:r>
              <a:rPr lang="en-GB" sz="1500" dirty="0"/>
              <a:t>(9) </a:t>
            </a:r>
            <a:r>
              <a:rPr lang="en-GB" sz="1500" dirty="0" err="1"/>
              <a:t>StanfordNLP</a:t>
            </a:r>
            <a:r>
              <a:rPr lang="en-GB" sz="1500" dirty="0"/>
              <a:t>, “Demo” (accessed 16/01/2024) available at: https://stanfordnlp.github.io/CoreNLP/demo.html </a:t>
            </a:r>
          </a:p>
          <a:p>
            <a:r>
              <a:rPr lang="en-GB" sz="1500" dirty="0"/>
              <a:t>(10)Manning C, </a:t>
            </a:r>
            <a:r>
              <a:rPr lang="en-GB" sz="1500" dirty="0" err="1"/>
              <a:t>Surdeanu</a:t>
            </a:r>
            <a:r>
              <a:rPr lang="en-GB" sz="1500" dirty="0"/>
              <a:t> M, Bauer J, Finkel J, </a:t>
            </a:r>
            <a:r>
              <a:rPr lang="en-GB" sz="1500" dirty="0" err="1"/>
              <a:t>Bethard</a:t>
            </a:r>
            <a:r>
              <a:rPr lang="en-GB" sz="1500" dirty="0"/>
              <a:t> S and </a:t>
            </a:r>
            <a:r>
              <a:rPr lang="en-GB" sz="1500" dirty="0" err="1"/>
              <a:t>McClosky</a:t>
            </a:r>
            <a:r>
              <a:rPr lang="en-GB" sz="1500" dirty="0"/>
              <a:t> D, “The Stanford </a:t>
            </a:r>
            <a:r>
              <a:rPr lang="en-GB" sz="1500" dirty="0" err="1"/>
              <a:t>CoreNLP</a:t>
            </a:r>
            <a:r>
              <a:rPr lang="en-GB" sz="1500" dirty="0"/>
              <a:t> Natural Language Processing Toolkit” (accessed 17/01/2024) available at: </a:t>
            </a:r>
            <a:r>
              <a:rPr lang="en-GB" sz="1500" dirty="0">
                <a:hlinkClick r:id="rId3"/>
              </a:rPr>
              <a:t>https://nlp.stanford.edu/pubs/StanfordCoreNlp2014.pdf</a:t>
            </a:r>
            <a:r>
              <a:rPr lang="en-GB" sz="1500" dirty="0"/>
              <a:t> </a:t>
            </a:r>
          </a:p>
          <a:p>
            <a:endParaRPr lang="en-GB" sz="1500" dirty="0"/>
          </a:p>
        </p:txBody>
      </p:sp>
    </p:spTree>
    <p:extLst>
      <p:ext uri="{BB962C8B-B14F-4D97-AF65-F5344CB8AC3E}">
        <p14:creationId xmlns:p14="http://schemas.microsoft.com/office/powerpoint/2010/main" val="410371083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7.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F4E6AAE9C568C45BB5244925F8AB03B" ma:contentTypeVersion="12" ma:contentTypeDescription="Create a new document." ma:contentTypeScope="" ma:versionID="bac02ac4780743c9fa4b8c046ca9b88c">
  <xsd:schema xmlns:xsd="http://www.w3.org/2001/XMLSchema" xmlns:xs="http://www.w3.org/2001/XMLSchema" xmlns:p="http://schemas.microsoft.com/office/2006/metadata/properties" xmlns:ns2="fc3f8d38-27b3-43be-970b-a7f4d3ea9a3a" xmlns:ns3="c9124dd2-93b3-427f-b7ff-dc9764dcfc58" targetNamespace="http://schemas.microsoft.com/office/2006/metadata/properties" ma:root="true" ma:fieldsID="4e142a0c16678271b0ea2b5ec26a6672" ns2:_="" ns3:_="">
    <xsd:import namespace="fc3f8d38-27b3-43be-970b-a7f4d3ea9a3a"/>
    <xsd:import namespace="c9124dd2-93b3-427f-b7ff-dc9764dcfc58"/>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c3f8d38-27b3-43be-970b-a7f4d3ea9a3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e20146a7-cfe1-423e-b414-04c0ab411996" ma:termSetId="09814cd3-568e-fe90-9814-8d621ff8fb84" ma:anchorId="fba54fb3-c3e1-fe81-a776-ca4b69148c4d" ma:open="true" ma:isKeyword="false">
      <xsd:complexType>
        <xsd:sequence>
          <xsd:element ref="pc:Terms" minOccurs="0" maxOccurs="1"/>
        </xsd:sequence>
      </xsd:complex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9124dd2-93b3-427f-b7ff-dc9764dcfc58"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5225e623-b01c-401e-b2b4-f66adce77384}" ma:internalName="TaxCatchAll" ma:showField="CatchAllData" ma:web="c9124dd2-93b3-427f-b7ff-dc9764dcfc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FBFF2CB-2C32-43F7-AC15-AF1C7846E183}"/>
</file>

<file path=customXml/itemProps2.xml><?xml version="1.0" encoding="utf-8"?>
<ds:datastoreItem xmlns:ds="http://schemas.openxmlformats.org/officeDocument/2006/customXml" ds:itemID="{CCA41E8B-C42D-442C-845F-5C00C5A5782C}"/>
</file>

<file path=docProps/app.xml><?xml version="1.0" encoding="utf-8"?>
<Properties xmlns="http://schemas.openxmlformats.org/officeDocument/2006/extended-properties" xmlns:vt="http://schemas.openxmlformats.org/officeDocument/2006/docPropsVTypes">
  <TotalTime>3746</TotalTime>
  <Words>2271</Words>
  <Application>Microsoft Office PowerPoint</Application>
  <PresentationFormat>Widescreen</PresentationFormat>
  <Paragraphs>82</Paragraphs>
  <Slides>9</Slides>
  <Notes>8</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Aptos</vt:lpstr>
      <vt:lpstr>Arial</vt:lpstr>
      <vt:lpstr>Calibri</vt:lpstr>
      <vt:lpstr>Calibri Light</vt:lpstr>
      <vt:lpstr>Consolas</vt:lpstr>
      <vt:lpstr>Office Theme</vt:lpstr>
      <vt:lpstr>Logan Evans  268764  Role: Testing  </vt:lpstr>
      <vt:lpstr>User and system requirements </vt:lpstr>
      <vt:lpstr>A demonstration of the final tool </vt:lpstr>
      <vt:lpstr>Unit testing-Junit  </vt:lpstr>
      <vt:lpstr>Acceptance testing- Evaluating the test results </vt:lpstr>
      <vt:lpstr>Core NLP demo</vt:lpstr>
      <vt:lpstr>Evaluation of testing- How we could have avoided failure</vt:lpstr>
      <vt:lpstr>Conclusion of testing the application  </vt:lpstr>
      <vt:lpstr>Bibliography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TESTING TESTING 1 2 3 </dc:title>
  <dc:creator>268764 (Logan Evans)</dc:creator>
  <cp:lastModifiedBy>268764 (Logan Evans)</cp:lastModifiedBy>
  <cp:revision>2</cp:revision>
  <dcterms:created xsi:type="dcterms:W3CDTF">2024-01-09T11:18:04Z</dcterms:created>
  <dcterms:modified xsi:type="dcterms:W3CDTF">2024-01-17T16:59:02Z</dcterms:modified>
</cp:coreProperties>
</file>