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1" y="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42561-07EB-E1FB-3B8D-95C8A05B95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3F1EAC-1998-3166-B102-B6225BE5E0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DD7EA-5E94-F0AC-20BA-896F2461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D5650-C90F-47E6-ADF8-3CB1DADE81A4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BD618D-5FA6-4E11-DE94-B6D4784FD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50F269-2D9B-90A7-C7D6-CA211E667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5396-BC3F-44E0-AE06-A9DBD029E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052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8012A-2921-7A0C-27C2-7B8C6173D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DE6A9-B8C8-D6A4-6AB1-2C7083C99E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CAB4F-1AB9-1138-258B-21BD2C182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D5650-C90F-47E6-ADF8-3CB1DADE81A4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B6D72D-037D-E1C6-49A5-F1DD20EAA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3B3CF-E30C-B7A7-6B60-10F547549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5396-BC3F-44E0-AE06-A9DBD029E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215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FE4E3-4540-7C35-2108-4BE8AFD3C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F7C27-0E31-91EA-BA50-EEFBA05678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4DDD2-CF9E-1423-8165-67C517C33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D5650-C90F-47E6-ADF8-3CB1DADE81A4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E94238-424D-E849-E4EF-ABD4C56CB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5B2B78-4AF3-5815-F3CE-D0B3C3B80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5396-BC3F-44E0-AE06-A9DBD029E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454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C99A3-314E-0CE3-250B-867B94694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34921-D4DE-BD0C-A100-BB25D7BCB1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1E5172-2B91-3E41-02BB-8C4D5F05DE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D329BA-88D5-7B0F-EED9-E5B62B44A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D5650-C90F-47E6-ADF8-3CB1DADE81A4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920CAB-2D6C-BC1D-6791-8F7CE5D5D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11133B-8A52-07F1-D254-9BE058E24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5396-BC3F-44E0-AE06-A9DBD029E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677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53790-2605-24FD-C08E-9841265FE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B9819E-270C-0B04-4251-7C0E7827E3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6636BE-CCA8-8533-118D-9A35F6F350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987D63-ADB1-74D6-98B7-646A717649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B0B488-9104-16E1-EF8B-D17DB66D67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E1ED0D-ADE3-8BFD-65CB-33F2520FB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D5650-C90F-47E6-ADF8-3CB1DADE81A4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8D040C-E28D-FBA1-48DF-4E05EB4EB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3E3532-E742-9D6A-6314-2015E15B6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5396-BC3F-44E0-AE06-A9DBD029E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34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4EDDE-8CD5-EDF4-1742-173525E66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C29EEB-D9B9-660E-E4AA-7253020CF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D5650-C90F-47E6-ADF8-3CB1DADE81A4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A13A04-0160-A981-71F4-ED944E3CD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CDD86-4BE2-2A4D-2BA7-A058BFC8E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5396-BC3F-44E0-AE06-A9DBD029E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101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9467C9-6F4B-1925-B0BC-BBAED025D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D5650-C90F-47E6-ADF8-3CB1DADE81A4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668521-6330-F779-AB5A-946DE1598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8CABDF-D5E4-918D-C6E9-784E60C4E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5396-BC3F-44E0-AE06-A9DBD029E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388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33643-9E06-844F-E426-FEDF7D704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76A30-1624-E175-005A-92A8DEAEC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79442F-1AB1-6A0B-86C1-30065C838B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FA450-C81B-7699-44BC-879BCF93B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D5650-C90F-47E6-ADF8-3CB1DADE81A4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A1F2A7-E2E4-C816-D734-8A635AC2D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6C8F47-F65B-B677-8806-2ED534250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5396-BC3F-44E0-AE06-A9DBD029E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814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7EE29-97C9-87FD-2F02-35C22D4BA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5AACD5-1FCF-3790-BEBE-9C25E655A3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C1832F-D298-0C54-E233-53668EAB44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8AEA7C-C178-7B42-B309-3D7810FAB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D5650-C90F-47E6-ADF8-3CB1DADE81A4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BB470-6053-CC12-5320-60D1483BC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826EA7-BB0D-DE50-1DFD-6E9413BFE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5396-BC3F-44E0-AE06-A9DBD029E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129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5DA23-F51F-33AB-4E30-06E38A81D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E2E611-BC57-3D39-5553-DAFC3B3F9D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8524AF-8B40-E3AF-CC9E-0177B2B4E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D5650-C90F-47E6-ADF8-3CB1DADE81A4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45699-5732-613E-FEC0-570049D89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07F5BA-5021-32DB-E577-C5AE535D8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5396-BC3F-44E0-AE06-A9DBD029E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430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FD99AE-B726-A622-58D1-D4A80999B5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049E3E-252C-5E20-215F-FCD659480A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F6C8A7-F978-1CDF-CFCF-F10486E98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D5650-C90F-47E6-ADF8-3CB1DADE81A4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68EF59-AC00-3109-03C5-BC08C907CE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E479D-40C1-A6AB-EF63-85EB6173F4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5396-BC3F-44E0-AE06-A9DBD029E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704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7DDFDD-6DD7-032E-3506-637BB97A1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CB8EA3-9A3D-1DBE-8E8F-20ECE9270D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8A556-14DB-18A3-B46D-AC1A85475C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5650-C90F-47E6-ADF8-3CB1DADE81A4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327762-0E8F-2F1E-7355-D799A1D656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52AA04-30E3-F072-4D2A-C829AE3226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75396-BC3F-44E0-AE06-A9DBD029E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946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quest.com/pubidlinkhandler/sng/publication/Successful+Time+Management/$N/$N/2043289/DocView/1810035916/fulltext/23353C84C8634DD5PQ/2?accountid=130472" TargetMode="External"/><Relationship Id="rId2" Type="http://schemas.openxmlformats.org/officeDocument/2006/relationships/hyperlink" Target="https://www.proquest.com/docview/1810035916/23353C84C8634DD5PQ/2?accountid=130472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aci-bd.com/Corporate_publication/synergy2009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516A4-4311-1D71-695C-C0AB42D0266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5E85E5-A841-1AB3-3A41-5E4CE78F7A3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algn="l"/>
            <a:r>
              <a:rPr lang="en-GB" sz="8000" dirty="0" err="1"/>
              <a:t>i</a:t>
            </a:r>
            <a:r>
              <a:rPr lang="en-GB" sz="8000" dirty="0"/>
              <a:t>-managers journal on school educational technology,vol.10.no3.December 2014-February 2015</a:t>
            </a:r>
          </a:p>
          <a:p>
            <a:pPr algn="l"/>
            <a:endParaRPr lang="en-GB" sz="8000" dirty="0"/>
          </a:p>
          <a:p>
            <a:pPr algn="l"/>
            <a:r>
              <a:rPr lang="en-US" sz="8000" b="0" i="0" dirty="0">
                <a:effectLst/>
                <a:latin typeface="aleoregular"/>
              </a:rPr>
              <a:t>Chapter 02: FIRST STEPS TOWARDS EFFECTIVE TIME MANAGEMENT</a:t>
            </a:r>
          </a:p>
          <a:p>
            <a:pPr algn="l"/>
            <a:r>
              <a:rPr lang="en-US" sz="8000" b="0" i="0" u="none" strike="noStrike" dirty="0">
                <a:solidFill>
                  <a:srgbClr val="0563C1"/>
                </a:solidFill>
                <a:effectLst/>
                <a:latin typeface="Roboto-Bold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Forsyth, Patrick</a:t>
            </a:r>
            <a:endParaRPr lang="en-US" sz="8000" b="0" i="0" u="none" strike="noStrike" dirty="0">
              <a:effectLst/>
              <a:latin typeface="Roboto" panose="020F0502020204030204" pitchFamily="2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/>
            <a:r>
              <a:rPr lang="en-US" sz="8000" b="0" i="0" dirty="0">
                <a:effectLst/>
                <a:latin typeface="Roboto" panose="020F0502020204030204" pitchFamily="2" charset="0"/>
              </a:rPr>
              <a:t>.  </a:t>
            </a:r>
            <a:r>
              <a:rPr lang="en-US" sz="8000" b="0" i="1" dirty="0">
                <a:effectLst/>
                <a:latin typeface="Roboto" panose="020F0502020204030204" pitchFamily="2" charset="0"/>
                <a:hlinkClick r:id="rId3" tooltip="Successful Time Managemen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Successful Time Management</a:t>
            </a:r>
            <a:r>
              <a:rPr lang="en-US" sz="8000" b="0" i="0" dirty="0">
                <a:effectLst/>
                <a:latin typeface="Roboto" panose="020F0502020204030204" pitchFamily="2" charset="0"/>
              </a:rPr>
              <a:t>. 11-33. London: Kogan Page Ltd, 2013</a:t>
            </a:r>
            <a:r>
              <a:rPr lang="en-US" sz="8000" b="0" i="0" dirty="0">
                <a:solidFill>
                  <a:srgbClr val="555555"/>
                </a:solidFill>
                <a:effectLst/>
                <a:latin typeface="Roboto" panose="020F0502020204030204" pitchFamily="2" charset="0"/>
              </a:rPr>
              <a:t>.</a:t>
            </a:r>
          </a:p>
          <a:p>
            <a:pPr algn="l"/>
            <a:endParaRPr lang="en-US" sz="8000" dirty="0">
              <a:solidFill>
                <a:srgbClr val="555555"/>
              </a:solidFill>
              <a:latin typeface="Roboto" panose="020F0502020204030204" pitchFamily="2" charset="0"/>
            </a:endParaRPr>
          </a:p>
          <a:p>
            <a:pPr algn="l"/>
            <a:r>
              <a:rPr lang="en-GB" sz="8000" dirty="0">
                <a:hlinkClick r:id="rId4"/>
              </a:rPr>
              <a:t>synergy2009.pdf (aci-bd.com)</a:t>
            </a:r>
            <a:endParaRPr lang="en-US" sz="8000" b="0" i="0" dirty="0">
              <a:solidFill>
                <a:srgbClr val="555555"/>
              </a:solidFill>
              <a:effectLst/>
              <a:latin typeface="Roboto" panose="020F0502020204030204" pitchFamily="2" charset="0"/>
            </a:endParaRPr>
          </a:p>
          <a:p>
            <a:pPr algn="l"/>
            <a:endParaRPr lang="en-US" sz="8000" dirty="0">
              <a:solidFill>
                <a:srgbClr val="555555"/>
              </a:solidFill>
              <a:latin typeface="Roboto" panose="020F0502020204030204" pitchFamily="2" charset="0"/>
            </a:endParaRPr>
          </a:p>
          <a:p>
            <a:pPr algn="l"/>
            <a:endParaRPr lang="en-US" b="0" i="0" dirty="0">
              <a:solidFill>
                <a:srgbClr val="555555"/>
              </a:solidFill>
              <a:effectLst/>
              <a:latin typeface="Roboto" panose="020F05020202040302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66536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54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aleoregular</vt:lpstr>
      <vt:lpstr>Arial</vt:lpstr>
      <vt:lpstr>Calibri</vt:lpstr>
      <vt:lpstr>Calibri Light</vt:lpstr>
      <vt:lpstr>Roboto</vt:lpstr>
      <vt:lpstr>Roboto-Bold</vt:lpstr>
      <vt:lpstr>Office Theme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Reference List </dc:title>
  <dc:creator>bernie bowers</dc:creator>
  <cp:lastModifiedBy>bernie bowers</cp:lastModifiedBy>
  <cp:revision>1</cp:revision>
  <dcterms:created xsi:type="dcterms:W3CDTF">2023-09-24T23:08:32Z</dcterms:created>
  <dcterms:modified xsi:type="dcterms:W3CDTF">2023-09-24T23:26:29Z</dcterms:modified>
</cp:coreProperties>
</file>