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37" r:id="rId1"/>
  </p:sldMasterIdLst>
  <p:sldIdLst>
    <p:sldId id="256" r:id="rId2"/>
    <p:sldId id="257" r:id="rId3"/>
    <p:sldId id="270" r:id="rId4"/>
    <p:sldId id="258" r:id="rId5"/>
    <p:sldId id="259" r:id="rId6"/>
    <p:sldId id="260" r:id="rId7"/>
    <p:sldId id="261" r:id="rId8"/>
    <p:sldId id="273" r:id="rId9"/>
    <p:sldId id="274" r:id="rId10"/>
    <p:sldId id="275" r:id="rId11"/>
    <p:sldId id="271" r:id="rId12"/>
    <p:sldId id="277" r:id="rId13"/>
    <p:sldId id="262" r:id="rId14"/>
    <p:sldId id="264" r:id="rId15"/>
    <p:sldId id="266" r:id="rId16"/>
    <p:sldId id="267" r:id="rId17"/>
    <p:sldId id="272" r:id="rId18"/>
    <p:sldId id="268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00"/>
    <p:restoredTop sz="94612"/>
  </p:normalViewPr>
  <p:slideViewPr>
    <p:cSldViewPr snapToGrid="0">
      <p:cViewPr varScale="1">
        <p:scale>
          <a:sx n="103" d="100"/>
          <a:sy n="103" d="100"/>
        </p:scale>
        <p:origin x="1216" y="1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svg"/><Relationship Id="rId1" Type="http://schemas.openxmlformats.org/officeDocument/2006/relationships/image" Target="../media/image7.png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9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svg"/><Relationship Id="rId1" Type="http://schemas.openxmlformats.org/officeDocument/2006/relationships/image" Target="../media/image31.png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4EFDE2-994C-4601-8F67-CDA86735B08E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DD908D00-BD6D-46EA-8C06-D851AA18D757}">
      <dgm:prSet/>
      <dgm:spPr/>
      <dgm:t>
        <a:bodyPr/>
        <a:lstStyle/>
        <a:p>
          <a:pPr>
            <a:defRPr cap="all"/>
          </a:pPr>
          <a:r>
            <a:rPr lang="en-US"/>
            <a:t>1. Brand purpose </a:t>
          </a:r>
        </a:p>
      </dgm:t>
    </dgm:pt>
    <dgm:pt modelId="{A36BBD09-ED01-431C-BDD7-72F21CD203BE}" type="parTrans" cxnId="{9A17812A-8D9C-4114-A2FA-77443E6BF5AF}">
      <dgm:prSet/>
      <dgm:spPr/>
      <dgm:t>
        <a:bodyPr/>
        <a:lstStyle/>
        <a:p>
          <a:endParaRPr lang="en-US"/>
        </a:p>
      </dgm:t>
    </dgm:pt>
    <dgm:pt modelId="{0E174946-8717-40F5-842F-B3784F811676}" type="sibTrans" cxnId="{9A17812A-8D9C-4114-A2FA-77443E6BF5AF}">
      <dgm:prSet/>
      <dgm:spPr/>
      <dgm:t>
        <a:bodyPr/>
        <a:lstStyle/>
        <a:p>
          <a:endParaRPr lang="en-US"/>
        </a:p>
      </dgm:t>
    </dgm:pt>
    <dgm:pt modelId="{C726C27F-73B9-4757-BCA3-6D23104B466D}">
      <dgm:prSet/>
      <dgm:spPr/>
      <dgm:t>
        <a:bodyPr/>
        <a:lstStyle/>
        <a:p>
          <a:pPr>
            <a:defRPr cap="all"/>
          </a:pPr>
          <a:r>
            <a:rPr lang="en-US"/>
            <a:t>2. Build my brand strategy </a:t>
          </a:r>
        </a:p>
      </dgm:t>
    </dgm:pt>
    <dgm:pt modelId="{9C67BA10-A35E-46CB-B696-DBA7DF18DC5A}" type="parTrans" cxnId="{57C86FAE-DA08-4D8D-ADF6-C73619E7BA53}">
      <dgm:prSet/>
      <dgm:spPr/>
      <dgm:t>
        <a:bodyPr/>
        <a:lstStyle/>
        <a:p>
          <a:endParaRPr lang="en-US"/>
        </a:p>
      </dgm:t>
    </dgm:pt>
    <dgm:pt modelId="{953F0EF7-B9E9-4E26-9571-CD12F2E69CCE}" type="sibTrans" cxnId="{57C86FAE-DA08-4D8D-ADF6-C73619E7BA53}">
      <dgm:prSet/>
      <dgm:spPr/>
      <dgm:t>
        <a:bodyPr/>
        <a:lstStyle/>
        <a:p>
          <a:endParaRPr lang="en-US"/>
        </a:p>
      </dgm:t>
    </dgm:pt>
    <dgm:pt modelId="{6395C963-65D3-480A-A63F-3F8DCFADB544}">
      <dgm:prSet/>
      <dgm:spPr/>
      <dgm:t>
        <a:bodyPr/>
        <a:lstStyle/>
        <a:p>
          <a:pPr>
            <a:defRPr cap="all"/>
          </a:pPr>
          <a:r>
            <a:rPr lang="en-US"/>
            <a:t>3. Marketing strategy </a:t>
          </a:r>
        </a:p>
      </dgm:t>
    </dgm:pt>
    <dgm:pt modelId="{F82C3F0E-2C49-457C-AB94-71DDCA08CC00}" type="parTrans" cxnId="{CCF184B0-167C-4423-9470-2592922D89C7}">
      <dgm:prSet/>
      <dgm:spPr/>
      <dgm:t>
        <a:bodyPr/>
        <a:lstStyle/>
        <a:p>
          <a:endParaRPr lang="en-US"/>
        </a:p>
      </dgm:t>
    </dgm:pt>
    <dgm:pt modelId="{A1FADF1F-F2E6-45A5-8B87-25AFAB55E68A}" type="sibTrans" cxnId="{CCF184B0-167C-4423-9470-2592922D89C7}">
      <dgm:prSet/>
      <dgm:spPr/>
      <dgm:t>
        <a:bodyPr/>
        <a:lstStyle/>
        <a:p>
          <a:endParaRPr lang="en-US"/>
        </a:p>
      </dgm:t>
    </dgm:pt>
    <dgm:pt modelId="{D8D8373D-A188-41B4-A632-A6355A1D6B6B}" type="pres">
      <dgm:prSet presAssocID="{6B4EFDE2-994C-4601-8F67-CDA86735B08E}" presName="root" presStyleCnt="0">
        <dgm:presLayoutVars>
          <dgm:dir/>
          <dgm:resizeHandles val="exact"/>
        </dgm:presLayoutVars>
      </dgm:prSet>
      <dgm:spPr/>
    </dgm:pt>
    <dgm:pt modelId="{19F5CC5D-4DF8-4900-99FF-EC7D70017D44}" type="pres">
      <dgm:prSet presAssocID="{DD908D00-BD6D-46EA-8C06-D851AA18D757}" presName="compNode" presStyleCnt="0"/>
      <dgm:spPr/>
    </dgm:pt>
    <dgm:pt modelId="{0EF5D8EB-4175-40D7-9D10-5CEFC4C8FB96}" type="pres">
      <dgm:prSet presAssocID="{DD908D00-BD6D-46EA-8C06-D851AA18D757}" presName="iconBgRect" presStyleLbl="bgShp" presStyleIdx="0" presStyleCnt="3"/>
      <dgm:spPr/>
    </dgm:pt>
    <dgm:pt modelId="{AFD96756-3F0E-42BA-908D-7A524D18B9EC}" type="pres">
      <dgm:prSet presAssocID="{DD908D00-BD6D-46EA-8C06-D851AA18D757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EDB16CF-B1C6-4294-8E74-76A81BC25A80}" type="pres">
      <dgm:prSet presAssocID="{DD908D00-BD6D-46EA-8C06-D851AA18D757}" presName="spaceRect" presStyleCnt="0"/>
      <dgm:spPr/>
    </dgm:pt>
    <dgm:pt modelId="{4178AC0E-9390-4FDF-AFAF-23AF1C6BBACA}" type="pres">
      <dgm:prSet presAssocID="{DD908D00-BD6D-46EA-8C06-D851AA18D757}" presName="textRect" presStyleLbl="revTx" presStyleIdx="0" presStyleCnt="3">
        <dgm:presLayoutVars>
          <dgm:chMax val="1"/>
          <dgm:chPref val="1"/>
        </dgm:presLayoutVars>
      </dgm:prSet>
      <dgm:spPr/>
    </dgm:pt>
    <dgm:pt modelId="{8605792A-55B4-4E17-9618-E159F010D005}" type="pres">
      <dgm:prSet presAssocID="{0E174946-8717-40F5-842F-B3784F811676}" presName="sibTrans" presStyleCnt="0"/>
      <dgm:spPr/>
    </dgm:pt>
    <dgm:pt modelId="{72F0417D-0025-49BE-8AB8-CFC424BFC0C2}" type="pres">
      <dgm:prSet presAssocID="{C726C27F-73B9-4757-BCA3-6D23104B466D}" presName="compNode" presStyleCnt="0"/>
      <dgm:spPr/>
    </dgm:pt>
    <dgm:pt modelId="{C1DB3B2D-ECBB-4838-A4E3-B63F3B32058D}" type="pres">
      <dgm:prSet presAssocID="{C726C27F-73B9-4757-BCA3-6D23104B466D}" presName="iconBgRect" presStyleLbl="bgShp" presStyleIdx="1" presStyleCnt="3"/>
      <dgm:spPr/>
    </dgm:pt>
    <dgm:pt modelId="{5075323D-D47F-4DC4-A280-9F26E6D77C3F}" type="pres">
      <dgm:prSet presAssocID="{C726C27F-73B9-4757-BCA3-6D23104B466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ning Tools"/>
        </a:ext>
      </dgm:extLst>
    </dgm:pt>
    <dgm:pt modelId="{06181F6B-A990-492E-86E2-31B4C797848F}" type="pres">
      <dgm:prSet presAssocID="{C726C27F-73B9-4757-BCA3-6D23104B466D}" presName="spaceRect" presStyleCnt="0"/>
      <dgm:spPr/>
    </dgm:pt>
    <dgm:pt modelId="{2DC45F90-48D4-40B1-8C1F-89A38AA9B3CD}" type="pres">
      <dgm:prSet presAssocID="{C726C27F-73B9-4757-BCA3-6D23104B466D}" presName="textRect" presStyleLbl="revTx" presStyleIdx="1" presStyleCnt="3">
        <dgm:presLayoutVars>
          <dgm:chMax val="1"/>
          <dgm:chPref val="1"/>
        </dgm:presLayoutVars>
      </dgm:prSet>
      <dgm:spPr/>
    </dgm:pt>
    <dgm:pt modelId="{179BCF86-58C0-435B-9378-BF058B7A34D3}" type="pres">
      <dgm:prSet presAssocID="{953F0EF7-B9E9-4E26-9571-CD12F2E69CCE}" presName="sibTrans" presStyleCnt="0"/>
      <dgm:spPr/>
    </dgm:pt>
    <dgm:pt modelId="{6D27A37C-B823-44FD-9D79-C16A54557853}" type="pres">
      <dgm:prSet presAssocID="{6395C963-65D3-480A-A63F-3F8DCFADB544}" presName="compNode" presStyleCnt="0"/>
      <dgm:spPr/>
    </dgm:pt>
    <dgm:pt modelId="{69FE6FA8-A983-444A-8899-D0998F0FB829}" type="pres">
      <dgm:prSet presAssocID="{6395C963-65D3-480A-A63F-3F8DCFADB544}" presName="iconBgRect" presStyleLbl="bgShp" presStyleIdx="2" presStyleCnt="3"/>
      <dgm:spPr/>
    </dgm:pt>
    <dgm:pt modelId="{0D5D48D6-4EFF-4319-8A88-77A028ECF21B}" type="pres">
      <dgm:prSet presAssocID="{6395C963-65D3-480A-A63F-3F8DCFADB54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2763A4E0-6EF7-4632-A476-73360C4EB64D}" type="pres">
      <dgm:prSet presAssocID="{6395C963-65D3-480A-A63F-3F8DCFADB544}" presName="spaceRect" presStyleCnt="0"/>
      <dgm:spPr/>
    </dgm:pt>
    <dgm:pt modelId="{37C4E638-CA79-4BD2-93FA-5B817C164D78}" type="pres">
      <dgm:prSet presAssocID="{6395C963-65D3-480A-A63F-3F8DCFADB54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2694A0B-E780-439E-842E-6D98F6E9A096}" type="presOf" srcId="{C726C27F-73B9-4757-BCA3-6D23104B466D}" destId="{2DC45F90-48D4-40B1-8C1F-89A38AA9B3CD}" srcOrd="0" destOrd="0" presId="urn:microsoft.com/office/officeart/2018/5/layout/IconCircleLabelList"/>
    <dgm:cxn modelId="{3B705924-86F7-4044-8732-DB2A0F996F5F}" type="presOf" srcId="{6395C963-65D3-480A-A63F-3F8DCFADB544}" destId="{37C4E638-CA79-4BD2-93FA-5B817C164D78}" srcOrd="0" destOrd="0" presId="urn:microsoft.com/office/officeart/2018/5/layout/IconCircleLabelList"/>
    <dgm:cxn modelId="{9A17812A-8D9C-4114-A2FA-77443E6BF5AF}" srcId="{6B4EFDE2-994C-4601-8F67-CDA86735B08E}" destId="{DD908D00-BD6D-46EA-8C06-D851AA18D757}" srcOrd="0" destOrd="0" parTransId="{A36BBD09-ED01-431C-BDD7-72F21CD203BE}" sibTransId="{0E174946-8717-40F5-842F-B3784F811676}"/>
    <dgm:cxn modelId="{3816E762-BF40-4D23-847A-0A069EF425D8}" type="presOf" srcId="{6B4EFDE2-994C-4601-8F67-CDA86735B08E}" destId="{D8D8373D-A188-41B4-A632-A6355A1D6B6B}" srcOrd="0" destOrd="0" presId="urn:microsoft.com/office/officeart/2018/5/layout/IconCircleLabelList"/>
    <dgm:cxn modelId="{57C86FAE-DA08-4D8D-ADF6-C73619E7BA53}" srcId="{6B4EFDE2-994C-4601-8F67-CDA86735B08E}" destId="{C726C27F-73B9-4757-BCA3-6D23104B466D}" srcOrd="1" destOrd="0" parTransId="{9C67BA10-A35E-46CB-B696-DBA7DF18DC5A}" sibTransId="{953F0EF7-B9E9-4E26-9571-CD12F2E69CCE}"/>
    <dgm:cxn modelId="{CCF184B0-167C-4423-9470-2592922D89C7}" srcId="{6B4EFDE2-994C-4601-8F67-CDA86735B08E}" destId="{6395C963-65D3-480A-A63F-3F8DCFADB544}" srcOrd="2" destOrd="0" parTransId="{F82C3F0E-2C49-457C-AB94-71DDCA08CC00}" sibTransId="{A1FADF1F-F2E6-45A5-8B87-25AFAB55E68A}"/>
    <dgm:cxn modelId="{D827AFD4-CA9B-4418-B8C1-7D34E75C0A7F}" type="presOf" srcId="{DD908D00-BD6D-46EA-8C06-D851AA18D757}" destId="{4178AC0E-9390-4FDF-AFAF-23AF1C6BBACA}" srcOrd="0" destOrd="0" presId="urn:microsoft.com/office/officeart/2018/5/layout/IconCircleLabelList"/>
    <dgm:cxn modelId="{4B7C733A-3691-436A-94F7-E7AF997B5C3A}" type="presParOf" srcId="{D8D8373D-A188-41B4-A632-A6355A1D6B6B}" destId="{19F5CC5D-4DF8-4900-99FF-EC7D70017D44}" srcOrd="0" destOrd="0" presId="urn:microsoft.com/office/officeart/2018/5/layout/IconCircleLabelList"/>
    <dgm:cxn modelId="{72C35064-8DB8-4D7D-82F1-CE99D4FC838C}" type="presParOf" srcId="{19F5CC5D-4DF8-4900-99FF-EC7D70017D44}" destId="{0EF5D8EB-4175-40D7-9D10-5CEFC4C8FB96}" srcOrd="0" destOrd="0" presId="urn:microsoft.com/office/officeart/2018/5/layout/IconCircleLabelList"/>
    <dgm:cxn modelId="{1A296DCA-55F5-475C-8A6D-EFC19BE23E35}" type="presParOf" srcId="{19F5CC5D-4DF8-4900-99FF-EC7D70017D44}" destId="{AFD96756-3F0E-42BA-908D-7A524D18B9EC}" srcOrd="1" destOrd="0" presId="urn:microsoft.com/office/officeart/2018/5/layout/IconCircleLabelList"/>
    <dgm:cxn modelId="{9FAD8E14-464F-4F51-A25E-AF48E1696113}" type="presParOf" srcId="{19F5CC5D-4DF8-4900-99FF-EC7D70017D44}" destId="{0EDB16CF-B1C6-4294-8E74-76A81BC25A80}" srcOrd="2" destOrd="0" presId="urn:microsoft.com/office/officeart/2018/5/layout/IconCircleLabelList"/>
    <dgm:cxn modelId="{88B077D6-52A7-4365-8BF3-37C9E53BF3AC}" type="presParOf" srcId="{19F5CC5D-4DF8-4900-99FF-EC7D70017D44}" destId="{4178AC0E-9390-4FDF-AFAF-23AF1C6BBACA}" srcOrd="3" destOrd="0" presId="urn:microsoft.com/office/officeart/2018/5/layout/IconCircleLabelList"/>
    <dgm:cxn modelId="{35DAD9F5-F7C0-4202-9853-1578686ABC92}" type="presParOf" srcId="{D8D8373D-A188-41B4-A632-A6355A1D6B6B}" destId="{8605792A-55B4-4E17-9618-E159F010D005}" srcOrd="1" destOrd="0" presId="urn:microsoft.com/office/officeart/2018/5/layout/IconCircleLabelList"/>
    <dgm:cxn modelId="{BEB5BD37-0075-487A-8271-D777DD5E184A}" type="presParOf" srcId="{D8D8373D-A188-41B4-A632-A6355A1D6B6B}" destId="{72F0417D-0025-49BE-8AB8-CFC424BFC0C2}" srcOrd="2" destOrd="0" presId="urn:microsoft.com/office/officeart/2018/5/layout/IconCircleLabelList"/>
    <dgm:cxn modelId="{A7282C41-573B-48DF-997D-5E6BB46B0D46}" type="presParOf" srcId="{72F0417D-0025-49BE-8AB8-CFC424BFC0C2}" destId="{C1DB3B2D-ECBB-4838-A4E3-B63F3B32058D}" srcOrd="0" destOrd="0" presId="urn:microsoft.com/office/officeart/2018/5/layout/IconCircleLabelList"/>
    <dgm:cxn modelId="{52961BCD-6D79-4501-BE0A-20DF6B5176DF}" type="presParOf" srcId="{72F0417D-0025-49BE-8AB8-CFC424BFC0C2}" destId="{5075323D-D47F-4DC4-A280-9F26E6D77C3F}" srcOrd="1" destOrd="0" presId="urn:microsoft.com/office/officeart/2018/5/layout/IconCircleLabelList"/>
    <dgm:cxn modelId="{A768B220-235D-4C75-80FF-299308659B07}" type="presParOf" srcId="{72F0417D-0025-49BE-8AB8-CFC424BFC0C2}" destId="{06181F6B-A990-492E-86E2-31B4C797848F}" srcOrd="2" destOrd="0" presId="urn:microsoft.com/office/officeart/2018/5/layout/IconCircleLabelList"/>
    <dgm:cxn modelId="{54EF94F5-1625-4A61-9CE4-143D717CF02E}" type="presParOf" srcId="{72F0417D-0025-49BE-8AB8-CFC424BFC0C2}" destId="{2DC45F90-48D4-40B1-8C1F-89A38AA9B3CD}" srcOrd="3" destOrd="0" presId="urn:microsoft.com/office/officeart/2018/5/layout/IconCircleLabelList"/>
    <dgm:cxn modelId="{12A8675F-C798-470E-BF51-ABA646170589}" type="presParOf" srcId="{D8D8373D-A188-41B4-A632-A6355A1D6B6B}" destId="{179BCF86-58C0-435B-9378-BF058B7A34D3}" srcOrd="3" destOrd="0" presId="urn:microsoft.com/office/officeart/2018/5/layout/IconCircleLabelList"/>
    <dgm:cxn modelId="{AE433B13-628A-4428-A14E-828B3AA7EF7C}" type="presParOf" srcId="{D8D8373D-A188-41B4-A632-A6355A1D6B6B}" destId="{6D27A37C-B823-44FD-9D79-C16A54557853}" srcOrd="4" destOrd="0" presId="urn:microsoft.com/office/officeart/2018/5/layout/IconCircleLabelList"/>
    <dgm:cxn modelId="{8D02B99B-7B4C-4E36-9705-2B3D82C6EEC4}" type="presParOf" srcId="{6D27A37C-B823-44FD-9D79-C16A54557853}" destId="{69FE6FA8-A983-444A-8899-D0998F0FB829}" srcOrd="0" destOrd="0" presId="urn:microsoft.com/office/officeart/2018/5/layout/IconCircleLabelList"/>
    <dgm:cxn modelId="{D198D810-6E2C-4DA9-B14F-A3AAEA006FF1}" type="presParOf" srcId="{6D27A37C-B823-44FD-9D79-C16A54557853}" destId="{0D5D48D6-4EFF-4319-8A88-77A028ECF21B}" srcOrd="1" destOrd="0" presId="urn:microsoft.com/office/officeart/2018/5/layout/IconCircleLabelList"/>
    <dgm:cxn modelId="{7D2DE095-7ABA-4C22-B707-7A67FBF0AAB2}" type="presParOf" srcId="{6D27A37C-B823-44FD-9D79-C16A54557853}" destId="{2763A4E0-6EF7-4632-A476-73360C4EB64D}" srcOrd="2" destOrd="0" presId="urn:microsoft.com/office/officeart/2018/5/layout/IconCircleLabelList"/>
    <dgm:cxn modelId="{8F5CAF95-661C-4F92-9884-8D216B22C62F}" type="presParOf" srcId="{6D27A37C-B823-44FD-9D79-C16A54557853}" destId="{37C4E638-CA79-4BD2-93FA-5B817C164D78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27ED6D0-0665-4DE5-8B36-A7DCA5AE9EDC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19D18F64-53F7-4FE5-B7F3-0BB5EB78422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What is this? </a:t>
          </a:r>
        </a:p>
      </dgm:t>
    </dgm:pt>
    <dgm:pt modelId="{6D4882A3-D443-449A-A104-85EE52599644}" type="parTrans" cxnId="{738710F8-9EC6-4ECB-82F8-6BF857A92DBB}">
      <dgm:prSet/>
      <dgm:spPr/>
      <dgm:t>
        <a:bodyPr/>
        <a:lstStyle/>
        <a:p>
          <a:endParaRPr lang="en-US"/>
        </a:p>
      </dgm:t>
    </dgm:pt>
    <dgm:pt modelId="{CF51B08C-92B2-4973-92BD-AD8BB5E23107}" type="sibTrans" cxnId="{738710F8-9EC6-4ECB-82F8-6BF857A92DBB}">
      <dgm:prSet/>
      <dgm:spPr/>
      <dgm:t>
        <a:bodyPr/>
        <a:lstStyle/>
        <a:p>
          <a:endParaRPr lang="en-US"/>
        </a:p>
      </dgm:t>
    </dgm:pt>
    <dgm:pt modelId="{978A12DF-073B-422B-AB92-3A7284A2F67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What can we do with it? How to play? </a:t>
          </a:r>
        </a:p>
      </dgm:t>
    </dgm:pt>
    <dgm:pt modelId="{B3C4C365-3E93-4B19-8CDA-2A16C88C922E}" type="parTrans" cxnId="{8901AB7D-2FFA-4BD1-8FB5-72D161166ACE}">
      <dgm:prSet/>
      <dgm:spPr/>
      <dgm:t>
        <a:bodyPr/>
        <a:lstStyle/>
        <a:p>
          <a:endParaRPr lang="en-US"/>
        </a:p>
      </dgm:t>
    </dgm:pt>
    <dgm:pt modelId="{DD000E20-C620-4892-85D5-F68D146E09D2}" type="sibTrans" cxnId="{8901AB7D-2FFA-4BD1-8FB5-72D161166ACE}">
      <dgm:prSet/>
      <dgm:spPr/>
      <dgm:t>
        <a:bodyPr/>
        <a:lstStyle/>
        <a:p>
          <a:endParaRPr lang="en-US"/>
        </a:p>
      </dgm:t>
    </dgm:pt>
    <dgm:pt modelId="{6ADC86AC-F992-4E10-9226-14456EDD978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Benefit of this instrument. </a:t>
          </a:r>
        </a:p>
      </dgm:t>
    </dgm:pt>
    <dgm:pt modelId="{5BE05EC5-A30F-4F38-A165-A54E77B0B42F}" type="parTrans" cxnId="{3E990A4B-E53B-4993-AF93-2DC6FA6FF9FF}">
      <dgm:prSet/>
      <dgm:spPr/>
      <dgm:t>
        <a:bodyPr/>
        <a:lstStyle/>
        <a:p>
          <a:endParaRPr lang="en-US"/>
        </a:p>
      </dgm:t>
    </dgm:pt>
    <dgm:pt modelId="{121C1D09-C445-4440-A8EF-A960020251B6}" type="sibTrans" cxnId="{3E990A4B-E53B-4993-AF93-2DC6FA6FF9FF}">
      <dgm:prSet/>
      <dgm:spPr/>
      <dgm:t>
        <a:bodyPr/>
        <a:lstStyle/>
        <a:p>
          <a:endParaRPr lang="en-US"/>
        </a:p>
      </dgm:t>
    </dgm:pt>
    <dgm:pt modelId="{C840DB7C-AAFC-44FA-B321-11319725DB4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Why we create this? </a:t>
          </a:r>
        </a:p>
      </dgm:t>
    </dgm:pt>
    <dgm:pt modelId="{A3FBFBCF-5700-4206-8F71-E1BAA22C9039}" type="parTrans" cxnId="{712D6D91-747B-4913-A89C-E524EF9B6C8A}">
      <dgm:prSet/>
      <dgm:spPr/>
      <dgm:t>
        <a:bodyPr/>
        <a:lstStyle/>
        <a:p>
          <a:endParaRPr lang="en-US"/>
        </a:p>
      </dgm:t>
    </dgm:pt>
    <dgm:pt modelId="{04B4E251-3FC6-425E-A81F-CEC5E25F56DC}" type="sibTrans" cxnId="{712D6D91-747B-4913-A89C-E524EF9B6C8A}">
      <dgm:prSet/>
      <dgm:spPr/>
      <dgm:t>
        <a:bodyPr/>
        <a:lstStyle/>
        <a:p>
          <a:endParaRPr lang="en-US"/>
        </a:p>
      </dgm:t>
    </dgm:pt>
    <dgm:pt modelId="{F4E02D2D-41E7-4969-B041-837CEF5877A6}" type="pres">
      <dgm:prSet presAssocID="{727ED6D0-0665-4DE5-8B36-A7DCA5AE9EDC}" presName="root" presStyleCnt="0">
        <dgm:presLayoutVars>
          <dgm:dir/>
          <dgm:resizeHandles val="exact"/>
        </dgm:presLayoutVars>
      </dgm:prSet>
      <dgm:spPr/>
    </dgm:pt>
    <dgm:pt modelId="{69A3431E-B2E9-49B8-B2D0-0C7A8E82A23F}" type="pres">
      <dgm:prSet presAssocID="{19D18F64-53F7-4FE5-B7F3-0BB5EB784229}" presName="compNode" presStyleCnt="0"/>
      <dgm:spPr/>
    </dgm:pt>
    <dgm:pt modelId="{F7AD05A9-20C4-42B9-B6D7-D94E824AC667}" type="pres">
      <dgm:prSet presAssocID="{19D18F64-53F7-4FE5-B7F3-0BB5EB784229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81EEDD4E-EB84-461B-9ABF-C7AA24526734}" type="pres">
      <dgm:prSet presAssocID="{19D18F64-53F7-4FE5-B7F3-0BB5EB784229}" presName="spaceRect" presStyleCnt="0"/>
      <dgm:spPr/>
    </dgm:pt>
    <dgm:pt modelId="{E6FF164A-80F2-4E51-8456-D904A36D9515}" type="pres">
      <dgm:prSet presAssocID="{19D18F64-53F7-4FE5-B7F3-0BB5EB784229}" presName="textRect" presStyleLbl="revTx" presStyleIdx="0" presStyleCnt="4">
        <dgm:presLayoutVars>
          <dgm:chMax val="1"/>
          <dgm:chPref val="1"/>
        </dgm:presLayoutVars>
      </dgm:prSet>
      <dgm:spPr/>
    </dgm:pt>
    <dgm:pt modelId="{C2CBA3FB-6A91-4399-9B3B-6CE32A0E7E3C}" type="pres">
      <dgm:prSet presAssocID="{CF51B08C-92B2-4973-92BD-AD8BB5E23107}" presName="sibTrans" presStyleCnt="0"/>
      <dgm:spPr/>
    </dgm:pt>
    <dgm:pt modelId="{47ED82B5-1AC3-4BC6-8A6E-35DC7F927B8A}" type="pres">
      <dgm:prSet presAssocID="{978A12DF-073B-422B-AB92-3A7284A2F677}" presName="compNode" presStyleCnt="0"/>
      <dgm:spPr/>
    </dgm:pt>
    <dgm:pt modelId="{D9EC1512-82F1-417B-AEA5-2D8CF5EF0482}" type="pres">
      <dgm:prSet presAssocID="{978A12DF-073B-422B-AB92-3A7284A2F67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laybook"/>
        </a:ext>
      </dgm:extLst>
    </dgm:pt>
    <dgm:pt modelId="{A7FAA4E5-EC42-4E38-8BA4-624B6F61B47A}" type="pres">
      <dgm:prSet presAssocID="{978A12DF-073B-422B-AB92-3A7284A2F677}" presName="spaceRect" presStyleCnt="0"/>
      <dgm:spPr/>
    </dgm:pt>
    <dgm:pt modelId="{EA071DAC-63E5-4ECE-ADBC-76AE6059AC81}" type="pres">
      <dgm:prSet presAssocID="{978A12DF-073B-422B-AB92-3A7284A2F677}" presName="textRect" presStyleLbl="revTx" presStyleIdx="1" presStyleCnt="4">
        <dgm:presLayoutVars>
          <dgm:chMax val="1"/>
          <dgm:chPref val="1"/>
        </dgm:presLayoutVars>
      </dgm:prSet>
      <dgm:spPr/>
    </dgm:pt>
    <dgm:pt modelId="{3FEBF42A-81E3-4FAD-B4B3-704ED00E264E}" type="pres">
      <dgm:prSet presAssocID="{DD000E20-C620-4892-85D5-F68D146E09D2}" presName="sibTrans" presStyleCnt="0"/>
      <dgm:spPr/>
    </dgm:pt>
    <dgm:pt modelId="{720BDA1B-7BDF-4D0E-B6DD-7BA988F06F7D}" type="pres">
      <dgm:prSet presAssocID="{6ADC86AC-F992-4E10-9226-14456EDD9781}" presName="compNode" presStyleCnt="0"/>
      <dgm:spPr/>
    </dgm:pt>
    <dgm:pt modelId="{7013F499-94C7-4BBE-BF55-295AA65476F1}" type="pres">
      <dgm:prSet presAssocID="{6ADC86AC-F992-4E10-9226-14456EDD978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Violin"/>
        </a:ext>
      </dgm:extLst>
    </dgm:pt>
    <dgm:pt modelId="{D23EEDE8-46AD-4548-B9DA-BC442D7B50DA}" type="pres">
      <dgm:prSet presAssocID="{6ADC86AC-F992-4E10-9226-14456EDD9781}" presName="spaceRect" presStyleCnt="0"/>
      <dgm:spPr/>
    </dgm:pt>
    <dgm:pt modelId="{9A7E876C-73E5-4B8F-961B-9BECFC5A2917}" type="pres">
      <dgm:prSet presAssocID="{6ADC86AC-F992-4E10-9226-14456EDD9781}" presName="textRect" presStyleLbl="revTx" presStyleIdx="2" presStyleCnt="4">
        <dgm:presLayoutVars>
          <dgm:chMax val="1"/>
          <dgm:chPref val="1"/>
        </dgm:presLayoutVars>
      </dgm:prSet>
      <dgm:spPr/>
    </dgm:pt>
    <dgm:pt modelId="{725F7C73-28AC-4A31-A9BD-16935B4DCDA9}" type="pres">
      <dgm:prSet presAssocID="{121C1D09-C445-4440-A8EF-A960020251B6}" presName="sibTrans" presStyleCnt="0"/>
      <dgm:spPr/>
    </dgm:pt>
    <dgm:pt modelId="{F5943EE1-F4BF-4E37-9D92-EC1877596C8B}" type="pres">
      <dgm:prSet presAssocID="{C840DB7C-AAFC-44FA-B321-11319725DB47}" presName="compNode" presStyleCnt="0"/>
      <dgm:spPr/>
    </dgm:pt>
    <dgm:pt modelId="{70EC99A4-2C20-4482-9C2A-37FB37A96DE3}" type="pres">
      <dgm:prSet presAssocID="{C840DB7C-AAFC-44FA-B321-11319725DB47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DA781DFB-0604-4D9C-B29D-1E78D7158829}" type="pres">
      <dgm:prSet presAssocID="{C840DB7C-AAFC-44FA-B321-11319725DB47}" presName="spaceRect" presStyleCnt="0"/>
      <dgm:spPr/>
    </dgm:pt>
    <dgm:pt modelId="{C33CB215-055B-44B5-B721-C3275181E154}" type="pres">
      <dgm:prSet presAssocID="{C840DB7C-AAFC-44FA-B321-11319725DB47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813F8B07-823E-9A4B-9C0D-E7326826D5F1}" type="presOf" srcId="{727ED6D0-0665-4DE5-8B36-A7DCA5AE9EDC}" destId="{F4E02D2D-41E7-4969-B041-837CEF5877A6}" srcOrd="0" destOrd="0" presId="urn:microsoft.com/office/officeart/2018/2/layout/IconLabelList"/>
    <dgm:cxn modelId="{C1DC6911-6C2D-1C43-892E-B1EBCC27418C}" type="presOf" srcId="{6ADC86AC-F992-4E10-9226-14456EDD9781}" destId="{9A7E876C-73E5-4B8F-961B-9BECFC5A2917}" srcOrd="0" destOrd="0" presId="urn:microsoft.com/office/officeart/2018/2/layout/IconLabelList"/>
    <dgm:cxn modelId="{91919618-7914-A340-9AA6-593453A7B046}" type="presOf" srcId="{978A12DF-073B-422B-AB92-3A7284A2F677}" destId="{EA071DAC-63E5-4ECE-ADBC-76AE6059AC81}" srcOrd="0" destOrd="0" presId="urn:microsoft.com/office/officeart/2018/2/layout/IconLabelList"/>
    <dgm:cxn modelId="{3E990A4B-E53B-4993-AF93-2DC6FA6FF9FF}" srcId="{727ED6D0-0665-4DE5-8B36-A7DCA5AE9EDC}" destId="{6ADC86AC-F992-4E10-9226-14456EDD9781}" srcOrd="2" destOrd="0" parTransId="{5BE05EC5-A30F-4F38-A165-A54E77B0B42F}" sibTransId="{121C1D09-C445-4440-A8EF-A960020251B6}"/>
    <dgm:cxn modelId="{F8916F6F-2536-5C45-983B-7D7EB7AF8F5C}" type="presOf" srcId="{19D18F64-53F7-4FE5-B7F3-0BB5EB784229}" destId="{E6FF164A-80F2-4E51-8456-D904A36D9515}" srcOrd="0" destOrd="0" presId="urn:microsoft.com/office/officeart/2018/2/layout/IconLabelList"/>
    <dgm:cxn modelId="{8901AB7D-2FFA-4BD1-8FB5-72D161166ACE}" srcId="{727ED6D0-0665-4DE5-8B36-A7DCA5AE9EDC}" destId="{978A12DF-073B-422B-AB92-3A7284A2F677}" srcOrd="1" destOrd="0" parTransId="{B3C4C365-3E93-4B19-8CDA-2A16C88C922E}" sibTransId="{DD000E20-C620-4892-85D5-F68D146E09D2}"/>
    <dgm:cxn modelId="{712D6D91-747B-4913-A89C-E524EF9B6C8A}" srcId="{727ED6D0-0665-4DE5-8B36-A7DCA5AE9EDC}" destId="{C840DB7C-AAFC-44FA-B321-11319725DB47}" srcOrd="3" destOrd="0" parTransId="{A3FBFBCF-5700-4206-8F71-E1BAA22C9039}" sibTransId="{04B4E251-3FC6-425E-A81F-CEC5E25F56DC}"/>
    <dgm:cxn modelId="{92FE66E3-48FA-744A-A3D3-6A3FB96C3E17}" type="presOf" srcId="{C840DB7C-AAFC-44FA-B321-11319725DB47}" destId="{C33CB215-055B-44B5-B721-C3275181E154}" srcOrd="0" destOrd="0" presId="urn:microsoft.com/office/officeart/2018/2/layout/IconLabelList"/>
    <dgm:cxn modelId="{738710F8-9EC6-4ECB-82F8-6BF857A92DBB}" srcId="{727ED6D0-0665-4DE5-8B36-A7DCA5AE9EDC}" destId="{19D18F64-53F7-4FE5-B7F3-0BB5EB784229}" srcOrd="0" destOrd="0" parTransId="{6D4882A3-D443-449A-A104-85EE52599644}" sibTransId="{CF51B08C-92B2-4973-92BD-AD8BB5E23107}"/>
    <dgm:cxn modelId="{4AA9185B-529D-2A48-9666-89568968A864}" type="presParOf" srcId="{F4E02D2D-41E7-4969-B041-837CEF5877A6}" destId="{69A3431E-B2E9-49B8-B2D0-0C7A8E82A23F}" srcOrd="0" destOrd="0" presId="urn:microsoft.com/office/officeart/2018/2/layout/IconLabelList"/>
    <dgm:cxn modelId="{17A680AA-C3BD-A243-BBF2-1C32108153C5}" type="presParOf" srcId="{69A3431E-B2E9-49B8-B2D0-0C7A8E82A23F}" destId="{F7AD05A9-20C4-42B9-B6D7-D94E824AC667}" srcOrd="0" destOrd="0" presId="urn:microsoft.com/office/officeart/2018/2/layout/IconLabelList"/>
    <dgm:cxn modelId="{4D8CC36D-1E54-9240-96DB-A696FD3F7AA0}" type="presParOf" srcId="{69A3431E-B2E9-49B8-B2D0-0C7A8E82A23F}" destId="{81EEDD4E-EB84-461B-9ABF-C7AA24526734}" srcOrd="1" destOrd="0" presId="urn:microsoft.com/office/officeart/2018/2/layout/IconLabelList"/>
    <dgm:cxn modelId="{9128804C-0773-A045-950D-F1CFEA7E1EEF}" type="presParOf" srcId="{69A3431E-B2E9-49B8-B2D0-0C7A8E82A23F}" destId="{E6FF164A-80F2-4E51-8456-D904A36D9515}" srcOrd="2" destOrd="0" presId="urn:microsoft.com/office/officeart/2018/2/layout/IconLabelList"/>
    <dgm:cxn modelId="{3D730D90-CCF0-5942-8366-27FF79045682}" type="presParOf" srcId="{F4E02D2D-41E7-4969-B041-837CEF5877A6}" destId="{C2CBA3FB-6A91-4399-9B3B-6CE32A0E7E3C}" srcOrd="1" destOrd="0" presId="urn:microsoft.com/office/officeart/2018/2/layout/IconLabelList"/>
    <dgm:cxn modelId="{80EC5E39-089B-F94E-820A-B4141DC30861}" type="presParOf" srcId="{F4E02D2D-41E7-4969-B041-837CEF5877A6}" destId="{47ED82B5-1AC3-4BC6-8A6E-35DC7F927B8A}" srcOrd="2" destOrd="0" presId="urn:microsoft.com/office/officeart/2018/2/layout/IconLabelList"/>
    <dgm:cxn modelId="{7707D7CC-9257-3F45-B7E2-5E74102BC488}" type="presParOf" srcId="{47ED82B5-1AC3-4BC6-8A6E-35DC7F927B8A}" destId="{D9EC1512-82F1-417B-AEA5-2D8CF5EF0482}" srcOrd="0" destOrd="0" presId="urn:microsoft.com/office/officeart/2018/2/layout/IconLabelList"/>
    <dgm:cxn modelId="{0207A68E-6F49-1D47-A3DE-9B7ADA84AAC0}" type="presParOf" srcId="{47ED82B5-1AC3-4BC6-8A6E-35DC7F927B8A}" destId="{A7FAA4E5-EC42-4E38-8BA4-624B6F61B47A}" srcOrd="1" destOrd="0" presId="urn:microsoft.com/office/officeart/2018/2/layout/IconLabelList"/>
    <dgm:cxn modelId="{D88DCCB8-34B0-0E4A-B1DA-260DE8C9B429}" type="presParOf" srcId="{47ED82B5-1AC3-4BC6-8A6E-35DC7F927B8A}" destId="{EA071DAC-63E5-4ECE-ADBC-76AE6059AC81}" srcOrd="2" destOrd="0" presId="urn:microsoft.com/office/officeart/2018/2/layout/IconLabelList"/>
    <dgm:cxn modelId="{D5454F78-83C4-BB42-AEC5-8F3EDCC91910}" type="presParOf" srcId="{F4E02D2D-41E7-4969-B041-837CEF5877A6}" destId="{3FEBF42A-81E3-4FAD-B4B3-704ED00E264E}" srcOrd="3" destOrd="0" presId="urn:microsoft.com/office/officeart/2018/2/layout/IconLabelList"/>
    <dgm:cxn modelId="{7D9072F2-36B4-FF4E-9B06-B24D8F52C8D2}" type="presParOf" srcId="{F4E02D2D-41E7-4969-B041-837CEF5877A6}" destId="{720BDA1B-7BDF-4D0E-B6DD-7BA988F06F7D}" srcOrd="4" destOrd="0" presId="urn:microsoft.com/office/officeart/2018/2/layout/IconLabelList"/>
    <dgm:cxn modelId="{2E974906-1CD0-6E46-8EFA-2BE55D165BE2}" type="presParOf" srcId="{720BDA1B-7BDF-4D0E-B6DD-7BA988F06F7D}" destId="{7013F499-94C7-4BBE-BF55-295AA65476F1}" srcOrd="0" destOrd="0" presId="urn:microsoft.com/office/officeart/2018/2/layout/IconLabelList"/>
    <dgm:cxn modelId="{09B884E7-0184-EA47-853C-66344AE864A7}" type="presParOf" srcId="{720BDA1B-7BDF-4D0E-B6DD-7BA988F06F7D}" destId="{D23EEDE8-46AD-4548-B9DA-BC442D7B50DA}" srcOrd="1" destOrd="0" presId="urn:microsoft.com/office/officeart/2018/2/layout/IconLabelList"/>
    <dgm:cxn modelId="{4E0D46CF-F0AB-954F-AA4F-C05241E11317}" type="presParOf" srcId="{720BDA1B-7BDF-4D0E-B6DD-7BA988F06F7D}" destId="{9A7E876C-73E5-4B8F-961B-9BECFC5A2917}" srcOrd="2" destOrd="0" presId="urn:microsoft.com/office/officeart/2018/2/layout/IconLabelList"/>
    <dgm:cxn modelId="{C576599E-96EE-BC40-9923-8432A8D61AB7}" type="presParOf" srcId="{F4E02D2D-41E7-4969-B041-837CEF5877A6}" destId="{725F7C73-28AC-4A31-A9BD-16935B4DCDA9}" srcOrd="5" destOrd="0" presId="urn:microsoft.com/office/officeart/2018/2/layout/IconLabelList"/>
    <dgm:cxn modelId="{3F667444-0C94-D442-B2C4-A594FDAE115F}" type="presParOf" srcId="{F4E02D2D-41E7-4969-B041-837CEF5877A6}" destId="{F5943EE1-F4BF-4E37-9D92-EC1877596C8B}" srcOrd="6" destOrd="0" presId="urn:microsoft.com/office/officeart/2018/2/layout/IconLabelList"/>
    <dgm:cxn modelId="{4C7FD7C2-5AFD-1E42-9CF1-70C416653CFE}" type="presParOf" srcId="{F5943EE1-F4BF-4E37-9D92-EC1877596C8B}" destId="{70EC99A4-2C20-4482-9C2A-37FB37A96DE3}" srcOrd="0" destOrd="0" presId="urn:microsoft.com/office/officeart/2018/2/layout/IconLabelList"/>
    <dgm:cxn modelId="{13BECEEB-0B45-0442-9FF0-88D7FA3846A7}" type="presParOf" srcId="{F5943EE1-F4BF-4E37-9D92-EC1877596C8B}" destId="{DA781DFB-0604-4D9C-B29D-1E78D7158829}" srcOrd="1" destOrd="0" presId="urn:microsoft.com/office/officeart/2018/2/layout/IconLabelList"/>
    <dgm:cxn modelId="{83C73317-BC10-9D41-B9EC-5D0A30C97AF9}" type="presParOf" srcId="{F5943EE1-F4BF-4E37-9D92-EC1877596C8B}" destId="{C33CB215-055B-44B5-B721-C3275181E15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63579BA-1905-46BC-AA15-B8915C352E5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EDF82CB-2F63-4990-BF0D-E874DB09C88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Vision: To bring new sound to everyone </a:t>
          </a:r>
        </a:p>
      </dgm:t>
    </dgm:pt>
    <dgm:pt modelId="{B738E9A1-F6FE-4230-AE2F-5A6D2D9DA1B0}" type="parTrans" cxnId="{06C81E3B-4756-4315-BF66-C8F036E313DD}">
      <dgm:prSet/>
      <dgm:spPr/>
      <dgm:t>
        <a:bodyPr/>
        <a:lstStyle/>
        <a:p>
          <a:endParaRPr lang="en-US"/>
        </a:p>
      </dgm:t>
    </dgm:pt>
    <dgm:pt modelId="{EE200919-9BB2-4CFC-8E0B-43884D2E01C4}" type="sibTrans" cxnId="{06C81E3B-4756-4315-BF66-C8F036E313DD}">
      <dgm:prSet/>
      <dgm:spPr/>
      <dgm:t>
        <a:bodyPr/>
        <a:lstStyle/>
        <a:p>
          <a:endParaRPr lang="en-US"/>
        </a:p>
      </dgm:t>
    </dgm:pt>
    <dgm:pt modelId="{BBCC7FBE-85DC-4B35-8CBD-BADBADA87CB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Mission: By providing unique sampler sound </a:t>
          </a:r>
        </a:p>
      </dgm:t>
    </dgm:pt>
    <dgm:pt modelId="{6BABD2C1-4661-4B6A-9D4F-86F331ADE05D}" type="parTrans" cxnId="{EF95EA44-29BA-4374-9972-BB01F6A948D6}">
      <dgm:prSet/>
      <dgm:spPr/>
      <dgm:t>
        <a:bodyPr/>
        <a:lstStyle/>
        <a:p>
          <a:endParaRPr lang="en-US"/>
        </a:p>
      </dgm:t>
    </dgm:pt>
    <dgm:pt modelId="{49986F6E-1FAF-4C8D-B5D4-05B756113BD0}" type="sibTrans" cxnId="{EF95EA44-29BA-4374-9972-BB01F6A948D6}">
      <dgm:prSet/>
      <dgm:spPr/>
      <dgm:t>
        <a:bodyPr/>
        <a:lstStyle/>
        <a:p>
          <a:endParaRPr lang="en-US"/>
        </a:p>
      </dgm:t>
    </dgm:pt>
    <dgm:pt modelId="{756C747A-DF6E-456F-B885-CF519C659B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Name: Angklung sampler instrument </a:t>
          </a:r>
        </a:p>
      </dgm:t>
    </dgm:pt>
    <dgm:pt modelId="{9D4FBF86-FEF8-42E5-8952-A6181034271F}" type="parTrans" cxnId="{4A1D4065-83F6-49DF-A852-F137376208DD}">
      <dgm:prSet/>
      <dgm:spPr/>
      <dgm:t>
        <a:bodyPr/>
        <a:lstStyle/>
        <a:p>
          <a:endParaRPr lang="en-US"/>
        </a:p>
      </dgm:t>
    </dgm:pt>
    <dgm:pt modelId="{252558A1-3CDF-4FDC-8BE2-9B2812E65CFF}" type="sibTrans" cxnId="{4A1D4065-83F6-49DF-A852-F137376208DD}">
      <dgm:prSet/>
      <dgm:spPr/>
      <dgm:t>
        <a:bodyPr/>
        <a:lstStyle/>
        <a:p>
          <a:endParaRPr lang="en-US"/>
        </a:p>
      </dgm:t>
    </dgm:pt>
    <dgm:pt modelId="{2DF7019D-D1B3-4722-9C4B-6AA9D53B5F6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Logo </a:t>
          </a:r>
        </a:p>
      </dgm:t>
    </dgm:pt>
    <dgm:pt modelId="{C05A2DF0-B0A5-49F9-908B-61256C738339}" type="parTrans" cxnId="{B1E38F22-7086-4117-ACE9-1B95F17CEAAE}">
      <dgm:prSet/>
      <dgm:spPr/>
      <dgm:t>
        <a:bodyPr/>
        <a:lstStyle/>
        <a:p>
          <a:endParaRPr lang="en-US"/>
        </a:p>
      </dgm:t>
    </dgm:pt>
    <dgm:pt modelId="{CC723290-87AE-403F-8FCF-619FD4184035}" type="sibTrans" cxnId="{B1E38F22-7086-4117-ACE9-1B95F17CEAAE}">
      <dgm:prSet/>
      <dgm:spPr/>
      <dgm:t>
        <a:bodyPr/>
        <a:lstStyle/>
        <a:p>
          <a:endParaRPr lang="en-US"/>
        </a:p>
      </dgm:t>
    </dgm:pt>
    <dgm:pt modelId="{61195BA6-21ED-470F-8F56-9B332EF891E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Tagline: “</a:t>
          </a:r>
          <a:r>
            <a:rPr lang="en-GB" dirty="0"/>
            <a:t>Lift your music with some BAM (boo) sound” </a:t>
          </a:r>
          <a:endParaRPr lang="en-US" dirty="0"/>
        </a:p>
      </dgm:t>
    </dgm:pt>
    <dgm:pt modelId="{930B0888-B9ED-4287-805A-AF2B8E133AA4}" type="parTrans" cxnId="{FB1567DB-2D04-4021-B93E-FC4C292D4935}">
      <dgm:prSet/>
      <dgm:spPr/>
      <dgm:t>
        <a:bodyPr/>
        <a:lstStyle/>
        <a:p>
          <a:endParaRPr lang="en-US"/>
        </a:p>
      </dgm:t>
    </dgm:pt>
    <dgm:pt modelId="{8A8FEAA2-D8BE-4596-880B-8C9FE005CEAD}" type="sibTrans" cxnId="{FB1567DB-2D04-4021-B93E-FC4C292D4935}">
      <dgm:prSet/>
      <dgm:spPr/>
      <dgm:t>
        <a:bodyPr/>
        <a:lstStyle/>
        <a:p>
          <a:endParaRPr lang="en-US"/>
        </a:p>
      </dgm:t>
    </dgm:pt>
    <dgm:pt modelId="{B58F851D-72EE-45AA-8044-AA9C0588BC78}" type="pres">
      <dgm:prSet presAssocID="{763579BA-1905-46BC-AA15-B8915C352E5D}" presName="root" presStyleCnt="0">
        <dgm:presLayoutVars>
          <dgm:dir/>
          <dgm:resizeHandles val="exact"/>
        </dgm:presLayoutVars>
      </dgm:prSet>
      <dgm:spPr/>
    </dgm:pt>
    <dgm:pt modelId="{05CEA007-ADE8-45E0-882B-139F5DDEE562}" type="pres">
      <dgm:prSet presAssocID="{EEDF82CB-2F63-4990-BF0D-E874DB09C88D}" presName="compNode" presStyleCnt="0"/>
      <dgm:spPr/>
    </dgm:pt>
    <dgm:pt modelId="{AF8EA69C-23B6-4317-ADC1-0A1DAC6F9949}" type="pres">
      <dgm:prSet presAssocID="{EEDF82CB-2F63-4990-BF0D-E874DB09C88D}" presName="bgRect" presStyleLbl="bgShp" presStyleIdx="0" presStyleCnt="5"/>
      <dgm:spPr/>
    </dgm:pt>
    <dgm:pt modelId="{5496D31B-9807-4344-9F81-FBA08D4B770D}" type="pres">
      <dgm:prSet presAssocID="{EEDF82CB-2F63-4990-BF0D-E874DB09C88D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d with solid fill"/>
        </a:ext>
      </dgm:extLst>
    </dgm:pt>
    <dgm:pt modelId="{2D961F30-97A0-4F15-8762-F5FC7E9D0FB0}" type="pres">
      <dgm:prSet presAssocID="{EEDF82CB-2F63-4990-BF0D-E874DB09C88D}" presName="spaceRect" presStyleCnt="0"/>
      <dgm:spPr/>
    </dgm:pt>
    <dgm:pt modelId="{4166D007-B122-475A-BB39-0615F685B7AF}" type="pres">
      <dgm:prSet presAssocID="{EEDF82CB-2F63-4990-BF0D-E874DB09C88D}" presName="parTx" presStyleLbl="revTx" presStyleIdx="0" presStyleCnt="5">
        <dgm:presLayoutVars>
          <dgm:chMax val="0"/>
          <dgm:chPref val="0"/>
        </dgm:presLayoutVars>
      </dgm:prSet>
      <dgm:spPr/>
    </dgm:pt>
    <dgm:pt modelId="{31BE096C-BA63-451F-B69A-D5DB0D3C00A6}" type="pres">
      <dgm:prSet presAssocID="{EE200919-9BB2-4CFC-8E0B-43884D2E01C4}" presName="sibTrans" presStyleCnt="0"/>
      <dgm:spPr/>
    </dgm:pt>
    <dgm:pt modelId="{0F175528-DF00-4DC7-87CC-F32EF8A62BC0}" type="pres">
      <dgm:prSet presAssocID="{BBCC7FBE-85DC-4B35-8CBD-BADBADA87CB4}" presName="compNode" presStyleCnt="0"/>
      <dgm:spPr/>
    </dgm:pt>
    <dgm:pt modelId="{FF4DAB27-C7E5-422A-9B02-8A974A9DA366}" type="pres">
      <dgm:prSet presAssocID="{BBCC7FBE-85DC-4B35-8CBD-BADBADA87CB4}" presName="bgRect" presStyleLbl="bgShp" presStyleIdx="1" presStyleCnt="5"/>
      <dgm:spPr/>
    </dgm:pt>
    <dgm:pt modelId="{E0C3E8F8-ACF1-409B-92C5-AF97CC50B1D4}" type="pres">
      <dgm:prSet presAssocID="{BBCC7FBE-85DC-4B35-8CBD-BADBADA87CB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0BD6EE5A-6845-4648-B7CB-0735FD193105}" type="pres">
      <dgm:prSet presAssocID="{BBCC7FBE-85DC-4B35-8CBD-BADBADA87CB4}" presName="spaceRect" presStyleCnt="0"/>
      <dgm:spPr/>
    </dgm:pt>
    <dgm:pt modelId="{05AAC2B2-BDFA-4901-BCED-DF2ECEBC783D}" type="pres">
      <dgm:prSet presAssocID="{BBCC7FBE-85DC-4B35-8CBD-BADBADA87CB4}" presName="parTx" presStyleLbl="revTx" presStyleIdx="1" presStyleCnt="5">
        <dgm:presLayoutVars>
          <dgm:chMax val="0"/>
          <dgm:chPref val="0"/>
        </dgm:presLayoutVars>
      </dgm:prSet>
      <dgm:spPr/>
    </dgm:pt>
    <dgm:pt modelId="{E5F0A0AC-D679-45C4-8AB8-DC0F5C3406A8}" type="pres">
      <dgm:prSet presAssocID="{49986F6E-1FAF-4C8D-B5D4-05B756113BD0}" presName="sibTrans" presStyleCnt="0"/>
      <dgm:spPr/>
    </dgm:pt>
    <dgm:pt modelId="{58F0401E-F3D6-4920-94CB-B4E5CB9E20A1}" type="pres">
      <dgm:prSet presAssocID="{756C747A-DF6E-456F-B885-CF519C659BA2}" presName="compNode" presStyleCnt="0"/>
      <dgm:spPr/>
    </dgm:pt>
    <dgm:pt modelId="{470EE4B2-CFD1-4972-A25C-5518261CC92F}" type="pres">
      <dgm:prSet presAssocID="{756C747A-DF6E-456F-B885-CF519C659BA2}" presName="bgRect" presStyleLbl="bgShp" presStyleIdx="2" presStyleCnt="5"/>
      <dgm:spPr/>
    </dgm:pt>
    <dgm:pt modelId="{74388718-2A5B-4F52-BDB9-0D46BDA7359C}" type="pres">
      <dgm:prSet presAssocID="{756C747A-DF6E-456F-B885-CF519C659BA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0EF0EBEB-E601-4005-B655-8FE065D6DCF3}" type="pres">
      <dgm:prSet presAssocID="{756C747A-DF6E-456F-B885-CF519C659BA2}" presName="spaceRect" presStyleCnt="0"/>
      <dgm:spPr/>
    </dgm:pt>
    <dgm:pt modelId="{A61A34BD-C22D-4EDB-92FA-E9EBC588D29D}" type="pres">
      <dgm:prSet presAssocID="{756C747A-DF6E-456F-B885-CF519C659BA2}" presName="parTx" presStyleLbl="revTx" presStyleIdx="2" presStyleCnt="5">
        <dgm:presLayoutVars>
          <dgm:chMax val="0"/>
          <dgm:chPref val="0"/>
        </dgm:presLayoutVars>
      </dgm:prSet>
      <dgm:spPr/>
    </dgm:pt>
    <dgm:pt modelId="{D4FD858F-FFE4-4168-BBC8-9C4CB73877F8}" type="pres">
      <dgm:prSet presAssocID="{252558A1-3CDF-4FDC-8BE2-9B2812E65CFF}" presName="sibTrans" presStyleCnt="0"/>
      <dgm:spPr/>
    </dgm:pt>
    <dgm:pt modelId="{205CBC1A-509E-4F3C-AB31-974BA04F4AEA}" type="pres">
      <dgm:prSet presAssocID="{2DF7019D-D1B3-4722-9C4B-6AA9D53B5F6B}" presName="compNode" presStyleCnt="0"/>
      <dgm:spPr/>
    </dgm:pt>
    <dgm:pt modelId="{E05AE216-E579-4944-94E9-499EE21CD285}" type="pres">
      <dgm:prSet presAssocID="{2DF7019D-D1B3-4722-9C4B-6AA9D53B5F6B}" presName="bgRect" presStyleLbl="bgShp" presStyleIdx="3" presStyleCnt="5"/>
      <dgm:spPr/>
    </dgm:pt>
    <dgm:pt modelId="{7B6B21BB-7831-4BDB-9F38-90A41E40C346}" type="pres">
      <dgm:prSet presAssocID="{2DF7019D-D1B3-4722-9C4B-6AA9D53B5F6B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code with solid fill"/>
        </a:ext>
      </dgm:extLst>
    </dgm:pt>
    <dgm:pt modelId="{E97911C1-9EA3-4C3A-94F3-C7B659CB1B43}" type="pres">
      <dgm:prSet presAssocID="{2DF7019D-D1B3-4722-9C4B-6AA9D53B5F6B}" presName="spaceRect" presStyleCnt="0"/>
      <dgm:spPr/>
    </dgm:pt>
    <dgm:pt modelId="{3C3FEFE8-D6E9-4177-985A-F54BE8EF1EA8}" type="pres">
      <dgm:prSet presAssocID="{2DF7019D-D1B3-4722-9C4B-6AA9D53B5F6B}" presName="parTx" presStyleLbl="revTx" presStyleIdx="3" presStyleCnt="5">
        <dgm:presLayoutVars>
          <dgm:chMax val="0"/>
          <dgm:chPref val="0"/>
        </dgm:presLayoutVars>
      </dgm:prSet>
      <dgm:spPr/>
    </dgm:pt>
    <dgm:pt modelId="{A5B979C8-7545-4EB3-9F12-70174B976D8C}" type="pres">
      <dgm:prSet presAssocID="{CC723290-87AE-403F-8FCF-619FD4184035}" presName="sibTrans" presStyleCnt="0"/>
      <dgm:spPr/>
    </dgm:pt>
    <dgm:pt modelId="{CAE71D58-519D-4C2E-B016-31FF7D6EE424}" type="pres">
      <dgm:prSet presAssocID="{61195BA6-21ED-470F-8F56-9B332EF891EC}" presName="compNode" presStyleCnt="0"/>
      <dgm:spPr/>
    </dgm:pt>
    <dgm:pt modelId="{63AAF877-1ED8-41ED-9F28-C3C8A4ECA9DB}" type="pres">
      <dgm:prSet presAssocID="{61195BA6-21ED-470F-8F56-9B332EF891EC}" presName="bgRect" presStyleLbl="bgShp" presStyleIdx="4" presStyleCnt="5"/>
      <dgm:spPr/>
    </dgm:pt>
    <dgm:pt modelId="{5DDCA7E3-0DC4-470E-A628-FB0A10A0A1F3}" type="pres">
      <dgm:prSet presAssocID="{61195BA6-21ED-470F-8F56-9B332EF891EC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usic"/>
        </a:ext>
      </dgm:extLst>
    </dgm:pt>
    <dgm:pt modelId="{BDF1AC14-6BAB-46B7-80E4-A10E121C7916}" type="pres">
      <dgm:prSet presAssocID="{61195BA6-21ED-470F-8F56-9B332EF891EC}" presName="spaceRect" presStyleCnt="0"/>
      <dgm:spPr/>
    </dgm:pt>
    <dgm:pt modelId="{7509107B-74A9-436A-B57F-55888058349C}" type="pres">
      <dgm:prSet presAssocID="{61195BA6-21ED-470F-8F56-9B332EF891EC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B1E38F22-7086-4117-ACE9-1B95F17CEAAE}" srcId="{763579BA-1905-46BC-AA15-B8915C352E5D}" destId="{2DF7019D-D1B3-4722-9C4B-6AA9D53B5F6B}" srcOrd="3" destOrd="0" parTransId="{C05A2DF0-B0A5-49F9-908B-61256C738339}" sibTransId="{CC723290-87AE-403F-8FCF-619FD4184035}"/>
    <dgm:cxn modelId="{DEBB4E39-8A51-7A48-A819-336358E792C3}" type="presOf" srcId="{763579BA-1905-46BC-AA15-B8915C352E5D}" destId="{B58F851D-72EE-45AA-8044-AA9C0588BC78}" srcOrd="0" destOrd="0" presId="urn:microsoft.com/office/officeart/2018/2/layout/IconVerticalSolidList"/>
    <dgm:cxn modelId="{06C81E3B-4756-4315-BF66-C8F036E313DD}" srcId="{763579BA-1905-46BC-AA15-B8915C352E5D}" destId="{EEDF82CB-2F63-4990-BF0D-E874DB09C88D}" srcOrd="0" destOrd="0" parTransId="{B738E9A1-F6FE-4230-AE2F-5A6D2D9DA1B0}" sibTransId="{EE200919-9BB2-4CFC-8E0B-43884D2E01C4}"/>
    <dgm:cxn modelId="{EF95EA44-29BA-4374-9972-BB01F6A948D6}" srcId="{763579BA-1905-46BC-AA15-B8915C352E5D}" destId="{BBCC7FBE-85DC-4B35-8CBD-BADBADA87CB4}" srcOrd="1" destOrd="0" parTransId="{6BABD2C1-4661-4B6A-9D4F-86F331ADE05D}" sibTransId="{49986F6E-1FAF-4C8D-B5D4-05B756113BD0}"/>
    <dgm:cxn modelId="{421F9F58-A3D7-2646-86F6-A6CAAF37BD17}" type="presOf" srcId="{EEDF82CB-2F63-4990-BF0D-E874DB09C88D}" destId="{4166D007-B122-475A-BB39-0615F685B7AF}" srcOrd="0" destOrd="0" presId="urn:microsoft.com/office/officeart/2018/2/layout/IconVerticalSolidList"/>
    <dgm:cxn modelId="{4A1D4065-83F6-49DF-A852-F137376208DD}" srcId="{763579BA-1905-46BC-AA15-B8915C352E5D}" destId="{756C747A-DF6E-456F-B885-CF519C659BA2}" srcOrd="2" destOrd="0" parTransId="{9D4FBF86-FEF8-42E5-8952-A6181034271F}" sibTransId="{252558A1-3CDF-4FDC-8BE2-9B2812E65CFF}"/>
    <dgm:cxn modelId="{2319FA90-8DA9-5247-9345-50FE3D12B679}" type="presOf" srcId="{2DF7019D-D1B3-4722-9C4B-6AA9D53B5F6B}" destId="{3C3FEFE8-D6E9-4177-985A-F54BE8EF1EA8}" srcOrd="0" destOrd="0" presId="urn:microsoft.com/office/officeart/2018/2/layout/IconVerticalSolidList"/>
    <dgm:cxn modelId="{29E43896-8652-9B49-B038-0C1D84964984}" type="presOf" srcId="{BBCC7FBE-85DC-4B35-8CBD-BADBADA87CB4}" destId="{05AAC2B2-BDFA-4901-BCED-DF2ECEBC783D}" srcOrd="0" destOrd="0" presId="urn:microsoft.com/office/officeart/2018/2/layout/IconVerticalSolidList"/>
    <dgm:cxn modelId="{47B0DDB8-6594-1949-A3C2-88E1D8EA150C}" type="presOf" srcId="{756C747A-DF6E-456F-B885-CF519C659BA2}" destId="{A61A34BD-C22D-4EDB-92FA-E9EBC588D29D}" srcOrd="0" destOrd="0" presId="urn:microsoft.com/office/officeart/2018/2/layout/IconVerticalSolidList"/>
    <dgm:cxn modelId="{840227D5-23DB-5B42-96D6-8FCF45548069}" type="presOf" srcId="{61195BA6-21ED-470F-8F56-9B332EF891EC}" destId="{7509107B-74A9-436A-B57F-55888058349C}" srcOrd="0" destOrd="0" presId="urn:microsoft.com/office/officeart/2018/2/layout/IconVerticalSolidList"/>
    <dgm:cxn modelId="{FB1567DB-2D04-4021-B93E-FC4C292D4935}" srcId="{763579BA-1905-46BC-AA15-B8915C352E5D}" destId="{61195BA6-21ED-470F-8F56-9B332EF891EC}" srcOrd="4" destOrd="0" parTransId="{930B0888-B9ED-4287-805A-AF2B8E133AA4}" sibTransId="{8A8FEAA2-D8BE-4596-880B-8C9FE005CEAD}"/>
    <dgm:cxn modelId="{35892E4A-4CE4-084A-A3E5-DE554C603CD0}" type="presParOf" srcId="{B58F851D-72EE-45AA-8044-AA9C0588BC78}" destId="{05CEA007-ADE8-45E0-882B-139F5DDEE562}" srcOrd="0" destOrd="0" presId="urn:microsoft.com/office/officeart/2018/2/layout/IconVerticalSolidList"/>
    <dgm:cxn modelId="{EC38EEC4-9B75-0E4A-8718-B85F4AC08FAF}" type="presParOf" srcId="{05CEA007-ADE8-45E0-882B-139F5DDEE562}" destId="{AF8EA69C-23B6-4317-ADC1-0A1DAC6F9949}" srcOrd="0" destOrd="0" presId="urn:microsoft.com/office/officeart/2018/2/layout/IconVerticalSolidList"/>
    <dgm:cxn modelId="{28A012D4-71DD-DB4D-BA49-F4A7FD9E324F}" type="presParOf" srcId="{05CEA007-ADE8-45E0-882B-139F5DDEE562}" destId="{5496D31B-9807-4344-9F81-FBA08D4B770D}" srcOrd="1" destOrd="0" presId="urn:microsoft.com/office/officeart/2018/2/layout/IconVerticalSolidList"/>
    <dgm:cxn modelId="{359282D5-25D9-BE43-B968-4214E444935C}" type="presParOf" srcId="{05CEA007-ADE8-45E0-882B-139F5DDEE562}" destId="{2D961F30-97A0-4F15-8762-F5FC7E9D0FB0}" srcOrd="2" destOrd="0" presId="urn:microsoft.com/office/officeart/2018/2/layout/IconVerticalSolidList"/>
    <dgm:cxn modelId="{F08AA9CC-F633-B141-A0EA-4204ABDF7359}" type="presParOf" srcId="{05CEA007-ADE8-45E0-882B-139F5DDEE562}" destId="{4166D007-B122-475A-BB39-0615F685B7AF}" srcOrd="3" destOrd="0" presId="urn:microsoft.com/office/officeart/2018/2/layout/IconVerticalSolidList"/>
    <dgm:cxn modelId="{DAB8B27D-F372-8748-827D-EE0E67CCC63F}" type="presParOf" srcId="{B58F851D-72EE-45AA-8044-AA9C0588BC78}" destId="{31BE096C-BA63-451F-B69A-D5DB0D3C00A6}" srcOrd="1" destOrd="0" presId="urn:microsoft.com/office/officeart/2018/2/layout/IconVerticalSolidList"/>
    <dgm:cxn modelId="{FF14088C-E2FD-254A-B5AE-4B2C297C3107}" type="presParOf" srcId="{B58F851D-72EE-45AA-8044-AA9C0588BC78}" destId="{0F175528-DF00-4DC7-87CC-F32EF8A62BC0}" srcOrd="2" destOrd="0" presId="urn:microsoft.com/office/officeart/2018/2/layout/IconVerticalSolidList"/>
    <dgm:cxn modelId="{BF5D8767-6124-6547-8F28-1691E4A5D2C4}" type="presParOf" srcId="{0F175528-DF00-4DC7-87CC-F32EF8A62BC0}" destId="{FF4DAB27-C7E5-422A-9B02-8A974A9DA366}" srcOrd="0" destOrd="0" presId="urn:microsoft.com/office/officeart/2018/2/layout/IconVerticalSolidList"/>
    <dgm:cxn modelId="{C44E2424-6A48-6241-AD08-B4DBF1BAF869}" type="presParOf" srcId="{0F175528-DF00-4DC7-87CC-F32EF8A62BC0}" destId="{E0C3E8F8-ACF1-409B-92C5-AF97CC50B1D4}" srcOrd="1" destOrd="0" presId="urn:microsoft.com/office/officeart/2018/2/layout/IconVerticalSolidList"/>
    <dgm:cxn modelId="{0E1D0BF5-9BC8-AD46-8498-174DC1DAB9C8}" type="presParOf" srcId="{0F175528-DF00-4DC7-87CC-F32EF8A62BC0}" destId="{0BD6EE5A-6845-4648-B7CB-0735FD193105}" srcOrd="2" destOrd="0" presId="urn:microsoft.com/office/officeart/2018/2/layout/IconVerticalSolidList"/>
    <dgm:cxn modelId="{115B9681-A527-5C42-B327-C2F867A3F4A7}" type="presParOf" srcId="{0F175528-DF00-4DC7-87CC-F32EF8A62BC0}" destId="{05AAC2B2-BDFA-4901-BCED-DF2ECEBC783D}" srcOrd="3" destOrd="0" presId="urn:microsoft.com/office/officeart/2018/2/layout/IconVerticalSolidList"/>
    <dgm:cxn modelId="{08C2501D-9A64-1F43-AB1D-F50CA93E3A9C}" type="presParOf" srcId="{B58F851D-72EE-45AA-8044-AA9C0588BC78}" destId="{E5F0A0AC-D679-45C4-8AB8-DC0F5C3406A8}" srcOrd="3" destOrd="0" presId="urn:microsoft.com/office/officeart/2018/2/layout/IconVerticalSolidList"/>
    <dgm:cxn modelId="{BDF8312B-8716-0D4F-A550-C3FEFBDF4FDC}" type="presParOf" srcId="{B58F851D-72EE-45AA-8044-AA9C0588BC78}" destId="{58F0401E-F3D6-4920-94CB-B4E5CB9E20A1}" srcOrd="4" destOrd="0" presId="urn:microsoft.com/office/officeart/2018/2/layout/IconVerticalSolidList"/>
    <dgm:cxn modelId="{9BFEB107-4E06-5842-B7C7-A27B467F8B21}" type="presParOf" srcId="{58F0401E-F3D6-4920-94CB-B4E5CB9E20A1}" destId="{470EE4B2-CFD1-4972-A25C-5518261CC92F}" srcOrd="0" destOrd="0" presId="urn:microsoft.com/office/officeart/2018/2/layout/IconVerticalSolidList"/>
    <dgm:cxn modelId="{6120897F-ED32-BC45-85C8-89C3D5E0F8CE}" type="presParOf" srcId="{58F0401E-F3D6-4920-94CB-B4E5CB9E20A1}" destId="{74388718-2A5B-4F52-BDB9-0D46BDA7359C}" srcOrd="1" destOrd="0" presId="urn:microsoft.com/office/officeart/2018/2/layout/IconVerticalSolidList"/>
    <dgm:cxn modelId="{EAEADC68-8457-584E-BBE7-B40CF4D409D2}" type="presParOf" srcId="{58F0401E-F3D6-4920-94CB-B4E5CB9E20A1}" destId="{0EF0EBEB-E601-4005-B655-8FE065D6DCF3}" srcOrd="2" destOrd="0" presId="urn:microsoft.com/office/officeart/2018/2/layout/IconVerticalSolidList"/>
    <dgm:cxn modelId="{B4B9078A-0276-A746-8AAA-6B703AB0147C}" type="presParOf" srcId="{58F0401E-F3D6-4920-94CB-B4E5CB9E20A1}" destId="{A61A34BD-C22D-4EDB-92FA-E9EBC588D29D}" srcOrd="3" destOrd="0" presId="urn:microsoft.com/office/officeart/2018/2/layout/IconVerticalSolidList"/>
    <dgm:cxn modelId="{662D1409-B2BD-3249-847B-F8EC38799DFC}" type="presParOf" srcId="{B58F851D-72EE-45AA-8044-AA9C0588BC78}" destId="{D4FD858F-FFE4-4168-BBC8-9C4CB73877F8}" srcOrd="5" destOrd="0" presId="urn:microsoft.com/office/officeart/2018/2/layout/IconVerticalSolidList"/>
    <dgm:cxn modelId="{962E1014-6BDD-A842-885D-66090C34A76B}" type="presParOf" srcId="{B58F851D-72EE-45AA-8044-AA9C0588BC78}" destId="{205CBC1A-509E-4F3C-AB31-974BA04F4AEA}" srcOrd="6" destOrd="0" presId="urn:microsoft.com/office/officeart/2018/2/layout/IconVerticalSolidList"/>
    <dgm:cxn modelId="{082E51C9-A67D-6F44-B5E0-FF8BC561B0EB}" type="presParOf" srcId="{205CBC1A-509E-4F3C-AB31-974BA04F4AEA}" destId="{E05AE216-E579-4944-94E9-499EE21CD285}" srcOrd="0" destOrd="0" presId="urn:microsoft.com/office/officeart/2018/2/layout/IconVerticalSolidList"/>
    <dgm:cxn modelId="{C7DA410B-1243-6F44-9F7B-D87BD7102666}" type="presParOf" srcId="{205CBC1A-509E-4F3C-AB31-974BA04F4AEA}" destId="{7B6B21BB-7831-4BDB-9F38-90A41E40C346}" srcOrd="1" destOrd="0" presId="urn:microsoft.com/office/officeart/2018/2/layout/IconVerticalSolidList"/>
    <dgm:cxn modelId="{D50E9DA6-A656-994A-9696-8BA2CB655150}" type="presParOf" srcId="{205CBC1A-509E-4F3C-AB31-974BA04F4AEA}" destId="{E97911C1-9EA3-4C3A-94F3-C7B659CB1B43}" srcOrd="2" destOrd="0" presId="urn:microsoft.com/office/officeart/2018/2/layout/IconVerticalSolidList"/>
    <dgm:cxn modelId="{8EC397E9-1093-4B40-BD57-A3B520C0177E}" type="presParOf" srcId="{205CBC1A-509E-4F3C-AB31-974BA04F4AEA}" destId="{3C3FEFE8-D6E9-4177-985A-F54BE8EF1EA8}" srcOrd="3" destOrd="0" presId="urn:microsoft.com/office/officeart/2018/2/layout/IconVerticalSolidList"/>
    <dgm:cxn modelId="{EACC1541-BC8E-CA4B-9AE2-69F2E2EA9862}" type="presParOf" srcId="{B58F851D-72EE-45AA-8044-AA9C0588BC78}" destId="{A5B979C8-7545-4EB3-9F12-70174B976D8C}" srcOrd="7" destOrd="0" presId="urn:microsoft.com/office/officeart/2018/2/layout/IconVerticalSolidList"/>
    <dgm:cxn modelId="{76E8385D-6507-314B-AA8A-1A1FE792D0EF}" type="presParOf" srcId="{B58F851D-72EE-45AA-8044-AA9C0588BC78}" destId="{CAE71D58-519D-4C2E-B016-31FF7D6EE424}" srcOrd="8" destOrd="0" presId="urn:microsoft.com/office/officeart/2018/2/layout/IconVerticalSolidList"/>
    <dgm:cxn modelId="{459B6FC2-15B2-8644-BC70-DA0E29E43072}" type="presParOf" srcId="{CAE71D58-519D-4C2E-B016-31FF7D6EE424}" destId="{63AAF877-1ED8-41ED-9F28-C3C8A4ECA9DB}" srcOrd="0" destOrd="0" presId="urn:microsoft.com/office/officeart/2018/2/layout/IconVerticalSolidList"/>
    <dgm:cxn modelId="{18CDF29D-0146-F44F-8407-749B69894932}" type="presParOf" srcId="{CAE71D58-519D-4C2E-B016-31FF7D6EE424}" destId="{5DDCA7E3-0DC4-470E-A628-FB0A10A0A1F3}" srcOrd="1" destOrd="0" presId="urn:microsoft.com/office/officeart/2018/2/layout/IconVerticalSolidList"/>
    <dgm:cxn modelId="{A413E660-FA4E-6F4A-8C3A-55F9C6057177}" type="presParOf" srcId="{CAE71D58-519D-4C2E-B016-31FF7D6EE424}" destId="{BDF1AC14-6BAB-46B7-80E4-A10E121C7916}" srcOrd="2" destOrd="0" presId="urn:microsoft.com/office/officeart/2018/2/layout/IconVerticalSolidList"/>
    <dgm:cxn modelId="{0196EB06-F917-CD45-87F2-7B3BF87B0AF0}" type="presParOf" srcId="{CAE71D58-519D-4C2E-B016-31FF7D6EE424}" destId="{7509107B-74A9-436A-B57F-55888058349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7C70897-889E-49A5-BD20-211967C1647F}" type="doc">
      <dgm:prSet loTypeId="urn:microsoft.com/office/officeart/2018/2/layout/IconLabelList" loCatId="icon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C94080-2B70-4264-8161-17374376A7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solidFill>
                <a:schemeClr val="tx1"/>
              </a:solidFill>
            </a:rPr>
            <a:t>My target audience.</a:t>
          </a:r>
        </a:p>
      </dgm:t>
    </dgm:pt>
    <dgm:pt modelId="{8CFE7D9E-5782-49BC-8474-6320DCCCA03A}" type="parTrans" cxnId="{FF726BC4-36D2-4665-980B-E8AF1A9A04B8}">
      <dgm:prSet/>
      <dgm:spPr/>
      <dgm:t>
        <a:bodyPr/>
        <a:lstStyle/>
        <a:p>
          <a:endParaRPr lang="en-US"/>
        </a:p>
      </dgm:t>
    </dgm:pt>
    <dgm:pt modelId="{E87D237F-A79A-49E7-8090-435A95A0B107}" type="sibTrans" cxnId="{FF726BC4-36D2-4665-980B-E8AF1A9A04B8}">
      <dgm:prSet/>
      <dgm:spPr/>
      <dgm:t>
        <a:bodyPr/>
        <a:lstStyle/>
        <a:p>
          <a:endParaRPr lang="en-US"/>
        </a:p>
      </dgm:t>
    </dgm:pt>
    <dgm:pt modelId="{EDE5F547-BD0A-465C-B944-FFA5DC38DC7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solidFill>
                <a:schemeClr val="tx1"/>
              </a:solidFill>
            </a:rPr>
            <a:t>How to gain exposure? </a:t>
          </a:r>
        </a:p>
      </dgm:t>
    </dgm:pt>
    <dgm:pt modelId="{2A5411D8-DBF2-4C99-8071-135BBE0C89B5}" type="parTrans" cxnId="{C28B5515-FA01-4045-B2E8-C94F947222DB}">
      <dgm:prSet/>
      <dgm:spPr/>
      <dgm:t>
        <a:bodyPr/>
        <a:lstStyle/>
        <a:p>
          <a:endParaRPr lang="en-US"/>
        </a:p>
      </dgm:t>
    </dgm:pt>
    <dgm:pt modelId="{31C5FBE7-7050-4F8A-8B4A-B5F39FDA3438}" type="sibTrans" cxnId="{C28B5515-FA01-4045-B2E8-C94F947222DB}">
      <dgm:prSet/>
      <dgm:spPr/>
      <dgm:t>
        <a:bodyPr/>
        <a:lstStyle/>
        <a:p>
          <a:endParaRPr lang="en-US"/>
        </a:p>
      </dgm:t>
    </dgm:pt>
    <dgm:pt modelId="{5E995433-3381-4E2A-917F-9AAFE913ED5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solidFill>
                <a:schemeClr val="tx1"/>
              </a:solidFill>
            </a:rPr>
            <a:t>Know my competitors. </a:t>
          </a:r>
        </a:p>
      </dgm:t>
    </dgm:pt>
    <dgm:pt modelId="{744B3A5A-CF92-485F-AB97-238B76B06BC8}" type="sibTrans" cxnId="{BC123BF8-E774-46AC-A7D6-514EFA590CDA}">
      <dgm:prSet/>
      <dgm:spPr/>
      <dgm:t>
        <a:bodyPr/>
        <a:lstStyle/>
        <a:p>
          <a:endParaRPr lang="en-US"/>
        </a:p>
      </dgm:t>
    </dgm:pt>
    <dgm:pt modelId="{34276391-7BFD-49BD-84A1-76DBD2F13DEC}" type="parTrans" cxnId="{BC123BF8-E774-46AC-A7D6-514EFA590CDA}">
      <dgm:prSet/>
      <dgm:spPr/>
      <dgm:t>
        <a:bodyPr/>
        <a:lstStyle/>
        <a:p>
          <a:endParaRPr lang="en-US"/>
        </a:p>
      </dgm:t>
    </dgm:pt>
    <dgm:pt modelId="{4157165A-AB4B-44E4-BD45-565651932E42}" type="pres">
      <dgm:prSet presAssocID="{D7C70897-889E-49A5-BD20-211967C1647F}" presName="root" presStyleCnt="0">
        <dgm:presLayoutVars>
          <dgm:dir/>
          <dgm:resizeHandles val="exact"/>
        </dgm:presLayoutVars>
      </dgm:prSet>
      <dgm:spPr/>
    </dgm:pt>
    <dgm:pt modelId="{9360F20F-89E2-4B95-A27A-96592D3BC9CF}" type="pres">
      <dgm:prSet presAssocID="{73C94080-2B70-4264-8161-17374376A7A6}" presName="compNode" presStyleCnt="0"/>
      <dgm:spPr/>
    </dgm:pt>
    <dgm:pt modelId="{98CDE555-39BE-4AB6-85D8-F32AB0D29BE8}" type="pres">
      <dgm:prSet presAssocID="{73C94080-2B70-4264-8161-17374376A7A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utline"/>
        </a:ext>
      </dgm:extLst>
    </dgm:pt>
    <dgm:pt modelId="{406E804D-597A-4E24-BE1F-6A7DF0D3C6A7}" type="pres">
      <dgm:prSet presAssocID="{73C94080-2B70-4264-8161-17374376A7A6}" presName="spaceRect" presStyleCnt="0"/>
      <dgm:spPr/>
    </dgm:pt>
    <dgm:pt modelId="{A5333B72-69CB-4182-BE90-CDF1E25D3F7B}" type="pres">
      <dgm:prSet presAssocID="{73C94080-2B70-4264-8161-17374376A7A6}" presName="textRect" presStyleLbl="revTx" presStyleIdx="0" presStyleCnt="3">
        <dgm:presLayoutVars>
          <dgm:chMax val="1"/>
          <dgm:chPref val="1"/>
        </dgm:presLayoutVars>
      </dgm:prSet>
      <dgm:spPr/>
    </dgm:pt>
    <dgm:pt modelId="{0D49F36B-94B0-4E40-AA10-AA360B103466}" type="pres">
      <dgm:prSet presAssocID="{E87D237F-A79A-49E7-8090-435A95A0B107}" presName="sibTrans" presStyleCnt="0"/>
      <dgm:spPr/>
    </dgm:pt>
    <dgm:pt modelId="{A4BDD112-A024-46E0-AA16-9E1DF9D34B8F}" type="pres">
      <dgm:prSet presAssocID="{5E995433-3381-4E2A-917F-9AAFE913ED56}" presName="compNode" presStyleCnt="0"/>
      <dgm:spPr/>
    </dgm:pt>
    <dgm:pt modelId="{AD4AE11C-DB96-4018-9495-59C4CB418CC9}" type="pres">
      <dgm:prSet presAssocID="{5E995433-3381-4E2A-917F-9AAFE913ED56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fused person with solid fill"/>
        </a:ext>
      </dgm:extLst>
    </dgm:pt>
    <dgm:pt modelId="{4485D025-CA00-47BD-9636-59FF9B8B14FC}" type="pres">
      <dgm:prSet presAssocID="{5E995433-3381-4E2A-917F-9AAFE913ED56}" presName="spaceRect" presStyleCnt="0"/>
      <dgm:spPr/>
    </dgm:pt>
    <dgm:pt modelId="{D8DCF52D-5168-463D-957C-731DC0F5C2FD}" type="pres">
      <dgm:prSet presAssocID="{5E995433-3381-4E2A-917F-9AAFE913ED56}" presName="textRect" presStyleLbl="revTx" presStyleIdx="1" presStyleCnt="3">
        <dgm:presLayoutVars>
          <dgm:chMax val="1"/>
          <dgm:chPref val="1"/>
        </dgm:presLayoutVars>
      </dgm:prSet>
      <dgm:spPr/>
    </dgm:pt>
    <dgm:pt modelId="{F3E44C50-8BCE-487B-9979-5C824B9D615C}" type="pres">
      <dgm:prSet presAssocID="{744B3A5A-CF92-485F-AB97-238B76B06BC8}" presName="sibTrans" presStyleCnt="0"/>
      <dgm:spPr/>
    </dgm:pt>
    <dgm:pt modelId="{D98C3989-B036-4402-A53D-88E1F12AF69A}" type="pres">
      <dgm:prSet presAssocID="{EDE5F547-BD0A-465C-B944-FFA5DC38DC78}" presName="compNode" presStyleCnt="0"/>
      <dgm:spPr/>
    </dgm:pt>
    <dgm:pt modelId="{C8B06A5D-1FD3-4FCF-BAF9-DC75A567307D}" type="pres">
      <dgm:prSet presAssocID="{EDE5F547-BD0A-465C-B944-FFA5DC38DC7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ood Idea outline"/>
        </a:ext>
      </dgm:extLst>
    </dgm:pt>
    <dgm:pt modelId="{E6DA01F5-5054-4697-B6E9-FC0666556477}" type="pres">
      <dgm:prSet presAssocID="{EDE5F547-BD0A-465C-B944-FFA5DC38DC78}" presName="spaceRect" presStyleCnt="0"/>
      <dgm:spPr/>
    </dgm:pt>
    <dgm:pt modelId="{071F5F39-339C-49BD-BB67-11F7C973CC14}" type="pres">
      <dgm:prSet presAssocID="{EDE5F547-BD0A-465C-B944-FFA5DC38DC78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28B5515-FA01-4045-B2E8-C94F947222DB}" srcId="{D7C70897-889E-49A5-BD20-211967C1647F}" destId="{EDE5F547-BD0A-465C-B944-FFA5DC38DC78}" srcOrd="2" destOrd="0" parTransId="{2A5411D8-DBF2-4C99-8071-135BBE0C89B5}" sibTransId="{31C5FBE7-7050-4F8A-8B4A-B5F39FDA3438}"/>
    <dgm:cxn modelId="{1C606153-5C27-074E-A58E-BA7E6F84020B}" type="presOf" srcId="{5E995433-3381-4E2A-917F-9AAFE913ED56}" destId="{D8DCF52D-5168-463D-957C-731DC0F5C2FD}" srcOrd="0" destOrd="0" presId="urn:microsoft.com/office/officeart/2018/2/layout/IconLabelList"/>
    <dgm:cxn modelId="{4506846D-9800-CF49-AB2C-95890E195A4F}" type="presOf" srcId="{D7C70897-889E-49A5-BD20-211967C1647F}" destId="{4157165A-AB4B-44E4-BD45-565651932E42}" srcOrd="0" destOrd="0" presId="urn:microsoft.com/office/officeart/2018/2/layout/IconLabelList"/>
    <dgm:cxn modelId="{F7F10FB5-D4E4-884E-8332-ACC8D1FEC294}" type="presOf" srcId="{73C94080-2B70-4264-8161-17374376A7A6}" destId="{A5333B72-69CB-4182-BE90-CDF1E25D3F7B}" srcOrd="0" destOrd="0" presId="urn:microsoft.com/office/officeart/2018/2/layout/IconLabelList"/>
    <dgm:cxn modelId="{FF726BC4-36D2-4665-980B-E8AF1A9A04B8}" srcId="{D7C70897-889E-49A5-BD20-211967C1647F}" destId="{73C94080-2B70-4264-8161-17374376A7A6}" srcOrd="0" destOrd="0" parTransId="{8CFE7D9E-5782-49BC-8474-6320DCCCA03A}" sibTransId="{E87D237F-A79A-49E7-8090-435A95A0B107}"/>
    <dgm:cxn modelId="{3CAFDFE6-A86E-654A-BAB0-EEAF677AD08D}" type="presOf" srcId="{EDE5F547-BD0A-465C-B944-FFA5DC38DC78}" destId="{071F5F39-339C-49BD-BB67-11F7C973CC14}" srcOrd="0" destOrd="0" presId="urn:microsoft.com/office/officeart/2018/2/layout/IconLabelList"/>
    <dgm:cxn modelId="{BC123BF8-E774-46AC-A7D6-514EFA590CDA}" srcId="{D7C70897-889E-49A5-BD20-211967C1647F}" destId="{5E995433-3381-4E2A-917F-9AAFE913ED56}" srcOrd="1" destOrd="0" parTransId="{34276391-7BFD-49BD-84A1-76DBD2F13DEC}" sibTransId="{744B3A5A-CF92-485F-AB97-238B76B06BC8}"/>
    <dgm:cxn modelId="{70F4C37F-2E59-9F48-AE8B-08C71B1CD13B}" type="presParOf" srcId="{4157165A-AB4B-44E4-BD45-565651932E42}" destId="{9360F20F-89E2-4B95-A27A-96592D3BC9CF}" srcOrd="0" destOrd="0" presId="urn:microsoft.com/office/officeart/2018/2/layout/IconLabelList"/>
    <dgm:cxn modelId="{5AC01904-7D8E-3043-9B42-B60AC11F6821}" type="presParOf" srcId="{9360F20F-89E2-4B95-A27A-96592D3BC9CF}" destId="{98CDE555-39BE-4AB6-85D8-F32AB0D29BE8}" srcOrd="0" destOrd="0" presId="urn:microsoft.com/office/officeart/2018/2/layout/IconLabelList"/>
    <dgm:cxn modelId="{50A59FA1-416F-C242-A5D3-54F90B49E857}" type="presParOf" srcId="{9360F20F-89E2-4B95-A27A-96592D3BC9CF}" destId="{406E804D-597A-4E24-BE1F-6A7DF0D3C6A7}" srcOrd="1" destOrd="0" presId="urn:microsoft.com/office/officeart/2018/2/layout/IconLabelList"/>
    <dgm:cxn modelId="{C575108D-37F7-8F4D-965E-1BE93D18D68B}" type="presParOf" srcId="{9360F20F-89E2-4B95-A27A-96592D3BC9CF}" destId="{A5333B72-69CB-4182-BE90-CDF1E25D3F7B}" srcOrd="2" destOrd="0" presId="urn:microsoft.com/office/officeart/2018/2/layout/IconLabelList"/>
    <dgm:cxn modelId="{4B04D319-C429-8D49-B82E-76E20E893C49}" type="presParOf" srcId="{4157165A-AB4B-44E4-BD45-565651932E42}" destId="{0D49F36B-94B0-4E40-AA10-AA360B103466}" srcOrd="1" destOrd="0" presId="urn:microsoft.com/office/officeart/2018/2/layout/IconLabelList"/>
    <dgm:cxn modelId="{A5CEB74C-E8FD-384D-B099-F53C21BF52DA}" type="presParOf" srcId="{4157165A-AB4B-44E4-BD45-565651932E42}" destId="{A4BDD112-A024-46E0-AA16-9E1DF9D34B8F}" srcOrd="2" destOrd="0" presId="urn:microsoft.com/office/officeart/2018/2/layout/IconLabelList"/>
    <dgm:cxn modelId="{44AD44F7-B0E4-7D4B-BB60-722791F457F2}" type="presParOf" srcId="{A4BDD112-A024-46E0-AA16-9E1DF9D34B8F}" destId="{AD4AE11C-DB96-4018-9495-59C4CB418CC9}" srcOrd="0" destOrd="0" presId="urn:microsoft.com/office/officeart/2018/2/layout/IconLabelList"/>
    <dgm:cxn modelId="{63EB9D4A-98CE-634C-99DE-FE59B019B12D}" type="presParOf" srcId="{A4BDD112-A024-46E0-AA16-9E1DF9D34B8F}" destId="{4485D025-CA00-47BD-9636-59FF9B8B14FC}" srcOrd="1" destOrd="0" presId="urn:microsoft.com/office/officeart/2018/2/layout/IconLabelList"/>
    <dgm:cxn modelId="{700182CA-2E68-904B-A78E-7532DC35C73A}" type="presParOf" srcId="{A4BDD112-A024-46E0-AA16-9E1DF9D34B8F}" destId="{D8DCF52D-5168-463D-957C-731DC0F5C2FD}" srcOrd="2" destOrd="0" presId="urn:microsoft.com/office/officeart/2018/2/layout/IconLabelList"/>
    <dgm:cxn modelId="{0DDF4CE7-8E4A-9C49-A832-B83D3DC1859D}" type="presParOf" srcId="{4157165A-AB4B-44E4-BD45-565651932E42}" destId="{F3E44C50-8BCE-487B-9979-5C824B9D615C}" srcOrd="3" destOrd="0" presId="urn:microsoft.com/office/officeart/2018/2/layout/IconLabelList"/>
    <dgm:cxn modelId="{E33DD68C-AA1C-9E42-B227-F11D80218890}" type="presParOf" srcId="{4157165A-AB4B-44E4-BD45-565651932E42}" destId="{D98C3989-B036-4402-A53D-88E1F12AF69A}" srcOrd="4" destOrd="0" presId="urn:microsoft.com/office/officeart/2018/2/layout/IconLabelList"/>
    <dgm:cxn modelId="{D4CE64A8-6789-3846-A11E-32F01E4338A7}" type="presParOf" srcId="{D98C3989-B036-4402-A53D-88E1F12AF69A}" destId="{C8B06A5D-1FD3-4FCF-BAF9-DC75A567307D}" srcOrd="0" destOrd="0" presId="urn:microsoft.com/office/officeart/2018/2/layout/IconLabelList"/>
    <dgm:cxn modelId="{6DED1591-2861-F54A-98DA-F33B3939F66A}" type="presParOf" srcId="{D98C3989-B036-4402-A53D-88E1F12AF69A}" destId="{E6DA01F5-5054-4697-B6E9-FC0666556477}" srcOrd="1" destOrd="0" presId="urn:microsoft.com/office/officeart/2018/2/layout/IconLabelList"/>
    <dgm:cxn modelId="{326E10E6-C700-4E42-B221-6A20636BA30C}" type="presParOf" srcId="{D98C3989-B036-4402-A53D-88E1F12AF69A}" destId="{071F5F39-339C-49BD-BB67-11F7C973CC1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3DDAA58-9DC9-4838-BA7E-57FACEB00C3C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CC45385-72E0-4D78-97F9-5F3179FF2E3B}">
      <dgm:prSet/>
      <dgm:spPr/>
      <dgm:t>
        <a:bodyPr/>
        <a:lstStyle/>
        <a:p>
          <a:r>
            <a:rPr lang="en-US"/>
            <a:t>Price </a:t>
          </a:r>
        </a:p>
      </dgm:t>
    </dgm:pt>
    <dgm:pt modelId="{67B13661-0D81-4066-98F5-02487D090512}" type="parTrans" cxnId="{F0F408E2-30FA-4CB4-968B-78BEAE58A374}">
      <dgm:prSet/>
      <dgm:spPr/>
      <dgm:t>
        <a:bodyPr/>
        <a:lstStyle/>
        <a:p>
          <a:endParaRPr lang="en-US"/>
        </a:p>
      </dgm:t>
    </dgm:pt>
    <dgm:pt modelId="{D42EE0B8-10F8-4D6C-9716-00271922C32D}" type="sibTrans" cxnId="{F0F408E2-30FA-4CB4-968B-78BEAE58A374}">
      <dgm:prSet/>
      <dgm:spPr/>
      <dgm:t>
        <a:bodyPr/>
        <a:lstStyle/>
        <a:p>
          <a:endParaRPr lang="en-US"/>
        </a:p>
      </dgm:t>
    </dgm:pt>
    <dgm:pt modelId="{A3B1E7DC-2DCC-47FE-BB42-C774C43A1EFC}">
      <dgm:prSet/>
      <dgm:spPr/>
      <dgm:t>
        <a:bodyPr/>
        <a:lstStyle/>
        <a:p>
          <a:r>
            <a:rPr lang="en-US"/>
            <a:t>Quality </a:t>
          </a:r>
        </a:p>
      </dgm:t>
    </dgm:pt>
    <dgm:pt modelId="{3CA65896-134F-479B-A7BF-D74A00BC933C}" type="parTrans" cxnId="{1A4CD2A8-0B73-48C4-B192-82C1F32EC35E}">
      <dgm:prSet/>
      <dgm:spPr/>
      <dgm:t>
        <a:bodyPr/>
        <a:lstStyle/>
        <a:p>
          <a:endParaRPr lang="en-US"/>
        </a:p>
      </dgm:t>
    </dgm:pt>
    <dgm:pt modelId="{BD2E2312-7461-45BD-9F97-8DBD5650DC3E}" type="sibTrans" cxnId="{1A4CD2A8-0B73-48C4-B192-82C1F32EC35E}">
      <dgm:prSet/>
      <dgm:spPr/>
      <dgm:t>
        <a:bodyPr/>
        <a:lstStyle/>
        <a:p>
          <a:endParaRPr lang="en-US"/>
        </a:p>
      </dgm:t>
    </dgm:pt>
    <dgm:pt modelId="{3FF8D248-F92C-44FB-B849-B67A7C3595B7}">
      <dgm:prSet/>
      <dgm:spPr/>
      <dgm:t>
        <a:bodyPr/>
        <a:lstStyle/>
        <a:p>
          <a:r>
            <a:rPr lang="en-US"/>
            <a:t>Convenience </a:t>
          </a:r>
        </a:p>
      </dgm:t>
    </dgm:pt>
    <dgm:pt modelId="{D51F7229-219F-43D5-885F-48773B7E7574}" type="parTrans" cxnId="{C26E8A13-263F-4A06-80E9-E25AED447968}">
      <dgm:prSet/>
      <dgm:spPr/>
      <dgm:t>
        <a:bodyPr/>
        <a:lstStyle/>
        <a:p>
          <a:endParaRPr lang="en-US"/>
        </a:p>
      </dgm:t>
    </dgm:pt>
    <dgm:pt modelId="{C0CA5CC5-6551-4268-BC84-AD7AFABB8C4B}" type="sibTrans" cxnId="{C26E8A13-263F-4A06-80E9-E25AED447968}">
      <dgm:prSet/>
      <dgm:spPr/>
      <dgm:t>
        <a:bodyPr/>
        <a:lstStyle/>
        <a:p>
          <a:endParaRPr lang="en-US"/>
        </a:p>
      </dgm:t>
    </dgm:pt>
    <dgm:pt modelId="{E54C827F-CF3D-4275-86CC-239FB5F7BBD1}">
      <dgm:prSet/>
      <dgm:spPr/>
      <dgm:t>
        <a:bodyPr/>
        <a:lstStyle/>
        <a:p>
          <a:r>
            <a:rPr lang="en-US"/>
            <a:t>Differentiation </a:t>
          </a:r>
        </a:p>
      </dgm:t>
    </dgm:pt>
    <dgm:pt modelId="{EDEAC8BD-D4AC-4AB1-9A01-3154C2022A47}" type="parTrans" cxnId="{87075F12-AE12-4008-AA78-A87F7251235E}">
      <dgm:prSet/>
      <dgm:spPr/>
      <dgm:t>
        <a:bodyPr/>
        <a:lstStyle/>
        <a:p>
          <a:endParaRPr lang="en-US"/>
        </a:p>
      </dgm:t>
    </dgm:pt>
    <dgm:pt modelId="{16F9B437-636D-4D59-B24F-2D0E6421ED81}" type="sibTrans" cxnId="{87075F12-AE12-4008-AA78-A87F7251235E}">
      <dgm:prSet/>
      <dgm:spPr/>
      <dgm:t>
        <a:bodyPr/>
        <a:lstStyle/>
        <a:p>
          <a:endParaRPr lang="en-US"/>
        </a:p>
      </dgm:t>
    </dgm:pt>
    <dgm:pt modelId="{4D10E997-1D1E-ED44-88BF-3055EA0BF54C}" type="pres">
      <dgm:prSet presAssocID="{A3DDAA58-9DC9-4838-BA7E-57FACEB00C3C}" presName="matrix" presStyleCnt="0">
        <dgm:presLayoutVars>
          <dgm:chMax val="1"/>
          <dgm:dir/>
          <dgm:resizeHandles val="exact"/>
        </dgm:presLayoutVars>
      </dgm:prSet>
      <dgm:spPr/>
    </dgm:pt>
    <dgm:pt modelId="{FB7BD3AE-96D0-234C-9F8A-9BA39ADCA462}" type="pres">
      <dgm:prSet presAssocID="{A3DDAA58-9DC9-4838-BA7E-57FACEB00C3C}" presName="diamond" presStyleLbl="bgShp" presStyleIdx="0" presStyleCnt="1"/>
      <dgm:spPr/>
    </dgm:pt>
    <dgm:pt modelId="{6FF9F86B-0235-3348-BABD-8B7E3DFD7B64}" type="pres">
      <dgm:prSet presAssocID="{A3DDAA58-9DC9-4838-BA7E-57FACEB00C3C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7C60975-2507-0944-9600-527B1B28CAA8}" type="pres">
      <dgm:prSet presAssocID="{A3DDAA58-9DC9-4838-BA7E-57FACEB00C3C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61DFA16-5206-0E43-A338-B8CDB70F4C4B}" type="pres">
      <dgm:prSet presAssocID="{A3DDAA58-9DC9-4838-BA7E-57FACEB00C3C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98715A20-283B-384F-949A-1BFB272A7D0A}" type="pres">
      <dgm:prSet presAssocID="{A3DDAA58-9DC9-4838-BA7E-57FACEB00C3C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DB7EB0C-C873-FD46-B8E2-1400723AD379}" type="presOf" srcId="{3FF8D248-F92C-44FB-B849-B67A7C3595B7}" destId="{B61DFA16-5206-0E43-A338-B8CDB70F4C4B}" srcOrd="0" destOrd="0" presId="urn:microsoft.com/office/officeart/2005/8/layout/matrix3"/>
    <dgm:cxn modelId="{1F0F230F-C547-594B-925B-E75A8514C373}" type="presOf" srcId="{E54C827F-CF3D-4275-86CC-239FB5F7BBD1}" destId="{98715A20-283B-384F-949A-1BFB272A7D0A}" srcOrd="0" destOrd="0" presId="urn:microsoft.com/office/officeart/2005/8/layout/matrix3"/>
    <dgm:cxn modelId="{87075F12-AE12-4008-AA78-A87F7251235E}" srcId="{A3DDAA58-9DC9-4838-BA7E-57FACEB00C3C}" destId="{E54C827F-CF3D-4275-86CC-239FB5F7BBD1}" srcOrd="3" destOrd="0" parTransId="{EDEAC8BD-D4AC-4AB1-9A01-3154C2022A47}" sibTransId="{16F9B437-636D-4D59-B24F-2D0E6421ED81}"/>
    <dgm:cxn modelId="{C26E8A13-263F-4A06-80E9-E25AED447968}" srcId="{A3DDAA58-9DC9-4838-BA7E-57FACEB00C3C}" destId="{3FF8D248-F92C-44FB-B849-B67A7C3595B7}" srcOrd="2" destOrd="0" parTransId="{D51F7229-219F-43D5-885F-48773B7E7574}" sibTransId="{C0CA5CC5-6551-4268-BC84-AD7AFABB8C4B}"/>
    <dgm:cxn modelId="{03865252-34B5-074D-A1A6-5E92B8F23FD9}" type="presOf" srcId="{A3B1E7DC-2DCC-47FE-BB42-C774C43A1EFC}" destId="{37C60975-2507-0944-9600-527B1B28CAA8}" srcOrd="0" destOrd="0" presId="urn:microsoft.com/office/officeart/2005/8/layout/matrix3"/>
    <dgm:cxn modelId="{2A2FAC7A-DD39-3148-85EB-79A68E7B1CD6}" type="presOf" srcId="{ECC45385-72E0-4D78-97F9-5F3179FF2E3B}" destId="{6FF9F86B-0235-3348-BABD-8B7E3DFD7B64}" srcOrd="0" destOrd="0" presId="urn:microsoft.com/office/officeart/2005/8/layout/matrix3"/>
    <dgm:cxn modelId="{0855AB99-9687-444D-836F-941CA48656FB}" type="presOf" srcId="{A3DDAA58-9DC9-4838-BA7E-57FACEB00C3C}" destId="{4D10E997-1D1E-ED44-88BF-3055EA0BF54C}" srcOrd="0" destOrd="0" presId="urn:microsoft.com/office/officeart/2005/8/layout/matrix3"/>
    <dgm:cxn modelId="{1A4CD2A8-0B73-48C4-B192-82C1F32EC35E}" srcId="{A3DDAA58-9DC9-4838-BA7E-57FACEB00C3C}" destId="{A3B1E7DC-2DCC-47FE-BB42-C774C43A1EFC}" srcOrd="1" destOrd="0" parTransId="{3CA65896-134F-479B-A7BF-D74A00BC933C}" sibTransId="{BD2E2312-7461-45BD-9F97-8DBD5650DC3E}"/>
    <dgm:cxn modelId="{F0F408E2-30FA-4CB4-968B-78BEAE58A374}" srcId="{A3DDAA58-9DC9-4838-BA7E-57FACEB00C3C}" destId="{ECC45385-72E0-4D78-97F9-5F3179FF2E3B}" srcOrd="0" destOrd="0" parTransId="{67B13661-0D81-4066-98F5-02487D090512}" sibTransId="{D42EE0B8-10F8-4D6C-9716-00271922C32D}"/>
    <dgm:cxn modelId="{5F489DB7-A6F2-9648-A5E1-D088A34599F9}" type="presParOf" srcId="{4D10E997-1D1E-ED44-88BF-3055EA0BF54C}" destId="{FB7BD3AE-96D0-234C-9F8A-9BA39ADCA462}" srcOrd="0" destOrd="0" presId="urn:microsoft.com/office/officeart/2005/8/layout/matrix3"/>
    <dgm:cxn modelId="{CE6D0E6D-DE5F-BA47-8C4F-1FA8A882E2E0}" type="presParOf" srcId="{4D10E997-1D1E-ED44-88BF-3055EA0BF54C}" destId="{6FF9F86B-0235-3348-BABD-8B7E3DFD7B64}" srcOrd="1" destOrd="0" presId="urn:microsoft.com/office/officeart/2005/8/layout/matrix3"/>
    <dgm:cxn modelId="{80395FA5-98A0-8E48-906D-6662AF33089B}" type="presParOf" srcId="{4D10E997-1D1E-ED44-88BF-3055EA0BF54C}" destId="{37C60975-2507-0944-9600-527B1B28CAA8}" srcOrd="2" destOrd="0" presId="urn:microsoft.com/office/officeart/2005/8/layout/matrix3"/>
    <dgm:cxn modelId="{9A48EEE9-92B3-464C-B10A-5A5D2C8C8EC5}" type="presParOf" srcId="{4D10E997-1D1E-ED44-88BF-3055EA0BF54C}" destId="{B61DFA16-5206-0E43-A338-B8CDB70F4C4B}" srcOrd="3" destOrd="0" presId="urn:microsoft.com/office/officeart/2005/8/layout/matrix3"/>
    <dgm:cxn modelId="{0CF5ECF4-4565-5B49-8583-C93C7593632E}" type="presParOf" srcId="{4D10E997-1D1E-ED44-88BF-3055EA0BF54C}" destId="{98715A20-283B-384F-949A-1BFB272A7D0A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ABC6258-1873-4181-B63C-4761072A28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BB344E-D086-4DB5-886F-62362B49FE0D}">
      <dgm:prSet/>
      <dgm:spPr/>
      <dgm:t>
        <a:bodyPr/>
        <a:lstStyle/>
        <a:p>
          <a:r>
            <a:rPr lang="en-US" dirty="0"/>
            <a:t>Soundiron </a:t>
          </a:r>
        </a:p>
      </dgm:t>
    </dgm:pt>
    <dgm:pt modelId="{724621BC-5D48-48B2-B7F8-3D5EFAB60CE5}" type="sibTrans" cxnId="{764FB4D1-D082-4FA9-908B-FE48C72E65B1}">
      <dgm:prSet/>
      <dgm:spPr/>
      <dgm:t>
        <a:bodyPr/>
        <a:lstStyle/>
        <a:p>
          <a:endParaRPr lang="en-US"/>
        </a:p>
      </dgm:t>
    </dgm:pt>
    <dgm:pt modelId="{AF091472-71D1-4749-B3AF-758590CE9E7F}" type="parTrans" cxnId="{764FB4D1-D082-4FA9-908B-FE48C72E65B1}">
      <dgm:prSet/>
      <dgm:spPr/>
      <dgm:t>
        <a:bodyPr/>
        <a:lstStyle/>
        <a:p>
          <a:endParaRPr lang="en-US"/>
        </a:p>
      </dgm:t>
    </dgm:pt>
    <dgm:pt modelId="{3564E6B4-4885-442E-8827-8A0B27595260}">
      <dgm:prSet/>
      <dgm:spPr/>
      <dgm:t>
        <a:bodyPr/>
        <a:lstStyle/>
        <a:p>
          <a:r>
            <a:rPr lang="en-US" dirty="0"/>
            <a:t>Our Sampler</a:t>
          </a:r>
        </a:p>
      </dgm:t>
    </dgm:pt>
    <dgm:pt modelId="{4333BDEE-E3AC-4148-ABF1-3BC26A4D34E4}" type="sibTrans" cxnId="{9B87C7BB-CB43-4396-95BC-689305D64D0C}">
      <dgm:prSet/>
      <dgm:spPr/>
      <dgm:t>
        <a:bodyPr/>
        <a:lstStyle/>
        <a:p>
          <a:endParaRPr lang="en-US"/>
        </a:p>
      </dgm:t>
    </dgm:pt>
    <dgm:pt modelId="{E6CFD35C-9858-4AA5-ADE8-8E81BFEDE573}" type="parTrans" cxnId="{9B87C7BB-CB43-4396-95BC-689305D64D0C}">
      <dgm:prSet/>
      <dgm:spPr/>
      <dgm:t>
        <a:bodyPr/>
        <a:lstStyle/>
        <a:p>
          <a:endParaRPr lang="en-US"/>
        </a:p>
      </dgm:t>
    </dgm:pt>
    <dgm:pt modelId="{71A1873A-CE6C-6F4B-B150-668D4063C6E8}" type="pres">
      <dgm:prSet presAssocID="{BABC6258-1873-4181-B63C-4761072A282E}" presName="linear" presStyleCnt="0">
        <dgm:presLayoutVars>
          <dgm:dir/>
          <dgm:animLvl val="lvl"/>
          <dgm:resizeHandles val="exact"/>
        </dgm:presLayoutVars>
      </dgm:prSet>
      <dgm:spPr/>
    </dgm:pt>
    <dgm:pt modelId="{094E899E-6470-8F46-85C0-9D7B7F67C2FD}" type="pres">
      <dgm:prSet presAssocID="{3564E6B4-4885-442E-8827-8A0B27595260}" presName="parentLin" presStyleCnt="0"/>
      <dgm:spPr/>
    </dgm:pt>
    <dgm:pt modelId="{F7EEFA2E-B725-5547-9478-0CE060664F3E}" type="pres">
      <dgm:prSet presAssocID="{3564E6B4-4885-442E-8827-8A0B27595260}" presName="parentLeftMargin" presStyleLbl="node1" presStyleIdx="0" presStyleCnt="2"/>
      <dgm:spPr/>
    </dgm:pt>
    <dgm:pt modelId="{A3F3EB01-077F-B943-ACE8-35A384E7A0A5}" type="pres">
      <dgm:prSet presAssocID="{3564E6B4-4885-442E-8827-8A0B27595260}" presName="parentText" presStyleLbl="node1" presStyleIdx="0" presStyleCnt="2" custLinFactNeighborX="2628" custLinFactNeighborY="-83">
        <dgm:presLayoutVars>
          <dgm:chMax val="0"/>
          <dgm:bulletEnabled val="1"/>
        </dgm:presLayoutVars>
      </dgm:prSet>
      <dgm:spPr/>
    </dgm:pt>
    <dgm:pt modelId="{077AE18B-544F-8947-A3C1-B1B5E735127C}" type="pres">
      <dgm:prSet presAssocID="{3564E6B4-4885-442E-8827-8A0B27595260}" presName="negativeSpace" presStyleCnt="0"/>
      <dgm:spPr/>
    </dgm:pt>
    <dgm:pt modelId="{FBCE0E77-D4D8-FD4B-95E9-0472592E7C55}" type="pres">
      <dgm:prSet presAssocID="{3564E6B4-4885-442E-8827-8A0B27595260}" presName="childText" presStyleLbl="conFgAcc1" presStyleIdx="0" presStyleCnt="2">
        <dgm:presLayoutVars>
          <dgm:bulletEnabled val="1"/>
        </dgm:presLayoutVars>
      </dgm:prSet>
      <dgm:spPr/>
    </dgm:pt>
    <dgm:pt modelId="{26652A19-4544-CC4D-9D2E-F26CDF9A48EC}" type="pres">
      <dgm:prSet presAssocID="{4333BDEE-E3AC-4148-ABF1-3BC26A4D34E4}" presName="spaceBetweenRectangles" presStyleCnt="0"/>
      <dgm:spPr/>
    </dgm:pt>
    <dgm:pt modelId="{1EBFF9B4-64A0-5A46-B998-AA206B44BCC2}" type="pres">
      <dgm:prSet presAssocID="{89BB344E-D086-4DB5-886F-62362B49FE0D}" presName="parentLin" presStyleCnt="0"/>
      <dgm:spPr/>
    </dgm:pt>
    <dgm:pt modelId="{C79F639E-D68A-B24E-9FF3-DAF832E4EF64}" type="pres">
      <dgm:prSet presAssocID="{89BB344E-D086-4DB5-886F-62362B49FE0D}" presName="parentLeftMargin" presStyleLbl="node1" presStyleIdx="0" presStyleCnt="2"/>
      <dgm:spPr/>
    </dgm:pt>
    <dgm:pt modelId="{F3EB8992-183D-BF44-8779-797EE0CEDFD8}" type="pres">
      <dgm:prSet presAssocID="{89BB344E-D086-4DB5-886F-62362B49FE0D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1684EA12-29F9-3C49-83A4-678013AEF988}" type="pres">
      <dgm:prSet presAssocID="{89BB344E-D086-4DB5-886F-62362B49FE0D}" presName="negativeSpace" presStyleCnt="0"/>
      <dgm:spPr/>
    </dgm:pt>
    <dgm:pt modelId="{B3F767F2-0319-4B47-A04A-F76E70D9E1AE}" type="pres">
      <dgm:prSet presAssocID="{89BB344E-D086-4DB5-886F-62362B49FE0D}" presName="childText" presStyleLbl="conFgAcc1" presStyleIdx="1" presStyleCnt="2" custLinFactNeighborX="11802" custLinFactNeighborY="51047">
        <dgm:presLayoutVars>
          <dgm:bulletEnabled val="1"/>
        </dgm:presLayoutVars>
      </dgm:prSet>
      <dgm:spPr/>
    </dgm:pt>
  </dgm:ptLst>
  <dgm:cxnLst>
    <dgm:cxn modelId="{7D027419-B887-5546-AF9C-FBA7CE1E6CB2}" type="presOf" srcId="{BABC6258-1873-4181-B63C-4761072A282E}" destId="{71A1873A-CE6C-6F4B-B150-668D4063C6E8}" srcOrd="0" destOrd="0" presId="urn:microsoft.com/office/officeart/2005/8/layout/list1"/>
    <dgm:cxn modelId="{B37D8291-B0C1-BD41-86D6-87C5BEDFDDE0}" type="presOf" srcId="{3564E6B4-4885-442E-8827-8A0B27595260}" destId="{A3F3EB01-077F-B943-ACE8-35A384E7A0A5}" srcOrd="1" destOrd="0" presId="urn:microsoft.com/office/officeart/2005/8/layout/list1"/>
    <dgm:cxn modelId="{DF128493-A173-7642-8F2B-4E4E96DD89FC}" type="presOf" srcId="{3564E6B4-4885-442E-8827-8A0B27595260}" destId="{F7EEFA2E-B725-5547-9478-0CE060664F3E}" srcOrd="0" destOrd="0" presId="urn:microsoft.com/office/officeart/2005/8/layout/list1"/>
    <dgm:cxn modelId="{9B87C7BB-CB43-4396-95BC-689305D64D0C}" srcId="{BABC6258-1873-4181-B63C-4761072A282E}" destId="{3564E6B4-4885-442E-8827-8A0B27595260}" srcOrd="0" destOrd="0" parTransId="{E6CFD35C-9858-4AA5-ADE8-8E81BFEDE573}" sibTransId="{4333BDEE-E3AC-4148-ABF1-3BC26A4D34E4}"/>
    <dgm:cxn modelId="{764FB4D1-D082-4FA9-908B-FE48C72E65B1}" srcId="{BABC6258-1873-4181-B63C-4761072A282E}" destId="{89BB344E-D086-4DB5-886F-62362B49FE0D}" srcOrd="1" destOrd="0" parTransId="{AF091472-71D1-4749-B3AF-758590CE9E7F}" sibTransId="{724621BC-5D48-48B2-B7F8-3D5EFAB60CE5}"/>
    <dgm:cxn modelId="{0F3F56DA-593A-7F41-AE81-F82BDF4DE51A}" type="presOf" srcId="{89BB344E-D086-4DB5-886F-62362B49FE0D}" destId="{F3EB8992-183D-BF44-8779-797EE0CEDFD8}" srcOrd="1" destOrd="0" presId="urn:microsoft.com/office/officeart/2005/8/layout/list1"/>
    <dgm:cxn modelId="{C32DCFE6-FBF5-5D47-B3D5-1A0CAF943263}" type="presOf" srcId="{89BB344E-D086-4DB5-886F-62362B49FE0D}" destId="{C79F639E-D68A-B24E-9FF3-DAF832E4EF64}" srcOrd="0" destOrd="0" presId="urn:microsoft.com/office/officeart/2005/8/layout/list1"/>
    <dgm:cxn modelId="{A3988227-57B6-8244-9C18-46BDB9DC5A43}" type="presParOf" srcId="{71A1873A-CE6C-6F4B-B150-668D4063C6E8}" destId="{094E899E-6470-8F46-85C0-9D7B7F67C2FD}" srcOrd="0" destOrd="0" presId="urn:microsoft.com/office/officeart/2005/8/layout/list1"/>
    <dgm:cxn modelId="{34B21FC0-15B8-654C-B5F2-EBEEBEE0D5F7}" type="presParOf" srcId="{094E899E-6470-8F46-85C0-9D7B7F67C2FD}" destId="{F7EEFA2E-B725-5547-9478-0CE060664F3E}" srcOrd="0" destOrd="0" presId="urn:microsoft.com/office/officeart/2005/8/layout/list1"/>
    <dgm:cxn modelId="{4287345A-6EE7-5D49-960F-2357733E9F4F}" type="presParOf" srcId="{094E899E-6470-8F46-85C0-9D7B7F67C2FD}" destId="{A3F3EB01-077F-B943-ACE8-35A384E7A0A5}" srcOrd="1" destOrd="0" presId="urn:microsoft.com/office/officeart/2005/8/layout/list1"/>
    <dgm:cxn modelId="{558D35A5-7239-D640-8658-262598055E01}" type="presParOf" srcId="{71A1873A-CE6C-6F4B-B150-668D4063C6E8}" destId="{077AE18B-544F-8947-A3C1-B1B5E735127C}" srcOrd="1" destOrd="0" presId="urn:microsoft.com/office/officeart/2005/8/layout/list1"/>
    <dgm:cxn modelId="{80EE7276-F22F-7546-83A1-DFED52EE7DFB}" type="presParOf" srcId="{71A1873A-CE6C-6F4B-B150-668D4063C6E8}" destId="{FBCE0E77-D4D8-FD4B-95E9-0472592E7C55}" srcOrd="2" destOrd="0" presId="urn:microsoft.com/office/officeart/2005/8/layout/list1"/>
    <dgm:cxn modelId="{324D84CA-2BDE-B944-80F2-1791ECB52CC8}" type="presParOf" srcId="{71A1873A-CE6C-6F4B-B150-668D4063C6E8}" destId="{26652A19-4544-CC4D-9D2E-F26CDF9A48EC}" srcOrd="3" destOrd="0" presId="urn:microsoft.com/office/officeart/2005/8/layout/list1"/>
    <dgm:cxn modelId="{F3CDF467-0E0D-534E-8CED-98FE4333C9AD}" type="presParOf" srcId="{71A1873A-CE6C-6F4B-B150-668D4063C6E8}" destId="{1EBFF9B4-64A0-5A46-B998-AA206B44BCC2}" srcOrd="4" destOrd="0" presId="urn:microsoft.com/office/officeart/2005/8/layout/list1"/>
    <dgm:cxn modelId="{07E2E545-CABE-134E-936C-027A000095D2}" type="presParOf" srcId="{1EBFF9B4-64A0-5A46-B998-AA206B44BCC2}" destId="{C79F639E-D68A-B24E-9FF3-DAF832E4EF64}" srcOrd="0" destOrd="0" presId="urn:microsoft.com/office/officeart/2005/8/layout/list1"/>
    <dgm:cxn modelId="{59FF4BA8-0E27-F34D-B4C4-9F0FFC593EC5}" type="presParOf" srcId="{1EBFF9B4-64A0-5A46-B998-AA206B44BCC2}" destId="{F3EB8992-183D-BF44-8779-797EE0CEDFD8}" srcOrd="1" destOrd="0" presId="urn:microsoft.com/office/officeart/2005/8/layout/list1"/>
    <dgm:cxn modelId="{E84B6C46-CD53-CB48-A5C9-4D22FCF35F17}" type="presParOf" srcId="{71A1873A-CE6C-6F4B-B150-668D4063C6E8}" destId="{1684EA12-29F9-3C49-83A4-678013AEF988}" srcOrd="5" destOrd="0" presId="urn:microsoft.com/office/officeart/2005/8/layout/list1"/>
    <dgm:cxn modelId="{B4658F16-DD89-D54D-A6D9-9B6A3A5DFD6E}" type="presParOf" srcId="{71A1873A-CE6C-6F4B-B150-668D4063C6E8}" destId="{B3F767F2-0319-4B47-A04A-F76E70D9E1AE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EBD1210-4F13-4345-BDA8-A8BEA3EBF7B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B4A264-1E37-4FEF-8DA5-4049394A71C3}">
      <dgm:prSet/>
      <dgm:spPr/>
      <dgm:t>
        <a:bodyPr/>
        <a:lstStyle/>
        <a:p>
          <a:r>
            <a:rPr lang="en-US" dirty="0"/>
            <a:t>Free of Charge  </a:t>
          </a:r>
        </a:p>
      </dgm:t>
    </dgm:pt>
    <dgm:pt modelId="{2A869EBF-E653-4878-9331-65BA4AB5E342}" type="parTrans" cxnId="{DF3F4310-298D-4142-BBF5-A083CC1C4CC0}">
      <dgm:prSet/>
      <dgm:spPr/>
      <dgm:t>
        <a:bodyPr/>
        <a:lstStyle/>
        <a:p>
          <a:endParaRPr lang="en-US"/>
        </a:p>
      </dgm:t>
    </dgm:pt>
    <dgm:pt modelId="{7C9B2DB5-66AB-4EA0-AB7B-865C7BC3694A}" type="sibTrans" cxnId="{DF3F4310-298D-4142-BBF5-A083CC1C4CC0}">
      <dgm:prSet/>
      <dgm:spPr/>
      <dgm:t>
        <a:bodyPr/>
        <a:lstStyle/>
        <a:p>
          <a:endParaRPr lang="en-US"/>
        </a:p>
      </dgm:t>
    </dgm:pt>
    <dgm:pt modelId="{7BB626C4-48FA-4B03-8EE0-9BDDCD2CF79F}">
      <dgm:prSet/>
      <dgm:spPr/>
      <dgm:t>
        <a:bodyPr/>
        <a:lstStyle/>
        <a:p>
          <a:r>
            <a:rPr lang="en-US" dirty="0"/>
            <a:t>Experience a traditional instrument </a:t>
          </a:r>
        </a:p>
      </dgm:t>
    </dgm:pt>
    <dgm:pt modelId="{B1CFB2F5-872D-4F50-B4E1-76CCD947D9B8}" type="parTrans" cxnId="{EFA41AE6-C3E0-4E45-91B9-08CE63488270}">
      <dgm:prSet/>
      <dgm:spPr/>
      <dgm:t>
        <a:bodyPr/>
        <a:lstStyle/>
        <a:p>
          <a:endParaRPr lang="en-US"/>
        </a:p>
      </dgm:t>
    </dgm:pt>
    <dgm:pt modelId="{B3370ABC-3BFE-4855-9F6C-B9EF29AB2ED8}" type="sibTrans" cxnId="{EFA41AE6-C3E0-4E45-91B9-08CE63488270}">
      <dgm:prSet/>
      <dgm:spPr/>
      <dgm:t>
        <a:bodyPr/>
        <a:lstStyle/>
        <a:p>
          <a:endParaRPr lang="en-US"/>
        </a:p>
      </dgm:t>
    </dgm:pt>
    <dgm:pt modelId="{13BEF121-818C-4E1C-8A8C-C6B001E15662}">
      <dgm:prSet/>
      <dgm:spPr/>
      <dgm:t>
        <a:bodyPr/>
        <a:lstStyle/>
        <a:p>
          <a:r>
            <a:rPr lang="en-US" dirty="0"/>
            <a:t>Learn more about Malay music culture</a:t>
          </a:r>
        </a:p>
      </dgm:t>
    </dgm:pt>
    <dgm:pt modelId="{97A0D201-2C47-474D-AD3B-B1D3189D7480}" type="parTrans" cxnId="{3A366A7B-A617-4E89-A501-A7C45B66404C}">
      <dgm:prSet/>
      <dgm:spPr/>
      <dgm:t>
        <a:bodyPr/>
        <a:lstStyle/>
        <a:p>
          <a:endParaRPr lang="en-US"/>
        </a:p>
      </dgm:t>
    </dgm:pt>
    <dgm:pt modelId="{AC5EABE0-255D-4C9D-8AE0-68F0994332E1}" type="sibTrans" cxnId="{3A366A7B-A617-4E89-A501-A7C45B66404C}">
      <dgm:prSet/>
      <dgm:spPr/>
      <dgm:t>
        <a:bodyPr/>
        <a:lstStyle/>
        <a:p>
          <a:endParaRPr lang="en-US"/>
        </a:p>
      </dgm:t>
    </dgm:pt>
    <dgm:pt modelId="{1AD047B6-9AE4-4B8F-9B43-6506A90963CA}">
      <dgm:prSet/>
      <dgm:spPr/>
      <dgm:t>
        <a:bodyPr/>
        <a:lstStyle/>
        <a:p>
          <a:r>
            <a:rPr lang="en-US" dirty="0"/>
            <a:t>Try creating Malay folk song </a:t>
          </a:r>
        </a:p>
      </dgm:t>
    </dgm:pt>
    <dgm:pt modelId="{2E44741F-6406-4FF8-81DE-9721A15C83A4}" type="parTrans" cxnId="{1D4E479C-AF18-4696-804D-DCE43378BD25}">
      <dgm:prSet/>
      <dgm:spPr/>
      <dgm:t>
        <a:bodyPr/>
        <a:lstStyle/>
        <a:p>
          <a:endParaRPr lang="en-US"/>
        </a:p>
      </dgm:t>
    </dgm:pt>
    <dgm:pt modelId="{A3A45460-852A-401F-B881-8272C80AA3E6}" type="sibTrans" cxnId="{1D4E479C-AF18-4696-804D-DCE43378BD25}">
      <dgm:prSet/>
      <dgm:spPr/>
      <dgm:t>
        <a:bodyPr/>
        <a:lstStyle/>
        <a:p>
          <a:endParaRPr lang="en-US"/>
        </a:p>
      </dgm:t>
    </dgm:pt>
    <dgm:pt modelId="{0BF12EA5-44E1-6D4C-9AB2-6EBFD2DC0FFB}" type="pres">
      <dgm:prSet presAssocID="{1EBD1210-4F13-4345-BDA8-A8BEA3EBF7BB}" presName="linear" presStyleCnt="0">
        <dgm:presLayoutVars>
          <dgm:animLvl val="lvl"/>
          <dgm:resizeHandles val="exact"/>
        </dgm:presLayoutVars>
      </dgm:prSet>
      <dgm:spPr/>
    </dgm:pt>
    <dgm:pt modelId="{6B0A1C6D-4AB0-4F46-B590-A9F259BB352E}" type="pres">
      <dgm:prSet presAssocID="{91B4A264-1E37-4FEF-8DA5-4049394A71C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77CC231-E96D-1E49-8B67-A75F4CD16A45}" type="pres">
      <dgm:prSet presAssocID="{7C9B2DB5-66AB-4EA0-AB7B-865C7BC3694A}" presName="spacer" presStyleCnt="0"/>
      <dgm:spPr/>
    </dgm:pt>
    <dgm:pt modelId="{4CB0F901-04F6-4547-BEDD-D5488169AB86}" type="pres">
      <dgm:prSet presAssocID="{7BB626C4-48FA-4B03-8EE0-9BDDCD2CF79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DC853B0-CE0F-0E49-B0C4-05363B23E8B9}" type="pres">
      <dgm:prSet presAssocID="{B3370ABC-3BFE-4855-9F6C-B9EF29AB2ED8}" presName="spacer" presStyleCnt="0"/>
      <dgm:spPr/>
    </dgm:pt>
    <dgm:pt modelId="{98BF9FA5-CA8C-114B-B755-BAFEDE8DC51B}" type="pres">
      <dgm:prSet presAssocID="{13BEF121-818C-4E1C-8A8C-C6B001E1566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7907E27-B0A5-2241-81D9-82EAC268319E}" type="pres">
      <dgm:prSet presAssocID="{AC5EABE0-255D-4C9D-8AE0-68F0994332E1}" presName="spacer" presStyleCnt="0"/>
      <dgm:spPr/>
    </dgm:pt>
    <dgm:pt modelId="{2F9CBCF7-B31C-344E-86BE-F7C5D1C1651A}" type="pres">
      <dgm:prSet presAssocID="{1AD047B6-9AE4-4B8F-9B43-6506A90963C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C15D30B-8E72-9F4E-9CCC-E5961CCD4E22}" type="presOf" srcId="{91B4A264-1E37-4FEF-8DA5-4049394A71C3}" destId="{6B0A1C6D-4AB0-4F46-B590-A9F259BB352E}" srcOrd="0" destOrd="0" presId="urn:microsoft.com/office/officeart/2005/8/layout/vList2"/>
    <dgm:cxn modelId="{DF3F4310-298D-4142-BBF5-A083CC1C4CC0}" srcId="{1EBD1210-4F13-4345-BDA8-A8BEA3EBF7BB}" destId="{91B4A264-1E37-4FEF-8DA5-4049394A71C3}" srcOrd="0" destOrd="0" parTransId="{2A869EBF-E653-4878-9331-65BA4AB5E342}" sibTransId="{7C9B2DB5-66AB-4EA0-AB7B-865C7BC3694A}"/>
    <dgm:cxn modelId="{5CB9C069-9EDB-4443-B18C-0AEEFAD13BF5}" type="presOf" srcId="{1AD047B6-9AE4-4B8F-9B43-6506A90963CA}" destId="{2F9CBCF7-B31C-344E-86BE-F7C5D1C1651A}" srcOrd="0" destOrd="0" presId="urn:microsoft.com/office/officeart/2005/8/layout/vList2"/>
    <dgm:cxn modelId="{3A366A7B-A617-4E89-A501-A7C45B66404C}" srcId="{1EBD1210-4F13-4345-BDA8-A8BEA3EBF7BB}" destId="{13BEF121-818C-4E1C-8A8C-C6B001E15662}" srcOrd="2" destOrd="0" parTransId="{97A0D201-2C47-474D-AD3B-B1D3189D7480}" sibTransId="{AC5EABE0-255D-4C9D-8AE0-68F0994332E1}"/>
    <dgm:cxn modelId="{1D4E479C-AF18-4696-804D-DCE43378BD25}" srcId="{1EBD1210-4F13-4345-BDA8-A8BEA3EBF7BB}" destId="{1AD047B6-9AE4-4B8F-9B43-6506A90963CA}" srcOrd="3" destOrd="0" parTransId="{2E44741F-6406-4FF8-81DE-9721A15C83A4}" sibTransId="{A3A45460-852A-401F-B881-8272C80AA3E6}"/>
    <dgm:cxn modelId="{572D579F-DF35-3C48-8C33-3CBF921D5C45}" type="presOf" srcId="{1EBD1210-4F13-4345-BDA8-A8BEA3EBF7BB}" destId="{0BF12EA5-44E1-6D4C-9AB2-6EBFD2DC0FFB}" srcOrd="0" destOrd="0" presId="urn:microsoft.com/office/officeart/2005/8/layout/vList2"/>
    <dgm:cxn modelId="{49FCE0C9-5A68-EB4E-9B5B-88C152C8BC35}" type="presOf" srcId="{7BB626C4-48FA-4B03-8EE0-9BDDCD2CF79F}" destId="{4CB0F901-04F6-4547-BEDD-D5488169AB86}" srcOrd="0" destOrd="0" presId="urn:microsoft.com/office/officeart/2005/8/layout/vList2"/>
    <dgm:cxn modelId="{EFA41AE6-C3E0-4E45-91B9-08CE63488270}" srcId="{1EBD1210-4F13-4345-BDA8-A8BEA3EBF7BB}" destId="{7BB626C4-48FA-4B03-8EE0-9BDDCD2CF79F}" srcOrd="1" destOrd="0" parTransId="{B1CFB2F5-872D-4F50-B4E1-76CCD947D9B8}" sibTransId="{B3370ABC-3BFE-4855-9F6C-B9EF29AB2ED8}"/>
    <dgm:cxn modelId="{FCF55BEB-562C-4943-938E-AFAADE4E56DE}" type="presOf" srcId="{13BEF121-818C-4E1C-8A8C-C6B001E15662}" destId="{98BF9FA5-CA8C-114B-B755-BAFEDE8DC51B}" srcOrd="0" destOrd="0" presId="urn:microsoft.com/office/officeart/2005/8/layout/vList2"/>
    <dgm:cxn modelId="{7B50D63F-2378-3A46-A31D-C497C45E0D1F}" type="presParOf" srcId="{0BF12EA5-44E1-6D4C-9AB2-6EBFD2DC0FFB}" destId="{6B0A1C6D-4AB0-4F46-B590-A9F259BB352E}" srcOrd="0" destOrd="0" presId="urn:microsoft.com/office/officeart/2005/8/layout/vList2"/>
    <dgm:cxn modelId="{6189396E-29B8-0044-8C45-2799DBE61425}" type="presParOf" srcId="{0BF12EA5-44E1-6D4C-9AB2-6EBFD2DC0FFB}" destId="{C77CC231-E96D-1E49-8B67-A75F4CD16A45}" srcOrd="1" destOrd="0" presId="urn:microsoft.com/office/officeart/2005/8/layout/vList2"/>
    <dgm:cxn modelId="{E123417D-BD13-0740-A26B-1E6388013B78}" type="presParOf" srcId="{0BF12EA5-44E1-6D4C-9AB2-6EBFD2DC0FFB}" destId="{4CB0F901-04F6-4547-BEDD-D5488169AB86}" srcOrd="2" destOrd="0" presId="urn:microsoft.com/office/officeart/2005/8/layout/vList2"/>
    <dgm:cxn modelId="{3E81094F-3846-0C44-8582-E43058561FBA}" type="presParOf" srcId="{0BF12EA5-44E1-6D4C-9AB2-6EBFD2DC0FFB}" destId="{4DC853B0-CE0F-0E49-B0C4-05363B23E8B9}" srcOrd="3" destOrd="0" presId="urn:microsoft.com/office/officeart/2005/8/layout/vList2"/>
    <dgm:cxn modelId="{9F4B5F93-F8CF-4449-8308-DA9074490E9A}" type="presParOf" srcId="{0BF12EA5-44E1-6D4C-9AB2-6EBFD2DC0FFB}" destId="{98BF9FA5-CA8C-114B-B755-BAFEDE8DC51B}" srcOrd="4" destOrd="0" presId="urn:microsoft.com/office/officeart/2005/8/layout/vList2"/>
    <dgm:cxn modelId="{B2BA913E-8B6C-4E4B-9383-E345182E0790}" type="presParOf" srcId="{0BF12EA5-44E1-6D4C-9AB2-6EBFD2DC0FFB}" destId="{27907E27-B0A5-2241-81D9-82EAC268319E}" srcOrd="5" destOrd="0" presId="urn:microsoft.com/office/officeart/2005/8/layout/vList2"/>
    <dgm:cxn modelId="{4D5D9561-9683-6440-BA0D-16D8C17D39B2}" type="presParOf" srcId="{0BF12EA5-44E1-6D4C-9AB2-6EBFD2DC0FFB}" destId="{2F9CBCF7-B31C-344E-86BE-F7C5D1C1651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F5D8EB-4175-40D7-9D10-5CEFC4C8FB96}">
      <dsp:nvSpPr>
        <dsp:cNvPr id="0" name=""/>
        <dsp:cNvSpPr/>
      </dsp:nvSpPr>
      <dsp:spPr>
        <a:xfrm>
          <a:off x="662544" y="473027"/>
          <a:ext cx="1990125" cy="19901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D96756-3F0E-42BA-908D-7A524D18B9EC}">
      <dsp:nvSpPr>
        <dsp:cNvPr id="0" name=""/>
        <dsp:cNvSpPr/>
      </dsp:nvSpPr>
      <dsp:spPr>
        <a:xfrm>
          <a:off x="1086669" y="897152"/>
          <a:ext cx="1141874" cy="11418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78AC0E-9390-4FDF-AFAF-23AF1C6BBACA}">
      <dsp:nvSpPr>
        <dsp:cNvPr id="0" name=""/>
        <dsp:cNvSpPr/>
      </dsp:nvSpPr>
      <dsp:spPr>
        <a:xfrm>
          <a:off x="26357" y="308302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1. Brand purpose </a:t>
          </a:r>
        </a:p>
      </dsp:txBody>
      <dsp:txXfrm>
        <a:off x="26357" y="3083027"/>
        <a:ext cx="3262500" cy="720000"/>
      </dsp:txXfrm>
    </dsp:sp>
    <dsp:sp modelId="{C1DB3B2D-ECBB-4838-A4E3-B63F3B32058D}">
      <dsp:nvSpPr>
        <dsp:cNvPr id="0" name=""/>
        <dsp:cNvSpPr/>
      </dsp:nvSpPr>
      <dsp:spPr>
        <a:xfrm>
          <a:off x="4495982" y="473027"/>
          <a:ext cx="1990125" cy="19901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75323D-D47F-4DC4-A280-9F26E6D77C3F}">
      <dsp:nvSpPr>
        <dsp:cNvPr id="0" name=""/>
        <dsp:cNvSpPr/>
      </dsp:nvSpPr>
      <dsp:spPr>
        <a:xfrm>
          <a:off x="4920107" y="897152"/>
          <a:ext cx="1141874" cy="114187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C45F90-48D4-40B1-8C1F-89A38AA9B3CD}">
      <dsp:nvSpPr>
        <dsp:cNvPr id="0" name=""/>
        <dsp:cNvSpPr/>
      </dsp:nvSpPr>
      <dsp:spPr>
        <a:xfrm>
          <a:off x="3859795" y="308302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2. Build my brand strategy </a:t>
          </a:r>
        </a:p>
      </dsp:txBody>
      <dsp:txXfrm>
        <a:off x="3859795" y="3083027"/>
        <a:ext cx="3262500" cy="720000"/>
      </dsp:txXfrm>
    </dsp:sp>
    <dsp:sp modelId="{69FE6FA8-A983-444A-8899-D0998F0FB829}">
      <dsp:nvSpPr>
        <dsp:cNvPr id="0" name=""/>
        <dsp:cNvSpPr/>
      </dsp:nvSpPr>
      <dsp:spPr>
        <a:xfrm>
          <a:off x="8329420" y="473027"/>
          <a:ext cx="1990125" cy="19901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5D48D6-4EFF-4319-8A88-77A028ECF21B}">
      <dsp:nvSpPr>
        <dsp:cNvPr id="0" name=""/>
        <dsp:cNvSpPr/>
      </dsp:nvSpPr>
      <dsp:spPr>
        <a:xfrm>
          <a:off x="8753545" y="897152"/>
          <a:ext cx="1141874" cy="114187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C4E638-CA79-4BD2-93FA-5B817C164D78}">
      <dsp:nvSpPr>
        <dsp:cNvPr id="0" name=""/>
        <dsp:cNvSpPr/>
      </dsp:nvSpPr>
      <dsp:spPr>
        <a:xfrm>
          <a:off x="7693232" y="3083027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300" kern="1200"/>
            <a:t>3. Marketing strategy </a:t>
          </a:r>
        </a:p>
      </dsp:txBody>
      <dsp:txXfrm>
        <a:off x="7693232" y="3083027"/>
        <a:ext cx="32625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D05A9-20C4-42B9-B6D7-D94E824AC667}">
      <dsp:nvSpPr>
        <dsp:cNvPr id="0" name=""/>
        <dsp:cNvSpPr/>
      </dsp:nvSpPr>
      <dsp:spPr>
        <a:xfrm>
          <a:off x="772957" y="1086057"/>
          <a:ext cx="1068246" cy="106824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FF164A-80F2-4E51-8456-D904A36D9515}">
      <dsp:nvSpPr>
        <dsp:cNvPr id="0" name=""/>
        <dsp:cNvSpPr/>
      </dsp:nvSpPr>
      <dsp:spPr>
        <a:xfrm>
          <a:off x="120140" y="2469997"/>
          <a:ext cx="23738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is this? </a:t>
          </a:r>
        </a:p>
      </dsp:txBody>
      <dsp:txXfrm>
        <a:off x="120140" y="2469997"/>
        <a:ext cx="2373880" cy="720000"/>
      </dsp:txXfrm>
    </dsp:sp>
    <dsp:sp modelId="{D9EC1512-82F1-417B-AEA5-2D8CF5EF0482}">
      <dsp:nvSpPr>
        <dsp:cNvPr id="0" name=""/>
        <dsp:cNvSpPr/>
      </dsp:nvSpPr>
      <dsp:spPr>
        <a:xfrm>
          <a:off x="3562266" y="1086057"/>
          <a:ext cx="1068246" cy="106824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071DAC-63E5-4ECE-ADBC-76AE6059AC81}">
      <dsp:nvSpPr>
        <dsp:cNvPr id="0" name=""/>
        <dsp:cNvSpPr/>
      </dsp:nvSpPr>
      <dsp:spPr>
        <a:xfrm>
          <a:off x="2909449" y="2469997"/>
          <a:ext cx="23738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What can we do with it? How to play? </a:t>
          </a:r>
        </a:p>
      </dsp:txBody>
      <dsp:txXfrm>
        <a:off x="2909449" y="2469997"/>
        <a:ext cx="2373880" cy="720000"/>
      </dsp:txXfrm>
    </dsp:sp>
    <dsp:sp modelId="{7013F499-94C7-4BBE-BF55-295AA65476F1}">
      <dsp:nvSpPr>
        <dsp:cNvPr id="0" name=""/>
        <dsp:cNvSpPr/>
      </dsp:nvSpPr>
      <dsp:spPr>
        <a:xfrm>
          <a:off x="6351576" y="1086057"/>
          <a:ext cx="1068246" cy="106824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7E876C-73E5-4B8F-961B-9BECFC5A2917}">
      <dsp:nvSpPr>
        <dsp:cNvPr id="0" name=""/>
        <dsp:cNvSpPr/>
      </dsp:nvSpPr>
      <dsp:spPr>
        <a:xfrm>
          <a:off x="5698759" y="2469997"/>
          <a:ext cx="23738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Benefit of this instrument. </a:t>
          </a:r>
        </a:p>
      </dsp:txBody>
      <dsp:txXfrm>
        <a:off x="5698759" y="2469997"/>
        <a:ext cx="2373880" cy="720000"/>
      </dsp:txXfrm>
    </dsp:sp>
    <dsp:sp modelId="{70EC99A4-2C20-4482-9C2A-37FB37A96DE3}">
      <dsp:nvSpPr>
        <dsp:cNvPr id="0" name=""/>
        <dsp:cNvSpPr/>
      </dsp:nvSpPr>
      <dsp:spPr>
        <a:xfrm>
          <a:off x="9140886" y="1086057"/>
          <a:ext cx="1068246" cy="106824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3CB215-055B-44B5-B721-C3275181E154}">
      <dsp:nvSpPr>
        <dsp:cNvPr id="0" name=""/>
        <dsp:cNvSpPr/>
      </dsp:nvSpPr>
      <dsp:spPr>
        <a:xfrm>
          <a:off x="8488069" y="2469997"/>
          <a:ext cx="237388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Why we create this? </a:t>
          </a:r>
        </a:p>
      </dsp:txBody>
      <dsp:txXfrm>
        <a:off x="8488069" y="2469997"/>
        <a:ext cx="237388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8EA69C-23B6-4317-ADC1-0A1DAC6F9949}">
      <dsp:nvSpPr>
        <dsp:cNvPr id="0" name=""/>
        <dsp:cNvSpPr/>
      </dsp:nvSpPr>
      <dsp:spPr>
        <a:xfrm>
          <a:off x="0" y="3340"/>
          <a:ext cx="10982090" cy="7115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6D31B-9807-4344-9F81-FBA08D4B770D}">
      <dsp:nvSpPr>
        <dsp:cNvPr id="0" name=""/>
        <dsp:cNvSpPr/>
      </dsp:nvSpPr>
      <dsp:spPr>
        <a:xfrm>
          <a:off x="215247" y="163442"/>
          <a:ext cx="391359" cy="39135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66D007-B122-475A-BB39-0615F685B7AF}">
      <dsp:nvSpPr>
        <dsp:cNvPr id="0" name=""/>
        <dsp:cNvSpPr/>
      </dsp:nvSpPr>
      <dsp:spPr>
        <a:xfrm>
          <a:off x="821854" y="3340"/>
          <a:ext cx="10160235" cy="711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07" tIns="75307" rIns="75307" bIns="7530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Vision: To bring new sound to everyone </a:t>
          </a:r>
        </a:p>
      </dsp:txBody>
      <dsp:txXfrm>
        <a:off x="821854" y="3340"/>
        <a:ext cx="10160235" cy="711562"/>
      </dsp:txXfrm>
    </dsp:sp>
    <dsp:sp modelId="{FF4DAB27-C7E5-422A-9B02-8A974A9DA366}">
      <dsp:nvSpPr>
        <dsp:cNvPr id="0" name=""/>
        <dsp:cNvSpPr/>
      </dsp:nvSpPr>
      <dsp:spPr>
        <a:xfrm>
          <a:off x="0" y="892793"/>
          <a:ext cx="10982090" cy="7115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3E8F8-ACF1-409B-92C5-AF97CC50B1D4}">
      <dsp:nvSpPr>
        <dsp:cNvPr id="0" name=""/>
        <dsp:cNvSpPr/>
      </dsp:nvSpPr>
      <dsp:spPr>
        <a:xfrm>
          <a:off x="215247" y="1052895"/>
          <a:ext cx="391359" cy="39135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AAC2B2-BDFA-4901-BCED-DF2ECEBC783D}">
      <dsp:nvSpPr>
        <dsp:cNvPr id="0" name=""/>
        <dsp:cNvSpPr/>
      </dsp:nvSpPr>
      <dsp:spPr>
        <a:xfrm>
          <a:off x="821854" y="892793"/>
          <a:ext cx="10160235" cy="711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07" tIns="75307" rIns="75307" bIns="7530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Mission: By providing unique sampler sound </a:t>
          </a:r>
        </a:p>
      </dsp:txBody>
      <dsp:txXfrm>
        <a:off x="821854" y="892793"/>
        <a:ext cx="10160235" cy="711562"/>
      </dsp:txXfrm>
    </dsp:sp>
    <dsp:sp modelId="{470EE4B2-CFD1-4972-A25C-5518261CC92F}">
      <dsp:nvSpPr>
        <dsp:cNvPr id="0" name=""/>
        <dsp:cNvSpPr/>
      </dsp:nvSpPr>
      <dsp:spPr>
        <a:xfrm>
          <a:off x="0" y="1782246"/>
          <a:ext cx="10982090" cy="7115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388718-2A5B-4F52-BDB9-0D46BDA7359C}">
      <dsp:nvSpPr>
        <dsp:cNvPr id="0" name=""/>
        <dsp:cNvSpPr/>
      </dsp:nvSpPr>
      <dsp:spPr>
        <a:xfrm>
          <a:off x="215247" y="1942347"/>
          <a:ext cx="391359" cy="39135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1A34BD-C22D-4EDB-92FA-E9EBC588D29D}">
      <dsp:nvSpPr>
        <dsp:cNvPr id="0" name=""/>
        <dsp:cNvSpPr/>
      </dsp:nvSpPr>
      <dsp:spPr>
        <a:xfrm>
          <a:off x="821854" y="1782246"/>
          <a:ext cx="10160235" cy="711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07" tIns="75307" rIns="75307" bIns="7530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Name: Angklung sampler instrument </a:t>
          </a:r>
        </a:p>
      </dsp:txBody>
      <dsp:txXfrm>
        <a:off x="821854" y="1782246"/>
        <a:ext cx="10160235" cy="711562"/>
      </dsp:txXfrm>
    </dsp:sp>
    <dsp:sp modelId="{E05AE216-E579-4944-94E9-499EE21CD285}">
      <dsp:nvSpPr>
        <dsp:cNvPr id="0" name=""/>
        <dsp:cNvSpPr/>
      </dsp:nvSpPr>
      <dsp:spPr>
        <a:xfrm>
          <a:off x="0" y="2671699"/>
          <a:ext cx="10982090" cy="7115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6B21BB-7831-4BDB-9F38-90A41E40C346}">
      <dsp:nvSpPr>
        <dsp:cNvPr id="0" name=""/>
        <dsp:cNvSpPr/>
      </dsp:nvSpPr>
      <dsp:spPr>
        <a:xfrm>
          <a:off x="215247" y="2831800"/>
          <a:ext cx="391359" cy="39135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3FEFE8-D6E9-4177-985A-F54BE8EF1EA8}">
      <dsp:nvSpPr>
        <dsp:cNvPr id="0" name=""/>
        <dsp:cNvSpPr/>
      </dsp:nvSpPr>
      <dsp:spPr>
        <a:xfrm>
          <a:off x="821854" y="2671699"/>
          <a:ext cx="10160235" cy="711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07" tIns="75307" rIns="75307" bIns="7530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Logo </a:t>
          </a:r>
        </a:p>
      </dsp:txBody>
      <dsp:txXfrm>
        <a:off x="821854" y="2671699"/>
        <a:ext cx="10160235" cy="711562"/>
      </dsp:txXfrm>
    </dsp:sp>
    <dsp:sp modelId="{63AAF877-1ED8-41ED-9F28-C3C8A4ECA9DB}">
      <dsp:nvSpPr>
        <dsp:cNvPr id="0" name=""/>
        <dsp:cNvSpPr/>
      </dsp:nvSpPr>
      <dsp:spPr>
        <a:xfrm>
          <a:off x="0" y="3561152"/>
          <a:ext cx="10982090" cy="71156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CA7E3-0DC4-470E-A628-FB0A10A0A1F3}">
      <dsp:nvSpPr>
        <dsp:cNvPr id="0" name=""/>
        <dsp:cNvSpPr/>
      </dsp:nvSpPr>
      <dsp:spPr>
        <a:xfrm>
          <a:off x="215247" y="3721253"/>
          <a:ext cx="391359" cy="39135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09107B-74A9-436A-B57F-55888058349C}">
      <dsp:nvSpPr>
        <dsp:cNvPr id="0" name=""/>
        <dsp:cNvSpPr/>
      </dsp:nvSpPr>
      <dsp:spPr>
        <a:xfrm>
          <a:off x="821854" y="3561152"/>
          <a:ext cx="10160235" cy="7115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307" tIns="75307" rIns="75307" bIns="75307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Tagline: “</a:t>
          </a:r>
          <a:r>
            <a:rPr lang="en-GB" sz="1900" kern="1200" dirty="0"/>
            <a:t>Lift your music with some BAM (boo) sound” </a:t>
          </a:r>
          <a:endParaRPr lang="en-US" sz="1900" kern="1200" dirty="0"/>
        </a:p>
      </dsp:txBody>
      <dsp:txXfrm>
        <a:off x="821854" y="3561152"/>
        <a:ext cx="10160235" cy="71156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CDE555-39BE-4AB6-85D8-F32AB0D29BE8}">
      <dsp:nvSpPr>
        <dsp:cNvPr id="0" name=""/>
        <dsp:cNvSpPr/>
      </dsp:nvSpPr>
      <dsp:spPr>
        <a:xfrm>
          <a:off x="1212569" y="922624"/>
          <a:ext cx="1300252" cy="130025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5333B72-69CB-4182-BE90-CDF1E25D3F7B}">
      <dsp:nvSpPr>
        <dsp:cNvPr id="0" name=""/>
        <dsp:cNvSpPr/>
      </dsp:nvSpPr>
      <dsp:spPr>
        <a:xfrm>
          <a:off x="417971" y="2579624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My target audience.</a:t>
          </a:r>
        </a:p>
      </dsp:txBody>
      <dsp:txXfrm>
        <a:off x="417971" y="2579624"/>
        <a:ext cx="2889450" cy="720000"/>
      </dsp:txXfrm>
    </dsp:sp>
    <dsp:sp modelId="{AD4AE11C-DB96-4018-9495-59C4CB418CC9}">
      <dsp:nvSpPr>
        <dsp:cNvPr id="0" name=""/>
        <dsp:cNvSpPr/>
      </dsp:nvSpPr>
      <dsp:spPr>
        <a:xfrm>
          <a:off x="4607673" y="922624"/>
          <a:ext cx="1300252" cy="130025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8DCF52D-5168-463D-957C-731DC0F5C2FD}">
      <dsp:nvSpPr>
        <dsp:cNvPr id="0" name=""/>
        <dsp:cNvSpPr/>
      </dsp:nvSpPr>
      <dsp:spPr>
        <a:xfrm>
          <a:off x="3813074" y="2579624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Know my competitors. </a:t>
          </a:r>
        </a:p>
      </dsp:txBody>
      <dsp:txXfrm>
        <a:off x="3813074" y="2579624"/>
        <a:ext cx="2889450" cy="720000"/>
      </dsp:txXfrm>
    </dsp:sp>
    <dsp:sp modelId="{C8B06A5D-1FD3-4FCF-BAF9-DC75A567307D}">
      <dsp:nvSpPr>
        <dsp:cNvPr id="0" name=""/>
        <dsp:cNvSpPr/>
      </dsp:nvSpPr>
      <dsp:spPr>
        <a:xfrm>
          <a:off x="8002777" y="922624"/>
          <a:ext cx="1300252" cy="130025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71F5F39-339C-49BD-BB67-11F7C973CC14}">
      <dsp:nvSpPr>
        <dsp:cNvPr id="0" name=""/>
        <dsp:cNvSpPr/>
      </dsp:nvSpPr>
      <dsp:spPr>
        <a:xfrm>
          <a:off x="7208178" y="2579624"/>
          <a:ext cx="28894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solidFill>
                <a:schemeClr val="tx1"/>
              </a:solidFill>
            </a:rPr>
            <a:t>How to gain exposure? </a:t>
          </a:r>
        </a:p>
      </dsp:txBody>
      <dsp:txXfrm>
        <a:off x="7208178" y="2579624"/>
        <a:ext cx="288945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BD3AE-96D0-234C-9F8A-9BA39ADCA462}">
      <dsp:nvSpPr>
        <dsp:cNvPr id="0" name=""/>
        <dsp:cNvSpPr/>
      </dsp:nvSpPr>
      <dsp:spPr>
        <a:xfrm>
          <a:off x="3082131" y="0"/>
          <a:ext cx="4351338" cy="435133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F9F86B-0235-3348-BABD-8B7E3DFD7B64}">
      <dsp:nvSpPr>
        <dsp:cNvPr id="0" name=""/>
        <dsp:cNvSpPr/>
      </dsp:nvSpPr>
      <dsp:spPr>
        <a:xfrm>
          <a:off x="3495508" y="413377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Price </a:t>
          </a:r>
        </a:p>
      </dsp:txBody>
      <dsp:txXfrm>
        <a:off x="3578350" y="496219"/>
        <a:ext cx="1531337" cy="1531337"/>
      </dsp:txXfrm>
    </dsp:sp>
    <dsp:sp modelId="{37C60975-2507-0944-9600-527B1B28CAA8}">
      <dsp:nvSpPr>
        <dsp:cNvPr id="0" name=""/>
        <dsp:cNvSpPr/>
      </dsp:nvSpPr>
      <dsp:spPr>
        <a:xfrm>
          <a:off x="5323070" y="413377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Quality </a:t>
          </a:r>
        </a:p>
      </dsp:txBody>
      <dsp:txXfrm>
        <a:off x="5405912" y="496219"/>
        <a:ext cx="1531337" cy="1531337"/>
      </dsp:txXfrm>
    </dsp:sp>
    <dsp:sp modelId="{B61DFA16-5206-0E43-A338-B8CDB70F4C4B}">
      <dsp:nvSpPr>
        <dsp:cNvPr id="0" name=""/>
        <dsp:cNvSpPr/>
      </dsp:nvSpPr>
      <dsp:spPr>
        <a:xfrm>
          <a:off x="3495508" y="2240939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Convenience </a:t>
          </a:r>
        </a:p>
      </dsp:txBody>
      <dsp:txXfrm>
        <a:off x="3578350" y="2323781"/>
        <a:ext cx="1531337" cy="1531337"/>
      </dsp:txXfrm>
    </dsp:sp>
    <dsp:sp modelId="{98715A20-283B-384F-949A-1BFB272A7D0A}">
      <dsp:nvSpPr>
        <dsp:cNvPr id="0" name=""/>
        <dsp:cNvSpPr/>
      </dsp:nvSpPr>
      <dsp:spPr>
        <a:xfrm>
          <a:off x="5323070" y="2240939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Differentiation </a:t>
          </a:r>
        </a:p>
      </dsp:txBody>
      <dsp:txXfrm>
        <a:off x="5405912" y="2323781"/>
        <a:ext cx="1531337" cy="153133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CE0E77-D4D8-FD4B-95E9-0472592E7C55}">
      <dsp:nvSpPr>
        <dsp:cNvPr id="0" name=""/>
        <dsp:cNvSpPr/>
      </dsp:nvSpPr>
      <dsp:spPr>
        <a:xfrm>
          <a:off x="0" y="621399"/>
          <a:ext cx="5298140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F3EB01-077F-B943-ACE8-35A384E7A0A5}">
      <dsp:nvSpPr>
        <dsp:cNvPr id="0" name=""/>
        <dsp:cNvSpPr/>
      </dsp:nvSpPr>
      <dsp:spPr>
        <a:xfrm>
          <a:off x="271868" y="449"/>
          <a:ext cx="3708698" cy="123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80" tIns="0" rIns="140180" bIns="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Our Sampler</a:t>
          </a:r>
        </a:p>
      </dsp:txBody>
      <dsp:txXfrm>
        <a:off x="332392" y="60973"/>
        <a:ext cx="3587650" cy="1118792"/>
      </dsp:txXfrm>
    </dsp:sp>
    <dsp:sp modelId="{B3F767F2-0319-4B47-A04A-F76E70D9E1AE}">
      <dsp:nvSpPr>
        <dsp:cNvPr id="0" name=""/>
        <dsp:cNvSpPr/>
      </dsp:nvSpPr>
      <dsp:spPr>
        <a:xfrm>
          <a:off x="0" y="2527998"/>
          <a:ext cx="5298140" cy="105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EB8992-183D-BF44-8779-797EE0CEDFD8}">
      <dsp:nvSpPr>
        <dsp:cNvPr id="0" name=""/>
        <dsp:cNvSpPr/>
      </dsp:nvSpPr>
      <dsp:spPr>
        <a:xfrm>
          <a:off x="264907" y="1906598"/>
          <a:ext cx="3708698" cy="1239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180" tIns="0" rIns="140180" bIns="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kern="1200" dirty="0"/>
            <a:t>Soundiron </a:t>
          </a:r>
        </a:p>
      </dsp:txBody>
      <dsp:txXfrm>
        <a:off x="325431" y="1967122"/>
        <a:ext cx="3587650" cy="111879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A1C6D-4AB0-4F46-B590-A9F259BB352E}">
      <dsp:nvSpPr>
        <dsp:cNvPr id="0" name=""/>
        <dsp:cNvSpPr/>
      </dsp:nvSpPr>
      <dsp:spPr>
        <a:xfrm>
          <a:off x="0" y="10130"/>
          <a:ext cx="8655428" cy="746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Free of Charge  </a:t>
          </a:r>
        </a:p>
      </dsp:txBody>
      <dsp:txXfrm>
        <a:off x="36439" y="46569"/>
        <a:ext cx="8582550" cy="673582"/>
      </dsp:txXfrm>
    </dsp:sp>
    <dsp:sp modelId="{4CB0F901-04F6-4547-BEDD-D5488169AB86}">
      <dsp:nvSpPr>
        <dsp:cNvPr id="0" name=""/>
        <dsp:cNvSpPr/>
      </dsp:nvSpPr>
      <dsp:spPr>
        <a:xfrm>
          <a:off x="0" y="840110"/>
          <a:ext cx="8655428" cy="746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Experience a traditional instrument </a:t>
          </a:r>
        </a:p>
      </dsp:txBody>
      <dsp:txXfrm>
        <a:off x="36439" y="876549"/>
        <a:ext cx="8582550" cy="673582"/>
      </dsp:txXfrm>
    </dsp:sp>
    <dsp:sp modelId="{98BF9FA5-CA8C-114B-B755-BAFEDE8DC51B}">
      <dsp:nvSpPr>
        <dsp:cNvPr id="0" name=""/>
        <dsp:cNvSpPr/>
      </dsp:nvSpPr>
      <dsp:spPr>
        <a:xfrm>
          <a:off x="0" y="1670090"/>
          <a:ext cx="8655428" cy="746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Learn more about Malay music culture</a:t>
          </a:r>
        </a:p>
      </dsp:txBody>
      <dsp:txXfrm>
        <a:off x="36439" y="1706529"/>
        <a:ext cx="8582550" cy="673582"/>
      </dsp:txXfrm>
    </dsp:sp>
    <dsp:sp modelId="{2F9CBCF7-B31C-344E-86BE-F7C5D1C1651A}">
      <dsp:nvSpPr>
        <dsp:cNvPr id="0" name=""/>
        <dsp:cNvSpPr/>
      </dsp:nvSpPr>
      <dsp:spPr>
        <a:xfrm>
          <a:off x="0" y="2500070"/>
          <a:ext cx="8655428" cy="746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Try creating Malay folk song </a:t>
          </a:r>
        </a:p>
      </dsp:txBody>
      <dsp:txXfrm>
        <a:off x="36439" y="2536509"/>
        <a:ext cx="8582550" cy="6735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EF58D-B62B-40BB-83AA-9D07CFC4ED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AC06D3-F571-4213-A2A4-6A1915120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A10580-AD31-4B8F-8448-55A666AC1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C99C8-515A-4FEA-9CD2-6D0BF46CF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2AF1B-1868-4C05-B6C3-9EBF29A50A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53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6D384-B2C5-42A4-9774-A931C39BA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D736C-5FCC-43BC-B824-A90F2CC5D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4A3A50-B922-45BE-945D-7ED3EBD83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41F78-20DE-4D53-BB25-79E5C4E1AB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43084-C669-4FDF-87D4-F22D36BB82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501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C6C559-800C-489A-9174-7901F92B0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42B5C3-320B-4CFD-B6A7-A28C7E435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FCA372-3F42-4113-A73B-5FDCF93CB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A1197-0C78-4878-B086-5D206EA491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B83D8-FD42-44FF-AA20-944A519CC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253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685AA-B5C7-4E3D-85FA-94F3C73E5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3AFEEA-6F3F-4630-A950-61C05D2FAFB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C36817-B869-4D19-9EE8-A3166B0E15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074146-2374-4321-AEBB-3E9B09D77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42337B-B902-4DC2-BB94-02B8A75492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4AD585-B83C-4ECF-AF42-8DDF6996B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72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A9ADB-3495-481F-BB4E-9C7128B17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FF4C-26CB-4281-A2F7-6CBE45186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2E72A9-F222-45B4-9355-C04C058641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699F6E-77AD-4EBC-BAF9-5A43CDEC41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F77677-7169-4591-B047-0678815F48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82A6EB-0285-4FA4-A00C-A7F716084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D39526-82B8-402C-8A2B-82EF8F3F3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5EC9E6-6FF1-4541-9CB1-A2FF9D852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195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70F54-6CED-4251-A0A6-32CCD1213F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72C8E6-49D6-46A5-8DC3-B0D8E683C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883CBA-77CD-4490-A5F3-BAA8FC254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A5FF79-61B6-4693-8547-95B1F2F7A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BDCB94-13E9-41CB-88F0-D30A1791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4795A4-736C-426D-8559-5AD589275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2A2ACD-17F3-4C16-8E77-86EC92CCD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738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FCB2E-B68A-48F9-8B20-CDED818FB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81C83-64B5-4BFD-A163-75C2EA7F8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5D44AD-E361-48A3-936D-DDA0D51445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EED06C-E016-489C-8863-EA1BE998B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161F0-D253-49A7-9A08-7A0A22814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2C61A-B326-40A7-A286-90D0544BB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689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DF6F-D00F-4CE4-8701-B006273461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0FF7AB-F851-4425-8407-996C920E68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ED6CF5-154F-4615-8CDC-E2BFA61FAB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5C400-0D13-495F-8C4E-EC3CDF5F2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B290D7-98AC-45E5-A7D6-73520AFC7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4276C-2BD2-4C4F-AC04-DD3D73768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98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170B0-C1C5-4976-80E8-6B4F90EB3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7593EE-493E-4BCE-8992-24CA63E1E0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80919F-FDDD-42FB-8422-A0665D558D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6D38A-35F8-4667-A1F4-49644471E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CC230-78B7-487B-9C95-CB00868F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83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4CB826-D9AA-4689-B8C0-38D999F0D0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F1CDD-16FB-45E0-9887-24374C5676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846397-BBD2-4426-B1F5-FD6EA3CDC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7/7/23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B91E4-73D0-4ACD-8F54-00EE6FB1D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8C61-59FE-44D6-A7D6-AAD29223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782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47A131F-D5DE-41A5-B4CF-4F345319B40B}"/>
              </a:ext>
            </a:extLst>
          </p:cNvPr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AF4666D-BD98-40A5-A75F-478B982010B2}"/>
              </a:ext>
            </a:extLst>
          </p:cNvPr>
          <p:cNvSpPr/>
          <p:nvPr/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68680585-71F9-4721-A998-4974171D2EB4}"/>
              </a:ext>
            </a:extLst>
          </p:cNvPr>
          <p:cNvSpPr/>
          <p:nvPr/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2BC95C2-2EEC-4F59-ABA8-660B0D059CCF}"/>
              </a:ext>
            </a:extLst>
          </p:cNvPr>
          <p:cNvSpPr/>
          <p:nvPr/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1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</a:extLst>
          </p:cNvPr>
          <p:cNvGrpSpPr/>
          <p:nvPr/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</a:extLst>
            </p:cNvPr>
            <p:cNvSpPr/>
            <p:nvPr/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</a:extLst>
            </p:cNvPr>
            <p:cNvSpPr/>
            <p:nvPr/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</a:extLst>
            </p:cNvPr>
            <p:cNvSpPr/>
            <p:nvPr/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</a:extLst>
            </p:cNvPr>
            <p:cNvSpPr/>
            <p:nvPr/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</a:extLst>
            </p:cNvPr>
            <p:cNvSpPr/>
            <p:nvPr/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</a:extLst>
            </p:cNvPr>
            <p:cNvSpPr/>
            <p:nvPr/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</a:extLst>
            </p:cNvPr>
            <p:cNvSpPr/>
            <p:nvPr/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</a:extLst>
          </p:cNvPr>
          <p:cNvGrpSpPr/>
          <p:nvPr/>
        </p:nvGrpSpPr>
        <p:grpSpPr>
          <a:xfrm>
            <a:off x="8610600" y="3276600"/>
            <a:ext cx="3529260" cy="3581399"/>
            <a:chOff x="4114800" y="1423987"/>
            <a:chExt cx="3961542" cy="4007547"/>
          </a:xfrm>
          <a:noFill/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</a:extLst>
            </p:cNvPr>
            <p:cNvSpPr/>
            <p:nvPr/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</a:extLst>
            </p:cNvPr>
            <p:cNvSpPr/>
            <p:nvPr/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</a:extLst>
            </p:cNvPr>
            <p:cNvSpPr/>
            <p:nvPr/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</a:extLst>
            </p:cNvPr>
            <p:cNvSpPr/>
            <p:nvPr/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</a:extLst>
            </p:cNvPr>
            <p:cNvSpPr/>
            <p:nvPr/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</a:extLst>
            </p:cNvPr>
            <p:cNvSpPr/>
            <p:nvPr/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</a:extLst>
            </p:cNvPr>
            <p:cNvSpPr/>
            <p:nvPr/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760C036-BBCE-4F9E-AD56-DD36D4407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A5D7EC-1E6A-473F-B5A4-18CDFB6CF9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981C7-34D5-49A4-949D-715FD4BD8F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0DAF61AA-5A98-4049-A93E-477E5505141A}" type="datetimeFigureOut">
              <a:rPr lang="en-US" smtClean="0"/>
              <a:pPr/>
              <a:t>7/7/23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5CE6E-733D-4C60-B40B-C7C10CB5A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cap="all" spc="200" dirty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D80D8B-7909-4114-8EBA-C3086DC62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6000" y="6356350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cap="all" spc="200" smtClean="0">
                <a:solidFill>
                  <a:schemeClr val="accent1"/>
                </a:solidFill>
                <a:latin typeface="+mn-lt"/>
                <a:ea typeface="+mn-ea"/>
                <a:cs typeface="Segoe UI Semilight" panose="020B0402040204020203" pitchFamily="34" charset="0"/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758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6" r:id="rId6"/>
    <p:sldLayoutId id="2147483931" r:id="rId7"/>
    <p:sldLayoutId id="2147483932" r:id="rId8"/>
    <p:sldLayoutId id="2147483933" r:id="rId9"/>
    <p:sldLayoutId id="2147483935" r:id="rId10"/>
    <p:sldLayoutId id="2147483934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accent5"/>
        </a:buClr>
        <a:buFont typeface="Avenir Next LT Pro" panose="020B0504020202020204" pitchFamily="34" charset="0"/>
        <a:buChar char="+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accent5"/>
        </a:buClr>
        <a:buFont typeface="Avenir Next LT Pro" panose="020B0504020202020204" pitchFamily="34" charset="0"/>
        <a:buChar char="+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2.wav"/><Relationship Id="rId7" Type="http://schemas.openxmlformats.org/officeDocument/2006/relationships/image" Target="../media/image5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jpeg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2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article.ukm.my/17478/1/47881-155102-1-SM.pdf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9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1" name="Top Left">
            <a:extLst>
              <a:ext uri="{FF2B5EF4-FFF2-40B4-BE49-F238E27FC236}">
                <a16:creationId xmlns:a16="http://schemas.microsoft.com/office/drawing/2014/main" id="{7092E392-4FB7-4E2D-928D-EFC63D148E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57026F-1936-4B50-9E5F-0037B748B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1C2FEB5-C2DC-4FDF-9FE5-407608D607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60B00B9B-BAB1-4074-A3AF-13B08F4E06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0B6DF209-B3F7-4699-802B-4BE211132E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C45FFE10-7D64-45F0-B227-92979752A5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4395C91B-6EED-4F5B-8873-5E0AA757F4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248D099A-D8DD-4FBA-AF53-928CE633CC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1F857259-D6C4-41F7-82DC-37816E8AD0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DEE06B7-3007-6C59-99EE-541FB2A94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5654" y="744909"/>
            <a:ext cx="5132388" cy="3155419"/>
          </a:xfrm>
        </p:spPr>
        <p:txBody>
          <a:bodyPr anchor="b">
            <a:normAutofit/>
          </a:bodyPr>
          <a:lstStyle/>
          <a:p>
            <a:pPr algn="l"/>
            <a:r>
              <a:rPr lang="en-US" sz="5400" dirty="0"/>
              <a:t>ANGKLUNG INSTRUMENT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6354FC-4E88-3836-C108-4F54479763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2785" y="4074784"/>
            <a:ext cx="5132387" cy="2054306"/>
          </a:xfrm>
        </p:spPr>
        <p:txBody>
          <a:bodyPr anchor="t">
            <a:normAutofit/>
          </a:bodyPr>
          <a:lstStyle/>
          <a:p>
            <a:pPr algn="l"/>
            <a:r>
              <a:rPr lang="en-US" sz="2200" dirty="0"/>
              <a:t>BY: CERLYNE TUNG </a:t>
            </a:r>
          </a:p>
        </p:txBody>
      </p:sp>
      <p:pic>
        <p:nvPicPr>
          <p:cNvPr id="15" name="Picture 3" descr="White spheres in a blurry effect">
            <a:extLst>
              <a:ext uri="{FF2B5EF4-FFF2-40B4-BE49-F238E27FC236}">
                <a16:creationId xmlns:a16="http://schemas.microsoft.com/office/drawing/2014/main" id="{03CB9C21-B98E-0712-B837-33DB23CD308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00" r="1" b="1"/>
          <a:stretch/>
        </p:blipFill>
        <p:spPr>
          <a:xfrm>
            <a:off x="6508749" y="862806"/>
            <a:ext cx="5132388" cy="5132388"/>
          </a:xfrm>
          <a:custGeom>
            <a:avLst/>
            <a:gdLst/>
            <a:ahLst/>
            <a:cxnLst/>
            <a:rect l="l" t="t" r="r" b="b"/>
            <a:pathLst>
              <a:path w="5132388" h="5132388">
                <a:moveTo>
                  <a:pt x="2566194" y="0"/>
                </a:moveTo>
                <a:cubicBezTo>
                  <a:pt x="3983464" y="0"/>
                  <a:pt x="5132388" y="1148924"/>
                  <a:pt x="5132388" y="2566194"/>
                </a:cubicBezTo>
                <a:cubicBezTo>
                  <a:pt x="5132388" y="3983464"/>
                  <a:pt x="3983464" y="5132388"/>
                  <a:pt x="2566194" y="5132388"/>
                </a:cubicBezTo>
                <a:cubicBezTo>
                  <a:pt x="1148924" y="5132388"/>
                  <a:pt x="0" y="3983464"/>
                  <a:pt x="0" y="2566194"/>
                </a:cubicBezTo>
                <a:cubicBezTo>
                  <a:pt x="0" y="1148924"/>
                  <a:pt x="1148924" y="0"/>
                  <a:pt x="2566194" y="0"/>
                </a:cubicBezTo>
                <a:close/>
              </a:path>
            </a:pathLst>
          </a:custGeom>
        </p:spPr>
      </p:pic>
      <p:grpSp>
        <p:nvGrpSpPr>
          <p:cNvPr id="51" name="Bottom Right">
            <a:extLst>
              <a:ext uri="{FF2B5EF4-FFF2-40B4-BE49-F238E27FC236}">
                <a16:creationId xmlns:a16="http://schemas.microsoft.com/office/drawing/2014/main" id="{A7C60A7A-4212-46AC-80A2-DE231DD3D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7EDA875D-6B8A-4B32-89EB-F4CD6D1FCD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53" name="Graphic 157">
              <a:extLst>
                <a:ext uri="{FF2B5EF4-FFF2-40B4-BE49-F238E27FC236}">
                  <a16:creationId xmlns:a16="http://schemas.microsoft.com/office/drawing/2014/main" id="{AA7D7CCE-E90B-483E-AFF7-CF95CABC97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67F2D919-84B6-4EC4-87F5-BDFF145BBE7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65C8244C-685B-42CF-B028-C7ADE067CCD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0420B7EF-9249-4974-A978-AAD55C81B7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05BD8B59-E1C0-4320-BFC1-66D139E80B6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A983471C-A7FE-4ED8-BE9B-601CEC61EB2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E8B842F2-803D-4F74-BBF6-6965BC0FD2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94ECDF1E-AE5F-46C4-A134-C28C6D6B78B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C0E491A0-7D49-4A1F-B2DB-C94F563295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63" name="Cross">
            <a:extLst>
              <a:ext uri="{FF2B5EF4-FFF2-40B4-BE49-F238E27FC236}">
                <a16:creationId xmlns:a16="http://schemas.microsoft.com/office/drawing/2014/main" id="{5C0E6139-8A19-4905-87E2-E547D7B7F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015507" y="3369564"/>
            <a:ext cx="118872" cy="118872"/>
            <a:chOff x="1175347" y="3733800"/>
            <a:chExt cx="118872" cy="118872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BC05FFBD-B86A-4BD3-A147-FA95CE03CF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EB69F8B1-78FB-4562-8A0D-8D29636755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6" name="Picture 5" descr="A picture containing font, symbol, logo, graphics&#10;&#10;Description automatically generated">
            <a:extLst>
              <a:ext uri="{FF2B5EF4-FFF2-40B4-BE49-F238E27FC236}">
                <a16:creationId xmlns:a16="http://schemas.microsoft.com/office/drawing/2014/main" id="{2BFA6489-3B9A-6B34-DD3F-531237CEF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5282" y="1517437"/>
            <a:ext cx="3679321" cy="367932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C860E0-8B29-280F-C974-599D16F3898B}"/>
              </a:ext>
            </a:extLst>
          </p:cNvPr>
          <p:cNvSpPr txBox="1"/>
          <p:nvPr/>
        </p:nvSpPr>
        <p:spPr>
          <a:xfrm>
            <a:off x="1000186" y="5784929"/>
            <a:ext cx="59676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i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“Lift your music with some BAM (boo) sound”</a:t>
            </a:r>
          </a:p>
          <a:p>
            <a:endParaRPr lang="en-US" sz="2200" i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569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3" name="Rectangle 1032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037" name="Top Left">
            <a:extLst>
              <a:ext uri="{FF2B5EF4-FFF2-40B4-BE49-F238E27FC236}">
                <a16:creationId xmlns:a16="http://schemas.microsoft.com/office/drawing/2014/main" id="{30E2593C-D80A-46DA-80DF-172357084A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038" name="Freeform: Shape 1037">
              <a:extLst>
                <a:ext uri="{FF2B5EF4-FFF2-40B4-BE49-F238E27FC236}">
                  <a16:creationId xmlns:a16="http://schemas.microsoft.com/office/drawing/2014/main" id="{01A9D4F6-4E29-4BDA-A516-7F3F736DB7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039" name="Freeform: Shape 1038">
              <a:extLst>
                <a:ext uri="{FF2B5EF4-FFF2-40B4-BE49-F238E27FC236}">
                  <a16:creationId xmlns:a16="http://schemas.microsoft.com/office/drawing/2014/main" id="{F21C7B06-772C-4D26-AF38-02786B9F8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0" name="Freeform: Shape 1039">
              <a:extLst>
                <a:ext uri="{FF2B5EF4-FFF2-40B4-BE49-F238E27FC236}">
                  <a16:creationId xmlns:a16="http://schemas.microsoft.com/office/drawing/2014/main" id="{98F1E44D-5255-4ED6-8D25-0616BC2807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1" name="Freeform: Shape 1040">
              <a:extLst>
                <a:ext uri="{FF2B5EF4-FFF2-40B4-BE49-F238E27FC236}">
                  <a16:creationId xmlns:a16="http://schemas.microsoft.com/office/drawing/2014/main" id="{D4D73AC6-0076-449C-8676-7D0AD28D6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2" name="Freeform: Shape 1041">
              <a:extLst>
                <a:ext uri="{FF2B5EF4-FFF2-40B4-BE49-F238E27FC236}">
                  <a16:creationId xmlns:a16="http://schemas.microsoft.com/office/drawing/2014/main" id="{6592273B-D4FB-437C-A81B-0CEEEB089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3" name="Freeform: Shape 1042">
              <a:extLst>
                <a:ext uri="{FF2B5EF4-FFF2-40B4-BE49-F238E27FC236}">
                  <a16:creationId xmlns:a16="http://schemas.microsoft.com/office/drawing/2014/main" id="{25058A91-09D6-41A3-B732-BD9820CAF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4" name="Freeform: Shape 1043">
              <a:extLst>
                <a:ext uri="{FF2B5EF4-FFF2-40B4-BE49-F238E27FC236}">
                  <a16:creationId xmlns:a16="http://schemas.microsoft.com/office/drawing/2014/main" id="{EB46C089-E160-4CFA-9B80-559D7A2218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5" name="Freeform: Shape 1044">
              <a:extLst>
                <a:ext uri="{FF2B5EF4-FFF2-40B4-BE49-F238E27FC236}">
                  <a16:creationId xmlns:a16="http://schemas.microsoft.com/office/drawing/2014/main" id="{3A4BDAFA-2631-4743-B907-D9504D8E5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3F3EFA4-68C5-5D1A-8397-0AC90ACC0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4814412" cy="1664573"/>
          </a:xfrm>
        </p:spPr>
        <p:txBody>
          <a:bodyPr>
            <a:normAutofit/>
          </a:bodyPr>
          <a:lstStyle/>
          <a:p>
            <a:r>
              <a:rPr lang="en-US"/>
              <a:t>WHAT IS ANGKLUNG?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E4DBE-DB1A-E954-29B5-3D94983C1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5756" y="2384474"/>
            <a:ext cx="4814102" cy="3728613"/>
          </a:xfrm>
        </p:spPr>
        <p:txBody>
          <a:bodyPr>
            <a:normAutofit/>
          </a:bodyPr>
          <a:lstStyle/>
          <a:p>
            <a:r>
              <a:rPr lang="en-GB" sz="2400" kern="100" dirty="0">
                <a:effectLst/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Indonesian musical instrument</a:t>
            </a:r>
            <a:r>
              <a:rPr lang="en-GB" sz="2400" kern="100" dirty="0"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. </a:t>
            </a:r>
          </a:p>
          <a:p>
            <a:r>
              <a:rPr lang="en-GB" sz="2400" kern="100" dirty="0">
                <a:effectLst/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2-4 bamboo </a:t>
            </a:r>
            <a:r>
              <a:rPr lang="en-GB" sz="2400" kern="100" dirty="0"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en-GB" sz="2400" kern="100" dirty="0">
                <a:effectLst/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ubes are attached in a bamboo frame, connected with rattan cords. </a:t>
            </a:r>
          </a:p>
          <a:p>
            <a:r>
              <a:rPr lang="en-GB" sz="2400" kern="100" dirty="0">
                <a:latin typeface="Times" pitchFamily="2" charset="0"/>
                <a:ea typeface="DengXian" panose="02010600030101010101" pitchFamily="2" charset="-122"/>
                <a:cs typeface="Times New Roman" panose="02020603050405020304" pitchFamily="18" charset="0"/>
              </a:rPr>
              <a:t>When the bamboos are being shaken, it will produce a distinct sound.</a:t>
            </a:r>
            <a:endParaRPr lang="en-GB" sz="2400" kern="100" dirty="0">
              <a:effectLst/>
              <a:latin typeface="Times" pitchFamily="2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2400" kern="100" dirty="0">
              <a:effectLst/>
              <a:latin typeface="Times" pitchFamily="2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MY" sz="24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8" name="Picture 4" descr="Premium Vector | Angklung vector">
            <a:extLst>
              <a:ext uri="{FF2B5EF4-FFF2-40B4-BE49-F238E27FC236}">
                <a16:creationId xmlns:a16="http://schemas.microsoft.com/office/drawing/2014/main" id="{F60950A2-9E17-5B27-B624-1C2FF1A168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" r="-2" b="-2"/>
          <a:stretch/>
        </p:blipFill>
        <p:spPr bwMode="auto">
          <a:xfrm>
            <a:off x="6626806" y="1019556"/>
            <a:ext cx="4817466" cy="4818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47" name="Bottom Right">
            <a:extLst>
              <a:ext uri="{FF2B5EF4-FFF2-40B4-BE49-F238E27FC236}">
                <a16:creationId xmlns:a16="http://schemas.microsoft.com/office/drawing/2014/main" id="{521AD032-2A8E-46DA-9ADE-ABE5E787FE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1048" name="Freeform: Shape 1047">
              <a:extLst>
                <a:ext uri="{FF2B5EF4-FFF2-40B4-BE49-F238E27FC236}">
                  <a16:creationId xmlns:a16="http://schemas.microsoft.com/office/drawing/2014/main" id="{4C99AC15-8ABA-4F63-9321-20BC70B7C5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1049" name="Graphic 157">
              <a:extLst>
                <a:ext uri="{FF2B5EF4-FFF2-40B4-BE49-F238E27FC236}">
                  <a16:creationId xmlns:a16="http://schemas.microsoft.com/office/drawing/2014/main" id="{4A4D9C63-9AE2-409A-AD6F-D6B96CC608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1051" name="Freeform: Shape 1050">
                <a:extLst>
                  <a:ext uri="{FF2B5EF4-FFF2-40B4-BE49-F238E27FC236}">
                    <a16:creationId xmlns:a16="http://schemas.microsoft.com/office/drawing/2014/main" id="{1C414FAE-71E1-463A-AE68-63329132E4F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2" name="Freeform: Shape 1051">
                <a:extLst>
                  <a:ext uri="{FF2B5EF4-FFF2-40B4-BE49-F238E27FC236}">
                    <a16:creationId xmlns:a16="http://schemas.microsoft.com/office/drawing/2014/main" id="{2AA2E51D-8749-4E45-B4DD-111ED901B43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3" name="Freeform: Shape 1052">
                <a:extLst>
                  <a:ext uri="{FF2B5EF4-FFF2-40B4-BE49-F238E27FC236}">
                    <a16:creationId xmlns:a16="http://schemas.microsoft.com/office/drawing/2014/main" id="{FF8F5908-4C35-43FC-A898-D3C8C3A093C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4" name="Freeform: Shape 1053">
                <a:extLst>
                  <a:ext uri="{FF2B5EF4-FFF2-40B4-BE49-F238E27FC236}">
                    <a16:creationId xmlns:a16="http://schemas.microsoft.com/office/drawing/2014/main" id="{B573C509-A7F3-4312-B67F-C55BB88DDF5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5" name="Freeform: Shape 1054">
                <a:extLst>
                  <a:ext uri="{FF2B5EF4-FFF2-40B4-BE49-F238E27FC236}">
                    <a16:creationId xmlns:a16="http://schemas.microsoft.com/office/drawing/2014/main" id="{79AB9BF4-2BB4-4BE7-98EB-B320312ED06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6" name="Freeform: Shape 1055">
                <a:extLst>
                  <a:ext uri="{FF2B5EF4-FFF2-40B4-BE49-F238E27FC236}">
                    <a16:creationId xmlns:a16="http://schemas.microsoft.com/office/drawing/2014/main" id="{971E7EF4-D2C5-4968-AC34-A0674E1F82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57" name="Freeform: Shape 1056">
                <a:extLst>
                  <a:ext uri="{FF2B5EF4-FFF2-40B4-BE49-F238E27FC236}">
                    <a16:creationId xmlns:a16="http://schemas.microsoft.com/office/drawing/2014/main" id="{235D9000-8CED-4925-95A2-3F12C80234E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1050" name="Freeform: Shape 1049">
              <a:extLst>
                <a:ext uri="{FF2B5EF4-FFF2-40B4-BE49-F238E27FC236}">
                  <a16:creationId xmlns:a16="http://schemas.microsoft.com/office/drawing/2014/main" id="{9F857165-8DF4-4025-B0D6-1079CDA8F8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82467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 group of men holding bamboo sticks&#10;&#10;Description automatically generated">
            <a:extLst>
              <a:ext uri="{FF2B5EF4-FFF2-40B4-BE49-F238E27FC236}">
                <a16:creationId xmlns:a16="http://schemas.microsoft.com/office/drawing/2014/main" id="{EBEC8CF7-012E-FE2A-BE5A-37B2DCD984B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32641" y="554824"/>
            <a:ext cx="3788123" cy="333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A group of students holding musical instruments&#10;&#10;Description automatically generated">
            <a:extLst>
              <a:ext uri="{FF2B5EF4-FFF2-40B4-BE49-F238E27FC236}">
                <a16:creationId xmlns:a16="http://schemas.microsoft.com/office/drawing/2014/main" id="{9C670474-6E0E-2BC7-7DD8-CD5CB496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6112" y="554823"/>
            <a:ext cx="4192185" cy="333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761A46F-CBB4-B6E8-7EDD-349EEEE0616A}"/>
              </a:ext>
            </a:extLst>
          </p:cNvPr>
          <p:cNvSpPr txBox="1"/>
          <p:nvPr/>
        </p:nvSpPr>
        <p:spPr>
          <a:xfrm>
            <a:off x="2554350" y="4502233"/>
            <a:ext cx="7054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400" dirty="0">
                <a:latin typeface="Times" pitchFamily="2" charset="0"/>
              </a:rPr>
              <a:t>Angklung is a cultural identity in Indonesia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400" dirty="0">
                <a:latin typeface="Times" pitchFamily="2" charset="0"/>
              </a:rPr>
              <a:t>Percussion instrument 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400" dirty="0">
                <a:latin typeface="Times" pitchFamily="2" charset="0"/>
              </a:rPr>
              <a:t>Require several players to perform a complete song </a:t>
            </a:r>
          </a:p>
        </p:txBody>
      </p:sp>
      <p:pic>
        <p:nvPicPr>
          <p:cNvPr id="9" name="rasa sayang example ">
            <a:hlinkClick r:id="" action="ppaction://media"/>
            <a:extLst>
              <a:ext uri="{FF2B5EF4-FFF2-40B4-BE49-F238E27FC236}">
                <a16:creationId xmlns:a16="http://schemas.microsoft.com/office/drawing/2014/main" id="{B98A9185-B775-FB35-FCF8-DFA8F7A7D1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93623" y="4280418"/>
            <a:ext cx="812800" cy="812800"/>
          </a:xfrm>
          <a:prstGeom prst="rect">
            <a:avLst/>
          </a:prstGeom>
        </p:spPr>
      </p:pic>
      <p:pic>
        <p:nvPicPr>
          <p:cNvPr id="11" name="love story example">
            <a:hlinkClick r:id="" action="ppaction://media"/>
            <a:extLst>
              <a:ext uri="{FF2B5EF4-FFF2-40B4-BE49-F238E27FC236}">
                <a16:creationId xmlns:a16="http://schemas.microsoft.com/office/drawing/2014/main" id="{339D742D-954F-8458-8336-F729548C4C1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793623" y="509321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74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16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32D15CB3-AC64-41F7-86F8-22A111F3DC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B8FAC53-55F6-4B51-8FAD-977E5E7D7E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C29D267-CD4D-4FD7-8F45-1C8FB4235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EFC9A2B-D1CA-4247-836D-EAB80EB5E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4F9AB28-B3F0-425B-8E51-E16DDB8536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91B00CE-2CF5-4DF1-A345-4516E2E83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B332657-F1E9-428F-BA70-8DD848E55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766A6EF8-94C7-4127-9EF9-584AD6885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B1C2001-8549-4C7B-86AB-049B0C99E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277E100-6E36-571F-5197-D63569058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168425"/>
            <a:ext cx="9988166" cy="149940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Brand Development Process </a:t>
            </a:r>
          </a:p>
        </p:txBody>
      </p:sp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921D9B61-CDA2-49D1-82AA-534691496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24" name="Graphic 157">
              <a:extLst>
                <a:ext uri="{FF2B5EF4-FFF2-40B4-BE49-F238E27FC236}">
                  <a16:creationId xmlns:a16="http://schemas.microsoft.com/office/drawing/2014/main" id="{A202591B-301C-460E-801A-4C116AC08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6"/>
              <a:chOff x="4114800" y="1423987"/>
              <a:chExt cx="3961542" cy="4007547"/>
            </a:xfrm>
            <a:noFill/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257EC7EC-4934-4A65-B3AA-6AE3BD0739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201FEC27-F3E2-41E5-8C3B-FF66A13D84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CBFE67A7-A995-43D6-8414-EBB2A758A0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DB28E40-FF5E-459D-B516-A16554BBBF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9724247A-6615-4D27-80F0-339276282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495168B2-CEF6-486B-AD0C-D063CDD988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E27C133D-9749-4B34-9018-29F3FF86C0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388060-18B7-4BD6-A3C5-F6B8E1467E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E500BDB-C9E2-6206-0619-F647228050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1620386"/>
              </p:ext>
            </p:extLst>
          </p:nvPr>
        </p:nvGraphicFramePr>
        <p:xfrm>
          <a:off x="600306" y="1847031"/>
          <a:ext cx="10982090" cy="427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23406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3" name="Top left">
            <a:extLst>
              <a:ext uri="{FF2B5EF4-FFF2-40B4-BE49-F238E27FC236}">
                <a16:creationId xmlns:a16="http://schemas.microsoft.com/office/drawing/2014/main" id="{32D15CB3-AC64-41F7-86F8-22A111F3DC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B8FAC53-55F6-4B51-8FAD-977E5E7D7E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C29D267-CD4D-4FD7-8F45-1C8FB4235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0EFC9A2B-D1CA-4247-836D-EAB80EB5E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F4F9AB28-B3F0-425B-8E51-E16DDB8536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91B00CE-2CF5-4DF1-A345-4516E2E83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8B332657-F1E9-428F-BA70-8DD848E55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766A6EF8-94C7-4127-9EF9-584AD6885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B1C2001-8549-4C7B-86AB-049B0C99E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662DD53-7CB5-765C-0585-1FAD5AC3BB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168425"/>
            <a:ext cx="9988166" cy="149940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1. Brand Purpose </a:t>
            </a:r>
          </a:p>
        </p:txBody>
      </p:sp>
      <p:grpSp>
        <p:nvGrpSpPr>
          <p:cNvPr id="23" name="Bottom Right">
            <a:extLst>
              <a:ext uri="{FF2B5EF4-FFF2-40B4-BE49-F238E27FC236}">
                <a16:creationId xmlns:a16="http://schemas.microsoft.com/office/drawing/2014/main" id="{921D9B61-CDA2-49D1-82AA-534691496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24" name="Graphic 157">
              <a:extLst>
                <a:ext uri="{FF2B5EF4-FFF2-40B4-BE49-F238E27FC236}">
                  <a16:creationId xmlns:a16="http://schemas.microsoft.com/office/drawing/2014/main" id="{A202591B-301C-460E-801A-4C116AC08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6"/>
              <a:chOff x="4114800" y="1423987"/>
              <a:chExt cx="3961542" cy="4007547"/>
            </a:xfrm>
            <a:noFill/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257EC7EC-4934-4A65-B3AA-6AE3BD0739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201FEC27-F3E2-41E5-8C3B-FF66A13D84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CBFE67A7-A995-43D6-8414-EBB2A758A0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DB28E40-FF5E-459D-B516-A16554BBBF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9724247A-6615-4D27-80F0-339276282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495168B2-CEF6-486B-AD0C-D063CDD988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E27C133D-9749-4B34-9018-29F3FF86C0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10388060-18B7-4BD6-A3C5-F6B8E1467E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A30B27D-5734-EB2B-A52D-A7C902798D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4286452"/>
              </p:ext>
            </p:extLst>
          </p:nvPr>
        </p:nvGraphicFramePr>
        <p:xfrm>
          <a:off x="600306" y="1847031"/>
          <a:ext cx="10982090" cy="427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98950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1" name="Top left">
            <a:extLst>
              <a:ext uri="{FF2B5EF4-FFF2-40B4-BE49-F238E27FC236}">
                <a16:creationId xmlns:a16="http://schemas.microsoft.com/office/drawing/2014/main" id="{32D15CB3-AC64-41F7-86F8-22A111F3DC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25" y="-1543"/>
            <a:ext cx="2198951" cy="3349518"/>
            <a:chOff x="10849" y="-3086"/>
            <a:chExt cx="2198951" cy="334951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8FAC53-55F6-4B51-8FAD-977E5E7D7E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BC29D267-CD4D-4FD7-8F45-1C8FB4235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0EFC9A2B-D1CA-4247-836D-EAB80EB5ED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F4F9AB28-B3F0-425B-8E51-E16DDB8536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891B00CE-2CF5-4DF1-A345-4516E2E83D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B332657-F1E9-428F-BA70-8DD848E553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766A6EF8-94C7-4127-9EF9-584AD6885B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3B1C2001-8549-4C7B-86AB-049B0C99E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83B92AC-CE08-FACF-1103-94A42D83BA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1" y="168425"/>
            <a:ext cx="9988166" cy="1499401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2. Brand Strategy </a:t>
            </a:r>
          </a:p>
        </p:txBody>
      </p:sp>
      <p:grpSp>
        <p:nvGrpSpPr>
          <p:cNvPr id="51" name="Bottom Right">
            <a:extLst>
              <a:ext uri="{FF2B5EF4-FFF2-40B4-BE49-F238E27FC236}">
                <a16:creationId xmlns:a16="http://schemas.microsoft.com/office/drawing/2014/main" id="{921D9B61-CDA2-49D1-82AA-534691496F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74976" y="3278144"/>
            <a:ext cx="4211600" cy="3581399"/>
            <a:chOff x="7980400" y="3276601"/>
            <a:chExt cx="4211600" cy="3581399"/>
          </a:xfrm>
        </p:grpSpPr>
        <p:grpSp>
          <p:nvGrpSpPr>
            <p:cNvPr id="52" name="Graphic 157">
              <a:extLst>
                <a:ext uri="{FF2B5EF4-FFF2-40B4-BE49-F238E27FC236}">
                  <a16:creationId xmlns:a16="http://schemas.microsoft.com/office/drawing/2014/main" id="{A202591B-301C-460E-801A-4C116AC08C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6"/>
              <a:chOff x="4114800" y="1423987"/>
              <a:chExt cx="3961542" cy="4007547"/>
            </a:xfrm>
            <a:noFill/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257EC7EC-4934-4A65-B3AA-6AE3BD0739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201FEC27-F3E2-41E5-8C3B-FF66A13D84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CBFE67A7-A995-43D6-8414-EBB2A758A03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6DB28E40-FF5E-459D-B516-A16554BBBF2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9724247A-6615-4D27-80F0-33927628267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495168B2-CEF6-486B-AD0C-D063CDD9885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E27C133D-9749-4B34-9018-29F3FF86C0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/>
              </a:p>
            </p:txBody>
          </p:sp>
        </p:grp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10388060-18B7-4BD6-A3C5-F6B8E1467E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85C4A34-640A-3F2A-9CD9-F9A7AE169EF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5400609"/>
              </p:ext>
            </p:extLst>
          </p:nvPr>
        </p:nvGraphicFramePr>
        <p:xfrm>
          <a:off x="600306" y="1847031"/>
          <a:ext cx="10982090" cy="427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 descr="A picture containing font, symbol, logo, graphics&#10;&#10;Description automatically generated">
            <a:extLst>
              <a:ext uri="{FF2B5EF4-FFF2-40B4-BE49-F238E27FC236}">
                <a16:creationId xmlns:a16="http://schemas.microsoft.com/office/drawing/2014/main" id="{130DC51F-5D5B-4C07-D522-4A9D4D1A89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20520" y="170303"/>
            <a:ext cx="1463409" cy="1410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1909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E3EAB6-A710-FAF6-25D0-8EA9BFF62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/>
              <a:t>3. Marketing Strategy </a:t>
            </a:r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899E49-C2DD-B246-359C-17C1B9AE94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5593244"/>
              </p:ext>
            </p:extLst>
          </p:nvPr>
        </p:nvGraphicFramePr>
        <p:xfrm>
          <a:off x="838200" y="1825625"/>
          <a:ext cx="10515600" cy="4222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78818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651CFA9-6065-4243-AC48-858E35978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7962AE0-6A1C-4B76-9D52-10E5E6D7D3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14" name="Top left">
            <a:extLst>
              <a:ext uri="{FF2B5EF4-FFF2-40B4-BE49-F238E27FC236}">
                <a16:creationId xmlns:a16="http://schemas.microsoft.com/office/drawing/2014/main" id="{34B438D8-EF7C-445C-8B7F-953BEB1BC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FE087E2-E4B7-42FA-A441-7EDEE41B00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61B2EF2-665F-429A-9CFB-08C14FAC99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B0B1C71-6C49-4F64-8859-9CC59D7D98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66BBF9FA-27D4-45DF-8D9C-623EA4106A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F2F0D01-71CB-4693-A192-5BA045A5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40E1FB-ACD1-41FC-9828-9B5D2CAA77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2BABC85-DC43-42B8-8AAA-9198D7A62D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48F9955-240E-4180-81B8-5909B1A91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EFB6882-F02F-B234-26AC-B4F24A55A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182" y="559813"/>
            <a:ext cx="5903861" cy="2139293"/>
          </a:xfrm>
        </p:spPr>
        <p:txBody>
          <a:bodyPr>
            <a:normAutofit/>
          </a:bodyPr>
          <a:lstStyle/>
          <a:p>
            <a:r>
              <a:rPr lang="en-US" sz="5400" dirty="0"/>
              <a:t>Target Audience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820A3-4A0B-DE6E-056A-2ECA636F6A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3031" y="3420409"/>
            <a:ext cx="6497139" cy="3157686"/>
          </a:xfrm>
        </p:spPr>
        <p:txBody>
          <a:bodyPr>
            <a:normAutofit/>
          </a:bodyPr>
          <a:lstStyle/>
          <a:p>
            <a:r>
              <a:rPr lang="en-US" sz="3200" dirty="0"/>
              <a:t>For musicians or non-musicians? </a:t>
            </a:r>
          </a:p>
          <a:p>
            <a:endParaRPr lang="en-US" sz="3200" dirty="0"/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7" name="Graphic 6" descr="Contact">
            <a:extLst>
              <a:ext uri="{FF2B5EF4-FFF2-40B4-BE49-F238E27FC236}">
                <a16:creationId xmlns:a16="http://schemas.microsoft.com/office/drawing/2014/main" id="{06171C1F-1AD6-F1DE-EBC4-776DC390A3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92888" y="1257602"/>
            <a:ext cx="4340942" cy="4340942"/>
          </a:xfrm>
          <a:prstGeom prst="rect">
            <a:avLst/>
          </a:prstGeom>
        </p:spPr>
      </p:pic>
      <p:grpSp>
        <p:nvGrpSpPr>
          <p:cNvPr id="24" name="Bottom Right">
            <a:extLst>
              <a:ext uri="{FF2B5EF4-FFF2-40B4-BE49-F238E27FC236}">
                <a16:creationId xmlns:a16="http://schemas.microsoft.com/office/drawing/2014/main" id="{284021E3-6F46-410C-BF43-B2DED73655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48AF179-3265-4A10-A62C-92B7E186C3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26" name="Graphic 157">
              <a:extLst>
                <a:ext uri="{FF2B5EF4-FFF2-40B4-BE49-F238E27FC236}">
                  <a16:creationId xmlns:a16="http://schemas.microsoft.com/office/drawing/2014/main" id="{30DF5C12-B34D-4E70-8FD0-D98069994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9589785B-0300-4D1C-BEFB-DCA5AA04506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7F41DF3E-3189-428F-B4FE-AACA351306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id="{7C51D846-61EF-4EB5-BE03-65A572A2EAB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1" name="Freeform: Shape 30">
                <a:extLst>
                  <a:ext uri="{FF2B5EF4-FFF2-40B4-BE49-F238E27FC236}">
                    <a16:creationId xmlns:a16="http://schemas.microsoft.com/office/drawing/2014/main" id="{C5417C86-AA6B-4AD4-BD75-694E8E073E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2" name="Freeform: Shape 31">
                <a:extLst>
                  <a:ext uri="{FF2B5EF4-FFF2-40B4-BE49-F238E27FC236}">
                    <a16:creationId xmlns:a16="http://schemas.microsoft.com/office/drawing/2014/main" id="{51D5067E-85F6-4202-AFB5-41F9C9EA74B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3" name="Freeform: Shape 32">
                <a:extLst>
                  <a:ext uri="{FF2B5EF4-FFF2-40B4-BE49-F238E27FC236}">
                    <a16:creationId xmlns:a16="http://schemas.microsoft.com/office/drawing/2014/main" id="{A9598395-257E-4B18-949B-50F109866B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34" name="Freeform: Shape 33">
                <a:extLst>
                  <a:ext uri="{FF2B5EF4-FFF2-40B4-BE49-F238E27FC236}">
                    <a16:creationId xmlns:a16="http://schemas.microsoft.com/office/drawing/2014/main" id="{39DDA522-37EB-48B3-9B62-748F75D36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8F012-98AD-4320-BA44-DE1CE4E4DF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284987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E3AEB-5F3D-720D-0679-F84ADB1625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Words From Musicians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221ABEF-71BD-A797-CD80-D9F19E7E8085}"/>
              </a:ext>
            </a:extLst>
          </p:cNvPr>
          <p:cNvSpPr/>
          <p:nvPr/>
        </p:nvSpPr>
        <p:spPr>
          <a:xfrm>
            <a:off x="838200" y="1760454"/>
            <a:ext cx="4989095" cy="473242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7775F58-D247-8EDA-AAE6-D401B0617C71}"/>
              </a:ext>
            </a:extLst>
          </p:cNvPr>
          <p:cNvSpPr/>
          <p:nvPr/>
        </p:nvSpPr>
        <p:spPr>
          <a:xfrm>
            <a:off x="6637421" y="1664871"/>
            <a:ext cx="4989095" cy="473242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0EBF5B-AC3B-D959-885B-F5AFCAE6AEC3}"/>
              </a:ext>
            </a:extLst>
          </p:cNvPr>
          <p:cNvSpPr txBox="1"/>
          <p:nvPr/>
        </p:nvSpPr>
        <p:spPr>
          <a:xfrm>
            <a:off x="1704473" y="2903620"/>
            <a:ext cx="34931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This is my first time playing the malay traditional instrument and am amazed by the sound. Will explore more on this instrument soon.  - Kevin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CC4288-7BE4-6E62-4917-7A1369EFB9B7}"/>
              </a:ext>
            </a:extLst>
          </p:cNvPr>
          <p:cNvSpPr txBox="1"/>
          <p:nvPr/>
        </p:nvSpPr>
        <p:spPr>
          <a:xfrm>
            <a:off x="6994361" y="2903620"/>
            <a:ext cx="46321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Before this I thought gamelan and angklung is the same instrument. Thanks for sharing the culture! Look forward to more creation! – Crystal </a:t>
            </a:r>
          </a:p>
        </p:txBody>
      </p:sp>
    </p:spTree>
    <p:extLst>
      <p:ext uri="{BB962C8B-B14F-4D97-AF65-F5344CB8AC3E}">
        <p14:creationId xmlns:p14="http://schemas.microsoft.com/office/powerpoint/2010/main" val="1522804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145DB-8D70-B000-E8A0-05897ED0F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9083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Words From Non-Musicians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139058F-21FB-CC38-1F0F-1C9F2F4E53F0}"/>
              </a:ext>
            </a:extLst>
          </p:cNvPr>
          <p:cNvSpPr/>
          <p:nvPr/>
        </p:nvSpPr>
        <p:spPr>
          <a:xfrm>
            <a:off x="3786673" y="1776496"/>
            <a:ext cx="4989095" cy="4732421"/>
          </a:xfrm>
          <a:prstGeom prst="ellipse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A03B8C-A0EA-8C98-2FFE-09E8043B3E58}"/>
              </a:ext>
            </a:extLst>
          </p:cNvPr>
          <p:cNvSpPr txBox="1"/>
          <p:nvPr/>
        </p:nvSpPr>
        <p:spPr>
          <a:xfrm>
            <a:off x="4890958" y="3096265"/>
            <a:ext cx="278052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/>
              <a:t>I no longer need to understand the music theory before playing an instrument! – Kim </a:t>
            </a:r>
          </a:p>
        </p:txBody>
      </p:sp>
    </p:spTree>
    <p:extLst>
      <p:ext uri="{BB962C8B-B14F-4D97-AF65-F5344CB8AC3E}">
        <p14:creationId xmlns:p14="http://schemas.microsoft.com/office/powerpoint/2010/main" val="37864270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4B3520-A1F0-53FC-F1A5-100240F85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84470" y="1003447"/>
            <a:ext cx="5183188" cy="838246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Our Angklung Sampler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E93F2F-C1D4-7AE9-9081-80BB246C7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66946" y="2448597"/>
            <a:ext cx="5157787" cy="2887196"/>
          </a:xfrm>
        </p:spPr>
        <p:txBody>
          <a:bodyPr/>
          <a:lstStyle/>
          <a:p>
            <a:r>
              <a:rPr lang="en-US" dirty="0"/>
              <a:t>For logic pro users </a:t>
            </a:r>
          </a:p>
          <a:p>
            <a:r>
              <a:rPr lang="en-US" dirty="0"/>
              <a:t>Raw sound is clean</a:t>
            </a:r>
          </a:p>
          <a:p>
            <a:r>
              <a:rPr lang="en-US" dirty="0"/>
              <a:t>Free of charge  </a:t>
            </a:r>
          </a:p>
          <a:p>
            <a:r>
              <a:rPr lang="en-US" dirty="0"/>
              <a:t>Logic pro mixing tools </a:t>
            </a:r>
          </a:p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855CD4-D2AA-A20E-2641-4D050E886D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612559" y="1017781"/>
            <a:ext cx="5183188" cy="823912"/>
          </a:xfrm>
        </p:spPr>
        <p:txBody>
          <a:bodyPr>
            <a:normAutofit/>
          </a:bodyPr>
          <a:lstStyle/>
          <a:p>
            <a:pPr algn="ctr"/>
            <a:r>
              <a:rPr lang="en-US" sz="2800" dirty="0"/>
              <a:t>Soundiron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96A5AE-F9A4-CAF5-3906-4C672C0AFA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008812" y="2448597"/>
            <a:ext cx="5183188" cy="2577915"/>
          </a:xfrm>
        </p:spPr>
        <p:txBody>
          <a:bodyPr/>
          <a:lstStyle/>
          <a:p>
            <a:r>
              <a:rPr lang="en-US" dirty="0"/>
              <a:t>For all users </a:t>
            </a:r>
          </a:p>
          <a:p>
            <a:r>
              <a:rPr lang="en-US" dirty="0"/>
              <a:t>Raw sound has slight echo </a:t>
            </a:r>
          </a:p>
          <a:p>
            <a:r>
              <a:rPr lang="en-US" dirty="0"/>
              <a:t>$49</a:t>
            </a:r>
          </a:p>
          <a:p>
            <a:r>
              <a:rPr lang="en-US" dirty="0"/>
              <a:t>Own mixing tools </a:t>
            </a:r>
          </a:p>
        </p:txBody>
      </p:sp>
      <p:sp>
        <p:nvSpPr>
          <p:cNvPr id="7" name="Frame 6">
            <a:extLst>
              <a:ext uri="{FF2B5EF4-FFF2-40B4-BE49-F238E27FC236}">
                <a16:creationId xmlns:a16="http://schemas.microsoft.com/office/drawing/2014/main" id="{FEFE890C-24A2-93D0-86F0-6E13948517A3}"/>
              </a:ext>
            </a:extLst>
          </p:cNvPr>
          <p:cNvSpPr/>
          <p:nvPr/>
        </p:nvSpPr>
        <p:spPr>
          <a:xfrm>
            <a:off x="1237128" y="1143000"/>
            <a:ext cx="4477871" cy="860611"/>
          </a:xfrm>
          <a:prstGeom prst="frame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Frame 7">
            <a:extLst>
              <a:ext uri="{FF2B5EF4-FFF2-40B4-BE49-F238E27FC236}">
                <a16:creationId xmlns:a16="http://schemas.microsoft.com/office/drawing/2014/main" id="{A71A12BC-74A2-26FE-4806-5E2CA6D6DD6B}"/>
              </a:ext>
            </a:extLst>
          </p:cNvPr>
          <p:cNvSpPr/>
          <p:nvPr/>
        </p:nvSpPr>
        <p:spPr>
          <a:xfrm>
            <a:off x="7008812" y="1142999"/>
            <a:ext cx="2390682" cy="860611"/>
          </a:xfrm>
          <a:prstGeom prst="frame">
            <a:avLst/>
          </a:prstGeom>
          <a:solidFill>
            <a:schemeClr val="accent1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908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51B35-8A7D-840E-ABA1-64EA60A3D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Inspiration and Influences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D5B66-3700-66DE-8FAC-46158493FC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hlinkClick r:id="rId2"/>
              </a:rPr>
              <a:t>http://journalarticle.ukm.my/17478/1/47881-155102-1-SM.pdf</a:t>
            </a:r>
            <a:r>
              <a:rPr lang="en-US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8587AB3-990F-B2E1-F2B5-2E22F15C1480}"/>
              </a:ext>
            </a:extLst>
          </p:cNvPr>
          <p:cNvSpPr txBox="1"/>
          <p:nvPr/>
        </p:nvSpPr>
        <p:spPr>
          <a:xfrm>
            <a:off x="838200" y="2798618"/>
            <a:ext cx="105156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/>
              <a:t>Title: Empowering Traditional Heritage Through Angklung Musical Instruments</a:t>
            </a:r>
          </a:p>
          <a:p>
            <a:endParaRPr lang="en-US" sz="2200" dirty="0"/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What is an angklung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Origin of Angklung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History of Angklung Development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Types of Angklung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Angklung Design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en-US" sz="2200" dirty="0"/>
              <a:t>History of Angklung in Malaysia </a:t>
            </a:r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9134704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A88A5-6F96-E565-C063-9E1614282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Unique Selling Proposition (USP)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35CE25A-AF89-70D1-BFCB-B87CE9F0EC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7815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9CB395-5351-B0D5-57B5-D4119C4827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5467170"/>
              </p:ext>
            </p:extLst>
          </p:nvPr>
        </p:nvGraphicFramePr>
        <p:xfrm>
          <a:off x="1264024" y="2303414"/>
          <a:ext cx="5298140" cy="3586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AD8C317D-354C-41D8-F834-2C710846B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2-3. Quality and Convenience </a:t>
            </a:r>
          </a:p>
        </p:txBody>
      </p:sp>
      <p:pic>
        <p:nvPicPr>
          <p:cNvPr id="1028" name="Picture 4" descr="Angklung | Soundiron | bestservice.com | EN">
            <a:extLst>
              <a:ext uri="{FF2B5EF4-FFF2-40B4-BE49-F238E27FC236}">
                <a16:creationId xmlns:a16="http://schemas.microsoft.com/office/drawing/2014/main" id="{851E0D31-4A25-F408-23CD-E94D2CFD8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4502" y="4342035"/>
            <a:ext cx="3936854" cy="2040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FDA19049-788C-AF36-0E80-288E985EC1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14502" y="1938354"/>
            <a:ext cx="3936854" cy="2156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87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A34A2-E403-CC81-FAAF-428E32330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4. Differentiation 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807F6E43-7A38-3280-4562-656B3FDC3E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2452918"/>
              </p:ext>
            </p:extLst>
          </p:nvPr>
        </p:nvGraphicFramePr>
        <p:xfrm>
          <a:off x="1768286" y="3098417"/>
          <a:ext cx="8655428" cy="32566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rame 3">
            <a:extLst>
              <a:ext uri="{FF2B5EF4-FFF2-40B4-BE49-F238E27FC236}">
                <a16:creationId xmlns:a16="http://schemas.microsoft.com/office/drawing/2014/main" id="{2113EC01-2476-E5DD-C09E-6D71FC84DE87}"/>
              </a:ext>
            </a:extLst>
          </p:cNvPr>
          <p:cNvSpPr/>
          <p:nvPr/>
        </p:nvSpPr>
        <p:spPr>
          <a:xfrm>
            <a:off x="2398057" y="1690688"/>
            <a:ext cx="7162801" cy="1075765"/>
          </a:xfrm>
          <a:prstGeom prst="frame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38D485-5083-490F-EFBB-D0CF5218A791}"/>
              </a:ext>
            </a:extLst>
          </p:cNvPr>
          <p:cNvSpPr txBox="1"/>
          <p:nvPr/>
        </p:nvSpPr>
        <p:spPr>
          <a:xfrm>
            <a:off x="3267597" y="1966960"/>
            <a:ext cx="5985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Why choose us over other brands?</a:t>
            </a:r>
          </a:p>
        </p:txBody>
      </p:sp>
    </p:spTree>
    <p:extLst>
      <p:ext uri="{BB962C8B-B14F-4D97-AF65-F5344CB8AC3E}">
        <p14:creationId xmlns:p14="http://schemas.microsoft.com/office/powerpoint/2010/main" val="20016549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1E4C1-1C41-3BA7-3DFB-B50202E73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916" y="236259"/>
            <a:ext cx="10515600" cy="1325563"/>
          </a:xfrm>
        </p:spPr>
        <p:txBody>
          <a:bodyPr/>
          <a:lstStyle/>
          <a:p>
            <a:pPr algn="ctr"/>
            <a:r>
              <a:rPr lang="en-US" dirty="0"/>
              <a:t>Process in Making </a:t>
            </a:r>
          </a:p>
        </p:txBody>
      </p:sp>
      <p:pic>
        <p:nvPicPr>
          <p:cNvPr id="5" name="Content Placeholder 4" descr="A microphone on a stand&#10;&#10;Description automatically generated">
            <a:extLst>
              <a:ext uri="{FF2B5EF4-FFF2-40B4-BE49-F238E27FC236}">
                <a16:creationId xmlns:a16="http://schemas.microsoft.com/office/drawing/2014/main" id="{E6561D02-55F7-7A60-55AD-59353A1D2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2812" y="1732547"/>
            <a:ext cx="3027946" cy="3481137"/>
          </a:xfrm>
        </p:spPr>
      </p:pic>
      <p:pic>
        <p:nvPicPr>
          <p:cNvPr id="7" name="Picture 6" descr="A computer screen shot of a music software&#10;&#10;Description automatically generated">
            <a:extLst>
              <a:ext uri="{FF2B5EF4-FFF2-40B4-BE49-F238E27FC236}">
                <a16:creationId xmlns:a16="http://schemas.microsoft.com/office/drawing/2014/main" id="{85F03ED1-10C2-23CA-D3F9-4D8E0C78A2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706" y="1732547"/>
            <a:ext cx="3027945" cy="34811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F92C66-854C-01CD-84D0-26BB17B2DBEF}"/>
              </a:ext>
            </a:extLst>
          </p:cNvPr>
          <p:cNvSpPr txBox="1"/>
          <p:nvPr/>
        </p:nvSpPr>
        <p:spPr>
          <a:xfrm>
            <a:off x="1798478" y="5551875"/>
            <a:ext cx="40042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2000" b="1" dirty="0">
                <a:effectLst/>
                <a:latin typeface="Times" pitchFamily="2" charset="0"/>
              </a:rPr>
              <a:t>MSL Condenser Microphone</a:t>
            </a:r>
            <a:endParaRPr lang="en-MY" sz="2000" b="1" dirty="0"/>
          </a:p>
          <a:p>
            <a:endParaRPr lang="en-US" sz="20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91D215-C92E-08E0-7881-8491F9DCB538}"/>
              </a:ext>
            </a:extLst>
          </p:cNvPr>
          <p:cNvSpPr txBox="1"/>
          <p:nvPr/>
        </p:nvSpPr>
        <p:spPr>
          <a:xfrm>
            <a:off x="6393132" y="5537139"/>
            <a:ext cx="40003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2000" b="1" dirty="0">
                <a:effectLst/>
                <a:latin typeface="Times" pitchFamily="2" charset="0"/>
              </a:rPr>
              <a:t>Soundiron’s angklung instrument. </a:t>
            </a:r>
            <a:endParaRPr lang="en-MY" sz="2000" b="1" dirty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80910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oup of bamboo objects on a table&#10;&#10;Description automatically generated">
            <a:extLst>
              <a:ext uri="{FF2B5EF4-FFF2-40B4-BE49-F238E27FC236}">
                <a16:creationId xmlns:a16="http://schemas.microsoft.com/office/drawing/2014/main" id="{68B996B6-893E-9E4F-206C-8B3D1CD8A3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6469" y="1139742"/>
            <a:ext cx="3146076" cy="3724274"/>
          </a:xfrm>
        </p:spPr>
      </p:pic>
      <p:pic>
        <p:nvPicPr>
          <p:cNvPr id="7" name="Picture 6" descr="A wooden object on a newspaper&#10;&#10;Description automatically generated">
            <a:extLst>
              <a:ext uri="{FF2B5EF4-FFF2-40B4-BE49-F238E27FC236}">
                <a16:creationId xmlns:a16="http://schemas.microsoft.com/office/drawing/2014/main" id="{8FD22E23-309A-953D-ABB7-751CDC05B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8613" y="1139742"/>
            <a:ext cx="3146076" cy="372427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BC99E02-859E-3C85-4078-3C219C500680}"/>
              </a:ext>
            </a:extLst>
          </p:cNvPr>
          <p:cNvSpPr txBox="1"/>
          <p:nvPr/>
        </p:nvSpPr>
        <p:spPr>
          <a:xfrm>
            <a:off x="1868613" y="5333537"/>
            <a:ext cx="315022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2200" b="1" dirty="0">
                <a:effectLst/>
                <a:latin typeface="Times" pitchFamily="2" charset="0"/>
              </a:rPr>
              <a:t>Single note on angklung </a:t>
            </a:r>
            <a:endParaRPr lang="en-MY" sz="2200" b="1" dirty="0"/>
          </a:p>
          <a:p>
            <a:endParaRPr lang="en-US" sz="2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483B49-1344-31F1-4D9C-21E9D68B5011}"/>
              </a:ext>
            </a:extLst>
          </p:cNvPr>
          <p:cNvSpPr txBox="1"/>
          <p:nvPr/>
        </p:nvSpPr>
        <p:spPr>
          <a:xfrm>
            <a:off x="6587456" y="5364314"/>
            <a:ext cx="40049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2000" b="1" dirty="0">
                <a:effectLst/>
                <a:latin typeface="Times" pitchFamily="2" charset="0"/>
              </a:rPr>
              <a:t>Each note produces a unique tone </a:t>
            </a:r>
            <a:endParaRPr lang="en-MY" sz="2000" b="1" dirty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0943680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B1FE7-4D01-1A20-0BA7-2855D0BE4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4" name="IMG_3550_817749DF-A2C4-47D8-BBFC-3668C926C159.mp4">
            <a:hlinkClick r:id="" action="ppaction://media"/>
            <a:extLst>
              <a:ext uri="{FF2B5EF4-FFF2-40B4-BE49-F238E27FC236}">
                <a16:creationId xmlns:a16="http://schemas.microsoft.com/office/drawing/2014/main" id="{ABB4A453-D915-4A8D-43EB-247836251FE9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48315" y="695274"/>
            <a:ext cx="2849566" cy="5516880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F5B6D4-CE57-7CE8-7E46-470E0A74FEBC}"/>
              </a:ext>
            </a:extLst>
          </p:cNvPr>
          <p:cNvSpPr txBox="1"/>
          <p:nvPr/>
        </p:nvSpPr>
        <p:spPr>
          <a:xfrm>
            <a:off x="6568440" y="2087880"/>
            <a:ext cx="3703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/>
              <a:t>The player hold the instrument in one hand and starts shaking it to produce sound.  </a:t>
            </a:r>
          </a:p>
        </p:txBody>
      </p:sp>
    </p:spTree>
    <p:extLst>
      <p:ext uri="{BB962C8B-B14F-4D97-AF65-F5344CB8AC3E}">
        <p14:creationId xmlns:p14="http://schemas.microsoft.com/office/powerpoint/2010/main" val="522316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7A131F-D5DE-41A5-B4CF-4F345319B4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AF4666D-BD98-40A5-A75F-478B98201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692844" y="-3086"/>
            <a:ext cx="1326111" cy="59760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8680585-71F9-4721-A998-4974171D2E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9256" y="6172200"/>
            <a:ext cx="1482102" cy="679363"/>
          </a:xfrm>
          <a:custGeom>
            <a:avLst/>
            <a:gdLst>
              <a:gd name="connsiteX0" fmla="*/ 741051 w 1482102"/>
              <a:gd name="connsiteY0" fmla="*/ 0 h 679363"/>
              <a:gd name="connsiteX1" fmla="*/ 1473822 w 1482102"/>
              <a:gd name="connsiteY1" fmla="*/ 597226 h 679363"/>
              <a:gd name="connsiteX2" fmla="*/ 1482102 w 1482102"/>
              <a:gd name="connsiteY2" fmla="*/ 679363 h 679363"/>
              <a:gd name="connsiteX3" fmla="*/ 0 w 1482102"/>
              <a:gd name="connsiteY3" fmla="*/ 679363 h 679363"/>
              <a:gd name="connsiteX4" fmla="*/ 8280 w 1482102"/>
              <a:gd name="connsiteY4" fmla="*/ 597226 h 679363"/>
              <a:gd name="connsiteX5" fmla="*/ 741051 w 1482102"/>
              <a:gd name="connsiteY5" fmla="*/ 0 h 6793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2102" h="679363">
                <a:moveTo>
                  <a:pt x="741051" y="0"/>
                </a:moveTo>
                <a:cubicBezTo>
                  <a:pt x="1102506" y="0"/>
                  <a:pt x="1404077" y="256390"/>
                  <a:pt x="1473822" y="597226"/>
                </a:cubicBezTo>
                <a:lnTo>
                  <a:pt x="1482102" y="679363"/>
                </a:lnTo>
                <a:lnTo>
                  <a:pt x="0" y="679363"/>
                </a:lnTo>
                <a:lnTo>
                  <a:pt x="8280" y="597226"/>
                </a:lnTo>
                <a:cubicBezTo>
                  <a:pt x="78025" y="256390"/>
                  <a:pt x="379596" y="0"/>
                  <a:pt x="7410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rPr>
              <a:t> </a:t>
            </a: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2BC95C2-2EEC-4F59-ABA8-660B0D059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77352" y="5197178"/>
            <a:ext cx="4211600" cy="1660822"/>
          </a:xfrm>
          <a:custGeom>
            <a:avLst/>
            <a:gdLst>
              <a:gd name="connsiteX0" fmla="*/ 4211600 w 4211600"/>
              <a:gd name="connsiteY0" fmla="*/ 0 h 1660822"/>
              <a:gd name="connsiteX1" fmla="*/ 4211600 w 4211600"/>
              <a:gd name="connsiteY1" fmla="*/ 58430 h 1660822"/>
              <a:gd name="connsiteX2" fmla="*/ 4136524 w 4211600"/>
              <a:gd name="connsiteY2" fmla="*/ 208808 h 1660822"/>
              <a:gd name="connsiteX3" fmla="*/ 3973354 w 4211600"/>
              <a:gd name="connsiteY3" fmla="*/ 437313 h 1660822"/>
              <a:gd name="connsiteX4" fmla="*/ 3884746 w 4211600"/>
              <a:gd name="connsiteY4" fmla="*/ 553613 h 1660822"/>
              <a:gd name="connsiteX5" fmla="*/ 3849435 w 4211600"/>
              <a:gd name="connsiteY5" fmla="*/ 603143 h 1660822"/>
              <a:gd name="connsiteX6" fmla="*/ 3661849 w 4211600"/>
              <a:gd name="connsiteY6" fmla="*/ 819075 h 1660822"/>
              <a:gd name="connsiteX7" fmla="*/ 3402589 w 4211600"/>
              <a:gd name="connsiteY7" fmla="*/ 952996 h 1660822"/>
              <a:gd name="connsiteX8" fmla="*/ 3130202 w 4211600"/>
              <a:gd name="connsiteY8" fmla="*/ 1023386 h 1660822"/>
              <a:gd name="connsiteX9" fmla="*/ 2914657 w 4211600"/>
              <a:gd name="connsiteY9" fmla="*/ 1068058 h 1660822"/>
              <a:gd name="connsiteX10" fmla="*/ 2582149 w 4211600"/>
              <a:gd name="connsiteY10" fmla="*/ 1138924 h 1660822"/>
              <a:gd name="connsiteX11" fmla="*/ 2483958 w 4211600"/>
              <a:gd name="connsiteY11" fmla="*/ 1162356 h 1660822"/>
              <a:gd name="connsiteX12" fmla="*/ 2123750 w 4211600"/>
              <a:gd name="connsiteY12" fmla="*/ 1238651 h 1660822"/>
              <a:gd name="connsiteX13" fmla="*/ 1761444 w 4211600"/>
              <a:gd name="connsiteY13" fmla="*/ 1273417 h 1660822"/>
              <a:gd name="connsiteX14" fmla="*/ 1608382 w 4211600"/>
              <a:gd name="connsiteY14" fmla="*/ 1284466 h 1660822"/>
              <a:gd name="connsiteX15" fmla="*/ 999942 w 4211600"/>
              <a:gd name="connsiteY15" fmla="*/ 1354284 h 1660822"/>
              <a:gd name="connsiteX16" fmla="*/ 484705 w 4211600"/>
              <a:gd name="connsiteY16" fmla="*/ 1450487 h 1660822"/>
              <a:gd name="connsiteX17" fmla="*/ 113310 w 4211600"/>
              <a:gd name="connsiteY17" fmla="*/ 1613700 h 1660822"/>
              <a:gd name="connsiteX18" fmla="*/ 39668 w 4211600"/>
              <a:gd name="connsiteY18" fmla="*/ 1660822 h 1660822"/>
              <a:gd name="connsiteX19" fmla="*/ 0 w 4211600"/>
              <a:gd name="connsiteY19" fmla="*/ 1660822 h 1660822"/>
              <a:gd name="connsiteX20" fmla="*/ 96701 w 4211600"/>
              <a:gd name="connsiteY20" fmla="*/ 1598934 h 1660822"/>
              <a:gd name="connsiteX21" fmla="*/ 474335 w 4211600"/>
              <a:gd name="connsiteY21" fmla="*/ 1433056 h 1660822"/>
              <a:gd name="connsiteX22" fmla="*/ 994299 w 4211600"/>
              <a:gd name="connsiteY22" fmla="*/ 1335806 h 1660822"/>
              <a:gd name="connsiteX23" fmla="*/ 1605231 w 4211600"/>
              <a:gd name="connsiteY23" fmla="*/ 1265702 h 1660822"/>
              <a:gd name="connsiteX24" fmla="*/ 1758819 w 4211600"/>
              <a:gd name="connsiteY24" fmla="*/ 1254558 h 1660822"/>
              <a:gd name="connsiteX25" fmla="*/ 2118106 w 4211600"/>
              <a:gd name="connsiteY25" fmla="*/ 1220077 h 1660822"/>
              <a:gd name="connsiteX26" fmla="*/ 2475557 w 4211600"/>
              <a:gd name="connsiteY26" fmla="*/ 1144353 h 1660822"/>
              <a:gd name="connsiteX27" fmla="*/ 2573878 w 4211600"/>
              <a:gd name="connsiteY27" fmla="*/ 1120827 h 1660822"/>
              <a:gd name="connsiteX28" fmla="*/ 2907437 w 4211600"/>
              <a:gd name="connsiteY28" fmla="*/ 1049675 h 1660822"/>
              <a:gd name="connsiteX29" fmla="*/ 3122589 w 4211600"/>
              <a:gd name="connsiteY29" fmla="*/ 1005098 h 1660822"/>
              <a:gd name="connsiteX30" fmla="*/ 3391169 w 4211600"/>
              <a:gd name="connsiteY30" fmla="*/ 935756 h 1660822"/>
              <a:gd name="connsiteX31" fmla="*/ 3642290 w 4211600"/>
              <a:gd name="connsiteY31" fmla="*/ 806216 h 1660822"/>
              <a:gd name="connsiteX32" fmla="*/ 3825937 w 4211600"/>
              <a:gd name="connsiteY32" fmla="*/ 594475 h 1660822"/>
              <a:gd name="connsiteX33" fmla="*/ 3861381 w 4211600"/>
              <a:gd name="connsiteY33" fmla="*/ 544755 h 1660822"/>
              <a:gd name="connsiteX34" fmla="*/ 3950381 w 4211600"/>
              <a:gd name="connsiteY34" fmla="*/ 427978 h 1660822"/>
              <a:gd name="connsiteX35" fmla="*/ 4112370 w 4211600"/>
              <a:gd name="connsiteY35" fmla="*/ 201378 h 1660822"/>
              <a:gd name="connsiteX36" fmla="*/ 4195989 w 4211600"/>
              <a:gd name="connsiteY36" fmla="*/ 33834 h 166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4211600" h="1660822">
                <a:moveTo>
                  <a:pt x="4211600" y="0"/>
                </a:moveTo>
                <a:lnTo>
                  <a:pt x="4211600" y="58430"/>
                </a:lnTo>
                <a:lnTo>
                  <a:pt x="4136524" y="208808"/>
                </a:lnTo>
                <a:cubicBezTo>
                  <a:pt x="4089791" y="287770"/>
                  <a:pt x="4030588" y="363780"/>
                  <a:pt x="3973354" y="437313"/>
                </a:cubicBezTo>
                <a:cubicBezTo>
                  <a:pt x="3943819" y="475222"/>
                  <a:pt x="3913231" y="514465"/>
                  <a:pt x="3884746" y="553613"/>
                </a:cubicBezTo>
                <a:cubicBezTo>
                  <a:pt x="3872801" y="569996"/>
                  <a:pt x="3861119" y="586569"/>
                  <a:pt x="3849435" y="603143"/>
                </a:cubicBezTo>
                <a:cubicBezTo>
                  <a:pt x="3796665" y="678009"/>
                  <a:pt x="3742187" y="755352"/>
                  <a:pt x="3661849" y="819075"/>
                </a:cubicBezTo>
                <a:cubicBezTo>
                  <a:pt x="3596214" y="871176"/>
                  <a:pt x="3509050" y="916230"/>
                  <a:pt x="3402589" y="952996"/>
                </a:cubicBezTo>
                <a:cubicBezTo>
                  <a:pt x="3312406" y="984048"/>
                  <a:pt x="3215660" y="1005003"/>
                  <a:pt x="3130202" y="1023386"/>
                </a:cubicBezTo>
                <a:cubicBezTo>
                  <a:pt x="3058529" y="1038816"/>
                  <a:pt x="2985412" y="1053675"/>
                  <a:pt x="2914657" y="1068058"/>
                </a:cubicBezTo>
                <a:cubicBezTo>
                  <a:pt x="2805176" y="1090251"/>
                  <a:pt x="2692021" y="1113207"/>
                  <a:pt x="2582149" y="1138924"/>
                </a:cubicBezTo>
                <a:cubicBezTo>
                  <a:pt x="2549330" y="1146639"/>
                  <a:pt x="2516644" y="1154450"/>
                  <a:pt x="2483958" y="1162356"/>
                </a:cubicBezTo>
                <a:cubicBezTo>
                  <a:pt x="2367257" y="1190550"/>
                  <a:pt x="2246621" y="1219601"/>
                  <a:pt x="2123750" y="1238651"/>
                </a:cubicBezTo>
                <a:cubicBezTo>
                  <a:pt x="2004294" y="1257129"/>
                  <a:pt x="1880769" y="1265416"/>
                  <a:pt x="1761444" y="1273417"/>
                </a:cubicBezTo>
                <a:cubicBezTo>
                  <a:pt x="1711167" y="1276751"/>
                  <a:pt x="1659184" y="1280275"/>
                  <a:pt x="1608382" y="1284466"/>
                </a:cubicBezTo>
                <a:cubicBezTo>
                  <a:pt x="1408589" y="1300944"/>
                  <a:pt x="1214570" y="1325805"/>
                  <a:pt x="999942" y="1354284"/>
                </a:cubicBezTo>
                <a:cubicBezTo>
                  <a:pt x="826403" y="1377240"/>
                  <a:pt x="647744" y="1400957"/>
                  <a:pt x="484705" y="1450487"/>
                </a:cubicBezTo>
                <a:cubicBezTo>
                  <a:pt x="355831" y="1489635"/>
                  <a:pt x="231387" y="1544374"/>
                  <a:pt x="113310" y="1613700"/>
                </a:cubicBezTo>
                <a:lnTo>
                  <a:pt x="39668" y="1660822"/>
                </a:lnTo>
                <a:lnTo>
                  <a:pt x="0" y="1660822"/>
                </a:lnTo>
                <a:lnTo>
                  <a:pt x="96701" y="1598934"/>
                </a:lnTo>
                <a:cubicBezTo>
                  <a:pt x="216635" y="1528533"/>
                  <a:pt x="343196" y="1472919"/>
                  <a:pt x="474335" y="1433056"/>
                </a:cubicBezTo>
                <a:cubicBezTo>
                  <a:pt x="639999" y="1382669"/>
                  <a:pt x="820102" y="1358856"/>
                  <a:pt x="994299" y="1335806"/>
                </a:cubicBezTo>
                <a:cubicBezTo>
                  <a:pt x="1210239" y="1307231"/>
                  <a:pt x="1404650" y="1282275"/>
                  <a:pt x="1605231" y="1265702"/>
                </a:cubicBezTo>
                <a:cubicBezTo>
                  <a:pt x="1656428" y="1261511"/>
                  <a:pt x="1708411" y="1257987"/>
                  <a:pt x="1758819" y="1254558"/>
                </a:cubicBezTo>
                <a:cubicBezTo>
                  <a:pt x="1877487" y="1246557"/>
                  <a:pt x="2000094" y="1238365"/>
                  <a:pt x="2118106" y="1220077"/>
                </a:cubicBezTo>
                <a:cubicBezTo>
                  <a:pt x="2239531" y="1201313"/>
                  <a:pt x="2359513" y="1172357"/>
                  <a:pt x="2475557" y="1144353"/>
                </a:cubicBezTo>
                <a:cubicBezTo>
                  <a:pt x="2508243" y="1136448"/>
                  <a:pt x="2541060" y="1128542"/>
                  <a:pt x="2573878" y="1120827"/>
                </a:cubicBezTo>
                <a:cubicBezTo>
                  <a:pt x="2684276" y="1094919"/>
                  <a:pt x="2797694" y="1071963"/>
                  <a:pt x="2907437" y="1049675"/>
                </a:cubicBezTo>
                <a:cubicBezTo>
                  <a:pt x="2978061" y="1035387"/>
                  <a:pt x="3051178" y="1020528"/>
                  <a:pt x="3122589" y="1005098"/>
                </a:cubicBezTo>
                <a:cubicBezTo>
                  <a:pt x="3206997" y="986810"/>
                  <a:pt x="3302823" y="966141"/>
                  <a:pt x="3391169" y="935756"/>
                </a:cubicBezTo>
                <a:cubicBezTo>
                  <a:pt x="3494479" y="900132"/>
                  <a:pt x="3578886" y="856508"/>
                  <a:pt x="3642290" y="806216"/>
                </a:cubicBezTo>
                <a:cubicBezTo>
                  <a:pt x="3720133" y="744303"/>
                  <a:pt x="3773953" y="668103"/>
                  <a:pt x="3825937" y="594475"/>
                </a:cubicBezTo>
                <a:cubicBezTo>
                  <a:pt x="3837621" y="577902"/>
                  <a:pt x="3849435" y="561233"/>
                  <a:pt x="3861381" y="544755"/>
                </a:cubicBezTo>
                <a:cubicBezTo>
                  <a:pt x="3889997" y="505416"/>
                  <a:pt x="3920715" y="465983"/>
                  <a:pt x="3950381" y="427978"/>
                </a:cubicBezTo>
                <a:cubicBezTo>
                  <a:pt x="4007353" y="354921"/>
                  <a:pt x="4066163" y="279388"/>
                  <a:pt x="4112370" y="201378"/>
                </a:cubicBezTo>
                <a:cubicBezTo>
                  <a:pt x="4144662" y="146800"/>
                  <a:pt x="4170785" y="89364"/>
                  <a:pt x="4195989" y="3383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8" name="Graphic 141">
            <a:extLst>
              <a:ext uri="{FF2B5EF4-FFF2-40B4-BE49-F238E27FC236}">
                <a16:creationId xmlns:a16="http://schemas.microsoft.com/office/drawing/2014/main" id="{03E9870D-4BBA-43AF-8D44-BBADF020C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15178"/>
            <a:ext cx="2198951" cy="3331254"/>
            <a:chOff x="4473129" y="923925"/>
            <a:chExt cx="3308947" cy="5012817"/>
          </a:xfrm>
          <a:noFill/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4BC5055-C77D-43CD-BB1D-A77B6779CD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988" y="924020"/>
              <a:ext cx="3296088" cy="5012722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B12D0B8-9385-489A-85AE-3D14AD0BA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977477" cy="462714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158A14A-147E-4130-A5E2-38FD84B181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4561" y="923925"/>
              <a:ext cx="2356712" cy="4118991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75B8B1EB-5E2B-472C-AE60-2EC5961F1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923925"/>
              <a:ext cx="2059193" cy="3980116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4F5BD77-58D7-4B61-A666-1B4139A63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85131" y="1719357"/>
              <a:ext cx="743796" cy="2867501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CBEC6B-EDB6-40B8-8771-E5AF41B8D6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73129" y="1912731"/>
              <a:ext cx="597294" cy="2543540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1BD0EE8-AA47-4044-9251-9F5A4B8201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91417" y="2227197"/>
              <a:ext cx="389425" cy="2011236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7" name="Graphic 157">
            <a:extLst>
              <a:ext uri="{FF2B5EF4-FFF2-40B4-BE49-F238E27FC236}">
                <a16:creationId xmlns:a16="http://schemas.microsoft.com/office/drawing/2014/main" id="{C3279E8D-2BAA-4CB1-834B-09FADD54DE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610600" y="3276600"/>
            <a:ext cx="3529260" cy="3581398"/>
            <a:chOff x="4114800" y="1423987"/>
            <a:chExt cx="3961542" cy="4007547"/>
          </a:xfrm>
          <a:noFill/>
        </p:grpSpPr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456F18E-4F61-486D-9CD6-65B30372C5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14800" y="1423987"/>
              <a:ext cx="3946874" cy="3989641"/>
            </a:xfrm>
            <a:custGeom>
              <a:avLst/>
              <a:gdLst>
                <a:gd name="connsiteX0" fmla="*/ 0 w 3946874"/>
                <a:gd name="connsiteY0" fmla="*/ 3989641 h 3989641"/>
                <a:gd name="connsiteX1" fmla="*/ 79439 w 3946874"/>
                <a:gd name="connsiteY1" fmla="*/ 3891153 h 3989641"/>
                <a:gd name="connsiteX2" fmla="*/ 297371 w 3946874"/>
                <a:gd name="connsiteY2" fmla="*/ 3626930 h 3989641"/>
                <a:gd name="connsiteX3" fmla="*/ 454343 w 3946874"/>
                <a:gd name="connsiteY3" fmla="*/ 3440335 h 3989641"/>
                <a:gd name="connsiteX4" fmla="*/ 622363 w 3946874"/>
                <a:gd name="connsiteY4" fmla="*/ 3290697 h 3989641"/>
                <a:gd name="connsiteX5" fmla="*/ 927068 w 3946874"/>
                <a:gd name="connsiteY5" fmla="*/ 3087434 h 3989641"/>
                <a:gd name="connsiteX6" fmla="*/ 1176338 w 3946874"/>
                <a:gd name="connsiteY6" fmla="*/ 2915603 h 3989641"/>
                <a:gd name="connsiteX7" fmla="*/ 1394270 w 3946874"/>
                <a:gd name="connsiteY7" fmla="*/ 2780729 h 3989641"/>
                <a:gd name="connsiteX8" fmla="*/ 1601057 w 3946874"/>
                <a:gd name="connsiteY8" fmla="*/ 2723483 h 3989641"/>
                <a:gd name="connsiteX9" fmla="*/ 1756220 w 3946874"/>
                <a:gd name="connsiteY9" fmla="*/ 2743772 h 3989641"/>
                <a:gd name="connsiteX10" fmla="*/ 1889189 w 3946874"/>
                <a:gd name="connsiteY10" fmla="*/ 2765965 h 3989641"/>
                <a:gd name="connsiteX11" fmla="*/ 2007394 w 3946874"/>
                <a:gd name="connsiteY11" fmla="*/ 2765965 h 3989641"/>
                <a:gd name="connsiteX12" fmla="*/ 2184654 w 3946874"/>
                <a:gd name="connsiteY12" fmla="*/ 2671763 h 3989641"/>
                <a:gd name="connsiteX13" fmla="*/ 2372773 w 3946874"/>
                <a:gd name="connsiteY13" fmla="*/ 2538984 h 3989641"/>
                <a:gd name="connsiteX14" fmla="*/ 2439543 w 3946874"/>
                <a:gd name="connsiteY14" fmla="*/ 2510504 h 3989641"/>
                <a:gd name="connsiteX15" fmla="*/ 2650617 w 3946874"/>
                <a:gd name="connsiteY15" fmla="*/ 2434781 h 3989641"/>
                <a:gd name="connsiteX16" fmla="*/ 2785110 w 3946874"/>
                <a:gd name="connsiteY16" fmla="*/ 2383060 h 3989641"/>
                <a:gd name="connsiteX17" fmla="*/ 2897315 w 3946874"/>
                <a:gd name="connsiteY17" fmla="*/ 2318861 h 3989641"/>
                <a:gd name="connsiteX18" fmla="*/ 2997994 w 3946874"/>
                <a:gd name="connsiteY18" fmla="*/ 2226183 h 3989641"/>
                <a:gd name="connsiteX19" fmla="*/ 3061240 w 3946874"/>
                <a:gd name="connsiteY19" fmla="*/ 2141506 h 3989641"/>
                <a:gd name="connsiteX20" fmla="*/ 3152108 w 3946874"/>
                <a:gd name="connsiteY20" fmla="*/ 2005203 h 3989641"/>
                <a:gd name="connsiteX21" fmla="*/ 3274124 w 3946874"/>
                <a:gd name="connsiteY21" fmla="*/ 1871567 h 3989641"/>
                <a:gd name="connsiteX22" fmla="*/ 3388138 w 3946874"/>
                <a:gd name="connsiteY22" fmla="*/ 1770888 h 3989641"/>
                <a:gd name="connsiteX23" fmla="*/ 3466529 w 3946874"/>
                <a:gd name="connsiteY23" fmla="*/ 1679162 h 3989641"/>
                <a:gd name="connsiteX24" fmla="*/ 3538633 w 3946874"/>
                <a:gd name="connsiteY24" fmla="*/ 1551718 h 3989641"/>
                <a:gd name="connsiteX25" fmla="*/ 3588544 w 3946874"/>
                <a:gd name="connsiteY25" fmla="*/ 1376172 h 3989641"/>
                <a:gd name="connsiteX26" fmla="*/ 3597402 w 3946874"/>
                <a:gd name="connsiteY26" fmla="*/ 1293305 h 3989641"/>
                <a:gd name="connsiteX27" fmla="*/ 3721227 w 3946874"/>
                <a:gd name="connsiteY27" fmla="*/ 880491 h 3989641"/>
                <a:gd name="connsiteX28" fmla="*/ 3761137 w 3946874"/>
                <a:gd name="connsiteY28" fmla="*/ 463677 h 3989641"/>
                <a:gd name="connsiteX29" fmla="*/ 3946874 w 3946874"/>
                <a:gd name="connsiteY29" fmla="*/ 0 h 398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946874" h="3989641">
                  <a:moveTo>
                    <a:pt x="0" y="3989641"/>
                  </a:moveTo>
                  <a:cubicBezTo>
                    <a:pt x="19050" y="3957257"/>
                    <a:pt x="50959" y="3916013"/>
                    <a:pt x="79439" y="3891153"/>
                  </a:cubicBezTo>
                  <a:cubicBezTo>
                    <a:pt x="165544" y="3815906"/>
                    <a:pt x="227933" y="3717989"/>
                    <a:pt x="297371" y="3626930"/>
                  </a:cubicBezTo>
                  <a:cubicBezTo>
                    <a:pt x="346615" y="3562255"/>
                    <a:pt x="398050" y="3499009"/>
                    <a:pt x="454343" y="3440335"/>
                  </a:cubicBezTo>
                  <a:cubicBezTo>
                    <a:pt x="506349" y="3386042"/>
                    <a:pt x="562642" y="3336227"/>
                    <a:pt x="622363" y="3290697"/>
                  </a:cubicBezTo>
                  <a:cubicBezTo>
                    <a:pt x="719519" y="3216688"/>
                    <a:pt x="824960" y="3154585"/>
                    <a:pt x="927068" y="3087434"/>
                  </a:cubicBezTo>
                  <a:cubicBezTo>
                    <a:pt x="1011365" y="3031998"/>
                    <a:pt x="1093565" y="2973324"/>
                    <a:pt x="1176338" y="2915603"/>
                  </a:cubicBezTo>
                  <a:cubicBezTo>
                    <a:pt x="1246537" y="2866644"/>
                    <a:pt x="1317308" y="2818066"/>
                    <a:pt x="1394270" y="2780729"/>
                  </a:cubicBezTo>
                  <a:cubicBezTo>
                    <a:pt x="1459421" y="2749106"/>
                    <a:pt x="1528763" y="2724436"/>
                    <a:pt x="1601057" y="2723483"/>
                  </a:cubicBezTo>
                  <a:cubicBezTo>
                    <a:pt x="1653350" y="2722721"/>
                    <a:pt x="1704785" y="2733485"/>
                    <a:pt x="1756220" y="2743772"/>
                  </a:cubicBezTo>
                  <a:cubicBezTo>
                    <a:pt x="1800320" y="2752630"/>
                    <a:pt x="1844612" y="2760250"/>
                    <a:pt x="1889189" y="2765965"/>
                  </a:cubicBezTo>
                  <a:cubicBezTo>
                    <a:pt x="1928622" y="2771013"/>
                    <a:pt x="1968437" y="2773299"/>
                    <a:pt x="2007394" y="2765965"/>
                  </a:cubicBezTo>
                  <a:cubicBezTo>
                    <a:pt x="2073878" y="2753487"/>
                    <a:pt x="2130647" y="2712911"/>
                    <a:pt x="2184654" y="2671763"/>
                  </a:cubicBezTo>
                  <a:cubicBezTo>
                    <a:pt x="2245900" y="2625090"/>
                    <a:pt x="2304002" y="2573465"/>
                    <a:pt x="2372773" y="2538984"/>
                  </a:cubicBezTo>
                  <a:cubicBezTo>
                    <a:pt x="2394395" y="2528126"/>
                    <a:pt x="2416874" y="2518982"/>
                    <a:pt x="2439543" y="2510504"/>
                  </a:cubicBezTo>
                  <a:cubicBezTo>
                    <a:pt x="2509552" y="2484215"/>
                    <a:pt x="2580037" y="2459450"/>
                    <a:pt x="2650617" y="2434781"/>
                  </a:cubicBezTo>
                  <a:cubicBezTo>
                    <a:pt x="2695956" y="2418874"/>
                    <a:pt x="2741295" y="2402872"/>
                    <a:pt x="2785110" y="2383060"/>
                  </a:cubicBezTo>
                  <a:cubicBezTo>
                    <a:pt x="2824448" y="2365248"/>
                    <a:pt x="2862358" y="2344198"/>
                    <a:pt x="2897315" y="2318861"/>
                  </a:cubicBezTo>
                  <a:cubicBezTo>
                    <a:pt x="2934367" y="2292096"/>
                    <a:pt x="2968085" y="2260854"/>
                    <a:pt x="2997994" y="2226183"/>
                  </a:cubicBezTo>
                  <a:cubicBezTo>
                    <a:pt x="3020949" y="2199513"/>
                    <a:pt x="3041714" y="2170938"/>
                    <a:pt x="3061240" y="2141506"/>
                  </a:cubicBezTo>
                  <a:cubicBezTo>
                    <a:pt x="3091529" y="2095976"/>
                    <a:pt x="3119533" y="2049018"/>
                    <a:pt x="3152108" y="2005203"/>
                  </a:cubicBezTo>
                  <a:cubicBezTo>
                    <a:pt x="3188113" y="1956626"/>
                    <a:pt x="3229261" y="1912144"/>
                    <a:pt x="3274124" y="1871567"/>
                  </a:cubicBezTo>
                  <a:cubicBezTo>
                    <a:pt x="3311747" y="1837563"/>
                    <a:pt x="3351848" y="1806321"/>
                    <a:pt x="3388138" y="1770888"/>
                  </a:cubicBezTo>
                  <a:cubicBezTo>
                    <a:pt x="3416999" y="1742694"/>
                    <a:pt x="3443002" y="1711833"/>
                    <a:pt x="3466529" y="1679162"/>
                  </a:cubicBezTo>
                  <a:cubicBezTo>
                    <a:pt x="3495008" y="1639348"/>
                    <a:pt x="3519392" y="1596771"/>
                    <a:pt x="3538633" y="1551718"/>
                  </a:cubicBezTo>
                  <a:cubicBezTo>
                    <a:pt x="3562731" y="1495616"/>
                    <a:pt x="3578924" y="1436465"/>
                    <a:pt x="3588544" y="1376172"/>
                  </a:cubicBezTo>
                  <a:cubicBezTo>
                    <a:pt x="3592925" y="1348740"/>
                    <a:pt x="3595688" y="1321022"/>
                    <a:pt x="3597402" y="1293305"/>
                  </a:cubicBezTo>
                  <a:cubicBezTo>
                    <a:pt x="3605974" y="1155859"/>
                    <a:pt x="3717703" y="1018127"/>
                    <a:pt x="3721227" y="880491"/>
                  </a:cubicBezTo>
                  <a:cubicBezTo>
                    <a:pt x="3724751" y="740855"/>
                    <a:pt x="3743135" y="602171"/>
                    <a:pt x="3761137" y="463677"/>
                  </a:cubicBezTo>
                  <a:cubicBezTo>
                    <a:pt x="3776186" y="347758"/>
                    <a:pt x="3934968" y="116205"/>
                    <a:pt x="3946874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318DDF45-08F0-46B6-A0B7-133735C94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395978" y="2441733"/>
              <a:ext cx="3665410" cy="2985611"/>
            </a:xfrm>
            <a:custGeom>
              <a:avLst/>
              <a:gdLst>
                <a:gd name="connsiteX0" fmla="*/ 0 w 3665410"/>
                <a:gd name="connsiteY0" fmla="*/ 2985611 h 2985611"/>
                <a:gd name="connsiteX1" fmla="*/ 166211 w 3665410"/>
                <a:gd name="connsiteY1" fmla="*/ 2699766 h 2985611"/>
                <a:gd name="connsiteX2" fmla="*/ 397002 w 3665410"/>
                <a:gd name="connsiteY2" fmla="*/ 2414969 h 2985611"/>
                <a:gd name="connsiteX3" fmla="*/ 620173 w 3665410"/>
                <a:gd name="connsiteY3" fmla="*/ 2237899 h 2985611"/>
                <a:gd name="connsiteX4" fmla="*/ 823341 w 3665410"/>
                <a:gd name="connsiteY4" fmla="*/ 2085499 h 2985611"/>
                <a:gd name="connsiteX5" fmla="*/ 1089565 w 3665410"/>
                <a:gd name="connsiteY5" fmla="*/ 1911477 h 2985611"/>
                <a:gd name="connsiteX6" fmla="*/ 1145000 w 3665410"/>
                <a:gd name="connsiteY6" fmla="*/ 1886807 h 2985611"/>
                <a:gd name="connsiteX7" fmla="*/ 1375791 w 3665410"/>
                <a:gd name="connsiteY7" fmla="*/ 1842135 h 2985611"/>
                <a:gd name="connsiteX8" fmla="*/ 1486567 w 3665410"/>
                <a:gd name="connsiteY8" fmla="*/ 1857566 h 2985611"/>
                <a:gd name="connsiteX9" fmla="*/ 1568101 w 3665410"/>
                <a:gd name="connsiteY9" fmla="*/ 1871377 h 2985611"/>
                <a:gd name="connsiteX10" fmla="*/ 1810607 w 3665410"/>
                <a:gd name="connsiteY10" fmla="*/ 1871377 h 2985611"/>
                <a:gd name="connsiteX11" fmla="*/ 1997964 w 3665410"/>
                <a:gd name="connsiteY11" fmla="*/ 1790605 h 2985611"/>
                <a:gd name="connsiteX12" fmla="*/ 2109883 w 3665410"/>
                <a:gd name="connsiteY12" fmla="*/ 1702784 h 2985611"/>
                <a:gd name="connsiteX13" fmla="*/ 2321433 w 3665410"/>
                <a:gd name="connsiteY13" fmla="*/ 1552384 h 2985611"/>
                <a:gd name="connsiteX14" fmla="*/ 2558891 w 3665410"/>
                <a:gd name="connsiteY14" fmla="*/ 1453420 h 2985611"/>
                <a:gd name="connsiteX15" fmla="*/ 2709767 w 3665410"/>
                <a:gd name="connsiteY15" fmla="*/ 1377887 h 2985611"/>
                <a:gd name="connsiteX16" fmla="*/ 2885408 w 3665410"/>
                <a:gd name="connsiteY16" fmla="*/ 1237393 h 2985611"/>
                <a:gd name="connsiteX17" fmla="*/ 3017711 w 3665410"/>
                <a:gd name="connsiteY17" fmla="*/ 1072229 h 2985611"/>
                <a:gd name="connsiteX18" fmla="*/ 3150680 w 3665410"/>
                <a:gd name="connsiteY18" fmla="*/ 921830 h 2985611"/>
                <a:gd name="connsiteX19" fmla="*/ 3255169 w 3665410"/>
                <a:gd name="connsiteY19" fmla="*/ 801815 h 2985611"/>
                <a:gd name="connsiteX20" fmla="*/ 3339275 w 3665410"/>
                <a:gd name="connsiteY20" fmla="*/ 694182 h 2985611"/>
                <a:gd name="connsiteX21" fmla="*/ 3409188 w 3665410"/>
                <a:gd name="connsiteY21" fmla="*/ 546926 h 2985611"/>
                <a:gd name="connsiteX22" fmla="*/ 3464243 w 3665410"/>
                <a:gd name="connsiteY22" fmla="*/ 347663 h 2985611"/>
                <a:gd name="connsiteX23" fmla="*/ 3665411 w 3665410"/>
                <a:gd name="connsiteY23" fmla="*/ 0 h 2985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665410" h="2985611">
                  <a:moveTo>
                    <a:pt x="0" y="2985611"/>
                  </a:moveTo>
                  <a:cubicBezTo>
                    <a:pt x="0" y="2985611"/>
                    <a:pt x="86773" y="2802827"/>
                    <a:pt x="166211" y="2699766"/>
                  </a:cubicBezTo>
                  <a:cubicBezTo>
                    <a:pt x="240983" y="2602706"/>
                    <a:pt x="309182" y="2500122"/>
                    <a:pt x="397002" y="2414969"/>
                  </a:cubicBezTo>
                  <a:cubicBezTo>
                    <a:pt x="465296" y="2348865"/>
                    <a:pt x="543592" y="2294477"/>
                    <a:pt x="620173" y="2237899"/>
                  </a:cubicBezTo>
                  <a:cubicBezTo>
                    <a:pt x="688277" y="2187607"/>
                    <a:pt x="755333" y="2135886"/>
                    <a:pt x="823341" y="2085499"/>
                  </a:cubicBezTo>
                  <a:cubicBezTo>
                    <a:pt x="908685" y="2022253"/>
                    <a:pt x="994791" y="1959197"/>
                    <a:pt x="1089565" y="1911477"/>
                  </a:cubicBezTo>
                  <a:cubicBezTo>
                    <a:pt x="1107662" y="1902428"/>
                    <a:pt x="1126141" y="1894141"/>
                    <a:pt x="1145000" y="1886807"/>
                  </a:cubicBezTo>
                  <a:cubicBezTo>
                    <a:pt x="1218819" y="1858232"/>
                    <a:pt x="1296924" y="1838611"/>
                    <a:pt x="1375791" y="1842135"/>
                  </a:cubicBezTo>
                  <a:cubicBezTo>
                    <a:pt x="1413129" y="1843754"/>
                    <a:pt x="1449896" y="1850422"/>
                    <a:pt x="1486567" y="1857566"/>
                  </a:cubicBezTo>
                  <a:cubicBezTo>
                    <a:pt x="1513618" y="1862804"/>
                    <a:pt x="1540859" y="1867376"/>
                    <a:pt x="1568101" y="1871377"/>
                  </a:cubicBezTo>
                  <a:cubicBezTo>
                    <a:pt x="1648778" y="1883188"/>
                    <a:pt x="1730978" y="1887665"/>
                    <a:pt x="1810607" y="1871377"/>
                  </a:cubicBezTo>
                  <a:cubicBezTo>
                    <a:pt x="1877854" y="1857661"/>
                    <a:pt x="1941100" y="1829086"/>
                    <a:pt x="1997964" y="1790605"/>
                  </a:cubicBezTo>
                  <a:cubicBezTo>
                    <a:pt x="2037302" y="1764030"/>
                    <a:pt x="2073497" y="1733264"/>
                    <a:pt x="2109883" y="1702784"/>
                  </a:cubicBezTo>
                  <a:cubicBezTo>
                    <a:pt x="2176367" y="1647063"/>
                    <a:pt x="2244852" y="1593151"/>
                    <a:pt x="2321433" y="1552384"/>
                  </a:cubicBezTo>
                  <a:cubicBezTo>
                    <a:pt x="2397157" y="1512094"/>
                    <a:pt x="2479548" y="1486281"/>
                    <a:pt x="2558891" y="1453420"/>
                  </a:cubicBezTo>
                  <a:cubicBezTo>
                    <a:pt x="2610898" y="1431798"/>
                    <a:pt x="2661571" y="1407033"/>
                    <a:pt x="2709767" y="1377887"/>
                  </a:cubicBezTo>
                  <a:cubicBezTo>
                    <a:pt x="2774252" y="1338929"/>
                    <a:pt x="2834069" y="1292447"/>
                    <a:pt x="2885408" y="1237393"/>
                  </a:cubicBezTo>
                  <a:cubicBezTo>
                    <a:pt x="2933605" y="1185767"/>
                    <a:pt x="2973324" y="1127093"/>
                    <a:pt x="3017711" y="1072229"/>
                  </a:cubicBezTo>
                  <a:cubicBezTo>
                    <a:pt x="3059811" y="1020223"/>
                    <a:pt x="3105912" y="971645"/>
                    <a:pt x="3150680" y="921830"/>
                  </a:cubicBezTo>
                  <a:cubicBezTo>
                    <a:pt x="3186113" y="882396"/>
                    <a:pt x="3220593" y="842010"/>
                    <a:pt x="3255169" y="801815"/>
                  </a:cubicBezTo>
                  <a:cubicBezTo>
                    <a:pt x="3284887" y="767239"/>
                    <a:pt x="3314605" y="732473"/>
                    <a:pt x="3339275" y="694182"/>
                  </a:cubicBezTo>
                  <a:cubicBezTo>
                    <a:pt x="3368707" y="648367"/>
                    <a:pt x="3390138" y="597980"/>
                    <a:pt x="3409188" y="546926"/>
                  </a:cubicBezTo>
                  <a:cubicBezTo>
                    <a:pt x="3433382" y="482156"/>
                    <a:pt x="3453384" y="415861"/>
                    <a:pt x="3464243" y="347663"/>
                  </a:cubicBezTo>
                  <a:cubicBezTo>
                    <a:pt x="3476244" y="272224"/>
                    <a:pt x="3661696" y="76295"/>
                    <a:pt x="366541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B9D0CC0F-710D-43F4-BC86-7637674201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90402" y="5229700"/>
              <a:ext cx="285940" cy="199072"/>
            </a:xfrm>
            <a:custGeom>
              <a:avLst/>
              <a:gdLst>
                <a:gd name="connsiteX0" fmla="*/ 0 w 285940"/>
                <a:gd name="connsiteY0" fmla="*/ 199073 h 199072"/>
                <a:gd name="connsiteX1" fmla="*/ 285940 w 285940"/>
                <a:gd name="connsiteY1" fmla="*/ 0 h 199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85940" h="199072">
                  <a:moveTo>
                    <a:pt x="0" y="199073"/>
                  </a:moveTo>
                  <a:cubicBezTo>
                    <a:pt x="0" y="199073"/>
                    <a:pt x="242125" y="39243"/>
                    <a:pt x="28594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6FB36AB6-CB81-495A-8A33-C0BCE67D6F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393114" y="5049773"/>
              <a:ext cx="655796" cy="381190"/>
            </a:xfrm>
            <a:custGeom>
              <a:avLst/>
              <a:gdLst>
                <a:gd name="connsiteX0" fmla="*/ 0 w 655796"/>
                <a:gd name="connsiteY0" fmla="*/ 381190 h 381190"/>
                <a:gd name="connsiteX1" fmla="*/ 655796 w 655796"/>
                <a:gd name="connsiteY1" fmla="*/ 0 h 381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55796" h="381190">
                  <a:moveTo>
                    <a:pt x="0" y="381190"/>
                  </a:moveTo>
                  <a:cubicBezTo>
                    <a:pt x="0" y="381190"/>
                    <a:pt x="461105" y="172117"/>
                    <a:pt x="65579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1993F7E6-ABF6-482D-BEA5-B4E607DDB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154072" y="3867816"/>
              <a:ext cx="2907315" cy="1544764"/>
            </a:xfrm>
            <a:custGeom>
              <a:avLst/>
              <a:gdLst>
                <a:gd name="connsiteX0" fmla="*/ 0 w 2907315"/>
                <a:gd name="connsiteY0" fmla="*/ 1544764 h 1544764"/>
                <a:gd name="connsiteX1" fmla="*/ 201644 w 2907315"/>
                <a:gd name="connsiteY1" fmla="*/ 1352550 h 1544764"/>
                <a:gd name="connsiteX2" fmla="*/ 423196 w 2907315"/>
                <a:gd name="connsiteY2" fmla="*/ 1196054 h 1544764"/>
                <a:gd name="connsiteX3" fmla="*/ 782193 w 2907315"/>
                <a:gd name="connsiteY3" fmla="*/ 1099947 h 1544764"/>
                <a:gd name="connsiteX4" fmla="*/ 1052513 w 2907315"/>
                <a:gd name="connsiteY4" fmla="*/ 1042321 h 1544764"/>
                <a:gd name="connsiteX5" fmla="*/ 1311783 w 2907315"/>
                <a:gd name="connsiteY5" fmla="*/ 1056037 h 1544764"/>
                <a:gd name="connsiteX6" fmla="*/ 1484662 w 2907315"/>
                <a:gd name="connsiteY6" fmla="*/ 1083469 h 1544764"/>
                <a:gd name="connsiteX7" fmla="*/ 1788224 w 2907315"/>
                <a:gd name="connsiteY7" fmla="*/ 1023080 h 1544764"/>
                <a:gd name="connsiteX8" fmla="*/ 2269045 w 2907315"/>
                <a:gd name="connsiteY8" fmla="*/ 734758 h 1544764"/>
                <a:gd name="connsiteX9" fmla="*/ 2534984 w 2907315"/>
                <a:gd name="connsiteY9" fmla="*/ 572738 h 1544764"/>
                <a:gd name="connsiteX10" fmla="*/ 2907316 w 2907315"/>
                <a:gd name="connsiteY10" fmla="*/ 0 h 1544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07315" h="1544764">
                  <a:moveTo>
                    <a:pt x="0" y="1544764"/>
                  </a:moveTo>
                  <a:cubicBezTo>
                    <a:pt x="0" y="1544764"/>
                    <a:pt x="98012" y="1443990"/>
                    <a:pt x="201644" y="1352550"/>
                  </a:cubicBezTo>
                  <a:cubicBezTo>
                    <a:pt x="271272" y="1291209"/>
                    <a:pt x="343662" y="1234249"/>
                    <a:pt x="423196" y="1196054"/>
                  </a:cubicBezTo>
                  <a:cubicBezTo>
                    <a:pt x="537591" y="1141095"/>
                    <a:pt x="661226" y="1127189"/>
                    <a:pt x="782193" y="1099947"/>
                  </a:cubicBezTo>
                  <a:cubicBezTo>
                    <a:pt x="872300" y="1079659"/>
                    <a:pt x="961358" y="1051370"/>
                    <a:pt x="1052513" y="1042321"/>
                  </a:cubicBezTo>
                  <a:cubicBezTo>
                    <a:pt x="1139000" y="1033653"/>
                    <a:pt x="1225868" y="1040321"/>
                    <a:pt x="1311783" y="1056037"/>
                  </a:cubicBezTo>
                  <a:cubicBezTo>
                    <a:pt x="1369314" y="1066609"/>
                    <a:pt x="1426559" y="1079373"/>
                    <a:pt x="1484662" y="1083469"/>
                  </a:cubicBezTo>
                  <a:cubicBezTo>
                    <a:pt x="1587913" y="1090803"/>
                    <a:pt x="1690402" y="1064800"/>
                    <a:pt x="1788224" y="1023080"/>
                  </a:cubicBezTo>
                  <a:cubicBezTo>
                    <a:pt x="1956721" y="951262"/>
                    <a:pt x="2106549" y="825722"/>
                    <a:pt x="2269045" y="734758"/>
                  </a:cubicBezTo>
                  <a:cubicBezTo>
                    <a:pt x="2359438" y="684181"/>
                    <a:pt x="2452497" y="640556"/>
                    <a:pt x="2534984" y="572738"/>
                  </a:cubicBezTo>
                  <a:cubicBezTo>
                    <a:pt x="2673001" y="459391"/>
                    <a:pt x="2847023" y="191453"/>
                    <a:pt x="2907316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A0B097-C21A-40B4-95E4-2FFA9697F8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907946" y="3479100"/>
              <a:ext cx="3168300" cy="1952434"/>
            </a:xfrm>
            <a:custGeom>
              <a:avLst/>
              <a:gdLst>
                <a:gd name="connsiteX0" fmla="*/ 0 w 3168300"/>
                <a:gd name="connsiteY0" fmla="*/ 1952435 h 1952434"/>
                <a:gd name="connsiteX1" fmla="*/ 202121 w 3168300"/>
                <a:gd name="connsiteY1" fmla="*/ 1687068 h 1952434"/>
                <a:gd name="connsiteX2" fmla="*/ 545116 w 3168300"/>
                <a:gd name="connsiteY2" fmla="*/ 1450277 h 1952434"/>
                <a:gd name="connsiteX3" fmla="*/ 906780 w 3168300"/>
                <a:gd name="connsiteY3" fmla="*/ 1354455 h 1952434"/>
                <a:gd name="connsiteX4" fmla="*/ 1332262 w 3168300"/>
                <a:gd name="connsiteY4" fmla="*/ 1285304 h 1952434"/>
                <a:gd name="connsiteX5" fmla="*/ 1691259 w 3168300"/>
                <a:gd name="connsiteY5" fmla="*/ 1240060 h 1952434"/>
                <a:gd name="connsiteX6" fmla="*/ 2010346 w 3168300"/>
                <a:gd name="connsiteY6" fmla="*/ 1141667 h 1952434"/>
                <a:gd name="connsiteX7" fmla="*/ 2393252 w 3168300"/>
                <a:gd name="connsiteY7" fmla="*/ 1027271 h 1952434"/>
                <a:gd name="connsiteX8" fmla="*/ 2582037 w 3168300"/>
                <a:gd name="connsiteY8" fmla="*/ 958120 h 1952434"/>
                <a:gd name="connsiteX9" fmla="*/ 2760155 w 3168300"/>
                <a:gd name="connsiteY9" fmla="*/ 827723 h 1952434"/>
                <a:gd name="connsiteX10" fmla="*/ 2914364 w 3168300"/>
                <a:gd name="connsiteY10" fmla="*/ 567023 h 1952434"/>
                <a:gd name="connsiteX11" fmla="*/ 3168301 w 3168300"/>
                <a:gd name="connsiteY11" fmla="*/ 0 h 1952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68300" h="1952434">
                  <a:moveTo>
                    <a:pt x="0" y="1952435"/>
                  </a:moveTo>
                  <a:cubicBezTo>
                    <a:pt x="0" y="1952435"/>
                    <a:pt x="91059" y="1796415"/>
                    <a:pt x="202121" y="1687068"/>
                  </a:cubicBezTo>
                  <a:cubicBezTo>
                    <a:pt x="301943" y="1588675"/>
                    <a:pt x="416528" y="1505617"/>
                    <a:pt x="545116" y="1450277"/>
                  </a:cubicBezTo>
                  <a:cubicBezTo>
                    <a:pt x="659987" y="1400747"/>
                    <a:pt x="783622" y="1377601"/>
                    <a:pt x="906780" y="1354455"/>
                  </a:cubicBezTo>
                  <a:cubicBezTo>
                    <a:pt x="1048036" y="1327976"/>
                    <a:pt x="1189482" y="1301972"/>
                    <a:pt x="1332262" y="1285304"/>
                  </a:cubicBezTo>
                  <a:cubicBezTo>
                    <a:pt x="1452182" y="1271302"/>
                    <a:pt x="1573340" y="1265873"/>
                    <a:pt x="1691259" y="1240060"/>
                  </a:cubicBezTo>
                  <a:cubicBezTo>
                    <a:pt x="1800035" y="1216247"/>
                    <a:pt x="1904619" y="1176718"/>
                    <a:pt x="2010346" y="1141667"/>
                  </a:cubicBezTo>
                  <a:cubicBezTo>
                    <a:pt x="2136743" y="1099661"/>
                    <a:pt x="2265902" y="1066229"/>
                    <a:pt x="2393252" y="1027271"/>
                  </a:cubicBezTo>
                  <a:cubicBezTo>
                    <a:pt x="2457450" y="1007650"/>
                    <a:pt x="2521744" y="987552"/>
                    <a:pt x="2582037" y="958120"/>
                  </a:cubicBezTo>
                  <a:cubicBezTo>
                    <a:pt x="2648807" y="925449"/>
                    <a:pt x="2710815" y="883349"/>
                    <a:pt x="2760155" y="827723"/>
                  </a:cubicBezTo>
                  <a:cubicBezTo>
                    <a:pt x="2827496" y="751904"/>
                    <a:pt x="2867978" y="657511"/>
                    <a:pt x="2914364" y="567023"/>
                  </a:cubicBezTo>
                  <a:cubicBezTo>
                    <a:pt x="2972753" y="453200"/>
                    <a:pt x="3119152" y="118015"/>
                    <a:pt x="316830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B2AF0F5-7EAA-4BAB-8DE2-D84E124170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04778" y="2976752"/>
              <a:ext cx="3356800" cy="2452020"/>
            </a:xfrm>
            <a:custGeom>
              <a:avLst/>
              <a:gdLst>
                <a:gd name="connsiteX0" fmla="*/ 0 w 3356800"/>
                <a:gd name="connsiteY0" fmla="*/ 2452021 h 2452020"/>
                <a:gd name="connsiteX1" fmla="*/ 130874 w 3356800"/>
                <a:gd name="connsiteY1" fmla="*/ 2247710 h 2452020"/>
                <a:gd name="connsiteX2" fmla="*/ 437197 w 3356800"/>
                <a:gd name="connsiteY2" fmla="*/ 1941195 h 2452020"/>
                <a:gd name="connsiteX3" fmla="*/ 737140 w 3356800"/>
                <a:gd name="connsiteY3" fmla="*/ 1736884 h 2452020"/>
                <a:gd name="connsiteX4" fmla="*/ 1031843 w 3356800"/>
                <a:gd name="connsiteY4" fmla="*/ 1685068 h 2452020"/>
                <a:gd name="connsiteX5" fmla="*/ 1287304 w 3356800"/>
                <a:gd name="connsiteY5" fmla="*/ 1655826 h 2452020"/>
                <a:gd name="connsiteX6" fmla="*/ 1471994 w 3356800"/>
                <a:gd name="connsiteY6" fmla="*/ 1634300 h 2452020"/>
                <a:gd name="connsiteX7" fmla="*/ 1898237 w 3356800"/>
                <a:gd name="connsiteY7" fmla="*/ 1512665 h 2452020"/>
                <a:gd name="connsiteX8" fmla="*/ 2229136 w 3356800"/>
                <a:gd name="connsiteY8" fmla="*/ 1355598 h 2452020"/>
                <a:gd name="connsiteX9" fmla="*/ 2512314 w 3356800"/>
                <a:gd name="connsiteY9" fmla="*/ 1238631 h 2452020"/>
                <a:gd name="connsiteX10" fmla="*/ 2758535 w 3356800"/>
                <a:gd name="connsiteY10" fmla="*/ 1096994 h 2452020"/>
                <a:gd name="connsiteX11" fmla="*/ 2935510 w 3356800"/>
                <a:gd name="connsiteY11" fmla="*/ 919925 h 2452020"/>
                <a:gd name="connsiteX12" fmla="*/ 3081719 w 3356800"/>
                <a:gd name="connsiteY12" fmla="*/ 687419 h 2452020"/>
                <a:gd name="connsiteX13" fmla="*/ 3356800 w 3356800"/>
                <a:gd name="connsiteY13" fmla="*/ 0 h 2452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356800" h="2452020">
                  <a:moveTo>
                    <a:pt x="0" y="2452021"/>
                  </a:moveTo>
                  <a:cubicBezTo>
                    <a:pt x="0" y="2452021"/>
                    <a:pt x="57150" y="2344198"/>
                    <a:pt x="130874" y="2247710"/>
                  </a:cubicBezTo>
                  <a:cubicBezTo>
                    <a:pt x="218694" y="2132648"/>
                    <a:pt x="328136" y="2036635"/>
                    <a:pt x="437197" y="1941195"/>
                  </a:cubicBezTo>
                  <a:cubicBezTo>
                    <a:pt x="529304" y="1860709"/>
                    <a:pt x="623030" y="1779556"/>
                    <a:pt x="737140" y="1736884"/>
                  </a:cubicBezTo>
                  <a:cubicBezTo>
                    <a:pt x="830866" y="1701736"/>
                    <a:pt x="932021" y="1695450"/>
                    <a:pt x="1031843" y="1685068"/>
                  </a:cubicBezTo>
                  <a:cubicBezTo>
                    <a:pt x="1117092" y="1676210"/>
                    <a:pt x="1202055" y="1665160"/>
                    <a:pt x="1287304" y="1655826"/>
                  </a:cubicBezTo>
                  <a:cubicBezTo>
                    <a:pt x="1348931" y="1649063"/>
                    <a:pt x="1410653" y="1643539"/>
                    <a:pt x="1471994" y="1634300"/>
                  </a:cubicBezTo>
                  <a:cubicBezTo>
                    <a:pt x="1618679" y="1612011"/>
                    <a:pt x="1761935" y="1571149"/>
                    <a:pt x="1898237" y="1512665"/>
                  </a:cubicBezTo>
                  <a:cubicBezTo>
                    <a:pt x="2010442" y="1464564"/>
                    <a:pt x="2117503" y="1405128"/>
                    <a:pt x="2229136" y="1355598"/>
                  </a:cubicBezTo>
                  <a:cubicBezTo>
                    <a:pt x="2322481" y="1314164"/>
                    <a:pt x="2418969" y="1280160"/>
                    <a:pt x="2512314" y="1238631"/>
                  </a:cubicBezTo>
                  <a:cubicBezTo>
                    <a:pt x="2599087" y="1199960"/>
                    <a:pt x="2683193" y="1154811"/>
                    <a:pt x="2758535" y="1096994"/>
                  </a:cubicBezTo>
                  <a:cubicBezTo>
                    <a:pt x="2825020" y="1046035"/>
                    <a:pt x="2883789" y="985837"/>
                    <a:pt x="2935510" y="919925"/>
                  </a:cubicBezTo>
                  <a:cubicBezTo>
                    <a:pt x="2992184" y="847725"/>
                    <a:pt x="3039904" y="769144"/>
                    <a:pt x="3081719" y="687419"/>
                  </a:cubicBezTo>
                  <a:cubicBezTo>
                    <a:pt x="3138297" y="576739"/>
                    <a:pt x="3314129" y="116776"/>
                    <a:pt x="3356800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75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F1174801-1395-44C5-9B00-CCAC45C056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96DFAFB-BCE1-4BEC-82FB-D574234DEF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65000"/>
                  <a:lumOff val="35000"/>
                </a:schemeClr>
              </a:solidFill>
              <a:latin typeface="AvenirNext LT Pro Medium" panose="020B0504020202020204" pitchFamily="34" charset="0"/>
            </a:endParaRPr>
          </a:p>
        </p:txBody>
      </p:sp>
      <p:grpSp>
        <p:nvGrpSpPr>
          <p:cNvPr id="40" name="Top left">
            <a:extLst>
              <a:ext uri="{FF2B5EF4-FFF2-40B4-BE49-F238E27FC236}">
                <a16:creationId xmlns:a16="http://schemas.microsoft.com/office/drawing/2014/main" id="{4210BA9D-B4AC-4A1D-B63B-44F10A9A7D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849" y="-3086"/>
            <a:ext cx="2198951" cy="3349518"/>
            <a:chOff x="10849" y="-3086"/>
            <a:chExt cx="2198951" cy="3349518"/>
          </a:xfrm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2AB57F67-BA3E-4168-B776-298ABEE401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692844" y="-3086"/>
              <a:ext cx="1326111" cy="59760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1A37E474-2AB5-44C2-89C5-00B18BBF0F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94" y="15241"/>
              <a:ext cx="2190406" cy="3331191"/>
            </a:xfrm>
            <a:custGeom>
              <a:avLst/>
              <a:gdLst>
                <a:gd name="connsiteX0" fmla="*/ 0 w 3296088"/>
                <a:gd name="connsiteY0" fmla="*/ 5012722 h 5012722"/>
                <a:gd name="connsiteX1" fmla="*/ 244031 w 3296088"/>
                <a:gd name="connsiteY1" fmla="*/ 4820222 h 5012722"/>
                <a:gd name="connsiteX2" fmla="*/ 729234 w 3296088"/>
                <a:gd name="connsiteY2" fmla="*/ 4360641 h 5012722"/>
                <a:gd name="connsiteX3" fmla="*/ 881444 w 3296088"/>
                <a:gd name="connsiteY3" fmla="*/ 4173950 h 5012722"/>
                <a:gd name="connsiteX4" fmla="*/ 1151287 w 3296088"/>
                <a:gd name="connsiteY4" fmla="*/ 3972877 h 5012722"/>
                <a:gd name="connsiteX5" fmla="*/ 1498664 w 3296088"/>
                <a:gd name="connsiteY5" fmla="*/ 3786188 h 5012722"/>
                <a:gd name="connsiteX6" fmla="*/ 1716881 w 3296088"/>
                <a:gd name="connsiteY6" fmla="*/ 3674174 h 5012722"/>
                <a:gd name="connsiteX7" fmla="*/ 1913573 w 3296088"/>
                <a:gd name="connsiteY7" fmla="*/ 3477387 h 5012722"/>
                <a:gd name="connsiteX8" fmla="*/ 2167700 w 3296088"/>
                <a:gd name="connsiteY8" fmla="*/ 3042190 h 5012722"/>
                <a:gd name="connsiteX9" fmla="*/ 2273903 w 3296088"/>
                <a:gd name="connsiteY9" fmla="*/ 2775014 h 5012722"/>
                <a:gd name="connsiteX10" fmla="*/ 2463356 w 3296088"/>
                <a:gd name="connsiteY10" fmla="*/ 2335530 h 5012722"/>
                <a:gd name="connsiteX11" fmla="*/ 2741866 w 3296088"/>
                <a:gd name="connsiteY11" fmla="*/ 1982248 h 5012722"/>
                <a:gd name="connsiteX12" fmla="*/ 2985897 w 3296088"/>
                <a:gd name="connsiteY12" fmla="*/ 1634681 h 5012722"/>
                <a:gd name="connsiteX13" fmla="*/ 3212687 w 3296088"/>
                <a:gd name="connsiteY13" fmla="*/ 1226820 h 5012722"/>
                <a:gd name="connsiteX14" fmla="*/ 3281553 w 3296088"/>
                <a:gd name="connsiteY14" fmla="*/ 959644 h 5012722"/>
                <a:gd name="connsiteX15" fmla="*/ 3295936 w 3296088"/>
                <a:gd name="connsiteY15" fmla="*/ 701135 h 5012722"/>
                <a:gd name="connsiteX16" fmla="*/ 3267266 w 3296088"/>
                <a:gd name="connsiteY16" fmla="*/ 436817 h 5012722"/>
                <a:gd name="connsiteX17" fmla="*/ 3105341 w 3296088"/>
                <a:gd name="connsiteY17" fmla="*/ 0 h 5012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3296088" h="5012722">
                  <a:moveTo>
                    <a:pt x="0" y="5012722"/>
                  </a:moveTo>
                  <a:cubicBezTo>
                    <a:pt x="81820" y="4949095"/>
                    <a:pt x="163544" y="4885468"/>
                    <a:pt x="244031" y="4820222"/>
                  </a:cubicBezTo>
                  <a:cubicBezTo>
                    <a:pt x="417671" y="4679633"/>
                    <a:pt x="589883" y="4535139"/>
                    <a:pt x="729234" y="4360641"/>
                  </a:cubicBezTo>
                  <a:cubicBezTo>
                    <a:pt x="779431" y="4297776"/>
                    <a:pt x="825818" y="4231958"/>
                    <a:pt x="881444" y="4173950"/>
                  </a:cubicBezTo>
                  <a:cubicBezTo>
                    <a:pt x="959358" y="4092607"/>
                    <a:pt x="1054799" y="4031075"/>
                    <a:pt x="1151287" y="3972877"/>
                  </a:cubicBezTo>
                  <a:cubicBezTo>
                    <a:pt x="1263968" y="3904964"/>
                    <a:pt x="1379315" y="3841337"/>
                    <a:pt x="1498664" y="3786188"/>
                  </a:cubicBezTo>
                  <a:cubicBezTo>
                    <a:pt x="1573149" y="3751802"/>
                    <a:pt x="1649159" y="3720179"/>
                    <a:pt x="1716881" y="3674174"/>
                  </a:cubicBezTo>
                  <a:cubicBezTo>
                    <a:pt x="1794034" y="3621691"/>
                    <a:pt x="1856708" y="3551492"/>
                    <a:pt x="1913573" y="3477387"/>
                  </a:cubicBezTo>
                  <a:cubicBezTo>
                    <a:pt x="2016157" y="3343751"/>
                    <a:pt x="2099024" y="3196114"/>
                    <a:pt x="2167700" y="3042190"/>
                  </a:cubicBezTo>
                  <a:cubicBezTo>
                    <a:pt x="2206752" y="2954655"/>
                    <a:pt x="2241233" y="2865215"/>
                    <a:pt x="2273903" y="2775014"/>
                  </a:cubicBezTo>
                  <a:cubicBezTo>
                    <a:pt x="2328482" y="2624423"/>
                    <a:pt x="2379440" y="2471642"/>
                    <a:pt x="2463356" y="2335530"/>
                  </a:cubicBezTo>
                  <a:cubicBezTo>
                    <a:pt x="2542127" y="2207705"/>
                    <a:pt x="2647855" y="2099501"/>
                    <a:pt x="2741866" y="1982248"/>
                  </a:cubicBezTo>
                  <a:cubicBezTo>
                    <a:pt x="2830449" y="1871758"/>
                    <a:pt x="2908554" y="1753362"/>
                    <a:pt x="2985897" y="1634681"/>
                  </a:cubicBezTo>
                  <a:cubicBezTo>
                    <a:pt x="3071146" y="1503902"/>
                    <a:pt x="3156395" y="1372172"/>
                    <a:pt x="3212687" y="1226820"/>
                  </a:cubicBezTo>
                  <a:cubicBezTo>
                    <a:pt x="3246025" y="1140809"/>
                    <a:pt x="3268790" y="1051084"/>
                    <a:pt x="3281553" y="959644"/>
                  </a:cubicBezTo>
                  <a:cubicBezTo>
                    <a:pt x="3293555" y="874014"/>
                    <a:pt x="3296888" y="787527"/>
                    <a:pt x="3295936" y="701135"/>
                  </a:cubicBezTo>
                  <a:cubicBezTo>
                    <a:pt x="3294888" y="612172"/>
                    <a:pt x="3289268" y="523018"/>
                    <a:pt x="3267266" y="436817"/>
                  </a:cubicBezTo>
                  <a:cubicBezTo>
                    <a:pt x="3227832" y="282416"/>
                    <a:pt x="3105341" y="0"/>
                    <a:pt x="3105341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C7682BD-43A7-412C-9D1C-C253EDF7F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978674" cy="3074959"/>
            </a:xfrm>
            <a:custGeom>
              <a:avLst/>
              <a:gdLst>
                <a:gd name="connsiteX0" fmla="*/ 0 w 2977477"/>
                <a:gd name="connsiteY0" fmla="*/ 4627150 h 4627149"/>
                <a:gd name="connsiteX1" fmla="*/ 275082 w 2977477"/>
                <a:gd name="connsiteY1" fmla="*/ 4341590 h 4627149"/>
                <a:gd name="connsiteX2" fmla="*/ 502825 w 2977477"/>
                <a:gd name="connsiteY2" fmla="*/ 4054126 h 4627149"/>
                <a:gd name="connsiteX3" fmla="*/ 666179 w 2977477"/>
                <a:gd name="connsiteY3" fmla="*/ 3890677 h 4627149"/>
                <a:gd name="connsiteX4" fmla="*/ 864203 w 2977477"/>
                <a:gd name="connsiteY4" fmla="*/ 3675983 h 4627149"/>
                <a:gd name="connsiteX5" fmla="*/ 982599 w 2977477"/>
                <a:gd name="connsiteY5" fmla="*/ 3557492 h 4627149"/>
                <a:gd name="connsiteX6" fmla="*/ 1188244 w 2977477"/>
                <a:gd name="connsiteY6" fmla="*/ 3329654 h 4627149"/>
                <a:gd name="connsiteX7" fmla="*/ 1344740 w 2977477"/>
                <a:gd name="connsiteY7" fmla="*/ 3146774 h 4627149"/>
                <a:gd name="connsiteX8" fmla="*/ 1470755 w 2977477"/>
                <a:gd name="connsiteY8" fmla="*/ 2984659 h 4627149"/>
                <a:gd name="connsiteX9" fmla="*/ 1657636 w 2977477"/>
                <a:gd name="connsiteY9" fmla="*/ 2670239 h 4627149"/>
                <a:gd name="connsiteX10" fmla="*/ 1762887 w 2977477"/>
                <a:gd name="connsiteY10" fmla="*/ 2473547 h 4627149"/>
                <a:gd name="connsiteX11" fmla="*/ 1866710 w 2977477"/>
                <a:gd name="connsiteY11" fmla="*/ 2290667 h 4627149"/>
                <a:gd name="connsiteX12" fmla="*/ 2106263 w 2977477"/>
                <a:gd name="connsiteY12" fmla="*/ 2030254 h 4627149"/>
                <a:gd name="connsiteX13" fmla="*/ 2277237 w 2977477"/>
                <a:gd name="connsiteY13" fmla="*/ 1859185 h 4627149"/>
                <a:gd name="connsiteX14" fmla="*/ 2499455 w 2977477"/>
                <a:gd name="connsiteY14" fmla="*/ 1656207 h 4627149"/>
                <a:gd name="connsiteX15" fmla="*/ 2707100 w 2977477"/>
                <a:gd name="connsiteY15" fmla="*/ 1390269 h 4627149"/>
                <a:gd name="connsiteX16" fmla="*/ 2812352 w 2977477"/>
                <a:gd name="connsiteY16" fmla="*/ 1230916 h 4627149"/>
                <a:gd name="connsiteX17" fmla="*/ 2898172 w 2977477"/>
                <a:gd name="connsiteY17" fmla="*/ 1036987 h 4627149"/>
                <a:gd name="connsiteX18" fmla="*/ 2963228 w 2977477"/>
                <a:gd name="connsiteY18" fmla="*/ 850011 h 4627149"/>
                <a:gd name="connsiteX19" fmla="*/ 2977325 w 2977477"/>
                <a:gd name="connsiteY19" fmla="*/ 745427 h 4627149"/>
                <a:gd name="connsiteX20" fmla="*/ 2929509 w 2977477"/>
                <a:gd name="connsiteY20" fmla="*/ 480155 h 4627149"/>
                <a:gd name="connsiteX21" fmla="*/ 2563082 w 2977477"/>
                <a:gd name="connsiteY21" fmla="*/ 0 h 462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977477" h="4627149">
                  <a:moveTo>
                    <a:pt x="0" y="4627150"/>
                  </a:moveTo>
                  <a:cubicBezTo>
                    <a:pt x="79820" y="4552283"/>
                    <a:pt x="203835" y="4424648"/>
                    <a:pt x="275082" y="4341590"/>
                  </a:cubicBezTo>
                  <a:cubicBezTo>
                    <a:pt x="354711" y="4248722"/>
                    <a:pt x="421005" y="4145090"/>
                    <a:pt x="502825" y="4054126"/>
                  </a:cubicBezTo>
                  <a:cubicBezTo>
                    <a:pt x="554355" y="3996881"/>
                    <a:pt x="612362" y="3945827"/>
                    <a:pt x="666179" y="3890677"/>
                  </a:cubicBezTo>
                  <a:cubicBezTo>
                    <a:pt x="734187" y="3821049"/>
                    <a:pt x="796671" y="3746183"/>
                    <a:pt x="864203" y="3675983"/>
                  </a:cubicBezTo>
                  <a:cubicBezTo>
                    <a:pt x="902875" y="3635788"/>
                    <a:pt x="943642" y="3597593"/>
                    <a:pt x="982599" y="3557492"/>
                  </a:cubicBezTo>
                  <a:cubicBezTo>
                    <a:pt x="1053941" y="3484150"/>
                    <a:pt x="1121378" y="3407093"/>
                    <a:pt x="1188244" y="3329654"/>
                  </a:cubicBezTo>
                  <a:cubicBezTo>
                    <a:pt x="1240631" y="3268885"/>
                    <a:pt x="1293495" y="3208496"/>
                    <a:pt x="1344740" y="3146774"/>
                  </a:cubicBezTo>
                  <a:cubicBezTo>
                    <a:pt x="1388459" y="3094101"/>
                    <a:pt x="1431512" y="3040761"/>
                    <a:pt x="1470755" y="2984659"/>
                  </a:cubicBezTo>
                  <a:cubicBezTo>
                    <a:pt x="1540764" y="2884646"/>
                    <a:pt x="1598771" y="2777109"/>
                    <a:pt x="1657636" y="2670239"/>
                  </a:cubicBezTo>
                  <a:cubicBezTo>
                    <a:pt x="1693545" y="2605088"/>
                    <a:pt x="1728502" y="2539460"/>
                    <a:pt x="1762887" y="2473547"/>
                  </a:cubicBezTo>
                  <a:cubicBezTo>
                    <a:pt x="1795367" y="2411349"/>
                    <a:pt x="1826419" y="2348103"/>
                    <a:pt x="1866710" y="2290667"/>
                  </a:cubicBezTo>
                  <a:cubicBezTo>
                    <a:pt x="1934623" y="2193893"/>
                    <a:pt x="2022729" y="2114169"/>
                    <a:pt x="2106263" y="2030254"/>
                  </a:cubicBezTo>
                  <a:cubicBezTo>
                    <a:pt x="2163128" y="1973104"/>
                    <a:pt x="2218182" y="1914049"/>
                    <a:pt x="2277237" y="1859185"/>
                  </a:cubicBezTo>
                  <a:cubicBezTo>
                    <a:pt x="2350770" y="1790891"/>
                    <a:pt x="2430304" y="1728978"/>
                    <a:pt x="2499455" y="1656207"/>
                  </a:cubicBezTo>
                  <a:cubicBezTo>
                    <a:pt x="2576989" y="1574578"/>
                    <a:pt x="2641568" y="1481900"/>
                    <a:pt x="2707100" y="1390269"/>
                  </a:cubicBezTo>
                  <a:cubicBezTo>
                    <a:pt x="2744153" y="1338453"/>
                    <a:pt x="2781586" y="1286732"/>
                    <a:pt x="2812352" y="1230916"/>
                  </a:cubicBezTo>
                  <a:cubicBezTo>
                    <a:pt x="2846546" y="1168908"/>
                    <a:pt x="2872550" y="1102900"/>
                    <a:pt x="2898172" y="1036987"/>
                  </a:cubicBezTo>
                  <a:cubicBezTo>
                    <a:pt x="2922175" y="975455"/>
                    <a:pt x="2948273" y="914305"/>
                    <a:pt x="2963228" y="850011"/>
                  </a:cubicBezTo>
                  <a:cubicBezTo>
                    <a:pt x="2971229" y="815626"/>
                    <a:pt x="2976563" y="780764"/>
                    <a:pt x="2977325" y="745427"/>
                  </a:cubicBezTo>
                  <a:cubicBezTo>
                    <a:pt x="2979230" y="654844"/>
                    <a:pt x="2963323" y="564261"/>
                    <a:pt x="2929509" y="480155"/>
                  </a:cubicBezTo>
                  <a:cubicBezTo>
                    <a:pt x="2851309" y="285655"/>
                    <a:pt x="2563082" y="0"/>
                    <a:pt x="2563082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E322CA5-5700-49C5-B2F4-5451AEC68B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92" y="15178"/>
              <a:ext cx="1566146" cy="2737264"/>
            </a:xfrm>
            <a:custGeom>
              <a:avLst/>
              <a:gdLst>
                <a:gd name="connsiteX0" fmla="*/ 1707071 w 2356712"/>
                <a:gd name="connsiteY0" fmla="*/ 0 h 4118991"/>
                <a:gd name="connsiteX1" fmla="*/ 1824514 w 2356712"/>
                <a:gd name="connsiteY1" fmla="*/ 244697 h 4118991"/>
                <a:gd name="connsiteX2" fmla="*/ 1908715 w 2356712"/>
                <a:gd name="connsiteY2" fmla="*/ 328994 h 4118991"/>
                <a:gd name="connsiteX3" fmla="*/ 2226469 w 2356712"/>
                <a:gd name="connsiteY3" fmla="*/ 603695 h 4118991"/>
                <a:gd name="connsiteX4" fmla="*/ 2355628 w 2356712"/>
                <a:gd name="connsiteY4" fmla="*/ 900494 h 4118991"/>
                <a:gd name="connsiteX5" fmla="*/ 2281428 w 2356712"/>
                <a:gd name="connsiteY5" fmla="*/ 1206913 h 4118991"/>
                <a:gd name="connsiteX6" fmla="*/ 2092452 w 2356712"/>
                <a:gd name="connsiteY6" fmla="*/ 1460659 h 4118991"/>
                <a:gd name="connsiteX7" fmla="*/ 1834039 w 2356712"/>
                <a:gd name="connsiteY7" fmla="*/ 1625822 h 4118991"/>
                <a:gd name="connsiteX8" fmla="*/ 1558862 w 2356712"/>
                <a:gd name="connsiteY8" fmla="*/ 1743075 h 4118991"/>
                <a:gd name="connsiteX9" fmla="*/ 1386554 w 2356712"/>
                <a:gd name="connsiteY9" fmla="*/ 1869948 h 4118991"/>
                <a:gd name="connsiteX10" fmla="*/ 1271683 w 2356712"/>
                <a:gd name="connsiteY10" fmla="*/ 2073402 h 4118991"/>
                <a:gd name="connsiteX11" fmla="*/ 1178338 w 2356712"/>
                <a:gd name="connsiteY11" fmla="*/ 2355914 h 4118991"/>
                <a:gd name="connsiteX12" fmla="*/ 1113758 w 2356712"/>
                <a:gd name="connsiteY12" fmla="*/ 2578513 h 4118991"/>
                <a:gd name="connsiteX13" fmla="*/ 1034796 w 2356712"/>
                <a:gd name="connsiteY13" fmla="*/ 2834640 h 4118991"/>
                <a:gd name="connsiteX14" fmla="*/ 905637 w 2356712"/>
                <a:gd name="connsiteY14" fmla="*/ 3081242 h 4118991"/>
                <a:gd name="connsiteX15" fmla="*/ 793147 w 2356712"/>
                <a:gd name="connsiteY15" fmla="*/ 3258407 h 4118991"/>
                <a:gd name="connsiteX16" fmla="*/ 546735 w 2356712"/>
                <a:gd name="connsiteY16" fmla="*/ 3571970 h 4118991"/>
                <a:gd name="connsiteX17" fmla="*/ 346996 w 2356712"/>
                <a:gd name="connsiteY17" fmla="*/ 3771900 h 4118991"/>
                <a:gd name="connsiteX18" fmla="*/ 174689 w 2356712"/>
                <a:gd name="connsiteY18" fmla="*/ 3944207 h 4118991"/>
                <a:gd name="connsiteX19" fmla="*/ 0 w 2356712"/>
                <a:gd name="connsiteY19" fmla="*/ 4118991 h 4118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2356712" h="4118991">
                  <a:moveTo>
                    <a:pt x="1707071" y="0"/>
                  </a:moveTo>
                  <a:cubicBezTo>
                    <a:pt x="1715357" y="22098"/>
                    <a:pt x="1812608" y="224409"/>
                    <a:pt x="1824514" y="244697"/>
                  </a:cubicBezTo>
                  <a:cubicBezTo>
                    <a:pt x="1844802" y="279273"/>
                    <a:pt x="1876996" y="304324"/>
                    <a:pt x="1908715" y="328994"/>
                  </a:cubicBezTo>
                  <a:cubicBezTo>
                    <a:pt x="2019967" y="415195"/>
                    <a:pt x="2137886" y="494633"/>
                    <a:pt x="2226469" y="603695"/>
                  </a:cubicBezTo>
                  <a:cubicBezTo>
                    <a:pt x="2296287" y="689610"/>
                    <a:pt x="2347817" y="790480"/>
                    <a:pt x="2355628" y="900494"/>
                  </a:cubicBezTo>
                  <a:cubicBezTo>
                    <a:pt x="2363248" y="1007078"/>
                    <a:pt x="2329910" y="1111187"/>
                    <a:pt x="2281428" y="1206913"/>
                  </a:cubicBezTo>
                  <a:cubicBezTo>
                    <a:pt x="2233422" y="1301877"/>
                    <a:pt x="2170938" y="1388936"/>
                    <a:pt x="2092452" y="1460659"/>
                  </a:cubicBezTo>
                  <a:cubicBezTo>
                    <a:pt x="2016538" y="1530001"/>
                    <a:pt x="1927765" y="1583436"/>
                    <a:pt x="1834039" y="1625822"/>
                  </a:cubicBezTo>
                  <a:cubicBezTo>
                    <a:pt x="1743075" y="1666970"/>
                    <a:pt x="1647730" y="1697736"/>
                    <a:pt x="1558862" y="1743075"/>
                  </a:cubicBezTo>
                  <a:cubicBezTo>
                    <a:pt x="1494758" y="1775841"/>
                    <a:pt x="1434275" y="1816132"/>
                    <a:pt x="1386554" y="1869948"/>
                  </a:cubicBezTo>
                  <a:cubicBezTo>
                    <a:pt x="1334548" y="1928622"/>
                    <a:pt x="1300544" y="2000345"/>
                    <a:pt x="1271683" y="2073402"/>
                  </a:cubicBezTo>
                  <a:cubicBezTo>
                    <a:pt x="1235202" y="2165699"/>
                    <a:pt x="1206722" y="2260759"/>
                    <a:pt x="1178338" y="2355914"/>
                  </a:cubicBezTo>
                  <a:cubicBezTo>
                    <a:pt x="1156240" y="2429923"/>
                    <a:pt x="1134237" y="2504028"/>
                    <a:pt x="1113758" y="2578513"/>
                  </a:cubicBezTo>
                  <a:cubicBezTo>
                    <a:pt x="1090041" y="2664714"/>
                    <a:pt x="1068134" y="2751678"/>
                    <a:pt x="1034796" y="2834640"/>
                  </a:cubicBezTo>
                  <a:cubicBezTo>
                    <a:pt x="1000125" y="2920841"/>
                    <a:pt x="953643" y="3001613"/>
                    <a:pt x="905637" y="3081242"/>
                  </a:cubicBezTo>
                  <a:cubicBezTo>
                    <a:pt x="869442" y="3141155"/>
                    <a:pt x="832295" y="3200400"/>
                    <a:pt x="793147" y="3258407"/>
                  </a:cubicBezTo>
                  <a:cubicBezTo>
                    <a:pt x="718661" y="3368802"/>
                    <a:pt x="637223" y="3474434"/>
                    <a:pt x="546735" y="3571970"/>
                  </a:cubicBezTo>
                  <a:cubicBezTo>
                    <a:pt x="482632" y="3641027"/>
                    <a:pt x="414147" y="3705797"/>
                    <a:pt x="346996" y="3771900"/>
                  </a:cubicBezTo>
                  <a:cubicBezTo>
                    <a:pt x="288989" y="3828764"/>
                    <a:pt x="232029" y="3886676"/>
                    <a:pt x="174689" y="3944207"/>
                  </a:cubicBezTo>
                  <a:cubicBezTo>
                    <a:pt x="116586" y="4002596"/>
                    <a:pt x="58293" y="4060698"/>
                    <a:pt x="0" y="411899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FF4B5E5-C2CB-47A0-BDC9-D9560C77B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15178"/>
              <a:ext cx="1368431" cy="2644975"/>
            </a:xfrm>
            <a:custGeom>
              <a:avLst/>
              <a:gdLst>
                <a:gd name="connsiteX0" fmla="*/ 0 w 2059193"/>
                <a:gd name="connsiteY0" fmla="*/ 3980116 h 3980116"/>
                <a:gd name="connsiteX1" fmla="*/ 471583 w 2059193"/>
                <a:gd name="connsiteY1" fmla="*/ 3515678 h 3980116"/>
                <a:gd name="connsiteX2" fmla="*/ 758666 w 2059193"/>
                <a:gd name="connsiteY2" fmla="*/ 3163824 h 3980116"/>
                <a:gd name="connsiteX3" fmla="*/ 940499 w 2059193"/>
                <a:gd name="connsiteY3" fmla="*/ 2780824 h 3980116"/>
                <a:gd name="connsiteX4" fmla="*/ 1055370 w 2059193"/>
                <a:gd name="connsiteY4" fmla="*/ 2242185 h 3980116"/>
                <a:gd name="connsiteX5" fmla="*/ 1136714 w 2059193"/>
                <a:gd name="connsiteY5" fmla="*/ 1878330 h 3980116"/>
                <a:gd name="connsiteX6" fmla="*/ 1246727 w 2059193"/>
                <a:gd name="connsiteY6" fmla="*/ 1562386 h 3980116"/>
                <a:gd name="connsiteX7" fmla="*/ 1378363 w 2059193"/>
                <a:gd name="connsiteY7" fmla="*/ 1430750 h 3980116"/>
                <a:gd name="connsiteX8" fmla="*/ 1691831 w 2059193"/>
                <a:gd name="connsiteY8" fmla="*/ 1394841 h 3980116"/>
                <a:gd name="connsiteX9" fmla="*/ 1914335 w 2059193"/>
                <a:gd name="connsiteY9" fmla="*/ 1323023 h 3980116"/>
                <a:gd name="connsiteX10" fmla="*/ 2055495 w 2059193"/>
                <a:gd name="connsiteY10" fmla="*/ 1098042 h 3980116"/>
                <a:gd name="connsiteX11" fmla="*/ 2033969 w 2059193"/>
                <a:gd name="connsiteY11" fmla="*/ 930497 h 3980116"/>
                <a:gd name="connsiteX12" fmla="*/ 1885664 w 2059193"/>
                <a:gd name="connsiteY12" fmla="*/ 760571 h 3980116"/>
                <a:gd name="connsiteX13" fmla="*/ 1636871 w 2059193"/>
                <a:gd name="connsiteY13" fmla="*/ 612172 h 3980116"/>
                <a:gd name="connsiteX14" fmla="*/ 1335405 w 2059193"/>
                <a:gd name="connsiteY14" fmla="*/ 459010 h 3980116"/>
                <a:gd name="connsiteX15" fmla="*/ 1234916 w 2059193"/>
                <a:gd name="connsiteY15" fmla="*/ 269939 h 3980116"/>
                <a:gd name="connsiteX16" fmla="*/ 1386935 w 2059193"/>
                <a:gd name="connsiteY16" fmla="*/ 0 h 3980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059193" h="3980116">
                  <a:moveTo>
                    <a:pt x="0" y="3980116"/>
                  </a:moveTo>
                  <a:cubicBezTo>
                    <a:pt x="91345" y="3889534"/>
                    <a:pt x="382715" y="3608737"/>
                    <a:pt x="471583" y="3515678"/>
                  </a:cubicBezTo>
                  <a:cubicBezTo>
                    <a:pt x="576358" y="3405949"/>
                    <a:pt x="675989" y="3290983"/>
                    <a:pt x="758666" y="3163824"/>
                  </a:cubicBezTo>
                  <a:cubicBezTo>
                    <a:pt x="836105" y="3044857"/>
                    <a:pt x="897445" y="2916079"/>
                    <a:pt x="940499" y="2780824"/>
                  </a:cubicBezTo>
                  <a:cubicBezTo>
                    <a:pt x="996315" y="2605754"/>
                    <a:pt x="1020985" y="2422874"/>
                    <a:pt x="1055370" y="2242185"/>
                  </a:cubicBezTo>
                  <a:cubicBezTo>
                    <a:pt x="1078611" y="2120075"/>
                    <a:pt x="1107472" y="1999107"/>
                    <a:pt x="1136714" y="1878330"/>
                  </a:cubicBezTo>
                  <a:cubicBezTo>
                    <a:pt x="1163098" y="1769174"/>
                    <a:pt x="1189482" y="1658588"/>
                    <a:pt x="1246727" y="1562386"/>
                  </a:cubicBezTo>
                  <a:cubicBezTo>
                    <a:pt x="1279208" y="1507808"/>
                    <a:pt x="1321689" y="1459039"/>
                    <a:pt x="1378363" y="1430750"/>
                  </a:cubicBezTo>
                  <a:cubicBezTo>
                    <a:pt x="1473327" y="1383221"/>
                    <a:pt x="1584865" y="1402652"/>
                    <a:pt x="1691831" y="1394841"/>
                  </a:cubicBezTo>
                  <a:cubicBezTo>
                    <a:pt x="1771079" y="1389031"/>
                    <a:pt x="1849279" y="1368266"/>
                    <a:pt x="1914335" y="1323023"/>
                  </a:cubicBezTo>
                  <a:cubicBezTo>
                    <a:pt x="1989963" y="1270445"/>
                    <a:pt x="2041493" y="1189101"/>
                    <a:pt x="2055495" y="1098042"/>
                  </a:cubicBezTo>
                  <a:cubicBezTo>
                    <a:pt x="2064258" y="1041178"/>
                    <a:pt x="2057591" y="982980"/>
                    <a:pt x="2033969" y="930497"/>
                  </a:cubicBezTo>
                  <a:cubicBezTo>
                    <a:pt x="2002727" y="861060"/>
                    <a:pt x="1945958" y="807625"/>
                    <a:pt x="1885664" y="760571"/>
                  </a:cubicBezTo>
                  <a:cubicBezTo>
                    <a:pt x="1809179" y="700945"/>
                    <a:pt x="1725549" y="651415"/>
                    <a:pt x="1636871" y="612172"/>
                  </a:cubicBezTo>
                  <a:cubicBezTo>
                    <a:pt x="1532763" y="566071"/>
                    <a:pt x="1421606" y="532543"/>
                    <a:pt x="1335405" y="459010"/>
                  </a:cubicBezTo>
                  <a:cubicBezTo>
                    <a:pt x="1277969" y="409956"/>
                    <a:pt x="1232059" y="344615"/>
                    <a:pt x="1234916" y="269939"/>
                  </a:cubicBezTo>
                  <a:cubicBezTo>
                    <a:pt x="1237012" y="211741"/>
                    <a:pt x="1386935" y="0"/>
                    <a:pt x="1386935" y="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DC206FD4-2993-45C6-A6D2-945277425E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825" y="543780"/>
              <a:ext cx="494287" cy="1905590"/>
            </a:xfrm>
            <a:custGeom>
              <a:avLst/>
              <a:gdLst>
                <a:gd name="connsiteX0" fmla="*/ 11144 w 743796"/>
                <a:gd name="connsiteY0" fmla="*/ 0 h 2867501"/>
                <a:gd name="connsiteX1" fmla="*/ 353663 w 743796"/>
                <a:gd name="connsiteY1" fmla="*/ 55245 h 2867501"/>
                <a:gd name="connsiteX2" fmla="*/ 571405 w 743796"/>
                <a:gd name="connsiteY2" fmla="*/ 179737 h 2867501"/>
                <a:gd name="connsiteX3" fmla="*/ 688658 w 743796"/>
                <a:gd name="connsiteY3" fmla="*/ 368808 h 2867501"/>
                <a:gd name="connsiteX4" fmla="*/ 731711 w 743796"/>
                <a:gd name="connsiteY4" fmla="*/ 612934 h 2867501"/>
                <a:gd name="connsiteX5" fmla="*/ 725233 w 743796"/>
                <a:gd name="connsiteY5" fmla="*/ 995648 h 2867501"/>
                <a:gd name="connsiteX6" fmla="*/ 742855 w 743796"/>
                <a:gd name="connsiteY6" fmla="*/ 1499330 h 2867501"/>
                <a:gd name="connsiteX7" fmla="*/ 707898 w 743796"/>
                <a:gd name="connsiteY7" fmla="*/ 1793081 h 2867501"/>
                <a:gd name="connsiteX8" fmla="*/ 633222 w 743796"/>
                <a:gd name="connsiteY8" fmla="*/ 2073592 h 2867501"/>
                <a:gd name="connsiteX9" fmla="*/ 404527 w 743796"/>
                <a:gd name="connsiteY9" fmla="*/ 2472404 h 2867501"/>
                <a:gd name="connsiteX10" fmla="*/ 0 w 743796"/>
                <a:gd name="connsiteY10" fmla="*/ 2867501 h 2867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43796" h="2867501">
                  <a:moveTo>
                    <a:pt x="11144" y="0"/>
                  </a:moveTo>
                  <a:cubicBezTo>
                    <a:pt x="101060" y="2953"/>
                    <a:pt x="268796" y="25146"/>
                    <a:pt x="353663" y="55245"/>
                  </a:cubicBezTo>
                  <a:cubicBezTo>
                    <a:pt x="433483" y="83534"/>
                    <a:pt x="510635" y="120967"/>
                    <a:pt x="571405" y="179737"/>
                  </a:cubicBezTo>
                  <a:cubicBezTo>
                    <a:pt x="625412" y="231934"/>
                    <a:pt x="663607" y="297942"/>
                    <a:pt x="688658" y="368808"/>
                  </a:cubicBezTo>
                  <a:cubicBezTo>
                    <a:pt x="716375" y="447103"/>
                    <a:pt x="727996" y="529876"/>
                    <a:pt x="731711" y="612934"/>
                  </a:cubicBezTo>
                  <a:cubicBezTo>
                    <a:pt x="737426" y="740474"/>
                    <a:pt x="724948" y="867918"/>
                    <a:pt x="725233" y="995648"/>
                  </a:cubicBezTo>
                  <a:cubicBezTo>
                    <a:pt x="725710" y="1163765"/>
                    <a:pt x="748665" y="1331309"/>
                    <a:pt x="742855" y="1499330"/>
                  </a:cubicBezTo>
                  <a:cubicBezTo>
                    <a:pt x="739426" y="1598009"/>
                    <a:pt x="725996" y="1696022"/>
                    <a:pt x="707898" y="1793081"/>
                  </a:cubicBezTo>
                  <a:cubicBezTo>
                    <a:pt x="690086" y="1888426"/>
                    <a:pt x="666845" y="1982724"/>
                    <a:pt x="633222" y="2073592"/>
                  </a:cubicBezTo>
                  <a:cubicBezTo>
                    <a:pt x="579692" y="2218182"/>
                    <a:pt x="499682" y="2351056"/>
                    <a:pt x="404527" y="2472404"/>
                  </a:cubicBezTo>
                  <a:cubicBezTo>
                    <a:pt x="266033" y="2648902"/>
                    <a:pt x="179642" y="2732818"/>
                    <a:pt x="0" y="2867501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0AC4F993-F14F-4F25-A6AB-1AD9E2A820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49" y="672286"/>
              <a:ext cx="396930" cy="1690303"/>
            </a:xfrm>
            <a:custGeom>
              <a:avLst/>
              <a:gdLst>
                <a:gd name="connsiteX0" fmla="*/ 16478 w 597294"/>
                <a:gd name="connsiteY0" fmla="*/ 2079 h 2543540"/>
                <a:gd name="connsiteX1" fmla="*/ 299847 w 597294"/>
                <a:gd name="connsiteY1" fmla="*/ 53991 h 2543540"/>
                <a:gd name="connsiteX2" fmla="*/ 503206 w 597294"/>
                <a:gd name="connsiteY2" fmla="*/ 291354 h 2543540"/>
                <a:gd name="connsiteX3" fmla="*/ 525113 w 597294"/>
                <a:gd name="connsiteY3" fmla="*/ 724265 h 2543540"/>
                <a:gd name="connsiteX4" fmla="*/ 578930 w 597294"/>
                <a:gd name="connsiteY4" fmla="*/ 1117267 h 2543540"/>
                <a:gd name="connsiteX5" fmla="*/ 592931 w 597294"/>
                <a:gd name="connsiteY5" fmla="*/ 1476359 h 2543540"/>
                <a:gd name="connsiteX6" fmla="*/ 503206 w 597294"/>
                <a:gd name="connsiteY6" fmla="*/ 1859359 h 2543540"/>
                <a:gd name="connsiteX7" fmla="*/ 291846 w 597294"/>
                <a:gd name="connsiteY7" fmla="*/ 2250361 h 2543540"/>
                <a:gd name="connsiteX8" fmla="*/ 0 w 597294"/>
                <a:gd name="connsiteY8" fmla="*/ 2543540 h 2543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7294" h="2543540">
                  <a:moveTo>
                    <a:pt x="16478" y="2079"/>
                  </a:moveTo>
                  <a:cubicBezTo>
                    <a:pt x="101441" y="-6684"/>
                    <a:pt x="224885" y="12557"/>
                    <a:pt x="299847" y="53991"/>
                  </a:cubicBezTo>
                  <a:cubicBezTo>
                    <a:pt x="394240" y="106092"/>
                    <a:pt x="468440" y="189341"/>
                    <a:pt x="503206" y="291354"/>
                  </a:cubicBezTo>
                  <a:cubicBezTo>
                    <a:pt x="550069" y="429085"/>
                    <a:pt x="520827" y="577770"/>
                    <a:pt x="525113" y="724265"/>
                  </a:cubicBezTo>
                  <a:cubicBezTo>
                    <a:pt x="529019" y="856472"/>
                    <a:pt x="561118" y="986012"/>
                    <a:pt x="578930" y="1117267"/>
                  </a:cubicBezTo>
                  <a:cubicBezTo>
                    <a:pt x="595122" y="1236234"/>
                    <a:pt x="602742" y="1356630"/>
                    <a:pt x="592931" y="1476359"/>
                  </a:cubicBezTo>
                  <a:cubicBezTo>
                    <a:pt x="582073" y="1607709"/>
                    <a:pt x="549783" y="1736011"/>
                    <a:pt x="503206" y="1859359"/>
                  </a:cubicBezTo>
                  <a:cubicBezTo>
                    <a:pt x="450628" y="1998710"/>
                    <a:pt x="383857" y="2133298"/>
                    <a:pt x="291846" y="2250361"/>
                  </a:cubicBezTo>
                  <a:cubicBezTo>
                    <a:pt x="231553" y="2327132"/>
                    <a:pt x="73819" y="2479532"/>
                    <a:pt x="0" y="2543540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1CD13FF4-3251-4983-B074-BD35A9902B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002" y="881264"/>
              <a:ext cx="258791" cy="1336561"/>
            </a:xfrm>
            <a:custGeom>
              <a:avLst/>
              <a:gdLst>
                <a:gd name="connsiteX0" fmla="*/ 0 w 389425"/>
                <a:gd name="connsiteY0" fmla="*/ 33 h 2011236"/>
                <a:gd name="connsiteX1" fmla="*/ 171260 w 389425"/>
                <a:gd name="connsiteY1" fmla="*/ 60326 h 2011236"/>
                <a:gd name="connsiteX2" fmla="*/ 211455 w 389425"/>
                <a:gd name="connsiteY2" fmla="*/ 221204 h 2011236"/>
                <a:gd name="connsiteX3" fmla="*/ 243078 w 389425"/>
                <a:gd name="connsiteY3" fmla="*/ 448089 h 2011236"/>
                <a:gd name="connsiteX4" fmla="*/ 346424 w 389425"/>
                <a:gd name="connsiteY4" fmla="*/ 789941 h 2011236"/>
                <a:gd name="connsiteX5" fmla="*/ 372237 w 389425"/>
                <a:gd name="connsiteY5" fmla="*/ 942151 h 2011236"/>
                <a:gd name="connsiteX6" fmla="*/ 386620 w 389425"/>
                <a:gd name="connsiteY6" fmla="*/ 1272478 h 2011236"/>
                <a:gd name="connsiteX7" fmla="*/ 280416 w 389425"/>
                <a:gd name="connsiteY7" fmla="*/ 1660241 h 2011236"/>
                <a:gd name="connsiteX8" fmla="*/ 151257 w 389425"/>
                <a:gd name="connsiteY8" fmla="*/ 1844073 h 2011236"/>
                <a:gd name="connsiteX9" fmla="*/ 1905 w 389425"/>
                <a:gd name="connsiteY9" fmla="*/ 2011237 h 2011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89425" h="2011236">
                  <a:moveTo>
                    <a:pt x="0" y="33"/>
                  </a:moveTo>
                  <a:cubicBezTo>
                    <a:pt x="57912" y="-824"/>
                    <a:pt x="136112" y="14892"/>
                    <a:pt x="171260" y="60326"/>
                  </a:cubicBezTo>
                  <a:cubicBezTo>
                    <a:pt x="205645" y="104903"/>
                    <a:pt x="207740" y="164244"/>
                    <a:pt x="211455" y="221204"/>
                  </a:cubicBezTo>
                  <a:cubicBezTo>
                    <a:pt x="216408" y="297594"/>
                    <a:pt x="225838" y="373604"/>
                    <a:pt x="243078" y="448089"/>
                  </a:cubicBezTo>
                  <a:cubicBezTo>
                    <a:pt x="269939" y="564199"/>
                    <a:pt x="319183" y="673927"/>
                    <a:pt x="346424" y="789941"/>
                  </a:cubicBezTo>
                  <a:cubicBezTo>
                    <a:pt x="358235" y="840043"/>
                    <a:pt x="365951" y="891097"/>
                    <a:pt x="372237" y="942151"/>
                  </a:cubicBezTo>
                  <a:cubicBezTo>
                    <a:pt x="385858" y="1051784"/>
                    <a:pt x="394049" y="1162274"/>
                    <a:pt x="386620" y="1272478"/>
                  </a:cubicBezTo>
                  <a:cubicBezTo>
                    <a:pt x="377476" y="1407828"/>
                    <a:pt x="344996" y="1541178"/>
                    <a:pt x="280416" y="1660241"/>
                  </a:cubicBezTo>
                  <a:cubicBezTo>
                    <a:pt x="244602" y="1726249"/>
                    <a:pt x="199358" y="1786352"/>
                    <a:pt x="151257" y="1844073"/>
                  </a:cubicBezTo>
                  <a:cubicBezTo>
                    <a:pt x="79534" y="1930084"/>
                    <a:pt x="89345" y="1941419"/>
                    <a:pt x="1905" y="2011237"/>
                  </a:cubicBezTo>
                </a:path>
              </a:pathLst>
            </a:custGeom>
            <a:noFill/>
            <a:ln w="9525" cap="rnd">
              <a:solidFill>
                <a:schemeClr val="accent2">
                  <a:alpha val="50000"/>
                </a:schemeClr>
              </a:solidFill>
              <a:prstDash val="lgDash"/>
              <a:round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3A8A8CE-42F6-A9AA-C5F8-4DF3E9ACDA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6053" y="2182467"/>
            <a:ext cx="5090346" cy="198607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</a:t>
            </a:r>
          </a:p>
        </p:txBody>
      </p:sp>
      <p:grpSp>
        <p:nvGrpSpPr>
          <p:cNvPr id="50" name="Cross">
            <a:extLst>
              <a:ext uri="{FF2B5EF4-FFF2-40B4-BE49-F238E27FC236}">
                <a16:creationId xmlns:a16="http://schemas.microsoft.com/office/drawing/2014/main" id="{80F56037-8334-4400-9C7A-A3BEFA96A8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945264" y="149792"/>
            <a:ext cx="118872" cy="118872"/>
            <a:chOff x="1175347" y="3733800"/>
            <a:chExt cx="118872" cy="118872"/>
          </a:xfrm>
        </p:grpSpPr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60AD0EB-D554-49C4-9728-C64D6D6867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34783" y="3733800"/>
              <a:ext cx="0" cy="118872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432895-644F-4E09-97C7-F8DB36AAE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347" y="3793236"/>
              <a:ext cx="118872" cy="0"/>
            </a:xfrm>
            <a:prstGeom prst="line">
              <a:avLst/>
            </a:prstGeom>
            <a:ln w="12700">
              <a:solidFill>
                <a:schemeClr val="accent5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070253D5-0657-0E94-8DFC-AA2D5337C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29233" y="567942"/>
            <a:ext cx="5716862" cy="5716862"/>
          </a:xfrm>
          <a:prstGeom prst="rect">
            <a:avLst/>
          </a:prstGeom>
        </p:spPr>
      </p:pic>
      <p:grpSp>
        <p:nvGrpSpPr>
          <p:cNvPr id="54" name="Bottom Right">
            <a:extLst>
              <a:ext uri="{FF2B5EF4-FFF2-40B4-BE49-F238E27FC236}">
                <a16:creationId xmlns:a16="http://schemas.microsoft.com/office/drawing/2014/main" id="{6B310A71-665E-47AB-9D80-2D90F7D921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980400" y="3276601"/>
            <a:ext cx="4211600" cy="3581399"/>
            <a:chOff x="7980400" y="3276601"/>
            <a:chExt cx="4211600" cy="3581399"/>
          </a:xfrm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6AD1AF10-782F-4908-A718-EA87EC7170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439256" y="6178637"/>
              <a:ext cx="1482102" cy="679363"/>
            </a:xfrm>
            <a:custGeom>
              <a:avLst/>
              <a:gdLst>
                <a:gd name="connsiteX0" fmla="*/ 741051 w 1482102"/>
                <a:gd name="connsiteY0" fmla="*/ 0 h 679363"/>
                <a:gd name="connsiteX1" fmla="*/ 1473822 w 1482102"/>
                <a:gd name="connsiteY1" fmla="*/ 597226 h 679363"/>
                <a:gd name="connsiteX2" fmla="*/ 1482102 w 1482102"/>
                <a:gd name="connsiteY2" fmla="*/ 679363 h 679363"/>
                <a:gd name="connsiteX3" fmla="*/ 0 w 1482102"/>
                <a:gd name="connsiteY3" fmla="*/ 679363 h 679363"/>
                <a:gd name="connsiteX4" fmla="*/ 8280 w 1482102"/>
                <a:gd name="connsiteY4" fmla="*/ 597226 h 679363"/>
                <a:gd name="connsiteX5" fmla="*/ 741051 w 1482102"/>
                <a:gd name="connsiteY5" fmla="*/ 0 h 679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82102" h="679363">
                  <a:moveTo>
                    <a:pt x="741051" y="0"/>
                  </a:moveTo>
                  <a:cubicBezTo>
                    <a:pt x="1102506" y="0"/>
                    <a:pt x="1404077" y="256390"/>
                    <a:pt x="1473822" y="597226"/>
                  </a:cubicBezTo>
                  <a:lnTo>
                    <a:pt x="1482102" y="679363"/>
                  </a:lnTo>
                  <a:lnTo>
                    <a:pt x="0" y="679363"/>
                  </a:lnTo>
                  <a:lnTo>
                    <a:pt x="8280" y="597226"/>
                  </a:lnTo>
                  <a:cubicBezTo>
                    <a:pt x="78025" y="256390"/>
                    <a:pt x="379596" y="0"/>
                    <a:pt x="74105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venirNext LT Pro Medium" panose="020B0504020202020204" pitchFamily="34" charset="0"/>
              </a:endParaRPr>
            </a:p>
          </p:txBody>
        </p:sp>
        <p:grpSp>
          <p:nvGrpSpPr>
            <p:cNvPr id="56" name="Graphic 157">
              <a:extLst>
                <a:ext uri="{FF2B5EF4-FFF2-40B4-BE49-F238E27FC236}">
                  <a16:creationId xmlns:a16="http://schemas.microsoft.com/office/drawing/2014/main" id="{A935357A-B553-44CD-9376-FE1E605750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8662740" y="3276601"/>
              <a:ext cx="3529260" cy="3581398"/>
              <a:chOff x="4114800" y="1423987"/>
              <a:chExt cx="3961542" cy="4007547"/>
            </a:xfrm>
            <a:noFill/>
          </p:grpSpPr>
          <p:sp>
            <p:nvSpPr>
              <p:cNvPr id="58" name="Freeform: Shape 57">
                <a:extLst>
                  <a:ext uri="{FF2B5EF4-FFF2-40B4-BE49-F238E27FC236}">
                    <a16:creationId xmlns:a16="http://schemas.microsoft.com/office/drawing/2014/main" id="{71A180B9-74EE-45CB-8BC1-41E1C075852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114800" y="1423987"/>
                <a:ext cx="3946874" cy="3989641"/>
              </a:xfrm>
              <a:custGeom>
                <a:avLst/>
                <a:gdLst>
                  <a:gd name="connsiteX0" fmla="*/ 0 w 3946874"/>
                  <a:gd name="connsiteY0" fmla="*/ 3989641 h 3989641"/>
                  <a:gd name="connsiteX1" fmla="*/ 79439 w 3946874"/>
                  <a:gd name="connsiteY1" fmla="*/ 3891153 h 3989641"/>
                  <a:gd name="connsiteX2" fmla="*/ 297371 w 3946874"/>
                  <a:gd name="connsiteY2" fmla="*/ 3626930 h 3989641"/>
                  <a:gd name="connsiteX3" fmla="*/ 454343 w 3946874"/>
                  <a:gd name="connsiteY3" fmla="*/ 3440335 h 3989641"/>
                  <a:gd name="connsiteX4" fmla="*/ 622363 w 3946874"/>
                  <a:gd name="connsiteY4" fmla="*/ 3290697 h 3989641"/>
                  <a:gd name="connsiteX5" fmla="*/ 927068 w 3946874"/>
                  <a:gd name="connsiteY5" fmla="*/ 3087434 h 3989641"/>
                  <a:gd name="connsiteX6" fmla="*/ 1176338 w 3946874"/>
                  <a:gd name="connsiteY6" fmla="*/ 2915603 h 3989641"/>
                  <a:gd name="connsiteX7" fmla="*/ 1394270 w 3946874"/>
                  <a:gd name="connsiteY7" fmla="*/ 2780729 h 3989641"/>
                  <a:gd name="connsiteX8" fmla="*/ 1601057 w 3946874"/>
                  <a:gd name="connsiteY8" fmla="*/ 2723483 h 3989641"/>
                  <a:gd name="connsiteX9" fmla="*/ 1756220 w 3946874"/>
                  <a:gd name="connsiteY9" fmla="*/ 2743772 h 3989641"/>
                  <a:gd name="connsiteX10" fmla="*/ 1889189 w 3946874"/>
                  <a:gd name="connsiteY10" fmla="*/ 2765965 h 3989641"/>
                  <a:gd name="connsiteX11" fmla="*/ 2007394 w 3946874"/>
                  <a:gd name="connsiteY11" fmla="*/ 2765965 h 3989641"/>
                  <a:gd name="connsiteX12" fmla="*/ 2184654 w 3946874"/>
                  <a:gd name="connsiteY12" fmla="*/ 2671763 h 3989641"/>
                  <a:gd name="connsiteX13" fmla="*/ 2372773 w 3946874"/>
                  <a:gd name="connsiteY13" fmla="*/ 2538984 h 3989641"/>
                  <a:gd name="connsiteX14" fmla="*/ 2439543 w 3946874"/>
                  <a:gd name="connsiteY14" fmla="*/ 2510504 h 3989641"/>
                  <a:gd name="connsiteX15" fmla="*/ 2650617 w 3946874"/>
                  <a:gd name="connsiteY15" fmla="*/ 2434781 h 3989641"/>
                  <a:gd name="connsiteX16" fmla="*/ 2785110 w 3946874"/>
                  <a:gd name="connsiteY16" fmla="*/ 2383060 h 3989641"/>
                  <a:gd name="connsiteX17" fmla="*/ 2897315 w 3946874"/>
                  <a:gd name="connsiteY17" fmla="*/ 2318861 h 3989641"/>
                  <a:gd name="connsiteX18" fmla="*/ 2997994 w 3946874"/>
                  <a:gd name="connsiteY18" fmla="*/ 2226183 h 3989641"/>
                  <a:gd name="connsiteX19" fmla="*/ 3061240 w 3946874"/>
                  <a:gd name="connsiteY19" fmla="*/ 2141506 h 3989641"/>
                  <a:gd name="connsiteX20" fmla="*/ 3152108 w 3946874"/>
                  <a:gd name="connsiteY20" fmla="*/ 2005203 h 3989641"/>
                  <a:gd name="connsiteX21" fmla="*/ 3274124 w 3946874"/>
                  <a:gd name="connsiteY21" fmla="*/ 1871567 h 3989641"/>
                  <a:gd name="connsiteX22" fmla="*/ 3388138 w 3946874"/>
                  <a:gd name="connsiteY22" fmla="*/ 1770888 h 3989641"/>
                  <a:gd name="connsiteX23" fmla="*/ 3466529 w 3946874"/>
                  <a:gd name="connsiteY23" fmla="*/ 1679162 h 3989641"/>
                  <a:gd name="connsiteX24" fmla="*/ 3538633 w 3946874"/>
                  <a:gd name="connsiteY24" fmla="*/ 1551718 h 3989641"/>
                  <a:gd name="connsiteX25" fmla="*/ 3588544 w 3946874"/>
                  <a:gd name="connsiteY25" fmla="*/ 1376172 h 3989641"/>
                  <a:gd name="connsiteX26" fmla="*/ 3597402 w 3946874"/>
                  <a:gd name="connsiteY26" fmla="*/ 1293305 h 3989641"/>
                  <a:gd name="connsiteX27" fmla="*/ 3721227 w 3946874"/>
                  <a:gd name="connsiteY27" fmla="*/ 880491 h 3989641"/>
                  <a:gd name="connsiteX28" fmla="*/ 3761137 w 3946874"/>
                  <a:gd name="connsiteY28" fmla="*/ 463677 h 3989641"/>
                  <a:gd name="connsiteX29" fmla="*/ 3946874 w 3946874"/>
                  <a:gd name="connsiteY29" fmla="*/ 0 h 3989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</a:cxnLst>
                <a:rect l="l" t="t" r="r" b="b"/>
                <a:pathLst>
                  <a:path w="3946874" h="3989641">
                    <a:moveTo>
                      <a:pt x="0" y="3989641"/>
                    </a:moveTo>
                    <a:cubicBezTo>
                      <a:pt x="19050" y="3957257"/>
                      <a:pt x="50959" y="3916013"/>
                      <a:pt x="79439" y="3891153"/>
                    </a:cubicBezTo>
                    <a:cubicBezTo>
                      <a:pt x="165544" y="3815906"/>
                      <a:pt x="227933" y="3717989"/>
                      <a:pt x="297371" y="3626930"/>
                    </a:cubicBezTo>
                    <a:cubicBezTo>
                      <a:pt x="346615" y="3562255"/>
                      <a:pt x="398050" y="3499009"/>
                      <a:pt x="454343" y="3440335"/>
                    </a:cubicBezTo>
                    <a:cubicBezTo>
                      <a:pt x="506349" y="3386042"/>
                      <a:pt x="562642" y="3336227"/>
                      <a:pt x="622363" y="3290697"/>
                    </a:cubicBezTo>
                    <a:cubicBezTo>
                      <a:pt x="719519" y="3216688"/>
                      <a:pt x="824960" y="3154585"/>
                      <a:pt x="927068" y="3087434"/>
                    </a:cubicBezTo>
                    <a:cubicBezTo>
                      <a:pt x="1011365" y="3031998"/>
                      <a:pt x="1093565" y="2973324"/>
                      <a:pt x="1176338" y="2915603"/>
                    </a:cubicBezTo>
                    <a:cubicBezTo>
                      <a:pt x="1246537" y="2866644"/>
                      <a:pt x="1317308" y="2818066"/>
                      <a:pt x="1394270" y="2780729"/>
                    </a:cubicBezTo>
                    <a:cubicBezTo>
                      <a:pt x="1459421" y="2749106"/>
                      <a:pt x="1528763" y="2724436"/>
                      <a:pt x="1601057" y="2723483"/>
                    </a:cubicBezTo>
                    <a:cubicBezTo>
                      <a:pt x="1653350" y="2722721"/>
                      <a:pt x="1704785" y="2733485"/>
                      <a:pt x="1756220" y="2743772"/>
                    </a:cubicBezTo>
                    <a:cubicBezTo>
                      <a:pt x="1800320" y="2752630"/>
                      <a:pt x="1844612" y="2760250"/>
                      <a:pt x="1889189" y="2765965"/>
                    </a:cubicBezTo>
                    <a:cubicBezTo>
                      <a:pt x="1928622" y="2771013"/>
                      <a:pt x="1968437" y="2773299"/>
                      <a:pt x="2007394" y="2765965"/>
                    </a:cubicBezTo>
                    <a:cubicBezTo>
                      <a:pt x="2073878" y="2753487"/>
                      <a:pt x="2130647" y="2712911"/>
                      <a:pt x="2184654" y="2671763"/>
                    </a:cubicBezTo>
                    <a:cubicBezTo>
                      <a:pt x="2245900" y="2625090"/>
                      <a:pt x="2304002" y="2573465"/>
                      <a:pt x="2372773" y="2538984"/>
                    </a:cubicBezTo>
                    <a:cubicBezTo>
                      <a:pt x="2394395" y="2528126"/>
                      <a:pt x="2416874" y="2518982"/>
                      <a:pt x="2439543" y="2510504"/>
                    </a:cubicBezTo>
                    <a:cubicBezTo>
                      <a:pt x="2509552" y="2484215"/>
                      <a:pt x="2580037" y="2459450"/>
                      <a:pt x="2650617" y="2434781"/>
                    </a:cubicBezTo>
                    <a:cubicBezTo>
                      <a:pt x="2695956" y="2418874"/>
                      <a:pt x="2741295" y="2402872"/>
                      <a:pt x="2785110" y="2383060"/>
                    </a:cubicBezTo>
                    <a:cubicBezTo>
                      <a:pt x="2824448" y="2365248"/>
                      <a:pt x="2862358" y="2344198"/>
                      <a:pt x="2897315" y="2318861"/>
                    </a:cubicBezTo>
                    <a:cubicBezTo>
                      <a:pt x="2934367" y="2292096"/>
                      <a:pt x="2968085" y="2260854"/>
                      <a:pt x="2997994" y="2226183"/>
                    </a:cubicBezTo>
                    <a:cubicBezTo>
                      <a:pt x="3020949" y="2199513"/>
                      <a:pt x="3041714" y="2170938"/>
                      <a:pt x="3061240" y="2141506"/>
                    </a:cubicBezTo>
                    <a:cubicBezTo>
                      <a:pt x="3091529" y="2095976"/>
                      <a:pt x="3119533" y="2049018"/>
                      <a:pt x="3152108" y="2005203"/>
                    </a:cubicBezTo>
                    <a:cubicBezTo>
                      <a:pt x="3188113" y="1956626"/>
                      <a:pt x="3229261" y="1912144"/>
                      <a:pt x="3274124" y="1871567"/>
                    </a:cubicBezTo>
                    <a:cubicBezTo>
                      <a:pt x="3311747" y="1837563"/>
                      <a:pt x="3351848" y="1806321"/>
                      <a:pt x="3388138" y="1770888"/>
                    </a:cubicBezTo>
                    <a:cubicBezTo>
                      <a:pt x="3416999" y="1742694"/>
                      <a:pt x="3443002" y="1711833"/>
                      <a:pt x="3466529" y="1679162"/>
                    </a:cubicBezTo>
                    <a:cubicBezTo>
                      <a:pt x="3495008" y="1639348"/>
                      <a:pt x="3519392" y="1596771"/>
                      <a:pt x="3538633" y="1551718"/>
                    </a:cubicBezTo>
                    <a:cubicBezTo>
                      <a:pt x="3562731" y="1495616"/>
                      <a:pt x="3578924" y="1436465"/>
                      <a:pt x="3588544" y="1376172"/>
                    </a:cubicBezTo>
                    <a:cubicBezTo>
                      <a:pt x="3592925" y="1348740"/>
                      <a:pt x="3595688" y="1321022"/>
                      <a:pt x="3597402" y="1293305"/>
                    </a:cubicBezTo>
                    <a:cubicBezTo>
                      <a:pt x="3605974" y="1155859"/>
                      <a:pt x="3717703" y="1018127"/>
                      <a:pt x="3721227" y="880491"/>
                    </a:cubicBezTo>
                    <a:cubicBezTo>
                      <a:pt x="3724751" y="740855"/>
                      <a:pt x="3743135" y="602171"/>
                      <a:pt x="3761137" y="463677"/>
                    </a:cubicBezTo>
                    <a:cubicBezTo>
                      <a:pt x="3776186" y="347758"/>
                      <a:pt x="3934968" y="116205"/>
                      <a:pt x="3946874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9" name="Freeform: Shape 58">
                <a:extLst>
                  <a:ext uri="{FF2B5EF4-FFF2-40B4-BE49-F238E27FC236}">
                    <a16:creationId xmlns:a16="http://schemas.microsoft.com/office/drawing/2014/main" id="{D0ED6DBC-425A-4959-8ACF-4263EEF2467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395978" y="2441733"/>
                <a:ext cx="3665410" cy="2985611"/>
              </a:xfrm>
              <a:custGeom>
                <a:avLst/>
                <a:gdLst>
                  <a:gd name="connsiteX0" fmla="*/ 0 w 3665410"/>
                  <a:gd name="connsiteY0" fmla="*/ 2985611 h 2985611"/>
                  <a:gd name="connsiteX1" fmla="*/ 166211 w 3665410"/>
                  <a:gd name="connsiteY1" fmla="*/ 2699766 h 2985611"/>
                  <a:gd name="connsiteX2" fmla="*/ 397002 w 3665410"/>
                  <a:gd name="connsiteY2" fmla="*/ 2414969 h 2985611"/>
                  <a:gd name="connsiteX3" fmla="*/ 620173 w 3665410"/>
                  <a:gd name="connsiteY3" fmla="*/ 2237899 h 2985611"/>
                  <a:gd name="connsiteX4" fmla="*/ 823341 w 3665410"/>
                  <a:gd name="connsiteY4" fmla="*/ 2085499 h 2985611"/>
                  <a:gd name="connsiteX5" fmla="*/ 1089565 w 3665410"/>
                  <a:gd name="connsiteY5" fmla="*/ 1911477 h 2985611"/>
                  <a:gd name="connsiteX6" fmla="*/ 1145000 w 3665410"/>
                  <a:gd name="connsiteY6" fmla="*/ 1886807 h 2985611"/>
                  <a:gd name="connsiteX7" fmla="*/ 1375791 w 3665410"/>
                  <a:gd name="connsiteY7" fmla="*/ 1842135 h 2985611"/>
                  <a:gd name="connsiteX8" fmla="*/ 1486567 w 3665410"/>
                  <a:gd name="connsiteY8" fmla="*/ 1857566 h 2985611"/>
                  <a:gd name="connsiteX9" fmla="*/ 1568101 w 3665410"/>
                  <a:gd name="connsiteY9" fmla="*/ 1871377 h 2985611"/>
                  <a:gd name="connsiteX10" fmla="*/ 1810607 w 3665410"/>
                  <a:gd name="connsiteY10" fmla="*/ 1871377 h 2985611"/>
                  <a:gd name="connsiteX11" fmla="*/ 1997964 w 3665410"/>
                  <a:gd name="connsiteY11" fmla="*/ 1790605 h 2985611"/>
                  <a:gd name="connsiteX12" fmla="*/ 2109883 w 3665410"/>
                  <a:gd name="connsiteY12" fmla="*/ 1702784 h 2985611"/>
                  <a:gd name="connsiteX13" fmla="*/ 2321433 w 3665410"/>
                  <a:gd name="connsiteY13" fmla="*/ 1552384 h 2985611"/>
                  <a:gd name="connsiteX14" fmla="*/ 2558891 w 3665410"/>
                  <a:gd name="connsiteY14" fmla="*/ 1453420 h 2985611"/>
                  <a:gd name="connsiteX15" fmla="*/ 2709767 w 3665410"/>
                  <a:gd name="connsiteY15" fmla="*/ 1377887 h 2985611"/>
                  <a:gd name="connsiteX16" fmla="*/ 2885408 w 3665410"/>
                  <a:gd name="connsiteY16" fmla="*/ 1237393 h 2985611"/>
                  <a:gd name="connsiteX17" fmla="*/ 3017711 w 3665410"/>
                  <a:gd name="connsiteY17" fmla="*/ 1072229 h 2985611"/>
                  <a:gd name="connsiteX18" fmla="*/ 3150680 w 3665410"/>
                  <a:gd name="connsiteY18" fmla="*/ 921830 h 2985611"/>
                  <a:gd name="connsiteX19" fmla="*/ 3255169 w 3665410"/>
                  <a:gd name="connsiteY19" fmla="*/ 801815 h 2985611"/>
                  <a:gd name="connsiteX20" fmla="*/ 3339275 w 3665410"/>
                  <a:gd name="connsiteY20" fmla="*/ 694182 h 2985611"/>
                  <a:gd name="connsiteX21" fmla="*/ 3409188 w 3665410"/>
                  <a:gd name="connsiteY21" fmla="*/ 546926 h 2985611"/>
                  <a:gd name="connsiteX22" fmla="*/ 3464243 w 3665410"/>
                  <a:gd name="connsiteY22" fmla="*/ 347663 h 2985611"/>
                  <a:gd name="connsiteX23" fmla="*/ 3665411 w 3665410"/>
                  <a:gd name="connsiteY23" fmla="*/ 0 h 2985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3665410" h="2985611">
                    <a:moveTo>
                      <a:pt x="0" y="2985611"/>
                    </a:moveTo>
                    <a:cubicBezTo>
                      <a:pt x="0" y="2985611"/>
                      <a:pt x="86773" y="2802827"/>
                      <a:pt x="166211" y="2699766"/>
                    </a:cubicBezTo>
                    <a:cubicBezTo>
                      <a:pt x="240983" y="2602706"/>
                      <a:pt x="309182" y="2500122"/>
                      <a:pt x="397002" y="2414969"/>
                    </a:cubicBezTo>
                    <a:cubicBezTo>
                      <a:pt x="465296" y="2348865"/>
                      <a:pt x="543592" y="2294477"/>
                      <a:pt x="620173" y="2237899"/>
                    </a:cubicBezTo>
                    <a:cubicBezTo>
                      <a:pt x="688277" y="2187607"/>
                      <a:pt x="755333" y="2135886"/>
                      <a:pt x="823341" y="2085499"/>
                    </a:cubicBezTo>
                    <a:cubicBezTo>
                      <a:pt x="908685" y="2022253"/>
                      <a:pt x="994791" y="1959197"/>
                      <a:pt x="1089565" y="1911477"/>
                    </a:cubicBezTo>
                    <a:cubicBezTo>
                      <a:pt x="1107662" y="1902428"/>
                      <a:pt x="1126141" y="1894141"/>
                      <a:pt x="1145000" y="1886807"/>
                    </a:cubicBezTo>
                    <a:cubicBezTo>
                      <a:pt x="1218819" y="1858232"/>
                      <a:pt x="1296924" y="1838611"/>
                      <a:pt x="1375791" y="1842135"/>
                    </a:cubicBezTo>
                    <a:cubicBezTo>
                      <a:pt x="1413129" y="1843754"/>
                      <a:pt x="1449896" y="1850422"/>
                      <a:pt x="1486567" y="1857566"/>
                    </a:cubicBezTo>
                    <a:cubicBezTo>
                      <a:pt x="1513618" y="1862804"/>
                      <a:pt x="1540859" y="1867376"/>
                      <a:pt x="1568101" y="1871377"/>
                    </a:cubicBezTo>
                    <a:cubicBezTo>
                      <a:pt x="1648778" y="1883188"/>
                      <a:pt x="1730978" y="1887665"/>
                      <a:pt x="1810607" y="1871377"/>
                    </a:cubicBezTo>
                    <a:cubicBezTo>
                      <a:pt x="1877854" y="1857661"/>
                      <a:pt x="1941100" y="1829086"/>
                      <a:pt x="1997964" y="1790605"/>
                    </a:cubicBezTo>
                    <a:cubicBezTo>
                      <a:pt x="2037302" y="1764030"/>
                      <a:pt x="2073497" y="1733264"/>
                      <a:pt x="2109883" y="1702784"/>
                    </a:cubicBezTo>
                    <a:cubicBezTo>
                      <a:pt x="2176367" y="1647063"/>
                      <a:pt x="2244852" y="1593151"/>
                      <a:pt x="2321433" y="1552384"/>
                    </a:cubicBezTo>
                    <a:cubicBezTo>
                      <a:pt x="2397157" y="1512094"/>
                      <a:pt x="2479548" y="1486281"/>
                      <a:pt x="2558891" y="1453420"/>
                    </a:cubicBezTo>
                    <a:cubicBezTo>
                      <a:pt x="2610898" y="1431798"/>
                      <a:pt x="2661571" y="1407033"/>
                      <a:pt x="2709767" y="1377887"/>
                    </a:cubicBezTo>
                    <a:cubicBezTo>
                      <a:pt x="2774252" y="1338929"/>
                      <a:pt x="2834069" y="1292447"/>
                      <a:pt x="2885408" y="1237393"/>
                    </a:cubicBezTo>
                    <a:cubicBezTo>
                      <a:pt x="2933605" y="1185767"/>
                      <a:pt x="2973324" y="1127093"/>
                      <a:pt x="3017711" y="1072229"/>
                    </a:cubicBezTo>
                    <a:cubicBezTo>
                      <a:pt x="3059811" y="1020223"/>
                      <a:pt x="3105912" y="971645"/>
                      <a:pt x="3150680" y="921830"/>
                    </a:cubicBezTo>
                    <a:cubicBezTo>
                      <a:pt x="3186113" y="882396"/>
                      <a:pt x="3220593" y="842010"/>
                      <a:pt x="3255169" y="801815"/>
                    </a:cubicBezTo>
                    <a:cubicBezTo>
                      <a:pt x="3284887" y="767239"/>
                      <a:pt x="3314605" y="732473"/>
                      <a:pt x="3339275" y="694182"/>
                    </a:cubicBezTo>
                    <a:cubicBezTo>
                      <a:pt x="3368707" y="648367"/>
                      <a:pt x="3390138" y="597980"/>
                      <a:pt x="3409188" y="546926"/>
                    </a:cubicBezTo>
                    <a:cubicBezTo>
                      <a:pt x="3433382" y="482156"/>
                      <a:pt x="3453384" y="415861"/>
                      <a:pt x="3464243" y="347663"/>
                    </a:cubicBezTo>
                    <a:cubicBezTo>
                      <a:pt x="3476244" y="272224"/>
                      <a:pt x="3661696" y="76295"/>
                      <a:pt x="366541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0" name="Freeform: Shape 59">
                <a:extLst>
                  <a:ext uri="{FF2B5EF4-FFF2-40B4-BE49-F238E27FC236}">
                    <a16:creationId xmlns:a16="http://schemas.microsoft.com/office/drawing/2014/main" id="{1B431B70-9FAD-408D-890D-646D4840455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790402" y="5229700"/>
                <a:ext cx="285940" cy="199072"/>
              </a:xfrm>
              <a:custGeom>
                <a:avLst/>
                <a:gdLst>
                  <a:gd name="connsiteX0" fmla="*/ 0 w 285940"/>
                  <a:gd name="connsiteY0" fmla="*/ 199073 h 199072"/>
                  <a:gd name="connsiteX1" fmla="*/ 285940 w 285940"/>
                  <a:gd name="connsiteY1" fmla="*/ 0 h 199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85940" h="199072">
                    <a:moveTo>
                      <a:pt x="0" y="199073"/>
                    </a:moveTo>
                    <a:cubicBezTo>
                      <a:pt x="0" y="199073"/>
                      <a:pt x="242125" y="39243"/>
                      <a:pt x="28594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8E532E75-ACFE-4179-B41D-039B3B768C7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393114" y="5049773"/>
                <a:ext cx="655796" cy="381190"/>
              </a:xfrm>
              <a:custGeom>
                <a:avLst/>
                <a:gdLst>
                  <a:gd name="connsiteX0" fmla="*/ 0 w 655796"/>
                  <a:gd name="connsiteY0" fmla="*/ 381190 h 381190"/>
                  <a:gd name="connsiteX1" fmla="*/ 655796 w 655796"/>
                  <a:gd name="connsiteY1" fmla="*/ 0 h 381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655796" h="381190">
                    <a:moveTo>
                      <a:pt x="0" y="381190"/>
                    </a:moveTo>
                    <a:cubicBezTo>
                      <a:pt x="0" y="381190"/>
                      <a:pt x="461105" y="172117"/>
                      <a:pt x="65579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2" name="Freeform: Shape 61">
                <a:extLst>
                  <a:ext uri="{FF2B5EF4-FFF2-40B4-BE49-F238E27FC236}">
                    <a16:creationId xmlns:a16="http://schemas.microsoft.com/office/drawing/2014/main" id="{1C81F463-8260-4AAF-9233-3FE29293CD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154072" y="3867816"/>
                <a:ext cx="2907315" cy="1544764"/>
              </a:xfrm>
              <a:custGeom>
                <a:avLst/>
                <a:gdLst>
                  <a:gd name="connsiteX0" fmla="*/ 0 w 2907315"/>
                  <a:gd name="connsiteY0" fmla="*/ 1544764 h 1544764"/>
                  <a:gd name="connsiteX1" fmla="*/ 201644 w 2907315"/>
                  <a:gd name="connsiteY1" fmla="*/ 1352550 h 1544764"/>
                  <a:gd name="connsiteX2" fmla="*/ 423196 w 2907315"/>
                  <a:gd name="connsiteY2" fmla="*/ 1196054 h 1544764"/>
                  <a:gd name="connsiteX3" fmla="*/ 782193 w 2907315"/>
                  <a:gd name="connsiteY3" fmla="*/ 1099947 h 1544764"/>
                  <a:gd name="connsiteX4" fmla="*/ 1052513 w 2907315"/>
                  <a:gd name="connsiteY4" fmla="*/ 1042321 h 1544764"/>
                  <a:gd name="connsiteX5" fmla="*/ 1311783 w 2907315"/>
                  <a:gd name="connsiteY5" fmla="*/ 1056037 h 1544764"/>
                  <a:gd name="connsiteX6" fmla="*/ 1484662 w 2907315"/>
                  <a:gd name="connsiteY6" fmla="*/ 1083469 h 1544764"/>
                  <a:gd name="connsiteX7" fmla="*/ 1788224 w 2907315"/>
                  <a:gd name="connsiteY7" fmla="*/ 1023080 h 1544764"/>
                  <a:gd name="connsiteX8" fmla="*/ 2269045 w 2907315"/>
                  <a:gd name="connsiteY8" fmla="*/ 734758 h 1544764"/>
                  <a:gd name="connsiteX9" fmla="*/ 2534984 w 2907315"/>
                  <a:gd name="connsiteY9" fmla="*/ 572738 h 1544764"/>
                  <a:gd name="connsiteX10" fmla="*/ 2907316 w 2907315"/>
                  <a:gd name="connsiteY10" fmla="*/ 0 h 15447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07315" h="1544764">
                    <a:moveTo>
                      <a:pt x="0" y="1544764"/>
                    </a:moveTo>
                    <a:cubicBezTo>
                      <a:pt x="0" y="1544764"/>
                      <a:pt x="98012" y="1443990"/>
                      <a:pt x="201644" y="1352550"/>
                    </a:cubicBezTo>
                    <a:cubicBezTo>
                      <a:pt x="271272" y="1291209"/>
                      <a:pt x="343662" y="1234249"/>
                      <a:pt x="423196" y="1196054"/>
                    </a:cubicBezTo>
                    <a:cubicBezTo>
                      <a:pt x="537591" y="1141095"/>
                      <a:pt x="661226" y="1127189"/>
                      <a:pt x="782193" y="1099947"/>
                    </a:cubicBezTo>
                    <a:cubicBezTo>
                      <a:pt x="872300" y="1079659"/>
                      <a:pt x="961358" y="1051370"/>
                      <a:pt x="1052513" y="1042321"/>
                    </a:cubicBezTo>
                    <a:cubicBezTo>
                      <a:pt x="1139000" y="1033653"/>
                      <a:pt x="1225868" y="1040321"/>
                      <a:pt x="1311783" y="1056037"/>
                    </a:cubicBezTo>
                    <a:cubicBezTo>
                      <a:pt x="1369314" y="1066609"/>
                      <a:pt x="1426559" y="1079373"/>
                      <a:pt x="1484662" y="1083469"/>
                    </a:cubicBezTo>
                    <a:cubicBezTo>
                      <a:pt x="1587913" y="1090803"/>
                      <a:pt x="1690402" y="1064800"/>
                      <a:pt x="1788224" y="1023080"/>
                    </a:cubicBezTo>
                    <a:cubicBezTo>
                      <a:pt x="1956721" y="951262"/>
                      <a:pt x="2106549" y="825722"/>
                      <a:pt x="2269045" y="734758"/>
                    </a:cubicBezTo>
                    <a:cubicBezTo>
                      <a:pt x="2359438" y="684181"/>
                      <a:pt x="2452497" y="640556"/>
                      <a:pt x="2534984" y="572738"/>
                    </a:cubicBezTo>
                    <a:cubicBezTo>
                      <a:pt x="2673001" y="459391"/>
                      <a:pt x="2847023" y="191453"/>
                      <a:pt x="2907316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3" name="Freeform: Shape 62">
                <a:extLst>
                  <a:ext uri="{FF2B5EF4-FFF2-40B4-BE49-F238E27FC236}">
                    <a16:creationId xmlns:a16="http://schemas.microsoft.com/office/drawing/2014/main" id="{5D51C233-AAFA-43B0-85ED-E42E8DE5E56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07946" y="3479100"/>
                <a:ext cx="3168300" cy="1952434"/>
              </a:xfrm>
              <a:custGeom>
                <a:avLst/>
                <a:gdLst>
                  <a:gd name="connsiteX0" fmla="*/ 0 w 3168300"/>
                  <a:gd name="connsiteY0" fmla="*/ 1952435 h 1952434"/>
                  <a:gd name="connsiteX1" fmla="*/ 202121 w 3168300"/>
                  <a:gd name="connsiteY1" fmla="*/ 1687068 h 1952434"/>
                  <a:gd name="connsiteX2" fmla="*/ 545116 w 3168300"/>
                  <a:gd name="connsiteY2" fmla="*/ 1450277 h 1952434"/>
                  <a:gd name="connsiteX3" fmla="*/ 906780 w 3168300"/>
                  <a:gd name="connsiteY3" fmla="*/ 1354455 h 1952434"/>
                  <a:gd name="connsiteX4" fmla="*/ 1332262 w 3168300"/>
                  <a:gd name="connsiteY4" fmla="*/ 1285304 h 1952434"/>
                  <a:gd name="connsiteX5" fmla="*/ 1691259 w 3168300"/>
                  <a:gd name="connsiteY5" fmla="*/ 1240060 h 1952434"/>
                  <a:gd name="connsiteX6" fmla="*/ 2010346 w 3168300"/>
                  <a:gd name="connsiteY6" fmla="*/ 1141667 h 1952434"/>
                  <a:gd name="connsiteX7" fmla="*/ 2393252 w 3168300"/>
                  <a:gd name="connsiteY7" fmla="*/ 1027271 h 1952434"/>
                  <a:gd name="connsiteX8" fmla="*/ 2582037 w 3168300"/>
                  <a:gd name="connsiteY8" fmla="*/ 958120 h 1952434"/>
                  <a:gd name="connsiteX9" fmla="*/ 2760155 w 3168300"/>
                  <a:gd name="connsiteY9" fmla="*/ 827723 h 1952434"/>
                  <a:gd name="connsiteX10" fmla="*/ 2914364 w 3168300"/>
                  <a:gd name="connsiteY10" fmla="*/ 567023 h 1952434"/>
                  <a:gd name="connsiteX11" fmla="*/ 3168301 w 3168300"/>
                  <a:gd name="connsiteY11" fmla="*/ 0 h 1952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68300" h="1952434">
                    <a:moveTo>
                      <a:pt x="0" y="1952435"/>
                    </a:moveTo>
                    <a:cubicBezTo>
                      <a:pt x="0" y="1952435"/>
                      <a:pt x="91059" y="1796415"/>
                      <a:pt x="202121" y="1687068"/>
                    </a:cubicBezTo>
                    <a:cubicBezTo>
                      <a:pt x="301943" y="1588675"/>
                      <a:pt x="416528" y="1505617"/>
                      <a:pt x="545116" y="1450277"/>
                    </a:cubicBezTo>
                    <a:cubicBezTo>
                      <a:pt x="659987" y="1400747"/>
                      <a:pt x="783622" y="1377601"/>
                      <a:pt x="906780" y="1354455"/>
                    </a:cubicBezTo>
                    <a:cubicBezTo>
                      <a:pt x="1048036" y="1327976"/>
                      <a:pt x="1189482" y="1301972"/>
                      <a:pt x="1332262" y="1285304"/>
                    </a:cubicBezTo>
                    <a:cubicBezTo>
                      <a:pt x="1452182" y="1271302"/>
                      <a:pt x="1573340" y="1265873"/>
                      <a:pt x="1691259" y="1240060"/>
                    </a:cubicBezTo>
                    <a:cubicBezTo>
                      <a:pt x="1800035" y="1216247"/>
                      <a:pt x="1904619" y="1176718"/>
                      <a:pt x="2010346" y="1141667"/>
                    </a:cubicBezTo>
                    <a:cubicBezTo>
                      <a:pt x="2136743" y="1099661"/>
                      <a:pt x="2265902" y="1066229"/>
                      <a:pt x="2393252" y="1027271"/>
                    </a:cubicBezTo>
                    <a:cubicBezTo>
                      <a:pt x="2457450" y="1007650"/>
                      <a:pt x="2521744" y="987552"/>
                      <a:pt x="2582037" y="958120"/>
                    </a:cubicBezTo>
                    <a:cubicBezTo>
                      <a:pt x="2648807" y="925449"/>
                      <a:pt x="2710815" y="883349"/>
                      <a:pt x="2760155" y="827723"/>
                    </a:cubicBezTo>
                    <a:cubicBezTo>
                      <a:pt x="2827496" y="751904"/>
                      <a:pt x="2867978" y="657511"/>
                      <a:pt x="2914364" y="567023"/>
                    </a:cubicBezTo>
                    <a:cubicBezTo>
                      <a:pt x="2972753" y="453200"/>
                      <a:pt x="3119152" y="118015"/>
                      <a:pt x="3168301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4" name="Freeform: Shape 63">
                <a:extLst>
                  <a:ext uri="{FF2B5EF4-FFF2-40B4-BE49-F238E27FC236}">
                    <a16:creationId xmlns:a16="http://schemas.microsoft.com/office/drawing/2014/main" id="{0D7BBAB6-5F70-4658-9F1E-4F56C83F042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704778" y="2976752"/>
                <a:ext cx="3356800" cy="2452020"/>
              </a:xfrm>
              <a:custGeom>
                <a:avLst/>
                <a:gdLst>
                  <a:gd name="connsiteX0" fmla="*/ 0 w 3356800"/>
                  <a:gd name="connsiteY0" fmla="*/ 2452021 h 2452020"/>
                  <a:gd name="connsiteX1" fmla="*/ 130874 w 3356800"/>
                  <a:gd name="connsiteY1" fmla="*/ 2247710 h 2452020"/>
                  <a:gd name="connsiteX2" fmla="*/ 437197 w 3356800"/>
                  <a:gd name="connsiteY2" fmla="*/ 1941195 h 2452020"/>
                  <a:gd name="connsiteX3" fmla="*/ 737140 w 3356800"/>
                  <a:gd name="connsiteY3" fmla="*/ 1736884 h 2452020"/>
                  <a:gd name="connsiteX4" fmla="*/ 1031843 w 3356800"/>
                  <a:gd name="connsiteY4" fmla="*/ 1685068 h 2452020"/>
                  <a:gd name="connsiteX5" fmla="*/ 1287304 w 3356800"/>
                  <a:gd name="connsiteY5" fmla="*/ 1655826 h 2452020"/>
                  <a:gd name="connsiteX6" fmla="*/ 1471994 w 3356800"/>
                  <a:gd name="connsiteY6" fmla="*/ 1634300 h 2452020"/>
                  <a:gd name="connsiteX7" fmla="*/ 1898237 w 3356800"/>
                  <a:gd name="connsiteY7" fmla="*/ 1512665 h 2452020"/>
                  <a:gd name="connsiteX8" fmla="*/ 2229136 w 3356800"/>
                  <a:gd name="connsiteY8" fmla="*/ 1355598 h 2452020"/>
                  <a:gd name="connsiteX9" fmla="*/ 2512314 w 3356800"/>
                  <a:gd name="connsiteY9" fmla="*/ 1238631 h 2452020"/>
                  <a:gd name="connsiteX10" fmla="*/ 2758535 w 3356800"/>
                  <a:gd name="connsiteY10" fmla="*/ 1096994 h 2452020"/>
                  <a:gd name="connsiteX11" fmla="*/ 2935510 w 3356800"/>
                  <a:gd name="connsiteY11" fmla="*/ 919925 h 2452020"/>
                  <a:gd name="connsiteX12" fmla="*/ 3081719 w 3356800"/>
                  <a:gd name="connsiteY12" fmla="*/ 687419 h 2452020"/>
                  <a:gd name="connsiteX13" fmla="*/ 3356800 w 3356800"/>
                  <a:gd name="connsiteY13" fmla="*/ 0 h 24520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356800" h="2452020">
                    <a:moveTo>
                      <a:pt x="0" y="2452021"/>
                    </a:moveTo>
                    <a:cubicBezTo>
                      <a:pt x="0" y="2452021"/>
                      <a:pt x="57150" y="2344198"/>
                      <a:pt x="130874" y="2247710"/>
                    </a:cubicBezTo>
                    <a:cubicBezTo>
                      <a:pt x="218694" y="2132648"/>
                      <a:pt x="328136" y="2036635"/>
                      <a:pt x="437197" y="1941195"/>
                    </a:cubicBezTo>
                    <a:cubicBezTo>
                      <a:pt x="529304" y="1860709"/>
                      <a:pt x="623030" y="1779556"/>
                      <a:pt x="737140" y="1736884"/>
                    </a:cubicBezTo>
                    <a:cubicBezTo>
                      <a:pt x="830866" y="1701736"/>
                      <a:pt x="932021" y="1695450"/>
                      <a:pt x="1031843" y="1685068"/>
                    </a:cubicBezTo>
                    <a:cubicBezTo>
                      <a:pt x="1117092" y="1676210"/>
                      <a:pt x="1202055" y="1665160"/>
                      <a:pt x="1287304" y="1655826"/>
                    </a:cubicBezTo>
                    <a:cubicBezTo>
                      <a:pt x="1348931" y="1649063"/>
                      <a:pt x="1410653" y="1643539"/>
                      <a:pt x="1471994" y="1634300"/>
                    </a:cubicBezTo>
                    <a:cubicBezTo>
                      <a:pt x="1618679" y="1612011"/>
                      <a:pt x="1761935" y="1571149"/>
                      <a:pt x="1898237" y="1512665"/>
                    </a:cubicBezTo>
                    <a:cubicBezTo>
                      <a:pt x="2010442" y="1464564"/>
                      <a:pt x="2117503" y="1405128"/>
                      <a:pt x="2229136" y="1355598"/>
                    </a:cubicBezTo>
                    <a:cubicBezTo>
                      <a:pt x="2322481" y="1314164"/>
                      <a:pt x="2418969" y="1280160"/>
                      <a:pt x="2512314" y="1238631"/>
                    </a:cubicBezTo>
                    <a:cubicBezTo>
                      <a:pt x="2599087" y="1199960"/>
                      <a:pt x="2683193" y="1154811"/>
                      <a:pt x="2758535" y="1096994"/>
                    </a:cubicBezTo>
                    <a:cubicBezTo>
                      <a:pt x="2825020" y="1046035"/>
                      <a:pt x="2883789" y="985837"/>
                      <a:pt x="2935510" y="919925"/>
                    </a:cubicBezTo>
                    <a:cubicBezTo>
                      <a:pt x="2992184" y="847725"/>
                      <a:pt x="3039904" y="769144"/>
                      <a:pt x="3081719" y="687419"/>
                    </a:cubicBezTo>
                    <a:cubicBezTo>
                      <a:pt x="3138297" y="576739"/>
                      <a:pt x="3314129" y="116776"/>
                      <a:pt x="3356800" y="0"/>
                    </a:cubicBezTo>
                  </a:path>
                </a:pathLst>
              </a:custGeom>
              <a:noFill/>
              <a:ln w="9525" cap="rnd">
                <a:solidFill>
                  <a:schemeClr val="accent2">
                    <a:alpha val="35000"/>
                  </a:schemeClr>
                </a:solidFill>
                <a:prstDash val="lgDash"/>
                <a:round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2FADCFE9-3879-4BEB-8C66-8CDE96527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980400" y="5197178"/>
              <a:ext cx="4211600" cy="1660822"/>
            </a:xfrm>
            <a:custGeom>
              <a:avLst/>
              <a:gdLst>
                <a:gd name="connsiteX0" fmla="*/ 4211600 w 4211600"/>
                <a:gd name="connsiteY0" fmla="*/ 0 h 1660822"/>
                <a:gd name="connsiteX1" fmla="*/ 4211600 w 4211600"/>
                <a:gd name="connsiteY1" fmla="*/ 58430 h 1660822"/>
                <a:gd name="connsiteX2" fmla="*/ 4136524 w 4211600"/>
                <a:gd name="connsiteY2" fmla="*/ 208808 h 1660822"/>
                <a:gd name="connsiteX3" fmla="*/ 3973354 w 4211600"/>
                <a:gd name="connsiteY3" fmla="*/ 437313 h 1660822"/>
                <a:gd name="connsiteX4" fmla="*/ 3884746 w 4211600"/>
                <a:gd name="connsiteY4" fmla="*/ 553613 h 1660822"/>
                <a:gd name="connsiteX5" fmla="*/ 3849435 w 4211600"/>
                <a:gd name="connsiteY5" fmla="*/ 603143 h 1660822"/>
                <a:gd name="connsiteX6" fmla="*/ 3661849 w 4211600"/>
                <a:gd name="connsiteY6" fmla="*/ 819075 h 1660822"/>
                <a:gd name="connsiteX7" fmla="*/ 3402589 w 4211600"/>
                <a:gd name="connsiteY7" fmla="*/ 952996 h 1660822"/>
                <a:gd name="connsiteX8" fmla="*/ 3130202 w 4211600"/>
                <a:gd name="connsiteY8" fmla="*/ 1023386 h 1660822"/>
                <a:gd name="connsiteX9" fmla="*/ 2914657 w 4211600"/>
                <a:gd name="connsiteY9" fmla="*/ 1068058 h 1660822"/>
                <a:gd name="connsiteX10" fmla="*/ 2582149 w 4211600"/>
                <a:gd name="connsiteY10" fmla="*/ 1138924 h 1660822"/>
                <a:gd name="connsiteX11" fmla="*/ 2483958 w 4211600"/>
                <a:gd name="connsiteY11" fmla="*/ 1162356 h 1660822"/>
                <a:gd name="connsiteX12" fmla="*/ 2123750 w 4211600"/>
                <a:gd name="connsiteY12" fmla="*/ 1238651 h 1660822"/>
                <a:gd name="connsiteX13" fmla="*/ 1761444 w 4211600"/>
                <a:gd name="connsiteY13" fmla="*/ 1273417 h 1660822"/>
                <a:gd name="connsiteX14" fmla="*/ 1608382 w 4211600"/>
                <a:gd name="connsiteY14" fmla="*/ 1284466 h 1660822"/>
                <a:gd name="connsiteX15" fmla="*/ 999942 w 4211600"/>
                <a:gd name="connsiteY15" fmla="*/ 1354284 h 1660822"/>
                <a:gd name="connsiteX16" fmla="*/ 484705 w 4211600"/>
                <a:gd name="connsiteY16" fmla="*/ 1450487 h 1660822"/>
                <a:gd name="connsiteX17" fmla="*/ 113310 w 4211600"/>
                <a:gd name="connsiteY17" fmla="*/ 1613700 h 1660822"/>
                <a:gd name="connsiteX18" fmla="*/ 39668 w 4211600"/>
                <a:gd name="connsiteY18" fmla="*/ 1660822 h 1660822"/>
                <a:gd name="connsiteX19" fmla="*/ 0 w 4211600"/>
                <a:gd name="connsiteY19" fmla="*/ 1660822 h 1660822"/>
                <a:gd name="connsiteX20" fmla="*/ 96701 w 4211600"/>
                <a:gd name="connsiteY20" fmla="*/ 1598934 h 1660822"/>
                <a:gd name="connsiteX21" fmla="*/ 474335 w 4211600"/>
                <a:gd name="connsiteY21" fmla="*/ 1433056 h 1660822"/>
                <a:gd name="connsiteX22" fmla="*/ 994299 w 4211600"/>
                <a:gd name="connsiteY22" fmla="*/ 1335806 h 1660822"/>
                <a:gd name="connsiteX23" fmla="*/ 1605231 w 4211600"/>
                <a:gd name="connsiteY23" fmla="*/ 1265702 h 1660822"/>
                <a:gd name="connsiteX24" fmla="*/ 1758819 w 4211600"/>
                <a:gd name="connsiteY24" fmla="*/ 1254558 h 1660822"/>
                <a:gd name="connsiteX25" fmla="*/ 2118106 w 4211600"/>
                <a:gd name="connsiteY25" fmla="*/ 1220077 h 1660822"/>
                <a:gd name="connsiteX26" fmla="*/ 2475557 w 4211600"/>
                <a:gd name="connsiteY26" fmla="*/ 1144353 h 1660822"/>
                <a:gd name="connsiteX27" fmla="*/ 2573878 w 4211600"/>
                <a:gd name="connsiteY27" fmla="*/ 1120827 h 1660822"/>
                <a:gd name="connsiteX28" fmla="*/ 2907437 w 4211600"/>
                <a:gd name="connsiteY28" fmla="*/ 1049675 h 1660822"/>
                <a:gd name="connsiteX29" fmla="*/ 3122589 w 4211600"/>
                <a:gd name="connsiteY29" fmla="*/ 1005098 h 1660822"/>
                <a:gd name="connsiteX30" fmla="*/ 3391169 w 4211600"/>
                <a:gd name="connsiteY30" fmla="*/ 935756 h 1660822"/>
                <a:gd name="connsiteX31" fmla="*/ 3642290 w 4211600"/>
                <a:gd name="connsiteY31" fmla="*/ 806216 h 1660822"/>
                <a:gd name="connsiteX32" fmla="*/ 3825937 w 4211600"/>
                <a:gd name="connsiteY32" fmla="*/ 594475 h 1660822"/>
                <a:gd name="connsiteX33" fmla="*/ 3861381 w 4211600"/>
                <a:gd name="connsiteY33" fmla="*/ 544755 h 1660822"/>
                <a:gd name="connsiteX34" fmla="*/ 3950381 w 4211600"/>
                <a:gd name="connsiteY34" fmla="*/ 427978 h 1660822"/>
                <a:gd name="connsiteX35" fmla="*/ 4112370 w 4211600"/>
                <a:gd name="connsiteY35" fmla="*/ 201378 h 1660822"/>
                <a:gd name="connsiteX36" fmla="*/ 4195989 w 4211600"/>
                <a:gd name="connsiteY36" fmla="*/ 33834 h 1660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4211600" h="1660822">
                  <a:moveTo>
                    <a:pt x="4211600" y="0"/>
                  </a:moveTo>
                  <a:lnTo>
                    <a:pt x="4211600" y="58430"/>
                  </a:lnTo>
                  <a:lnTo>
                    <a:pt x="4136524" y="208808"/>
                  </a:lnTo>
                  <a:cubicBezTo>
                    <a:pt x="4089791" y="287770"/>
                    <a:pt x="4030588" y="363780"/>
                    <a:pt x="3973354" y="437313"/>
                  </a:cubicBezTo>
                  <a:cubicBezTo>
                    <a:pt x="3943819" y="475222"/>
                    <a:pt x="3913231" y="514465"/>
                    <a:pt x="3884746" y="553613"/>
                  </a:cubicBezTo>
                  <a:cubicBezTo>
                    <a:pt x="3872801" y="569996"/>
                    <a:pt x="3861119" y="586569"/>
                    <a:pt x="3849435" y="603143"/>
                  </a:cubicBezTo>
                  <a:cubicBezTo>
                    <a:pt x="3796665" y="678009"/>
                    <a:pt x="3742187" y="755352"/>
                    <a:pt x="3661849" y="819075"/>
                  </a:cubicBezTo>
                  <a:cubicBezTo>
                    <a:pt x="3596214" y="871176"/>
                    <a:pt x="3509050" y="916230"/>
                    <a:pt x="3402589" y="952996"/>
                  </a:cubicBezTo>
                  <a:cubicBezTo>
                    <a:pt x="3312406" y="984048"/>
                    <a:pt x="3215660" y="1005003"/>
                    <a:pt x="3130202" y="1023386"/>
                  </a:cubicBezTo>
                  <a:cubicBezTo>
                    <a:pt x="3058529" y="1038816"/>
                    <a:pt x="2985412" y="1053675"/>
                    <a:pt x="2914657" y="1068058"/>
                  </a:cubicBezTo>
                  <a:cubicBezTo>
                    <a:pt x="2805176" y="1090251"/>
                    <a:pt x="2692021" y="1113207"/>
                    <a:pt x="2582149" y="1138924"/>
                  </a:cubicBezTo>
                  <a:cubicBezTo>
                    <a:pt x="2549330" y="1146639"/>
                    <a:pt x="2516644" y="1154450"/>
                    <a:pt x="2483958" y="1162356"/>
                  </a:cubicBezTo>
                  <a:cubicBezTo>
                    <a:pt x="2367257" y="1190550"/>
                    <a:pt x="2246621" y="1219601"/>
                    <a:pt x="2123750" y="1238651"/>
                  </a:cubicBezTo>
                  <a:cubicBezTo>
                    <a:pt x="2004294" y="1257129"/>
                    <a:pt x="1880769" y="1265416"/>
                    <a:pt x="1761444" y="1273417"/>
                  </a:cubicBezTo>
                  <a:cubicBezTo>
                    <a:pt x="1711167" y="1276751"/>
                    <a:pt x="1659184" y="1280275"/>
                    <a:pt x="1608382" y="1284466"/>
                  </a:cubicBezTo>
                  <a:cubicBezTo>
                    <a:pt x="1408589" y="1300944"/>
                    <a:pt x="1214570" y="1325805"/>
                    <a:pt x="999942" y="1354284"/>
                  </a:cubicBezTo>
                  <a:cubicBezTo>
                    <a:pt x="826403" y="1377240"/>
                    <a:pt x="647744" y="1400957"/>
                    <a:pt x="484705" y="1450487"/>
                  </a:cubicBezTo>
                  <a:cubicBezTo>
                    <a:pt x="355831" y="1489635"/>
                    <a:pt x="231387" y="1544374"/>
                    <a:pt x="113310" y="1613700"/>
                  </a:cubicBezTo>
                  <a:lnTo>
                    <a:pt x="39668" y="1660822"/>
                  </a:lnTo>
                  <a:lnTo>
                    <a:pt x="0" y="1660822"/>
                  </a:lnTo>
                  <a:lnTo>
                    <a:pt x="96701" y="1598934"/>
                  </a:lnTo>
                  <a:cubicBezTo>
                    <a:pt x="216635" y="1528533"/>
                    <a:pt x="343196" y="1472919"/>
                    <a:pt x="474335" y="1433056"/>
                  </a:cubicBezTo>
                  <a:cubicBezTo>
                    <a:pt x="639999" y="1382669"/>
                    <a:pt x="820102" y="1358856"/>
                    <a:pt x="994299" y="1335806"/>
                  </a:cubicBezTo>
                  <a:cubicBezTo>
                    <a:pt x="1210239" y="1307231"/>
                    <a:pt x="1404650" y="1282275"/>
                    <a:pt x="1605231" y="1265702"/>
                  </a:cubicBezTo>
                  <a:cubicBezTo>
                    <a:pt x="1656428" y="1261511"/>
                    <a:pt x="1708411" y="1257987"/>
                    <a:pt x="1758819" y="1254558"/>
                  </a:cubicBezTo>
                  <a:cubicBezTo>
                    <a:pt x="1877487" y="1246557"/>
                    <a:pt x="2000094" y="1238365"/>
                    <a:pt x="2118106" y="1220077"/>
                  </a:cubicBezTo>
                  <a:cubicBezTo>
                    <a:pt x="2239531" y="1201313"/>
                    <a:pt x="2359513" y="1172357"/>
                    <a:pt x="2475557" y="1144353"/>
                  </a:cubicBezTo>
                  <a:cubicBezTo>
                    <a:pt x="2508243" y="1136448"/>
                    <a:pt x="2541060" y="1128542"/>
                    <a:pt x="2573878" y="1120827"/>
                  </a:cubicBezTo>
                  <a:cubicBezTo>
                    <a:pt x="2684276" y="1094919"/>
                    <a:pt x="2797694" y="1071963"/>
                    <a:pt x="2907437" y="1049675"/>
                  </a:cubicBezTo>
                  <a:cubicBezTo>
                    <a:pt x="2978061" y="1035387"/>
                    <a:pt x="3051178" y="1020528"/>
                    <a:pt x="3122589" y="1005098"/>
                  </a:cubicBezTo>
                  <a:cubicBezTo>
                    <a:pt x="3206997" y="986810"/>
                    <a:pt x="3302823" y="966141"/>
                    <a:pt x="3391169" y="935756"/>
                  </a:cubicBezTo>
                  <a:cubicBezTo>
                    <a:pt x="3494479" y="900132"/>
                    <a:pt x="3578886" y="856508"/>
                    <a:pt x="3642290" y="806216"/>
                  </a:cubicBezTo>
                  <a:cubicBezTo>
                    <a:pt x="3720133" y="744303"/>
                    <a:pt x="3773953" y="668103"/>
                    <a:pt x="3825937" y="594475"/>
                  </a:cubicBezTo>
                  <a:cubicBezTo>
                    <a:pt x="3837621" y="577902"/>
                    <a:pt x="3849435" y="561233"/>
                    <a:pt x="3861381" y="544755"/>
                  </a:cubicBezTo>
                  <a:cubicBezTo>
                    <a:pt x="3889997" y="505416"/>
                    <a:pt x="3920715" y="465983"/>
                    <a:pt x="3950381" y="427978"/>
                  </a:cubicBezTo>
                  <a:cubicBezTo>
                    <a:pt x="4007353" y="354921"/>
                    <a:pt x="4066163" y="279388"/>
                    <a:pt x="4112370" y="201378"/>
                  </a:cubicBezTo>
                  <a:cubicBezTo>
                    <a:pt x="4144662" y="146800"/>
                    <a:pt x="4170785" y="89364"/>
                    <a:pt x="4195989" y="3383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8293463"/>
      </p:ext>
    </p:extLst>
  </p:cSld>
  <p:clrMapOvr>
    <a:masterClrMapping/>
  </p:clrMapOvr>
</p:sld>
</file>

<file path=ppt/theme/theme1.xml><?xml version="1.0" encoding="utf-8"?>
<a:theme xmlns:a="http://schemas.openxmlformats.org/drawingml/2006/main" name="ExploreVTI">
  <a:themeElements>
    <a:clrScheme name="Custom 33">
      <a:dk1>
        <a:sysClr val="windowText" lastClr="000000"/>
      </a:dk1>
      <a:lt1>
        <a:sysClr val="window" lastClr="FFFFFF"/>
      </a:lt1>
      <a:dk2>
        <a:srgbClr val="201449"/>
      </a:dk2>
      <a:lt2>
        <a:srgbClr val="F3F0E9"/>
      </a:lt2>
      <a:accent1>
        <a:srgbClr val="E45221"/>
      </a:accent1>
      <a:accent2>
        <a:srgbClr val="4D4EE6"/>
      </a:accent2>
      <a:accent3>
        <a:srgbClr val="454B78"/>
      </a:accent3>
      <a:accent4>
        <a:srgbClr val="A3A3C1"/>
      </a:accent4>
      <a:accent5>
        <a:srgbClr val="7162FE"/>
      </a:accent5>
      <a:accent6>
        <a:srgbClr val="1EBE9B"/>
      </a:accent6>
      <a:hlink>
        <a:srgbClr val="F900A0"/>
      </a:hlink>
      <a:folHlink>
        <a:srgbClr val="954F72"/>
      </a:folHlink>
    </a:clrScheme>
    <a:fontScheme name="Custom 23">
      <a:majorFont>
        <a:latin typeface="Rockwell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loreVTI" id="{157DDAE2-BFCD-43FD-9602-E5EFEAD66DC3}" vid="{04B6EBF8-4645-4305-9753-050B4204785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{36FB6130-41A6-F14B-B314-A7EDE6CBB24E}tf10001067_mac</Template>
  <TotalTime>881</TotalTime>
  <Words>419</Words>
  <Application>Microsoft Macintosh PowerPoint</Application>
  <PresentationFormat>Widescreen</PresentationFormat>
  <Paragraphs>88</Paragraphs>
  <Slides>19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AvenirNext LT Pro Medium</vt:lpstr>
      <vt:lpstr>Arial</vt:lpstr>
      <vt:lpstr>Avenir Next LT Pro</vt:lpstr>
      <vt:lpstr>Calibri</vt:lpstr>
      <vt:lpstr>Courier New</vt:lpstr>
      <vt:lpstr>Rockwell</vt:lpstr>
      <vt:lpstr>Segoe UI</vt:lpstr>
      <vt:lpstr>Times</vt:lpstr>
      <vt:lpstr>Wingdings</vt:lpstr>
      <vt:lpstr>ExploreVTI</vt:lpstr>
      <vt:lpstr>ANGKLUNG INSTRUMENT</vt:lpstr>
      <vt:lpstr>WHAT IS ANGKLUNG? </vt:lpstr>
      <vt:lpstr>PowerPoint Presentation</vt:lpstr>
      <vt:lpstr>Brand Development Process </vt:lpstr>
      <vt:lpstr>1. Brand Purpose </vt:lpstr>
      <vt:lpstr>2. Brand Strategy </vt:lpstr>
      <vt:lpstr>3. Marketing Strategy </vt:lpstr>
      <vt:lpstr>Target Audience </vt:lpstr>
      <vt:lpstr>Words From Musicians</vt:lpstr>
      <vt:lpstr>Words From Non-Musicians</vt:lpstr>
      <vt:lpstr>PowerPoint Presentation</vt:lpstr>
      <vt:lpstr>Inspiration and Influences  </vt:lpstr>
      <vt:lpstr>Unique Selling Proposition (USP)</vt:lpstr>
      <vt:lpstr>2-3. Quality and Convenience </vt:lpstr>
      <vt:lpstr>4. Differentiation </vt:lpstr>
      <vt:lpstr>Process in Making </vt:lpstr>
      <vt:lpstr>PowerPoint Presentation</vt:lpstr>
      <vt:lpstr>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cerlyne tung</dc:creator>
  <cp:lastModifiedBy>cerlyne tung</cp:lastModifiedBy>
  <cp:revision>36</cp:revision>
  <dcterms:created xsi:type="dcterms:W3CDTF">2023-06-01T18:53:22Z</dcterms:created>
  <dcterms:modified xsi:type="dcterms:W3CDTF">2023-07-07T03:13:49Z</dcterms:modified>
</cp:coreProperties>
</file>