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0"/>
  </p:notesMasterIdLst>
  <p:handoutMasterIdLst>
    <p:handoutMasterId r:id="rId11"/>
  </p:handoutMasterIdLst>
  <p:sldIdLst>
    <p:sldId id="256" r:id="rId2"/>
    <p:sldId id="261" r:id="rId3"/>
    <p:sldId id="259" r:id="rId4"/>
    <p:sldId id="263" r:id="rId5"/>
    <p:sldId id="260" r:id="rId6"/>
    <p:sldId id="266" r:id="rId7"/>
    <p:sldId id="262" r:id="rId8"/>
    <p:sldId id="264"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11826-DB9E-0F00-D95F-5295322632E2}" v="1071" dt="2023-04-20T13:46:23.338"/>
    <p1510:client id="{2E0D76F3-2320-E92C-9473-9EDC96AF40EA}" v="706" dt="2023-04-27T22:55:20.199"/>
    <p1510:client id="{6D062B4F-F821-4CF6-B371-0565FAB9D1E3}" v="115" dt="2023-04-12T20:48:33.021"/>
    <p1510:client id="{7F7819D8-5255-9917-9E7F-792513A27B1C}" v="107" dt="2023-04-27T16:56:50.404"/>
    <p1510:client id="{90C3AAE2-6A50-47C3-DCE0-45F7D7E77E24}" v="1547" dt="2023-04-26T22:25:28.308"/>
    <p1510:client id="{BEDBC094-D128-6FC2-0672-48FF2E7FF109}" v="731" dt="2023-04-27T12:10:40.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mmu Griffiths-Johns (2115602)" userId="S::2115602@student.uwtsd.ac.uk::e0e64719-638c-4541-9147-dcf2c1ecb66c" providerId="AD" clId="Web-{6D062B4F-F821-4CF6-B371-0565FAB9D1E3}"/>
    <pc:docChg chg="addSld modSld">
      <pc:chgData name="Nammu Griffiths-Johns (2115602)" userId="S::2115602@student.uwtsd.ac.uk::e0e64719-638c-4541-9147-dcf2c1ecb66c" providerId="AD" clId="Web-{6D062B4F-F821-4CF6-B371-0565FAB9D1E3}" dt="2023-04-12T20:48:33.021" v="112" actId="20577"/>
      <pc:docMkLst>
        <pc:docMk/>
      </pc:docMkLst>
      <pc:sldChg chg="modSp">
        <pc:chgData name="Nammu Griffiths-Johns (2115602)" userId="S::2115602@student.uwtsd.ac.uk::e0e64719-638c-4541-9147-dcf2c1ecb66c" providerId="AD" clId="Web-{6D062B4F-F821-4CF6-B371-0565FAB9D1E3}" dt="2023-04-12T20:46:59.190" v="73" actId="20577"/>
        <pc:sldMkLst>
          <pc:docMk/>
          <pc:sldMk cId="3879346322" sldId="256"/>
        </pc:sldMkLst>
        <pc:spChg chg="mod">
          <ac:chgData name="Nammu Griffiths-Johns (2115602)" userId="S::2115602@student.uwtsd.ac.uk::e0e64719-638c-4541-9147-dcf2c1ecb66c" providerId="AD" clId="Web-{6D062B4F-F821-4CF6-B371-0565FAB9D1E3}" dt="2023-04-12T20:46:02.922" v="64" actId="20577"/>
          <ac:spMkLst>
            <pc:docMk/>
            <pc:sldMk cId="3879346322" sldId="256"/>
            <ac:spMk id="2" creationId="{00000000-0000-0000-0000-000000000000}"/>
          </ac:spMkLst>
        </pc:spChg>
        <pc:spChg chg="mod">
          <ac:chgData name="Nammu Griffiths-Johns (2115602)" userId="S::2115602@student.uwtsd.ac.uk::e0e64719-638c-4541-9147-dcf2c1ecb66c" providerId="AD" clId="Web-{6D062B4F-F821-4CF6-B371-0565FAB9D1E3}" dt="2023-04-12T20:46:59.190" v="73" actId="20577"/>
          <ac:spMkLst>
            <pc:docMk/>
            <pc:sldMk cId="3879346322" sldId="256"/>
            <ac:spMk id="3" creationId="{00000000-0000-0000-0000-000000000000}"/>
          </ac:spMkLst>
        </pc:spChg>
      </pc:sldChg>
      <pc:sldChg chg="modSp new">
        <pc:chgData name="Nammu Griffiths-Johns (2115602)" userId="S::2115602@student.uwtsd.ac.uk::e0e64719-638c-4541-9147-dcf2c1ecb66c" providerId="AD" clId="Web-{6D062B4F-F821-4CF6-B371-0565FAB9D1E3}" dt="2023-04-12T20:48:33.021" v="112" actId="20577"/>
        <pc:sldMkLst>
          <pc:docMk/>
          <pc:sldMk cId="1962868888" sldId="257"/>
        </pc:sldMkLst>
        <pc:spChg chg="mod">
          <ac:chgData name="Nammu Griffiths-Johns (2115602)" userId="S::2115602@student.uwtsd.ac.uk::e0e64719-638c-4541-9147-dcf2c1ecb66c" providerId="AD" clId="Web-{6D062B4F-F821-4CF6-B371-0565FAB9D1E3}" dt="2023-04-12T20:47:07.424" v="75" actId="20577"/>
          <ac:spMkLst>
            <pc:docMk/>
            <pc:sldMk cId="1962868888" sldId="257"/>
            <ac:spMk id="2" creationId="{26F04B49-4C6F-5E68-F6F0-28E7AB174E97}"/>
          </ac:spMkLst>
        </pc:spChg>
        <pc:spChg chg="mod">
          <ac:chgData name="Nammu Griffiths-Johns (2115602)" userId="S::2115602@student.uwtsd.ac.uk::e0e64719-638c-4541-9147-dcf2c1ecb66c" providerId="AD" clId="Web-{6D062B4F-F821-4CF6-B371-0565FAB9D1E3}" dt="2023-04-12T20:48:33.021" v="112" actId="20577"/>
          <ac:spMkLst>
            <pc:docMk/>
            <pc:sldMk cId="1962868888" sldId="257"/>
            <ac:spMk id="3" creationId="{F4804AC8-1099-CC84-2CA2-E58BFD566F87}"/>
          </ac:spMkLst>
        </pc:spChg>
      </pc:sldChg>
    </pc:docChg>
  </pc:docChgLst>
  <pc:docChgLst>
    <pc:chgData name="Nammu Griffiths-Johns (2115602)" userId="S::2115602@student.uwtsd.ac.uk::e0e64719-638c-4541-9147-dcf2c1ecb66c" providerId="AD" clId="Web-{2E0D76F3-2320-E92C-9473-9EDC96AF40EA}"/>
    <pc:docChg chg="addSld delSld modSld sldOrd">
      <pc:chgData name="Nammu Griffiths-Johns (2115602)" userId="S::2115602@student.uwtsd.ac.uk::e0e64719-638c-4541-9147-dcf2c1ecb66c" providerId="AD" clId="Web-{2E0D76F3-2320-E92C-9473-9EDC96AF40EA}" dt="2023-04-27T22:55:20.199" v="692" actId="20577"/>
      <pc:docMkLst>
        <pc:docMk/>
      </pc:docMkLst>
      <pc:sldChg chg="modSp">
        <pc:chgData name="Nammu Griffiths-Johns (2115602)" userId="S::2115602@student.uwtsd.ac.uk::e0e64719-638c-4541-9147-dcf2c1ecb66c" providerId="AD" clId="Web-{2E0D76F3-2320-E92C-9473-9EDC96AF40EA}" dt="2023-04-27T22:55:20.199" v="692" actId="20577"/>
        <pc:sldMkLst>
          <pc:docMk/>
          <pc:sldMk cId="3879346322" sldId="256"/>
        </pc:sldMkLst>
        <pc:spChg chg="mod">
          <ac:chgData name="Nammu Griffiths-Johns (2115602)" userId="S::2115602@student.uwtsd.ac.uk::e0e64719-638c-4541-9147-dcf2c1ecb66c" providerId="AD" clId="Web-{2E0D76F3-2320-E92C-9473-9EDC96AF40EA}" dt="2023-04-27T22:55:01.229" v="686" actId="20577"/>
          <ac:spMkLst>
            <pc:docMk/>
            <pc:sldMk cId="3879346322" sldId="256"/>
            <ac:spMk id="2" creationId="{00000000-0000-0000-0000-000000000000}"/>
          </ac:spMkLst>
        </pc:spChg>
        <pc:spChg chg="mod">
          <ac:chgData name="Nammu Griffiths-Johns (2115602)" userId="S::2115602@student.uwtsd.ac.uk::e0e64719-638c-4541-9147-dcf2c1ecb66c" providerId="AD" clId="Web-{2E0D76F3-2320-E92C-9473-9EDC96AF40EA}" dt="2023-04-27T22:55:20.199" v="692" actId="20577"/>
          <ac:spMkLst>
            <pc:docMk/>
            <pc:sldMk cId="3879346322" sldId="256"/>
            <ac:spMk id="3" creationId="{05E22F24-D6AF-FF15-F5A2-5CEF3F154717}"/>
          </ac:spMkLst>
        </pc:spChg>
      </pc:sldChg>
      <pc:sldChg chg="modSp del ord">
        <pc:chgData name="Nammu Griffiths-Johns (2115602)" userId="S::2115602@student.uwtsd.ac.uk::e0e64719-638c-4541-9147-dcf2c1ecb66c" providerId="AD" clId="Web-{2E0D76F3-2320-E92C-9473-9EDC96AF40EA}" dt="2023-04-27T20:36:20.625" v="422"/>
        <pc:sldMkLst>
          <pc:docMk/>
          <pc:sldMk cId="2590350937" sldId="258"/>
        </pc:sldMkLst>
        <pc:spChg chg="mod">
          <ac:chgData name="Nammu Griffiths-Johns (2115602)" userId="S::2115602@student.uwtsd.ac.uk::e0e64719-638c-4541-9147-dcf2c1ecb66c" providerId="AD" clId="Web-{2E0D76F3-2320-E92C-9473-9EDC96AF40EA}" dt="2023-04-27T20:03:42.065" v="334" actId="20577"/>
          <ac:spMkLst>
            <pc:docMk/>
            <pc:sldMk cId="2590350937" sldId="258"/>
            <ac:spMk id="3" creationId="{B7C8FCCF-2D7C-55EC-B5AA-A666300662AA}"/>
          </ac:spMkLst>
        </pc:spChg>
      </pc:sldChg>
      <pc:sldChg chg="modSp">
        <pc:chgData name="Nammu Griffiths-Johns (2115602)" userId="S::2115602@student.uwtsd.ac.uk::e0e64719-638c-4541-9147-dcf2c1ecb66c" providerId="AD" clId="Web-{2E0D76F3-2320-E92C-9473-9EDC96AF40EA}" dt="2023-04-27T19:59:15.839" v="317" actId="20577"/>
        <pc:sldMkLst>
          <pc:docMk/>
          <pc:sldMk cId="4231602723" sldId="259"/>
        </pc:sldMkLst>
        <pc:spChg chg="mod">
          <ac:chgData name="Nammu Griffiths-Johns (2115602)" userId="S::2115602@student.uwtsd.ac.uk::e0e64719-638c-4541-9147-dcf2c1ecb66c" providerId="AD" clId="Web-{2E0D76F3-2320-E92C-9473-9EDC96AF40EA}" dt="2023-04-27T19:52:44.484" v="297" actId="20577"/>
          <ac:spMkLst>
            <pc:docMk/>
            <pc:sldMk cId="4231602723" sldId="259"/>
            <ac:spMk id="2" creationId="{9E8A7053-12E4-414F-11CA-60FE5031C897}"/>
          </ac:spMkLst>
        </pc:spChg>
        <pc:spChg chg="mod">
          <ac:chgData name="Nammu Griffiths-Johns (2115602)" userId="S::2115602@student.uwtsd.ac.uk::e0e64719-638c-4541-9147-dcf2c1ecb66c" providerId="AD" clId="Web-{2E0D76F3-2320-E92C-9473-9EDC96AF40EA}" dt="2023-04-27T19:59:15.839" v="317" actId="20577"/>
          <ac:spMkLst>
            <pc:docMk/>
            <pc:sldMk cId="4231602723" sldId="259"/>
            <ac:spMk id="4" creationId="{CC522AA1-CBBA-15A3-15DE-F6C8CE5DF39D}"/>
          </ac:spMkLst>
        </pc:spChg>
      </pc:sldChg>
      <pc:sldChg chg="addSp delSp modSp ord">
        <pc:chgData name="Nammu Griffiths-Johns (2115602)" userId="S::2115602@student.uwtsd.ac.uk::e0e64719-638c-4541-9147-dcf2c1ecb66c" providerId="AD" clId="Web-{2E0D76F3-2320-E92C-9473-9EDC96AF40EA}" dt="2023-04-27T21:21:28.335" v="424"/>
        <pc:sldMkLst>
          <pc:docMk/>
          <pc:sldMk cId="393063531" sldId="260"/>
        </pc:sldMkLst>
        <pc:spChg chg="add del mod">
          <ac:chgData name="Nammu Griffiths-Johns (2115602)" userId="S::2115602@student.uwtsd.ac.uk::e0e64719-638c-4541-9147-dcf2c1ecb66c" providerId="AD" clId="Web-{2E0D76F3-2320-E92C-9473-9EDC96AF40EA}" dt="2023-04-27T20:28:55.081" v="400"/>
          <ac:spMkLst>
            <pc:docMk/>
            <pc:sldMk cId="393063531" sldId="260"/>
            <ac:spMk id="2" creationId="{F10DCF1C-8539-D1B6-4559-C7ECFBDA920A}"/>
          </ac:spMkLst>
        </pc:spChg>
        <pc:spChg chg="del">
          <ac:chgData name="Nammu Griffiths-Johns (2115602)" userId="S::2115602@student.uwtsd.ac.uk::e0e64719-638c-4541-9147-dcf2c1ecb66c" providerId="AD" clId="Web-{2E0D76F3-2320-E92C-9473-9EDC96AF40EA}" dt="2023-04-27T20:29:28.738" v="402"/>
          <ac:spMkLst>
            <pc:docMk/>
            <pc:sldMk cId="393063531" sldId="260"/>
            <ac:spMk id="16" creationId="{CCF043BA-0C52-4068-BCF5-2B2D89BA9D36}"/>
          </ac:spMkLst>
        </pc:spChg>
        <pc:spChg chg="mod ord">
          <ac:chgData name="Nammu Griffiths-Johns (2115602)" userId="S::2115602@student.uwtsd.ac.uk::e0e64719-638c-4541-9147-dcf2c1ecb66c" providerId="AD" clId="Web-{2E0D76F3-2320-E92C-9473-9EDC96AF40EA}" dt="2023-04-27T20:35:42.781" v="420" actId="20577"/>
          <ac:spMkLst>
            <pc:docMk/>
            <pc:sldMk cId="393063531" sldId="260"/>
            <ac:spMk id="17" creationId="{5E7229E8-5A5A-1924-8F98-1E76F5B6D902}"/>
          </ac:spMkLst>
        </pc:spChg>
        <pc:spChg chg="add del">
          <ac:chgData name="Nammu Griffiths-Johns (2115602)" userId="S::2115602@student.uwtsd.ac.uk::e0e64719-638c-4541-9147-dcf2c1ecb66c" providerId="AD" clId="Web-{2E0D76F3-2320-E92C-9473-9EDC96AF40EA}" dt="2023-04-27T20:30:27.427" v="404"/>
          <ac:spMkLst>
            <pc:docMk/>
            <pc:sldMk cId="393063531" sldId="260"/>
            <ac:spMk id="24" creationId="{BCE5EFF9-B12A-4A10-94DD-F33EDBCD2707}"/>
          </ac:spMkLst>
        </pc:spChg>
        <pc:spChg chg="add del">
          <ac:chgData name="Nammu Griffiths-Johns (2115602)" userId="S::2115602@student.uwtsd.ac.uk::e0e64719-638c-4541-9147-dcf2c1ecb66c" providerId="AD" clId="Web-{2E0D76F3-2320-E92C-9473-9EDC96AF40EA}" dt="2023-04-27T20:30:27.427" v="404"/>
          <ac:spMkLst>
            <pc:docMk/>
            <pc:sldMk cId="393063531" sldId="260"/>
            <ac:spMk id="26" creationId="{426EEE46-1E2E-459B-85C5-B12A77BED95B}"/>
          </ac:spMkLst>
        </pc:spChg>
        <pc:spChg chg="add del">
          <ac:chgData name="Nammu Griffiths-Johns (2115602)" userId="S::2115602@student.uwtsd.ac.uk::e0e64719-638c-4541-9147-dcf2c1ecb66c" providerId="AD" clId="Web-{2E0D76F3-2320-E92C-9473-9EDC96AF40EA}" dt="2023-04-27T20:34:42.935" v="414"/>
          <ac:spMkLst>
            <pc:docMk/>
            <pc:sldMk cId="393063531" sldId="260"/>
            <ac:spMk id="35" creationId="{11564CA4-59C9-4DAC-950E-61D1FA278705}"/>
          </ac:spMkLst>
        </pc:spChg>
        <pc:spChg chg="add del">
          <ac:chgData name="Nammu Griffiths-Johns (2115602)" userId="S::2115602@student.uwtsd.ac.uk::e0e64719-638c-4541-9147-dcf2c1ecb66c" providerId="AD" clId="Web-{2E0D76F3-2320-E92C-9473-9EDC96AF40EA}" dt="2023-04-27T20:35:07.873" v="417"/>
          <ac:spMkLst>
            <pc:docMk/>
            <pc:sldMk cId="393063531" sldId="260"/>
            <ac:spMk id="44" creationId="{11564CA4-59C9-4DAC-950E-61D1FA278705}"/>
          </ac:spMkLst>
        </pc:spChg>
        <pc:spChg chg="add">
          <ac:chgData name="Nammu Griffiths-Johns (2115602)" userId="S::2115602@student.uwtsd.ac.uk::e0e64719-638c-4541-9147-dcf2c1ecb66c" providerId="AD" clId="Web-{2E0D76F3-2320-E92C-9473-9EDC96AF40EA}" dt="2023-04-27T20:35:07.873" v="417"/>
          <ac:spMkLst>
            <pc:docMk/>
            <pc:sldMk cId="393063531" sldId="260"/>
            <ac:spMk id="53" creationId="{630CF515-E0ED-4921-99B2-EF60F39D9E14}"/>
          </ac:spMkLst>
        </pc:spChg>
        <pc:grpChg chg="del">
          <ac:chgData name="Nammu Griffiths-Johns (2115602)" userId="S::2115602@student.uwtsd.ac.uk::e0e64719-638c-4541-9147-dcf2c1ecb66c" providerId="AD" clId="Web-{2E0D76F3-2320-E92C-9473-9EDC96AF40EA}" dt="2023-04-27T20:29:28.738" v="402"/>
          <ac:grpSpMkLst>
            <pc:docMk/>
            <pc:sldMk cId="393063531" sldId="260"/>
            <ac:grpSpMk id="18" creationId="{789ACCC8-A635-400E-B9C0-AD9CA57109CE}"/>
          </ac:grpSpMkLst>
        </pc:grpChg>
        <pc:grpChg chg="add del">
          <ac:chgData name="Nammu Griffiths-Johns (2115602)" userId="S::2115602@student.uwtsd.ac.uk::e0e64719-638c-4541-9147-dcf2c1ecb66c" providerId="AD" clId="Web-{2E0D76F3-2320-E92C-9473-9EDC96AF40EA}" dt="2023-04-27T20:30:27.427" v="404"/>
          <ac:grpSpMkLst>
            <pc:docMk/>
            <pc:sldMk cId="393063531" sldId="260"/>
            <ac:grpSpMk id="28" creationId="{BB3C3B5B-B6A2-4C52-831F-3D4FBEF9254F}"/>
          </ac:grpSpMkLst>
        </pc:grpChg>
        <pc:grpChg chg="add del">
          <ac:chgData name="Nammu Griffiths-Johns (2115602)" userId="S::2115602@student.uwtsd.ac.uk::e0e64719-638c-4541-9147-dcf2c1ecb66c" providerId="AD" clId="Web-{2E0D76F3-2320-E92C-9473-9EDC96AF40EA}" dt="2023-04-27T20:34:42.935" v="414"/>
          <ac:grpSpMkLst>
            <pc:docMk/>
            <pc:sldMk cId="393063531" sldId="260"/>
            <ac:grpSpMk id="37" creationId="{E74380E0-C298-4F18-9189-C236E8B829D3}"/>
          </ac:grpSpMkLst>
        </pc:grpChg>
        <pc:grpChg chg="add del">
          <ac:chgData name="Nammu Griffiths-Johns (2115602)" userId="S::2115602@student.uwtsd.ac.uk::e0e64719-638c-4541-9147-dcf2c1ecb66c" providerId="AD" clId="Web-{2E0D76F3-2320-E92C-9473-9EDC96AF40EA}" dt="2023-04-27T20:35:07.873" v="417"/>
          <ac:grpSpMkLst>
            <pc:docMk/>
            <pc:sldMk cId="393063531" sldId="260"/>
            <ac:grpSpMk id="46" creationId="{E74380E0-C298-4F18-9189-C236E8B829D3}"/>
          </ac:grpSpMkLst>
        </pc:grpChg>
        <pc:grpChg chg="add">
          <ac:chgData name="Nammu Griffiths-Johns (2115602)" userId="S::2115602@student.uwtsd.ac.uk::e0e64719-638c-4541-9147-dcf2c1ecb66c" providerId="AD" clId="Web-{2E0D76F3-2320-E92C-9473-9EDC96AF40EA}" dt="2023-04-27T20:35:07.873" v="417"/>
          <ac:grpSpMkLst>
            <pc:docMk/>
            <pc:sldMk cId="393063531" sldId="260"/>
            <ac:grpSpMk id="55" creationId="{13048939-26DF-4DAF-87A6-7662CF40D558}"/>
          </ac:grpSpMkLst>
        </pc:grpChg>
        <pc:picChg chg="add del mod ord">
          <ac:chgData name="Nammu Griffiths-Johns (2115602)" userId="S::2115602@student.uwtsd.ac.uk::e0e64719-638c-4541-9147-dcf2c1ecb66c" providerId="AD" clId="Web-{2E0D76F3-2320-E92C-9473-9EDC96AF40EA}" dt="2023-04-27T20:34:26.607" v="411"/>
          <ac:picMkLst>
            <pc:docMk/>
            <pc:sldMk cId="393063531" sldId="260"/>
            <ac:picMk id="3" creationId="{E745E8EF-043F-B294-20CF-0B3E7488A3CD}"/>
          </ac:picMkLst>
        </pc:picChg>
        <pc:picChg chg="mod">
          <ac:chgData name="Nammu Griffiths-Johns (2115602)" userId="S::2115602@student.uwtsd.ac.uk::e0e64719-638c-4541-9147-dcf2c1ecb66c" providerId="AD" clId="Web-{2E0D76F3-2320-E92C-9473-9EDC96AF40EA}" dt="2023-04-27T20:35:07.873" v="417"/>
          <ac:picMkLst>
            <pc:docMk/>
            <pc:sldMk cId="393063531" sldId="260"/>
            <ac:picMk id="4" creationId="{9D793278-CC51-9AD5-FF36-EFAF04A35713}"/>
          </ac:picMkLst>
        </pc:picChg>
        <pc:picChg chg="add mod">
          <ac:chgData name="Nammu Griffiths-Johns (2115602)" userId="S::2115602@student.uwtsd.ac.uk::e0e64719-638c-4541-9147-dcf2c1ecb66c" providerId="AD" clId="Web-{2E0D76F3-2320-E92C-9473-9EDC96AF40EA}" dt="2023-04-27T20:35:07.873" v="417"/>
          <ac:picMkLst>
            <pc:docMk/>
            <pc:sldMk cId="393063531" sldId="260"/>
            <ac:picMk id="5" creationId="{09B658AE-E8DE-F442-79E0-1DD3FA7ECCD1}"/>
          </ac:picMkLst>
        </pc:picChg>
        <pc:picChg chg="add mod ord">
          <ac:chgData name="Nammu Griffiths-Johns (2115602)" userId="S::2115602@student.uwtsd.ac.uk::e0e64719-638c-4541-9147-dcf2c1ecb66c" providerId="AD" clId="Web-{2E0D76F3-2320-E92C-9473-9EDC96AF40EA}" dt="2023-04-27T20:35:07.873" v="417"/>
          <ac:picMkLst>
            <pc:docMk/>
            <pc:sldMk cId="393063531" sldId="260"/>
            <ac:picMk id="6" creationId="{6DCE3418-A789-88C7-C445-907EDFEB0863}"/>
          </ac:picMkLst>
        </pc:picChg>
        <pc:picChg chg="add mod ord">
          <ac:chgData name="Nammu Griffiths-Johns (2115602)" userId="S::2115602@student.uwtsd.ac.uk::e0e64719-638c-4541-9147-dcf2c1ecb66c" providerId="AD" clId="Web-{2E0D76F3-2320-E92C-9473-9EDC96AF40EA}" dt="2023-04-27T20:35:07.873" v="417"/>
          <ac:picMkLst>
            <pc:docMk/>
            <pc:sldMk cId="393063531" sldId="260"/>
            <ac:picMk id="7" creationId="{DA23C21D-D3F9-79F9-F8D7-DF2883533C8F}"/>
          </ac:picMkLst>
        </pc:picChg>
      </pc:sldChg>
      <pc:sldChg chg="modSp">
        <pc:chgData name="Nammu Griffiths-Johns (2115602)" userId="S::2115602@student.uwtsd.ac.uk::e0e64719-638c-4541-9147-dcf2c1ecb66c" providerId="AD" clId="Web-{2E0D76F3-2320-E92C-9473-9EDC96AF40EA}" dt="2023-04-27T18:07:52.455" v="14" actId="20577"/>
        <pc:sldMkLst>
          <pc:docMk/>
          <pc:sldMk cId="101226855" sldId="261"/>
        </pc:sldMkLst>
        <pc:spChg chg="mod">
          <ac:chgData name="Nammu Griffiths-Johns (2115602)" userId="S::2115602@student.uwtsd.ac.uk::e0e64719-638c-4541-9147-dcf2c1ecb66c" providerId="AD" clId="Web-{2E0D76F3-2320-E92C-9473-9EDC96AF40EA}" dt="2023-04-27T18:07:52.455" v="14" actId="20577"/>
          <ac:spMkLst>
            <pc:docMk/>
            <pc:sldMk cId="101226855" sldId="261"/>
            <ac:spMk id="3" creationId="{BDA164F1-2A9E-73E6-6AFC-57BD9605A635}"/>
          </ac:spMkLst>
        </pc:spChg>
      </pc:sldChg>
      <pc:sldChg chg="addSp delSp modSp mod setBg setClrOvrMap">
        <pc:chgData name="Nammu Griffiths-Johns (2115602)" userId="S::2115602@student.uwtsd.ac.uk::e0e64719-638c-4541-9147-dcf2c1ecb66c" providerId="AD" clId="Web-{2E0D76F3-2320-E92C-9473-9EDC96AF40EA}" dt="2023-04-27T21:32:19.650" v="653" actId="20577"/>
        <pc:sldMkLst>
          <pc:docMk/>
          <pc:sldMk cId="1886295423" sldId="262"/>
        </pc:sldMkLst>
        <pc:spChg chg="mod">
          <ac:chgData name="Nammu Griffiths-Johns (2115602)" userId="S::2115602@student.uwtsd.ac.uk::e0e64719-638c-4541-9147-dcf2c1ecb66c" providerId="AD" clId="Web-{2E0D76F3-2320-E92C-9473-9EDC96AF40EA}" dt="2023-04-27T21:23:35.307" v="430" actId="20577"/>
          <ac:spMkLst>
            <pc:docMk/>
            <pc:sldMk cId="1886295423" sldId="262"/>
            <ac:spMk id="2" creationId="{5D2AA207-D882-C5EA-69F0-390A2EF6E53D}"/>
          </ac:spMkLst>
        </pc:spChg>
        <pc:spChg chg="mod">
          <ac:chgData name="Nammu Griffiths-Johns (2115602)" userId="S::2115602@student.uwtsd.ac.uk::e0e64719-638c-4541-9147-dcf2c1ecb66c" providerId="AD" clId="Web-{2E0D76F3-2320-E92C-9473-9EDC96AF40EA}" dt="2023-04-27T21:32:19.650" v="653" actId="20577"/>
          <ac:spMkLst>
            <pc:docMk/>
            <pc:sldMk cId="1886295423" sldId="262"/>
            <ac:spMk id="3" creationId="{EEC48616-CC5C-F350-8F83-6A72448A40BA}"/>
          </ac:spMkLst>
        </pc:spChg>
        <pc:spChg chg="add del mod">
          <ac:chgData name="Nammu Griffiths-Johns (2115602)" userId="S::2115602@student.uwtsd.ac.uk::e0e64719-638c-4541-9147-dcf2c1ecb66c" providerId="AD" clId="Web-{2E0D76F3-2320-E92C-9473-9EDC96AF40EA}" dt="2023-04-27T19:45:59.002" v="272"/>
          <ac:spMkLst>
            <pc:docMk/>
            <pc:sldMk cId="1886295423" sldId="262"/>
            <ac:spMk id="5" creationId="{0FB71E75-D204-7BAC-3877-1D6DAD65E65B}"/>
          </ac:spMkLst>
        </pc:spChg>
        <pc:spChg chg="add del">
          <ac:chgData name="Nammu Griffiths-Johns (2115602)" userId="S::2115602@student.uwtsd.ac.uk::e0e64719-638c-4541-9147-dcf2c1ecb66c" providerId="AD" clId="Web-{2E0D76F3-2320-E92C-9473-9EDC96AF40EA}" dt="2023-04-27T19:44:57.703" v="271"/>
          <ac:spMkLst>
            <pc:docMk/>
            <pc:sldMk cId="1886295423" sldId="262"/>
            <ac:spMk id="10" creationId="{F79FF99C-BAA9-404F-9C96-6DD456B4F795}"/>
          </ac:spMkLst>
        </pc:spChg>
        <pc:spChg chg="add del">
          <ac:chgData name="Nammu Griffiths-Johns (2115602)" userId="S::2115602@student.uwtsd.ac.uk::e0e64719-638c-4541-9147-dcf2c1ecb66c" providerId="AD" clId="Web-{2E0D76F3-2320-E92C-9473-9EDC96AF40EA}" dt="2023-04-27T19:44:57.703" v="271"/>
          <ac:spMkLst>
            <pc:docMk/>
            <pc:sldMk cId="1886295423" sldId="262"/>
            <ac:spMk id="12" creationId="{49C44AFD-C72D-4D9C-84C6-73E615CED884}"/>
          </ac:spMkLst>
        </pc:spChg>
        <pc:spChg chg="add del">
          <ac:chgData name="Nammu Griffiths-Johns (2115602)" userId="S::2115602@student.uwtsd.ac.uk::e0e64719-638c-4541-9147-dcf2c1ecb66c" providerId="AD" clId="Web-{2E0D76F3-2320-E92C-9473-9EDC96AF40EA}" dt="2023-04-27T19:44:57.672" v="270"/>
          <ac:spMkLst>
            <pc:docMk/>
            <pc:sldMk cId="1886295423" sldId="262"/>
            <ac:spMk id="21" creationId="{2A0E4E09-FC02-4ADC-951A-3FFA90B6FE39}"/>
          </ac:spMkLst>
        </pc:spChg>
        <pc:spChg chg="add del">
          <ac:chgData name="Nammu Griffiths-Johns (2115602)" userId="S::2115602@student.uwtsd.ac.uk::e0e64719-638c-4541-9147-dcf2c1ecb66c" providerId="AD" clId="Web-{2E0D76F3-2320-E92C-9473-9EDC96AF40EA}" dt="2023-04-27T19:44:57.672" v="270"/>
          <ac:spMkLst>
            <pc:docMk/>
            <pc:sldMk cId="1886295423" sldId="262"/>
            <ac:spMk id="23" creationId="{9453FF84-60C1-4EA8-B49B-1B8C2D0C589F}"/>
          </ac:spMkLst>
        </pc:spChg>
        <pc:spChg chg="add">
          <ac:chgData name="Nammu Griffiths-Johns (2115602)" userId="S::2115602@student.uwtsd.ac.uk::e0e64719-638c-4541-9147-dcf2c1ecb66c" providerId="AD" clId="Web-{2E0D76F3-2320-E92C-9473-9EDC96AF40EA}" dt="2023-04-27T19:44:57.703" v="271"/>
          <ac:spMkLst>
            <pc:docMk/>
            <pc:sldMk cId="1886295423" sldId="262"/>
            <ac:spMk id="28" creationId="{F79FF99C-BAA9-404F-9C96-6DD456B4F795}"/>
          </ac:spMkLst>
        </pc:spChg>
        <pc:spChg chg="add">
          <ac:chgData name="Nammu Griffiths-Johns (2115602)" userId="S::2115602@student.uwtsd.ac.uk::e0e64719-638c-4541-9147-dcf2c1ecb66c" providerId="AD" clId="Web-{2E0D76F3-2320-E92C-9473-9EDC96AF40EA}" dt="2023-04-27T19:44:57.703" v="271"/>
          <ac:spMkLst>
            <pc:docMk/>
            <pc:sldMk cId="1886295423" sldId="262"/>
            <ac:spMk id="29" creationId="{49C44AFD-C72D-4D9C-84C6-73E615CED884}"/>
          </ac:spMkLst>
        </pc:spChg>
        <pc:grpChg chg="add del">
          <ac:chgData name="Nammu Griffiths-Johns (2115602)" userId="S::2115602@student.uwtsd.ac.uk::e0e64719-638c-4541-9147-dcf2c1ecb66c" providerId="AD" clId="Web-{2E0D76F3-2320-E92C-9473-9EDC96AF40EA}" dt="2023-04-27T19:44:57.703" v="271"/>
          <ac:grpSpMkLst>
            <pc:docMk/>
            <pc:sldMk cId="1886295423" sldId="262"/>
            <ac:grpSpMk id="14" creationId="{1D25B14F-36E0-41E8-956F-CABEF1ADD65F}"/>
          </ac:grpSpMkLst>
        </pc:grpChg>
        <pc:grpChg chg="add">
          <ac:chgData name="Nammu Griffiths-Johns (2115602)" userId="S::2115602@student.uwtsd.ac.uk::e0e64719-638c-4541-9147-dcf2c1ecb66c" providerId="AD" clId="Web-{2E0D76F3-2320-E92C-9473-9EDC96AF40EA}" dt="2023-04-27T19:44:57.703" v="271"/>
          <ac:grpSpMkLst>
            <pc:docMk/>
            <pc:sldMk cId="1886295423" sldId="262"/>
            <ac:grpSpMk id="25" creationId="{1D25B14F-36E0-41E8-956F-CABEF1ADD65F}"/>
          </ac:grpSpMkLst>
        </pc:grpChg>
        <pc:picChg chg="add mod ord">
          <ac:chgData name="Nammu Griffiths-Johns (2115602)" userId="S::2115602@student.uwtsd.ac.uk::e0e64719-638c-4541-9147-dcf2c1ecb66c" providerId="AD" clId="Web-{2E0D76F3-2320-E92C-9473-9EDC96AF40EA}" dt="2023-04-27T19:44:57.672" v="270"/>
          <ac:picMkLst>
            <pc:docMk/>
            <pc:sldMk cId="1886295423" sldId="262"/>
            <ac:picMk id="4" creationId="{2F9140E2-84A0-FF1C-1E81-5B15FCA70FCE}"/>
          </ac:picMkLst>
        </pc:picChg>
      </pc:sldChg>
      <pc:sldChg chg="addSp delSp modSp">
        <pc:chgData name="Nammu Griffiths-Johns (2115602)" userId="S::2115602@student.uwtsd.ac.uk::e0e64719-638c-4541-9147-dcf2c1ecb66c" providerId="AD" clId="Web-{2E0D76F3-2320-E92C-9473-9EDC96AF40EA}" dt="2023-04-27T22:05:30.049" v="669" actId="20577"/>
        <pc:sldMkLst>
          <pc:docMk/>
          <pc:sldMk cId="3717586184" sldId="263"/>
        </pc:sldMkLst>
        <pc:spChg chg="mod">
          <ac:chgData name="Nammu Griffiths-Johns (2115602)" userId="S::2115602@student.uwtsd.ac.uk::e0e64719-638c-4541-9147-dcf2c1ecb66c" providerId="AD" clId="Web-{2E0D76F3-2320-E92C-9473-9EDC96AF40EA}" dt="2023-04-27T20:00:26.372" v="330"/>
          <ac:spMkLst>
            <pc:docMk/>
            <pc:sldMk cId="3717586184" sldId="263"/>
            <ac:spMk id="2" creationId="{82CA65BC-547C-03F3-25DF-FB88A4F950B8}"/>
          </ac:spMkLst>
        </pc:spChg>
        <pc:spChg chg="mod">
          <ac:chgData name="Nammu Griffiths-Johns (2115602)" userId="S::2115602@student.uwtsd.ac.uk::e0e64719-638c-4541-9147-dcf2c1ecb66c" providerId="AD" clId="Web-{2E0D76F3-2320-E92C-9473-9EDC96AF40EA}" dt="2023-04-27T22:05:30.049" v="669" actId="20577"/>
          <ac:spMkLst>
            <pc:docMk/>
            <pc:sldMk cId="3717586184" sldId="263"/>
            <ac:spMk id="3" creationId="{6C66D0A3-B70C-2414-6612-D7DC6D260A4A}"/>
          </ac:spMkLst>
        </pc:spChg>
        <pc:spChg chg="del">
          <ac:chgData name="Nammu Griffiths-Johns (2115602)" userId="S::2115602@student.uwtsd.ac.uk::e0e64719-638c-4541-9147-dcf2c1ecb66c" providerId="AD" clId="Web-{2E0D76F3-2320-E92C-9473-9EDC96AF40EA}" dt="2023-04-27T20:00:26.372" v="330"/>
          <ac:spMkLst>
            <pc:docMk/>
            <pc:sldMk cId="3717586184" sldId="263"/>
            <ac:spMk id="24" creationId="{4863AD45-F025-4500-8898-7DE237E4CBC2}"/>
          </ac:spMkLst>
        </pc:spChg>
        <pc:spChg chg="add">
          <ac:chgData name="Nammu Griffiths-Johns (2115602)" userId="S::2115602@student.uwtsd.ac.uk::e0e64719-638c-4541-9147-dcf2c1ecb66c" providerId="AD" clId="Web-{2E0D76F3-2320-E92C-9473-9EDC96AF40EA}" dt="2023-04-27T20:00:26.372" v="330"/>
          <ac:spMkLst>
            <pc:docMk/>
            <pc:sldMk cId="3717586184" sldId="263"/>
            <ac:spMk id="30" creationId="{362E11DD-B54B-4751-9C17-39DAF9EF46E7}"/>
          </ac:spMkLst>
        </pc:spChg>
        <pc:grpChg chg="del">
          <ac:chgData name="Nammu Griffiths-Johns (2115602)" userId="S::2115602@student.uwtsd.ac.uk::e0e64719-638c-4541-9147-dcf2c1ecb66c" providerId="AD" clId="Web-{2E0D76F3-2320-E92C-9473-9EDC96AF40EA}" dt="2023-04-27T20:00:26.372" v="330"/>
          <ac:grpSpMkLst>
            <pc:docMk/>
            <pc:sldMk cId="3717586184" sldId="263"/>
            <ac:grpSpMk id="26" creationId="{639A5BF8-72C2-43E2-A19E-D54875260B52}"/>
          </ac:grpSpMkLst>
        </pc:grpChg>
        <pc:grpChg chg="add">
          <ac:chgData name="Nammu Griffiths-Johns (2115602)" userId="S::2115602@student.uwtsd.ac.uk::e0e64719-638c-4541-9147-dcf2c1ecb66c" providerId="AD" clId="Web-{2E0D76F3-2320-E92C-9473-9EDC96AF40EA}" dt="2023-04-27T20:00:26.372" v="330"/>
          <ac:grpSpMkLst>
            <pc:docMk/>
            <pc:sldMk cId="3717586184" sldId="263"/>
            <ac:grpSpMk id="31" creationId="{B55DE4E1-F219-45A4-96D9-9A86D0E4DBD2}"/>
          </ac:grpSpMkLst>
        </pc:grpChg>
        <pc:picChg chg="mod">
          <ac:chgData name="Nammu Griffiths-Johns (2115602)" userId="S::2115602@student.uwtsd.ac.uk::e0e64719-638c-4541-9147-dcf2c1ecb66c" providerId="AD" clId="Web-{2E0D76F3-2320-E92C-9473-9EDC96AF40EA}" dt="2023-04-27T20:00:26.372" v="330"/>
          <ac:picMkLst>
            <pc:docMk/>
            <pc:sldMk cId="3717586184" sldId="263"/>
            <ac:picMk id="4" creationId="{C402A01A-8FCF-7A14-6738-A59E3B4CEE13}"/>
          </ac:picMkLst>
        </pc:picChg>
      </pc:sldChg>
      <pc:sldChg chg="addSp delSp modSp mod setBg setClrOvrMap">
        <pc:chgData name="Nammu Griffiths-Johns (2115602)" userId="S::2115602@student.uwtsd.ac.uk::e0e64719-638c-4541-9147-dcf2c1ecb66c" providerId="AD" clId="Web-{2E0D76F3-2320-E92C-9473-9EDC96AF40EA}" dt="2023-04-27T20:10:41.765" v="395" actId="20577"/>
        <pc:sldMkLst>
          <pc:docMk/>
          <pc:sldMk cId="3640097367" sldId="264"/>
        </pc:sldMkLst>
        <pc:spChg chg="mod">
          <ac:chgData name="Nammu Griffiths-Johns (2115602)" userId="S::2115602@student.uwtsd.ac.uk::e0e64719-638c-4541-9147-dcf2c1ecb66c" providerId="AD" clId="Web-{2E0D76F3-2320-E92C-9473-9EDC96AF40EA}" dt="2023-04-27T20:07:40.010" v="358"/>
          <ac:spMkLst>
            <pc:docMk/>
            <pc:sldMk cId="3640097367" sldId="264"/>
            <ac:spMk id="2" creationId="{6FC1629C-0E67-7767-B108-C4670B6333C5}"/>
          </ac:spMkLst>
        </pc:spChg>
        <pc:spChg chg="mod">
          <ac:chgData name="Nammu Griffiths-Johns (2115602)" userId="S::2115602@student.uwtsd.ac.uk::e0e64719-638c-4541-9147-dcf2c1ecb66c" providerId="AD" clId="Web-{2E0D76F3-2320-E92C-9473-9EDC96AF40EA}" dt="2023-04-27T20:10:41.765" v="395" actId="20577"/>
          <ac:spMkLst>
            <pc:docMk/>
            <pc:sldMk cId="3640097367" sldId="264"/>
            <ac:spMk id="3" creationId="{CA34854F-93E4-D390-F319-89A27B2C1594}"/>
          </ac:spMkLst>
        </pc:spChg>
        <pc:spChg chg="add del">
          <ac:chgData name="Nammu Griffiths-Johns (2115602)" userId="S::2115602@student.uwtsd.ac.uk::e0e64719-638c-4541-9147-dcf2c1ecb66c" providerId="AD" clId="Web-{2E0D76F3-2320-E92C-9473-9EDC96AF40EA}" dt="2023-04-27T20:07:40.010" v="358"/>
          <ac:spMkLst>
            <pc:docMk/>
            <pc:sldMk cId="3640097367" sldId="264"/>
            <ac:spMk id="9" creationId="{F79FF99C-BAA9-404F-9C96-6DD456B4F795}"/>
          </ac:spMkLst>
        </pc:spChg>
        <pc:spChg chg="add del">
          <ac:chgData name="Nammu Griffiths-Johns (2115602)" userId="S::2115602@student.uwtsd.ac.uk::e0e64719-638c-4541-9147-dcf2c1ecb66c" providerId="AD" clId="Web-{2E0D76F3-2320-E92C-9473-9EDC96AF40EA}" dt="2023-04-27T20:07:40.010" v="358"/>
          <ac:spMkLst>
            <pc:docMk/>
            <pc:sldMk cId="3640097367" sldId="264"/>
            <ac:spMk id="11" creationId="{49C44AFD-C72D-4D9C-84C6-73E615CED884}"/>
          </ac:spMkLst>
        </pc:spChg>
        <pc:spChg chg="add">
          <ac:chgData name="Nammu Griffiths-Johns (2115602)" userId="S::2115602@student.uwtsd.ac.uk::e0e64719-638c-4541-9147-dcf2c1ecb66c" providerId="AD" clId="Web-{2E0D76F3-2320-E92C-9473-9EDC96AF40EA}" dt="2023-04-27T20:07:40.010" v="358"/>
          <ac:spMkLst>
            <pc:docMk/>
            <pc:sldMk cId="3640097367" sldId="264"/>
            <ac:spMk id="20" creationId="{362E11DD-B54B-4751-9C17-39DAF9EF46E7}"/>
          </ac:spMkLst>
        </pc:spChg>
        <pc:grpChg chg="add del">
          <ac:chgData name="Nammu Griffiths-Johns (2115602)" userId="S::2115602@student.uwtsd.ac.uk::e0e64719-638c-4541-9147-dcf2c1ecb66c" providerId="AD" clId="Web-{2E0D76F3-2320-E92C-9473-9EDC96AF40EA}" dt="2023-04-27T20:07:40.010" v="358"/>
          <ac:grpSpMkLst>
            <pc:docMk/>
            <pc:sldMk cId="3640097367" sldId="264"/>
            <ac:grpSpMk id="13" creationId="{1D25B14F-36E0-41E8-956F-CABEF1ADD65F}"/>
          </ac:grpSpMkLst>
        </pc:grpChg>
        <pc:grpChg chg="add">
          <ac:chgData name="Nammu Griffiths-Johns (2115602)" userId="S::2115602@student.uwtsd.ac.uk::e0e64719-638c-4541-9147-dcf2c1ecb66c" providerId="AD" clId="Web-{2E0D76F3-2320-E92C-9473-9EDC96AF40EA}" dt="2023-04-27T20:07:40.010" v="358"/>
          <ac:grpSpMkLst>
            <pc:docMk/>
            <pc:sldMk cId="3640097367" sldId="264"/>
            <ac:grpSpMk id="22" creationId="{B55DE4E1-F219-45A4-96D9-9A86D0E4DBD2}"/>
          </ac:grpSpMkLst>
        </pc:grpChg>
        <pc:picChg chg="add mod ord">
          <ac:chgData name="Nammu Griffiths-Johns (2115602)" userId="S::2115602@student.uwtsd.ac.uk::e0e64719-638c-4541-9147-dcf2c1ecb66c" providerId="AD" clId="Web-{2E0D76F3-2320-E92C-9473-9EDC96AF40EA}" dt="2023-04-27T20:07:40.010" v="358"/>
          <ac:picMkLst>
            <pc:docMk/>
            <pc:sldMk cId="3640097367" sldId="264"/>
            <ac:picMk id="5" creationId="{1F841A0C-B0A0-FD2C-FC9A-B46773E67DDC}"/>
          </ac:picMkLst>
        </pc:picChg>
      </pc:sldChg>
      <pc:sldChg chg="addSp delSp modSp mod setClrOvrMap">
        <pc:chgData name="Nammu Griffiths-Johns (2115602)" userId="S::2115602@student.uwtsd.ac.uk::e0e64719-638c-4541-9147-dcf2c1ecb66c" providerId="AD" clId="Web-{2E0D76F3-2320-E92C-9473-9EDC96AF40EA}" dt="2023-04-27T19:27:07.666" v="139"/>
        <pc:sldMkLst>
          <pc:docMk/>
          <pc:sldMk cId="968015814" sldId="266"/>
        </pc:sldMkLst>
        <pc:spChg chg="mod ord">
          <ac:chgData name="Nammu Griffiths-Johns (2115602)" userId="S::2115602@student.uwtsd.ac.uk::e0e64719-638c-4541-9147-dcf2c1ecb66c" providerId="AD" clId="Web-{2E0D76F3-2320-E92C-9473-9EDC96AF40EA}" dt="2023-04-27T19:27:07.666" v="139"/>
          <ac:spMkLst>
            <pc:docMk/>
            <pc:sldMk cId="968015814" sldId="266"/>
            <ac:spMk id="2" creationId="{31021450-697F-665C-34DE-36FDBBA5F832}"/>
          </ac:spMkLst>
        </pc:spChg>
        <pc:spChg chg="add del mod ord">
          <ac:chgData name="Nammu Griffiths-Johns (2115602)" userId="S::2115602@student.uwtsd.ac.uk::e0e64719-638c-4541-9147-dcf2c1ecb66c" providerId="AD" clId="Web-{2E0D76F3-2320-E92C-9473-9EDC96AF40EA}" dt="2023-04-27T19:23:41.348" v="120"/>
          <ac:spMkLst>
            <pc:docMk/>
            <pc:sldMk cId="968015814" sldId="266"/>
            <ac:spMk id="7" creationId="{137DD8BE-72B3-48C7-067F-6E1DC7ED038F}"/>
          </ac:spMkLst>
        </pc:spChg>
        <pc:spChg chg="add mod ord">
          <ac:chgData name="Nammu Griffiths-Johns (2115602)" userId="S::2115602@student.uwtsd.ac.uk::e0e64719-638c-4541-9147-dcf2c1ecb66c" providerId="AD" clId="Web-{2E0D76F3-2320-E92C-9473-9EDC96AF40EA}" dt="2023-04-27T19:25:47.930" v="128"/>
          <ac:spMkLst>
            <pc:docMk/>
            <pc:sldMk cId="968015814" sldId="266"/>
            <ac:spMk id="9" creationId="{DD9C21DA-F4CD-9E9E-A9C5-BDF36FD498FC}"/>
          </ac:spMkLst>
        </pc:spChg>
        <pc:spChg chg="add del mod">
          <ac:chgData name="Nammu Griffiths-Johns (2115602)" userId="S::2115602@student.uwtsd.ac.uk::e0e64719-638c-4541-9147-dcf2c1ecb66c" providerId="AD" clId="Web-{2E0D76F3-2320-E92C-9473-9EDC96AF40EA}" dt="2023-04-27T18:57:01.646" v="57"/>
          <ac:spMkLst>
            <pc:docMk/>
            <pc:sldMk cId="968015814" sldId="266"/>
            <ac:spMk id="11" creationId="{B3CA1CA8-1124-82FD-219D-BA982C20597E}"/>
          </ac:spMkLst>
        </pc:spChg>
        <pc:spChg chg="add del mod">
          <ac:chgData name="Nammu Griffiths-Johns (2115602)" userId="S::2115602@student.uwtsd.ac.uk::e0e64719-638c-4541-9147-dcf2c1ecb66c" providerId="AD" clId="Web-{2E0D76F3-2320-E92C-9473-9EDC96AF40EA}" dt="2023-04-27T18:58:17.648" v="62"/>
          <ac:spMkLst>
            <pc:docMk/>
            <pc:sldMk cId="968015814" sldId="266"/>
            <ac:spMk id="13" creationId="{50879103-F26E-C294-D2D4-5DDD5DA8F3C6}"/>
          </ac:spMkLst>
        </pc:spChg>
        <pc:spChg chg="add mod ord">
          <ac:chgData name="Nammu Griffiths-Johns (2115602)" userId="S::2115602@student.uwtsd.ac.uk::e0e64719-638c-4541-9147-dcf2c1ecb66c" providerId="AD" clId="Web-{2E0D76F3-2320-E92C-9473-9EDC96AF40EA}" dt="2023-04-27T19:25:54.070" v="129"/>
          <ac:spMkLst>
            <pc:docMk/>
            <pc:sldMk cId="968015814" sldId="266"/>
            <ac:spMk id="15" creationId="{26090080-2F7A-279E-7D64-E833270CA53E}"/>
          </ac:spMkLst>
        </pc:spChg>
        <pc:spChg chg="add del mod">
          <ac:chgData name="Nammu Griffiths-Johns (2115602)" userId="S::2115602@student.uwtsd.ac.uk::e0e64719-638c-4541-9147-dcf2c1ecb66c" providerId="AD" clId="Web-{2E0D76F3-2320-E92C-9473-9EDC96AF40EA}" dt="2023-04-27T19:05:38.786" v="93"/>
          <ac:spMkLst>
            <pc:docMk/>
            <pc:sldMk cId="968015814" sldId="266"/>
            <ac:spMk id="17" creationId="{B7600D29-F40A-337B-BA0C-A4313433C93C}"/>
          </ac:spMkLst>
        </pc:spChg>
        <pc:spChg chg="del">
          <ac:chgData name="Nammu Griffiths-Johns (2115602)" userId="S::2115602@student.uwtsd.ac.uk::e0e64719-638c-4541-9147-dcf2c1ecb66c" providerId="AD" clId="Web-{2E0D76F3-2320-E92C-9473-9EDC96AF40EA}" dt="2023-04-27T18:44:20.765" v="30"/>
          <ac:spMkLst>
            <pc:docMk/>
            <pc:sldMk cId="968015814" sldId="266"/>
            <ac:spMk id="19" creationId="{867EC961-75E4-8887-E0A3-67A2912BE87E}"/>
          </ac:spMkLst>
        </pc:spChg>
        <pc:spChg chg="add del">
          <ac:chgData name="Nammu Griffiths-Johns (2115602)" userId="S::2115602@student.uwtsd.ac.uk::e0e64719-638c-4541-9147-dcf2c1ecb66c" providerId="AD" clId="Web-{2E0D76F3-2320-E92C-9473-9EDC96AF40EA}" dt="2023-04-27T18:50:36.276" v="38"/>
          <ac:spMkLst>
            <pc:docMk/>
            <pc:sldMk cId="968015814" sldId="266"/>
            <ac:spMk id="22" creationId="{BCE5EFF9-B12A-4A10-94DD-F33EDBCD2707}"/>
          </ac:spMkLst>
        </pc:spChg>
        <pc:spChg chg="add del">
          <ac:chgData name="Nammu Griffiths-Johns (2115602)" userId="S::2115602@student.uwtsd.ac.uk::e0e64719-638c-4541-9147-dcf2c1ecb66c" providerId="AD" clId="Web-{2E0D76F3-2320-E92C-9473-9EDC96AF40EA}" dt="2023-04-27T18:50:36.276" v="38"/>
          <ac:spMkLst>
            <pc:docMk/>
            <pc:sldMk cId="968015814" sldId="266"/>
            <ac:spMk id="24" creationId="{426EEE46-1E2E-459B-85C5-B12A77BED95B}"/>
          </ac:spMkLst>
        </pc:spChg>
        <pc:spChg chg="add del">
          <ac:chgData name="Nammu Griffiths-Johns (2115602)" userId="S::2115602@student.uwtsd.ac.uk::e0e64719-638c-4541-9147-dcf2c1ecb66c" providerId="AD" clId="Web-{2E0D76F3-2320-E92C-9473-9EDC96AF40EA}" dt="2023-04-27T18:49:58.509" v="35"/>
          <ac:spMkLst>
            <pc:docMk/>
            <pc:sldMk cId="968015814" sldId="266"/>
            <ac:spMk id="33" creationId="{B4C4F541-7DD5-4952-9DF7-D56A3314AA09}"/>
          </ac:spMkLst>
        </pc:spChg>
        <pc:spChg chg="add del">
          <ac:chgData name="Nammu Griffiths-Johns (2115602)" userId="S::2115602@student.uwtsd.ac.uk::e0e64719-638c-4541-9147-dcf2c1ecb66c" providerId="AD" clId="Web-{2E0D76F3-2320-E92C-9473-9EDC96AF40EA}" dt="2023-04-27T18:50:36.244" v="37"/>
          <ac:spMkLst>
            <pc:docMk/>
            <pc:sldMk cId="968015814" sldId="266"/>
            <ac:spMk id="40" creationId="{F79FF99C-BAA9-404F-9C96-6DD456B4F795}"/>
          </ac:spMkLst>
        </pc:spChg>
        <pc:spChg chg="add del">
          <ac:chgData name="Nammu Griffiths-Johns (2115602)" userId="S::2115602@student.uwtsd.ac.uk::e0e64719-638c-4541-9147-dcf2c1ecb66c" providerId="AD" clId="Web-{2E0D76F3-2320-E92C-9473-9EDC96AF40EA}" dt="2023-04-27T18:50:36.244" v="37"/>
          <ac:spMkLst>
            <pc:docMk/>
            <pc:sldMk cId="968015814" sldId="266"/>
            <ac:spMk id="41" creationId="{49C44AFD-C72D-4D9C-84C6-73E615CED884}"/>
          </ac:spMkLst>
        </pc:spChg>
        <pc:spChg chg="add">
          <ac:chgData name="Nammu Griffiths-Johns (2115602)" userId="S::2115602@student.uwtsd.ac.uk::e0e64719-638c-4541-9147-dcf2c1ecb66c" providerId="AD" clId="Web-{2E0D76F3-2320-E92C-9473-9EDC96AF40EA}" dt="2023-04-27T18:50:36.276" v="38"/>
          <ac:spMkLst>
            <pc:docMk/>
            <pc:sldMk cId="968015814" sldId="266"/>
            <ac:spMk id="43" creationId="{630CF515-E0ED-4921-99B2-EF60F39D9E14}"/>
          </ac:spMkLst>
        </pc:spChg>
        <pc:grpChg chg="add del">
          <ac:chgData name="Nammu Griffiths-Johns (2115602)" userId="S::2115602@student.uwtsd.ac.uk::e0e64719-638c-4541-9147-dcf2c1ecb66c" providerId="AD" clId="Web-{2E0D76F3-2320-E92C-9473-9EDC96AF40EA}" dt="2023-04-27T18:50:36.276" v="38"/>
          <ac:grpSpMkLst>
            <pc:docMk/>
            <pc:sldMk cId="968015814" sldId="266"/>
            <ac:grpSpMk id="26" creationId="{BB3C3B5B-B6A2-4C52-831F-3D4FBEF9254F}"/>
          </ac:grpSpMkLst>
        </pc:grpChg>
        <pc:grpChg chg="add del">
          <ac:chgData name="Nammu Griffiths-Johns (2115602)" userId="S::2115602@student.uwtsd.ac.uk::e0e64719-638c-4541-9147-dcf2c1ecb66c" providerId="AD" clId="Web-{2E0D76F3-2320-E92C-9473-9EDC96AF40EA}" dt="2023-04-27T18:49:58.509" v="35"/>
          <ac:grpSpMkLst>
            <pc:docMk/>
            <pc:sldMk cId="968015814" sldId="266"/>
            <ac:grpSpMk id="35" creationId="{8B08BF21-8D99-46EC-BEE7-9774026D0AB3}"/>
          </ac:grpSpMkLst>
        </pc:grpChg>
        <pc:grpChg chg="add del">
          <ac:chgData name="Nammu Griffiths-Johns (2115602)" userId="S::2115602@student.uwtsd.ac.uk::e0e64719-638c-4541-9147-dcf2c1ecb66c" providerId="AD" clId="Web-{2E0D76F3-2320-E92C-9473-9EDC96AF40EA}" dt="2023-04-27T18:50:36.244" v="37"/>
          <ac:grpSpMkLst>
            <pc:docMk/>
            <pc:sldMk cId="968015814" sldId="266"/>
            <ac:grpSpMk id="37" creationId="{1D25B14F-36E0-41E8-956F-CABEF1ADD65F}"/>
          </ac:grpSpMkLst>
        </pc:grpChg>
        <pc:grpChg chg="add">
          <ac:chgData name="Nammu Griffiths-Johns (2115602)" userId="S::2115602@student.uwtsd.ac.uk::e0e64719-638c-4541-9147-dcf2c1ecb66c" providerId="AD" clId="Web-{2E0D76F3-2320-E92C-9473-9EDC96AF40EA}" dt="2023-04-27T18:50:36.276" v="38"/>
          <ac:grpSpMkLst>
            <pc:docMk/>
            <pc:sldMk cId="968015814" sldId="266"/>
            <ac:grpSpMk id="44" creationId="{13048939-26DF-4DAF-87A6-7662CF40D558}"/>
          </ac:grpSpMkLst>
        </pc:grpChg>
        <pc:picChg chg="add mod ord">
          <ac:chgData name="Nammu Griffiths-Johns (2115602)" userId="S::2115602@student.uwtsd.ac.uk::e0e64719-638c-4541-9147-dcf2c1ecb66c" providerId="AD" clId="Web-{2E0D76F3-2320-E92C-9473-9EDC96AF40EA}" dt="2023-04-27T19:22:15.377" v="116"/>
          <ac:picMkLst>
            <pc:docMk/>
            <pc:sldMk cId="968015814" sldId="266"/>
            <ac:picMk id="3" creationId="{525002C4-A1BB-C91C-EF85-5B8F13D52CC0}"/>
          </ac:picMkLst>
        </pc:picChg>
        <pc:picChg chg="del mod ord">
          <ac:chgData name="Nammu Griffiths-Johns (2115602)" userId="S::2115602@student.uwtsd.ac.uk::e0e64719-638c-4541-9147-dcf2c1ecb66c" providerId="AD" clId="Web-{2E0D76F3-2320-E92C-9473-9EDC96AF40EA}" dt="2023-04-27T19:09:11.651" v="97"/>
          <ac:picMkLst>
            <pc:docMk/>
            <pc:sldMk cId="968015814" sldId="266"/>
            <ac:picMk id="4" creationId="{B213275E-8543-C3C3-D7DC-045AEE42F044}"/>
          </ac:picMkLst>
        </pc:picChg>
        <pc:picChg chg="mod ord">
          <ac:chgData name="Nammu Griffiths-Johns (2115602)" userId="S::2115602@student.uwtsd.ac.uk::e0e64719-638c-4541-9147-dcf2c1ecb66c" providerId="AD" clId="Web-{2E0D76F3-2320-E92C-9473-9EDC96AF40EA}" dt="2023-04-27T19:22:17.299" v="117"/>
          <ac:picMkLst>
            <pc:docMk/>
            <pc:sldMk cId="968015814" sldId="266"/>
            <ac:picMk id="5" creationId="{62C5B938-5830-3515-BE9F-B9E8431898D4}"/>
          </ac:picMkLst>
        </pc:picChg>
        <pc:picChg chg="add mod ord">
          <ac:chgData name="Nammu Griffiths-Johns (2115602)" userId="S::2115602@student.uwtsd.ac.uk::e0e64719-638c-4541-9147-dcf2c1ecb66c" providerId="AD" clId="Web-{2E0D76F3-2320-E92C-9473-9EDC96AF40EA}" dt="2023-04-27T19:23:51.270" v="121"/>
          <ac:picMkLst>
            <pc:docMk/>
            <pc:sldMk cId="968015814" sldId="266"/>
            <ac:picMk id="6" creationId="{4CE09163-A9B8-FF8E-FD06-EEC4F6975574}"/>
          </ac:picMkLst>
        </pc:picChg>
        <pc:picChg chg="add mod ord">
          <ac:chgData name="Nammu Griffiths-Johns (2115602)" userId="S::2115602@student.uwtsd.ac.uk::e0e64719-638c-4541-9147-dcf2c1ecb66c" providerId="AD" clId="Web-{2E0D76F3-2320-E92C-9473-9EDC96AF40EA}" dt="2023-04-27T19:26:13.852" v="131"/>
          <ac:picMkLst>
            <pc:docMk/>
            <pc:sldMk cId="968015814" sldId="266"/>
            <ac:picMk id="8" creationId="{4235A7B8-8B1B-C5D1-3EF0-90B791654923}"/>
          </ac:picMkLst>
        </pc:picChg>
        <pc:picChg chg="add del mod">
          <ac:chgData name="Nammu Griffiths-Johns (2115602)" userId="S::2115602@student.uwtsd.ac.uk::e0e64719-638c-4541-9147-dcf2c1ecb66c" providerId="AD" clId="Web-{2E0D76F3-2320-E92C-9473-9EDC96AF40EA}" dt="2023-04-27T18:57:01.646" v="58"/>
          <ac:picMkLst>
            <pc:docMk/>
            <pc:sldMk cId="968015814" sldId="266"/>
            <ac:picMk id="10" creationId="{D3AB7650-DFEE-ED12-1CEF-4641A055E94A}"/>
          </ac:picMkLst>
        </pc:picChg>
        <pc:picChg chg="add del mod">
          <ac:chgData name="Nammu Griffiths-Johns (2115602)" userId="S::2115602@student.uwtsd.ac.uk::e0e64719-638c-4541-9147-dcf2c1ecb66c" providerId="AD" clId="Web-{2E0D76F3-2320-E92C-9473-9EDC96AF40EA}" dt="2023-04-27T18:58:17.648" v="63"/>
          <ac:picMkLst>
            <pc:docMk/>
            <pc:sldMk cId="968015814" sldId="266"/>
            <ac:picMk id="12" creationId="{3F3041B7-2721-011F-DB7B-753A164E8134}"/>
          </ac:picMkLst>
        </pc:picChg>
        <pc:picChg chg="add mod ord">
          <ac:chgData name="Nammu Griffiths-Johns (2115602)" userId="S::2115602@student.uwtsd.ac.uk::e0e64719-638c-4541-9147-dcf2c1ecb66c" providerId="AD" clId="Web-{2E0D76F3-2320-E92C-9473-9EDC96AF40EA}" dt="2023-04-27T19:26:51.244" v="137" actId="1076"/>
          <ac:picMkLst>
            <pc:docMk/>
            <pc:sldMk cId="968015814" sldId="266"/>
            <ac:picMk id="14" creationId="{6E87B696-82BD-C314-903A-5473FF88512C}"/>
          </ac:picMkLst>
        </pc:picChg>
        <pc:picChg chg="add mod ord">
          <ac:chgData name="Nammu Griffiths-Johns (2115602)" userId="S::2115602@student.uwtsd.ac.uk::e0e64719-638c-4541-9147-dcf2c1ecb66c" providerId="AD" clId="Web-{2E0D76F3-2320-E92C-9473-9EDC96AF40EA}" dt="2023-04-27T19:05:33.301" v="91"/>
          <ac:picMkLst>
            <pc:docMk/>
            <pc:sldMk cId="968015814" sldId="266"/>
            <ac:picMk id="16" creationId="{F18CA0B1-60B1-47B8-C39D-7A92D23FC1A6}"/>
          </ac:picMkLst>
        </pc:picChg>
        <pc:picChg chg="add mod">
          <ac:chgData name="Nammu Griffiths-Johns (2115602)" userId="S::2115602@student.uwtsd.ac.uk::e0e64719-638c-4541-9147-dcf2c1ecb66c" providerId="AD" clId="Web-{2E0D76F3-2320-E92C-9473-9EDC96AF40EA}" dt="2023-04-27T19:09:49.777" v="100" actId="14100"/>
          <ac:picMkLst>
            <pc:docMk/>
            <pc:sldMk cId="968015814" sldId="266"/>
            <ac:picMk id="18" creationId="{6DDA39EC-AA3E-D183-8608-8A2DB8A40C4E}"/>
          </ac:picMkLst>
        </pc:picChg>
        <pc:picChg chg="add del mod">
          <ac:chgData name="Nammu Griffiths-Johns (2115602)" userId="S::2115602@student.uwtsd.ac.uk::e0e64719-638c-4541-9147-dcf2c1ecb66c" providerId="AD" clId="Web-{2E0D76F3-2320-E92C-9473-9EDC96AF40EA}" dt="2023-04-27T19:17:46.213" v="103"/>
          <ac:picMkLst>
            <pc:docMk/>
            <pc:sldMk cId="968015814" sldId="266"/>
            <ac:picMk id="20" creationId="{62764FC2-08DD-CD3E-4A74-16F186FDF8D1}"/>
          </ac:picMkLst>
        </pc:picChg>
        <pc:picChg chg="add del mod">
          <ac:chgData name="Nammu Griffiths-Johns (2115602)" userId="S::2115602@student.uwtsd.ac.uk::e0e64719-638c-4541-9147-dcf2c1ecb66c" providerId="AD" clId="Web-{2E0D76F3-2320-E92C-9473-9EDC96AF40EA}" dt="2023-04-27T19:18:53.183" v="107"/>
          <ac:picMkLst>
            <pc:docMk/>
            <pc:sldMk cId="968015814" sldId="266"/>
            <ac:picMk id="21" creationId="{2F1F3FF3-3ADE-A5D5-5EE1-00C0D49DAFA8}"/>
          </ac:picMkLst>
        </pc:picChg>
        <pc:picChg chg="add mod ord">
          <ac:chgData name="Nammu Griffiths-Johns (2115602)" userId="S::2115602@student.uwtsd.ac.uk::e0e64719-638c-4541-9147-dcf2c1ecb66c" providerId="AD" clId="Web-{2E0D76F3-2320-E92C-9473-9EDC96AF40EA}" dt="2023-04-27T19:25:21.710" v="127"/>
          <ac:picMkLst>
            <pc:docMk/>
            <pc:sldMk cId="968015814" sldId="266"/>
            <ac:picMk id="23" creationId="{34235076-A039-E2D7-8BAE-454B861AE786}"/>
          </ac:picMkLst>
        </pc:picChg>
      </pc:sldChg>
      <pc:sldChg chg="addSp modSp del">
        <pc:chgData name="Nammu Griffiths-Johns (2115602)" userId="S::2115602@student.uwtsd.ac.uk::e0e64719-638c-4541-9147-dcf2c1ecb66c" providerId="AD" clId="Web-{2E0D76F3-2320-E92C-9473-9EDC96AF40EA}" dt="2023-04-27T20:11:16.032" v="396"/>
        <pc:sldMkLst>
          <pc:docMk/>
          <pc:sldMk cId="1241292620" sldId="267"/>
        </pc:sldMkLst>
        <pc:picChg chg="add mod">
          <ac:chgData name="Nammu Griffiths-Johns (2115602)" userId="S::2115602@student.uwtsd.ac.uk::e0e64719-638c-4541-9147-dcf2c1ecb66c" providerId="AD" clId="Web-{2E0D76F3-2320-E92C-9473-9EDC96AF40EA}" dt="2023-04-27T19:18:04.916" v="105" actId="1076"/>
          <ac:picMkLst>
            <pc:docMk/>
            <pc:sldMk cId="1241292620" sldId="267"/>
            <ac:picMk id="5" creationId="{89F3386A-CFCC-19F2-5B68-AB11BFD358BB}"/>
          </ac:picMkLst>
        </pc:picChg>
      </pc:sldChg>
      <pc:sldChg chg="addSp delSp modSp add del replId">
        <pc:chgData name="Nammu Griffiths-Johns (2115602)" userId="S::2115602@student.uwtsd.ac.uk::e0e64719-638c-4541-9147-dcf2c1ecb66c" providerId="AD" clId="Web-{2E0D76F3-2320-E92C-9473-9EDC96AF40EA}" dt="2023-04-27T20:35:56.219" v="421"/>
        <pc:sldMkLst>
          <pc:docMk/>
          <pc:sldMk cId="2979635006" sldId="267"/>
        </pc:sldMkLst>
        <pc:spChg chg="add mod">
          <ac:chgData name="Nammu Griffiths-Johns (2115602)" userId="S::2115602@student.uwtsd.ac.uk::e0e64719-638c-4541-9147-dcf2c1ecb66c" providerId="AD" clId="Web-{2E0D76F3-2320-E92C-9473-9EDC96AF40EA}" dt="2023-04-27T20:33:24.214" v="409"/>
          <ac:spMkLst>
            <pc:docMk/>
            <pc:sldMk cId="2979635006" sldId="267"/>
            <ac:spMk id="6" creationId="{1D532E89-55BE-9EDE-EB9E-4C0E755E17F8}"/>
          </ac:spMkLst>
        </pc:spChg>
        <pc:spChg chg="mod">
          <ac:chgData name="Nammu Griffiths-Johns (2115602)" userId="S::2115602@student.uwtsd.ac.uk::e0e64719-638c-4541-9147-dcf2c1ecb66c" providerId="AD" clId="Web-{2E0D76F3-2320-E92C-9473-9EDC96AF40EA}" dt="2023-04-27T20:33:24.214" v="409"/>
          <ac:spMkLst>
            <pc:docMk/>
            <pc:sldMk cId="2979635006" sldId="267"/>
            <ac:spMk id="17" creationId="{5E7229E8-5A5A-1924-8F98-1E76F5B6D902}"/>
          </ac:spMkLst>
        </pc:spChg>
        <pc:spChg chg="del">
          <ac:chgData name="Nammu Griffiths-Johns (2115602)" userId="S::2115602@student.uwtsd.ac.uk::e0e64719-638c-4541-9147-dcf2c1ecb66c" providerId="AD" clId="Web-{2E0D76F3-2320-E92C-9473-9EDC96AF40EA}" dt="2023-04-27T20:33:24.214" v="409"/>
          <ac:spMkLst>
            <pc:docMk/>
            <pc:sldMk cId="2979635006" sldId="267"/>
            <ac:spMk id="35" creationId="{11564CA4-59C9-4DAC-950E-61D1FA278705}"/>
          </ac:spMkLst>
        </pc:spChg>
        <pc:spChg chg="add">
          <ac:chgData name="Nammu Griffiths-Johns (2115602)" userId="S::2115602@student.uwtsd.ac.uk::e0e64719-638c-4541-9147-dcf2c1ecb66c" providerId="AD" clId="Web-{2E0D76F3-2320-E92C-9473-9EDC96AF40EA}" dt="2023-04-27T20:33:24.214" v="409"/>
          <ac:spMkLst>
            <pc:docMk/>
            <pc:sldMk cId="2979635006" sldId="267"/>
            <ac:spMk id="44" creationId="{B4C4F541-7DD5-4952-9DF7-D56A3314AA09}"/>
          </ac:spMkLst>
        </pc:spChg>
        <pc:grpChg chg="del">
          <ac:chgData name="Nammu Griffiths-Johns (2115602)" userId="S::2115602@student.uwtsd.ac.uk::e0e64719-638c-4541-9147-dcf2c1ecb66c" providerId="AD" clId="Web-{2E0D76F3-2320-E92C-9473-9EDC96AF40EA}" dt="2023-04-27T20:33:24.214" v="409"/>
          <ac:grpSpMkLst>
            <pc:docMk/>
            <pc:sldMk cId="2979635006" sldId="267"/>
            <ac:grpSpMk id="37" creationId="{E74380E0-C298-4F18-9189-C236E8B829D3}"/>
          </ac:grpSpMkLst>
        </pc:grpChg>
        <pc:grpChg chg="add">
          <ac:chgData name="Nammu Griffiths-Johns (2115602)" userId="S::2115602@student.uwtsd.ac.uk::e0e64719-638c-4541-9147-dcf2c1ecb66c" providerId="AD" clId="Web-{2E0D76F3-2320-E92C-9473-9EDC96AF40EA}" dt="2023-04-27T20:33:24.214" v="409"/>
          <ac:grpSpMkLst>
            <pc:docMk/>
            <pc:sldMk cId="2979635006" sldId="267"/>
            <ac:grpSpMk id="46" creationId="{8B08BF21-8D99-46EC-BEE7-9774026D0AB3}"/>
          </ac:grpSpMkLst>
        </pc:grpChg>
        <pc:picChg chg="add del mod">
          <ac:chgData name="Nammu Griffiths-Johns (2115602)" userId="S::2115602@student.uwtsd.ac.uk::e0e64719-638c-4541-9147-dcf2c1ecb66c" providerId="AD" clId="Web-{2E0D76F3-2320-E92C-9473-9EDC96AF40EA}" dt="2023-04-27T20:34:33.294" v="412"/>
          <ac:picMkLst>
            <pc:docMk/>
            <pc:sldMk cId="2979635006" sldId="267"/>
            <ac:picMk id="2" creationId="{5922F69C-425A-C6D6-06B7-0979C29E638F}"/>
          </ac:picMkLst>
        </pc:picChg>
        <pc:picChg chg="del mod ord">
          <ac:chgData name="Nammu Griffiths-Johns (2115602)" userId="S::2115602@student.uwtsd.ac.uk::e0e64719-638c-4541-9147-dcf2c1ecb66c" providerId="AD" clId="Web-{2E0D76F3-2320-E92C-9473-9EDC96AF40EA}" dt="2023-04-27T20:34:52.279" v="415"/>
          <ac:picMkLst>
            <pc:docMk/>
            <pc:sldMk cId="2979635006" sldId="267"/>
            <ac:picMk id="3" creationId="{E745E8EF-043F-B294-20CF-0B3E7488A3CD}"/>
          </ac:picMkLst>
        </pc:picChg>
        <pc:picChg chg="mod ord">
          <ac:chgData name="Nammu Griffiths-Johns (2115602)" userId="S::2115602@student.uwtsd.ac.uk::e0e64719-638c-4541-9147-dcf2c1ecb66c" providerId="AD" clId="Web-{2E0D76F3-2320-E92C-9473-9EDC96AF40EA}" dt="2023-04-27T20:33:24.214" v="409"/>
          <ac:picMkLst>
            <pc:docMk/>
            <pc:sldMk cId="2979635006" sldId="267"/>
            <ac:picMk id="4" creationId="{9D793278-CC51-9AD5-FF36-EFAF04A35713}"/>
          </ac:picMkLst>
        </pc:picChg>
        <pc:picChg chg="mod ord">
          <ac:chgData name="Nammu Griffiths-Johns (2115602)" userId="S::2115602@student.uwtsd.ac.uk::e0e64719-638c-4541-9147-dcf2c1ecb66c" providerId="AD" clId="Web-{2E0D76F3-2320-E92C-9473-9EDC96AF40EA}" dt="2023-04-27T20:33:39.918" v="410" actId="14100"/>
          <ac:picMkLst>
            <pc:docMk/>
            <pc:sldMk cId="2979635006" sldId="267"/>
            <ac:picMk id="5" creationId="{09B658AE-E8DE-F442-79E0-1DD3FA7ECCD1}"/>
          </ac:picMkLst>
        </pc:picChg>
      </pc:sldChg>
    </pc:docChg>
  </pc:docChgLst>
  <pc:docChgLst>
    <pc:chgData name="Nammu Griffiths-Johns (2115602)" userId="S::2115602@student.uwtsd.ac.uk::e0e64719-638c-4541-9147-dcf2c1ecb66c" providerId="AD" clId="Web-{90C3AAE2-6A50-47C3-DCE0-45F7D7E77E24}"/>
    <pc:docChg chg="addSld modSld">
      <pc:chgData name="Nammu Griffiths-Johns (2115602)" userId="S::2115602@student.uwtsd.ac.uk::e0e64719-638c-4541-9147-dcf2c1ecb66c" providerId="AD" clId="Web-{90C3AAE2-6A50-47C3-DCE0-45F7D7E77E24}" dt="2023-04-26T22:25:56.216" v="1467"/>
      <pc:docMkLst>
        <pc:docMk/>
      </pc:docMkLst>
      <pc:sldChg chg="addSp delSp modSp">
        <pc:chgData name="Nammu Griffiths-Johns (2115602)" userId="S::2115602@student.uwtsd.ac.uk::e0e64719-638c-4541-9147-dcf2c1ecb66c" providerId="AD" clId="Web-{90C3AAE2-6A50-47C3-DCE0-45F7D7E77E24}" dt="2023-04-25T15:10:02.019" v="625" actId="20577"/>
        <pc:sldMkLst>
          <pc:docMk/>
          <pc:sldMk cId="3879346322" sldId="256"/>
        </pc:sldMkLst>
        <pc:spChg chg="mod">
          <ac:chgData name="Nammu Griffiths-Johns (2115602)" userId="S::2115602@student.uwtsd.ac.uk::e0e64719-638c-4541-9147-dcf2c1ecb66c" providerId="AD" clId="Web-{90C3AAE2-6A50-47C3-DCE0-45F7D7E77E24}" dt="2023-04-25T11:06:13.610" v="309" actId="1076"/>
          <ac:spMkLst>
            <pc:docMk/>
            <pc:sldMk cId="3879346322" sldId="256"/>
            <ac:spMk id="2" creationId="{00000000-0000-0000-0000-000000000000}"/>
          </ac:spMkLst>
        </pc:spChg>
        <pc:spChg chg="del mod">
          <ac:chgData name="Nammu Griffiths-Johns (2115602)" userId="S::2115602@student.uwtsd.ac.uk::e0e64719-638c-4541-9147-dcf2c1ecb66c" providerId="AD" clId="Web-{90C3AAE2-6A50-47C3-DCE0-45F7D7E77E24}" dt="2023-04-25T11:06:03.110" v="308"/>
          <ac:spMkLst>
            <pc:docMk/>
            <pc:sldMk cId="3879346322" sldId="256"/>
            <ac:spMk id="3" creationId="{00000000-0000-0000-0000-000000000000}"/>
          </ac:spMkLst>
        </pc:spChg>
        <pc:spChg chg="add mod">
          <ac:chgData name="Nammu Griffiths-Johns (2115602)" userId="S::2115602@student.uwtsd.ac.uk::e0e64719-638c-4541-9147-dcf2c1ecb66c" providerId="AD" clId="Web-{90C3AAE2-6A50-47C3-DCE0-45F7D7E77E24}" dt="2023-04-25T15:10:02.019" v="625" actId="20577"/>
          <ac:spMkLst>
            <pc:docMk/>
            <pc:sldMk cId="3879346322" sldId="256"/>
            <ac:spMk id="3" creationId="{05E22F24-D6AF-FF15-F5A2-5CEF3F154717}"/>
          </ac:spMkLst>
        </pc:spChg>
        <pc:spChg chg="add del mod">
          <ac:chgData name="Nammu Griffiths-Johns (2115602)" userId="S::2115602@student.uwtsd.ac.uk::e0e64719-638c-4541-9147-dcf2c1ecb66c" providerId="AD" clId="Web-{90C3AAE2-6A50-47C3-DCE0-45F7D7E77E24}" dt="2023-04-25T11:06:22.080" v="310"/>
          <ac:spMkLst>
            <pc:docMk/>
            <pc:sldMk cId="3879346322" sldId="256"/>
            <ac:spMk id="5" creationId="{973FE228-A99C-98FF-0645-2ABD50A7025C}"/>
          </ac:spMkLst>
        </pc:spChg>
      </pc:sldChg>
      <pc:sldChg chg="addSp delSp modSp">
        <pc:chgData name="Nammu Griffiths-Johns (2115602)" userId="S::2115602@student.uwtsd.ac.uk::e0e64719-638c-4541-9147-dcf2c1ecb66c" providerId="AD" clId="Web-{90C3AAE2-6A50-47C3-DCE0-45F7D7E77E24}" dt="2023-04-25T20:39:34.024" v="977" actId="1076"/>
        <pc:sldMkLst>
          <pc:docMk/>
          <pc:sldMk cId="1962868888" sldId="257"/>
        </pc:sldMkLst>
        <pc:spChg chg="mod">
          <ac:chgData name="Nammu Griffiths-Johns (2115602)" userId="S::2115602@student.uwtsd.ac.uk::e0e64719-638c-4541-9147-dcf2c1ecb66c" providerId="AD" clId="Web-{90C3AAE2-6A50-47C3-DCE0-45F7D7E77E24}" dt="2023-04-25T20:38:52.742" v="975" actId="14100"/>
          <ac:spMkLst>
            <pc:docMk/>
            <pc:sldMk cId="1962868888" sldId="257"/>
            <ac:spMk id="2" creationId="{26F04B49-4C6F-5E68-F6F0-28E7AB174E97}"/>
          </ac:spMkLst>
        </pc:spChg>
        <pc:spChg chg="del mod">
          <ac:chgData name="Nammu Griffiths-Johns (2115602)" userId="S::2115602@student.uwtsd.ac.uk::e0e64719-638c-4541-9147-dcf2c1ecb66c" providerId="AD" clId="Web-{90C3AAE2-6A50-47C3-DCE0-45F7D7E77E24}" dt="2023-04-25T20:37:59.100" v="971"/>
          <ac:spMkLst>
            <pc:docMk/>
            <pc:sldMk cId="1962868888" sldId="257"/>
            <ac:spMk id="3" creationId="{F4804AC8-1099-CC84-2CA2-E58BFD566F87}"/>
          </ac:spMkLst>
        </pc:spChg>
        <pc:spChg chg="mod">
          <ac:chgData name="Nammu Griffiths-Johns (2115602)" userId="S::2115602@student.uwtsd.ac.uk::e0e64719-638c-4541-9147-dcf2c1ecb66c" providerId="AD" clId="Web-{90C3AAE2-6A50-47C3-DCE0-45F7D7E77E24}" dt="2023-04-25T20:39:34.024" v="977" actId="1076"/>
          <ac:spMkLst>
            <pc:docMk/>
            <pc:sldMk cId="1962868888" sldId="257"/>
            <ac:spMk id="8" creationId="{E0DB4E5B-2133-81E7-E476-2F9182BB95C6}"/>
          </ac:spMkLst>
        </pc:spChg>
        <pc:spChg chg="add del mod">
          <ac:chgData name="Nammu Griffiths-Johns (2115602)" userId="S::2115602@student.uwtsd.ac.uk::e0e64719-638c-4541-9147-dcf2c1ecb66c" providerId="AD" clId="Web-{90C3AAE2-6A50-47C3-DCE0-45F7D7E77E24}" dt="2023-04-25T20:38:05.694" v="972"/>
          <ac:spMkLst>
            <pc:docMk/>
            <pc:sldMk cId="1962868888" sldId="257"/>
            <ac:spMk id="9" creationId="{8AB0919A-6414-8F7F-7139-0A72ABD475D6}"/>
          </ac:spMkLst>
        </pc:spChg>
        <pc:picChg chg="mod">
          <ac:chgData name="Nammu Griffiths-Johns (2115602)" userId="S::2115602@student.uwtsd.ac.uk::e0e64719-638c-4541-9147-dcf2c1ecb66c" providerId="AD" clId="Web-{90C3AAE2-6A50-47C3-DCE0-45F7D7E77E24}" dt="2023-04-25T20:39:05.836" v="976" actId="1076"/>
          <ac:picMkLst>
            <pc:docMk/>
            <pc:sldMk cId="1962868888" sldId="257"/>
            <ac:picMk id="7" creationId="{0CB8234D-F6F8-C867-5891-39A405D316C9}"/>
          </ac:picMkLst>
        </pc:picChg>
      </pc:sldChg>
      <pc:sldChg chg="modSp">
        <pc:chgData name="Nammu Griffiths-Johns (2115602)" userId="S::2115602@student.uwtsd.ac.uk::e0e64719-638c-4541-9147-dcf2c1ecb66c" providerId="AD" clId="Web-{90C3AAE2-6A50-47C3-DCE0-45F7D7E77E24}" dt="2023-04-25T20:42:17.966" v="1014" actId="20577"/>
        <pc:sldMkLst>
          <pc:docMk/>
          <pc:sldMk cId="4231602723" sldId="259"/>
        </pc:sldMkLst>
        <pc:spChg chg="mod">
          <ac:chgData name="Nammu Griffiths-Johns (2115602)" userId="S::2115602@student.uwtsd.ac.uk::e0e64719-638c-4541-9147-dcf2c1ecb66c" providerId="AD" clId="Web-{90C3AAE2-6A50-47C3-DCE0-45F7D7E77E24}" dt="2023-04-25T20:42:17.966" v="1014" actId="20577"/>
          <ac:spMkLst>
            <pc:docMk/>
            <pc:sldMk cId="4231602723" sldId="259"/>
            <ac:spMk id="2" creationId="{9E8A7053-12E4-414F-11CA-60FE5031C897}"/>
          </ac:spMkLst>
        </pc:spChg>
        <pc:spChg chg="mod">
          <ac:chgData name="Nammu Griffiths-Johns (2115602)" userId="S::2115602@student.uwtsd.ac.uk::e0e64719-638c-4541-9147-dcf2c1ecb66c" providerId="AD" clId="Web-{90C3AAE2-6A50-47C3-DCE0-45F7D7E77E24}" dt="2023-04-25T20:40:32.213" v="978" actId="20577"/>
          <ac:spMkLst>
            <pc:docMk/>
            <pc:sldMk cId="4231602723" sldId="259"/>
            <ac:spMk id="3" creationId="{BB52BFB5-54C9-0CAB-BD31-27A7DA310344}"/>
          </ac:spMkLst>
        </pc:spChg>
      </pc:sldChg>
      <pc:sldChg chg="modSp new">
        <pc:chgData name="Nammu Griffiths-Johns (2115602)" userId="S::2115602@student.uwtsd.ac.uk::e0e64719-638c-4541-9147-dcf2c1ecb66c" providerId="AD" clId="Web-{90C3AAE2-6A50-47C3-DCE0-45F7D7E77E24}" dt="2023-04-24T19:55:14.816" v="29" actId="1076"/>
        <pc:sldMkLst>
          <pc:docMk/>
          <pc:sldMk cId="101226855" sldId="261"/>
        </pc:sldMkLst>
        <pc:spChg chg="mod">
          <ac:chgData name="Nammu Griffiths-Johns (2115602)" userId="S::2115602@student.uwtsd.ac.uk::e0e64719-638c-4541-9147-dcf2c1ecb66c" providerId="AD" clId="Web-{90C3AAE2-6A50-47C3-DCE0-45F7D7E77E24}" dt="2023-04-24T19:55:14.816" v="29" actId="1076"/>
          <ac:spMkLst>
            <pc:docMk/>
            <pc:sldMk cId="101226855" sldId="261"/>
            <ac:spMk id="2" creationId="{0E6B2FD9-593F-BDA5-D1C5-8B6A58A8BEBD}"/>
          </ac:spMkLst>
        </pc:spChg>
        <pc:spChg chg="mod">
          <ac:chgData name="Nammu Griffiths-Johns (2115602)" userId="S::2115602@student.uwtsd.ac.uk::e0e64719-638c-4541-9147-dcf2c1ecb66c" providerId="AD" clId="Web-{90C3AAE2-6A50-47C3-DCE0-45F7D7E77E24}" dt="2023-04-24T19:54:49.362" v="28" actId="1076"/>
          <ac:spMkLst>
            <pc:docMk/>
            <pc:sldMk cId="101226855" sldId="261"/>
            <ac:spMk id="3" creationId="{BDA164F1-2A9E-73E6-6AFC-57BD9605A635}"/>
          </ac:spMkLst>
        </pc:spChg>
      </pc:sldChg>
      <pc:sldChg chg="modSp new">
        <pc:chgData name="Nammu Griffiths-Johns (2115602)" userId="S::2115602@student.uwtsd.ac.uk::e0e64719-638c-4541-9147-dcf2c1ecb66c" providerId="AD" clId="Web-{90C3AAE2-6A50-47C3-DCE0-45F7D7E77E24}" dt="2023-04-25T20:37:41.209" v="969" actId="20577"/>
        <pc:sldMkLst>
          <pc:docMk/>
          <pc:sldMk cId="1886295423" sldId="262"/>
        </pc:sldMkLst>
        <pc:spChg chg="mod">
          <ac:chgData name="Nammu Griffiths-Johns (2115602)" userId="S::2115602@student.uwtsd.ac.uk::e0e64719-638c-4541-9147-dcf2c1ecb66c" providerId="AD" clId="Web-{90C3AAE2-6A50-47C3-DCE0-45F7D7E77E24}" dt="2023-04-25T20:22:15.197" v="806" actId="20577"/>
          <ac:spMkLst>
            <pc:docMk/>
            <pc:sldMk cId="1886295423" sldId="262"/>
            <ac:spMk id="2" creationId="{5D2AA207-D882-C5EA-69F0-390A2EF6E53D}"/>
          </ac:spMkLst>
        </pc:spChg>
        <pc:spChg chg="mod">
          <ac:chgData name="Nammu Griffiths-Johns (2115602)" userId="S::2115602@student.uwtsd.ac.uk::e0e64719-638c-4541-9147-dcf2c1ecb66c" providerId="AD" clId="Web-{90C3AAE2-6A50-47C3-DCE0-45F7D7E77E24}" dt="2023-04-25T20:37:41.209" v="969" actId="20577"/>
          <ac:spMkLst>
            <pc:docMk/>
            <pc:sldMk cId="1886295423" sldId="262"/>
            <ac:spMk id="3" creationId="{EEC48616-CC5C-F350-8F83-6A72448A40BA}"/>
          </ac:spMkLst>
        </pc:spChg>
      </pc:sldChg>
      <pc:sldChg chg="addSp delSp modSp new mod setBg setClrOvrMap">
        <pc:chgData name="Nammu Griffiths-Johns (2115602)" userId="S::2115602@student.uwtsd.ac.uk::e0e64719-638c-4541-9147-dcf2c1ecb66c" providerId="AD" clId="Web-{90C3AAE2-6A50-47C3-DCE0-45F7D7E77E24}" dt="2023-04-26T22:24:59.104" v="1464" actId="20577"/>
        <pc:sldMkLst>
          <pc:docMk/>
          <pc:sldMk cId="3717586184" sldId="263"/>
        </pc:sldMkLst>
        <pc:spChg chg="mod">
          <ac:chgData name="Nammu Griffiths-Johns (2115602)" userId="S::2115602@student.uwtsd.ac.uk::e0e64719-638c-4541-9147-dcf2c1ecb66c" providerId="AD" clId="Web-{90C3AAE2-6A50-47C3-DCE0-45F7D7E77E24}" dt="2023-04-26T22:24:59.104" v="1464" actId="20577"/>
          <ac:spMkLst>
            <pc:docMk/>
            <pc:sldMk cId="3717586184" sldId="263"/>
            <ac:spMk id="2" creationId="{82CA65BC-547C-03F3-25DF-FB88A4F950B8}"/>
          </ac:spMkLst>
        </pc:spChg>
        <pc:spChg chg="mod ord">
          <ac:chgData name="Nammu Griffiths-Johns (2115602)" userId="S::2115602@student.uwtsd.ac.uk::e0e64719-638c-4541-9147-dcf2c1ecb66c" providerId="AD" clId="Web-{90C3AAE2-6A50-47C3-DCE0-45F7D7E77E24}" dt="2023-04-26T22:23:44.006" v="1463"/>
          <ac:spMkLst>
            <pc:docMk/>
            <pc:sldMk cId="3717586184" sldId="263"/>
            <ac:spMk id="3" creationId="{6C66D0A3-B70C-2414-6612-D7DC6D260A4A}"/>
          </ac:spMkLst>
        </pc:spChg>
        <pc:spChg chg="add del">
          <ac:chgData name="Nammu Griffiths-Johns (2115602)" userId="S::2115602@student.uwtsd.ac.uk::e0e64719-638c-4541-9147-dcf2c1ecb66c" providerId="AD" clId="Web-{90C3AAE2-6A50-47C3-DCE0-45F7D7E77E24}" dt="2023-04-26T22:22:02.845" v="1458"/>
          <ac:spMkLst>
            <pc:docMk/>
            <pc:sldMk cId="3717586184" sldId="263"/>
            <ac:spMk id="6" creationId="{2A0E4E09-FC02-4ADC-951A-3FFA90B6FE39}"/>
          </ac:spMkLst>
        </pc:spChg>
        <pc:spChg chg="add del">
          <ac:chgData name="Nammu Griffiths-Johns (2115602)" userId="S::2115602@student.uwtsd.ac.uk::e0e64719-638c-4541-9147-dcf2c1ecb66c" providerId="AD" clId="Web-{90C3AAE2-6A50-47C3-DCE0-45F7D7E77E24}" dt="2023-04-26T22:22:02.845" v="1458"/>
          <ac:spMkLst>
            <pc:docMk/>
            <pc:sldMk cId="3717586184" sldId="263"/>
            <ac:spMk id="7" creationId="{0060CE1A-A2ED-43AC-857D-05822177FAD1}"/>
          </ac:spMkLst>
        </pc:spChg>
        <pc:spChg chg="add del">
          <ac:chgData name="Nammu Griffiths-Johns (2115602)" userId="S::2115602@student.uwtsd.ac.uk::e0e64719-638c-4541-9147-dcf2c1ecb66c" providerId="AD" clId="Web-{90C3AAE2-6A50-47C3-DCE0-45F7D7E77E24}" dt="2023-04-26T22:21:21.046" v="1454"/>
          <ac:spMkLst>
            <pc:docMk/>
            <pc:sldMk cId="3717586184" sldId="263"/>
            <ac:spMk id="9" creationId="{2A0E4E09-FC02-4ADC-951A-3FFA90B6FE39}"/>
          </ac:spMkLst>
        </pc:spChg>
        <pc:spChg chg="add del">
          <ac:chgData name="Nammu Griffiths-Johns (2115602)" userId="S::2115602@student.uwtsd.ac.uk::e0e64719-638c-4541-9147-dcf2c1ecb66c" providerId="AD" clId="Web-{90C3AAE2-6A50-47C3-DCE0-45F7D7E77E24}" dt="2023-04-26T22:21:21.046" v="1454"/>
          <ac:spMkLst>
            <pc:docMk/>
            <pc:sldMk cId="3717586184" sldId="263"/>
            <ac:spMk id="11" creationId="{9453FF84-60C1-4EA8-B49B-1B8C2D0C589F}"/>
          </ac:spMkLst>
        </pc:spChg>
        <pc:spChg chg="add del">
          <ac:chgData name="Nammu Griffiths-Johns (2115602)" userId="S::2115602@student.uwtsd.ac.uk::e0e64719-638c-4541-9147-dcf2c1ecb66c" providerId="AD" clId="Web-{90C3AAE2-6A50-47C3-DCE0-45F7D7E77E24}" dt="2023-04-26T22:23:44.006" v="1463"/>
          <ac:spMkLst>
            <pc:docMk/>
            <pc:sldMk cId="3717586184" sldId="263"/>
            <ac:spMk id="17" creationId="{3964958D-AF5D-4863-B5FB-83F6B8CB12A0}"/>
          </ac:spMkLst>
        </pc:spChg>
        <pc:spChg chg="add">
          <ac:chgData name="Nammu Griffiths-Johns (2115602)" userId="S::2115602@student.uwtsd.ac.uk::e0e64719-638c-4541-9147-dcf2c1ecb66c" providerId="AD" clId="Web-{90C3AAE2-6A50-47C3-DCE0-45F7D7E77E24}" dt="2023-04-26T22:23:44.006" v="1463"/>
          <ac:spMkLst>
            <pc:docMk/>
            <pc:sldMk cId="3717586184" sldId="263"/>
            <ac:spMk id="24" creationId="{4863AD45-F025-4500-8898-7DE237E4CBC2}"/>
          </ac:spMkLst>
        </pc:spChg>
        <pc:grpChg chg="add del">
          <ac:chgData name="Nammu Griffiths-Johns (2115602)" userId="S::2115602@student.uwtsd.ac.uk::e0e64719-638c-4541-9147-dcf2c1ecb66c" providerId="AD" clId="Web-{90C3AAE2-6A50-47C3-DCE0-45F7D7E77E24}" dt="2023-04-26T22:22:02.845" v="1458"/>
          <ac:grpSpMkLst>
            <pc:docMk/>
            <pc:sldMk cId="3717586184" sldId="263"/>
            <ac:grpSpMk id="13" creationId="{D68B9961-F007-40D1-AF51-61B6DE5106CE}"/>
          </ac:grpSpMkLst>
        </pc:grpChg>
        <pc:grpChg chg="add del">
          <ac:chgData name="Nammu Griffiths-Johns (2115602)" userId="S::2115602@student.uwtsd.ac.uk::e0e64719-638c-4541-9147-dcf2c1ecb66c" providerId="AD" clId="Web-{90C3AAE2-6A50-47C3-DCE0-45F7D7E77E24}" dt="2023-04-26T22:23:44.006" v="1463"/>
          <ac:grpSpMkLst>
            <pc:docMk/>
            <pc:sldMk cId="3717586184" sldId="263"/>
            <ac:grpSpMk id="18" creationId="{11002ACD-3B0C-4885-8754-8A00E926FE4B}"/>
          </ac:grpSpMkLst>
        </pc:grpChg>
        <pc:grpChg chg="add">
          <ac:chgData name="Nammu Griffiths-Johns (2115602)" userId="S::2115602@student.uwtsd.ac.uk::e0e64719-638c-4541-9147-dcf2c1ecb66c" providerId="AD" clId="Web-{90C3AAE2-6A50-47C3-DCE0-45F7D7E77E24}" dt="2023-04-26T22:23:44.006" v="1463"/>
          <ac:grpSpMkLst>
            <pc:docMk/>
            <pc:sldMk cId="3717586184" sldId="263"/>
            <ac:grpSpMk id="26" creationId="{639A5BF8-72C2-43E2-A19E-D54875260B52}"/>
          </ac:grpSpMkLst>
        </pc:grpChg>
        <pc:picChg chg="add mod ord">
          <ac:chgData name="Nammu Griffiths-Johns (2115602)" userId="S::2115602@student.uwtsd.ac.uk::e0e64719-638c-4541-9147-dcf2c1ecb66c" providerId="AD" clId="Web-{90C3AAE2-6A50-47C3-DCE0-45F7D7E77E24}" dt="2023-04-26T22:23:44.006" v="1463"/>
          <ac:picMkLst>
            <pc:docMk/>
            <pc:sldMk cId="3717586184" sldId="263"/>
            <ac:picMk id="4" creationId="{C402A01A-8FCF-7A14-6738-A59E3B4CEE13}"/>
          </ac:picMkLst>
        </pc:picChg>
      </pc:sldChg>
      <pc:sldChg chg="addSp delSp modSp new">
        <pc:chgData name="Nammu Griffiths-Johns (2115602)" userId="S::2115602@student.uwtsd.ac.uk::e0e64719-638c-4541-9147-dcf2c1ecb66c" providerId="AD" clId="Web-{90C3AAE2-6A50-47C3-DCE0-45F7D7E77E24}" dt="2023-04-26T22:23:09.051" v="1462"/>
        <pc:sldMkLst>
          <pc:docMk/>
          <pc:sldMk cId="3640097367" sldId="264"/>
        </pc:sldMkLst>
        <pc:spChg chg="mod">
          <ac:chgData name="Nammu Griffiths-Johns (2115602)" userId="S::2115602@student.uwtsd.ac.uk::e0e64719-638c-4541-9147-dcf2c1ecb66c" providerId="AD" clId="Web-{90C3AAE2-6A50-47C3-DCE0-45F7D7E77E24}" dt="2023-04-25T12:32:19.929" v="429" actId="20577"/>
          <ac:spMkLst>
            <pc:docMk/>
            <pc:sldMk cId="3640097367" sldId="264"/>
            <ac:spMk id="2" creationId="{6FC1629C-0E67-7767-B108-C4670B6333C5}"/>
          </ac:spMkLst>
        </pc:spChg>
        <pc:spChg chg="mod">
          <ac:chgData name="Nammu Griffiths-Johns (2115602)" userId="S::2115602@student.uwtsd.ac.uk::e0e64719-638c-4541-9147-dcf2c1ecb66c" providerId="AD" clId="Web-{90C3AAE2-6A50-47C3-DCE0-45F7D7E77E24}" dt="2023-04-26T22:22:57.957" v="1460" actId="20577"/>
          <ac:spMkLst>
            <pc:docMk/>
            <pc:sldMk cId="3640097367" sldId="264"/>
            <ac:spMk id="3" creationId="{CA34854F-93E4-D390-F319-89A27B2C1594}"/>
          </ac:spMkLst>
        </pc:spChg>
        <pc:picChg chg="add del mod">
          <ac:chgData name="Nammu Griffiths-Johns (2115602)" userId="S::2115602@student.uwtsd.ac.uk::e0e64719-638c-4541-9147-dcf2c1ecb66c" providerId="AD" clId="Web-{90C3AAE2-6A50-47C3-DCE0-45F7D7E77E24}" dt="2023-04-26T22:23:09.051" v="1462"/>
          <ac:picMkLst>
            <pc:docMk/>
            <pc:sldMk cId="3640097367" sldId="264"/>
            <ac:picMk id="4" creationId="{B197BBB9-C6D4-4559-9A2A-6B6911B99A7E}"/>
          </ac:picMkLst>
        </pc:picChg>
      </pc:sldChg>
      <pc:sldChg chg="addSp delSp modSp new mod setBg setClrOvrMap">
        <pc:chgData name="Nammu Griffiths-Johns (2115602)" userId="S::2115602@student.uwtsd.ac.uk::e0e64719-638c-4541-9147-dcf2c1ecb66c" providerId="AD" clId="Web-{90C3AAE2-6A50-47C3-DCE0-45F7D7E77E24}" dt="2023-04-26T22:25:56.216" v="1467"/>
        <pc:sldMkLst>
          <pc:docMk/>
          <pc:sldMk cId="1996682987" sldId="265"/>
        </pc:sldMkLst>
        <pc:spChg chg="add mod">
          <ac:chgData name="Nammu Griffiths-Johns (2115602)" userId="S::2115602@student.uwtsd.ac.uk::e0e64719-638c-4541-9147-dcf2c1ecb66c" providerId="AD" clId="Web-{90C3AAE2-6A50-47C3-DCE0-45F7D7E77E24}" dt="2023-04-26T22:25:28.308" v="1466" actId="20577"/>
          <ac:spMkLst>
            <pc:docMk/>
            <pc:sldMk cId="1996682987" sldId="265"/>
            <ac:spMk id="2" creationId="{100B20D2-BB64-4AB7-F561-870D865205DD}"/>
          </ac:spMkLst>
        </pc:spChg>
        <pc:spChg chg="del">
          <ac:chgData name="Nammu Griffiths-Johns (2115602)" userId="S::2115602@student.uwtsd.ac.uk::e0e64719-638c-4541-9147-dcf2c1ecb66c" providerId="AD" clId="Web-{90C3AAE2-6A50-47C3-DCE0-45F7D7E77E24}" dt="2023-04-25T16:30:41.241" v="760"/>
          <ac:spMkLst>
            <pc:docMk/>
            <pc:sldMk cId="1996682987" sldId="265"/>
            <ac:spMk id="2" creationId="{812925A0-9230-1EEE-B40E-BA342A41977C}"/>
          </ac:spMkLst>
        </pc:spChg>
        <pc:spChg chg="del mod">
          <ac:chgData name="Nammu Griffiths-Johns (2115602)" userId="S::2115602@student.uwtsd.ac.uk::e0e64719-638c-4541-9147-dcf2c1ecb66c" providerId="AD" clId="Web-{90C3AAE2-6A50-47C3-DCE0-45F7D7E77E24}" dt="2023-04-25T16:16:04.255" v="754"/>
          <ac:spMkLst>
            <pc:docMk/>
            <pc:sldMk cId="1996682987" sldId="265"/>
            <ac:spMk id="3" creationId="{182527CE-0F33-EE9B-8928-E45729DA8727}"/>
          </ac:spMkLst>
        </pc:spChg>
        <pc:spChg chg="add mod ord">
          <ac:chgData name="Nammu Griffiths-Johns (2115602)" userId="S::2115602@student.uwtsd.ac.uk::e0e64719-638c-4541-9147-dcf2c1ecb66c" providerId="AD" clId="Web-{90C3AAE2-6A50-47C3-DCE0-45F7D7E77E24}" dt="2023-04-26T22:25:56.216" v="1467"/>
          <ac:spMkLst>
            <pc:docMk/>
            <pc:sldMk cId="1996682987" sldId="265"/>
            <ac:spMk id="5" creationId="{FCEF79FF-84BA-9935-44C4-B5FE8065DE3F}"/>
          </ac:spMkLst>
        </pc:spChg>
        <pc:spChg chg="add del">
          <ac:chgData name="Nammu Griffiths-Johns (2115602)" userId="S::2115602@student.uwtsd.ac.uk::e0e64719-638c-4541-9147-dcf2c1ecb66c" providerId="AD" clId="Web-{90C3AAE2-6A50-47C3-DCE0-45F7D7E77E24}" dt="2023-04-25T20:56:53.745" v="1116"/>
          <ac:spMkLst>
            <pc:docMk/>
            <pc:sldMk cId="1996682987" sldId="265"/>
            <ac:spMk id="10" creationId="{BCE5EFF9-B12A-4A10-94DD-F33EDBCD2707}"/>
          </ac:spMkLst>
        </pc:spChg>
        <pc:spChg chg="add del">
          <ac:chgData name="Nammu Griffiths-Johns (2115602)" userId="S::2115602@student.uwtsd.ac.uk::e0e64719-638c-4541-9147-dcf2c1ecb66c" providerId="AD" clId="Web-{90C3AAE2-6A50-47C3-DCE0-45F7D7E77E24}" dt="2023-04-25T20:56:53.745" v="1116"/>
          <ac:spMkLst>
            <pc:docMk/>
            <pc:sldMk cId="1996682987" sldId="265"/>
            <ac:spMk id="12" creationId="{426EEE46-1E2E-459B-85C5-B12A77BED95B}"/>
          </ac:spMkLst>
        </pc:spChg>
        <pc:spChg chg="add del">
          <ac:chgData name="Nammu Griffiths-Johns (2115602)" userId="S::2115602@student.uwtsd.ac.uk::e0e64719-638c-4541-9147-dcf2c1ecb66c" providerId="AD" clId="Web-{90C3AAE2-6A50-47C3-DCE0-45F7D7E77E24}" dt="2023-04-25T20:57:19.855" v="1118"/>
          <ac:spMkLst>
            <pc:docMk/>
            <pc:sldMk cId="1996682987" sldId="265"/>
            <ac:spMk id="19" creationId="{2A0E4E09-FC02-4ADC-951A-3FFA90B6FE39}"/>
          </ac:spMkLst>
        </pc:spChg>
        <pc:spChg chg="add del">
          <ac:chgData name="Nammu Griffiths-Johns (2115602)" userId="S::2115602@student.uwtsd.ac.uk::e0e64719-638c-4541-9147-dcf2c1ecb66c" providerId="AD" clId="Web-{90C3AAE2-6A50-47C3-DCE0-45F7D7E77E24}" dt="2023-04-25T20:57:19.855" v="1118"/>
          <ac:spMkLst>
            <pc:docMk/>
            <pc:sldMk cId="1996682987" sldId="265"/>
            <ac:spMk id="20" creationId="{F6A67491-8DC4-4A39-8A37-58B2F086343B}"/>
          </ac:spMkLst>
        </pc:spChg>
        <pc:spChg chg="add del">
          <ac:chgData name="Nammu Griffiths-Johns (2115602)" userId="S::2115602@student.uwtsd.ac.uk::e0e64719-638c-4541-9147-dcf2c1ecb66c" providerId="AD" clId="Web-{90C3AAE2-6A50-47C3-DCE0-45F7D7E77E24}" dt="2023-04-25T20:57:19.855" v="1118"/>
          <ac:spMkLst>
            <pc:docMk/>
            <pc:sldMk cId="1996682987" sldId="265"/>
            <ac:spMk id="21" creationId="{9453FF84-60C1-4EA8-B49B-1B8C2D0C589F}"/>
          </ac:spMkLst>
        </pc:spChg>
        <pc:spChg chg="add del">
          <ac:chgData name="Nammu Griffiths-Johns (2115602)" userId="S::2115602@student.uwtsd.ac.uk::e0e64719-638c-4541-9147-dcf2c1ecb66c" providerId="AD" clId="Web-{90C3AAE2-6A50-47C3-DCE0-45F7D7E77E24}" dt="2023-04-26T22:25:56.216" v="1467"/>
          <ac:spMkLst>
            <pc:docMk/>
            <pc:sldMk cId="1996682987" sldId="265"/>
            <ac:spMk id="23" creationId="{BCE5EFF9-B12A-4A10-94DD-F33EDBCD2707}"/>
          </ac:spMkLst>
        </pc:spChg>
        <pc:spChg chg="add del">
          <ac:chgData name="Nammu Griffiths-Johns (2115602)" userId="S::2115602@student.uwtsd.ac.uk::e0e64719-638c-4541-9147-dcf2c1ecb66c" providerId="AD" clId="Web-{90C3AAE2-6A50-47C3-DCE0-45F7D7E77E24}" dt="2023-04-26T22:25:56.216" v="1467"/>
          <ac:spMkLst>
            <pc:docMk/>
            <pc:sldMk cId="1996682987" sldId="265"/>
            <ac:spMk id="24" creationId="{426EEE46-1E2E-459B-85C5-B12A77BED95B}"/>
          </ac:spMkLst>
        </pc:spChg>
        <pc:spChg chg="add">
          <ac:chgData name="Nammu Griffiths-Johns (2115602)" userId="S::2115602@student.uwtsd.ac.uk::e0e64719-638c-4541-9147-dcf2c1ecb66c" providerId="AD" clId="Web-{90C3AAE2-6A50-47C3-DCE0-45F7D7E77E24}" dt="2023-04-26T22:25:56.216" v="1467"/>
          <ac:spMkLst>
            <pc:docMk/>
            <pc:sldMk cId="1996682987" sldId="265"/>
            <ac:spMk id="31" creationId="{484E34F7-E155-426C-A88E-8AEA6CF3F7EC}"/>
          </ac:spMkLst>
        </pc:spChg>
        <pc:grpChg chg="add del">
          <ac:chgData name="Nammu Griffiths-Johns (2115602)" userId="S::2115602@student.uwtsd.ac.uk::e0e64719-638c-4541-9147-dcf2c1ecb66c" providerId="AD" clId="Web-{90C3AAE2-6A50-47C3-DCE0-45F7D7E77E24}" dt="2023-04-25T20:56:53.745" v="1116"/>
          <ac:grpSpMkLst>
            <pc:docMk/>
            <pc:sldMk cId="1996682987" sldId="265"/>
            <ac:grpSpMk id="14" creationId="{BB3C3B5B-B6A2-4C52-831F-3D4FBEF9254F}"/>
          </ac:grpSpMkLst>
        </pc:grpChg>
        <pc:grpChg chg="add del">
          <ac:chgData name="Nammu Griffiths-Johns (2115602)" userId="S::2115602@student.uwtsd.ac.uk::e0e64719-638c-4541-9147-dcf2c1ecb66c" providerId="AD" clId="Web-{90C3AAE2-6A50-47C3-DCE0-45F7D7E77E24}" dt="2023-04-25T20:57:19.855" v="1118"/>
          <ac:grpSpMkLst>
            <pc:docMk/>
            <pc:sldMk cId="1996682987" sldId="265"/>
            <ac:grpSpMk id="16" creationId="{987D9359-6216-4C32-9A60-D601E5582DB3}"/>
          </ac:grpSpMkLst>
        </pc:grpChg>
        <pc:grpChg chg="add del">
          <ac:chgData name="Nammu Griffiths-Johns (2115602)" userId="S::2115602@student.uwtsd.ac.uk::e0e64719-638c-4541-9147-dcf2c1ecb66c" providerId="AD" clId="Web-{90C3AAE2-6A50-47C3-DCE0-45F7D7E77E24}" dt="2023-04-26T22:25:56.216" v="1467"/>
          <ac:grpSpMkLst>
            <pc:docMk/>
            <pc:sldMk cId="1996682987" sldId="265"/>
            <ac:grpSpMk id="25" creationId="{BB3C3B5B-B6A2-4C52-831F-3D4FBEF9254F}"/>
          </ac:grpSpMkLst>
        </pc:grpChg>
        <pc:picChg chg="add del mod ord">
          <ac:chgData name="Nammu Griffiths-Johns (2115602)" userId="S::2115602@student.uwtsd.ac.uk::e0e64719-638c-4541-9147-dcf2c1ecb66c" providerId="AD" clId="Web-{90C3AAE2-6A50-47C3-DCE0-45F7D7E77E24}" dt="2023-04-26T22:20:59.357" v="1451"/>
          <ac:picMkLst>
            <pc:docMk/>
            <pc:sldMk cId="1996682987" sldId="265"/>
            <ac:picMk id="3" creationId="{92CE319B-6B6F-EE4F-D5BC-DCF946C8C42A}"/>
          </ac:picMkLst>
        </pc:picChg>
        <pc:picChg chg="add mod ord">
          <ac:chgData name="Nammu Griffiths-Johns (2115602)" userId="S::2115602@student.uwtsd.ac.uk::e0e64719-638c-4541-9147-dcf2c1ecb66c" providerId="AD" clId="Web-{90C3AAE2-6A50-47C3-DCE0-45F7D7E77E24}" dt="2023-04-26T22:25:56.216" v="1467"/>
          <ac:picMkLst>
            <pc:docMk/>
            <pc:sldMk cId="1996682987" sldId="265"/>
            <ac:picMk id="4" creationId="{51733D85-10D7-0AF1-CD88-AC27DAA05AFC}"/>
          </ac:picMkLst>
        </pc:picChg>
      </pc:sldChg>
      <pc:sldChg chg="modSp new">
        <pc:chgData name="Nammu Griffiths-Johns (2115602)" userId="S::2115602@student.uwtsd.ac.uk::e0e64719-638c-4541-9147-dcf2c1ecb66c" providerId="AD" clId="Web-{90C3AAE2-6A50-47C3-DCE0-45F7D7E77E24}" dt="2023-04-25T20:47:57.834" v="1101" actId="20577"/>
        <pc:sldMkLst>
          <pc:docMk/>
          <pc:sldMk cId="968015814" sldId="266"/>
        </pc:sldMkLst>
        <pc:spChg chg="mod">
          <ac:chgData name="Nammu Griffiths-Johns (2115602)" userId="S::2115602@student.uwtsd.ac.uk::e0e64719-638c-4541-9147-dcf2c1ecb66c" providerId="AD" clId="Web-{90C3AAE2-6A50-47C3-DCE0-45F7D7E77E24}" dt="2023-04-25T20:47:57.834" v="1101" actId="20577"/>
          <ac:spMkLst>
            <pc:docMk/>
            <pc:sldMk cId="968015814" sldId="266"/>
            <ac:spMk id="2" creationId="{31021450-697F-665C-34DE-36FDBBA5F832}"/>
          </ac:spMkLst>
        </pc:spChg>
      </pc:sldChg>
    </pc:docChg>
  </pc:docChgLst>
  <pc:docChgLst>
    <pc:chgData name="Nammu Griffiths-Johns (2115602)" userId="S::2115602@student.uwtsd.ac.uk::e0e64719-638c-4541-9147-dcf2c1ecb66c" providerId="AD" clId="Web-{BEDBC094-D128-6FC2-0672-48FF2E7FF109}"/>
    <pc:docChg chg="addSld delSld modSld sldOrd">
      <pc:chgData name="Nammu Griffiths-Johns (2115602)" userId="S::2115602@student.uwtsd.ac.uk::e0e64719-638c-4541-9147-dcf2c1ecb66c" providerId="AD" clId="Web-{BEDBC094-D128-6FC2-0672-48FF2E7FF109}" dt="2023-04-27T12:10:40.831" v="471" actId="20577"/>
      <pc:docMkLst>
        <pc:docMk/>
      </pc:docMkLst>
      <pc:sldChg chg="delSp modSp del">
        <pc:chgData name="Nammu Griffiths-Johns (2115602)" userId="S::2115602@student.uwtsd.ac.uk::e0e64719-638c-4541-9147-dcf2c1ecb66c" providerId="AD" clId="Web-{BEDBC094-D128-6FC2-0672-48FF2E7FF109}" dt="2023-04-27T09:49:02.449" v="99"/>
        <pc:sldMkLst>
          <pc:docMk/>
          <pc:sldMk cId="1962868888" sldId="257"/>
        </pc:sldMkLst>
        <pc:spChg chg="del">
          <ac:chgData name="Nammu Griffiths-Johns (2115602)" userId="S::2115602@student.uwtsd.ac.uk::e0e64719-638c-4541-9147-dcf2c1ecb66c" providerId="AD" clId="Web-{BEDBC094-D128-6FC2-0672-48FF2E7FF109}" dt="2023-04-27T09:15:01.983" v="4"/>
          <ac:spMkLst>
            <pc:docMk/>
            <pc:sldMk cId="1962868888" sldId="257"/>
            <ac:spMk id="5" creationId="{746DC3BA-4BEF-2747-3847-A6DFE0042979}"/>
          </ac:spMkLst>
        </pc:spChg>
        <pc:spChg chg="mod">
          <ac:chgData name="Nammu Griffiths-Johns (2115602)" userId="S::2115602@student.uwtsd.ac.uk::e0e64719-638c-4541-9147-dcf2c1ecb66c" providerId="AD" clId="Web-{BEDBC094-D128-6FC2-0672-48FF2E7FF109}" dt="2023-04-27T09:47:40.571" v="94" actId="20577"/>
          <ac:spMkLst>
            <pc:docMk/>
            <pc:sldMk cId="1962868888" sldId="257"/>
            <ac:spMk id="8" creationId="{E0DB4E5B-2133-81E7-E476-2F9182BB95C6}"/>
          </ac:spMkLst>
        </pc:spChg>
        <pc:picChg chg="del">
          <ac:chgData name="Nammu Griffiths-Johns (2115602)" userId="S::2115602@student.uwtsd.ac.uk::e0e64719-638c-4541-9147-dcf2c1ecb66c" providerId="AD" clId="Web-{BEDBC094-D128-6FC2-0672-48FF2E7FF109}" dt="2023-04-27T09:15:01.983" v="4"/>
          <ac:picMkLst>
            <pc:docMk/>
            <pc:sldMk cId="1962868888" sldId="257"/>
            <ac:picMk id="4" creationId="{1E1AC67C-FC97-227E-64F5-4AC099DD6A6E}"/>
          </ac:picMkLst>
        </pc:picChg>
        <pc:picChg chg="del">
          <ac:chgData name="Nammu Griffiths-Johns (2115602)" userId="S::2115602@student.uwtsd.ac.uk::e0e64719-638c-4541-9147-dcf2c1ecb66c" providerId="AD" clId="Web-{BEDBC094-D128-6FC2-0672-48FF2E7FF109}" dt="2023-04-27T09:44:51.752" v="80"/>
          <ac:picMkLst>
            <pc:docMk/>
            <pc:sldMk cId="1962868888" sldId="257"/>
            <ac:picMk id="7" creationId="{0CB8234D-F6F8-C867-5891-39A405D316C9}"/>
          </ac:picMkLst>
        </pc:picChg>
      </pc:sldChg>
      <pc:sldChg chg="modSp">
        <pc:chgData name="Nammu Griffiths-Johns (2115602)" userId="S::2115602@student.uwtsd.ac.uk::e0e64719-638c-4541-9147-dcf2c1ecb66c" providerId="AD" clId="Web-{BEDBC094-D128-6FC2-0672-48FF2E7FF109}" dt="2023-04-27T12:10:40.831" v="471" actId="20577"/>
        <pc:sldMkLst>
          <pc:docMk/>
          <pc:sldMk cId="2590350937" sldId="258"/>
        </pc:sldMkLst>
        <pc:spChg chg="mod">
          <ac:chgData name="Nammu Griffiths-Johns (2115602)" userId="S::2115602@student.uwtsd.ac.uk::e0e64719-638c-4541-9147-dcf2c1ecb66c" providerId="AD" clId="Web-{BEDBC094-D128-6FC2-0672-48FF2E7FF109}" dt="2023-04-27T12:10:40.831" v="471" actId="20577"/>
          <ac:spMkLst>
            <pc:docMk/>
            <pc:sldMk cId="2590350937" sldId="258"/>
            <ac:spMk id="3" creationId="{B7C8FCCF-2D7C-55EC-B5AA-A666300662AA}"/>
          </ac:spMkLst>
        </pc:spChg>
      </pc:sldChg>
      <pc:sldChg chg="addSp modSp ord">
        <pc:chgData name="Nammu Griffiths-Johns (2115602)" userId="S::2115602@student.uwtsd.ac.uk::e0e64719-638c-4541-9147-dcf2c1ecb66c" providerId="AD" clId="Web-{BEDBC094-D128-6FC2-0672-48FF2E7FF109}" dt="2023-04-27T11:31:10.757" v="420" actId="1076"/>
        <pc:sldMkLst>
          <pc:docMk/>
          <pc:sldMk cId="4231602723" sldId="259"/>
        </pc:sldMkLst>
        <pc:spChg chg="mod">
          <ac:chgData name="Nammu Griffiths-Johns (2115602)" userId="S::2115602@student.uwtsd.ac.uk::e0e64719-638c-4541-9147-dcf2c1ecb66c" providerId="AD" clId="Web-{BEDBC094-D128-6FC2-0672-48FF2E7FF109}" dt="2023-04-27T10:20:26.658" v="178" actId="20577"/>
          <ac:spMkLst>
            <pc:docMk/>
            <pc:sldMk cId="4231602723" sldId="259"/>
            <ac:spMk id="2" creationId="{9E8A7053-12E4-414F-11CA-60FE5031C897}"/>
          </ac:spMkLst>
        </pc:spChg>
        <pc:spChg chg="add mod">
          <ac:chgData name="Nammu Griffiths-Johns (2115602)" userId="S::2115602@student.uwtsd.ac.uk::e0e64719-638c-4541-9147-dcf2c1ecb66c" providerId="AD" clId="Web-{BEDBC094-D128-6FC2-0672-48FF2E7FF109}" dt="2023-04-27T11:31:10.757" v="420" actId="1076"/>
          <ac:spMkLst>
            <pc:docMk/>
            <pc:sldMk cId="4231602723" sldId="259"/>
            <ac:spMk id="4" creationId="{CC522AA1-CBBA-15A3-15DE-F6C8CE5DF39D}"/>
          </ac:spMkLst>
        </pc:spChg>
      </pc:sldChg>
      <pc:sldChg chg="addSp delSp modSp mod ord setBg setClrOvrMap">
        <pc:chgData name="Nammu Griffiths-Johns (2115602)" userId="S::2115602@student.uwtsd.ac.uk::e0e64719-638c-4541-9147-dcf2c1ecb66c" providerId="AD" clId="Web-{BEDBC094-D128-6FC2-0672-48FF2E7FF109}" dt="2023-04-27T09:39:47.663" v="68" actId="14100"/>
        <pc:sldMkLst>
          <pc:docMk/>
          <pc:sldMk cId="101226855" sldId="261"/>
        </pc:sldMkLst>
        <pc:spChg chg="mod ord">
          <ac:chgData name="Nammu Griffiths-Johns (2115602)" userId="S::2115602@student.uwtsd.ac.uk::e0e64719-638c-4541-9147-dcf2c1ecb66c" providerId="AD" clId="Web-{BEDBC094-D128-6FC2-0672-48FF2E7FF109}" dt="2023-04-27T09:26:24.774" v="41" actId="1076"/>
          <ac:spMkLst>
            <pc:docMk/>
            <pc:sldMk cId="101226855" sldId="261"/>
            <ac:spMk id="2" creationId="{0E6B2FD9-593F-BDA5-D1C5-8B6A58A8BEBD}"/>
          </ac:spMkLst>
        </pc:spChg>
        <pc:spChg chg="mod ord">
          <ac:chgData name="Nammu Griffiths-Johns (2115602)" userId="S::2115602@student.uwtsd.ac.uk::e0e64719-638c-4541-9147-dcf2c1ecb66c" providerId="AD" clId="Web-{BEDBC094-D128-6FC2-0672-48FF2E7FF109}" dt="2023-04-27T09:38:40.973" v="65" actId="20577"/>
          <ac:spMkLst>
            <pc:docMk/>
            <pc:sldMk cId="101226855" sldId="261"/>
            <ac:spMk id="3" creationId="{BDA164F1-2A9E-73E6-6AFC-57BD9605A635}"/>
          </ac:spMkLst>
        </pc:spChg>
        <pc:spChg chg="add del">
          <ac:chgData name="Nammu Griffiths-Johns (2115602)" userId="S::2115602@student.uwtsd.ac.uk::e0e64719-638c-4541-9147-dcf2c1ecb66c" providerId="AD" clId="Web-{BEDBC094-D128-6FC2-0672-48FF2E7FF109}" dt="2023-04-27T09:15:32.625" v="7"/>
          <ac:spMkLst>
            <pc:docMk/>
            <pc:sldMk cId="101226855" sldId="261"/>
            <ac:spMk id="9" creationId="{89C8D586-1ECD-4981-BED2-97336112C0AD}"/>
          </ac:spMkLst>
        </pc:spChg>
        <pc:spChg chg="add del">
          <ac:chgData name="Nammu Griffiths-Johns (2115602)" userId="S::2115602@student.uwtsd.ac.uk::e0e64719-638c-4541-9147-dcf2c1ecb66c" providerId="AD" clId="Web-{BEDBC094-D128-6FC2-0672-48FF2E7FF109}" dt="2023-04-27T09:16:36.580" v="9"/>
          <ac:spMkLst>
            <pc:docMk/>
            <pc:sldMk cId="101226855" sldId="261"/>
            <ac:spMk id="16" creationId="{F79FF99C-BAA9-404F-9C96-6DD456B4F795}"/>
          </ac:spMkLst>
        </pc:spChg>
        <pc:spChg chg="add del">
          <ac:chgData name="Nammu Griffiths-Johns (2115602)" userId="S::2115602@student.uwtsd.ac.uk::e0e64719-638c-4541-9147-dcf2c1ecb66c" providerId="AD" clId="Web-{BEDBC094-D128-6FC2-0672-48FF2E7FF109}" dt="2023-04-27T09:16:36.580" v="9"/>
          <ac:spMkLst>
            <pc:docMk/>
            <pc:sldMk cId="101226855" sldId="261"/>
            <ac:spMk id="17" creationId="{49C44AFD-C72D-4D9C-84C6-73E615CED884}"/>
          </ac:spMkLst>
        </pc:spChg>
        <pc:spChg chg="add del">
          <ac:chgData name="Nammu Griffiths-Johns (2115602)" userId="S::2115602@student.uwtsd.ac.uk::e0e64719-638c-4541-9147-dcf2c1ecb66c" providerId="AD" clId="Web-{BEDBC094-D128-6FC2-0672-48FF2E7FF109}" dt="2023-04-27T09:18:18.694" v="16"/>
          <ac:spMkLst>
            <pc:docMk/>
            <pc:sldMk cId="101226855" sldId="261"/>
            <ac:spMk id="19" creationId="{2A0E4E09-FC02-4ADC-951A-3FFA90B6FE39}"/>
          </ac:spMkLst>
        </pc:spChg>
        <pc:spChg chg="add del">
          <ac:chgData name="Nammu Griffiths-Johns (2115602)" userId="S::2115602@student.uwtsd.ac.uk::e0e64719-638c-4541-9147-dcf2c1ecb66c" providerId="AD" clId="Web-{BEDBC094-D128-6FC2-0672-48FF2E7FF109}" dt="2023-04-27T09:18:18.694" v="16"/>
          <ac:spMkLst>
            <pc:docMk/>
            <pc:sldMk cId="101226855" sldId="261"/>
            <ac:spMk id="20" creationId="{0060CE1A-A2ED-43AC-857D-05822177FAD1}"/>
          </ac:spMkLst>
        </pc:spChg>
        <pc:spChg chg="add del">
          <ac:chgData name="Nammu Griffiths-Johns (2115602)" userId="S::2115602@student.uwtsd.ac.uk::e0e64719-638c-4541-9147-dcf2c1ecb66c" providerId="AD" clId="Web-{BEDBC094-D128-6FC2-0672-48FF2E7FF109}" dt="2023-04-27T09:19:25.759" v="21"/>
          <ac:spMkLst>
            <pc:docMk/>
            <pc:sldMk cId="101226855" sldId="261"/>
            <ac:spMk id="26" creationId="{F79FF99C-BAA9-404F-9C96-6DD456B4F795}"/>
          </ac:spMkLst>
        </pc:spChg>
        <pc:spChg chg="add del">
          <ac:chgData name="Nammu Griffiths-Johns (2115602)" userId="S::2115602@student.uwtsd.ac.uk::e0e64719-638c-4541-9147-dcf2c1ecb66c" providerId="AD" clId="Web-{BEDBC094-D128-6FC2-0672-48FF2E7FF109}" dt="2023-04-27T09:19:25.759" v="21"/>
          <ac:spMkLst>
            <pc:docMk/>
            <pc:sldMk cId="101226855" sldId="261"/>
            <ac:spMk id="28" creationId="{49C44AFD-C72D-4D9C-84C6-73E615CED884}"/>
          </ac:spMkLst>
        </pc:spChg>
        <pc:spChg chg="add del">
          <ac:chgData name="Nammu Griffiths-Johns (2115602)" userId="S::2115602@student.uwtsd.ac.uk::e0e64719-638c-4541-9147-dcf2c1ecb66c" providerId="AD" clId="Web-{BEDBC094-D128-6FC2-0672-48FF2E7FF109}" dt="2023-04-27T09:19:40.353" v="23"/>
          <ac:spMkLst>
            <pc:docMk/>
            <pc:sldMk cId="101226855" sldId="261"/>
            <ac:spMk id="37" creationId="{E009DD9B-5EE2-4C0D-8B2B-351C8C102205}"/>
          </ac:spMkLst>
        </pc:spChg>
        <pc:spChg chg="add del">
          <ac:chgData name="Nammu Griffiths-Johns (2115602)" userId="S::2115602@student.uwtsd.ac.uk::e0e64719-638c-4541-9147-dcf2c1ecb66c" providerId="AD" clId="Web-{BEDBC094-D128-6FC2-0672-48FF2E7FF109}" dt="2023-04-27T09:19:40.353" v="23"/>
          <ac:spMkLst>
            <pc:docMk/>
            <pc:sldMk cId="101226855" sldId="261"/>
            <ac:spMk id="39" creationId="{E720DB99-7745-4E75-9D96-AAB6D55C531E}"/>
          </ac:spMkLst>
        </pc:spChg>
        <pc:spChg chg="add del">
          <ac:chgData name="Nammu Griffiths-Johns (2115602)" userId="S::2115602@student.uwtsd.ac.uk::e0e64719-638c-4541-9147-dcf2c1ecb66c" providerId="AD" clId="Web-{BEDBC094-D128-6FC2-0672-48FF2E7FF109}" dt="2023-04-27T09:19:40.353" v="23"/>
          <ac:spMkLst>
            <pc:docMk/>
            <pc:sldMk cId="101226855" sldId="261"/>
            <ac:spMk id="41" creationId="{D68803C4-E159-4360-B7BB-74205C8F782D}"/>
          </ac:spMkLst>
        </pc:spChg>
        <pc:spChg chg="add del">
          <ac:chgData name="Nammu Griffiths-Johns (2115602)" userId="S::2115602@student.uwtsd.ac.uk::e0e64719-638c-4541-9147-dcf2c1ecb66c" providerId="AD" clId="Web-{BEDBC094-D128-6FC2-0672-48FF2E7FF109}" dt="2023-04-27T09:19:40.353" v="23"/>
          <ac:spMkLst>
            <pc:docMk/>
            <pc:sldMk cId="101226855" sldId="261"/>
            <ac:spMk id="43" creationId="{504B0465-3B07-49BF-BEA7-D81476246293}"/>
          </ac:spMkLst>
        </pc:spChg>
        <pc:spChg chg="add del">
          <ac:chgData name="Nammu Griffiths-Johns (2115602)" userId="S::2115602@student.uwtsd.ac.uk::e0e64719-638c-4541-9147-dcf2c1ecb66c" providerId="AD" clId="Web-{BEDBC094-D128-6FC2-0672-48FF2E7FF109}" dt="2023-04-27T09:19:40.353" v="23"/>
          <ac:spMkLst>
            <pc:docMk/>
            <pc:sldMk cId="101226855" sldId="261"/>
            <ac:spMk id="45" creationId="{49B7FFA5-14CB-4A4F-9BCC-CA3AA5D9D276}"/>
          </ac:spMkLst>
        </pc:spChg>
        <pc:spChg chg="add del">
          <ac:chgData name="Nammu Griffiths-Johns (2115602)" userId="S::2115602@student.uwtsd.ac.uk::e0e64719-638c-4541-9147-dcf2c1ecb66c" providerId="AD" clId="Web-{BEDBC094-D128-6FC2-0672-48FF2E7FF109}" dt="2023-04-27T09:19:40.353" v="23"/>
          <ac:spMkLst>
            <pc:docMk/>
            <pc:sldMk cId="101226855" sldId="261"/>
            <ac:spMk id="47" creationId="{04E48745-7512-4EC2-9E20-9092D12150CA}"/>
          </ac:spMkLst>
        </pc:spChg>
        <pc:spChg chg="add del">
          <ac:chgData name="Nammu Griffiths-Johns (2115602)" userId="S::2115602@student.uwtsd.ac.uk::e0e64719-638c-4541-9147-dcf2c1ecb66c" providerId="AD" clId="Web-{BEDBC094-D128-6FC2-0672-48FF2E7FF109}" dt="2023-04-27T09:24:01.737" v="33"/>
          <ac:spMkLst>
            <pc:docMk/>
            <pc:sldMk cId="101226855" sldId="261"/>
            <ac:spMk id="52" creationId="{362E11DD-B54B-4751-9C17-39DAF9EF46E7}"/>
          </ac:spMkLst>
        </pc:spChg>
        <pc:spChg chg="add del">
          <ac:chgData name="Nammu Griffiths-Johns (2115602)" userId="S::2115602@student.uwtsd.ac.uk::e0e64719-638c-4541-9147-dcf2c1ecb66c" providerId="AD" clId="Web-{BEDBC094-D128-6FC2-0672-48FF2E7FF109}" dt="2023-04-27T09:25:55.320" v="37"/>
          <ac:spMkLst>
            <pc:docMk/>
            <pc:sldMk cId="101226855" sldId="261"/>
            <ac:spMk id="61" creationId="{2A0E4E09-FC02-4ADC-951A-3FFA90B6FE39}"/>
          </ac:spMkLst>
        </pc:spChg>
        <pc:spChg chg="add del">
          <ac:chgData name="Nammu Griffiths-Johns (2115602)" userId="S::2115602@student.uwtsd.ac.uk::e0e64719-638c-4541-9147-dcf2c1ecb66c" providerId="AD" clId="Web-{BEDBC094-D128-6FC2-0672-48FF2E7FF109}" dt="2023-04-27T09:25:55.320" v="37"/>
          <ac:spMkLst>
            <pc:docMk/>
            <pc:sldMk cId="101226855" sldId="261"/>
            <ac:spMk id="63" creationId="{0060CE1A-A2ED-43AC-857D-05822177FAD1}"/>
          </ac:spMkLst>
        </pc:spChg>
        <pc:spChg chg="add">
          <ac:chgData name="Nammu Griffiths-Johns (2115602)" userId="S::2115602@student.uwtsd.ac.uk::e0e64719-638c-4541-9147-dcf2c1ecb66c" providerId="AD" clId="Web-{BEDBC094-D128-6FC2-0672-48FF2E7FF109}" dt="2023-04-27T09:25:55.320" v="37"/>
          <ac:spMkLst>
            <pc:docMk/>
            <pc:sldMk cId="101226855" sldId="261"/>
            <ac:spMk id="72" creationId="{E009DD9B-5EE2-4C0D-8B2B-351C8C102205}"/>
          </ac:spMkLst>
        </pc:spChg>
        <pc:spChg chg="add">
          <ac:chgData name="Nammu Griffiths-Johns (2115602)" userId="S::2115602@student.uwtsd.ac.uk::e0e64719-638c-4541-9147-dcf2c1ecb66c" providerId="AD" clId="Web-{BEDBC094-D128-6FC2-0672-48FF2E7FF109}" dt="2023-04-27T09:25:55.320" v="37"/>
          <ac:spMkLst>
            <pc:docMk/>
            <pc:sldMk cId="101226855" sldId="261"/>
            <ac:spMk id="74" creationId="{E720DB99-7745-4E75-9D96-AAB6D55C531E}"/>
          </ac:spMkLst>
        </pc:spChg>
        <pc:spChg chg="add">
          <ac:chgData name="Nammu Griffiths-Johns (2115602)" userId="S::2115602@student.uwtsd.ac.uk::e0e64719-638c-4541-9147-dcf2c1ecb66c" providerId="AD" clId="Web-{BEDBC094-D128-6FC2-0672-48FF2E7FF109}" dt="2023-04-27T09:25:55.320" v="37"/>
          <ac:spMkLst>
            <pc:docMk/>
            <pc:sldMk cId="101226855" sldId="261"/>
            <ac:spMk id="76" creationId="{D68803C4-E159-4360-B7BB-74205C8F782D}"/>
          </ac:spMkLst>
        </pc:spChg>
        <pc:spChg chg="add">
          <ac:chgData name="Nammu Griffiths-Johns (2115602)" userId="S::2115602@student.uwtsd.ac.uk::e0e64719-638c-4541-9147-dcf2c1ecb66c" providerId="AD" clId="Web-{BEDBC094-D128-6FC2-0672-48FF2E7FF109}" dt="2023-04-27T09:25:55.320" v="37"/>
          <ac:spMkLst>
            <pc:docMk/>
            <pc:sldMk cId="101226855" sldId="261"/>
            <ac:spMk id="78" creationId="{504B0465-3B07-49BF-BEA7-D81476246293}"/>
          </ac:spMkLst>
        </pc:spChg>
        <pc:spChg chg="add">
          <ac:chgData name="Nammu Griffiths-Johns (2115602)" userId="S::2115602@student.uwtsd.ac.uk::e0e64719-638c-4541-9147-dcf2c1ecb66c" providerId="AD" clId="Web-{BEDBC094-D128-6FC2-0672-48FF2E7FF109}" dt="2023-04-27T09:25:55.320" v="37"/>
          <ac:spMkLst>
            <pc:docMk/>
            <pc:sldMk cId="101226855" sldId="261"/>
            <ac:spMk id="80" creationId="{49B7FFA5-14CB-4A4F-9BCC-CA3AA5D9D276}"/>
          </ac:spMkLst>
        </pc:spChg>
        <pc:spChg chg="add">
          <ac:chgData name="Nammu Griffiths-Johns (2115602)" userId="S::2115602@student.uwtsd.ac.uk::e0e64719-638c-4541-9147-dcf2c1ecb66c" providerId="AD" clId="Web-{BEDBC094-D128-6FC2-0672-48FF2E7FF109}" dt="2023-04-27T09:25:55.320" v="37"/>
          <ac:spMkLst>
            <pc:docMk/>
            <pc:sldMk cId="101226855" sldId="261"/>
            <ac:spMk id="82" creationId="{04E48745-7512-4EC2-9E20-9092D12150CA}"/>
          </ac:spMkLst>
        </pc:spChg>
        <pc:grpChg chg="add del">
          <ac:chgData name="Nammu Griffiths-Johns (2115602)" userId="S::2115602@student.uwtsd.ac.uk::e0e64719-638c-4541-9147-dcf2c1ecb66c" providerId="AD" clId="Web-{BEDBC094-D128-6FC2-0672-48FF2E7FF109}" dt="2023-04-27T09:15:32.625" v="7"/>
          <ac:grpSpMkLst>
            <pc:docMk/>
            <pc:sldMk cId="101226855" sldId="261"/>
            <ac:grpSpMk id="11" creationId="{AF001A23-2767-4A31-BD30-56112DE9527E}"/>
          </ac:grpSpMkLst>
        </pc:grpChg>
        <pc:grpChg chg="add del">
          <ac:chgData name="Nammu Griffiths-Johns (2115602)" userId="S::2115602@student.uwtsd.ac.uk::e0e64719-638c-4541-9147-dcf2c1ecb66c" providerId="AD" clId="Web-{BEDBC094-D128-6FC2-0672-48FF2E7FF109}" dt="2023-04-27T09:16:36.580" v="9"/>
          <ac:grpSpMkLst>
            <pc:docMk/>
            <pc:sldMk cId="101226855" sldId="261"/>
            <ac:grpSpMk id="13" creationId="{1D25B14F-36E0-41E8-956F-CABEF1ADD65F}"/>
          </ac:grpSpMkLst>
        </pc:grpChg>
        <pc:grpChg chg="add del">
          <ac:chgData name="Nammu Griffiths-Johns (2115602)" userId="S::2115602@student.uwtsd.ac.uk::e0e64719-638c-4541-9147-dcf2c1ecb66c" providerId="AD" clId="Web-{BEDBC094-D128-6FC2-0672-48FF2E7FF109}" dt="2023-04-27T09:18:18.694" v="16"/>
          <ac:grpSpMkLst>
            <pc:docMk/>
            <pc:sldMk cId="101226855" sldId="261"/>
            <ac:grpSpMk id="21" creationId="{D68B9961-F007-40D1-AF51-61B6DE5106CE}"/>
          </ac:grpSpMkLst>
        </pc:grpChg>
        <pc:grpChg chg="add del">
          <ac:chgData name="Nammu Griffiths-Johns (2115602)" userId="S::2115602@student.uwtsd.ac.uk::e0e64719-638c-4541-9147-dcf2c1ecb66c" providerId="AD" clId="Web-{BEDBC094-D128-6FC2-0672-48FF2E7FF109}" dt="2023-04-27T09:19:25.759" v="21"/>
          <ac:grpSpMkLst>
            <pc:docMk/>
            <pc:sldMk cId="101226855" sldId="261"/>
            <ac:grpSpMk id="30" creationId="{1D25B14F-36E0-41E8-956F-CABEF1ADD65F}"/>
          </ac:grpSpMkLst>
        </pc:grpChg>
        <pc:grpChg chg="add del">
          <ac:chgData name="Nammu Griffiths-Johns (2115602)" userId="S::2115602@student.uwtsd.ac.uk::e0e64719-638c-4541-9147-dcf2c1ecb66c" providerId="AD" clId="Web-{BEDBC094-D128-6FC2-0672-48FF2E7FF109}" dt="2023-04-27T09:24:01.737" v="33"/>
          <ac:grpSpMkLst>
            <pc:docMk/>
            <pc:sldMk cId="101226855" sldId="261"/>
            <ac:grpSpMk id="54" creationId="{B55DE4E1-F219-45A4-96D9-9A86D0E4DBD2}"/>
          </ac:grpSpMkLst>
        </pc:grpChg>
        <pc:grpChg chg="add del">
          <ac:chgData name="Nammu Griffiths-Johns (2115602)" userId="S::2115602@student.uwtsd.ac.uk::e0e64719-638c-4541-9147-dcf2c1ecb66c" providerId="AD" clId="Web-{BEDBC094-D128-6FC2-0672-48FF2E7FF109}" dt="2023-04-27T09:25:55.320" v="37"/>
          <ac:grpSpMkLst>
            <pc:docMk/>
            <pc:sldMk cId="101226855" sldId="261"/>
            <ac:grpSpMk id="65" creationId="{D68B9961-F007-40D1-AF51-61B6DE5106CE}"/>
          </ac:grpSpMkLst>
        </pc:grpChg>
        <pc:picChg chg="add mod ord">
          <ac:chgData name="Nammu Griffiths-Johns (2115602)" userId="S::2115602@student.uwtsd.ac.uk::e0e64719-638c-4541-9147-dcf2c1ecb66c" providerId="AD" clId="Web-{BEDBC094-D128-6FC2-0672-48FF2E7FF109}" dt="2023-04-27T09:39:47.663" v="68" actId="14100"/>
          <ac:picMkLst>
            <pc:docMk/>
            <pc:sldMk cId="101226855" sldId="261"/>
            <ac:picMk id="4" creationId="{31854544-FB7B-0FCC-3FA3-1BABE935D486}"/>
          </ac:picMkLst>
        </pc:picChg>
      </pc:sldChg>
      <pc:sldChg chg="addSp delSp modSp mod setBg setClrOvrMap">
        <pc:chgData name="Nammu Griffiths-Johns (2115602)" userId="S::2115602@student.uwtsd.ac.uk::e0e64719-638c-4541-9147-dcf2c1ecb66c" providerId="AD" clId="Web-{BEDBC094-D128-6FC2-0672-48FF2E7FF109}" dt="2023-04-27T09:44:34.658" v="79"/>
        <pc:sldMkLst>
          <pc:docMk/>
          <pc:sldMk cId="1886295423" sldId="262"/>
        </pc:sldMkLst>
        <pc:spChg chg="mod">
          <ac:chgData name="Nammu Griffiths-Johns (2115602)" userId="S::2115602@student.uwtsd.ac.uk::e0e64719-638c-4541-9147-dcf2c1ecb66c" providerId="AD" clId="Web-{BEDBC094-D128-6FC2-0672-48FF2E7FF109}" dt="2023-04-27T09:44:20.048" v="78"/>
          <ac:spMkLst>
            <pc:docMk/>
            <pc:sldMk cId="1886295423" sldId="262"/>
            <ac:spMk id="2" creationId="{5D2AA207-D882-C5EA-69F0-390A2EF6E53D}"/>
          </ac:spMkLst>
        </pc:spChg>
        <pc:spChg chg="mod">
          <ac:chgData name="Nammu Griffiths-Johns (2115602)" userId="S::2115602@student.uwtsd.ac.uk::e0e64719-638c-4541-9147-dcf2c1ecb66c" providerId="AD" clId="Web-{BEDBC094-D128-6FC2-0672-48FF2E7FF109}" dt="2023-04-27T09:44:20.048" v="78"/>
          <ac:spMkLst>
            <pc:docMk/>
            <pc:sldMk cId="1886295423" sldId="262"/>
            <ac:spMk id="3" creationId="{EEC48616-CC5C-F350-8F83-6A72448A40BA}"/>
          </ac:spMkLst>
        </pc:spChg>
        <pc:spChg chg="add del">
          <ac:chgData name="Nammu Griffiths-Johns (2115602)" userId="S::2115602@student.uwtsd.ac.uk::e0e64719-638c-4541-9147-dcf2c1ecb66c" providerId="AD" clId="Web-{BEDBC094-D128-6FC2-0672-48FF2E7FF109}" dt="2023-04-27T09:44:20.048" v="78"/>
          <ac:spMkLst>
            <pc:docMk/>
            <pc:sldMk cId="1886295423" sldId="262"/>
            <ac:spMk id="9" creationId="{F79FF99C-BAA9-404F-9C96-6DD456B4F795}"/>
          </ac:spMkLst>
        </pc:spChg>
        <pc:spChg chg="add del">
          <ac:chgData name="Nammu Griffiths-Johns (2115602)" userId="S::2115602@student.uwtsd.ac.uk::e0e64719-638c-4541-9147-dcf2c1ecb66c" providerId="AD" clId="Web-{BEDBC094-D128-6FC2-0672-48FF2E7FF109}" dt="2023-04-27T09:44:20.048" v="78"/>
          <ac:spMkLst>
            <pc:docMk/>
            <pc:sldMk cId="1886295423" sldId="262"/>
            <ac:spMk id="11" creationId="{49C44AFD-C72D-4D9C-84C6-73E615CED884}"/>
          </ac:spMkLst>
        </pc:spChg>
        <pc:grpChg chg="add del">
          <ac:chgData name="Nammu Griffiths-Johns (2115602)" userId="S::2115602@student.uwtsd.ac.uk::e0e64719-638c-4541-9147-dcf2c1ecb66c" providerId="AD" clId="Web-{BEDBC094-D128-6FC2-0672-48FF2E7FF109}" dt="2023-04-27T09:44:20.048" v="78"/>
          <ac:grpSpMkLst>
            <pc:docMk/>
            <pc:sldMk cId="1886295423" sldId="262"/>
            <ac:grpSpMk id="13" creationId="{1D25B14F-36E0-41E8-956F-CABEF1ADD65F}"/>
          </ac:grpSpMkLst>
        </pc:grpChg>
        <pc:picChg chg="add del mod ord">
          <ac:chgData name="Nammu Griffiths-Johns (2115602)" userId="S::2115602@student.uwtsd.ac.uk::e0e64719-638c-4541-9147-dcf2c1ecb66c" providerId="AD" clId="Web-{BEDBC094-D128-6FC2-0672-48FF2E7FF109}" dt="2023-04-27T09:44:34.658" v="79"/>
          <ac:picMkLst>
            <pc:docMk/>
            <pc:sldMk cId="1886295423" sldId="262"/>
            <ac:picMk id="4" creationId="{E6711480-3001-7F4A-0160-75968388C60E}"/>
          </ac:picMkLst>
        </pc:picChg>
      </pc:sldChg>
      <pc:sldChg chg="addSp delSp modSp mod setClrOvrMap">
        <pc:chgData name="Nammu Griffiths-Johns (2115602)" userId="S::2115602@student.uwtsd.ac.uk::e0e64719-638c-4541-9147-dcf2c1ecb66c" providerId="AD" clId="Web-{BEDBC094-D128-6FC2-0672-48FF2E7FF109}" dt="2023-04-27T11:41:37.703" v="469" actId="20577"/>
        <pc:sldMkLst>
          <pc:docMk/>
          <pc:sldMk cId="3717586184" sldId="263"/>
        </pc:sldMkLst>
        <pc:spChg chg="mod">
          <ac:chgData name="Nammu Griffiths-Johns (2115602)" userId="S::2115602@student.uwtsd.ac.uk::e0e64719-638c-4541-9147-dcf2c1ecb66c" providerId="AD" clId="Web-{BEDBC094-D128-6FC2-0672-48FF2E7FF109}" dt="2023-04-27T09:45:38.879" v="85"/>
          <ac:spMkLst>
            <pc:docMk/>
            <pc:sldMk cId="3717586184" sldId="263"/>
            <ac:spMk id="2" creationId="{82CA65BC-547C-03F3-25DF-FB88A4F950B8}"/>
          </ac:spMkLst>
        </pc:spChg>
        <pc:spChg chg="mod">
          <ac:chgData name="Nammu Griffiths-Johns (2115602)" userId="S::2115602@student.uwtsd.ac.uk::e0e64719-638c-4541-9147-dcf2c1ecb66c" providerId="AD" clId="Web-{BEDBC094-D128-6FC2-0672-48FF2E7FF109}" dt="2023-04-27T11:41:37.703" v="469" actId="20577"/>
          <ac:spMkLst>
            <pc:docMk/>
            <pc:sldMk cId="3717586184" sldId="263"/>
            <ac:spMk id="3" creationId="{6C66D0A3-B70C-2414-6612-D7DC6D260A4A}"/>
          </ac:spMkLst>
        </pc:spChg>
        <pc:spChg chg="add del">
          <ac:chgData name="Nammu Griffiths-Johns (2115602)" userId="S::2115602@student.uwtsd.ac.uk::e0e64719-638c-4541-9147-dcf2c1ecb66c" providerId="AD" clId="Web-{BEDBC094-D128-6FC2-0672-48FF2E7FF109}" dt="2023-04-27T09:45:38.879" v="85"/>
          <ac:spMkLst>
            <pc:docMk/>
            <pc:sldMk cId="3717586184" sldId="263"/>
            <ac:spMk id="24" creationId="{4863AD45-F025-4500-8898-7DE237E4CBC2}"/>
          </ac:spMkLst>
        </pc:spChg>
        <pc:spChg chg="add del">
          <ac:chgData name="Nammu Griffiths-Johns (2115602)" userId="S::2115602@student.uwtsd.ac.uk::e0e64719-638c-4541-9147-dcf2c1ecb66c" providerId="AD" clId="Web-{BEDBC094-D128-6FC2-0672-48FF2E7FF109}" dt="2023-04-27T09:45:32.566" v="83"/>
          <ac:spMkLst>
            <pc:docMk/>
            <pc:sldMk cId="3717586184" sldId="263"/>
            <ac:spMk id="33" creationId="{F79FF99C-BAA9-404F-9C96-6DD456B4F795}"/>
          </ac:spMkLst>
        </pc:spChg>
        <pc:spChg chg="add del">
          <ac:chgData name="Nammu Griffiths-Johns (2115602)" userId="S::2115602@student.uwtsd.ac.uk::e0e64719-638c-4541-9147-dcf2c1ecb66c" providerId="AD" clId="Web-{BEDBC094-D128-6FC2-0672-48FF2E7FF109}" dt="2023-04-27T09:45:32.566" v="83"/>
          <ac:spMkLst>
            <pc:docMk/>
            <pc:sldMk cId="3717586184" sldId="263"/>
            <ac:spMk id="35" creationId="{49C44AFD-C72D-4D9C-84C6-73E615CED884}"/>
          </ac:spMkLst>
        </pc:spChg>
        <pc:spChg chg="add del">
          <ac:chgData name="Nammu Griffiths-Johns (2115602)" userId="S::2115602@student.uwtsd.ac.uk::e0e64719-638c-4541-9147-dcf2c1ecb66c" providerId="AD" clId="Web-{BEDBC094-D128-6FC2-0672-48FF2E7FF109}" dt="2023-04-27T09:45:38.879" v="85"/>
          <ac:spMkLst>
            <pc:docMk/>
            <pc:sldMk cId="3717586184" sldId="263"/>
            <ac:spMk id="42" creationId="{14452A4A-2853-4001-9BA1-21733333F918}"/>
          </ac:spMkLst>
        </pc:spChg>
        <pc:spChg chg="add del">
          <ac:chgData name="Nammu Griffiths-Johns (2115602)" userId="S::2115602@student.uwtsd.ac.uk::e0e64719-638c-4541-9147-dcf2c1ecb66c" providerId="AD" clId="Web-{BEDBC094-D128-6FC2-0672-48FF2E7FF109}" dt="2023-04-27T09:45:38.879" v="85"/>
          <ac:spMkLst>
            <pc:docMk/>
            <pc:sldMk cId="3717586184" sldId="263"/>
            <ac:spMk id="43" creationId="{7CB9AC1C-79C9-4966-8F90-DBA8A6984C22}"/>
          </ac:spMkLst>
        </pc:spChg>
        <pc:spChg chg="add del">
          <ac:chgData name="Nammu Griffiths-Johns (2115602)" userId="S::2115602@student.uwtsd.ac.uk::e0e64719-638c-4541-9147-dcf2c1ecb66c" providerId="AD" clId="Web-{BEDBC094-D128-6FC2-0672-48FF2E7FF109}" dt="2023-04-27T09:45:38.879" v="85"/>
          <ac:spMkLst>
            <pc:docMk/>
            <pc:sldMk cId="3717586184" sldId="263"/>
            <ac:spMk id="44" creationId="{D7479254-2731-44C5-88FB-BF4A5EF71311}"/>
          </ac:spMkLst>
        </pc:spChg>
        <pc:grpChg chg="add del">
          <ac:chgData name="Nammu Griffiths-Johns (2115602)" userId="S::2115602@student.uwtsd.ac.uk::e0e64719-638c-4541-9147-dcf2c1ecb66c" providerId="AD" clId="Web-{BEDBC094-D128-6FC2-0672-48FF2E7FF109}" dt="2023-04-27T09:45:38.879" v="85"/>
          <ac:grpSpMkLst>
            <pc:docMk/>
            <pc:sldMk cId="3717586184" sldId="263"/>
            <ac:grpSpMk id="26" creationId="{639A5BF8-72C2-43E2-A19E-D54875260B52}"/>
          </ac:grpSpMkLst>
        </pc:grpChg>
        <pc:grpChg chg="add del">
          <ac:chgData name="Nammu Griffiths-Johns (2115602)" userId="S::2115602@student.uwtsd.ac.uk::e0e64719-638c-4541-9147-dcf2c1ecb66c" providerId="AD" clId="Web-{BEDBC094-D128-6FC2-0672-48FF2E7FF109}" dt="2023-04-27T09:45:32.566" v="83"/>
          <ac:grpSpMkLst>
            <pc:docMk/>
            <pc:sldMk cId="3717586184" sldId="263"/>
            <ac:grpSpMk id="37" creationId="{1D25B14F-36E0-41E8-956F-CABEF1ADD65F}"/>
          </ac:grpSpMkLst>
        </pc:grpChg>
        <pc:grpChg chg="add del">
          <ac:chgData name="Nammu Griffiths-Johns (2115602)" userId="S::2115602@student.uwtsd.ac.uk::e0e64719-638c-4541-9147-dcf2c1ecb66c" providerId="AD" clId="Web-{BEDBC094-D128-6FC2-0672-48FF2E7FF109}" dt="2023-04-27T09:45:38.879" v="85"/>
          <ac:grpSpMkLst>
            <pc:docMk/>
            <pc:sldMk cId="3717586184" sldId="263"/>
            <ac:grpSpMk id="39" creationId="{1C0F8264-A19C-4C08-B6EA-A0BC6DEFB707}"/>
          </ac:grpSpMkLst>
        </pc:grpChg>
        <pc:picChg chg="mod ord">
          <ac:chgData name="Nammu Griffiths-Johns (2115602)" userId="S::2115602@student.uwtsd.ac.uk::e0e64719-638c-4541-9147-dcf2c1ecb66c" providerId="AD" clId="Web-{BEDBC094-D128-6FC2-0672-48FF2E7FF109}" dt="2023-04-27T09:45:38.879" v="85"/>
          <ac:picMkLst>
            <pc:docMk/>
            <pc:sldMk cId="3717586184" sldId="263"/>
            <ac:picMk id="4" creationId="{C402A01A-8FCF-7A14-6738-A59E3B4CEE13}"/>
          </ac:picMkLst>
        </pc:picChg>
        <pc:picChg chg="add del mod ord">
          <ac:chgData name="Nammu Griffiths-Johns (2115602)" userId="S::2115602@student.uwtsd.ac.uk::e0e64719-638c-4541-9147-dcf2c1ecb66c" providerId="AD" clId="Web-{BEDBC094-D128-6FC2-0672-48FF2E7FF109}" dt="2023-04-27T09:45:40.879" v="86"/>
          <ac:picMkLst>
            <pc:docMk/>
            <pc:sldMk cId="3717586184" sldId="263"/>
            <ac:picMk id="5" creationId="{5568EDBC-1BC9-72A6-987C-1510551B5124}"/>
          </ac:picMkLst>
        </pc:picChg>
      </pc:sldChg>
      <pc:sldChg chg="modSp">
        <pc:chgData name="Nammu Griffiths-Johns (2115602)" userId="S::2115602@student.uwtsd.ac.uk::e0e64719-638c-4541-9147-dcf2c1ecb66c" providerId="AD" clId="Web-{BEDBC094-D128-6FC2-0672-48FF2E7FF109}" dt="2023-04-27T09:47:56.696" v="98" actId="20577"/>
        <pc:sldMkLst>
          <pc:docMk/>
          <pc:sldMk cId="3640097367" sldId="264"/>
        </pc:sldMkLst>
        <pc:spChg chg="mod">
          <ac:chgData name="Nammu Griffiths-Johns (2115602)" userId="S::2115602@student.uwtsd.ac.uk::e0e64719-638c-4541-9147-dcf2c1ecb66c" providerId="AD" clId="Web-{BEDBC094-D128-6FC2-0672-48FF2E7FF109}" dt="2023-04-27T09:47:56.696" v="98" actId="20577"/>
          <ac:spMkLst>
            <pc:docMk/>
            <pc:sldMk cId="3640097367" sldId="264"/>
            <ac:spMk id="3" creationId="{CA34854F-93E4-D390-F319-89A27B2C1594}"/>
          </ac:spMkLst>
        </pc:spChg>
      </pc:sldChg>
      <pc:sldChg chg="addSp delSp modSp del mod setClrOvrMap">
        <pc:chgData name="Nammu Griffiths-Johns (2115602)" userId="S::2115602@student.uwtsd.ac.uk::e0e64719-638c-4541-9147-dcf2c1ecb66c" providerId="AD" clId="Web-{BEDBC094-D128-6FC2-0672-48FF2E7FF109}" dt="2023-04-27T09:49:24.168" v="102"/>
        <pc:sldMkLst>
          <pc:docMk/>
          <pc:sldMk cId="1996682987" sldId="265"/>
        </pc:sldMkLst>
        <pc:spChg chg="ord">
          <ac:chgData name="Nammu Griffiths-Johns (2115602)" userId="S::2115602@student.uwtsd.ac.uk::e0e64719-638c-4541-9147-dcf2c1ecb66c" providerId="AD" clId="Web-{BEDBC094-D128-6FC2-0672-48FF2E7FF109}" dt="2023-04-27T09:46:27.990" v="88"/>
          <ac:spMkLst>
            <pc:docMk/>
            <pc:sldMk cId="1996682987" sldId="265"/>
            <ac:spMk id="2" creationId="{100B20D2-BB64-4AB7-F561-870D865205DD}"/>
          </ac:spMkLst>
        </pc:spChg>
        <pc:spChg chg="del mod ord">
          <ac:chgData name="Nammu Griffiths-Johns (2115602)" userId="S::2115602@student.uwtsd.ac.uk::e0e64719-638c-4541-9147-dcf2c1ecb66c" providerId="AD" clId="Web-{BEDBC094-D128-6FC2-0672-48FF2E7FF109}" dt="2023-04-27T09:46:27.990" v="88"/>
          <ac:spMkLst>
            <pc:docMk/>
            <pc:sldMk cId="1996682987" sldId="265"/>
            <ac:spMk id="5" creationId="{FCEF79FF-84BA-9935-44C4-B5FE8065DE3F}"/>
          </ac:spMkLst>
        </pc:spChg>
        <pc:spChg chg="add mod">
          <ac:chgData name="Nammu Griffiths-Johns (2115602)" userId="S::2115602@student.uwtsd.ac.uk::e0e64719-638c-4541-9147-dcf2c1ecb66c" providerId="AD" clId="Web-{BEDBC094-D128-6FC2-0672-48FF2E7FF109}" dt="2023-04-27T09:46:34.865" v="89" actId="20577"/>
          <ac:spMkLst>
            <pc:docMk/>
            <pc:sldMk cId="1996682987" sldId="265"/>
            <ac:spMk id="6" creationId="{2676712D-DC4A-FCF3-7057-2A8850AFF5A4}"/>
          </ac:spMkLst>
        </pc:spChg>
        <pc:spChg chg="del">
          <ac:chgData name="Nammu Griffiths-Johns (2115602)" userId="S::2115602@student.uwtsd.ac.uk::e0e64719-638c-4541-9147-dcf2c1ecb66c" providerId="AD" clId="Web-{BEDBC094-D128-6FC2-0672-48FF2E7FF109}" dt="2023-04-27T09:09:05.642" v="0"/>
          <ac:spMkLst>
            <pc:docMk/>
            <pc:sldMk cId="1996682987" sldId="265"/>
            <ac:spMk id="31" creationId="{484E34F7-E155-426C-A88E-8AEA6CF3F7EC}"/>
          </ac:spMkLst>
        </pc:spChg>
        <pc:spChg chg="add del">
          <ac:chgData name="Nammu Griffiths-Johns (2115602)" userId="S::2115602@student.uwtsd.ac.uk::e0e64719-638c-4541-9147-dcf2c1ecb66c" providerId="AD" clId="Web-{BEDBC094-D128-6FC2-0672-48FF2E7FF109}" dt="2023-04-27T09:46:27.990" v="88"/>
          <ac:spMkLst>
            <pc:docMk/>
            <pc:sldMk cId="1996682987" sldId="265"/>
            <ac:spMk id="36" creationId="{F79FF99C-BAA9-404F-9C96-6DD456B4F795}"/>
          </ac:spMkLst>
        </pc:spChg>
        <pc:spChg chg="add del">
          <ac:chgData name="Nammu Griffiths-Johns (2115602)" userId="S::2115602@student.uwtsd.ac.uk::e0e64719-638c-4541-9147-dcf2c1ecb66c" providerId="AD" clId="Web-{BEDBC094-D128-6FC2-0672-48FF2E7FF109}" dt="2023-04-27T09:46:27.990" v="88"/>
          <ac:spMkLst>
            <pc:docMk/>
            <pc:sldMk cId="1996682987" sldId="265"/>
            <ac:spMk id="38" creationId="{49C44AFD-C72D-4D9C-84C6-73E615CED884}"/>
          </ac:spMkLst>
        </pc:spChg>
        <pc:spChg chg="add">
          <ac:chgData name="Nammu Griffiths-Johns (2115602)" userId="S::2115602@student.uwtsd.ac.uk::e0e64719-638c-4541-9147-dcf2c1ecb66c" providerId="AD" clId="Web-{BEDBC094-D128-6FC2-0672-48FF2E7FF109}" dt="2023-04-27T09:46:27.990" v="88"/>
          <ac:spMkLst>
            <pc:docMk/>
            <pc:sldMk cId="1996682987" sldId="265"/>
            <ac:spMk id="47" creationId="{E009DD9B-5EE2-4C0D-8B2B-351C8C102205}"/>
          </ac:spMkLst>
        </pc:spChg>
        <pc:spChg chg="add">
          <ac:chgData name="Nammu Griffiths-Johns (2115602)" userId="S::2115602@student.uwtsd.ac.uk::e0e64719-638c-4541-9147-dcf2c1ecb66c" providerId="AD" clId="Web-{BEDBC094-D128-6FC2-0672-48FF2E7FF109}" dt="2023-04-27T09:46:27.990" v="88"/>
          <ac:spMkLst>
            <pc:docMk/>
            <pc:sldMk cId="1996682987" sldId="265"/>
            <ac:spMk id="49" creationId="{E720DB99-7745-4E75-9D96-AAB6D55C531E}"/>
          </ac:spMkLst>
        </pc:spChg>
        <pc:spChg chg="add">
          <ac:chgData name="Nammu Griffiths-Johns (2115602)" userId="S::2115602@student.uwtsd.ac.uk::e0e64719-638c-4541-9147-dcf2c1ecb66c" providerId="AD" clId="Web-{BEDBC094-D128-6FC2-0672-48FF2E7FF109}" dt="2023-04-27T09:46:27.990" v="88"/>
          <ac:spMkLst>
            <pc:docMk/>
            <pc:sldMk cId="1996682987" sldId="265"/>
            <ac:spMk id="51" creationId="{D68803C4-E159-4360-B7BB-74205C8F782D}"/>
          </ac:spMkLst>
        </pc:spChg>
        <pc:spChg chg="add">
          <ac:chgData name="Nammu Griffiths-Johns (2115602)" userId="S::2115602@student.uwtsd.ac.uk::e0e64719-638c-4541-9147-dcf2c1ecb66c" providerId="AD" clId="Web-{BEDBC094-D128-6FC2-0672-48FF2E7FF109}" dt="2023-04-27T09:46:27.990" v="88"/>
          <ac:spMkLst>
            <pc:docMk/>
            <pc:sldMk cId="1996682987" sldId="265"/>
            <ac:spMk id="53" creationId="{504B0465-3B07-49BF-BEA7-D81476246293}"/>
          </ac:spMkLst>
        </pc:spChg>
        <pc:spChg chg="add">
          <ac:chgData name="Nammu Griffiths-Johns (2115602)" userId="S::2115602@student.uwtsd.ac.uk::e0e64719-638c-4541-9147-dcf2c1ecb66c" providerId="AD" clId="Web-{BEDBC094-D128-6FC2-0672-48FF2E7FF109}" dt="2023-04-27T09:46:27.990" v="88"/>
          <ac:spMkLst>
            <pc:docMk/>
            <pc:sldMk cId="1996682987" sldId="265"/>
            <ac:spMk id="55" creationId="{49B7FFA5-14CB-4A4F-9BCC-CA3AA5D9D276}"/>
          </ac:spMkLst>
        </pc:spChg>
        <pc:spChg chg="add">
          <ac:chgData name="Nammu Griffiths-Johns (2115602)" userId="S::2115602@student.uwtsd.ac.uk::e0e64719-638c-4541-9147-dcf2c1ecb66c" providerId="AD" clId="Web-{BEDBC094-D128-6FC2-0672-48FF2E7FF109}" dt="2023-04-27T09:46:27.990" v="88"/>
          <ac:spMkLst>
            <pc:docMk/>
            <pc:sldMk cId="1996682987" sldId="265"/>
            <ac:spMk id="57" creationId="{04E48745-7512-4EC2-9E20-9092D12150CA}"/>
          </ac:spMkLst>
        </pc:spChg>
        <pc:grpChg chg="add del">
          <ac:chgData name="Nammu Griffiths-Johns (2115602)" userId="S::2115602@student.uwtsd.ac.uk::e0e64719-638c-4541-9147-dcf2c1ecb66c" providerId="AD" clId="Web-{BEDBC094-D128-6FC2-0672-48FF2E7FF109}" dt="2023-04-27T09:46:27.990" v="88"/>
          <ac:grpSpMkLst>
            <pc:docMk/>
            <pc:sldMk cId="1996682987" sldId="265"/>
            <ac:grpSpMk id="40" creationId="{1D25B14F-36E0-41E8-956F-CABEF1ADD65F}"/>
          </ac:grpSpMkLst>
        </pc:grpChg>
        <pc:picChg chg="del mod">
          <ac:chgData name="Nammu Griffiths-Johns (2115602)" userId="S::2115602@student.uwtsd.ac.uk::e0e64719-638c-4541-9147-dcf2c1ecb66c" providerId="AD" clId="Web-{BEDBC094-D128-6FC2-0672-48FF2E7FF109}" dt="2023-04-27T09:41:01.978" v="73"/>
          <ac:picMkLst>
            <pc:docMk/>
            <pc:sldMk cId="1996682987" sldId="265"/>
            <ac:picMk id="4" creationId="{51733D85-10D7-0AF1-CD88-AC27DAA05AFC}"/>
          </ac:picMkLst>
        </pc:picChg>
      </pc:sldChg>
      <pc:sldChg chg="addSp delSp modSp mod setBg setClrOvrMap">
        <pc:chgData name="Nammu Griffiths-Johns (2115602)" userId="S::2115602@student.uwtsd.ac.uk::e0e64719-638c-4541-9147-dcf2c1ecb66c" providerId="AD" clId="Web-{BEDBC094-D128-6FC2-0672-48FF2E7FF109}" dt="2023-04-27T09:41:28.541" v="75"/>
        <pc:sldMkLst>
          <pc:docMk/>
          <pc:sldMk cId="968015814" sldId="266"/>
        </pc:sldMkLst>
        <pc:spChg chg="mod ord">
          <ac:chgData name="Nammu Griffiths-Johns (2115602)" userId="S::2115602@student.uwtsd.ac.uk::e0e64719-638c-4541-9147-dcf2c1ecb66c" providerId="AD" clId="Web-{BEDBC094-D128-6FC2-0672-48FF2E7FF109}" dt="2023-04-27T09:41:28.541" v="75"/>
          <ac:spMkLst>
            <pc:docMk/>
            <pc:sldMk cId="968015814" sldId="266"/>
            <ac:spMk id="2" creationId="{31021450-697F-665C-34DE-36FDBBA5F832}"/>
          </ac:spMkLst>
        </pc:spChg>
        <pc:spChg chg="del mod">
          <ac:chgData name="Nammu Griffiths-Johns (2115602)" userId="S::2115602@student.uwtsd.ac.uk::e0e64719-638c-4541-9147-dcf2c1ecb66c" providerId="AD" clId="Web-{BEDBC094-D128-6FC2-0672-48FF2E7FF109}" dt="2023-04-27T09:41:07.681" v="74"/>
          <ac:spMkLst>
            <pc:docMk/>
            <pc:sldMk cId="968015814" sldId="266"/>
            <ac:spMk id="3" creationId="{D2D5F4B5-D2CB-1753-3B3B-D2752F14E71C}"/>
          </ac:spMkLst>
        </pc:spChg>
        <pc:spChg chg="add del">
          <ac:chgData name="Nammu Griffiths-Johns (2115602)" userId="S::2115602@student.uwtsd.ac.uk::e0e64719-638c-4541-9147-dcf2c1ecb66c" providerId="AD" clId="Web-{BEDBC094-D128-6FC2-0672-48FF2E7FF109}" dt="2023-04-27T09:41:28.541" v="75"/>
          <ac:spMkLst>
            <pc:docMk/>
            <pc:sldMk cId="968015814" sldId="266"/>
            <ac:spMk id="9" creationId="{F79FF99C-BAA9-404F-9C96-6DD456B4F795}"/>
          </ac:spMkLst>
        </pc:spChg>
        <pc:spChg chg="add del">
          <ac:chgData name="Nammu Griffiths-Johns (2115602)" userId="S::2115602@student.uwtsd.ac.uk::e0e64719-638c-4541-9147-dcf2c1ecb66c" providerId="AD" clId="Web-{BEDBC094-D128-6FC2-0672-48FF2E7FF109}" dt="2023-04-27T09:41:28.541" v="75"/>
          <ac:spMkLst>
            <pc:docMk/>
            <pc:sldMk cId="968015814" sldId="266"/>
            <ac:spMk id="11" creationId="{49C44AFD-C72D-4D9C-84C6-73E615CED884}"/>
          </ac:spMkLst>
        </pc:spChg>
        <pc:spChg chg="add">
          <ac:chgData name="Nammu Griffiths-Johns (2115602)" userId="S::2115602@student.uwtsd.ac.uk::e0e64719-638c-4541-9147-dcf2c1ecb66c" providerId="AD" clId="Web-{BEDBC094-D128-6FC2-0672-48FF2E7FF109}" dt="2023-04-27T09:41:28.541" v="75"/>
          <ac:spMkLst>
            <pc:docMk/>
            <pc:sldMk cId="968015814" sldId="266"/>
            <ac:spMk id="19" creationId="{867EC961-75E4-8887-E0A3-67A2912BE87E}"/>
          </ac:spMkLst>
        </pc:spChg>
        <pc:spChg chg="add">
          <ac:chgData name="Nammu Griffiths-Johns (2115602)" userId="S::2115602@student.uwtsd.ac.uk::e0e64719-638c-4541-9147-dcf2c1ecb66c" providerId="AD" clId="Web-{BEDBC094-D128-6FC2-0672-48FF2E7FF109}" dt="2023-04-27T09:41:28.541" v="75"/>
          <ac:spMkLst>
            <pc:docMk/>
            <pc:sldMk cId="968015814" sldId="266"/>
            <ac:spMk id="22" creationId="{BCE5EFF9-B12A-4A10-94DD-F33EDBCD2707}"/>
          </ac:spMkLst>
        </pc:spChg>
        <pc:spChg chg="add">
          <ac:chgData name="Nammu Griffiths-Johns (2115602)" userId="S::2115602@student.uwtsd.ac.uk::e0e64719-638c-4541-9147-dcf2c1ecb66c" providerId="AD" clId="Web-{BEDBC094-D128-6FC2-0672-48FF2E7FF109}" dt="2023-04-27T09:41:28.541" v="75"/>
          <ac:spMkLst>
            <pc:docMk/>
            <pc:sldMk cId="968015814" sldId="266"/>
            <ac:spMk id="24" creationId="{426EEE46-1E2E-459B-85C5-B12A77BED95B}"/>
          </ac:spMkLst>
        </pc:spChg>
        <pc:grpChg chg="add del">
          <ac:chgData name="Nammu Griffiths-Johns (2115602)" userId="S::2115602@student.uwtsd.ac.uk::e0e64719-638c-4541-9147-dcf2c1ecb66c" providerId="AD" clId="Web-{BEDBC094-D128-6FC2-0672-48FF2E7FF109}" dt="2023-04-27T09:41:28.541" v="75"/>
          <ac:grpSpMkLst>
            <pc:docMk/>
            <pc:sldMk cId="968015814" sldId="266"/>
            <ac:grpSpMk id="13" creationId="{1D25B14F-36E0-41E8-956F-CABEF1ADD65F}"/>
          </ac:grpSpMkLst>
        </pc:grpChg>
        <pc:grpChg chg="add">
          <ac:chgData name="Nammu Griffiths-Johns (2115602)" userId="S::2115602@student.uwtsd.ac.uk::e0e64719-638c-4541-9147-dcf2c1ecb66c" providerId="AD" clId="Web-{BEDBC094-D128-6FC2-0672-48FF2E7FF109}" dt="2023-04-27T09:41:28.541" v="75"/>
          <ac:grpSpMkLst>
            <pc:docMk/>
            <pc:sldMk cId="968015814" sldId="266"/>
            <ac:grpSpMk id="26" creationId="{BB3C3B5B-B6A2-4C52-831F-3D4FBEF9254F}"/>
          </ac:grpSpMkLst>
        </pc:grpChg>
        <pc:picChg chg="add mod ord">
          <ac:chgData name="Nammu Griffiths-Johns (2115602)" userId="S::2115602@student.uwtsd.ac.uk::e0e64719-638c-4541-9147-dcf2c1ecb66c" providerId="AD" clId="Web-{BEDBC094-D128-6FC2-0672-48FF2E7FF109}" dt="2023-04-27T09:41:28.541" v="75"/>
          <ac:picMkLst>
            <pc:docMk/>
            <pc:sldMk cId="968015814" sldId="266"/>
            <ac:picMk id="4" creationId="{B213275E-8543-C3C3-D7DC-045AEE42F044}"/>
          </ac:picMkLst>
        </pc:picChg>
        <pc:picChg chg="add mod">
          <ac:chgData name="Nammu Griffiths-Johns (2115602)" userId="S::2115602@student.uwtsd.ac.uk::e0e64719-638c-4541-9147-dcf2c1ecb66c" providerId="AD" clId="Web-{BEDBC094-D128-6FC2-0672-48FF2E7FF109}" dt="2023-04-27T09:41:28.541" v="75"/>
          <ac:picMkLst>
            <pc:docMk/>
            <pc:sldMk cId="968015814" sldId="266"/>
            <ac:picMk id="5" creationId="{62C5B938-5830-3515-BE9F-B9E8431898D4}"/>
          </ac:picMkLst>
        </pc:picChg>
      </pc:sldChg>
      <pc:sldChg chg="addSp modSp new ord">
        <pc:chgData name="Nammu Griffiths-Johns (2115602)" userId="S::2115602@student.uwtsd.ac.uk::e0e64719-638c-4541-9147-dcf2c1ecb66c" providerId="AD" clId="Web-{BEDBC094-D128-6FC2-0672-48FF2E7FF109}" dt="2023-04-27T09:29:08.530" v="51"/>
        <pc:sldMkLst>
          <pc:docMk/>
          <pc:sldMk cId="1241292620" sldId="267"/>
        </pc:sldMkLst>
        <pc:spChg chg="mod">
          <ac:chgData name="Nammu Griffiths-Johns (2115602)" userId="S::2115602@student.uwtsd.ac.uk::e0e64719-638c-4541-9147-dcf2c1ecb66c" providerId="AD" clId="Web-{BEDBC094-D128-6FC2-0672-48FF2E7FF109}" dt="2023-04-27T09:23:21.080" v="31" actId="20577"/>
          <ac:spMkLst>
            <pc:docMk/>
            <pc:sldMk cId="1241292620" sldId="267"/>
            <ac:spMk id="3" creationId="{42B54FDD-4E23-FC06-FBA1-F1A1FA3808B9}"/>
          </ac:spMkLst>
        </pc:spChg>
        <pc:spChg chg="add mod">
          <ac:chgData name="Nammu Griffiths-Johns (2115602)" userId="S::2115602@student.uwtsd.ac.uk::e0e64719-638c-4541-9147-dcf2c1ecb66c" providerId="AD" clId="Web-{BEDBC094-D128-6FC2-0672-48FF2E7FF109}" dt="2023-04-27T09:29:08.530" v="51"/>
          <ac:spMkLst>
            <pc:docMk/>
            <pc:sldMk cId="1241292620" sldId="267"/>
            <ac:spMk id="4" creationId="{F6B8EBE4-D98B-BDF8-DB90-1C094EE62D5F}"/>
          </ac:spMkLst>
        </pc:spChg>
      </pc:sldChg>
    </pc:docChg>
  </pc:docChgLst>
  <pc:docChgLst>
    <pc:chgData name="Nammu Griffiths-Johns (2115602)" userId="S::2115602@student.uwtsd.ac.uk::e0e64719-638c-4541-9147-dcf2c1ecb66c" providerId="AD" clId="Web-{7F7819D8-5255-9917-9E7F-792513A27B1C}"/>
    <pc:docChg chg="modSld">
      <pc:chgData name="Nammu Griffiths-Johns (2115602)" userId="S::2115602@student.uwtsd.ac.uk::e0e64719-638c-4541-9147-dcf2c1ecb66c" providerId="AD" clId="Web-{7F7819D8-5255-9917-9E7F-792513A27B1C}" dt="2023-04-27T16:56:50.404" v="77" actId="20577"/>
      <pc:docMkLst>
        <pc:docMk/>
      </pc:docMkLst>
      <pc:sldChg chg="modSp">
        <pc:chgData name="Nammu Griffiths-Johns (2115602)" userId="S::2115602@student.uwtsd.ac.uk::e0e64719-638c-4541-9147-dcf2c1ecb66c" providerId="AD" clId="Web-{7F7819D8-5255-9917-9E7F-792513A27B1C}" dt="2023-04-27T12:30:30.866" v="46" actId="20577"/>
        <pc:sldMkLst>
          <pc:docMk/>
          <pc:sldMk cId="4231602723" sldId="259"/>
        </pc:sldMkLst>
        <pc:spChg chg="mod">
          <ac:chgData name="Nammu Griffiths-Johns (2115602)" userId="S::2115602@student.uwtsd.ac.uk::e0e64719-638c-4541-9147-dcf2c1ecb66c" providerId="AD" clId="Web-{7F7819D8-5255-9917-9E7F-792513A27B1C}" dt="2023-04-27T12:24:44.495" v="13" actId="20577"/>
          <ac:spMkLst>
            <pc:docMk/>
            <pc:sldMk cId="4231602723" sldId="259"/>
            <ac:spMk id="2" creationId="{9E8A7053-12E4-414F-11CA-60FE5031C897}"/>
          </ac:spMkLst>
        </pc:spChg>
        <pc:spChg chg="mod">
          <ac:chgData name="Nammu Griffiths-Johns (2115602)" userId="S::2115602@student.uwtsd.ac.uk::e0e64719-638c-4541-9147-dcf2c1ecb66c" providerId="AD" clId="Web-{7F7819D8-5255-9917-9E7F-792513A27B1C}" dt="2023-04-27T12:30:30.866" v="46" actId="20577"/>
          <ac:spMkLst>
            <pc:docMk/>
            <pc:sldMk cId="4231602723" sldId="259"/>
            <ac:spMk id="4" creationId="{CC522AA1-CBBA-15A3-15DE-F6C8CE5DF39D}"/>
          </ac:spMkLst>
        </pc:spChg>
      </pc:sldChg>
      <pc:sldChg chg="modSp">
        <pc:chgData name="Nammu Griffiths-Johns (2115602)" userId="S::2115602@student.uwtsd.ac.uk::e0e64719-638c-4541-9147-dcf2c1ecb66c" providerId="AD" clId="Web-{7F7819D8-5255-9917-9E7F-792513A27B1C}" dt="2023-04-27T16:41:28.820" v="48" actId="20577"/>
        <pc:sldMkLst>
          <pc:docMk/>
          <pc:sldMk cId="101226855" sldId="261"/>
        </pc:sldMkLst>
        <pc:spChg chg="mod">
          <ac:chgData name="Nammu Griffiths-Johns (2115602)" userId="S::2115602@student.uwtsd.ac.uk::e0e64719-638c-4541-9147-dcf2c1ecb66c" providerId="AD" clId="Web-{7F7819D8-5255-9917-9E7F-792513A27B1C}" dt="2023-04-27T16:41:28.820" v="48" actId="20577"/>
          <ac:spMkLst>
            <pc:docMk/>
            <pc:sldMk cId="101226855" sldId="261"/>
            <ac:spMk id="3" creationId="{BDA164F1-2A9E-73E6-6AFC-57BD9605A635}"/>
          </ac:spMkLst>
        </pc:spChg>
      </pc:sldChg>
      <pc:sldChg chg="modSp">
        <pc:chgData name="Nammu Griffiths-Johns (2115602)" userId="S::2115602@student.uwtsd.ac.uk::e0e64719-638c-4541-9147-dcf2c1ecb66c" providerId="AD" clId="Web-{7F7819D8-5255-9917-9E7F-792513A27B1C}" dt="2023-04-27T16:56:50.404" v="77" actId="20577"/>
        <pc:sldMkLst>
          <pc:docMk/>
          <pc:sldMk cId="3640097367" sldId="264"/>
        </pc:sldMkLst>
        <pc:spChg chg="mod">
          <ac:chgData name="Nammu Griffiths-Johns (2115602)" userId="S::2115602@student.uwtsd.ac.uk::e0e64719-638c-4541-9147-dcf2c1ecb66c" providerId="AD" clId="Web-{7F7819D8-5255-9917-9E7F-792513A27B1C}" dt="2023-04-27T16:56:50.404" v="77" actId="20577"/>
          <ac:spMkLst>
            <pc:docMk/>
            <pc:sldMk cId="3640097367" sldId="264"/>
            <ac:spMk id="3" creationId="{CA34854F-93E4-D390-F319-89A27B2C1594}"/>
          </ac:spMkLst>
        </pc:spChg>
      </pc:sldChg>
    </pc:docChg>
  </pc:docChgLst>
  <pc:docChgLst>
    <pc:chgData name="Nammu Griffiths-Johns (2115602)" userId="S::2115602@student.uwtsd.ac.uk::e0e64719-638c-4541-9147-dcf2c1ecb66c" providerId="AD" clId="Web-{04911826-DB9E-0F00-D95F-5295322632E2}"/>
    <pc:docChg chg="addSld modSld">
      <pc:chgData name="Nammu Griffiths-Johns (2115602)" userId="S::2115602@student.uwtsd.ac.uk::e0e64719-638c-4541-9147-dcf2c1ecb66c" providerId="AD" clId="Web-{04911826-DB9E-0F00-D95F-5295322632E2}" dt="2023-04-20T13:46:23.338" v="1074" actId="20577"/>
      <pc:docMkLst>
        <pc:docMk/>
      </pc:docMkLst>
      <pc:sldChg chg="modSp">
        <pc:chgData name="Nammu Griffiths-Johns (2115602)" userId="S::2115602@student.uwtsd.ac.uk::e0e64719-638c-4541-9147-dcf2c1ecb66c" providerId="AD" clId="Web-{04911826-DB9E-0F00-D95F-5295322632E2}" dt="2023-04-20T13:39:55.998" v="963" actId="20577"/>
        <pc:sldMkLst>
          <pc:docMk/>
          <pc:sldMk cId="3879346322" sldId="256"/>
        </pc:sldMkLst>
        <pc:spChg chg="mod">
          <ac:chgData name="Nammu Griffiths-Johns (2115602)" userId="S::2115602@student.uwtsd.ac.uk::e0e64719-638c-4541-9147-dcf2c1ecb66c" providerId="AD" clId="Web-{04911826-DB9E-0F00-D95F-5295322632E2}" dt="2023-04-20T13:39:55.998" v="963" actId="20577"/>
          <ac:spMkLst>
            <pc:docMk/>
            <pc:sldMk cId="3879346322" sldId="256"/>
            <ac:spMk id="3" creationId="{00000000-0000-0000-0000-000000000000}"/>
          </ac:spMkLst>
        </pc:spChg>
      </pc:sldChg>
      <pc:sldChg chg="addSp modSp mod setBg setClrOvrMap">
        <pc:chgData name="Nammu Griffiths-Johns (2115602)" userId="S::2115602@student.uwtsd.ac.uk::e0e64719-638c-4541-9147-dcf2c1ecb66c" providerId="AD" clId="Web-{04911826-DB9E-0F00-D95F-5295322632E2}" dt="2023-04-19T12:00:16.105" v="72" actId="1076"/>
        <pc:sldMkLst>
          <pc:docMk/>
          <pc:sldMk cId="1962868888" sldId="257"/>
        </pc:sldMkLst>
        <pc:spChg chg="mod">
          <ac:chgData name="Nammu Griffiths-Johns (2115602)" userId="S::2115602@student.uwtsd.ac.uk::e0e64719-638c-4541-9147-dcf2c1ecb66c" providerId="AD" clId="Web-{04911826-DB9E-0F00-D95F-5295322632E2}" dt="2023-04-19T12:00:16.105" v="72" actId="1076"/>
          <ac:spMkLst>
            <pc:docMk/>
            <pc:sldMk cId="1962868888" sldId="257"/>
            <ac:spMk id="2" creationId="{26F04B49-4C6F-5E68-F6F0-28E7AB174E97}"/>
          </ac:spMkLst>
        </pc:spChg>
        <pc:spChg chg="mod">
          <ac:chgData name="Nammu Griffiths-Johns (2115602)" userId="S::2115602@student.uwtsd.ac.uk::e0e64719-638c-4541-9147-dcf2c1ecb66c" providerId="AD" clId="Web-{04911826-DB9E-0F00-D95F-5295322632E2}" dt="2023-04-19T12:00:03.714" v="71" actId="1076"/>
          <ac:spMkLst>
            <pc:docMk/>
            <pc:sldMk cId="1962868888" sldId="257"/>
            <ac:spMk id="3" creationId="{F4804AC8-1099-CC84-2CA2-E58BFD566F87}"/>
          </ac:spMkLst>
        </pc:spChg>
        <pc:spChg chg="add mod">
          <ac:chgData name="Nammu Griffiths-Johns (2115602)" userId="S::2115602@student.uwtsd.ac.uk::e0e64719-638c-4541-9147-dcf2c1ecb66c" providerId="AD" clId="Web-{04911826-DB9E-0F00-D95F-5295322632E2}" dt="2023-04-19T11:56:59.505" v="55"/>
          <ac:spMkLst>
            <pc:docMk/>
            <pc:sldMk cId="1962868888" sldId="257"/>
            <ac:spMk id="5" creationId="{746DC3BA-4BEF-2747-3847-A6DFE0042979}"/>
          </ac:spMkLst>
        </pc:spChg>
        <pc:spChg chg="add mod">
          <ac:chgData name="Nammu Griffiths-Johns (2115602)" userId="S::2115602@student.uwtsd.ac.uk::e0e64719-638c-4541-9147-dcf2c1ecb66c" providerId="AD" clId="Web-{04911826-DB9E-0F00-D95F-5295322632E2}" dt="2023-04-19T11:59:46.808" v="70" actId="1076"/>
          <ac:spMkLst>
            <pc:docMk/>
            <pc:sldMk cId="1962868888" sldId="257"/>
            <ac:spMk id="8" creationId="{E0DB4E5B-2133-81E7-E476-2F9182BB95C6}"/>
          </ac:spMkLst>
        </pc:spChg>
        <pc:spChg chg="add">
          <ac:chgData name="Nammu Griffiths-Johns (2115602)" userId="S::2115602@student.uwtsd.ac.uk::e0e64719-638c-4541-9147-dcf2c1ecb66c" providerId="AD" clId="Web-{04911826-DB9E-0F00-D95F-5295322632E2}" dt="2023-04-19T11:56:59.505" v="55"/>
          <ac:spMkLst>
            <pc:docMk/>
            <pc:sldMk cId="1962868888" sldId="257"/>
            <ac:spMk id="12" creationId="{2A0E4E09-FC02-4ADC-951A-3FFA90B6FE39}"/>
          </ac:spMkLst>
        </pc:spChg>
        <pc:spChg chg="add">
          <ac:chgData name="Nammu Griffiths-Johns (2115602)" userId="S::2115602@student.uwtsd.ac.uk::e0e64719-638c-4541-9147-dcf2c1ecb66c" providerId="AD" clId="Web-{04911826-DB9E-0F00-D95F-5295322632E2}" dt="2023-04-19T11:56:59.505" v="55"/>
          <ac:spMkLst>
            <pc:docMk/>
            <pc:sldMk cId="1962868888" sldId="257"/>
            <ac:spMk id="14" creationId="{F6A67491-8DC4-4A39-8A37-58B2F086343B}"/>
          </ac:spMkLst>
        </pc:spChg>
        <pc:spChg chg="add">
          <ac:chgData name="Nammu Griffiths-Johns (2115602)" userId="S::2115602@student.uwtsd.ac.uk::e0e64719-638c-4541-9147-dcf2c1ecb66c" providerId="AD" clId="Web-{04911826-DB9E-0F00-D95F-5295322632E2}" dt="2023-04-19T11:56:59.505" v="55"/>
          <ac:spMkLst>
            <pc:docMk/>
            <pc:sldMk cId="1962868888" sldId="257"/>
            <ac:spMk id="16" creationId="{9453FF84-60C1-4EA8-B49B-1B8C2D0C589F}"/>
          </ac:spMkLst>
        </pc:spChg>
        <pc:grpChg chg="add">
          <ac:chgData name="Nammu Griffiths-Johns (2115602)" userId="S::2115602@student.uwtsd.ac.uk::e0e64719-638c-4541-9147-dcf2c1ecb66c" providerId="AD" clId="Web-{04911826-DB9E-0F00-D95F-5295322632E2}" dt="2023-04-19T11:56:59.505" v="55"/>
          <ac:grpSpMkLst>
            <pc:docMk/>
            <pc:sldMk cId="1962868888" sldId="257"/>
            <ac:grpSpMk id="18" creationId="{987D9359-6216-4C32-9A60-D601E5582DB3}"/>
          </ac:grpSpMkLst>
        </pc:grpChg>
        <pc:picChg chg="add mod ord">
          <ac:chgData name="Nammu Griffiths-Johns (2115602)" userId="S::2115602@student.uwtsd.ac.uk::e0e64719-638c-4541-9147-dcf2c1ecb66c" providerId="AD" clId="Web-{04911826-DB9E-0F00-D95F-5295322632E2}" dt="2023-04-19T11:58:19.164" v="60" actId="14100"/>
          <ac:picMkLst>
            <pc:docMk/>
            <pc:sldMk cId="1962868888" sldId="257"/>
            <ac:picMk id="4" creationId="{1E1AC67C-FC97-227E-64F5-4AC099DD6A6E}"/>
          </ac:picMkLst>
        </pc:picChg>
        <pc:picChg chg="add mod ord">
          <ac:chgData name="Nammu Griffiths-Johns (2115602)" userId="S::2115602@student.uwtsd.ac.uk::e0e64719-638c-4541-9147-dcf2c1ecb66c" providerId="AD" clId="Web-{04911826-DB9E-0F00-D95F-5295322632E2}" dt="2023-04-19T11:59:31.823" v="69" actId="14100"/>
          <ac:picMkLst>
            <pc:docMk/>
            <pc:sldMk cId="1962868888" sldId="257"/>
            <ac:picMk id="7" creationId="{0CB8234D-F6F8-C867-5891-39A405D316C9}"/>
          </ac:picMkLst>
        </pc:picChg>
      </pc:sldChg>
      <pc:sldChg chg="modSp new">
        <pc:chgData name="Nammu Griffiths-Johns (2115602)" userId="S::2115602@student.uwtsd.ac.uk::e0e64719-638c-4541-9147-dcf2c1ecb66c" providerId="AD" clId="Web-{04911826-DB9E-0F00-D95F-5295322632E2}" dt="2023-04-20T13:42:09.565" v="986" actId="20577"/>
        <pc:sldMkLst>
          <pc:docMk/>
          <pc:sldMk cId="2590350937" sldId="258"/>
        </pc:sldMkLst>
        <pc:spChg chg="mod">
          <ac:chgData name="Nammu Griffiths-Johns (2115602)" userId="S::2115602@student.uwtsd.ac.uk::e0e64719-638c-4541-9147-dcf2c1ecb66c" providerId="AD" clId="Web-{04911826-DB9E-0F00-D95F-5295322632E2}" dt="2023-04-19T12:36:00.151" v="113" actId="20577"/>
          <ac:spMkLst>
            <pc:docMk/>
            <pc:sldMk cId="2590350937" sldId="258"/>
            <ac:spMk id="2" creationId="{BA9E73AA-BF13-4634-D405-55025EE4BF8B}"/>
          </ac:spMkLst>
        </pc:spChg>
        <pc:spChg chg="mod">
          <ac:chgData name="Nammu Griffiths-Johns (2115602)" userId="S::2115602@student.uwtsd.ac.uk::e0e64719-638c-4541-9147-dcf2c1ecb66c" providerId="AD" clId="Web-{04911826-DB9E-0F00-D95F-5295322632E2}" dt="2023-04-20T13:42:09.565" v="986" actId="20577"/>
          <ac:spMkLst>
            <pc:docMk/>
            <pc:sldMk cId="2590350937" sldId="258"/>
            <ac:spMk id="3" creationId="{B7C8FCCF-2D7C-55EC-B5AA-A666300662AA}"/>
          </ac:spMkLst>
        </pc:spChg>
      </pc:sldChg>
      <pc:sldChg chg="modSp new">
        <pc:chgData name="Nammu Griffiths-Johns (2115602)" userId="S::2115602@student.uwtsd.ac.uk::e0e64719-638c-4541-9147-dcf2c1ecb66c" providerId="AD" clId="Web-{04911826-DB9E-0F00-D95F-5295322632E2}" dt="2023-04-20T13:43:05.957" v="1004" actId="20577"/>
        <pc:sldMkLst>
          <pc:docMk/>
          <pc:sldMk cId="4231602723" sldId="259"/>
        </pc:sldMkLst>
        <pc:spChg chg="mod">
          <ac:chgData name="Nammu Griffiths-Johns (2115602)" userId="S::2115602@student.uwtsd.ac.uk::e0e64719-638c-4541-9147-dcf2c1ecb66c" providerId="AD" clId="Web-{04911826-DB9E-0F00-D95F-5295322632E2}" dt="2023-04-19T12:43:40.442" v="297" actId="20577"/>
          <ac:spMkLst>
            <pc:docMk/>
            <pc:sldMk cId="4231602723" sldId="259"/>
            <ac:spMk id="2" creationId="{9E8A7053-12E4-414F-11CA-60FE5031C897}"/>
          </ac:spMkLst>
        </pc:spChg>
        <pc:spChg chg="mod">
          <ac:chgData name="Nammu Griffiths-Johns (2115602)" userId="S::2115602@student.uwtsd.ac.uk::e0e64719-638c-4541-9147-dcf2c1ecb66c" providerId="AD" clId="Web-{04911826-DB9E-0F00-D95F-5295322632E2}" dt="2023-04-20T13:43:05.957" v="1004" actId="20577"/>
          <ac:spMkLst>
            <pc:docMk/>
            <pc:sldMk cId="4231602723" sldId="259"/>
            <ac:spMk id="3" creationId="{BB52BFB5-54C9-0CAB-BD31-27A7DA310344}"/>
          </ac:spMkLst>
        </pc:spChg>
      </pc:sldChg>
      <pc:sldChg chg="addSp delSp modSp new mod setBg setClrOvrMap">
        <pc:chgData name="Nammu Griffiths-Johns (2115602)" userId="S::2115602@student.uwtsd.ac.uk::e0e64719-638c-4541-9147-dcf2c1ecb66c" providerId="AD" clId="Web-{04911826-DB9E-0F00-D95F-5295322632E2}" dt="2023-04-20T13:46:23.338" v="1074" actId="20577"/>
        <pc:sldMkLst>
          <pc:docMk/>
          <pc:sldMk cId="393063531" sldId="260"/>
        </pc:sldMkLst>
        <pc:spChg chg="del">
          <ac:chgData name="Nammu Griffiths-Johns (2115602)" userId="S::2115602@student.uwtsd.ac.uk::e0e64719-638c-4541-9147-dcf2c1ecb66c" providerId="AD" clId="Web-{04911826-DB9E-0F00-D95F-5295322632E2}" dt="2023-04-19T12:54:55.580" v="496"/>
          <ac:spMkLst>
            <pc:docMk/>
            <pc:sldMk cId="393063531" sldId="260"/>
            <ac:spMk id="2" creationId="{75E0A59E-7DC7-0DA0-1F52-D65DD2D0F72F}"/>
          </ac:spMkLst>
        </pc:spChg>
        <pc:spChg chg="del">
          <ac:chgData name="Nammu Griffiths-Johns (2115602)" userId="S::2115602@student.uwtsd.ac.uk::e0e64719-638c-4541-9147-dcf2c1ecb66c" providerId="AD" clId="Web-{04911826-DB9E-0F00-D95F-5295322632E2}" dt="2023-04-19T12:58:22.787" v="497"/>
          <ac:spMkLst>
            <pc:docMk/>
            <pc:sldMk cId="393063531" sldId="260"/>
            <ac:spMk id="3" creationId="{864261FC-5F18-0981-BDE2-8918880EAF13}"/>
          </ac:spMkLst>
        </pc:spChg>
        <pc:spChg chg="add del">
          <ac:chgData name="Nammu Griffiths-Johns (2115602)" userId="S::2115602@student.uwtsd.ac.uk::e0e64719-638c-4541-9147-dcf2c1ecb66c" providerId="AD" clId="Web-{04911826-DB9E-0F00-D95F-5295322632E2}" dt="2023-04-19T13:02:14.448" v="501"/>
          <ac:spMkLst>
            <pc:docMk/>
            <pc:sldMk cId="393063531" sldId="260"/>
            <ac:spMk id="6" creationId="{89C8D586-1ECD-4981-BED2-97336112C0AD}"/>
          </ac:spMkLst>
        </pc:spChg>
        <pc:spChg chg="add del">
          <ac:chgData name="Nammu Griffiths-Johns (2115602)" userId="S::2115602@student.uwtsd.ac.uk::e0e64719-638c-4541-9147-dcf2c1ecb66c" providerId="AD" clId="Web-{04911826-DB9E-0F00-D95F-5295322632E2}" dt="2023-04-19T13:02:14.448" v="501"/>
          <ac:spMkLst>
            <pc:docMk/>
            <pc:sldMk cId="393063531" sldId="260"/>
            <ac:spMk id="7" creationId="{AD40E09B-1CA2-79C2-5D27-CED625654EFB}"/>
          </ac:spMkLst>
        </pc:spChg>
        <pc:spChg chg="add del">
          <ac:chgData name="Nammu Griffiths-Johns (2115602)" userId="S::2115602@student.uwtsd.ac.uk::e0e64719-638c-4541-9147-dcf2c1ecb66c" providerId="AD" clId="Web-{04911826-DB9E-0F00-D95F-5295322632E2}" dt="2023-04-19T13:01:49.229" v="499"/>
          <ac:spMkLst>
            <pc:docMk/>
            <pc:sldMk cId="393063531" sldId="260"/>
            <ac:spMk id="8" creationId="{0FE3162C-0CB3-8FD0-AAD1-D037BDC01030}"/>
          </ac:spMkLst>
        </pc:spChg>
        <pc:spChg chg="add del">
          <ac:chgData name="Nammu Griffiths-Johns (2115602)" userId="S::2115602@student.uwtsd.ac.uk::e0e64719-638c-4541-9147-dcf2c1ecb66c" providerId="AD" clId="Web-{04911826-DB9E-0F00-D95F-5295322632E2}" dt="2023-04-19T13:01:49.229" v="499"/>
          <ac:spMkLst>
            <pc:docMk/>
            <pc:sldMk cId="393063531" sldId="260"/>
            <ac:spMk id="11" creationId="{F79FF99C-BAA9-404F-9C96-6DD456B4F795}"/>
          </ac:spMkLst>
        </pc:spChg>
        <pc:spChg chg="add del">
          <ac:chgData name="Nammu Griffiths-Johns (2115602)" userId="S::2115602@student.uwtsd.ac.uk::e0e64719-638c-4541-9147-dcf2c1ecb66c" providerId="AD" clId="Web-{04911826-DB9E-0F00-D95F-5295322632E2}" dt="2023-04-19T13:01:49.229" v="499"/>
          <ac:spMkLst>
            <pc:docMk/>
            <pc:sldMk cId="393063531" sldId="260"/>
            <ac:spMk id="13" creationId="{49C44AFD-C72D-4D9C-84C6-73E615CED884}"/>
          </ac:spMkLst>
        </pc:spChg>
        <pc:spChg chg="add">
          <ac:chgData name="Nammu Griffiths-Johns (2115602)" userId="S::2115602@student.uwtsd.ac.uk::e0e64719-638c-4541-9147-dcf2c1ecb66c" providerId="AD" clId="Web-{04911826-DB9E-0F00-D95F-5295322632E2}" dt="2023-04-19T13:02:14.463" v="502"/>
          <ac:spMkLst>
            <pc:docMk/>
            <pc:sldMk cId="393063531" sldId="260"/>
            <ac:spMk id="16" creationId="{CCF043BA-0C52-4068-BCF5-2B2D89BA9D36}"/>
          </ac:spMkLst>
        </pc:spChg>
        <pc:spChg chg="add mod">
          <ac:chgData name="Nammu Griffiths-Johns (2115602)" userId="S::2115602@student.uwtsd.ac.uk::e0e64719-638c-4541-9147-dcf2c1ecb66c" providerId="AD" clId="Web-{04911826-DB9E-0F00-D95F-5295322632E2}" dt="2023-04-20T13:46:23.338" v="1074" actId="20577"/>
          <ac:spMkLst>
            <pc:docMk/>
            <pc:sldMk cId="393063531" sldId="260"/>
            <ac:spMk id="17" creationId="{5E7229E8-5A5A-1924-8F98-1E76F5B6D902}"/>
          </ac:spMkLst>
        </pc:spChg>
        <pc:grpChg chg="add del">
          <ac:chgData name="Nammu Griffiths-Johns (2115602)" userId="S::2115602@student.uwtsd.ac.uk::e0e64719-638c-4541-9147-dcf2c1ecb66c" providerId="AD" clId="Web-{04911826-DB9E-0F00-D95F-5295322632E2}" dt="2023-04-19T13:02:14.448" v="501"/>
          <ac:grpSpMkLst>
            <pc:docMk/>
            <pc:sldMk cId="393063531" sldId="260"/>
            <ac:grpSpMk id="9" creationId="{AF001A23-2767-4A31-BD30-56112DE9527E}"/>
          </ac:grpSpMkLst>
        </pc:grpChg>
        <pc:grpChg chg="add del">
          <ac:chgData name="Nammu Griffiths-Johns (2115602)" userId="S::2115602@student.uwtsd.ac.uk::e0e64719-638c-4541-9147-dcf2c1ecb66c" providerId="AD" clId="Web-{04911826-DB9E-0F00-D95F-5295322632E2}" dt="2023-04-19T13:01:49.229" v="499"/>
          <ac:grpSpMkLst>
            <pc:docMk/>
            <pc:sldMk cId="393063531" sldId="260"/>
            <ac:grpSpMk id="15" creationId="{1D25B14F-36E0-41E8-956F-CABEF1ADD65F}"/>
          </ac:grpSpMkLst>
        </pc:grpChg>
        <pc:grpChg chg="add">
          <ac:chgData name="Nammu Griffiths-Johns (2115602)" userId="S::2115602@student.uwtsd.ac.uk::e0e64719-638c-4541-9147-dcf2c1ecb66c" providerId="AD" clId="Web-{04911826-DB9E-0F00-D95F-5295322632E2}" dt="2023-04-19T13:02:14.463" v="502"/>
          <ac:grpSpMkLst>
            <pc:docMk/>
            <pc:sldMk cId="393063531" sldId="260"/>
            <ac:grpSpMk id="18" creationId="{789ACCC8-A635-400E-B9C0-AD9CA57109CE}"/>
          </ac:grpSpMkLst>
        </pc:grpChg>
        <pc:picChg chg="add mod ord">
          <ac:chgData name="Nammu Griffiths-Johns (2115602)" userId="S::2115602@student.uwtsd.ac.uk::e0e64719-638c-4541-9147-dcf2c1ecb66c" providerId="AD" clId="Web-{04911826-DB9E-0F00-D95F-5295322632E2}" dt="2023-04-19T13:02:14.463" v="502"/>
          <ac:picMkLst>
            <pc:docMk/>
            <pc:sldMk cId="393063531" sldId="260"/>
            <ac:picMk id="4" creationId="{9D793278-CC51-9AD5-FF36-EFAF04A3571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t>27/04/2023</a:t>
            </a:fld>
            <a:endParaRPr lang="en-GB" dirty="0"/>
          </a:p>
        </p:txBody>
      </p:sp>
      <p:sp>
        <p:nvSpPr>
          <p:cNvPr id="4" name="Footer Placeholder 3">
            <a:extLst>
              <a:ext uri="{FF2B5EF4-FFF2-40B4-BE49-F238E27FC236}">
                <a16:creationId xmlns:a16="http://schemas.microsoft.com/office/drawing/2014/main"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t>‹#›</a:t>
            </a:fld>
            <a:endParaRPr lang="en-GB"/>
          </a:p>
        </p:txBody>
      </p:sp>
    </p:spTree>
    <p:extLst>
      <p:ext uri="{BB962C8B-B14F-4D97-AF65-F5344CB8AC3E}">
        <p14:creationId xmlns:p14="http://schemas.microsoft.com/office/powerpoint/2010/main"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27/04/2023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t>‹#›</a:t>
            </a:fld>
            <a:endParaRPr lang="en-GB" noProof="0"/>
          </a:p>
        </p:txBody>
      </p:sp>
    </p:spTree>
    <p:extLst>
      <p:ext uri="{BB962C8B-B14F-4D97-AF65-F5344CB8AC3E}">
        <p14:creationId xmlns:p14="http://schemas.microsoft.com/office/powerpoint/2010/main"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t>1</a:t>
            </a:fld>
            <a:endParaRPr lang="en-GB"/>
          </a:p>
        </p:txBody>
      </p:sp>
    </p:spTree>
    <p:extLst>
      <p:ext uri="{BB962C8B-B14F-4D97-AF65-F5344CB8AC3E}">
        <p14:creationId xmlns:p14="http://schemas.microsoft.com/office/powerpoint/2010/main" val="241449928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rtlCol="0" anchor="ctr">
            <a:noAutofit/>
          </a:bodyPr>
          <a:lstStyle>
            <a:lvl1pPr algn="l">
              <a:lnSpc>
                <a:spcPct val="80000"/>
              </a:lnSpc>
              <a:defRPr sz="9600" cap="all" baseline="0">
                <a:blipFill dpi="0" rotWithShape="1">
                  <a:blip r:embed="rId4"/>
                  <a:srcRect/>
                  <a:tile tx="6350" ty="-127000" sx="65000" sy="64000" flip="none" algn="tl"/>
                </a:blipFill>
              </a:defRPr>
            </a:lvl1pPr>
          </a:lstStyle>
          <a:p>
            <a:pPr rtl="0"/>
            <a:r>
              <a:rPr lang="en-GB" noProof="0"/>
              <a:t>Click to edit Master title style</a:t>
            </a:r>
          </a:p>
        </p:txBody>
      </p:sp>
      <p:sp>
        <p:nvSpPr>
          <p:cNvPr id="3" name="Subtitle 2"/>
          <p:cNvSpPr>
            <a:spLocks noGrp="1"/>
          </p:cNvSpPr>
          <p:nvPr>
            <p:ph type="subTitle" idx="1"/>
          </p:nvPr>
        </p:nvSpPr>
        <p:spPr>
          <a:xfrm>
            <a:off x="1069848" y="4389120"/>
            <a:ext cx="7891272" cy="1069848"/>
          </a:xfrm>
        </p:spPr>
        <p:txBody>
          <a:bodyPr rtlCol="0">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59A4741-5499-44E0-ABCA-388ADC7B2099}" type="datetime1">
              <a:rPr lang="en-GB" noProof="0" smtClean="0"/>
              <a:t>27/04/2023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592733" y="4289334"/>
            <a:ext cx="1193868" cy="640080"/>
          </a:xfrm>
        </p:spPr>
        <p:txBody>
          <a:bodyPr rtlCol="0"/>
          <a:lstStyle>
            <a:lvl1pPr>
              <a:defRPr sz="2800"/>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4E5350C-76F4-4BD2-8DD9-10AA6B63CEC1}" type="datetime1">
              <a:rPr lang="en-GB" noProof="0" smtClean="0"/>
              <a:t>27/04/2023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rtlCol="0" anchor="ctr">
            <a:normAutofit/>
          </a:bodyPr>
          <a:lstStyle>
            <a:lvl1pPr>
              <a:lnSpc>
                <a:spcPct val="80000"/>
              </a:lnSpc>
              <a:defRPr sz="8000" b="0"/>
            </a:lvl1pPr>
          </a:lstStyle>
          <a:p>
            <a:pPr rtl="0"/>
            <a:r>
              <a:rPr lang="en-GB" noProof="0"/>
              <a:t>Click to edit Master title style</a:t>
            </a:r>
          </a:p>
        </p:txBody>
      </p:sp>
      <p:sp>
        <p:nvSpPr>
          <p:cNvPr id="3" name="Text Placeholder 2"/>
          <p:cNvSpPr>
            <a:spLocks noGrp="1"/>
          </p:cNvSpPr>
          <p:nvPr>
            <p:ph type="body" idx="1"/>
          </p:nvPr>
        </p:nvSpPr>
        <p:spPr>
          <a:xfrm>
            <a:off x="2165774" y="5020056"/>
            <a:ext cx="9052560" cy="1066800"/>
          </a:xfrm>
        </p:spPr>
        <p:txBody>
          <a:bodyPr rtlCol="0"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8593667" y="6272784"/>
            <a:ext cx="2644309" cy="365125"/>
          </a:xfrm>
        </p:spPr>
        <p:txBody>
          <a:bodyPr rtlCol="0"/>
          <a:lstStyle/>
          <a:p>
            <a:pPr rtl="0"/>
            <a:fld id="{A731BECD-7148-4EE9-9700-A2A45287F2CC}" type="datetime1">
              <a:rPr lang="en-GB" noProof="0" smtClean="0"/>
              <a:t>27/04/2023</a:t>
            </a:fld>
            <a:endParaRPr lang="en-GB" noProof="0"/>
          </a:p>
        </p:txBody>
      </p:sp>
      <p:sp>
        <p:nvSpPr>
          <p:cNvPr id="5" name="Footer Placeholder 4"/>
          <p:cNvSpPr>
            <a:spLocks noGrp="1"/>
          </p:cNvSpPr>
          <p:nvPr>
            <p:ph type="ftr" sz="quarter" idx="11"/>
          </p:nvPr>
        </p:nvSpPr>
        <p:spPr>
          <a:xfrm>
            <a:off x="2182708" y="6272784"/>
            <a:ext cx="6327648" cy="365125"/>
          </a:xfrm>
        </p:spPr>
        <p:txBody>
          <a:bodyPr rtlCol="0"/>
          <a:lstStyle/>
          <a:p>
            <a:pPr rtl="0"/>
            <a:endParaRPr lang="en-GB" noProof="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rtlCol="0"/>
          <a:lstStyle>
            <a:lvl1pPr>
              <a:defRPr sz="2800"/>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069848" y="2194560"/>
            <a:ext cx="4754880" cy="3977640"/>
          </a:xfrm>
        </p:spPr>
        <p:txBody>
          <a:bodyPr rtlCol="0"/>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364224" y="2194560"/>
            <a:ext cx="4754880" cy="3977640"/>
          </a:xfrm>
        </p:spPr>
        <p:txBody>
          <a:bodyPr rtlCol="0"/>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4288A005-A4E9-4BDB-AAB2-FB1E2F1EDF47}" type="datetime1">
              <a:rPr lang="en-GB" noProof="0" smtClean="0"/>
              <a:t>27/04/2023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66800" y="2048256"/>
            <a:ext cx="4754880" cy="640080"/>
          </a:xfrm>
        </p:spPr>
        <p:txBody>
          <a:bodyPr rtlCol="0"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9848" y="2743200"/>
            <a:ext cx="4754880" cy="3291840"/>
          </a:xfrm>
        </p:spPr>
        <p:txBody>
          <a:bodyPr rtlCol="0"/>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64224" y="2048256"/>
            <a:ext cx="4754880" cy="640080"/>
          </a:xfrm>
        </p:spPr>
        <p:txBody>
          <a:bodyPr rtlCol="0"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364224" y="2743200"/>
            <a:ext cx="4754880" cy="3291840"/>
          </a:xfrm>
        </p:spPr>
        <p:txBody>
          <a:bodyPr rtlCol="0"/>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F95B64F-1C7F-4183-BCA4-A7B72B621015}" type="datetime1">
              <a:rPr lang="en-GB" noProof="0" smtClean="0"/>
              <a:t>27/04/2023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9CF46E30-DC83-421A-A469-83C1FECF886D}" type="datetime1">
              <a:rPr lang="en-GB" noProof="0" smtClean="0"/>
              <a:t>27/04/2023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5B5B76C-BD0F-4B08-B959-23CC6039D7B0}" type="datetime1">
              <a:rPr lang="en-GB" noProof="0" smtClean="0"/>
              <a:t>27/04/2023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rtlCol="0" anchor="b">
            <a:normAutofit/>
          </a:bodyPr>
          <a:lstStyle>
            <a:lvl1pPr>
              <a:defRPr sz="3200" b="1"/>
            </a:lvl1pPr>
          </a:lstStyle>
          <a:p>
            <a:pPr rtl="0"/>
            <a:r>
              <a:rPr lang="en-GB" noProof="0"/>
              <a:t>Click to edit Master title style</a:t>
            </a:r>
          </a:p>
        </p:txBody>
      </p:sp>
      <p:sp>
        <p:nvSpPr>
          <p:cNvPr id="3" name="Content Placeholder 2"/>
          <p:cNvSpPr>
            <a:spLocks noGrp="1"/>
          </p:cNvSpPr>
          <p:nvPr>
            <p:ph idx="1"/>
          </p:nvPr>
        </p:nvSpPr>
        <p:spPr>
          <a:xfrm>
            <a:off x="838200" y="685800"/>
            <a:ext cx="6711696" cy="5020056"/>
          </a:xfrm>
        </p:spPr>
        <p:txBody>
          <a:bodyPr rtlCol="0"/>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8549640" y="2423160"/>
            <a:ext cx="3200400" cy="3291840"/>
          </a:xfrm>
        </p:spPr>
        <p:txBody>
          <a:bodyPr rtlCol="0">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17D71FB-37E4-4254-AFED-DEAFBDA61575}" type="datetime1">
              <a:rPr lang="en-GB" noProof="0" smtClean="0"/>
              <a:t>27/04/2023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rtlCol="0" anchor="b">
            <a:normAutofit/>
          </a:bodyPr>
          <a:lstStyle>
            <a:lvl1pPr>
              <a:defRPr sz="3200" b="1"/>
            </a:lvl1pPr>
          </a:lstStyle>
          <a:p>
            <a:pPr rtl="0"/>
            <a:r>
              <a:rPr lang="en-GB" noProof="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8549640" y="2423160"/>
            <a:ext cx="3200400" cy="3291840"/>
          </a:xfrm>
        </p:spPr>
        <p:txBody>
          <a:bodyPr rtlCol="0">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6E42E72-7C73-406C-A79D-B88096F38137}" type="datetime1">
              <a:rPr lang="en-GB" noProof="0" smtClean="0"/>
              <a:t>27/04/2023</a:t>
            </a:fld>
            <a:endParaRPr lang="en-GB" noProof="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53AB296-4D79-4932-A8F9-92A24394E0B7}" type="datetime1">
              <a:rPr lang="en-GB" noProof="0" smtClean="0"/>
              <a:t>27/04/2023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E4ECDDF-8182-4B77-BC6E-C26F90EC3D96}" type="datetime1">
              <a:rPr lang="en-GB" noProof="0" smtClean="0"/>
              <a:t>27/04/2023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rtl="0"/>
            <a:fld id="{FC06B701-E514-4A26-AE77-148AF091999F}" type="datetime1">
              <a:rPr lang="en-GB" noProof="0" smtClean="0"/>
              <a:t>27/04/2023</a:t>
            </a:fld>
            <a:endParaRPr lang="en-GB" noProof="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rtl="0"/>
            <a:endParaRPr lang="en-GB" noProof="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rtl="0"/>
            <a:fld id="{4FAB73BC-B049-4115-A692-8D63A059BFB8}"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jpeg"/><Relationship Id="rId7" Type="http://schemas.openxmlformats.org/officeDocument/2006/relationships/image" Target="../media/image14.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18.jpeg"/><Relationship Id="rId5" Type="http://schemas.openxmlformats.org/officeDocument/2006/relationships/image" Target="../media/image4.png"/><Relationship Id="rId10" Type="http://schemas.openxmlformats.org/officeDocument/2006/relationships/image" Target="../media/image17.jpeg"/><Relationship Id="rId4" Type="http://schemas.openxmlformats.org/officeDocument/2006/relationships/image" Target="../media/image13.jpeg"/><Relationship Id="rId9"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microsoft.com/office/2007/relationships/hdphoto" Target="../media/hdphoto2.wdp"/><Relationship Id="rId7" Type="http://schemas.openxmlformats.org/officeDocument/2006/relationships/hyperlink" Target="https://www.economicshelp.org/blog/glossary/thatcher-economic-policies/"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ons.gov.uk/employmentandlabourmarket/peoplenotinwork/unemployment/timeseries/mgsx/lms" TargetMode="External"/><Relationship Id="rId5" Type="http://schemas.openxmlformats.org/officeDocument/2006/relationships/hyperlink" Target="https://fee.org/articles/margaret-thatcher-on-socialism-20-of-her-best-quotes/" TargetMode="External"/><Relationship Id="rId4" Type="http://schemas.openxmlformats.org/officeDocument/2006/relationships/hyperlink" Target="https://discovery.nationalarchives.gov.uk/details/r/fc6bf1e4-a8b1-416c-a8b6-c2b9f0efca4d"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8428" y="1044034"/>
            <a:ext cx="9952583" cy="3884072"/>
          </a:xfrm>
        </p:spPr>
        <p:txBody>
          <a:bodyPr rtlCol="0"/>
          <a:lstStyle/>
          <a:p>
            <a:pPr algn="ctr"/>
            <a:r>
              <a:rPr lang="en-GB" sz="8000" dirty="0"/>
              <a:t>Thatcher</a:t>
            </a:r>
            <a:br>
              <a:rPr lang="en-GB" sz="8000" dirty="0">
                <a:latin typeface="Rockwell Condensed"/>
              </a:rPr>
            </a:br>
            <a:r>
              <a:rPr lang="en-GB" sz="8000" dirty="0"/>
              <a:t>police brutality and Battles of the 80's</a:t>
            </a:r>
            <a:r>
              <a:rPr lang="en-GB" dirty="0"/>
              <a:t> </a:t>
            </a:r>
            <a:endParaRPr lang="en-GB" dirty="0">
              <a:latin typeface="Rockwell Condensed"/>
            </a:endParaRPr>
          </a:p>
        </p:txBody>
      </p:sp>
      <p:sp>
        <p:nvSpPr>
          <p:cNvPr id="3" name="TextBox 2">
            <a:extLst>
              <a:ext uri="{FF2B5EF4-FFF2-40B4-BE49-F238E27FC236}">
                <a16:creationId xmlns:a16="http://schemas.microsoft.com/office/drawing/2014/main" id="{05E22F24-D6AF-FF15-F5A2-5CEF3F154717}"/>
              </a:ext>
            </a:extLst>
          </p:cNvPr>
          <p:cNvSpPr txBox="1"/>
          <p:nvPr/>
        </p:nvSpPr>
        <p:spPr>
          <a:xfrm>
            <a:off x="897708" y="4486787"/>
            <a:ext cx="855165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Against what Thatcher deemed the enemy within. Including new age travellers, </a:t>
            </a:r>
            <a:r>
              <a:rPr lang="en-GB" sz="2000" b="1" dirty="0">
                <a:latin typeface="Rockwell"/>
                <a:cs typeface="Arial"/>
              </a:rPr>
              <a:t>striking miners, peace campaigners, Irish republicans and other dissidents</a:t>
            </a:r>
            <a:r>
              <a:rPr lang="en-GB" sz="2000" b="1" dirty="0"/>
              <a:t> </a:t>
            </a:r>
          </a:p>
        </p:txBody>
      </p:sp>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6B2FD9-593F-BDA5-D1C5-8B6A58A8BEBD}"/>
              </a:ext>
            </a:extLst>
          </p:cNvPr>
          <p:cNvSpPr>
            <a:spLocks noGrp="1"/>
          </p:cNvSpPr>
          <p:nvPr>
            <p:ph type="title"/>
          </p:nvPr>
        </p:nvSpPr>
        <p:spPr>
          <a:xfrm>
            <a:off x="1069848" y="772179"/>
            <a:ext cx="10058400" cy="1034250"/>
          </a:xfrm>
        </p:spPr>
        <p:txBody>
          <a:bodyPr>
            <a:normAutofit/>
          </a:bodyPr>
          <a:lstStyle/>
          <a:p>
            <a:pPr algn="ctr"/>
            <a:r>
              <a:rPr lang="en-GB" dirty="0"/>
              <a:t>Margaret Thatcher Quotes</a:t>
            </a:r>
          </a:p>
        </p:txBody>
      </p:sp>
      <p:pic>
        <p:nvPicPr>
          <p:cNvPr id="4" name="Picture 4">
            <a:extLst>
              <a:ext uri="{FF2B5EF4-FFF2-40B4-BE49-F238E27FC236}">
                <a16:creationId xmlns:a16="http://schemas.microsoft.com/office/drawing/2014/main" id="{31854544-FB7B-0FCC-3FA3-1BABE935D486}"/>
              </a:ext>
            </a:extLst>
          </p:cNvPr>
          <p:cNvPicPr>
            <a:picLocks noChangeAspect="1"/>
          </p:cNvPicPr>
          <p:nvPr/>
        </p:nvPicPr>
        <p:blipFill rotWithShape="1">
          <a:blip r:embed="rId4"/>
          <a:srcRect t="6298" r="4" b="6302"/>
          <a:stretch/>
        </p:blipFill>
        <p:spPr>
          <a:xfrm>
            <a:off x="989986" y="2265037"/>
            <a:ext cx="3740161" cy="3671456"/>
          </a:xfrm>
          <a:prstGeom prst="rect">
            <a:avLst/>
          </a:prstGeom>
        </p:spPr>
      </p:pic>
      <p:sp>
        <p:nvSpPr>
          <p:cNvPr id="3" name="Content Placeholder 2">
            <a:extLst>
              <a:ext uri="{FF2B5EF4-FFF2-40B4-BE49-F238E27FC236}">
                <a16:creationId xmlns:a16="http://schemas.microsoft.com/office/drawing/2014/main" id="{BDA164F1-2A9E-73E6-6AFC-57BD9605A635}"/>
              </a:ext>
            </a:extLst>
          </p:cNvPr>
          <p:cNvSpPr>
            <a:spLocks noGrp="1"/>
          </p:cNvSpPr>
          <p:nvPr>
            <p:ph idx="1"/>
          </p:nvPr>
        </p:nvSpPr>
        <p:spPr>
          <a:xfrm>
            <a:off x="4727802" y="2104752"/>
            <a:ext cx="6975539" cy="4585031"/>
          </a:xfrm>
        </p:spPr>
        <p:txBody>
          <a:bodyPr vert="horz" lIns="91440" tIns="45720" rIns="91440" bIns="45720" rtlCol="0" anchor="ctr">
            <a:noAutofit/>
          </a:bodyPr>
          <a:lstStyle/>
          <a:p>
            <a:endParaRPr lang="en-GB" sz="1100" dirty="0">
              <a:ea typeface="+mn-lt"/>
              <a:cs typeface="+mn-lt"/>
            </a:endParaRPr>
          </a:p>
          <a:p>
            <a:pPr>
              <a:buClr>
                <a:srgbClr val="9E3611"/>
              </a:buClr>
            </a:pPr>
            <a:endParaRPr lang="en-GB" sz="1200" dirty="0">
              <a:ea typeface="+mn-lt"/>
              <a:cs typeface="+mn-lt"/>
            </a:endParaRPr>
          </a:p>
          <a:p>
            <a:pPr>
              <a:buClr>
                <a:srgbClr val="9E3611"/>
              </a:buClr>
            </a:pPr>
            <a:r>
              <a:rPr lang="en-GB" sz="1200" dirty="0">
                <a:ea typeface="+mn-lt"/>
                <a:cs typeface="+mn-lt"/>
              </a:rPr>
              <a:t>"What are the lessons then that we’ve learned from the last thirty years? First, that the pursuit of equality itself is a mirage. What's more desirable and more practicable than the pursuit of equality is the pursuit of equality of opportunity. </a:t>
            </a:r>
            <a:r>
              <a:rPr lang="en-GB" sz="1200" dirty="0">
                <a:solidFill>
                  <a:srgbClr val="FF0000"/>
                </a:solidFill>
                <a:ea typeface="+mn-lt"/>
                <a:cs typeface="+mn-lt"/>
              </a:rPr>
              <a:t>And opportunity means nothing unless it includes the right to be unequal and the freedom to be different. One of the reasons that we value individuals is not because they're all the same, but because they're all different</a:t>
            </a:r>
            <a:r>
              <a:rPr lang="en-GB" sz="1200" b="1" dirty="0">
                <a:ea typeface="+mn-lt"/>
                <a:cs typeface="+mn-lt"/>
              </a:rPr>
              <a:t>.</a:t>
            </a:r>
            <a:r>
              <a:rPr lang="en-GB" sz="1200" dirty="0">
                <a:ea typeface="+mn-lt"/>
                <a:cs typeface="+mn-lt"/>
              </a:rPr>
              <a:t> I believe you have a saying in the Middle West: ‘Don’t cut down the tall poppies. Let them rather grow tall.’ I would say, let our children grow tall and some taller than others if they have the ability in them to do so. Because we must build a society in which each citizen can develop his full potential, both for his own benefit and for the community as a whole, </a:t>
            </a:r>
            <a:r>
              <a:rPr lang="en-GB" sz="1200" dirty="0">
                <a:solidFill>
                  <a:srgbClr val="FF0000"/>
                </a:solidFill>
                <a:ea typeface="+mn-lt"/>
                <a:cs typeface="+mn-lt"/>
              </a:rPr>
              <a:t>a society in which originality, skill, energy and thrift are rewarded, in which we encourage rather than restrict the variety and richness of human nature."</a:t>
            </a:r>
            <a:endParaRPr lang="en-GB" sz="1200" b="1">
              <a:solidFill>
                <a:srgbClr val="FF0000"/>
              </a:solidFill>
            </a:endParaRPr>
          </a:p>
          <a:p>
            <a:pPr>
              <a:buClr>
                <a:srgbClr val="9E3611"/>
              </a:buClr>
            </a:pPr>
            <a:r>
              <a:rPr lang="en-GB" sz="1200" dirty="0">
                <a:ea typeface="+mn-lt"/>
                <a:cs typeface="+mn-lt"/>
              </a:rPr>
              <a:t>"Some socialists seem to believe that people should be numbers in a State computer.</a:t>
            </a:r>
            <a:r>
              <a:rPr lang="en-GB" sz="1200" dirty="0">
                <a:solidFill>
                  <a:srgbClr val="FF0000"/>
                </a:solidFill>
                <a:ea typeface="+mn-lt"/>
                <a:cs typeface="+mn-lt"/>
              </a:rPr>
              <a:t> We believe they should be individuals. We are all unequal. No one, thank heavens, is like anyone else, however much the socialists may pretend otherwise. </a:t>
            </a:r>
            <a:r>
              <a:rPr lang="en-GB" sz="1200" dirty="0">
                <a:ea typeface="+mn-lt"/>
                <a:cs typeface="+mn-lt"/>
              </a:rPr>
              <a:t>We believe that everyone has the right to be unequal but to us every human being is equally important."</a:t>
            </a:r>
            <a:endParaRPr lang="en-GB" sz="1200"/>
          </a:p>
          <a:p>
            <a:pPr>
              <a:buClr>
                <a:srgbClr val="9E3611"/>
              </a:buClr>
            </a:pPr>
            <a:br>
              <a:rPr lang="en-US" sz="1200" dirty="0"/>
            </a:br>
            <a:r>
              <a:rPr lang="en-US" sz="1200" dirty="0">
                <a:ea typeface="+mn-lt"/>
                <a:cs typeface="+mn-lt"/>
              </a:rPr>
              <a:t>"I was attacked for fighting a rearguard action in defense of 'middle-class interests.'...Well, if 'middle class values' include</a:t>
            </a:r>
            <a:r>
              <a:rPr lang="en-US" sz="1200" dirty="0">
                <a:solidFill>
                  <a:srgbClr val="FF0000"/>
                </a:solidFill>
                <a:ea typeface="+mn-lt"/>
                <a:cs typeface="+mn-lt"/>
              </a:rPr>
              <a:t> the encouragement of variety and individual choice, the provision of fair incentives and rewards for skill and hard work, the maintenance of effective barriers against the excessive power of the State</a:t>
            </a:r>
            <a:r>
              <a:rPr lang="en-US" sz="1200" dirty="0">
                <a:ea typeface="+mn-lt"/>
                <a:cs typeface="+mn-lt"/>
              </a:rPr>
              <a:t> and a belief in the wide distribution of individual private property, then they are certainly what I am trying to defend. </a:t>
            </a:r>
            <a:r>
              <a:rPr lang="en-US" sz="1200" dirty="0">
                <a:solidFill>
                  <a:srgbClr val="FF0000"/>
                </a:solidFill>
                <a:ea typeface="+mn-lt"/>
                <a:cs typeface="+mn-lt"/>
              </a:rPr>
              <a:t>This is not a fight for 'privilege'; it is a fight for freedom—freedom for every citizen."</a:t>
            </a:r>
            <a:endParaRPr lang="en-US" sz="1200">
              <a:solidFill>
                <a:srgbClr val="FF0000"/>
              </a:solidFill>
            </a:endParaRPr>
          </a:p>
          <a:p>
            <a:pPr>
              <a:buClr>
                <a:srgbClr val="9E3611"/>
              </a:buClr>
            </a:pPr>
            <a:endParaRPr lang="en-US" sz="1100"/>
          </a:p>
          <a:p>
            <a:pPr>
              <a:buClr>
                <a:srgbClr val="9E3611"/>
              </a:buClr>
            </a:pPr>
            <a:endParaRPr lang="en-US" sz="1100"/>
          </a:p>
          <a:p>
            <a:pPr>
              <a:buClr>
                <a:srgbClr val="9E3611"/>
              </a:buClr>
            </a:pPr>
            <a:endParaRPr lang="en-GB" sz="1100"/>
          </a:p>
        </p:txBody>
      </p:sp>
      <p:sp>
        <p:nvSpPr>
          <p:cNvPr id="80" name="Oval 7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2" name="Oval 8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122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7053-12E4-414F-11CA-60FE5031C897}"/>
              </a:ext>
            </a:extLst>
          </p:cNvPr>
          <p:cNvSpPr>
            <a:spLocks noGrp="1"/>
          </p:cNvSpPr>
          <p:nvPr>
            <p:ph type="title"/>
          </p:nvPr>
        </p:nvSpPr>
        <p:spPr/>
        <p:txBody>
          <a:bodyPr>
            <a:normAutofit fontScale="90000"/>
          </a:bodyPr>
          <a:lstStyle/>
          <a:p>
            <a:pPr algn="ctr"/>
            <a:r>
              <a:rPr lang="en-GB" dirty="0"/>
              <a:t> thatcher's </a:t>
            </a:r>
            <a:r>
              <a:rPr lang="en-GB" dirty="0">
                <a:ea typeface="+mj-lt"/>
                <a:cs typeface="+mj-lt"/>
              </a:rPr>
              <a:t>controversial</a:t>
            </a:r>
            <a:r>
              <a:rPr lang="en-GB" dirty="0"/>
              <a:t> policies and economic reform that created </a:t>
            </a:r>
            <a:r>
              <a:rPr lang="en-GB" dirty="0" err="1"/>
              <a:t>britain's</a:t>
            </a:r>
            <a:r>
              <a:rPr lang="en-GB" dirty="0"/>
              <a:t> unrest </a:t>
            </a:r>
          </a:p>
        </p:txBody>
      </p:sp>
      <p:sp>
        <p:nvSpPr>
          <p:cNvPr id="3" name="Content Placeholder 2">
            <a:extLst>
              <a:ext uri="{FF2B5EF4-FFF2-40B4-BE49-F238E27FC236}">
                <a16:creationId xmlns:a16="http://schemas.microsoft.com/office/drawing/2014/main" id="{BB52BFB5-54C9-0CAB-BD31-27A7DA310344}"/>
              </a:ext>
            </a:extLst>
          </p:cNvPr>
          <p:cNvSpPr>
            <a:spLocks noGrp="1"/>
          </p:cNvSpPr>
          <p:nvPr>
            <p:ph idx="1"/>
          </p:nvPr>
        </p:nvSpPr>
        <p:spPr/>
        <p:txBody>
          <a:bodyPr vert="horz" lIns="91440" tIns="45720" rIns="91440" bIns="45720" rtlCol="0" anchor="t">
            <a:normAutofit/>
          </a:bodyPr>
          <a:lstStyle/>
          <a:p>
            <a:endParaRPr lang="en-GB" dirty="0"/>
          </a:p>
          <a:p>
            <a:pPr>
              <a:buClr>
                <a:srgbClr val="9E3611"/>
              </a:buClr>
            </a:pPr>
            <a:endParaRPr lang="en-GB" dirty="0"/>
          </a:p>
          <a:p>
            <a:pPr>
              <a:buClr>
                <a:srgbClr val="9E3611"/>
              </a:buClr>
            </a:pPr>
            <a:endParaRPr lang="en-GB" dirty="0"/>
          </a:p>
        </p:txBody>
      </p:sp>
      <p:sp>
        <p:nvSpPr>
          <p:cNvPr id="4" name="TextBox 3">
            <a:extLst>
              <a:ext uri="{FF2B5EF4-FFF2-40B4-BE49-F238E27FC236}">
                <a16:creationId xmlns:a16="http://schemas.microsoft.com/office/drawing/2014/main" id="{CC522AA1-CBBA-15A3-15DE-F6C8CE5DF39D}"/>
              </a:ext>
            </a:extLst>
          </p:cNvPr>
          <p:cNvSpPr txBox="1"/>
          <p:nvPr/>
        </p:nvSpPr>
        <p:spPr>
          <a:xfrm>
            <a:off x="1696136" y="2238555"/>
            <a:ext cx="881044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solidFill>
                <a:srgbClr val="FF0000"/>
              </a:solidFill>
            </a:endParaRPr>
          </a:p>
          <a:p>
            <a:pPr marL="285750" indent="-285750">
              <a:buFont typeface="Arial"/>
              <a:buChar char="•"/>
            </a:pPr>
            <a:r>
              <a:rPr lang="en-GB" sz="2000" dirty="0">
                <a:solidFill>
                  <a:srgbClr val="3A3A3A"/>
                </a:solidFill>
                <a:ea typeface="+mn-lt"/>
                <a:cs typeface="+mn-lt"/>
              </a:rPr>
              <a:t>Privatisation of state-owned assets. </a:t>
            </a:r>
            <a:r>
              <a:rPr lang="en-GB" sz="2000" dirty="0">
                <a:solidFill>
                  <a:srgbClr val="FF0000"/>
                </a:solidFill>
                <a:ea typeface="+mn-lt"/>
                <a:cs typeface="+mn-lt"/>
              </a:rPr>
              <a:t>(led to competitive rates but also increased unemployment due to the reduced revenue within the larger firms meaning they couldn’t retain the same number of staff.) </a:t>
            </a:r>
            <a:endParaRPr lang="en-GB" sz="2000">
              <a:solidFill>
                <a:srgbClr val="FF0000"/>
              </a:solidFill>
            </a:endParaRPr>
          </a:p>
          <a:p>
            <a:pPr marL="285750" indent="-285750">
              <a:buFont typeface="Arial"/>
              <a:buChar char="•"/>
            </a:pPr>
            <a:r>
              <a:rPr lang="en-GB" sz="2000" dirty="0">
                <a:solidFill>
                  <a:srgbClr val="3A3A3A"/>
                </a:solidFill>
                <a:ea typeface="+mn-lt"/>
                <a:cs typeface="+mn-lt"/>
              </a:rPr>
              <a:t>Deregulation – increased competition in product markets </a:t>
            </a:r>
            <a:endParaRPr lang="en-GB" sz="2000">
              <a:solidFill>
                <a:srgbClr val="3A3A3A"/>
              </a:solidFill>
            </a:endParaRPr>
          </a:p>
          <a:p>
            <a:pPr marL="285750" indent="-285750">
              <a:buFont typeface="Arial"/>
              <a:buChar char="•"/>
            </a:pPr>
            <a:r>
              <a:rPr lang="en-GB" sz="2000" dirty="0">
                <a:solidFill>
                  <a:srgbClr val="3A3A3A"/>
                </a:solidFill>
                <a:ea typeface="+mn-lt"/>
                <a:cs typeface="+mn-lt"/>
              </a:rPr>
              <a:t>Deregulation in the financial industry.</a:t>
            </a:r>
            <a:endParaRPr lang="en-GB" sz="2000"/>
          </a:p>
          <a:p>
            <a:pPr marL="285750" indent="-285750">
              <a:buFont typeface="Arial"/>
              <a:buChar char="•"/>
            </a:pPr>
            <a:r>
              <a:rPr lang="en-GB" sz="2000" dirty="0">
                <a:solidFill>
                  <a:srgbClr val="3A3A3A"/>
                </a:solidFill>
                <a:ea typeface="+mn-lt"/>
                <a:cs typeface="+mn-lt"/>
              </a:rPr>
              <a:t>Reduce power of trade unions.</a:t>
            </a:r>
            <a:r>
              <a:rPr lang="en-GB" sz="2000" dirty="0">
                <a:solidFill>
                  <a:srgbClr val="FF0000"/>
                </a:solidFill>
                <a:ea typeface="+mn-lt"/>
                <a:cs typeface="+mn-lt"/>
              </a:rPr>
              <a:t>(only 6 people were legally allowed on the picket line and this still stands today if you don’t stop when told to do so you can be arrested)</a:t>
            </a:r>
            <a:endParaRPr lang="en-GB" sz="2000">
              <a:solidFill>
                <a:srgbClr val="FF0000"/>
              </a:solidFill>
            </a:endParaRPr>
          </a:p>
          <a:p>
            <a:pPr marL="285750" indent="-285750">
              <a:buFont typeface="Arial"/>
              <a:buChar char="•"/>
            </a:pPr>
            <a:r>
              <a:rPr lang="en-GB" sz="2000" dirty="0">
                <a:solidFill>
                  <a:srgbClr val="3A3A3A"/>
                </a:solidFill>
                <a:ea typeface="+mn-lt"/>
                <a:cs typeface="+mn-lt"/>
              </a:rPr>
              <a:t>Reduction in income tax – especially on high incomes but switch to more regressive VAT and Poll Tax </a:t>
            </a:r>
            <a:r>
              <a:rPr lang="en-GB" sz="2000" dirty="0">
                <a:solidFill>
                  <a:srgbClr val="FF0000"/>
                </a:solidFill>
                <a:ea typeface="+mn-lt"/>
                <a:cs typeface="+mn-lt"/>
              </a:rPr>
              <a:t>(meaning the working class were worse off and the pay gap increased substantially)</a:t>
            </a:r>
            <a:endParaRPr lang="en-GB" sz="2000">
              <a:solidFill>
                <a:srgbClr val="FF0000"/>
              </a:solidFill>
            </a:endParaRPr>
          </a:p>
          <a:p>
            <a:pPr marL="285750" indent="-285750">
              <a:buFont typeface="Arial"/>
              <a:buChar char="•"/>
            </a:pPr>
            <a:r>
              <a:rPr lang="en-GB" sz="2000" dirty="0">
                <a:solidFill>
                  <a:srgbClr val="000000"/>
                </a:solidFill>
                <a:ea typeface="+mn-lt"/>
                <a:cs typeface="+mn-lt"/>
              </a:rPr>
              <a:t>Public order act 1985 </a:t>
            </a:r>
            <a:r>
              <a:rPr lang="en-GB" sz="2000" dirty="0">
                <a:solidFill>
                  <a:srgbClr val="FF0000"/>
                </a:solidFill>
                <a:ea typeface="+mn-lt"/>
                <a:cs typeface="+mn-lt"/>
              </a:rPr>
              <a:t>(which among other things meant that no more than 12 vehicles could convoy or park up together)</a:t>
            </a:r>
            <a:endParaRPr lang="en-GB" sz="2000">
              <a:solidFill>
                <a:srgbClr val="FF0000"/>
              </a:solidFill>
            </a:endParaRPr>
          </a:p>
          <a:p>
            <a:br>
              <a:rPr lang="en-US" sz="2000" dirty="0"/>
            </a:br>
            <a:endParaRPr lang="en-US" sz="2000" dirty="0"/>
          </a:p>
          <a:p>
            <a:endParaRPr lang="en-GB" sz="2000" dirty="0"/>
          </a:p>
        </p:txBody>
      </p:sp>
    </p:spTree>
    <p:extLst>
      <p:ext uri="{BB962C8B-B14F-4D97-AF65-F5344CB8AC3E}">
        <p14:creationId xmlns:p14="http://schemas.microsoft.com/office/powerpoint/2010/main" val="4231602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32">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A65BC-547C-03F3-25DF-FB88A4F950B8}"/>
              </a:ext>
            </a:extLst>
          </p:cNvPr>
          <p:cNvSpPr>
            <a:spLocks noGrp="1"/>
          </p:cNvSpPr>
          <p:nvPr>
            <p:ph type="title"/>
          </p:nvPr>
        </p:nvSpPr>
        <p:spPr>
          <a:xfrm>
            <a:off x="382280" y="484632"/>
            <a:ext cx="6743844" cy="1609344"/>
          </a:xfrm>
        </p:spPr>
        <p:txBody>
          <a:bodyPr>
            <a:normAutofit/>
          </a:bodyPr>
          <a:lstStyle/>
          <a:p>
            <a:r>
              <a:rPr lang="en-GB" sz="4400"/>
              <a:t>police brutality against the people on order of the state</a:t>
            </a:r>
            <a:endParaRPr lang="en-GB" sz="4400">
              <a:latin typeface="Rockwell Condensed"/>
            </a:endParaRPr>
          </a:p>
        </p:txBody>
      </p:sp>
      <p:sp>
        <p:nvSpPr>
          <p:cNvPr id="3" name="Content Placeholder 2">
            <a:extLst>
              <a:ext uri="{FF2B5EF4-FFF2-40B4-BE49-F238E27FC236}">
                <a16:creationId xmlns:a16="http://schemas.microsoft.com/office/drawing/2014/main" id="{6C66D0A3-B70C-2414-6612-D7DC6D260A4A}"/>
              </a:ext>
            </a:extLst>
          </p:cNvPr>
          <p:cNvSpPr>
            <a:spLocks noGrp="1"/>
          </p:cNvSpPr>
          <p:nvPr>
            <p:ph idx="1"/>
          </p:nvPr>
        </p:nvSpPr>
        <p:spPr>
          <a:xfrm>
            <a:off x="382279" y="2121408"/>
            <a:ext cx="6743845" cy="4050792"/>
          </a:xfrm>
        </p:spPr>
        <p:txBody>
          <a:bodyPr vert="horz" lIns="91440" tIns="45720" rIns="91440" bIns="45720" rtlCol="0" anchor="t">
            <a:noAutofit/>
          </a:bodyPr>
          <a:lstStyle/>
          <a:p>
            <a:r>
              <a:rPr lang="en-GB" sz="1600" dirty="0">
                <a:latin typeface="Calibri"/>
                <a:cs typeface="Calibri"/>
              </a:rPr>
              <a:t>The Battle of Orgreave 18th June 1984- Violent clash of miners on the picket line and officers of the South Yorkshire police and the Metropolitan police force many of whom were </a:t>
            </a:r>
            <a:r>
              <a:rPr lang="en-GB" sz="1600">
                <a:latin typeface="Calibri"/>
                <a:cs typeface="Calibri"/>
              </a:rPr>
              <a:t>soldiers</a:t>
            </a:r>
            <a:r>
              <a:rPr lang="en-GB" sz="1600" dirty="0">
                <a:latin typeface="Calibri"/>
                <a:cs typeface="Calibri"/>
              </a:rPr>
              <a:t> in police uniforms trained in war not keeping the peace.</a:t>
            </a:r>
          </a:p>
          <a:p>
            <a:pPr>
              <a:buClr>
                <a:srgbClr val="9E3611"/>
              </a:buClr>
            </a:pPr>
            <a:r>
              <a:rPr lang="en-GB" sz="1600">
                <a:latin typeface="Calibri"/>
                <a:cs typeface="Calibri"/>
              </a:rPr>
              <a:t>Nostell Priory 1984- police attack travellers attending the paid festival at Nostell Priory towards the end of the festival they surrounded them and systematically destroyed their homes, beating and arresting them.</a:t>
            </a:r>
          </a:p>
          <a:p>
            <a:pPr>
              <a:buClr>
                <a:srgbClr val="9E3611"/>
              </a:buClr>
            </a:pPr>
            <a:r>
              <a:rPr lang="en-GB" sz="1600" dirty="0">
                <a:latin typeface="Calibri"/>
                <a:cs typeface="Calibri"/>
              </a:rPr>
              <a:t>The Battle of the Bean field 1st June 1985- Violent attack by 1,300 police officers from multiple counties on New Age Travellers to stop them getting to </a:t>
            </a:r>
            <a:r>
              <a:rPr lang="en-GB" sz="1600">
                <a:latin typeface="Calibri"/>
                <a:cs typeface="Calibri"/>
              </a:rPr>
              <a:t>Stonehenge for the 12th annual summer solstice free festival.</a:t>
            </a:r>
          </a:p>
          <a:p>
            <a:pPr>
              <a:buClr>
                <a:srgbClr val="9E3611"/>
              </a:buClr>
            </a:pPr>
            <a:r>
              <a:rPr lang="en-GB" sz="1600">
                <a:latin typeface="Calibri"/>
                <a:cs typeface="Calibri"/>
              </a:rPr>
              <a:t>The Wapping dispute 1986- the loss of 6,000 jobs from Rupert Murdoch newspaper printing factory after he moved from fleet street to Wapping and a change in technology and printing process this led to angry picketers and violence from both sides the picketers were under no guise as to the intentions of the police force. </a:t>
            </a:r>
            <a:endParaRPr lang="en-GB" sz="1600"/>
          </a:p>
        </p:txBody>
      </p:sp>
      <p:pic>
        <p:nvPicPr>
          <p:cNvPr id="4" name="Picture 4" descr="A picture containing text, book&#10;&#10;Description automatically generated">
            <a:extLst>
              <a:ext uri="{FF2B5EF4-FFF2-40B4-BE49-F238E27FC236}">
                <a16:creationId xmlns:a16="http://schemas.microsoft.com/office/drawing/2014/main" id="{C402A01A-8FCF-7A14-6738-A59E3B4CEE13}"/>
              </a:ext>
            </a:extLst>
          </p:cNvPr>
          <p:cNvPicPr>
            <a:picLocks noChangeAspect="1"/>
          </p:cNvPicPr>
          <p:nvPr/>
        </p:nvPicPr>
        <p:blipFill rotWithShape="1">
          <a:blip r:embed="rId4"/>
          <a:srcRect l="14212" r="9887" b="-1"/>
          <a:stretch/>
        </p:blipFill>
        <p:spPr>
          <a:xfrm>
            <a:off x="7545274" y="10"/>
            <a:ext cx="4646726" cy="6857990"/>
          </a:xfrm>
          <a:prstGeom prst="rect">
            <a:avLst/>
          </a:prstGeom>
        </p:spPr>
      </p:pic>
      <p:grpSp>
        <p:nvGrpSpPr>
          <p:cNvPr id="31" name="Group 34">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6" name="Oval 35">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6">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717586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sky, outdoor, person, people&#10;&#10;Description automatically generated">
            <a:extLst>
              <a:ext uri="{FF2B5EF4-FFF2-40B4-BE49-F238E27FC236}">
                <a16:creationId xmlns:a16="http://schemas.microsoft.com/office/drawing/2014/main" id="{6DCE3418-A789-88C7-C445-907EDFEB0863}"/>
              </a:ext>
            </a:extLst>
          </p:cNvPr>
          <p:cNvPicPr>
            <a:picLocks noChangeAspect="1"/>
          </p:cNvPicPr>
          <p:nvPr/>
        </p:nvPicPr>
        <p:blipFill rotWithShape="1">
          <a:blip r:embed="rId2"/>
          <a:srcRect t="2548" r="-2" b="-2"/>
          <a:stretch/>
        </p:blipFill>
        <p:spPr>
          <a:xfrm>
            <a:off x="20" y="10"/>
            <a:ext cx="2971357" cy="3352846"/>
          </a:xfrm>
          <a:prstGeom prst="rect">
            <a:avLst/>
          </a:prstGeom>
        </p:spPr>
      </p:pic>
      <p:pic>
        <p:nvPicPr>
          <p:cNvPr id="7" name="Picture 7">
            <a:extLst>
              <a:ext uri="{FF2B5EF4-FFF2-40B4-BE49-F238E27FC236}">
                <a16:creationId xmlns:a16="http://schemas.microsoft.com/office/drawing/2014/main" id="{DA23C21D-D3F9-79F9-F8D7-DF2883533C8F}"/>
              </a:ext>
            </a:extLst>
          </p:cNvPr>
          <p:cNvPicPr>
            <a:picLocks noChangeAspect="1"/>
          </p:cNvPicPr>
          <p:nvPr/>
        </p:nvPicPr>
        <p:blipFill rotWithShape="1">
          <a:blip r:embed="rId3"/>
          <a:srcRect l="19093" r="9523" b="-2"/>
          <a:stretch/>
        </p:blipFill>
        <p:spPr>
          <a:xfrm>
            <a:off x="3127672" y="-1"/>
            <a:ext cx="2971377" cy="5049079"/>
          </a:xfrm>
          <a:custGeom>
            <a:avLst/>
            <a:gdLst/>
            <a:ahLst/>
            <a:cxnLst/>
            <a:rect l="l" t="t" r="r" b="b"/>
            <a:pathLst>
              <a:path w="2971377" h="5049079">
                <a:moveTo>
                  <a:pt x="0" y="0"/>
                </a:moveTo>
                <a:lnTo>
                  <a:pt x="2971377" y="0"/>
                </a:lnTo>
                <a:lnTo>
                  <a:pt x="2971377" y="5049079"/>
                </a:lnTo>
                <a:lnTo>
                  <a:pt x="949962" y="5049079"/>
                </a:lnTo>
                <a:lnTo>
                  <a:pt x="949962" y="3352857"/>
                </a:lnTo>
                <a:lnTo>
                  <a:pt x="0" y="3352857"/>
                </a:lnTo>
                <a:close/>
              </a:path>
            </a:pathLst>
          </a:custGeom>
        </p:spPr>
      </p:pic>
      <p:pic>
        <p:nvPicPr>
          <p:cNvPr id="4" name="Picture 4">
            <a:extLst>
              <a:ext uri="{FF2B5EF4-FFF2-40B4-BE49-F238E27FC236}">
                <a16:creationId xmlns:a16="http://schemas.microsoft.com/office/drawing/2014/main" id="{9D793278-CC51-9AD5-FF36-EFAF04A35713}"/>
              </a:ext>
            </a:extLst>
          </p:cNvPr>
          <p:cNvPicPr>
            <a:picLocks noChangeAspect="1"/>
          </p:cNvPicPr>
          <p:nvPr/>
        </p:nvPicPr>
        <p:blipFill rotWithShape="1">
          <a:blip r:embed="rId4"/>
          <a:srcRect l="1227" r="9578" b="-2"/>
          <a:stretch/>
        </p:blipFill>
        <p:spPr>
          <a:xfrm>
            <a:off x="20" y="3495598"/>
            <a:ext cx="3920305" cy="3362402"/>
          </a:xfrm>
          <a:prstGeom prst="rect">
            <a:avLst/>
          </a:prstGeom>
        </p:spPr>
      </p:pic>
      <p:pic>
        <p:nvPicPr>
          <p:cNvPr id="5" name="Picture 5">
            <a:extLst>
              <a:ext uri="{FF2B5EF4-FFF2-40B4-BE49-F238E27FC236}">
                <a16:creationId xmlns:a16="http://schemas.microsoft.com/office/drawing/2014/main" id="{09B658AE-E8DE-F442-79E0-1DD3FA7ECCD1}"/>
              </a:ext>
            </a:extLst>
          </p:cNvPr>
          <p:cNvPicPr>
            <a:picLocks noChangeAspect="1"/>
          </p:cNvPicPr>
          <p:nvPr/>
        </p:nvPicPr>
        <p:blipFill rotWithShape="1">
          <a:blip r:embed="rId5"/>
          <a:srcRect l="8415" r="-2" b="-2"/>
          <a:stretch/>
        </p:blipFill>
        <p:spPr>
          <a:xfrm>
            <a:off x="4076619" y="5200650"/>
            <a:ext cx="2027001" cy="1659926"/>
          </a:xfrm>
          <a:prstGeom prst="rect">
            <a:avLst/>
          </a:prstGeom>
        </p:spPr>
      </p:pic>
      <p:sp>
        <p:nvSpPr>
          <p:cNvPr id="53" name="Rectangle 52">
            <a:extLst>
              <a:ext uri="{FF2B5EF4-FFF2-40B4-BE49-F238E27FC236}">
                <a16:creationId xmlns:a16="http://schemas.microsoft.com/office/drawing/2014/main" id="{630CF515-E0ED-4921-99B2-EF60F39D9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5343" y="0"/>
            <a:ext cx="5936656" cy="6857999"/>
          </a:xfrm>
          <a:prstGeom prst="rect">
            <a:avLst/>
          </a:prstGeom>
          <a:blipFill dpi="0" rotWithShape="1">
            <a:blip r:embed="rId6">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7">
            <a:extLst>
              <a:ext uri="{FF2B5EF4-FFF2-40B4-BE49-F238E27FC236}">
                <a16:creationId xmlns:a16="http://schemas.microsoft.com/office/drawing/2014/main" id="{5E7229E8-5A5A-1924-8F98-1E76F5B6D902}"/>
              </a:ext>
            </a:extLst>
          </p:cNvPr>
          <p:cNvSpPr>
            <a:spLocks noGrp="1"/>
          </p:cNvSpPr>
          <p:nvPr>
            <p:ph idx="1"/>
          </p:nvPr>
        </p:nvSpPr>
        <p:spPr>
          <a:xfrm>
            <a:off x="6560819" y="2121408"/>
            <a:ext cx="5139565" cy="4050792"/>
          </a:xfrm>
        </p:spPr>
        <p:txBody>
          <a:bodyPr vert="horz" lIns="91440" tIns="45720" rIns="91440" bIns="45720" rtlCol="0" anchor="t">
            <a:normAutofit/>
          </a:bodyPr>
          <a:lstStyle/>
          <a:p>
            <a:r>
              <a:rPr lang="en-US" sz="1800" dirty="0"/>
              <a:t>Stonehenge </a:t>
            </a:r>
            <a:r>
              <a:rPr lang="en-US" sz="1800" dirty="0">
                <a:ea typeface="+mn-lt"/>
                <a:cs typeface="+mn-lt"/>
              </a:rPr>
              <a:t>summer solstice </a:t>
            </a:r>
            <a:r>
              <a:rPr lang="en-US" sz="1800" dirty="0"/>
              <a:t>free festival 1984. </a:t>
            </a:r>
          </a:p>
          <a:p>
            <a:pPr>
              <a:buClr>
                <a:srgbClr val="9E3611"/>
              </a:buClr>
            </a:pPr>
            <a:r>
              <a:rPr lang="en-US" sz="1800" dirty="0"/>
              <a:t>Attracted 100,000 people over the course of a month</a:t>
            </a:r>
          </a:p>
          <a:p>
            <a:pPr>
              <a:buClr>
                <a:srgbClr val="9E3611"/>
              </a:buClr>
            </a:pPr>
            <a:r>
              <a:rPr lang="en-US" sz="1800" dirty="0"/>
              <a:t>Started in 1974 and year by year grew until its peak in 1984 a decade later</a:t>
            </a:r>
          </a:p>
          <a:p>
            <a:pPr>
              <a:buClr>
                <a:srgbClr val="9E3611"/>
              </a:buClr>
            </a:pPr>
            <a:r>
              <a:rPr lang="en-GB" sz="1800" dirty="0">
                <a:latin typeface="Rockwell"/>
                <a:cs typeface="Arial"/>
              </a:rPr>
              <a:t>The rise of the travelling free festival culture which by 1985 was considered a threat to the state</a:t>
            </a:r>
            <a:endParaRPr lang="en-US" sz="1800">
              <a:latin typeface="Rockwell"/>
              <a:cs typeface="Arial"/>
            </a:endParaRPr>
          </a:p>
          <a:p>
            <a:pPr>
              <a:buClr>
                <a:srgbClr val="9E3611"/>
              </a:buClr>
            </a:pPr>
            <a:r>
              <a:rPr lang="en-GB" sz="1800" dirty="0">
                <a:latin typeface="Rockwell"/>
                <a:cs typeface="Arial"/>
              </a:rPr>
              <a:t>The state was so threatened they felt it necessary to supress it with extreme prejudice </a:t>
            </a:r>
            <a:endParaRPr lang="en-US" sz="1800">
              <a:latin typeface="Rockwell"/>
            </a:endParaRPr>
          </a:p>
        </p:txBody>
      </p:sp>
      <p:grpSp>
        <p:nvGrpSpPr>
          <p:cNvPr id="55" name="Group 54">
            <a:extLst>
              <a:ext uri="{FF2B5EF4-FFF2-40B4-BE49-F238E27FC236}">
                <a16:creationId xmlns:a16="http://schemas.microsoft.com/office/drawing/2014/main" id="{13048939-26DF-4DAF-87A6-7662CF40D5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6" name="Oval 55">
              <a:extLst>
                <a:ext uri="{FF2B5EF4-FFF2-40B4-BE49-F238E27FC236}">
                  <a16:creationId xmlns:a16="http://schemas.microsoft.com/office/drawing/2014/main" id="{0D527858-3E63-40D6-856D-07825A1AA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7" name="Oval 56">
              <a:extLst>
                <a:ext uri="{FF2B5EF4-FFF2-40B4-BE49-F238E27FC236}">
                  <a16:creationId xmlns:a16="http://schemas.microsoft.com/office/drawing/2014/main" id="{DB2BA08F-31D8-4AA3-897D-E4D4E3D12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3063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text, newspaper&#10;&#10;Description automatically generated">
            <a:extLst>
              <a:ext uri="{FF2B5EF4-FFF2-40B4-BE49-F238E27FC236}">
                <a16:creationId xmlns:a16="http://schemas.microsoft.com/office/drawing/2014/main" id="{4CE09163-A9B8-FF8E-FD06-EEC4F6975574}"/>
              </a:ext>
            </a:extLst>
          </p:cNvPr>
          <p:cNvPicPr>
            <a:picLocks noChangeAspect="1"/>
          </p:cNvPicPr>
          <p:nvPr/>
        </p:nvPicPr>
        <p:blipFill rotWithShape="1">
          <a:blip r:embed="rId2"/>
          <a:srcRect t="8662" r="-3" b="6706"/>
          <a:stretch/>
        </p:blipFill>
        <p:spPr>
          <a:xfrm>
            <a:off x="20" y="10"/>
            <a:ext cx="2971357" cy="3352846"/>
          </a:xfrm>
          <a:prstGeom prst="rect">
            <a:avLst/>
          </a:prstGeom>
        </p:spPr>
      </p:pic>
      <p:pic>
        <p:nvPicPr>
          <p:cNvPr id="5" name="Picture 4" descr="Camera lens">
            <a:extLst>
              <a:ext uri="{FF2B5EF4-FFF2-40B4-BE49-F238E27FC236}">
                <a16:creationId xmlns:a16="http://schemas.microsoft.com/office/drawing/2014/main" id="{62C5B938-5830-3515-BE9F-B9E8431898D4}"/>
              </a:ext>
            </a:extLst>
          </p:cNvPr>
          <p:cNvPicPr>
            <a:picLocks noChangeAspect="1"/>
          </p:cNvPicPr>
          <p:nvPr/>
        </p:nvPicPr>
        <p:blipFill rotWithShape="1">
          <a:blip r:embed="rId3"/>
          <a:srcRect l="18500" r="42217" b="-2"/>
          <a:stretch/>
        </p:blipFill>
        <p:spPr>
          <a:xfrm>
            <a:off x="3127672" y="-1"/>
            <a:ext cx="2971377" cy="5049079"/>
          </a:xfrm>
          <a:custGeom>
            <a:avLst/>
            <a:gdLst/>
            <a:ahLst/>
            <a:cxnLst/>
            <a:rect l="l" t="t" r="r" b="b"/>
            <a:pathLst>
              <a:path w="2971377" h="5049079">
                <a:moveTo>
                  <a:pt x="0" y="0"/>
                </a:moveTo>
                <a:lnTo>
                  <a:pt x="2971377" y="0"/>
                </a:lnTo>
                <a:lnTo>
                  <a:pt x="2971377" y="5049079"/>
                </a:lnTo>
                <a:lnTo>
                  <a:pt x="949962" y="5049079"/>
                </a:lnTo>
                <a:lnTo>
                  <a:pt x="949962" y="3352857"/>
                </a:lnTo>
                <a:lnTo>
                  <a:pt x="0" y="3352857"/>
                </a:lnTo>
                <a:close/>
              </a:path>
            </a:pathLst>
          </a:custGeom>
        </p:spPr>
      </p:pic>
      <p:pic>
        <p:nvPicPr>
          <p:cNvPr id="3" name="Picture 5">
            <a:extLst>
              <a:ext uri="{FF2B5EF4-FFF2-40B4-BE49-F238E27FC236}">
                <a16:creationId xmlns:a16="http://schemas.microsoft.com/office/drawing/2014/main" id="{525002C4-A1BB-C91C-EF85-5B8F13D52CC0}"/>
              </a:ext>
            </a:extLst>
          </p:cNvPr>
          <p:cNvPicPr>
            <a:picLocks noGrp="1" noChangeAspect="1"/>
          </p:cNvPicPr>
          <p:nvPr>
            <p:ph idx="1"/>
          </p:nvPr>
        </p:nvPicPr>
        <p:blipFill rotWithShape="1">
          <a:blip r:embed="rId4"/>
          <a:srcRect r="-3" b="31597"/>
          <a:stretch/>
        </p:blipFill>
        <p:spPr>
          <a:xfrm>
            <a:off x="20" y="3495598"/>
            <a:ext cx="3920305" cy="3362402"/>
          </a:xfrm>
          <a:prstGeom prst="rect">
            <a:avLst/>
          </a:prstGeom>
        </p:spPr>
      </p:pic>
      <p:sp>
        <p:nvSpPr>
          <p:cNvPr id="43" name="Rectangle 32">
            <a:extLst>
              <a:ext uri="{FF2B5EF4-FFF2-40B4-BE49-F238E27FC236}">
                <a16:creationId xmlns:a16="http://schemas.microsoft.com/office/drawing/2014/main" id="{630CF515-E0ED-4921-99B2-EF60F39D9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5343" y="0"/>
            <a:ext cx="5936656" cy="6857999"/>
          </a:xfrm>
          <a:prstGeom prst="rect">
            <a:avLst/>
          </a:prstGeom>
          <a:blipFill dpi="0" rotWithShape="1">
            <a:blip r:embed="rId5">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34">
            <a:extLst>
              <a:ext uri="{FF2B5EF4-FFF2-40B4-BE49-F238E27FC236}">
                <a16:creationId xmlns:a16="http://schemas.microsoft.com/office/drawing/2014/main" id="{13048939-26DF-4DAF-87A6-7662CF40D5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6" name="Oval 35">
              <a:extLst>
                <a:ext uri="{FF2B5EF4-FFF2-40B4-BE49-F238E27FC236}">
                  <a16:creationId xmlns:a16="http://schemas.microsoft.com/office/drawing/2014/main" id="{0D527858-3E63-40D6-856D-07825A1AA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5" name="Oval 36">
              <a:extLst>
                <a:ext uri="{FF2B5EF4-FFF2-40B4-BE49-F238E27FC236}">
                  <a16:creationId xmlns:a16="http://schemas.microsoft.com/office/drawing/2014/main" id="{DB2BA08F-31D8-4AA3-897D-E4D4E3D12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 name="TextBox 8">
            <a:extLst>
              <a:ext uri="{FF2B5EF4-FFF2-40B4-BE49-F238E27FC236}">
                <a16:creationId xmlns:a16="http://schemas.microsoft.com/office/drawing/2014/main" id="{DD9C21DA-F4CD-9E9E-A9C5-BDF36FD498FC}"/>
              </a:ext>
            </a:extLst>
          </p:cNvPr>
          <p:cNvSpPr txBox="1"/>
          <p:nvPr/>
        </p:nvSpPr>
        <p:spPr>
          <a:xfrm>
            <a:off x="6133381" y="492568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dirty="0">
              <a:solidFill>
                <a:srgbClr val="000000"/>
              </a:solidFill>
            </a:endParaRPr>
          </a:p>
        </p:txBody>
      </p:sp>
      <p:sp>
        <p:nvSpPr>
          <p:cNvPr id="15" name="TextBox 14">
            <a:extLst>
              <a:ext uri="{FF2B5EF4-FFF2-40B4-BE49-F238E27FC236}">
                <a16:creationId xmlns:a16="http://schemas.microsoft.com/office/drawing/2014/main" id="{26090080-2F7A-279E-7D64-E833270CA5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pic>
        <p:nvPicPr>
          <p:cNvPr id="16" name="Picture 16" descr="A picture containing text, newspaper&#10;&#10;Description automatically generated">
            <a:extLst>
              <a:ext uri="{FF2B5EF4-FFF2-40B4-BE49-F238E27FC236}">
                <a16:creationId xmlns:a16="http://schemas.microsoft.com/office/drawing/2014/main" id="{F18CA0B1-60B1-47B8-C39D-7A92D23FC1A6}"/>
              </a:ext>
            </a:extLst>
          </p:cNvPr>
          <p:cNvPicPr>
            <a:picLocks noChangeAspect="1"/>
          </p:cNvPicPr>
          <p:nvPr/>
        </p:nvPicPr>
        <p:blipFill>
          <a:blip r:embed="rId7"/>
          <a:stretch>
            <a:fillRect/>
          </a:stretch>
        </p:blipFill>
        <p:spPr>
          <a:xfrm>
            <a:off x="9479172" y="3075857"/>
            <a:ext cx="2722712" cy="3797419"/>
          </a:xfrm>
          <a:prstGeom prst="rect">
            <a:avLst/>
          </a:prstGeom>
        </p:spPr>
      </p:pic>
      <p:pic>
        <p:nvPicPr>
          <p:cNvPr id="18" name="Picture 19">
            <a:extLst>
              <a:ext uri="{FF2B5EF4-FFF2-40B4-BE49-F238E27FC236}">
                <a16:creationId xmlns:a16="http://schemas.microsoft.com/office/drawing/2014/main" id="{6DDA39EC-AA3E-D183-8608-8A2DB8A40C4E}"/>
              </a:ext>
            </a:extLst>
          </p:cNvPr>
          <p:cNvPicPr>
            <a:picLocks noChangeAspect="1"/>
          </p:cNvPicPr>
          <p:nvPr/>
        </p:nvPicPr>
        <p:blipFill>
          <a:blip r:embed="rId8"/>
          <a:stretch>
            <a:fillRect/>
          </a:stretch>
        </p:blipFill>
        <p:spPr>
          <a:xfrm>
            <a:off x="9483127" y="-63710"/>
            <a:ext cx="2714804" cy="3146665"/>
          </a:xfrm>
          <a:prstGeom prst="rect">
            <a:avLst/>
          </a:prstGeom>
        </p:spPr>
      </p:pic>
      <p:pic>
        <p:nvPicPr>
          <p:cNvPr id="23" name="Picture 24">
            <a:extLst>
              <a:ext uri="{FF2B5EF4-FFF2-40B4-BE49-F238E27FC236}">
                <a16:creationId xmlns:a16="http://schemas.microsoft.com/office/drawing/2014/main" id="{34235076-A039-E2D7-8BAE-454B861AE786}"/>
              </a:ext>
            </a:extLst>
          </p:cNvPr>
          <p:cNvPicPr>
            <a:picLocks noChangeAspect="1"/>
          </p:cNvPicPr>
          <p:nvPr/>
        </p:nvPicPr>
        <p:blipFill>
          <a:blip r:embed="rId9"/>
          <a:stretch>
            <a:fillRect/>
          </a:stretch>
        </p:blipFill>
        <p:spPr>
          <a:xfrm>
            <a:off x="6092406" y="47355"/>
            <a:ext cx="3400246" cy="5124271"/>
          </a:xfrm>
          <a:prstGeom prst="rect">
            <a:avLst/>
          </a:prstGeom>
        </p:spPr>
      </p:pic>
      <p:pic>
        <p:nvPicPr>
          <p:cNvPr id="14" name="Picture 14">
            <a:extLst>
              <a:ext uri="{FF2B5EF4-FFF2-40B4-BE49-F238E27FC236}">
                <a16:creationId xmlns:a16="http://schemas.microsoft.com/office/drawing/2014/main" id="{6E87B696-82BD-C314-903A-5473FF88512C}"/>
              </a:ext>
            </a:extLst>
          </p:cNvPr>
          <p:cNvPicPr>
            <a:picLocks noChangeAspect="1"/>
          </p:cNvPicPr>
          <p:nvPr/>
        </p:nvPicPr>
        <p:blipFill>
          <a:blip r:embed="rId10"/>
          <a:stretch>
            <a:fillRect/>
          </a:stretch>
        </p:blipFill>
        <p:spPr>
          <a:xfrm>
            <a:off x="6991890" y="4259022"/>
            <a:ext cx="2090107" cy="2595652"/>
          </a:xfrm>
          <a:prstGeom prst="rect">
            <a:avLst/>
          </a:prstGeom>
        </p:spPr>
      </p:pic>
      <p:pic>
        <p:nvPicPr>
          <p:cNvPr id="8" name="Picture 8">
            <a:extLst>
              <a:ext uri="{FF2B5EF4-FFF2-40B4-BE49-F238E27FC236}">
                <a16:creationId xmlns:a16="http://schemas.microsoft.com/office/drawing/2014/main" id="{4235A7B8-8B1B-C5D1-3EF0-90B791654923}"/>
              </a:ext>
            </a:extLst>
          </p:cNvPr>
          <p:cNvPicPr>
            <a:picLocks noChangeAspect="1"/>
          </p:cNvPicPr>
          <p:nvPr/>
        </p:nvPicPr>
        <p:blipFill>
          <a:blip r:embed="rId11"/>
          <a:stretch>
            <a:fillRect/>
          </a:stretch>
        </p:blipFill>
        <p:spPr>
          <a:xfrm>
            <a:off x="4019909" y="3556431"/>
            <a:ext cx="2743199" cy="3368232"/>
          </a:xfrm>
          <a:prstGeom prst="rect">
            <a:avLst/>
          </a:prstGeom>
        </p:spPr>
      </p:pic>
      <p:sp>
        <p:nvSpPr>
          <p:cNvPr id="2" name="Title 1">
            <a:extLst>
              <a:ext uri="{FF2B5EF4-FFF2-40B4-BE49-F238E27FC236}">
                <a16:creationId xmlns:a16="http://schemas.microsoft.com/office/drawing/2014/main" id="{31021450-697F-665C-34DE-36FDBBA5F832}"/>
              </a:ext>
            </a:extLst>
          </p:cNvPr>
          <p:cNvSpPr>
            <a:spLocks noGrp="1"/>
          </p:cNvSpPr>
          <p:nvPr>
            <p:ph type="title"/>
          </p:nvPr>
        </p:nvSpPr>
        <p:spPr>
          <a:xfrm>
            <a:off x="3124629" y="67689"/>
            <a:ext cx="5139567" cy="1609344"/>
          </a:xfrm>
          <a:ln>
            <a:noFill/>
          </a:ln>
        </p:spPr>
        <p:txBody>
          <a:bodyPr vert="horz" lIns="91440" tIns="45720" rIns="91440" bIns="45720" rtlCol="0" anchor="ctr">
            <a:normAutofit/>
          </a:bodyPr>
          <a:lstStyle/>
          <a:p>
            <a:pPr algn="ctr"/>
            <a:r>
              <a:rPr lang="en-US" sz="3400" dirty="0">
                <a:solidFill>
                  <a:srgbClr val="FFFFFF"/>
                </a:solidFill>
              </a:rPr>
              <a:t>media smear campaign of the miners and the new age </a:t>
            </a:r>
            <a:r>
              <a:rPr lang="en-US" sz="3400" dirty="0" err="1">
                <a:solidFill>
                  <a:srgbClr val="FFFFFF"/>
                </a:solidFill>
              </a:rPr>
              <a:t>travellers</a:t>
            </a:r>
            <a:endParaRPr lang="en-US" sz="3400" dirty="0" err="1">
              <a:solidFill>
                <a:srgbClr val="FFFFFF"/>
              </a:solidFill>
              <a:latin typeface="Rockwell Condensed"/>
            </a:endParaRPr>
          </a:p>
        </p:txBody>
      </p:sp>
    </p:spTree>
    <p:extLst>
      <p:ext uri="{BB962C8B-B14F-4D97-AF65-F5344CB8AC3E}">
        <p14:creationId xmlns:p14="http://schemas.microsoft.com/office/powerpoint/2010/main" val="968015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F9140E2-84A0-FF1C-1E81-5B15FCA70FCE}"/>
              </a:ext>
            </a:extLst>
          </p:cNvPr>
          <p:cNvPicPr>
            <a:picLocks noChangeAspect="1"/>
          </p:cNvPicPr>
          <p:nvPr/>
        </p:nvPicPr>
        <p:blipFill rotWithShape="1">
          <a:blip r:embed="rId2"/>
          <a:srcRect t="15094"/>
          <a:stretch/>
        </p:blipFill>
        <p:spPr>
          <a:xfrm>
            <a:off x="20" y="10"/>
            <a:ext cx="12191980" cy="6857989"/>
          </a:xfrm>
          <a:prstGeom prst="rect">
            <a:avLst/>
          </a:prstGeom>
        </p:spPr>
      </p:pic>
      <p:sp>
        <p:nvSpPr>
          <p:cNvPr id="28" name="Rectangle 20">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2">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AA207-D882-C5EA-69F0-390A2EF6E53D}"/>
              </a:ext>
            </a:extLst>
          </p:cNvPr>
          <p:cNvSpPr>
            <a:spLocks noGrp="1"/>
          </p:cNvSpPr>
          <p:nvPr>
            <p:ph type="title"/>
          </p:nvPr>
        </p:nvSpPr>
        <p:spPr>
          <a:xfrm>
            <a:off x="1069848" y="484632"/>
            <a:ext cx="10058400" cy="1609344"/>
          </a:xfrm>
        </p:spPr>
        <p:txBody>
          <a:bodyPr anchor="ctr">
            <a:normAutofit/>
          </a:bodyPr>
          <a:lstStyle/>
          <a:p>
            <a:r>
              <a:rPr lang="en-GB" dirty="0">
                <a:solidFill>
                  <a:schemeClr val="tx1"/>
                </a:solidFill>
                <a:latin typeface="Rockwell Condensed"/>
              </a:rPr>
              <a:t>Reasons for the uptake of alternative culture and living</a:t>
            </a:r>
          </a:p>
        </p:txBody>
      </p:sp>
      <p:sp>
        <p:nvSpPr>
          <p:cNvPr id="3" name="Content Placeholder 2">
            <a:extLst>
              <a:ext uri="{FF2B5EF4-FFF2-40B4-BE49-F238E27FC236}">
                <a16:creationId xmlns:a16="http://schemas.microsoft.com/office/drawing/2014/main" id="{EEC48616-CC5C-F350-8F83-6A72448A40BA}"/>
              </a:ext>
            </a:extLst>
          </p:cNvPr>
          <p:cNvSpPr>
            <a:spLocks noGrp="1"/>
          </p:cNvSpPr>
          <p:nvPr>
            <p:ph idx="1"/>
          </p:nvPr>
        </p:nvSpPr>
        <p:spPr>
          <a:xfrm>
            <a:off x="1069848" y="2121408"/>
            <a:ext cx="10058400" cy="4050792"/>
          </a:xfrm>
        </p:spPr>
        <p:txBody>
          <a:bodyPr vert="horz" lIns="91440" tIns="45720" rIns="91440" bIns="45720" rtlCol="0" anchor="t">
            <a:normAutofit fontScale="92500"/>
          </a:bodyPr>
          <a:lstStyle/>
          <a:p>
            <a:pPr marL="0" indent="0">
              <a:buNone/>
            </a:pPr>
            <a:endParaRPr lang="en-GB" dirty="0">
              <a:latin typeface="Rockwell"/>
              <a:cs typeface="Arial"/>
            </a:endParaRPr>
          </a:p>
          <a:p>
            <a:pPr marL="342900" indent="-342900">
              <a:buClr>
                <a:srgbClr val="9E3611"/>
              </a:buClr>
            </a:pPr>
            <a:r>
              <a:rPr lang="en-GB" dirty="0"/>
              <a:t>Between 1980-1990 unemployment rates were at a record high and in 1984 the rate of unemployment was at an astounding high of 11.8% at the start of the year and didn’t drop below 11 percent until 1987 </a:t>
            </a:r>
          </a:p>
          <a:p>
            <a:pPr marL="342900" indent="-342900">
              <a:buClr>
                <a:srgbClr val="9E3611"/>
              </a:buClr>
            </a:pPr>
            <a:r>
              <a:rPr lang="en-GB" dirty="0">
                <a:ea typeface="+mn-lt"/>
                <a:cs typeface="+mn-lt"/>
              </a:rPr>
              <a:t>The number of homeless households accepted by English local authorities more than doubled between 1980 and 1991: from 60,400 households to 144,780 households. </a:t>
            </a:r>
            <a:endParaRPr lang="en-GB" u="sng">
              <a:latin typeface="Rockwell"/>
              <a:ea typeface="Noto Sans"/>
              <a:cs typeface="Noto Sans"/>
            </a:endParaRPr>
          </a:p>
          <a:p>
            <a:pPr marL="342900" indent="-342900">
              <a:buClr>
                <a:srgbClr val="9E3611"/>
              </a:buClr>
            </a:pPr>
            <a:r>
              <a:rPr lang="en-GB" dirty="0">
                <a:ea typeface="Noto Sans"/>
                <a:cs typeface="Noto Sans"/>
              </a:rPr>
              <a:t>Many moved into vehicles because they could not afford to live in a house with all the bills that came with them and the low prospects of finding a job locally was very slim, so it made sense to move where there was work and take your home with you </a:t>
            </a:r>
          </a:p>
          <a:p>
            <a:pPr marL="342900" indent="-342900">
              <a:buClr>
                <a:srgbClr val="9E3611"/>
              </a:buClr>
            </a:pPr>
            <a:r>
              <a:rPr lang="en-GB" dirty="0">
                <a:ea typeface="Noto Sans"/>
                <a:cs typeface="Noto Sans"/>
              </a:rPr>
              <a:t>These were not unskilled lazy people living on the road is not easy especially with the stigma that came with it, but it made more sense than letting the state take your happiness as well as your lively hood</a:t>
            </a:r>
          </a:p>
          <a:p>
            <a:pPr marL="342900" indent="-342900">
              <a:buClr>
                <a:srgbClr val="9E3611"/>
              </a:buClr>
            </a:pPr>
            <a:endParaRPr lang="en-GB" dirty="0"/>
          </a:p>
        </p:txBody>
      </p:sp>
      <p:grpSp>
        <p:nvGrpSpPr>
          <p:cNvPr id="25" name="Group 24">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8629542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1629C-0E67-7767-B108-C4670B6333C5}"/>
              </a:ext>
            </a:extLst>
          </p:cNvPr>
          <p:cNvSpPr>
            <a:spLocks noGrp="1"/>
          </p:cNvSpPr>
          <p:nvPr>
            <p:ph type="title"/>
          </p:nvPr>
        </p:nvSpPr>
        <p:spPr>
          <a:xfrm>
            <a:off x="382280" y="484632"/>
            <a:ext cx="6743844" cy="1609344"/>
          </a:xfrm>
        </p:spPr>
        <p:txBody>
          <a:bodyPr>
            <a:normAutofit/>
          </a:bodyPr>
          <a:lstStyle/>
          <a:p>
            <a:r>
              <a:rPr lang="en-GB" sz="4800"/>
              <a:t>bibliography</a:t>
            </a:r>
          </a:p>
        </p:txBody>
      </p:sp>
      <p:sp>
        <p:nvSpPr>
          <p:cNvPr id="3" name="Content Placeholder 2">
            <a:extLst>
              <a:ext uri="{FF2B5EF4-FFF2-40B4-BE49-F238E27FC236}">
                <a16:creationId xmlns:a16="http://schemas.microsoft.com/office/drawing/2014/main" id="{CA34854F-93E4-D390-F319-89A27B2C1594}"/>
              </a:ext>
            </a:extLst>
          </p:cNvPr>
          <p:cNvSpPr>
            <a:spLocks noGrp="1"/>
          </p:cNvSpPr>
          <p:nvPr>
            <p:ph idx="1"/>
          </p:nvPr>
        </p:nvSpPr>
        <p:spPr>
          <a:xfrm>
            <a:off x="382279" y="2121408"/>
            <a:ext cx="6743845" cy="4050792"/>
          </a:xfrm>
        </p:spPr>
        <p:txBody>
          <a:bodyPr vert="horz" lIns="91440" tIns="45720" rIns="91440" bIns="45720" rtlCol="0" anchor="t">
            <a:normAutofit/>
          </a:bodyPr>
          <a:lstStyle/>
          <a:p>
            <a:r>
              <a:rPr lang="en-GB" sz="1300" dirty="0">
                <a:ea typeface="+mn-lt"/>
                <a:cs typeface="+mn-lt"/>
                <a:hlinkClick r:id="rId4"/>
              </a:rPr>
              <a:t>https://discovery.nationalarchives.gov.uk/details/r/fc6bf1e4-a8b1-416c-a8b6-c2b9f0efca4d</a:t>
            </a:r>
            <a:endParaRPr lang="en-GB" sz="1300" dirty="0">
              <a:ea typeface="+mn-lt"/>
              <a:cs typeface="+mn-lt"/>
            </a:endParaRPr>
          </a:p>
          <a:p>
            <a:pPr>
              <a:buClr>
                <a:srgbClr val="9E3611"/>
              </a:buClr>
            </a:pPr>
            <a:r>
              <a:rPr lang="en-GB" sz="1300" dirty="0">
                <a:ea typeface="+mn-lt"/>
                <a:cs typeface="+mn-lt"/>
                <a:hlinkClick r:id="rId5"/>
              </a:rPr>
              <a:t>https://fee.org/articles/margaret-thatcher-on-socialism-20-of-her-best-quotes/</a:t>
            </a:r>
            <a:endParaRPr lang="en-GB" sz="1300" dirty="0">
              <a:ea typeface="+mn-lt"/>
              <a:cs typeface="+mn-lt"/>
            </a:endParaRPr>
          </a:p>
          <a:p>
            <a:pPr>
              <a:buClr>
                <a:srgbClr val="9E3611"/>
              </a:buClr>
            </a:pPr>
            <a:r>
              <a:rPr lang="en-GB" sz="1300" dirty="0">
                <a:ea typeface="+mn-lt"/>
                <a:cs typeface="+mn-lt"/>
                <a:hlinkClick r:id="rId6"/>
              </a:rPr>
              <a:t>https://www.ons.gov.uk/employmentandlabourmarket/peoplenotinwork/unemployment/timeseries/mgsx/lms</a:t>
            </a:r>
            <a:endParaRPr lang="en-GB" sz="1300" dirty="0">
              <a:ea typeface="+mn-lt"/>
              <a:cs typeface="+mn-lt"/>
            </a:endParaRPr>
          </a:p>
          <a:p>
            <a:pPr>
              <a:buClr>
                <a:srgbClr val="9E3611"/>
              </a:buClr>
            </a:pPr>
            <a:r>
              <a:rPr lang="en-GB" sz="1300" dirty="0">
                <a:ea typeface="+mn-lt"/>
                <a:cs typeface="+mn-lt"/>
                <a:hlinkClick r:id="rId7"/>
              </a:rPr>
              <a:t>https://www.economicshelp.org/blog/glossary/thatcher-economic-policies/</a:t>
            </a:r>
            <a:endParaRPr lang="en-GB" sz="1300" dirty="0"/>
          </a:p>
          <a:p>
            <a:pPr>
              <a:buClr>
                <a:srgbClr val="9E3611"/>
              </a:buClr>
            </a:pPr>
            <a:r>
              <a:rPr lang="en-GB" sz="1300" dirty="0"/>
              <a:t>National office of statistics </a:t>
            </a:r>
          </a:p>
          <a:p>
            <a:pPr>
              <a:buClr>
                <a:srgbClr val="9E3611"/>
              </a:buClr>
            </a:pPr>
            <a:r>
              <a:rPr lang="en-US" sz="1300" dirty="0">
                <a:ea typeface="+mn-lt"/>
                <a:cs typeface="+mn-lt"/>
              </a:rPr>
              <a:t> account comes from Green Anarchist magazine (Nov/Dec 1984) </a:t>
            </a:r>
            <a:endParaRPr lang="en-US" sz="1300" dirty="0"/>
          </a:p>
          <a:p>
            <a:pPr>
              <a:buClr>
                <a:srgbClr val="9E3611"/>
              </a:buClr>
            </a:pPr>
            <a:r>
              <a:rPr lang="en-GB" sz="1300" dirty="0">
                <a:latin typeface="Rockwell"/>
                <a:ea typeface="Noto Sans"/>
                <a:cs typeface="Noto Sans"/>
              </a:rPr>
              <a:t>1975 Sep 15 Margaret Thatcher Speech to the Institute of </a:t>
            </a:r>
            <a:r>
              <a:rPr lang="en-GB" sz="1300" dirty="0" err="1">
                <a:latin typeface="Rockwell"/>
                <a:ea typeface="Noto Sans"/>
                <a:cs typeface="Noto Sans"/>
              </a:rPr>
              <a:t>SocioEconomic</a:t>
            </a:r>
            <a:r>
              <a:rPr lang="en-GB" sz="1300" dirty="0">
                <a:latin typeface="Rockwell"/>
                <a:ea typeface="Noto Sans"/>
                <a:cs typeface="Noto Sans"/>
              </a:rPr>
              <a:t> Studies ("Let Our Children Grow Tall")</a:t>
            </a:r>
            <a:endParaRPr lang="en-GB" sz="1300" dirty="0">
              <a:latin typeface="Rockwell"/>
            </a:endParaRPr>
          </a:p>
          <a:p>
            <a:pPr>
              <a:buClr>
                <a:srgbClr val="9E3611"/>
              </a:buClr>
            </a:pPr>
            <a:r>
              <a:rPr lang="en-GB" sz="1300" dirty="0">
                <a:ea typeface="+mn-lt"/>
                <a:cs typeface="+mn-lt"/>
              </a:rPr>
              <a:t>November 22, 1990,</a:t>
            </a:r>
            <a:r>
              <a:rPr lang="en-GB" sz="1300" dirty="0">
                <a:ea typeface="Noto Sans"/>
                <a:cs typeface="Arial"/>
              </a:rPr>
              <a:t> Margaret Thatcher Last</a:t>
            </a:r>
            <a:r>
              <a:rPr lang="en-GB" sz="1300" dirty="0">
                <a:latin typeface="Rockwell"/>
                <a:ea typeface="Noto Sans"/>
                <a:cs typeface="Arial"/>
              </a:rPr>
              <a:t> House of Commons Speech </a:t>
            </a:r>
            <a:endParaRPr lang="en-GB" dirty="0"/>
          </a:p>
          <a:p>
            <a:pPr>
              <a:buClr>
                <a:srgbClr val="9E3611"/>
              </a:buClr>
            </a:pPr>
            <a:r>
              <a:rPr lang="en-GB" sz="1300" dirty="0">
                <a:latin typeface="Rockwell"/>
                <a:ea typeface="Noto Sans"/>
                <a:cs typeface="Arial"/>
              </a:rPr>
              <a:t>The</a:t>
            </a:r>
            <a:r>
              <a:rPr lang="en-GB" sz="1300" dirty="0">
                <a:ea typeface="+mn-lt"/>
                <a:cs typeface="+mn-lt"/>
              </a:rPr>
              <a:t> Battle of the Beanfield edited by Andy Worthington</a:t>
            </a:r>
            <a:endParaRPr lang="en-GB" sz="1300"/>
          </a:p>
        </p:txBody>
      </p:sp>
      <p:pic>
        <p:nvPicPr>
          <p:cNvPr id="5" name="Picture 4" descr="Abstract blurred public library with bookshelves">
            <a:extLst>
              <a:ext uri="{FF2B5EF4-FFF2-40B4-BE49-F238E27FC236}">
                <a16:creationId xmlns:a16="http://schemas.microsoft.com/office/drawing/2014/main" id="{1F841A0C-B0A0-FD2C-FC9A-B46773E67DDC}"/>
              </a:ext>
            </a:extLst>
          </p:cNvPr>
          <p:cNvPicPr>
            <a:picLocks noChangeAspect="1"/>
          </p:cNvPicPr>
          <p:nvPr/>
        </p:nvPicPr>
        <p:blipFill rotWithShape="1">
          <a:blip r:embed="rId8"/>
          <a:srcRect l="16270" r="38502" b="-1"/>
          <a:stretch/>
        </p:blipFill>
        <p:spPr>
          <a:xfrm>
            <a:off x="7545274" y="10"/>
            <a:ext cx="4646726" cy="6857990"/>
          </a:xfrm>
          <a:prstGeom prst="rect">
            <a:avLst/>
          </a:prstGeom>
        </p:spPr>
      </p:pic>
      <p:grpSp>
        <p:nvGrpSpPr>
          <p:cNvPr id="22" name="Group 21">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40097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1</Words>
  <Application>Microsoft Office PowerPoint</Application>
  <PresentationFormat>Widescreen</PresentationFormat>
  <Paragraphs>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Wood Type</vt:lpstr>
      <vt:lpstr>Thatcher police brutality and Battles of the 80's </vt:lpstr>
      <vt:lpstr>Margaret Thatcher Quotes</vt:lpstr>
      <vt:lpstr> thatcher's controversial policies and economic reform that created britain's unrest </vt:lpstr>
      <vt:lpstr>police brutality against the people on order of the state</vt:lpstr>
      <vt:lpstr>PowerPoint Presentation</vt:lpstr>
      <vt:lpstr>media smear campaign of the miners and the new age travellers</vt:lpstr>
      <vt:lpstr>Reasons for the uptake of alternative culture and living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1266</cp:revision>
  <dcterms:created xsi:type="dcterms:W3CDTF">2023-04-12T18:44:25Z</dcterms:created>
  <dcterms:modified xsi:type="dcterms:W3CDTF">2023-04-27T22:55:28Z</dcterms:modified>
</cp:coreProperties>
</file>