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1" r:id="rId5"/>
    <p:sldId id="260" r:id="rId6"/>
    <p:sldId id="258" r:id="rId7"/>
    <p:sldId id="263" r:id="rId8"/>
    <p:sldId id="262" r:id="rId9"/>
    <p:sldId id="267" r:id="rId10"/>
    <p:sldId id="268" r:id="rId11"/>
    <p:sldId id="266" r:id="rId12"/>
    <p:sldId id="269" r:id="rId13"/>
    <p:sldId id="270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E42954-A495-4512-A0AB-B51B9C0FD31F}" v="21" dt="2021-03-14T21:28:47.7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80" d="100"/>
          <a:sy n="80" d="100"/>
        </p:scale>
        <p:origin x="1550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ke Williams (1900515)" userId="9ce6cb02-d381-4fad-be28-65c39b0f51cd" providerId="ADAL" clId="{FEE42954-A495-4512-A0AB-B51B9C0FD31F}"/>
    <pc:docChg chg="custSel addSld modSld">
      <pc:chgData name="Jake Williams (1900515)" userId="9ce6cb02-d381-4fad-be28-65c39b0f51cd" providerId="ADAL" clId="{FEE42954-A495-4512-A0AB-B51B9C0FD31F}" dt="2021-03-12T20:51:40.493" v="31" actId="962"/>
      <pc:docMkLst>
        <pc:docMk/>
      </pc:docMkLst>
      <pc:sldChg chg="addSp modSp mod">
        <pc:chgData name="Jake Williams (1900515)" userId="9ce6cb02-d381-4fad-be28-65c39b0f51cd" providerId="ADAL" clId="{FEE42954-A495-4512-A0AB-B51B9C0FD31F}" dt="2021-03-10T11:02:21.032" v="4" actId="962"/>
        <pc:sldMkLst>
          <pc:docMk/>
          <pc:sldMk cId="3538334888" sldId="258"/>
        </pc:sldMkLst>
        <pc:picChg chg="add mod">
          <ac:chgData name="Jake Williams (1900515)" userId="9ce6cb02-d381-4fad-be28-65c39b0f51cd" providerId="ADAL" clId="{FEE42954-A495-4512-A0AB-B51B9C0FD31F}" dt="2021-03-10T11:02:21.032" v="4" actId="962"/>
          <ac:picMkLst>
            <pc:docMk/>
            <pc:sldMk cId="3538334888" sldId="258"/>
            <ac:picMk id="3" creationId="{29EF0D16-8F67-46C6-9268-2FDD54CE80B1}"/>
          </ac:picMkLst>
        </pc:picChg>
      </pc:sldChg>
      <pc:sldChg chg="addSp modSp add mod">
        <pc:chgData name="Jake Williams (1900515)" userId="9ce6cb02-d381-4fad-be28-65c39b0f51cd" providerId="ADAL" clId="{FEE42954-A495-4512-A0AB-B51B9C0FD31F}" dt="2021-03-10T15:06:41.477" v="15" actId="962"/>
        <pc:sldMkLst>
          <pc:docMk/>
          <pc:sldMk cId="3615240550" sldId="262"/>
        </pc:sldMkLst>
        <pc:picChg chg="add mod">
          <ac:chgData name="Jake Williams (1900515)" userId="9ce6cb02-d381-4fad-be28-65c39b0f51cd" providerId="ADAL" clId="{FEE42954-A495-4512-A0AB-B51B9C0FD31F}" dt="2021-03-10T15:06:41.477" v="15" actId="962"/>
          <ac:picMkLst>
            <pc:docMk/>
            <pc:sldMk cId="3615240550" sldId="262"/>
            <ac:picMk id="3" creationId="{C39496DD-EC47-4D23-8000-4B9A4C6A8AD0}"/>
          </ac:picMkLst>
        </pc:picChg>
      </pc:sldChg>
      <pc:sldChg chg="addSp delSp modSp add mod">
        <pc:chgData name="Jake Williams (1900515)" userId="9ce6cb02-d381-4fad-be28-65c39b0f51cd" providerId="ADAL" clId="{FEE42954-A495-4512-A0AB-B51B9C0FD31F}" dt="2021-03-10T15:06:21.886" v="12" actId="962"/>
        <pc:sldMkLst>
          <pc:docMk/>
          <pc:sldMk cId="1741073588" sldId="263"/>
        </pc:sldMkLst>
        <pc:picChg chg="add del mod">
          <ac:chgData name="Jake Williams (1900515)" userId="9ce6cb02-d381-4fad-be28-65c39b0f51cd" providerId="ADAL" clId="{FEE42954-A495-4512-A0AB-B51B9C0FD31F}" dt="2021-03-10T15:06:13.985" v="9" actId="478"/>
          <ac:picMkLst>
            <pc:docMk/>
            <pc:sldMk cId="1741073588" sldId="263"/>
            <ac:picMk id="3" creationId="{DA3F88DF-5200-4CCF-94C2-4A5F5E5ED357}"/>
          </ac:picMkLst>
        </pc:picChg>
        <pc:picChg chg="add mod">
          <ac:chgData name="Jake Williams (1900515)" userId="9ce6cb02-d381-4fad-be28-65c39b0f51cd" providerId="ADAL" clId="{FEE42954-A495-4512-A0AB-B51B9C0FD31F}" dt="2021-03-10T15:06:21.886" v="12" actId="962"/>
          <ac:picMkLst>
            <pc:docMk/>
            <pc:sldMk cId="1741073588" sldId="263"/>
            <ac:picMk id="5" creationId="{460674B1-8264-4A3F-94EA-F529A704B6B1}"/>
          </ac:picMkLst>
        </pc:picChg>
      </pc:sldChg>
      <pc:sldChg chg="addSp delSp modSp add mod">
        <pc:chgData name="Jake Williams (1900515)" userId="9ce6cb02-d381-4fad-be28-65c39b0f51cd" providerId="ADAL" clId="{FEE42954-A495-4512-A0AB-B51B9C0FD31F}" dt="2021-03-12T20:51:40.493" v="31" actId="962"/>
        <pc:sldMkLst>
          <pc:docMk/>
          <pc:sldMk cId="723863840" sldId="264"/>
        </pc:sldMkLst>
        <pc:picChg chg="add del mod">
          <ac:chgData name="Jake Williams (1900515)" userId="9ce6cb02-d381-4fad-be28-65c39b0f51cd" providerId="ADAL" clId="{FEE42954-A495-4512-A0AB-B51B9C0FD31F}" dt="2021-03-12T18:26:22.554" v="20" actId="478"/>
          <ac:picMkLst>
            <pc:docMk/>
            <pc:sldMk cId="723863840" sldId="264"/>
            <ac:picMk id="3" creationId="{730DC5AE-B390-42EA-A1FF-138DC6895BA0}"/>
          </ac:picMkLst>
        </pc:picChg>
        <pc:picChg chg="add del mod">
          <ac:chgData name="Jake Williams (1900515)" userId="9ce6cb02-d381-4fad-be28-65c39b0f51cd" providerId="ADAL" clId="{FEE42954-A495-4512-A0AB-B51B9C0FD31F}" dt="2021-03-12T20:00:21.972" v="24" actId="478"/>
          <ac:picMkLst>
            <pc:docMk/>
            <pc:sldMk cId="723863840" sldId="264"/>
            <ac:picMk id="5" creationId="{BF81F766-5711-4A65-8F5C-F7E9038C6E31}"/>
          </ac:picMkLst>
        </pc:picChg>
        <pc:picChg chg="add del mod">
          <ac:chgData name="Jake Williams (1900515)" userId="9ce6cb02-d381-4fad-be28-65c39b0f51cd" providerId="ADAL" clId="{FEE42954-A495-4512-A0AB-B51B9C0FD31F}" dt="2021-03-12T20:51:21.110" v="28" actId="478"/>
          <ac:picMkLst>
            <pc:docMk/>
            <pc:sldMk cId="723863840" sldId="264"/>
            <ac:picMk id="7" creationId="{B57C4225-0988-4191-8B97-024C2807154A}"/>
          </ac:picMkLst>
        </pc:picChg>
        <pc:picChg chg="add mod">
          <ac:chgData name="Jake Williams (1900515)" userId="9ce6cb02-d381-4fad-be28-65c39b0f51cd" providerId="ADAL" clId="{FEE42954-A495-4512-A0AB-B51B9C0FD31F}" dt="2021-03-12T20:51:40.493" v="31" actId="962"/>
          <ac:picMkLst>
            <pc:docMk/>
            <pc:sldMk cId="723863840" sldId="264"/>
            <ac:picMk id="9" creationId="{11CFBACF-AC47-45B4-8D9E-CFCD91C13367}"/>
          </ac:picMkLst>
        </pc:picChg>
      </pc:sldChg>
      <pc:sldChg chg="add">
        <pc:chgData name="Jake Williams (1900515)" userId="9ce6cb02-d381-4fad-be28-65c39b0f51cd" providerId="ADAL" clId="{FEE42954-A495-4512-A0AB-B51B9C0FD31F}" dt="2021-03-10T15:23:04.964" v="16" actId="2890"/>
        <pc:sldMkLst>
          <pc:docMk/>
          <pc:sldMk cId="3589508279" sldId="265"/>
        </pc:sldMkLst>
      </pc:sldChg>
    </pc:docChg>
  </pc:docChgLst>
  <pc:docChgLst>
    <pc:chgData name="Jake" userId="9ce6cb02-d381-4fad-be28-65c39b0f51cd" providerId="ADAL" clId="{FEE42954-A495-4512-A0AB-B51B9C0FD31F}"/>
    <pc:docChg chg="custSel addSld modSld sldOrd">
      <pc:chgData name="Jake" userId="9ce6cb02-d381-4fad-be28-65c39b0f51cd" providerId="ADAL" clId="{FEE42954-A495-4512-A0AB-B51B9C0FD31F}" dt="2021-03-14T21:28:49.575" v="26" actId="27614"/>
      <pc:docMkLst>
        <pc:docMk/>
      </pc:docMkLst>
      <pc:sldChg chg="addSp modSp">
        <pc:chgData name="Jake" userId="9ce6cb02-d381-4fad-be28-65c39b0f51cd" providerId="ADAL" clId="{FEE42954-A495-4512-A0AB-B51B9C0FD31F}" dt="2021-03-13T21:52:35.547" v="2" actId="931"/>
        <pc:sldMkLst>
          <pc:docMk/>
          <pc:sldMk cId="3615240550" sldId="262"/>
        </pc:sldMkLst>
        <pc:picChg chg="add mod">
          <ac:chgData name="Jake" userId="9ce6cb02-d381-4fad-be28-65c39b0f51cd" providerId="ADAL" clId="{FEE42954-A495-4512-A0AB-B51B9C0FD31F}" dt="2021-03-13T21:45:42.854" v="0" actId="931"/>
          <ac:picMkLst>
            <pc:docMk/>
            <pc:sldMk cId="3615240550" sldId="262"/>
            <ac:picMk id="4" creationId="{DE360092-EE8C-4AF5-A461-0B1D405B2DDF}"/>
          </ac:picMkLst>
        </pc:picChg>
        <pc:picChg chg="add mod">
          <ac:chgData name="Jake" userId="9ce6cb02-d381-4fad-be28-65c39b0f51cd" providerId="ADAL" clId="{FEE42954-A495-4512-A0AB-B51B9C0FD31F}" dt="2021-03-13T21:50:20.976" v="1" actId="931"/>
          <ac:picMkLst>
            <pc:docMk/>
            <pc:sldMk cId="3615240550" sldId="262"/>
            <ac:picMk id="6" creationId="{68692868-71C1-4B27-9149-92AE5FF800BB}"/>
          </ac:picMkLst>
        </pc:picChg>
        <pc:picChg chg="add mod">
          <ac:chgData name="Jake" userId="9ce6cb02-d381-4fad-be28-65c39b0f51cd" providerId="ADAL" clId="{FEE42954-A495-4512-A0AB-B51B9C0FD31F}" dt="2021-03-13T21:52:35.547" v="2" actId="931"/>
          <ac:picMkLst>
            <pc:docMk/>
            <pc:sldMk cId="3615240550" sldId="262"/>
            <ac:picMk id="8" creationId="{507B35CD-FB84-4337-9242-8FC44650E02F}"/>
          </ac:picMkLst>
        </pc:picChg>
      </pc:sldChg>
      <pc:sldChg chg="addSp modSp ord">
        <pc:chgData name="Jake" userId="9ce6cb02-d381-4fad-be28-65c39b0f51cd" providerId="ADAL" clId="{FEE42954-A495-4512-A0AB-B51B9C0FD31F}" dt="2021-03-14T19:38:01.430" v="10"/>
        <pc:sldMkLst>
          <pc:docMk/>
          <pc:sldMk cId="4079182350" sldId="266"/>
        </pc:sldMkLst>
        <pc:picChg chg="add mod">
          <ac:chgData name="Jake" userId="9ce6cb02-d381-4fad-be28-65c39b0f51cd" providerId="ADAL" clId="{FEE42954-A495-4512-A0AB-B51B9C0FD31F}" dt="2021-03-13T23:17:42.085" v="4" actId="931"/>
          <ac:picMkLst>
            <pc:docMk/>
            <pc:sldMk cId="4079182350" sldId="266"/>
            <ac:picMk id="3" creationId="{52DFE60A-F6F7-4BCF-A3FD-52F910C7E173}"/>
          </ac:picMkLst>
        </pc:picChg>
      </pc:sldChg>
      <pc:sldChg chg="addSp modSp">
        <pc:chgData name="Jake" userId="9ce6cb02-d381-4fad-be28-65c39b0f51cd" providerId="ADAL" clId="{FEE42954-A495-4512-A0AB-B51B9C0FD31F}" dt="2021-03-13T21:52:41.675" v="3" actId="931"/>
        <pc:sldMkLst>
          <pc:docMk/>
          <pc:sldMk cId="4098134789" sldId="267"/>
        </pc:sldMkLst>
        <pc:picChg chg="add mod">
          <ac:chgData name="Jake" userId="9ce6cb02-d381-4fad-be28-65c39b0f51cd" providerId="ADAL" clId="{FEE42954-A495-4512-A0AB-B51B9C0FD31F}" dt="2021-03-13T21:52:41.675" v="3" actId="931"/>
          <ac:picMkLst>
            <pc:docMk/>
            <pc:sldMk cId="4098134789" sldId="267"/>
            <ac:picMk id="3" creationId="{3501FA24-F916-4328-A83D-DE867CC48179}"/>
          </ac:picMkLst>
        </pc:picChg>
      </pc:sldChg>
      <pc:sldChg chg="addSp modSp mod">
        <pc:chgData name="Jake" userId="9ce6cb02-d381-4fad-be28-65c39b0f51cd" providerId="ADAL" clId="{FEE42954-A495-4512-A0AB-B51B9C0FD31F}" dt="2021-03-14T19:35:27.700" v="8" actId="962"/>
        <pc:sldMkLst>
          <pc:docMk/>
          <pc:sldMk cId="4185703109" sldId="268"/>
        </pc:sldMkLst>
        <pc:picChg chg="add mod">
          <ac:chgData name="Jake" userId="9ce6cb02-d381-4fad-be28-65c39b0f51cd" providerId="ADAL" clId="{FEE42954-A495-4512-A0AB-B51B9C0FD31F}" dt="2021-03-14T19:35:27.700" v="8" actId="962"/>
          <ac:picMkLst>
            <pc:docMk/>
            <pc:sldMk cId="4185703109" sldId="268"/>
            <ac:picMk id="3" creationId="{929C944D-7AEC-4743-A078-9504A5A2AC2A}"/>
          </ac:picMkLst>
        </pc:picChg>
      </pc:sldChg>
      <pc:sldChg chg="addSp modSp add mod">
        <pc:chgData name="Jake" userId="9ce6cb02-d381-4fad-be28-65c39b0f51cd" providerId="ADAL" clId="{FEE42954-A495-4512-A0AB-B51B9C0FD31F}" dt="2021-03-14T21:27:25.151" v="22" actId="1076"/>
        <pc:sldMkLst>
          <pc:docMk/>
          <pc:sldMk cId="154980790" sldId="269"/>
        </pc:sldMkLst>
        <pc:picChg chg="add mod">
          <ac:chgData name="Jake" userId="9ce6cb02-d381-4fad-be28-65c39b0f51cd" providerId="ADAL" clId="{FEE42954-A495-4512-A0AB-B51B9C0FD31F}" dt="2021-03-14T21:27:25.151" v="22" actId="1076"/>
          <ac:picMkLst>
            <pc:docMk/>
            <pc:sldMk cId="154980790" sldId="269"/>
            <ac:picMk id="3" creationId="{BE974FC9-63D6-4D07-9B0F-9602C5E2CFAC}"/>
          </ac:picMkLst>
        </pc:picChg>
      </pc:sldChg>
      <pc:sldChg chg="addSp delSp modSp add mod">
        <pc:chgData name="Jake" userId="9ce6cb02-d381-4fad-be28-65c39b0f51cd" providerId="ADAL" clId="{FEE42954-A495-4512-A0AB-B51B9C0FD31F}" dt="2021-03-14T21:28:49.575" v="26" actId="27614"/>
        <pc:sldMkLst>
          <pc:docMk/>
          <pc:sldMk cId="1059613463" sldId="270"/>
        </pc:sldMkLst>
        <pc:picChg chg="del">
          <ac:chgData name="Jake" userId="9ce6cb02-d381-4fad-be28-65c39b0f51cd" providerId="ADAL" clId="{FEE42954-A495-4512-A0AB-B51B9C0FD31F}" dt="2021-03-14T21:27:48.701" v="24" actId="478"/>
          <ac:picMkLst>
            <pc:docMk/>
            <pc:sldMk cId="1059613463" sldId="270"/>
            <ac:picMk id="3" creationId="{BE974FC9-63D6-4D07-9B0F-9602C5E2CFAC}"/>
          </ac:picMkLst>
        </pc:picChg>
        <pc:picChg chg="add mod">
          <ac:chgData name="Jake" userId="9ce6cb02-d381-4fad-be28-65c39b0f51cd" providerId="ADAL" clId="{FEE42954-A495-4512-A0AB-B51B9C0FD31F}" dt="2021-03-14T21:28:49.575" v="26" actId="27614"/>
          <ac:picMkLst>
            <pc:docMk/>
            <pc:sldMk cId="1059613463" sldId="270"/>
            <ac:picMk id="4" creationId="{A9B21E0F-2804-4BA3-B69E-1957C38D6E3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4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78" indent="0" algn="ctr">
              <a:buNone/>
              <a:defRPr sz="2000"/>
            </a:lvl2pPr>
            <a:lvl3pPr marL="914355" indent="0" algn="ctr">
              <a:buNone/>
              <a:defRPr sz="1800"/>
            </a:lvl3pPr>
            <a:lvl4pPr marL="1371532" indent="0" algn="ctr">
              <a:buNone/>
              <a:defRPr sz="1600"/>
            </a:lvl4pPr>
            <a:lvl5pPr marL="1828709" indent="0" algn="ctr">
              <a:buNone/>
              <a:defRPr sz="1600"/>
            </a:lvl5pPr>
            <a:lvl6pPr marL="2285886" indent="0" algn="ctr">
              <a:buNone/>
              <a:defRPr sz="1600"/>
            </a:lvl6pPr>
            <a:lvl7pPr marL="2743064" indent="0" algn="ctr">
              <a:buNone/>
              <a:defRPr sz="1600"/>
            </a:lvl7pPr>
            <a:lvl8pPr marL="3200240" indent="0" algn="ctr">
              <a:buNone/>
              <a:defRPr sz="1600"/>
            </a:lvl8pPr>
            <a:lvl9pPr marL="3657418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7A48-097E-4984-926E-02ABCFF2AFC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24CDF-9B53-4C5F-8EC1-11921E603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205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7A48-097E-4984-926E-02ABCFF2AFC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24CDF-9B53-4C5F-8EC1-11921E603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8098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90" y="1709741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90" y="4589466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17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5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32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88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06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2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418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7A48-097E-4984-926E-02ABCFF2AFC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24CDF-9B53-4C5F-8EC1-11921E603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344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1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7A48-097E-4984-926E-02ABCFF2AFC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24CDF-9B53-4C5F-8EC1-11921E603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815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3" y="365128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4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78" indent="0">
              <a:buNone/>
              <a:defRPr sz="2000" b="1"/>
            </a:lvl2pPr>
            <a:lvl3pPr marL="914355" indent="0">
              <a:buNone/>
              <a:defRPr sz="1800" b="1"/>
            </a:lvl3pPr>
            <a:lvl4pPr marL="1371532" indent="0">
              <a:buNone/>
              <a:defRPr sz="1600" b="1"/>
            </a:lvl4pPr>
            <a:lvl5pPr marL="1828709" indent="0">
              <a:buNone/>
              <a:defRPr sz="1600" b="1"/>
            </a:lvl5pPr>
            <a:lvl6pPr marL="2285886" indent="0">
              <a:buNone/>
              <a:defRPr sz="1600" b="1"/>
            </a:lvl6pPr>
            <a:lvl7pPr marL="2743064" indent="0">
              <a:buNone/>
              <a:defRPr sz="1600" b="1"/>
            </a:lvl7pPr>
            <a:lvl8pPr marL="3200240" indent="0">
              <a:buNone/>
              <a:defRPr sz="1600" b="1"/>
            </a:lvl8pPr>
            <a:lvl9pPr marL="3657418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3" y="1681164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78" indent="0">
              <a:buNone/>
              <a:defRPr sz="2000" b="1"/>
            </a:lvl2pPr>
            <a:lvl3pPr marL="914355" indent="0">
              <a:buNone/>
              <a:defRPr sz="1800" b="1"/>
            </a:lvl3pPr>
            <a:lvl4pPr marL="1371532" indent="0">
              <a:buNone/>
              <a:defRPr sz="1600" b="1"/>
            </a:lvl4pPr>
            <a:lvl5pPr marL="1828709" indent="0">
              <a:buNone/>
              <a:defRPr sz="1600" b="1"/>
            </a:lvl5pPr>
            <a:lvl6pPr marL="2285886" indent="0">
              <a:buNone/>
              <a:defRPr sz="1600" b="1"/>
            </a:lvl6pPr>
            <a:lvl7pPr marL="2743064" indent="0">
              <a:buNone/>
              <a:defRPr sz="1600" b="1"/>
            </a:lvl7pPr>
            <a:lvl8pPr marL="3200240" indent="0">
              <a:buNone/>
              <a:defRPr sz="1600" b="1"/>
            </a:lvl8pPr>
            <a:lvl9pPr marL="3657418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3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7A48-097E-4984-926E-02ABCFF2AFC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24CDF-9B53-4C5F-8EC1-11921E603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448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7A48-097E-4984-926E-02ABCFF2AFC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24CDF-9B53-4C5F-8EC1-11921E603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201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7A48-097E-4984-926E-02ABCFF2AFC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24CDF-9B53-4C5F-8EC1-11921E603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40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3" y="987428"/>
            <a:ext cx="4629151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9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78" indent="0">
              <a:buNone/>
              <a:defRPr sz="1400"/>
            </a:lvl2pPr>
            <a:lvl3pPr marL="914355" indent="0">
              <a:buNone/>
              <a:defRPr sz="1200"/>
            </a:lvl3pPr>
            <a:lvl4pPr marL="1371532" indent="0">
              <a:buNone/>
              <a:defRPr sz="1000"/>
            </a:lvl4pPr>
            <a:lvl5pPr marL="1828709" indent="0">
              <a:buNone/>
              <a:defRPr sz="1000"/>
            </a:lvl5pPr>
            <a:lvl6pPr marL="2285886" indent="0">
              <a:buNone/>
              <a:defRPr sz="1000"/>
            </a:lvl6pPr>
            <a:lvl7pPr marL="2743064" indent="0">
              <a:buNone/>
              <a:defRPr sz="1000"/>
            </a:lvl7pPr>
            <a:lvl8pPr marL="3200240" indent="0">
              <a:buNone/>
              <a:defRPr sz="1000"/>
            </a:lvl8pPr>
            <a:lvl9pPr marL="3657418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7A48-097E-4984-926E-02ABCFF2AFC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24CDF-9B53-4C5F-8EC1-11921E603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208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3" y="987428"/>
            <a:ext cx="4629151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178" indent="0">
              <a:buNone/>
              <a:defRPr sz="2800"/>
            </a:lvl2pPr>
            <a:lvl3pPr marL="914355" indent="0">
              <a:buNone/>
              <a:defRPr sz="2400"/>
            </a:lvl3pPr>
            <a:lvl4pPr marL="1371532" indent="0">
              <a:buNone/>
              <a:defRPr sz="2000"/>
            </a:lvl4pPr>
            <a:lvl5pPr marL="1828709" indent="0">
              <a:buNone/>
              <a:defRPr sz="2000"/>
            </a:lvl5pPr>
            <a:lvl6pPr marL="2285886" indent="0">
              <a:buNone/>
              <a:defRPr sz="2000"/>
            </a:lvl6pPr>
            <a:lvl7pPr marL="2743064" indent="0">
              <a:buNone/>
              <a:defRPr sz="2000"/>
            </a:lvl7pPr>
            <a:lvl8pPr marL="3200240" indent="0">
              <a:buNone/>
              <a:defRPr sz="2000"/>
            </a:lvl8pPr>
            <a:lvl9pPr marL="3657418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9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78" indent="0">
              <a:buNone/>
              <a:defRPr sz="1400"/>
            </a:lvl2pPr>
            <a:lvl3pPr marL="914355" indent="0">
              <a:buNone/>
              <a:defRPr sz="1200"/>
            </a:lvl3pPr>
            <a:lvl4pPr marL="1371532" indent="0">
              <a:buNone/>
              <a:defRPr sz="1000"/>
            </a:lvl4pPr>
            <a:lvl5pPr marL="1828709" indent="0">
              <a:buNone/>
              <a:defRPr sz="1000"/>
            </a:lvl5pPr>
            <a:lvl6pPr marL="2285886" indent="0">
              <a:buNone/>
              <a:defRPr sz="1000"/>
            </a:lvl6pPr>
            <a:lvl7pPr marL="2743064" indent="0">
              <a:buNone/>
              <a:defRPr sz="1000"/>
            </a:lvl7pPr>
            <a:lvl8pPr marL="3200240" indent="0">
              <a:buNone/>
              <a:defRPr sz="1000"/>
            </a:lvl8pPr>
            <a:lvl9pPr marL="3657418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7A48-097E-4984-926E-02ABCFF2AFC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24CDF-9B53-4C5F-8EC1-11921E603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424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7A48-097E-4984-926E-02ABCFF2AFC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24CDF-9B53-4C5F-8EC1-11921E603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791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7" y="365127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2" y="365127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7A48-097E-4984-926E-02ABCFF2AFC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24CDF-9B53-4C5F-8EC1-11921E603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60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1" y="365128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1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1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87A48-097E-4984-926E-02ABCFF2AFC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1" y="6356353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1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B24CDF-9B53-4C5F-8EC1-11921E603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989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355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88" indent="-228588" algn="l" defTabSz="914355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66" indent="-228588" algn="l" defTabSz="914355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44" indent="-228588" algn="l" defTabSz="914355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20" indent="-228588" algn="l" defTabSz="914355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297" indent="-228588" algn="l" defTabSz="914355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474" indent="-228588" algn="l" defTabSz="914355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52" indent="-228588" algn="l" defTabSz="914355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29" indent="-228588" algn="l" defTabSz="914355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06" indent="-228588" algn="l" defTabSz="914355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8" algn="l" defTabSz="9143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55" algn="l" defTabSz="9143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32" algn="l" defTabSz="9143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09" algn="l" defTabSz="9143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86" algn="l" defTabSz="9143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64" algn="l" defTabSz="9143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40" algn="l" defTabSz="9143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18" algn="l" defTabSz="91435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2133B003-1782-41A1-9385-9F96E2D534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801"/>
            <a:ext cx="9144000" cy="6464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836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447196B-1DC0-49C4-BBA6-68E70C945A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801"/>
            <a:ext cx="9144000" cy="6464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77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F384EE0-4684-4C53-BD61-8446EDBEE9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801"/>
            <a:ext cx="9144000" cy="6464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115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6CDB113-91D5-4D1E-9636-DD8D9C72CE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801"/>
            <a:ext cx="9144000" cy="6464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8945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, engineering drawing&#10;&#10;Description automatically generated">
            <a:extLst>
              <a:ext uri="{FF2B5EF4-FFF2-40B4-BE49-F238E27FC236}">
                <a16:creationId xmlns:a16="http://schemas.microsoft.com/office/drawing/2014/main" id="{1B7CFB8D-491D-4125-8F36-99413205BC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801"/>
            <a:ext cx="9144000" cy="6464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437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29EF0D16-8F67-46C6-9268-2FDD54CE80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801"/>
            <a:ext cx="9144000" cy="6464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3348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460674B1-8264-4A3F-94EA-F529A704B6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801"/>
            <a:ext cx="9144000" cy="6464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0735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507B35CD-FB84-4337-9242-8FC44650E0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799"/>
            <a:ext cx="9144000" cy="6464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2405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, engineering drawing&#10;&#10;Description automatically generated">
            <a:extLst>
              <a:ext uri="{FF2B5EF4-FFF2-40B4-BE49-F238E27FC236}">
                <a16:creationId xmlns:a16="http://schemas.microsoft.com/office/drawing/2014/main" id="{3501FA24-F916-4328-A83D-DE867CC481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799"/>
            <a:ext cx="9144000" cy="6464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134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929C944D-7AEC-4743-A078-9504A5A2AC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799"/>
            <a:ext cx="9144000" cy="6464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7031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, engineering drawing&#10;&#10;Description automatically generated">
            <a:extLst>
              <a:ext uri="{FF2B5EF4-FFF2-40B4-BE49-F238E27FC236}">
                <a16:creationId xmlns:a16="http://schemas.microsoft.com/office/drawing/2014/main" id="{52DFE60A-F6F7-4BCF-A3FD-52F910C7E1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444172" y="-995363"/>
            <a:ext cx="6255656" cy="8848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1823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BE974FC9-63D6-4D07-9B0F-9602C5E2CF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439933" y="-1001359"/>
            <a:ext cx="6264133" cy="8860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807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night sky&#10;&#10;Description automatically generated">
            <a:extLst>
              <a:ext uri="{FF2B5EF4-FFF2-40B4-BE49-F238E27FC236}">
                <a16:creationId xmlns:a16="http://schemas.microsoft.com/office/drawing/2014/main" id="{A9B21E0F-2804-4BA3-B69E-1957C38D6E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799"/>
            <a:ext cx="9144000" cy="6464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6134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3217</TotalTime>
  <Words>0</Words>
  <Application>Microsoft Office PowerPoint</Application>
  <PresentationFormat>On-screen Show (4:3)</PresentationFormat>
  <Paragraphs>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Jake Williams (1900515)</dc:creator>
  <cp:lastModifiedBy>Jake Williams (1900515)</cp:lastModifiedBy>
  <cp:revision>2</cp:revision>
  <dcterms:created xsi:type="dcterms:W3CDTF">2021-03-10T10:04:49Z</dcterms:created>
  <dcterms:modified xsi:type="dcterms:W3CDTF">2021-03-14T21:29:11Z</dcterms:modified>
</cp:coreProperties>
</file>