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5"/>
  </p:notesMasterIdLst>
  <p:sldIdLst>
    <p:sldId id="342" r:id="rId2"/>
    <p:sldId id="473" r:id="rId3"/>
    <p:sldId id="421" r:id="rId4"/>
    <p:sldId id="366" r:id="rId5"/>
    <p:sldId id="461" r:id="rId6"/>
    <p:sldId id="467" r:id="rId7"/>
    <p:sldId id="368" r:id="rId8"/>
    <p:sldId id="400" r:id="rId9"/>
    <p:sldId id="475" r:id="rId10"/>
    <p:sldId id="464" r:id="rId11"/>
    <p:sldId id="433" r:id="rId12"/>
    <p:sldId id="373" r:id="rId13"/>
    <p:sldId id="36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DCFFD9-A935-4434-A517-1948646037B5}" v="11" dt="2024-01-10T15:23:29.583"/>
    <p1510:client id="{E0B4A104-24F5-4444-8B9A-BB42DE2CE20E}" v="21" dt="2024-01-10T21:15:03.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95" d="100"/>
          <a:sy n="95"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4244813105" sldId="368"/>
        </pc:sldMkLst>
        <pc:spChg chg="mod">
          <ac:chgData name="Hoang Dang Nguyen" userId="1de6b3a7-5191-4a0c-8968-b8f905305e1d" providerId="ADAL" clId="{4176C480-C5DF-44DD-80A8-3C6CA5F971F1}" dt="2023-09-20T14:01:56.965" v="570" actId="113"/>
          <ac:spMkLst>
            <pc:docMk/>
            <pc:sldMk cId="4244813105"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E0B4A104-24F5-4444-8B9A-BB42DE2CE20E}"/>
    <pc:docChg chg="undo custSel addSld delSld modSld sldOrd">
      <pc:chgData name="Hoang Dang Nguyen" userId="1de6b3a7-5191-4a0c-8968-b8f905305e1d" providerId="ADAL" clId="{E0B4A104-24F5-4444-8B9A-BB42DE2CE20E}" dt="2024-01-10T21:16:04.563" v="2157" actId="403"/>
      <pc:docMkLst>
        <pc:docMk/>
      </pc:docMkLst>
      <pc:sldChg chg="addSp delSp modSp mod">
        <pc:chgData name="Hoang Dang Nguyen" userId="1de6b3a7-5191-4a0c-8968-b8f905305e1d" providerId="ADAL" clId="{E0B4A104-24F5-4444-8B9A-BB42DE2CE20E}" dt="2024-01-10T21:09:31.013" v="1952" actId="6549"/>
        <pc:sldMkLst>
          <pc:docMk/>
          <pc:sldMk cId="0" sldId="342"/>
        </pc:sldMkLst>
        <pc:spChg chg="add del mod">
          <ac:chgData name="Hoang Dang Nguyen" userId="1de6b3a7-5191-4a0c-8968-b8f905305e1d" providerId="ADAL" clId="{E0B4A104-24F5-4444-8B9A-BB42DE2CE20E}" dt="2024-01-10T21:09:07.652" v="1919" actId="478"/>
          <ac:spMkLst>
            <pc:docMk/>
            <pc:sldMk cId="0" sldId="342"/>
            <ac:spMk id="2" creationId="{ECA17611-333D-513B-2096-C2245C252E79}"/>
          </ac:spMkLst>
        </pc:spChg>
        <pc:spChg chg="del">
          <ac:chgData name="Hoang Dang Nguyen" userId="1de6b3a7-5191-4a0c-8968-b8f905305e1d" providerId="ADAL" clId="{E0B4A104-24F5-4444-8B9A-BB42DE2CE20E}" dt="2024-01-10T21:09:05.974" v="1918" actId="478"/>
          <ac:spMkLst>
            <pc:docMk/>
            <pc:sldMk cId="0" sldId="342"/>
            <ac:spMk id="3" creationId="{6EE7328A-7AFC-5A70-26CA-1FC24C1E5B73}"/>
          </ac:spMkLst>
        </pc:spChg>
        <pc:spChg chg="del">
          <ac:chgData name="Hoang Dang Nguyen" userId="1de6b3a7-5191-4a0c-8968-b8f905305e1d" providerId="ADAL" clId="{E0B4A104-24F5-4444-8B9A-BB42DE2CE20E}" dt="2024-01-10T21:09:05.974" v="1918" actId="478"/>
          <ac:spMkLst>
            <pc:docMk/>
            <pc:sldMk cId="0" sldId="342"/>
            <ac:spMk id="4" creationId="{A3648278-0377-1DB2-E191-49A4B3EDB40A}"/>
          </ac:spMkLst>
        </pc:spChg>
        <pc:spChg chg="add mod">
          <ac:chgData name="Hoang Dang Nguyen" userId="1de6b3a7-5191-4a0c-8968-b8f905305e1d" providerId="ADAL" clId="{E0B4A104-24F5-4444-8B9A-BB42DE2CE20E}" dt="2024-01-10T21:09:19.145" v="1920"/>
          <ac:spMkLst>
            <pc:docMk/>
            <pc:sldMk cId="0" sldId="342"/>
            <ac:spMk id="5" creationId="{1FB15BBE-7102-7C25-3B47-CC37F09A96CA}"/>
          </ac:spMkLst>
        </pc:spChg>
        <pc:spChg chg="add mod">
          <ac:chgData name="Hoang Dang Nguyen" userId="1de6b3a7-5191-4a0c-8968-b8f905305e1d" providerId="ADAL" clId="{E0B4A104-24F5-4444-8B9A-BB42DE2CE20E}" dt="2024-01-10T21:09:31.013" v="1952" actId="6549"/>
          <ac:spMkLst>
            <pc:docMk/>
            <pc:sldMk cId="0" sldId="342"/>
            <ac:spMk id="6" creationId="{0AD6C4E0-2882-149B-1CA8-44761A38668C}"/>
          </ac:spMkLst>
        </pc:spChg>
        <pc:spChg chg="add mod">
          <ac:chgData name="Hoang Dang Nguyen" userId="1de6b3a7-5191-4a0c-8968-b8f905305e1d" providerId="ADAL" clId="{E0B4A104-24F5-4444-8B9A-BB42DE2CE20E}" dt="2024-01-10T21:09:19.145" v="1920"/>
          <ac:spMkLst>
            <pc:docMk/>
            <pc:sldMk cId="0" sldId="342"/>
            <ac:spMk id="7" creationId="{64E40035-FCC5-3847-B0A8-C391118D9959}"/>
          </ac:spMkLst>
        </pc:spChg>
        <pc:spChg chg="del mod">
          <ac:chgData name="Hoang Dang Nguyen" userId="1de6b3a7-5191-4a0c-8968-b8f905305e1d" providerId="ADAL" clId="{E0B4A104-24F5-4444-8B9A-BB42DE2CE20E}" dt="2024-01-10T21:09:05.974" v="1918" actId="478"/>
          <ac:spMkLst>
            <pc:docMk/>
            <pc:sldMk cId="0" sldId="342"/>
            <ac:spMk id="6148" creationId="{B03C41A6-7F92-3E98-4A55-C01F05788F39}"/>
          </ac:spMkLst>
        </pc:spChg>
      </pc:sldChg>
      <pc:sldChg chg="modSp mod ord">
        <pc:chgData name="Hoang Dang Nguyen" userId="1de6b3a7-5191-4a0c-8968-b8f905305e1d" providerId="ADAL" clId="{E0B4A104-24F5-4444-8B9A-BB42DE2CE20E}" dt="2024-01-10T21:10:38.423" v="1959" actId="113"/>
        <pc:sldMkLst>
          <pc:docMk/>
          <pc:sldMk cId="0" sldId="366"/>
        </pc:sldMkLst>
        <pc:spChg chg="mod">
          <ac:chgData name="Hoang Dang Nguyen" userId="1de6b3a7-5191-4a0c-8968-b8f905305e1d" providerId="ADAL" clId="{E0B4A104-24F5-4444-8B9A-BB42DE2CE20E}" dt="2024-01-10T21:10:38.423" v="1959" actId="113"/>
          <ac:spMkLst>
            <pc:docMk/>
            <pc:sldMk cId="0" sldId="366"/>
            <ac:spMk id="9218" creationId="{1CA15F00-959D-6A33-495F-E30AAFD4C10E}"/>
          </ac:spMkLst>
        </pc:spChg>
        <pc:spChg chg="mod">
          <ac:chgData name="Hoang Dang Nguyen" userId="1de6b3a7-5191-4a0c-8968-b8f905305e1d" providerId="ADAL" clId="{E0B4A104-24F5-4444-8B9A-BB42DE2CE20E}" dt="2024-01-05T21:44:07.043" v="56" actId="6549"/>
          <ac:spMkLst>
            <pc:docMk/>
            <pc:sldMk cId="0" sldId="366"/>
            <ac:spMk id="9219" creationId="{CC9080E7-7437-1057-6AA4-225BBDCDCC00}"/>
          </ac:spMkLst>
        </pc:spChg>
      </pc:sldChg>
      <pc:sldChg chg="modSp add mod">
        <pc:chgData name="Hoang Dang Nguyen" userId="1de6b3a7-5191-4a0c-8968-b8f905305e1d" providerId="ADAL" clId="{E0B4A104-24F5-4444-8B9A-BB42DE2CE20E}" dt="2024-01-10T21:11:10.087" v="2020" actId="113"/>
        <pc:sldMkLst>
          <pc:docMk/>
          <pc:sldMk cId="4244813105" sldId="368"/>
        </pc:sldMkLst>
        <pc:spChg chg="mod">
          <ac:chgData name="Hoang Dang Nguyen" userId="1de6b3a7-5191-4a0c-8968-b8f905305e1d" providerId="ADAL" clId="{E0B4A104-24F5-4444-8B9A-BB42DE2CE20E}" dt="2024-01-05T21:47:42.783" v="211" actId="1076"/>
          <ac:spMkLst>
            <pc:docMk/>
            <pc:sldMk cId="4244813105" sldId="368"/>
            <ac:spMk id="3" creationId="{86D8FAC7-571B-56DF-F14F-FDA844415512}"/>
          </ac:spMkLst>
        </pc:spChg>
        <pc:spChg chg="add del">
          <ac:chgData name="Hoang Dang Nguyen" userId="1de6b3a7-5191-4a0c-8968-b8f905305e1d" providerId="ADAL" clId="{E0B4A104-24F5-4444-8B9A-BB42DE2CE20E}" dt="2024-01-05T21:47:29.778" v="203" actId="22"/>
          <ac:spMkLst>
            <pc:docMk/>
            <pc:sldMk cId="4244813105" sldId="368"/>
            <ac:spMk id="6" creationId="{6C7FDD62-D7D3-196A-BBF0-765F2AA276CA}"/>
          </ac:spMkLst>
        </pc:spChg>
        <pc:spChg chg="mod">
          <ac:chgData name="Hoang Dang Nguyen" userId="1de6b3a7-5191-4a0c-8968-b8f905305e1d" providerId="ADAL" clId="{E0B4A104-24F5-4444-8B9A-BB42DE2CE20E}" dt="2024-01-10T21:11:10.087" v="2020" actId="113"/>
          <ac:spMkLst>
            <pc:docMk/>
            <pc:sldMk cId="4244813105" sldId="368"/>
            <ac:spMk id="44034" creationId="{5311A707-6629-D5F1-DBE2-BEE9160C47EA}"/>
          </ac:spMkLst>
        </pc:spChg>
        <pc:graphicFrameChg chg="mod modGraphic">
          <ac:chgData name="Hoang Dang Nguyen" userId="1de6b3a7-5191-4a0c-8968-b8f905305e1d" providerId="ADAL" clId="{E0B4A104-24F5-4444-8B9A-BB42DE2CE20E}" dt="2024-01-05T21:47:39.667" v="210" actId="14100"/>
          <ac:graphicFrameMkLst>
            <pc:docMk/>
            <pc:sldMk cId="4244813105" sldId="368"/>
            <ac:graphicFrameMk id="2" creationId="{4D95AB65-A266-3BFE-E451-BC366BEE5B6A}"/>
          </ac:graphicFrameMkLst>
        </pc:graphicFrameChg>
      </pc:sldChg>
      <pc:sldChg chg="del">
        <pc:chgData name="Hoang Dang Nguyen" userId="1de6b3a7-5191-4a0c-8968-b8f905305e1d" providerId="ADAL" clId="{E0B4A104-24F5-4444-8B9A-BB42DE2CE20E}" dt="2024-01-08T11:32:27.199" v="254" actId="47"/>
        <pc:sldMkLst>
          <pc:docMk/>
          <pc:sldMk cId="0" sldId="369"/>
        </pc:sldMkLst>
      </pc:sldChg>
      <pc:sldChg chg="modSp mod">
        <pc:chgData name="Hoang Dang Nguyen" userId="1de6b3a7-5191-4a0c-8968-b8f905305e1d" providerId="ADAL" clId="{E0B4A104-24F5-4444-8B9A-BB42DE2CE20E}" dt="2024-01-10T21:13:37.930" v="2090" actId="6549"/>
        <pc:sldMkLst>
          <pc:docMk/>
          <pc:sldMk cId="0" sldId="373"/>
        </pc:sldMkLst>
        <pc:spChg chg="mod">
          <ac:chgData name="Hoang Dang Nguyen" userId="1de6b3a7-5191-4a0c-8968-b8f905305e1d" providerId="ADAL" clId="{E0B4A104-24F5-4444-8B9A-BB42DE2CE20E}" dt="2024-01-10T21:13:37.930" v="2090" actId="6549"/>
          <ac:spMkLst>
            <pc:docMk/>
            <pc:sldMk cId="0" sldId="373"/>
            <ac:spMk id="3" creationId="{C1384EE9-6F40-1556-CB6F-BEDBE6E6A81C}"/>
          </ac:spMkLst>
        </pc:spChg>
      </pc:sldChg>
      <pc:sldChg chg="del">
        <pc:chgData name="Hoang Dang Nguyen" userId="1de6b3a7-5191-4a0c-8968-b8f905305e1d" providerId="ADAL" clId="{E0B4A104-24F5-4444-8B9A-BB42DE2CE20E}" dt="2024-01-08T12:02:05.731" v="1116" actId="47"/>
        <pc:sldMkLst>
          <pc:docMk/>
          <pc:sldMk cId="0" sldId="380"/>
        </pc:sldMkLst>
      </pc:sldChg>
      <pc:sldChg chg="modSp add mod modNotesTx">
        <pc:chgData name="Hoang Dang Nguyen" userId="1de6b3a7-5191-4a0c-8968-b8f905305e1d" providerId="ADAL" clId="{E0B4A104-24F5-4444-8B9A-BB42DE2CE20E}" dt="2024-01-10T21:13:56.921" v="2091" actId="6549"/>
        <pc:sldMkLst>
          <pc:docMk/>
          <pc:sldMk cId="0" sldId="400"/>
        </pc:sldMkLst>
        <pc:spChg chg="mod">
          <ac:chgData name="Hoang Dang Nguyen" userId="1de6b3a7-5191-4a0c-8968-b8f905305e1d" providerId="ADAL" clId="{E0B4A104-24F5-4444-8B9A-BB42DE2CE20E}" dt="2024-01-10T21:13:56.921" v="2091" actId="6549"/>
          <ac:spMkLst>
            <pc:docMk/>
            <pc:sldMk cId="0" sldId="400"/>
            <ac:spMk id="9219" creationId="{F47C8737-8878-5073-0EFE-50D948CB9D2B}"/>
          </ac:spMkLst>
        </pc:spChg>
        <pc:spChg chg="mod">
          <ac:chgData name="Hoang Dang Nguyen" userId="1de6b3a7-5191-4a0c-8968-b8f905305e1d" providerId="ADAL" clId="{E0B4A104-24F5-4444-8B9A-BB42DE2CE20E}" dt="2024-01-10T21:11:13.121" v="2024" actId="113"/>
          <ac:spMkLst>
            <pc:docMk/>
            <pc:sldMk cId="0" sldId="400"/>
            <ac:spMk id="17410" creationId="{EC9AF00A-4E25-2AB7-581D-98906AADEB40}"/>
          </ac:spMkLst>
        </pc:spChg>
      </pc:sldChg>
      <pc:sldChg chg="addSp delSp modSp add del mod">
        <pc:chgData name="Hoang Dang Nguyen" userId="1de6b3a7-5191-4a0c-8968-b8f905305e1d" providerId="ADAL" clId="{E0B4A104-24F5-4444-8B9A-BB42DE2CE20E}" dt="2024-01-08T17:58:13.470" v="1747" actId="47"/>
        <pc:sldMkLst>
          <pc:docMk/>
          <pc:sldMk cId="0" sldId="403"/>
        </pc:sldMkLst>
        <pc:spChg chg="add del">
          <ac:chgData name="Hoang Dang Nguyen" userId="1de6b3a7-5191-4a0c-8968-b8f905305e1d" providerId="ADAL" clId="{E0B4A104-24F5-4444-8B9A-BB42DE2CE20E}" dt="2024-01-05T21:47:20.573" v="198" actId="22"/>
          <ac:spMkLst>
            <pc:docMk/>
            <pc:sldMk cId="0" sldId="403"/>
            <ac:spMk id="3" creationId="{E50A6EBA-EDDA-4E47-532C-C255B33D938B}"/>
          </ac:spMkLst>
        </pc:spChg>
        <pc:spChg chg="add del">
          <ac:chgData name="Hoang Dang Nguyen" userId="1de6b3a7-5191-4a0c-8968-b8f905305e1d" providerId="ADAL" clId="{E0B4A104-24F5-4444-8B9A-BB42DE2CE20E}" dt="2024-01-05T21:47:22.113" v="200" actId="22"/>
          <ac:spMkLst>
            <pc:docMk/>
            <pc:sldMk cId="0" sldId="403"/>
            <ac:spMk id="6" creationId="{746487DC-A876-1807-A19E-9EBC8AE41082}"/>
          </ac:spMkLst>
        </pc:spChg>
        <pc:spChg chg="mod">
          <ac:chgData name="Hoang Dang Nguyen" userId="1de6b3a7-5191-4a0c-8968-b8f905305e1d" providerId="ADAL" clId="{E0B4A104-24F5-4444-8B9A-BB42DE2CE20E}" dt="2024-01-08T16:19:16.889" v="1359" actId="20577"/>
          <ac:spMkLst>
            <pc:docMk/>
            <pc:sldMk cId="0" sldId="403"/>
            <ac:spMk id="21506" creationId="{E55067A4-9EC5-CE39-350D-9B391493078C}"/>
          </ac:spMkLst>
        </pc:spChg>
        <pc:spChg chg="mod">
          <ac:chgData name="Hoang Dang Nguyen" userId="1de6b3a7-5191-4a0c-8968-b8f905305e1d" providerId="ADAL" clId="{E0B4A104-24F5-4444-8B9A-BB42DE2CE20E}" dt="2024-01-08T17:58:09.430" v="1744" actId="21"/>
          <ac:spMkLst>
            <pc:docMk/>
            <pc:sldMk cId="0" sldId="403"/>
            <ac:spMk id="21507" creationId="{055F24E3-7628-3496-0A66-02E8A7677E8C}"/>
          </ac:spMkLst>
        </pc:spChg>
      </pc:sldChg>
      <pc:sldChg chg="del">
        <pc:chgData name="Hoang Dang Nguyen" userId="1de6b3a7-5191-4a0c-8968-b8f905305e1d" providerId="ADAL" clId="{E0B4A104-24F5-4444-8B9A-BB42DE2CE20E}" dt="2024-01-08T11:32:24.838" v="244" actId="47"/>
        <pc:sldMkLst>
          <pc:docMk/>
          <pc:sldMk cId="3613172321" sldId="404"/>
        </pc:sldMkLst>
      </pc:sldChg>
      <pc:sldChg chg="del">
        <pc:chgData name="Hoang Dang Nguyen" userId="1de6b3a7-5191-4a0c-8968-b8f905305e1d" providerId="ADAL" clId="{E0B4A104-24F5-4444-8B9A-BB42DE2CE20E}" dt="2024-01-08T11:32:25.033" v="245" actId="47"/>
        <pc:sldMkLst>
          <pc:docMk/>
          <pc:sldMk cId="2772748589" sldId="405"/>
        </pc:sldMkLst>
      </pc:sldChg>
      <pc:sldChg chg="del">
        <pc:chgData name="Hoang Dang Nguyen" userId="1de6b3a7-5191-4a0c-8968-b8f905305e1d" providerId="ADAL" clId="{E0B4A104-24F5-4444-8B9A-BB42DE2CE20E}" dt="2024-01-08T11:32:25.783" v="249" actId="47"/>
        <pc:sldMkLst>
          <pc:docMk/>
          <pc:sldMk cId="0" sldId="419"/>
        </pc:sldMkLst>
      </pc:sldChg>
      <pc:sldChg chg="modSp mod">
        <pc:chgData name="Hoang Dang Nguyen" userId="1de6b3a7-5191-4a0c-8968-b8f905305e1d" providerId="ADAL" clId="{E0B4A104-24F5-4444-8B9A-BB42DE2CE20E}" dt="2024-01-10T21:10:32.478" v="1955" actId="113"/>
        <pc:sldMkLst>
          <pc:docMk/>
          <pc:sldMk cId="0" sldId="421"/>
        </pc:sldMkLst>
        <pc:spChg chg="mod">
          <ac:chgData name="Hoang Dang Nguyen" userId="1de6b3a7-5191-4a0c-8968-b8f905305e1d" providerId="ADAL" clId="{E0B4A104-24F5-4444-8B9A-BB42DE2CE20E}" dt="2024-01-10T21:10:32.478" v="1955" actId="113"/>
          <ac:spMkLst>
            <pc:docMk/>
            <pc:sldMk cId="0" sldId="421"/>
            <ac:spMk id="7170" creationId="{1D7E4AAF-7E7E-8772-E65C-A7102971F0DB}"/>
          </ac:spMkLst>
        </pc:spChg>
        <pc:spChg chg="mod">
          <ac:chgData name="Hoang Dang Nguyen" userId="1de6b3a7-5191-4a0c-8968-b8f905305e1d" providerId="ADAL" clId="{E0B4A104-24F5-4444-8B9A-BB42DE2CE20E}" dt="2024-01-08T16:19:09.648" v="1357" actId="20577"/>
          <ac:spMkLst>
            <pc:docMk/>
            <pc:sldMk cId="0" sldId="421"/>
            <ac:spMk id="7171" creationId="{2A2F879C-01D9-3C8A-0F3C-4A9703AA2CE4}"/>
          </ac:spMkLst>
        </pc:spChg>
      </pc:sldChg>
      <pc:sldChg chg="del">
        <pc:chgData name="Hoang Dang Nguyen" userId="1de6b3a7-5191-4a0c-8968-b8f905305e1d" providerId="ADAL" clId="{E0B4A104-24F5-4444-8B9A-BB42DE2CE20E}" dt="2024-01-10T21:10:02.892" v="1954" actId="47"/>
        <pc:sldMkLst>
          <pc:docMk/>
          <pc:sldMk cId="290787176" sldId="422"/>
        </pc:sldMkLst>
      </pc:sldChg>
      <pc:sldChg chg="modSp add del mod">
        <pc:chgData name="Hoang Dang Nguyen" userId="1de6b3a7-5191-4a0c-8968-b8f905305e1d" providerId="ADAL" clId="{E0B4A104-24F5-4444-8B9A-BB42DE2CE20E}" dt="2024-01-10T21:14:18.919" v="2098" actId="47"/>
        <pc:sldMkLst>
          <pc:docMk/>
          <pc:sldMk cId="626447684" sldId="424"/>
        </pc:sldMkLst>
        <pc:spChg chg="mod">
          <ac:chgData name="Hoang Dang Nguyen" userId="1de6b3a7-5191-4a0c-8968-b8f905305e1d" providerId="ADAL" clId="{E0B4A104-24F5-4444-8B9A-BB42DE2CE20E}" dt="2024-01-10T21:12:06.278" v="2061"/>
          <ac:spMkLst>
            <pc:docMk/>
            <pc:sldMk cId="626447684" sldId="424"/>
            <ac:spMk id="2" creationId="{BD8A54F4-3C13-B623-76C7-C39533431E28}"/>
          </ac:spMkLst>
        </pc:spChg>
        <pc:spChg chg="mod">
          <ac:chgData name="Hoang Dang Nguyen" userId="1de6b3a7-5191-4a0c-8968-b8f905305e1d" providerId="ADAL" clId="{E0B4A104-24F5-4444-8B9A-BB42DE2CE20E}" dt="2024-01-10T21:14:14.928" v="2096" actId="21"/>
          <ac:spMkLst>
            <pc:docMk/>
            <pc:sldMk cId="626447684" sldId="424"/>
            <ac:spMk id="3" creationId="{A18C12FA-AE68-4EA1-4C61-17A7F90E5531}"/>
          </ac:spMkLst>
        </pc:spChg>
        <pc:picChg chg="mod modCrop">
          <ac:chgData name="Hoang Dang Nguyen" userId="1de6b3a7-5191-4a0c-8968-b8f905305e1d" providerId="ADAL" clId="{E0B4A104-24F5-4444-8B9A-BB42DE2CE20E}" dt="2024-01-10T21:11:31.597" v="2032" actId="1035"/>
          <ac:picMkLst>
            <pc:docMk/>
            <pc:sldMk cId="626447684" sldId="424"/>
            <ac:picMk id="7" creationId="{5B7FE1F9-5E36-DB67-FF92-FAF3CF0B69F9}"/>
          </ac:picMkLst>
        </pc:picChg>
      </pc:sldChg>
      <pc:sldChg chg="modSp add del mod">
        <pc:chgData name="Hoang Dang Nguyen" userId="1de6b3a7-5191-4a0c-8968-b8f905305e1d" providerId="ADAL" clId="{E0B4A104-24F5-4444-8B9A-BB42DE2CE20E}" dt="2024-01-08T16:20:13.770" v="1373" actId="2696"/>
        <pc:sldMkLst>
          <pc:docMk/>
          <pc:sldMk cId="466523251" sldId="430"/>
        </pc:sldMkLst>
        <pc:spChg chg="mod">
          <ac:chgData name="Hoang Dang Nguyen" userId="1de6b3a7-5191-4a0c-8968-b8f905305e1d" providerId="ADAL" clId="{E0B4A104-24F5-4444-8B9A-BB42DE2CE20E}" dt="2024-01-08T16:19:22.575" v="1361" actId="20577"/>
          <ac:spMkLst>
            <pc:docMk/>
            <pc:sldMk cId="466523251" sldId="430"/>
            <ac:spMk id="23554" creationId="{9D8A9A21-FA3B-7D94-F7B9-02C597F037AF}"/>
          </ac:spMkLst>
        </pc:spChg>
      </pc:sldChg>
      <pc:sldChg chg="modSp mod">
        <pc:chgData name="Hoang Dang Nguyen" userId="1de6b3a7-5191-4a0c-8968-b8f905305e1d" providerId="ADAL" clId="{E0B4A104-24F5-4444-8B9A-BB42DE2CE20E}" dt="2024-01-10T21:13:31.959" v="2088" actId="403"/>
        <pc:sldMkLst>
          <pc:docMk/>
          <pc:sldMk cId="2124964315" sldId="433"/>
        </pc:sldMkLst>
        <pc:spChg chg="mod">
          <ac:chgData name="Hoang Dang Nguyen" userId="1de6b3a7-5191-4a0c-8968-b8f905305e1d" providerId="ADAL" clId="{E0B4A104-24F5-4444-8B9A-BB42DE2CE20E}" dt="2024-01-10T21:12:36.478" v="2084" actId="113"/>
          <ac:spMkLst>
            <pc:docMk/>
            <pc:sldMk cId="2124964315" sldId="433"/>
            <ac:spMk id="2" creationId="{C4390D44-9FCD-B0FF-6FF1-2956B6C2081B}"/>
          </ac:spMkLst>
        </pc:spChg>
        <pc:spChg chg="mod">
          <ac:chgData name="Hoang Dang Nguyen" userId="1de6b3a7-5191-4a0c-8968-b8f905305e1d" providerId="ADAL" clId="{E0B4A104-24F5-4444-8B9A-BB42DE2CE20E}" dt="2024-01-10T21:13:31.959" v="2088" actId="403"/>
          <ac:spMkLst>
            <pc:docMk/>
            <pc:sldMk cId="2124964315" sldId="433"/>
            <ac:spMk id="3" creationId="{362B46A2-8D14-3CF2-4830-85B7761379B4}"/>
          </ac:spMkLst>
        </pc:spChg>
        <pc:spChg chg="mod">
          <ac:chgData name="Hoang Dang Nguyen" userId="1de6b3a7-5191-4a0c-8968-b8f905305e1d" providerId="ADAL" clId="{E0B4A104-24F5-4444-8B9A-BB42DE2CE20E}" dt="2024-01-10T21:13:30.291" v="2087" actId="403"/>
          <ac:spMkLst>
            <pc:docMk/>
            <pc:sldMk cId="2124964315" sldId="433"/>
            <ac:spMk id="6" creationId="{12C77B3C-9D92-ACE7-D4D2-B345FB18B400}"/>
          </ac:spMkLst>
        </pc:spChg>
      </pc:sldChg>
      <pc:sldChg chg="addSp delSp modSp mod">
        <pc:chgData name="Hoang Dang Nguyen" userId="1de6b3a7-5191-4a0c-8968-b8f905305e1d" providerId="ADAL" clId="{E0B4A104-24F5-4444-8B9A-BB42DE2CE20E}" dt="2024-01-10T21:13:34.850" v="2089" actId="113"/>
        <pc:sldMkLst>
          <pc:docMk/>
          <pc:sldMk cId="3814033428" sldId="436"/>
        </pc:sldMkLst>
        <pc:spChg chg="mod">
          <ac:chgData name="Hoang Dang Nguyen" userId="1de6b3a7-5191-4a0c-8968-b8f905305e1d" providerId="ADAL" clId="{E0B4A104-24F5-4444-8B9A-BB42DE2CE20E}" dt="2024-01-10T21:13:34.850" v="2089" actId="113"/>
          <ac:spMkLst>
            <pc:docMk/>
            <pc:sldMk cId="3814033428" sldId="436"/>
            <ac:spMk id="2" creationId="{C7330774-A81E-1D91-87ED-E6F5CE327A30}"/>
          </ac:spMkLst>
        </pc:spChg>
        <pc:spChg chg="mod">
          <ac:chgData name="Hoang Dang Nguyen" userId="1de6b3a7-5191-4a0c-8968-b8f905305e1d" providerId="ADAL" clId="{E0B4A104-24F5-4444-8B9A-BB42DE2CE20E}" dt="2024-01-08T11:32:52.396" v="274" actId="20577"/>
          <ac:spMkLst>
            <pc:docMk/>
            <pc:sldMk cId="3814033428" sldId="436"/>
            <ac:spMk id="3" creationId="{1115277C-4362-B22D-0C37-362DB9B801AC}"/>
          </ac:spMkLst>
        </pc:spChg>
        <pc:picChg chg="add mod">
          <ac:chgData name="Hoang Dang Nguyen" userId="1de6b3a7-5191-4a0c-8968-b8f905305e1d" providerId="ADAL" clId="{E0B4A104-24F5-4444-8B9A-BB42DE2CE20E}" dt="2024-01-08T11:33:22.127" v="279" actId="1076"/>
          <ac:picMkLst>
            <pc:docMk/>
            <pc:sldMk cId="3814033428" sldId="436"/>
            <ac:picMk id="7" creationId="{5691776D-001F-10F6-F8B9-944BB77EA648}"/>
          </ac:picMkLst>
        </pc:picChg>
        <pc:picChg chg="del">
          <ac:chgData name="Hoang Dang Nguyen" userId="1de6b3a7-5191-4a0c-8968-b8f905305e1d" providerId="ADAL" clId="{E0B4A104-24F5-4444-8B9A-BB42DE2CE20E}" dt="2024-01-08T11:32:54.840" v="275" actId="478"/>
          <ac:picMkLst>
            <pc:docMk/>
            <pc:sldMk cId="3814033428" sldId="436"/>
            <ac:picMk id="1026" creationId="{2BEFBA33-9D04-C184-A04B-E2E3A11EA751}"/>
          </ac:picMkLst>
        </pc:picChg>
      </pc:sldChg>
      <pc:sldChg chg="del">
        <pc:chgData name="Hoang Dang Nguyen" userId="1de6b3a7-5191-4a0c-8968-b8f905305e1d" providerId="ADAL" clId="{E0B4A104-24F5-4444-8B9A-BB42DE2CE20E}" dt="2024-01-08T11:32:21.428" v="235" actId="47"/>
        <pc:sldMkLst>
          <pc:docMk/>
          <pc:sldMk cId="3846736167" sldId="437"/>
        </pc:sldMkLst>
      </pc:sldChg>
      <pc:sldChg chg="del">
        <pc:chgData name="Hoang Dang Nguyen" userId="1de6b3a7-5191-4a0c-8968-b8f905305e1d" providerId="ADAL" clId="{E0B4A104-24F5-4444-8B9A-BB42DE2CE20E}" dt="2024-01-08T11:32:21.933" v="236" actId="47"/>
        <pc:sldMkLst>
          <pc:docMk/>
          <pc:sldMk cId="4147534294" sldId="438"/>
        </pc:sldMkLst>
      </pc:sldChg>
      <pc:sldChg chg="del">
        <pc:chgData name="Hoang Dang Nguyen" userId="1de6b3a7-5191-4a0c-8968-b8f905305e1d" providerId="ADAL" clId="{E0B4A104-24F5-4444-8B9A-BB42DE2CE20E}" dt="2024-01-08T11:32:23.188" v="237" actId="47"/>
        <pc:sldMkLst>
          <pc:docMk/>
          <pc:sldMk cId="3825696754" sldId="439"/>
        </pc:sldMkLst>
      </pc:sldChg>
      <pc:sldChg chg="del">
        <pc:chgData name="Hoang Dang Nguyen" userId="1de6b3a7-5191-4a0c-8968-b8f905305e1d" providerId="ADAL" clId="{E0B4A104-24F5-4444-8B9A-BB42DE2CE20E}" dt="2024-01-08T11:32:24.100" v="240" actId="47"/>
        <pc:sldMkLst>
          <pc:docMk/>
          <pc:sldMk cId="827091277" sldId="440"/>
        </pc:sldMkLst>
      </pc:sldChg>
      <pc:sldChg chg="del">
        <pc:chgData name="Hoang Dang Nguyen" userId="1de6b3a7-5191-4a0c-8968-b8f905305e1d" providerId="ADAL" clId="{E0B4A104-24F5-4444-8B9A-BB42DE2CE20E}" dt="2024-01-08T11:32:23.681" v="238" actId="47"/>
        <pc:sldMkLst>
          <pc:docMk/>
          <pc:sldMk cId="2742646009" sldId="441"/>
        </pc:sldMkLst>
      </pc:sldChg>
      <pc:sldChg chg="del">
        <pc:chgData name="Hoang Dang Nguyen" userId="1de6b3a7-5191-4a0c-8968-b8f905305e1d" providerId="ADAL" clId="{E0B4A104-24F5-4444-8B9A-BB42DE2CE20E}" dt="2024-01-08T11:32:23.909" v="239" actId="47"/>
        <pc:sldMkLst>
          <pc:docMk/>
          <pc:sldMk cId="3351957265" sldId="442"/>
        </pc:sldMkLst>
      </pc:sldChg>
      <pc:sldChg chg="del">
        <pc:chgData name="Hoang Dang Nguyen" userId="1de6b3a7-5191-4a0c-8968-b8f905305e1d" providerId="ADAL" clId="{E0B4A104-24F5-4444-8B9A-BB42DE2CE20E}" dt="2024-01-08T11:32:24.282" v="241" actId="47"/>
        <pc:sldMkLst>
          <pc:docMk/>
          <pc:sldMk cId="338656571" sldId="444"/>
        </pc:sldMkLst>
      </pc:sldChg>
      <pc:sldChg chg="del">
        <pc:chgData name="Hoang Dang Nguyen" userId="1de6b3a7-5191-4a0c-8968-b8f905305e1d" providerId="ADAL" clId="{E0B4A104-24F5-4444-8B9A-BB42DE2CE20E}" dt="2024-01-08T11:32:24.453" v="242" actId="47"/>
        <pc:sldMkLst>
          <pc:docMk/>
          <pc:sldMk cId="99216182" sldId="445"/>
        </pc:sldMkLst>
      </pc:sldChg>
      <pc:sldChg chg="del">
        <pc:chgData name="Hoang Dang Nguyen" userId="1de6b3a7-5191-4a0c-8968-b8f905305e1d" providerId="ADAL" clId="{E0B4A104-24F5-4444-8B9A-BB42DE2CE20E}" dt="2024-01-08T11:32:24.645" v="243" actId="47"/>
        <pc:sldMkLst>
          <pc:docMk/>
          <pc:sldMk cId="1456666734" sldId="446"/>
        </pc:sldMkLst>
      </pc:sldChg>
      <pc:sldChg chg="del">
        <pc:chgData name="Hoang Dang Nguyen" userId="1de6b3a7-5191-4a0c-8968-b8f905305e1d" providerId="ADAL" clId="{E0B4A104-24F5-4444-8B9A-BB42DE2CE20E}" dt="2024-01-08T11:32:25.211" v="246" actId="47"/>
        <pc:sldMkLst>
          <pc:docMk/>
          <pc:sldMk cId="2877152714" sldId="447"/>
        </pc:sldMkLst>
      </pc:sldChg>
      <pc:sldChg chg="del">
        <pc:chgData name="Hoang Dang Nguyen" userId="1de6b3a7-5191-4a0c-8968-b8f905305e1d" providerId="ADAL" clId="{E0B4A104-24F5-4444-8B9A-BB42DE2CE20E}" dt="2024-01-08T11:32:25.407" v="247" actId="47"/>
        <pc:sldMkLst>
          <pc:docMk/>
          <pc:sldMk cId="1856680686" sldId="448"/>
        </pc:sldMkLst>
      </pc:sldChg>
      <pc:sldChg chg="del">
        <pc:chgData name="Hoang Dang Nguyen" userId="1de6b3a7-5191-4a0c-8968-b8f905305e1d" providerId="ADAL" clId="{E0B4A104-24F5-4444-8B9A-BB42DE2CE20E}" dt="2024-01-08T11:32:26.316" v="250" actId="47"/>
        <pc:sldMkLst>
          <pc:docMk/>
          <pc:sldMk cId="3238805129" sldId="449"/>
        </pc:sldMkLst>
      </pc:sldChg>
      <pc:sldChg chg="del">
        <pc:chgData name="Hoang Dang Nguyen" userId="1de6b3a7-5191-4a0c-8968-b8f905305e1d" providerId="ADAL" clId="{E0B4A104-24F5-4444-8B9A-BB42DE2CE20E}" dt="2024-01-08T11:32:25.617" v="248" actId="47"/>
        <pc:sldMkLst>
          <pc:docMk/>
          <pc:sldMk cId="3612913559" sldId="450"/>
        </pc:sldMkLst>
      </pc:sldChg>
      <pc:sldChg chg="del">
        <pc:chgData name="Hoang Dang Nguyen" userId="1de6b3a7-5191-4a0c-8968-b8f905305e1d" providerId="ADAL" clId="{E0B4A104-24F5-4444-8B9A-BB42DE2CE20E}" dt="2024-01-08T11:32:26.517" v="251" actId="47"/>
        <pc:sldMkLst>
          <pc:docMk/>
          <pc:sldMk cId="3011267330" sldId="452"/>
        </pc:sldMkLst>
      </pc:sldChg>
      <pc:sldChg chg="del">
        <pc:chgData name="Hoang Dang Nguyen" userId="1de6b3a7-5191-4a0c-8968-b8f905305e1d" providerId="ADAL" clId="{E0B4A104-24F5-4444-8B9A-BB42DE2CE20E}" dt="2024-01-08T11:32:26.730" v="252" actId="47"/>
        <pc:sldMkLst>
          <pc:docMk/>
          <pc:sldMk cId="1770967947" sldId="453"/>
        </pc:sldMkLst>
      </pc:sldChg>
      <pc:sldChg chg="del">
        <pc:chgData name="Hoang Dang Nguyen" userId="1de6b3a7-5191-4a0c-8968-b8f905305e1d" providerId="ADAL" clId="{E0B4A104-24F5-4444-8B9A-BB42DE2CE20E}" dt="2024-01-08T11:32:27.007" v="253" actId="47"/>
        <pc:sldMkLst>
          <pc:docMk/>
          <pc:sldMk cId="2571157775" sldId="454"/>
        </pc:sldMkLst>
      </pc:sldChg>
      <pc:sldChg chg="delSp modSp add del mod">
        <pc:chgData name="Hoang Dang Nguyen" userId="1de6b3a7-5191-4a0c-8968-b8f905305e1d" providerId="ADAL" clId="{E0B4A104-24F5-4444-8B9A-BB42DE2CE20E}" dt="2024-01-08T16:16:10.437" v="1162" actId="2696"/>
        <pc:sldMkLst>
          <pc:docMk/>
          <pc:sldMk cId="2647263247" sldId="455"/>
        </pc:sldMkLst>
        <pc:spChg chg="mod">
          <ac:chgData name="Hoang Dang Nguyen" userId="1de6b3a7-5191-4a0c-8968-b8f905305e1d" providerId="ADAL" clId="{E0B4A104-24F5-4444-8B9A-BB42DE2CE20E}" dt="2024-01-08T11:32:36.634" v="265" actId="20577"/>
          <ac:spMkLst>
            <pc:docMk/>
            <pc:sldMk cId="2647263247" sldId="455"/>
            <ac:spMk id="2" creationId="{07099AA1-6A93-82D6-1E63-2E55516844BE}"/>
          </ac:spMkLst>
        </pc:spChg>
        <pc:spChg chg="mod">
          <ac:chgData name="Hoang Dang Nguyen" userId="1de6b3a7-5191-4a0c-8968-b8f905305e1d" providerId="ADAL" clId="{E0B4A104-24F5-4444-8B9A-BB42DE2CE20E}" dt="2024-01-08T11:32:32.139" v="257" actId="20577"/>
          <ac:spMkLst>
            <pc:docMk/>
            <pc:sldMk cId="2647263247" sldId="455"/>
            <ac:spMk id="9" creationId="{C543B1CB-9D3C-FA69-7F72-AB2B10412785}"/>
          </ac:spMkLst>
        </pc:spChg>
        <pc:picChg chg="del">
          <ac:chgData name="Hoang Dang Nguyen" userId="1de6b3a7-5191-4a0c-8968-b8f905305e1d" providerId="ADAL" clId="{E0B4A104-24F5-4444-8B9A-BB42DE2CE20E}" dt="2024-01-08T11:32:32.810" v="258" actId="478"/>
          <ac:picMkLst>
            <pc:docMk/>
            <pc:sldMk cId="2647263247" sldId="455"/>
            <ac:picMk id="7" creationId="{2C12B800-F9F6-52F7-8B36-8EDFB2316758}"/>
          </ac:picMkLst>
        </pc:picChg>
      </pc:sldChg>
      <pc:sldChg chg="addSp delSp add del mod addAnim delAnim modNotesTx">
        <pc:chgData name="Hoang Dang Nguyen" userId="1de6b3a7-5191-4a0c-8968-b8f905305e1d" providerId="ADAL" clId="{E0B4A104-24F5-4444-8B9A-BB42DE2CE20E}" dt="2024-01-08T11:32:06.902" v="234" actId="47"/>
        <pc:sldMkLst>
          <pc:docMk/>
          <pc:sldMk cId="1158607922" sldId="456"/>
        </pc:sldMkLst>
        <pc:picChg chg="add del">
          <ac:chgData name="Hoang Dang Nguyen" userId="1de6b3a7-5191-4a0c-8968-b8f905305e1d" providerId="ADAL" clId="{E0B4A104-24F5-4444-8B9A-BB42DE2CE20E}" dt="2024-01-08T11:31:52.461" v="225" actId="478"/>
          <ac:picMkLst>
            <pc:docMk/>
            <pc:sldMk cId="1158607922" sldId="456"/>
            <ac:picMk id="3" creationId="{500ECA89-5A3B-D371-A1B2-264231824E25}"/>
          </ac:picMkLst>
        </pc:picChg>
      </pc:sldChg>
      <pc:sldChg chg="modSp add mod modNotesTx">
        <pc:chgData name="Hoang Dang Nguyen" userId="1de6b3a7-5191-4a0c-8968-b8f905305e1d" providerId="ADAL" clId="{E0B4A104-24F5-4444-8B9A-BB42DE2CE20E}" dt="2024-01-08T17:53:47.206" v="1508" actId="20577"/>
        <pc:sldMkLst>
          <pc:docMk/>
          <pc:sldMk cId="4061318979" sldId="457"/>
        </pc:sldMkLst>
        <pc:spChg chg="mod">
          <ac:chgData name="Hoang Dang Nguyen" userId="1de6b3a7-5191-4a0c-8968-b8f905305e1d" providerId="ADAL" clId="{E0B4A104-24F5-4444-8B9A-BB42DE2CE20E}" dt="2024-01-08T16:19:25.655" v="1363" actId="20577"/>
          <ac:spMkLst>
            <pc:docMk/>
            <pc:sldMk cId="4061318979" sldId="457"/>
            <ac:spMk id="9218" creationId="{1CA15F00-959D-6A33-495F-E30AAFD4C10E}"/>
          </ac:spMkLst>
        </pc:spChg>
        <pc:spChg chg="mod">
          <ac:chgData name="Hoang Dang Nguyen" userId="1de6b3a7-5191-4a0c-8968-b8f905305e1d" providerId="ADAL" clId="{E0B4A104-24F5-4444-8B9A-BB42DE2CE20E}" dt="2024-01-08T17:53:38.629" v="1499" actId="20577"/>
          <ac:spMkLst>
            <pc:docMk/>
            <pc:sldMk cId="4061318979" sldId="457"/>
            <ac:spMk id="9219" creationId="{CC9080E7-7437-1057-6AA4-225BBDCDCC00}"/>
          </ac:spMkLst>
        </pc:spChg>
      </pc:sldChg>
      <pc:sldChg chg="modSp add del mod">
        <pc:chgData name="Hoang Dang Nguyen" userId="1de6b3a7-5191-4a0c-8968-b8f905305e1d" providerId="ADAL" clId="{E0B4A104-24F5-4444-8B9A-BB42DE2CE20E}" dt="2024-01-08T16:16:10.437" v="1162" actId="2696"/>
        <pc:sldMkLst>
          <pc:docMk/>
          <pc:sldMk cId="154313630" sldId="458"/>
        </pc:sldMkLst>
        <pc:spChg chg="mod">
          <ac:chgData name="Hoang Dang Nguyen" userId="1de6b3a7-5191-4a0c-8968-b8f905305e1d" providerId="ADAL" clId="{E0B4A104-24F5-4444-8B9A-BB42DE2CE20E}" dt="2024-01-05T21:45:05.602" v="132" actId="6549"/>
          <ac:spMkLst>
            <pc:docMk/>
            <pc:sldMk cId="154313630" sldId="458"/>
            <ac:spMk id="9218" creationId="{1CA15F00-959D-6A33-495F-E30AAFD4C10E}"/>
          </ac:spMkLst>
        </pc:spChg>
        <pc:spChg chg="mod">
          <ac:chgData name="Hoang Dang Nguyen" userId="1de6b3a7-5191-4a0c-8968-b8f905305e1d" providerId="ADAL" clId="{E0B4A104-24F5-4444-8B9A-BB42DE2CE20E}" dt="2024-01-05T21:45:32.530" v="145" actId="20577"/>
          <ac:spMkLst>
            <pc:docMk/>
            <pc:sldMk cId="154313630" sldId="458"/>
            <ac:spMk id="9219" creationId="{CC9080E7-7437-1057-6AA4-225BBDCDCC00}"/>
          </ac:spMkLst>
        </pc:spChg>
      </pc:sldChg>
      <pc:sldChg chg="add del">
        <pc:chgData name="Hoang Dang Nguyen" userId="1de6b3a7-5191-4a0c-8968-b8f905305e1d" providerId="ADAL" clId="{E0B4A104-24F5-4444-8B9A-BB42DE2CE20E}" dt="2024-01-08T16:16:10.437" v="1162" actId="2696"/>
        <pc:sldMkLst>
          <pc:docMk/>
          <pc:sldMk cId="3726978693" sldId="459"/>
        </pc:sldMkLst>
      </pc:sldChg>
      <pc:sldChg chg="add del">
        <pc:chgData name="Hoang Dang Nguyen" userId="1de6b3a7-5191-4a0c-8968-b8f905305e1d" providerId="ADAL" clId="{E0B4A104-24F5-4444-8B9A-BB42DE2CE20E}" dt="2024-01-08T11:45:08.665" v="1114" actId="47"/>
        <pc:sldMkLst>
          <pc:docMk/>
          <pc:sldMk cId="1268473950" sldId="460"/>
        </pc:sldMkLst>
      </pc:sldChg>
      <pc:sldChg chg="modSp add mod">
        <pc:chgData name="Hoang Dang Nguyen" userId="1de6b3a7-5191-4a0c-8968-b8f905305e1d" providerId="ADAL" clId="{E0B4A104-24F5-4444-8B9A-BB42DE2CE20E}" dt="2024-01-10T21:11:00.871" v="2012" actId="6549"/>
        <pc:sldMkLst>
          <pc:docMk/>
          <pc:sldMk cId="1100971740" sldId="461"/>
        </pc:sldMkLst>
        <pc:spChg chg="mod">
          <ac:chgData name="Hoang Dang Nguyen" userId="1de6b3a7-5191-4a0c-8968-b8f905305e1d" providerId="ADAL" clId="{E0B4A104-24F5-4444-8B9A-BB42DE2CE20E}" dt="2024-01-10T21:11:00.871" v="2012" actId="6549"/>
          <ac:spMkLst>
            <pc:docMk/>
            <pc:sldMk cId="1100971740" sldId="461"/>
            <ac:spMk id="9218" creationId="{1CA15F00-959D-6A33-495F-E30AAFD4C10E}"/>
          </ac:spMkLst>
        </pc:spChg>
        <pc:spChg chg="mod">
          <ac:chgData name="Hoang Dang Nguyen" userId="1de6b3a7-5191-4a0c-8968-b8f905305e1d" providerId="ADAL" clId="{E0B4A104-24F5-4444-8B9A-BB42DE2CE20E}" dt="2024-01-08T11:32:05.018" v="233" actId="20577"/>
          <ac:spMkLst>
            <pc:docMk/>
            <pc:sldMk cId="1100971740" sldId="461"/>
            <ac:spMk id="9219" creationId="{CC9080E7-7437-1057-6AA4-225BBDCDCC00}"/>
          </ac:spMkLst>
        </pc:spChg>
      </pc:sldChg>
      <pc:sldChg chg="add del">
        <pc:chgData name="Hoang Dang Nguyen" userId="1de6b3a7-5191-4a0c-8968-b8f905305e1d" providerId="ADAL" clId="{E0B4A104-24F5-4444-8B9A-BB42DE2CE20E}" dt="2024-01-08T11:31:51.554" v="223"/>
        <pc:sldMkLst>
          <pc:docMk/>
          <pc:sldMk cId="3767588715" sldId="461"/>
        </pc:sldMkLst>
      </pc:sldChg>
      <pc:sldChg chg="add del">
        <pc:chgData name="Hoang Dang Nguyen" userId="1de6b3a7-5191-4a0c-8968-b8f905305e1d" providerId="ADAL" clId="{E0B4A104-24F5-4444-8B9A-BB42DE2CE20E}" dt="2024-01-08T11:45:09.918" v="1115" actId="47"/>
        <pc:sldMkLst>
          <pc:docMk/>
          <pc:sldMk cId="815221225" sldId="462"/>
        </pc:sldMkLst>
      </pc:sldChg>
      <pc:sldChg chg="modSp add mod">
        <pc:chgData name="Hoang Dang Nguyen" userId="1de6b3a7-5191-4a0c-8968-b8f905305e1d" providerId="ADAL" clId="{E0B4A104-24F5-4444-8B9A-BB42DE2CE20E}" dt="2024-01-10T21:12:19.605" v="2073" actId="113"/>
        <pc:sldMkLst>
          <pc:docMk/>
          <pc:sldMk cId="126554529" sldId="463"/>
        </pc:sldMkLst>
        <pc:spChg chg="mod">
          <ac:chgData name="Hoang Dang Nguyen" userId="1de6b3a7-5191-4a0c-8968-b8f905305e1d" providerId="ADAL" clId="{E0B4A104-24F5-4444-8B9A-BB42DE2CE20E}" dt="2024-01-10T21:12:19.605" v="2073" actId="113"/>
          <ac:spMkLst>
            <pc:docMk/>
            <pc:sldMk cId="126554529" sldId="463"/>
            <ac:spMk id="2" creationId="{07099AA1-6A93-82D6-1E63-2E55516844BE}"/>
          </ac:spMkLst>
        </pc:spChg>
        <pc:spChg chg="mod">
          <ac:chgData name="Hoang Dang Nguyen" userId="1de6b3a7-5191-4a0c-8968-b8f905305e1d" providerId="ADAL" clId="{E0B4A104-24F5-4444-8B9A-BB42DE2CE20E}" dt="2024-01-08T11:36:20.571" v="824" actId="20577"/>
          <ac:spMkLst>
            <pc:docMk/>
            <pc:sldMk cId="126554529" sldId="463"/>
            <ac:spMk id="9" creationId="{C543B1CB-9D3C-FA69-7F72-AB2B10412785}"/>
          </ac:spMkLst>
        </pc:spChg>
      </pc:sldChg>
      <pc:sldChg chg="modSp add mod">
        <pc:chgData name="Hoang Dang Nguyen" userId="1de6b3a7-5191-4a0c-8968-b8f905305e1d" providerId="ADAL" clId="{E0B4A104-24F5-4444-8B9A-BB42DE2CE20E}" dt="2024-01-10T21:12:16.333" v="2072" actId="20577"/>
        <pc:sldMkLst>
          <pc:docMk/>
          <pc:sldMk cId="4079205323" sldId="464"/>
        </pc:sldMkLst>
        <pc:spChg chg="mod">
          <ac:chgData name="Hoang Dang Nguyen" userId="1de6b3a7-5191-4a0c-8968-b8f905305e1d" providerId="ADAL" clId="{E0B4A104-24F5-4444-8B9A-BB42DE2CE20E}" dt="2024-01-10T21:12:16.333" v="2072" actId="20577"/>
          <ac:spMkLst>
            <pc:docMk/>
            <pc:sldMk cId="4079205323" sldId="464"/>
            <ac:spMk id="2" creationId="{07099AA1-6A93-82D6-1E63-2E55516844BE}"/>
          </ac:spMkLst>
        </pc:spChg>
        <pc:spChg chg="mod">
          <ac:chgData name="Hoang Dang Nguyen" userId="1de6b3a7-5191-4a0c-8968-b8f905305e1d" providerId="ADAL" clId="{E0B4A104-24F5-4444-8B9A-BB42DE2CE20E}" dt="2024-01-08T11:39:48.939" v="1111" actId="20577"/>
          <ac:spMkLst>
            <pc:docMk/>
            <pc:sldMk cId="4079205323" sldId="464"/>
            <ac:spMk id="9" creationId="{C543B1CB-9D3C-FA69-7F72-AB2B10412785}"/>
          </ac:spMkLst>
        </pc:spChg>
      </pc:sldChg>
      <pc:sldChg chg="add del">
        <pc:chgData name="Hoang Dang Nguyen" userId="1de6b3a7-5191-4a0c-8968-b8f905305e1d" providerId="ADAL" clId="{E0B4A104-24F5-4444-8B9A-BB42DE2CE20E}" dt="2024-01-08T11:44:49.274" v="1113" actId="47"/>
        <pc:sldMkLst>
          <pc:docMk/>
          <pc:sldMk cId="3728065917" sldId="465"/>
        </pc:sldMkLst>
      </pc:sldChg>
      <pc:sldChg chg="addSp modSp add mod modNotesTx">
        <pc:chgData name="Hoang Dang Nguyen" userId="1de6b3a7-5191-4a0c-8968-b8f905305e1d" providerId="ADAL" clId="{E0B4A104-24F5-4444-8B9A-BB42DE2CE20E}" dt="2024-01-10T21:15:16.203" v="2127" actId="1035"/>
        <pc:sldMkLst>
          <pc:docMk/>
          <pc:sldMk cId="3829361998" sldId="465"/>
        </pc:sldMkLst>
        <pc:spChg chg="add mod">
          <ac:chgData name="Hoang Dang Nguyen" userId="1de6b3a7-5191-4a0c-8968-b8f905305e1d" providerId="ADAL" clId="{E0B4A104-24F5-4444-8B9A-BB42DE2CE20E}" dt="2024-01-10T21:15:16.203" v="2127" actId="1035"/>
          <ac:spMkLst>
            <pc:docMk/>
            <pc:sldMk cId="3829361998" sldId="465"/>
            <ac:spMk id="5" creationId="{211003A7-744C-4B2F-8FC4-0203046F350D}"/>
          </ac:spMkLst>
        </pc:spChg>
        <pc:spChg chg="mod">
          <ac:chgData name="Hoang Dang Nguyen" userId="1de6b3a7-5191-4a0c-8968-b8f905305e1d" providerId="ADAL" clId="{E0B4A104-24F5-4444-8B9A-BB42DE2CE20E}" dt="2024-01-10T21:12:12.199" v="2066" actId="113"/>
          <ac:spMkLst>
            <pc:docMk/>
            <pc:sldMk cId="3829361998" sldId="465"/>
            <ac:spMk id="21506" creationId="{E55067A4-9EC5-CE39-350D-9B391493078C}"/>
          </ac:spMkLst>
        </pc:spChg>
        <pc:spChg chg="mod">
          <ac:chgData name="Hoang Dang Nguyen" userId="1de6b3a7-5191-4a0c-8968-b8f905305e1d" providerId="ADAL" clId="{E0B4A104-24F5-4444-8B9A-BB42DE2CE20E}" dt="2024-01-08T17:58:21.979" v="1749" actId="6549"/>
          <ac:spMkLst>
            <pc:docMk/>
            <pc:sldMk cId="3829361998" sldId="465"/>
            <ac:spMk id="21507" creationId="{055F24E3-7628-3496-0A66-02E8A7677E8C}"/>
          </ac:spMkLst>
        </pc:spChg>
        <pc:picChg chg="add mod modCrop">
          <ac:chgData name="Hoang Dang Nguyen" userId="1de6b3a7-5191-4a0c-8968-b8f905305e1d" providerId="ADAL" clId="{E0B4A104-24F5-4444-8B9A-BB42DE2CE20E}" dt="2024-01-10T21:15:16.203" v="2127" actId="1035"/>
          <ac:picMkLst>
            <pc:docMk/>
            <pc:sldMk cId="3829361998" sldId="465"/>
            <ac:picMk id="3" creationId="{47B888F0-D45F-7AB4-6A04-B74A8469A045}"/>
          </ac:picMkLst>
        </pc:picChg>
      </pc:sldChg>
      <pc:sldChg chg="addSp modSp add mod ord">
        <pc:chgData name="Hoang Dang Nguyen" userId="1de6b3a7-5191-4a0c-8968-b8f905305e1d" providerId="ADAL" clId="{E0B4A104-24F5-4444-8B9A-BB42DE2CE20E}" dt="2024-01-08T17:56:28.904" v="1588" actId="14100"/>
        <pc:sldMkLst>
          <pc:docMk/>
          <pc:sldMk cId="2299700173" sldId="466"/>
        </pc:sldMkLst>
        <pc:spChg chg="add mod">
          <ac:chgData name="Hoang Dang Nguyen" userId="1de6b3a7-5191-4a0c-8968-b8f905305e1d" providerId="ADAL" clId="{E0B4A104-24F5-4444-8B9A-BB42DE2CE20E}" dt="2024-01-08T17:56:28.904" v="1588" actId="14100"/>
          <ac:spMkLst>
            <pc:docMk/>
            <pc:sldMk cId="2299700173" sldId="466"/>
            <ac:spMk id="5" creationId="{466AC26F-E182-D507-5988-90288D92573D}"/>
          </ac:spMkLst>
        </pc:spChg>
        <pc:spChg chg="mod">
          <ac:chgData name="Hoang Dang Nguyen" userId="1de6b3a7-5191-4a0c-8968-b8f905305e1d" providerId="ADAL" clId="{E0B4A104-24F5-4444-8B9A-BB42DE2CE20E}" dt="2024-01-08T17:51:43.968" v="1377" actId="6549"/>
          <ac:spMkLst>
            <pc:docMk/>
            <pc:sldMk cId="2299700173" sldId="466"/>
            <ac:spMk id="9219" creationId="{CC9080E7-7437-1057-6AA4-225BBDCDCC00}"/>
          </ac:spMkLst>
        </pc:spChg>
        <pc:picChg chg="add mod">
          <ac:chgData name="Hoang Dang Nguyen" userId="1de6b3a7-5191-4a0c-8968-b8f905305e1d" providerId="ADAL" clId="{E0B4A104-24F5-4444-8B9A-BB42DE2CE20E}" dt="2024-01-08T17:51:47.099" v="1378" actId="1076"/>
          <ac:picMkLst>
            <pc:docMk/>
            <pc:sldMk cId="2299700173" sldId="466"/>
            <ac:picMk id="3" creationId="{BB4B5B47-3BB9-BE7C-66FE-C4E3786A0373}"/>
          </ac:picMkLst>
        </pc:picChg>
      </pc:sldChg>
      <pc:sldChg chg="modSp add mod">
        <pc:chgData name="Hoang Dang Nguyen" userId="1de6b3a7-5191-4a0c-8968-b8f905305e1d" providerId="ADAL" clId="{E0B4A104-24F5-4444-8B9A-BB42DE2CE20E}" dt="2024-01-10T21:11:05.337" v="2016" actId="113"/>
        <pc:sldMkLst>
          <pc:docMk/>
          <pc:sldMk cId="2401284183" sldId="467"/>
        </pc:sldMkLst>
        <pc:spChg chg="mod">
          <ac:chgData name="Hoang Dang Nguyen" userId="1de6b3a7-5191-4a0c-8968-b8f905305e1d" providerId="ADAL" clId="{E0B4A104-24F5-4444-8B9A-BB42DE2CE20E}" dt="2024-01-10T21:11:05.337" v="2016" actId="113"/>
          <ac:spMkLst>
            <pc:docMk/>
            <pc:sldMk cId="2401284183" sldId="467"/>
            <ac:spMk id="9218" creationId="{1CA15F00-959D-6A33-495F-E30AAFD4C10E}"/>
          </ac:spMkLst>
        </pc:spChg>
        <pc:spChg chg="mod">
          <ac:chgData name="Hoang Dang Nguyen" userId="1de6b3a7-5191-4a0c-8968-b8f905305e1d" providerId="ADAL" clId="{E0B4A104-24F5-4444-8B9A-BB42DE2CE20E}" dt="2024-01-08T17:55:18.759" v="1585" actId="403"/>
          <ac:spMkLst>
            <pc:docMk/>
            <pc:sldMk cId="2401284183" sldId="467"/>
            <ac:spMk id="9219" creationId="{CC9080E7-7437-1057-6AA4-225BBDCDCC00}"/>
          </ac:spMkLst>
        </pc:spChg>
      </pc:sldChg>
      <pc:sldChg chg="addSp modSp new mod modNotesTx">
        <pc:chgData name="Hoang Dang Nguyen" userId="1de6b3a7-5191-4a0c-8968-b8f905305e1d" providerId="ADAL" clId="{E0B4A104-24F5-4444-8B9A-BB42DE2CE20E}" dt="2024-01-10T21:15:29.864" v="2146" actId="1035"/>
        <pc:sldMkLst>
          <pc:docMk/>
          <pc:sldMk cId="1283650248" sldId="468"/>
        </pc:sldMkLst>
        <pc:spChg chg="mod">
          <ac:chgData name="Hoang Dang Nguyen" userId="1de6b3a7-5191-4a0c-8968-b8f905305e1d" providerId="ADAL" clId="{E0B4A104-24F5-4444-8B9A-BB42DE2CE20E}" dt="2024-01-10T21:12:34.517" v="2083" actId="113"/>
          <ac:spMkLst>
            <pc:docMk/>
            <pc:sldMk cId="1283650248" sldId="468"/>
            <ac:spMk id="2" creationId="{C1608897-2024-EA33-0218-B70036514E2C}"/>
          </ac:spMkLst>
        </pc:spChg>
        <pc:spChg chg="mod">
          <ac:chgData name="Hoang Dang Nguyen" userId="1de6b3a7-5191-4a0c-8968-b8f905305e1d" providerId="ADAL" clId="{E0B4A104-24F5-4444-8B9A-BB42DE2CE20E}" dt="2024-01-08T18:00:55.582" v="1866" actId="6549"/>
          <ac:spMkLst>
            <pc:docMk/>
            <pc:sldMk cId="1283650248" sldId="468"/>
            <ac:spMk id="3" creationId="{64F809D4-C975-08FD-DD7F-3A0EC0A54443}"/>
          </ac:spMkLst>
        </pc:spChg>
        <pc:spChg chg="add mod">
          <ac:chgData name="Hoang Dang Nguyen" userId="1de6b3a7-5191-4a0c-8968-b8f905305e1d" providerId="ADAL" clId="{E0B4A104-24F5-4444-8B9A-BB42DE2CE20E}" dt="2024-01-08T17:59:09.128" v="1752"/>
          <ac:spMkLst>
            <pc:docMk/>
            <pc:sldMk cId="1283650248" sldId="468"/>
            <ac:spMk id="4" creationId="{E80FEDF1-5032-71C8-2239-4BD331A2F417}"/>
          </ac:spMkLst>
        </pc:spChg>
        <pc:spChg chg="add mod">
          <ac:chgData name="Hoang Dang Nguyen" userId="1de6b3a7-5191-4a0c-8968-b8f905305e1d" providerId="ADAL" clId="{E0B4A104-24F5-4444-8B9A-BB42DE2CE20E}" dt="2024-01-10T21:15:29.864" v="2146" actId="1035"/>
          <ac:spMkLst>
            <pc:docMk/>
            <pc:sldMk cId="1283650248" sldId="468"/>
            <ac:spMk id="5" creationId="{E3DA6695-1E3C-616C-EF8B-4DA90E624970}"/>
          </ac:spMkLst>
        </pc:spChg>
      </pc:sldChg>
      <pc:sldChg chg="modSp mod">
        <pc:chgData name="Hoang Dang Nguyen" userId="1de6b3a7-5191-4a0c-8968-b8f905305e1d" providerId="ADAL" clId="{E0B4A104-24F5-4444-8B9A-BB42DE2CE20E}" dt="2024-01-10T21:16:04.563" v="2157" actId="403"/>
        <pc:sldMkLst>
          <pc:docMk/>
          <pc:sldMk cId="4020717619" sldId="469"/>
        </pc:sldMkLst>
        <pc:spChg chg="mod">
          <ac:chgData name="Hoang Dang Nguyen" userId="1de6b3a7-5191-4a0c-8968-b8f905305e1d" providerId="ADAL" clId="{E0B4A104-24F5-4444-8B9A-BB42DE2CE20E}" dt="2024-01-10T21:15:56.297" v="2156" actId="403"/>
          <ac:spMkLst>
            <pc:docMk/>
            <pc:sldMk cId="4020717619" sldId="469"/>
            <ac:spMk id="2" creationId="{3C629F76-1BBB-DB0C-55C4-55EE0E20F010}"/>
          </ac:spMkLst>
        </pc:spChg>
        <pc:spChg chg="mod">
          <ac:chgData name="Hoang Dang Nguyen" userId="1de6b3a7-5191-4a0c-8968-b8f905305e1d" providerId="ADAL" clId="{E0B4A104-24F5-4444-8B9A-BB42DE2CE20E}" dt="2024-01-10T21:16:04.563" v="2157" actId="403"/>
          <ac:spMkLst>
            <pc:docMk/>
            <pc:sldMk cId="4020717619" sldId="469"/>
            <ac:spMk id="9218" creationId="{1CA15F00-959D-6A33-495F-E30AAFD4C10E}"/>
          </ac:spMkLst>
        </pc:spChg>
      </pc:sldChg>
      <pc:sldChg chg="modSp mod">
        <pc:chgData name="Hoang Dang Nguyen" userId="1de6b3a7-5191-4a0c-8968-b8f905305e1d" providerId="ADAL" clId="{E0B4A104-24F5-4444-8B9A-BB42DE2CE20E}" dt="2024-01-10T21:12:25.589" v="2074" actId="113"/>
        <pc:sldMkLst>
          <pc:docMk/>
          <pc:sldMk cId="1006026615" sldId="470"/>
        </pc:sldMkLst>
        <pc:spChg chg="mod">
          <ac:chgData name="Hoang Dang Nguyen" userId="1de6b3a7-5191-4a0c-8968-b8f905305e1d" providerId="ADAL" clId="{E0B4A104-24F5-4444-8B9A-BB42DE2CE20E}" dt="2024-01-10T21:12:25.589" v="2074" actId="113"/>
          <ac:spMkLst>
            <pc:docMk/>
            <pc:sldMk cId="1006026615" sldId="470"/>
            <ac:spMk id="2" creationId="{07099AA1-6A93-82D6-1E63-2E55516844BE}"/>
          </ac:spMkLst>
        </pc:spChg>
      </pc:sldChg>
      <pc:sldChg chg="modSp mod">
        <pc:chgData name="Hoang Dang Nguyen" userId="1de6b3a7-5191-4a0c-8968-b8f905305e1d" providerId="ADAL" clId="{E0B4A104-24F5-4444-8B9A-BB42DE2CE20E}" dt="2024-01-10T21:15:49.429" v="2153" actId="403"/>
        <pc:sldMkLst>
          <pc:docMk/>
          <pc:sldMk cId="1195045946" sldId="471"/>
        </pc:sldMkLst>
        <pc:spChg chg="mod">
          <ac:chgData name="Hoang Dang Nguyen" userId="1de6b3a7-5191-4a0c-8968-b8f905305e1d" providerId="ADAL" clId="{E0B4A104-24F5-4444-8B9A-BB42DE2CE20E}" dt="2024-01-10T21:15:49.429" v="2153" actId="403"/>
          <ac:spMkLst>
            <pc:docMk/>
            <pc:sldMk cId="1195045946" sldId="471"/>
            <ac:spMk id="2" creationId="{3C629F76-1BBB-DB0C-55C4-55EE0E20F010}"/>
          </ac:spMkLst>
        </pc:spChg>
        <pc:spChg chg="mod">
          <ac:chgData name="Hoang Dang Nguyen" userId="1de6b3a7-5191-4a0c-8968-b8f905305e1d" providerId="ADAL" clId="{E0B4A104-24F5-4444-8B9A-BB42DE2CE20E}" dt="2024-01-10T21:15:45.611" v="2150" actId="122"/>
          <ac:spMkLst>
            <pc:docMk/>
            <pc:sldMk cId="1195045946" sldId="471"/>
            <ac:spMk id="9218" creationId="{1CA15F00-959D-6A33-495F-E30AAFD4C10E}"/>
          </ac:spMkLst>
        </pc:spChg>
      </pc:sldChg>
      <pc:sldChg chg="add">
        <pc:chgData name="Hoang Dang Nguyen" userId="1de6b3a7-5191-4a0c-8968-b8f905305e1d" providerId="ADAL" clId="{E0B4A104-24F5-4444-8B9A-BB42DE2CE20E}" dt="2024-01-10T21:10:01.220" v="1953"/>
        <pc:sldMkLst>
          <pc:docMk/>
          <pc:sldMk cId="2618133166" sldId="473"/>
        </pc:sldMkLst>
      </pc:sldChg>
      <pc:sldChg chg="addSp delSp modSp add del mod modClrScheme chgLayout">
        <pc:chgData name="Hoang Dang Nguyen" userId="1de6b3a7-5191-4a0c-8968-b8f905305e1d" providerId="ADAL" clId="{E0B4A104-24F5-4444-8B9A-BB42DE2CE20E}" dt="2024-01-10T21:14:46.624" v="2112" actId="47"/>
        <pc:sldMkLst>
          <pc:docMk/>
          <pc:sldMk cId="3263695722" sldId="474"/>
        </pc:sldMkLst>
        <pc:spChg chg="mod modVis">
          <ac:chgData name="Hoang Dang Nguyen" userId="1de6b3a7-5191-4a0c-8968-b8f905305e1d" providerId="ADAL" clId="{E0B4A104-24F5-4444-8B9A-BB42DE2CE20E}" dt="2024-01-10T21:14:13.030" v="2095" actId="26606"/>
          <ac:spMkLst>
            <pc:docMk/>
            <pc:sldMk cId="3263695722" sldId="474"/>
            <ac:spMk id="4" creationId="{035A8131-BC47-6654-2FFC-72FCA1CCF74B}"/>
          </ac:spMkLst>
        </pc:spChg>
        <pc:spChg chg="mod">
          <ac:chgData name="Hoang Dang Nguyen" userId="1de6b3a7-5191-4a0c-8968-b8f905305e1d" providerId="ADAL" clId="{E0B4A104-24F5-4444-8B9A-BB42DE2CE20E}" dt="2024-01-10T21:14:31.885" v="2103" actId="21"/>
          <ac:spMkLst>
            <pc:docMk/>
            <pc:sldMk cId="3263695722" sldId="474"/>
            <ac:spMk id="9219" creationId="{F47C8737-8878-5073-0EFE-50D948CB9D2B}"/>
          </ac:spMkLst>
        </pc:spChg>
        <pc:spChg chg="mod">
          <ac:chgData name="Hoang Dang Nguyen" userId="1de6b3a7-5191-4a0c-8968-b8f905305e1d" providerId="ADAL" clId="{E0B4A104-24F5-4444-8B9A-BB42DE2CE20E}" dt="2024-01-10T21:14:13.030" v="2095" actId="26606"/>
          <ac:spMkLst>
            <pc:docMk/>
            <pc:sldMk cId="3263695722" sldId="474"/>
            <ac:spMk id="17410" creationId="{EC9AF00A-4E25-2AB7-581D-98906AADEB40}"/>
          </ac:spMkLst>
        </pc:spChg>
        <pc:spChg chg="mod modVis">
          <ac:chgData name="Hoang Dang Nguyen" userId="1de6b3a7-5191-4a0c-8968-b8f905305e1d" providerId="ADAL" clId="{E0B4A104-24F5-4444-8B9A-BB42DE2CE20E}" dt="2024-01-10T21:14:13.030" v="2095" actId="26606"/>
          <ac:spMkLst>
            <pc:docMk/>
            <pc:sldMk cId="3263695722" sldId="474"/>
            <ac:spMk id="17413" creationId="{42A0FBC9-52B7-8A4C-8B25-9B92C043804E}"/>
          </ac:spMkLst>
        </pc:spChg>
        <pc:picChg chg="add del mod ord">
          <ac:chgData name="Hoang Dang Nguyen" userId="1de6b3a7-5191-4a0c-8968-b8f905305e1d" providerId="ADAL" clId="{E0B4A104-24F5-4444-8B9A-BB42DE2CE20E}" dt="2024-01-10T21:14:27.442" v="2100" actId="21"/>
          <ac:picMkLst>
            <pc:docMk/>
            <pc:sldMk cId="3263695722" sldId="474"/>
            <ac:picMk id="2" creationId="{C2BB94CA-7819-A680-98D0-275D3161D3B5}"/>
          </ac:picMkLst>
        </pc:picChg>
        <pc:picChg chg="del">
          <ac:chgData name="Hoang Dang Nguyen" userId="1de6b3a7-5191-4a0c-8968-b8f905305e1d" providerId="ADAL" clId="{E0B4A104-24F5-4444-8B9A-BB42DE2CE20E}" dt="2024-01-10T21:14:09.810" v="2093" actId="478"/>
          <ac:picMkLst>
            <pc:docMk/>
            <pc:sldMk cId="3263695722" sldId="474"/>
            <ac:picMk id="2050" creationId="{8FA8E44B-AC7F-D759-C441-6D41BEAEFB17}"/>
          </ac:picMkLst>
        </pc:picChg>
      </pc:sldChg>
      <pc:sldChg chg="addSp delSp modSp add mod">
        <pc:chgData name="Hoang Dang Nguyen" userId="1de6b3a7-5191-4a0c-8968-b8f905305e1d" providerId="ADAL" clId="{E0B4A104-24F5-4444-8B9A-BB42DE2CE20E}" dt="2024-01-10T21:15:03.458" v="2117" actId="1076"/>
        <pc:sldMkLst>
          <pc:docMk/>
          <pc:sldMk cId="2633221007" sldId="475"/>
        </pc:sldMkLst>
        <pc:spChg chg="mod">
          <ac:chgData name="Hoang Dang Nguyen" userId="1de6b3a7-5191-4a0c-8968-b8f905305e1d" providerId="ADAL" clId="{E0B4A104-24F5-4444-8B9A-BB42DE2CE20E}" dt="2024-01-10T21:15:03.458" v="2117" actId="1076"/>
          <ac:spMkLst>
            <pc:docMk/>
            <pc:sldMk cId="2633221007" sldId="475"/>
            <ac:spMk id="9219" creationId="{F47C8737-8878-5073-0EFE-50D948CB9D2B}"/>
          </ac:spMkLst>
        </pc:spChg>
        <pc:picChg chg="add mod modCrop">
          <ac:chgData name="Hoang Dang Nguyen" userId="1de6b3a7-5191-4a0c-8968-b8f905305e1d" providerId="ADAL" clId="{E0B4A104-24F5-4444-8B9A-BB42DE2CE20E}" dt="2024-01-10T21:15:01.038" v="2116" actId="14100"/>
          <ac:picMkLst>
            <pc:docMk/>
            <pc:sldMk cId="2633221007" sldId="475"/>
            <ac:picMk id="2" creationId="{C2BB94CA-7819-A680-98D0-275D3161D3B5}"/>
          </ac:picMkLst>
        </pc:picChg>
        <pc:picChg chg="del">
          <ac:chgData name="Hoang Dang Nguyen" userId="1de6b3a7-5191-4a0c-8968-b8f905305e1d" providerId="ADAL" clId="{E0B4A104-24F5-4444-8B9A-BB42DE2CE20E}" dt="2024-01-10T21:14:28.646" v="2101" actId="478"/>
          <ac:picMkLst>
            <pc:docMk/>
            <pc:sldMk cId="2633221007" sldId="475"/>
            <ac:picMk id="2050" creationId="{8FA8E44B-AC7F-D759-C441-6D41BEAEFB17}"/>
          </ac:picMkLst>
        </pc:picChg>
      </pc:sldChg>
    </pc:docChg>
  </pc:docChgLst>
  <pc:docChgLst>
    <pc:chgData name="Hoang Dang Nguyen" userId="1de6b3a7-5191-4a0c-8968-b8f905305e1d" providerId="ADAL" clId="{6EDCFFD9-A935-4434-A517-1948646037B5}"/>
    <pc:docChg chg="custSel addSld delSld modSld sldOrd">
      <pc:chgData name="Hoang Dang Nguyen" userId="1de6b3a7-5191-4a0c-8968-b8f905305e1d" providerId="ADAL" clId="{6EDCFFD9-A935-4434-A517-1948646037B5}" dt="2024-01-11T16:58:44.524" v="1938" actId="20577"/>
      <pc:docMkLst>
        <pc:docMk/>
      </pc:docMkLst>
      <pc:sldChg chg="addSp delSp modSp mod modNotesTx">
        <pc:chgData name="Hoang Dang Nguyen" userId="1de6b3a7-5191-4a0c-8968-b8f905305e1d" providerId="ADAL" clId="{6EDCFFD9-A935-4434-A517-1948646037B5}" dt="2024-01-11T16:14:58.969" v="1918" actId="20577"/>
        <pc:sldMkLst>
          <pc:docMk/>
          <pc:sldMk cId="0" sldId="342"/>
        </pc:sldMkLst>
        <pc:spChg chg="mod">
          <ac:chgData name="Hoang Dang Nguyen" userId="1de6b3a7-5191-4a0c-8968-b8f905305e1d" providerId="ADAL" clId="{6EDCFFD9-A935-4434-A517-1948646037B5}" dt="2024-01-11T16:14:58.969" v="1918" actId="20577"/>
          <ac:spMkLst>
            <pc:docMk/>
            <pc:sldMk cId="0" sldId="342"/>
            <ac:spMk id="6" creationId="{0AD6C4E0-2882-149B-1CA8-44761A38668C}"/>
          </ac:spMkLst>
        </pc:spChg>
        <pc:picChg chg="add del mod">
          <ac:chgData name="Hoang Dang Nguyen" userId="1de6b3a7-5191-4a0c-8968-b8f905305e1d" providerId="ADAL" clId="{6EDCFFD9-A935-4434-A517-1948646037B5}" dt="2024-01-09T10:43:39.012" v="1" actId="21"/>
          <ac:picMkLst>
            <pc:docMk/>
            <pc:sldMk cId="0" sldId="342"/>
            <ac:picMk id="5" creationId="{A58539D5-D844-6D9F-A95F-F09B6A882401}"/>
          </ac:picMkLst>
        </pc:picChg>
      </pc:sldChg>
      <pc:sldChg chg="modSp mod">
        <pc:chgData name="Hoang Dang Nguyen" userId="1de6b3a7-5191-4a0c-8968-b8f905305e1d" providerId="ADAL" clId="{6EDCFFD9-A935-4434-A517-1948646037B5}" dt="2024-01-10T09:19:59.157" v="10" actId="14100"/>
        <pc:sldMkLst>
          <pc:docMk/>
          <pc:sldMk cId="4244813105" sldId="368"/>
        </pc:sldMkLst>
        <pc:spChg chg="mod">
          <ac:chgData name="Hoang Dang Nguyen" userId="1de6b3a7-5191-4a0c-8968-b8f905305e1d" providerId="ADAL" clId="{6EDCFFD9-A935-4434-A517-1948646037B5}" dt="2024-01-10T09:19:59.157" v="10" actId="14100"/>
          <ac:spMkLst>
            <pc:docMk/>
            <pc:sldMk cId="4244813105" sldId="368"/>
            <ac:spMk id="3" creationId="{86D8FAC7-571B-56DF-F14F-FDA844415512}"/>
          </ac:spMkLst>
        </pc:spChg>
      </pc:sldChg>
      <pc:sldChg chg="modSp mod">
        <pc:chgData name="Hoang Dang Nguyen" userId="1de6b3a7-5191-4a0c-8968-b8f905305e1d" providerId="ADAL" clId="{6EDCFFD9-A935-4434-A517-1948646037B5}" dt="2024-01-10T09:38:31.847" v="1819" actId="6549"/>
        <pc:sldMkLst>
          <pc:docMk/>
          <pc:sldMk cId="0" sldId="373"/>
        </pc:sldMkLst>
        <pc:spChg chg="mod">
          <ac:chgData name="Hoang Dang Nguyen" userId="1de6b3a7-5191-4a0c-8968-b8f905305e1d" providerId="ADAL" clId="{6EDCFFD9-A935-4434-A517-1948646037B5}" dt="2024-01-10T09:38:31.847" v="1819" actId="6549"/>
          <ac:spMkLst>
            <pc:docMk/>
            <pc:sldMk cId="0" sldId="373"/>
            <ac:spMk id="3" creationId="{C1384EE9-6F40-1556-CB6F-BEDBE6E6A81C}"/>
          </ac:spMkLst>
        </pc:spChg>
      </pc:sldChg>
      <pc:sldChg chg="modNotesTx">
        <pc:chgData name="Hoang Dang Nguyen" userId="1de6b3a7-5191-4a0c-8968-b8f905305e1d" providerId="ADAL" clId="{6EDCFFD9-A935-4434-A517-1948646037B5}" dt="2024-01-10T09:32:44.787" v="1577" actId="20577"/>
        <pc:sldMkLst>
          <pc:docMk/>
          <pc:sldMk cId="0" sldId="400"/>
        </pc:sldMkLst>
      </pc:sldChg>
      <pc:sldChg chg="modSp mod modNotesTx">
        <pc:chgData name="Hoang Dang Nguyen" userId="1de6b3a7-5191-4a0c-8968-b8f905305e1d" providerId="ADAL" clId="{6EDCFFD9-A935-4434-A517-1948646037B5}" dt="2024-01-11T16:15:06.419" v="1919" actId="6549"/>
        <pc:sldMkLst>
          <pc:docMk/>
          <pc:sldMk cId="0" sldId="421"/>
        </pc:sldMkLst>
        <pc:spChg chg="mod">
          <ac:chgData name="Hoang Dang Nguyen" userId="1de6b3a7-5191-4a0c-8968-b8f905305e1d" providerId="ADAL" clId="{6EDCFFD9-A935-4434-A517-1948646037B5}" dt="2024-01-11T16:15:06.419" v="1919" actId="6549"/>
          <ac:spMkLst>
            <pc:docMk/>
            <pc:sldMk cId="0" sldId="421"/>
            <ac:spMk id="7171" creationId="{2A2F879C-01D9-3C8A-0F3C-4A9703AA2CE4}"/>
          </ac:spMkLst>
        </pc:spChg>
      </pc:sldChg>
      <pc:sldChg chg="ord">
        <pc:chgData name="Hoang Dang Nguyen" userId="1de6b3a7-5191-4a0c-8968-b8f905305e1d" providerId="ADAL" clId="{6EDCFFD9-A935-4434-A517-1948646037B5}" dt="2024-01-10T15:22:08.694" v="1821"/>
        <pc:sldMkLst>
          <pc:docMk/>
          <pc:sldMk cId="626447684" sldId="424"/>
        </pc:sldMkLst>
      </pc:sldChg>
      <pc:sldChg chg="modSp mod">
        <pc:chgData name="Hoang Dang Nguyen" userId="1de6b3a7-5191-4a0c-8968-b8f905305e1d" providerId="ADAL" clId="{6EDCFFD9-A935-4434-A517-1948646037B5}" dt="2024-01-11T16:15:55.245" v="1929"/>
        <pc:sldMkLst>
          <pc:docMk/>
          <pc:sldMk cId="2124964315" sldId="433"/>
        </pc:sldMkLst>
        <pc:spChg chg="mod">
          <ac:chgData name="Hoang Dang Nguyen" userId="1de6b3a7-5191-4a0c-8968-b8f905305e1d" providerId="ADAL" clId="{6EDCFFD9-A935-4434-A517-1948646037B5}" dt="2024-01-11T16:15:54.387" v="1928" actId="21"/>
          <ac:spMkLst>
            <pc:docMk/>
            <pc:sldMk cId="2124964315" sldId="433"/>
            <ac:spMk id="3" creationId="{362B46A2-8D14-3CF2-4830-85B7761379B4}"/>
          </ac:spMkLst>
        </pc:spChg>
        <pc:spChg chg="mod">
          <ac:chgData name="Hoang Dang Nguyen" userId="1de6b3a7-5191-4a0c-8968-b8f905305e1d" providerId="ADAL" clId="{6EDCFFD9-A935-4434-A517-1948646037B5}" dt="2024-01-11T16:15:55.245" v="1929"/>
          <ac:spMkLst>
            <pc:docMk/>
            <pc:sldMk cId="2124964315" sldId="433"/>
            <ac:spMk id="6" creationId="{12C77B3C-9D92-ACE7-D4D2-B345FB18B400}"/>
          </ac:spMkLst>
        </pc:spChg>
      </pc:sldChg>
      <pc:sldChg chg="del">
        <pc:chgData name="Hoang Dang Nguyen" userId="1de6b3a7-5191-4a0c-8968-b8f905305e1d" providerId="ADAL" clId="{6EDCFFD9-A935-4434-A517-1948646037B5}" dt="2024-01-11T16:15:16.825" v="1926" actId="47"/>
        <pc:sldMkLst>
          <pc:docMk/>
          <pc:sldMk cId="3814033428" sldId="436"/>
        </pc:sldMkLst>
      </pc:sldChg>
      <pc:sldChg chg="del">
        <pc:chgData name="Hoang Dang Nguyen" userId="1de6b3a7-5191-4a0c-8968-b8f905305e1d" providerId="ADAL" clId="{6EDCFFD9-A935-4434-A517-1948646037B5}" dt="2024-01-10T09:23:00.503" v="43" actId="47"/>
        <pc:sldMkLst>
          <pc:docMk/>
          <pc:sldMk cId="4061318979" sldId="457"/>
        </pc:sldMkLst>
      </pc:sldChg>
      <pc:sldChg chg="del">
        <pc:chgData name="Hoang Dang Nguyen" userId="1de6b3a7-5191-4a0c-8968-b8f905305e1d" providerId="ADAL" clId="{6EDCFFD9-A935-4434-A517-1948646037B5}" dt="2024-01-11T16:15:12.579" v="1921" actId="47"/>
        <pc:sldMkLst>
          <pc:docMk/>
          <pc:sldMk cId="126554529" sldId="463"/>
        </pc:sldMkLst>
      </pc:sldChg>
      <pc:sldChg chg="modSp mod">
        <pc:chgData name="Hoang Dang Nguyen" userId="1de6b3a7-5191-4a0c-8968-b8f905305e1d" providerId="ADAL" clId="{6EDCFFD9-A935-4434-A517-1948646037B5}" dt="2024-01-11T16:58:44.524" v="1938" actId="20577"/>
        <pc:sldMkLst>
          <pc:docMk/>
          <pc:sldMk cId="4079205323" sldId="464"/>
        </pc:sldMkLst>
        <pc:spChg chg="mod">
          <ac:chgData name="Hoang Dang Nguyen" userId="1de6b3a7-5191-4a0c-8968-b8f905305e1d" providerId="ADAL" clId="{6EDCFFD9-A935-4434-A517-1948646037B5}" dt="2024-01-11T16:58:44.524" v="1938" actId="20577"/>
          <ac:spMkLst>
            <pc:docMk/>
            <pc:sldMk cId="4079205323" sldId="464"/>
            <ac:spMk id="9" creationId="{C543B1CB-9D3C-FA69-7F72-AB2B10412785}"/>
          </ac:spMkLst>
        </pc:spChg>
      </pc:sldChg>
      <pc:sldChg chg="modSp del mod">
        <pc:chgData name="Hoang Dang Nguyen" userId="1de6b3a7-5191-4a0c-8968-b8f905305e1d" providerId="ADAL" clId="{6EDCFFD9-A935-4434-A517-1948646037B5}" dt="2024-01-11T16:15:12.237" v="1920" actId="47"/>
        <pc:sldMkLst>
          <pc:docMk/>
          <pc:sldMk cId="3829361998" sldId="465"/>
        </pc:sldMkLst>
        <pc:spChg chg="mod">
          <ac:chgData name="Hoang Dang Nguyen" userId="1de6b3a7-5191-4a0c-8968-b8f905305e1d" providerId="ADAL" clId="{6EDCFFD9-A935-4434-A517-1948646037B5}" dt="2024-01-10T09:20:31.519" v="12" actId="20577"/>
          <ac:spMkLst>
            <pc:docMk/>
            <pc:sldMk cId="3829361998" sldId="465"/>
            <ac:spMk id="5" creationId="{211003A7-744C-4B2F-8FC4-0203046F350D}"/>
          </ac:spMkLst>
        </pc:spChg>
      </pc:sldChg>
      <pc:sldChg chg="addSp delSp modSp del mod modNotesTx">
        <pc:chgData name="Hoang Dang Nguyen" userId="1de6b3a7-5191-4a0c-8968-b8f905305e1d" providerId="ADAL" clId="{6EDCFFD9-A935-4434-A517-1948646037B5}" dt="2024-01-10T15:22:50.223" v="1822" actId="47"/>
        <pc:sldMkLst>
          <pc:docMk/>
          <pc:sldMk cId="2299700173" sldId="466"/>
        </pc:sldMkLst>
        <pc:spChg chg="add mod">
          <ac:chgData name="Hoang Dang Nguyen" userId="1de6b3a7-5191-4a0c-8968-b8f905305e1d" providerId="ADAL" clId="{6EDCFFD9-A935-4434-A517-1948646037B5}" dt="2024-01-10T09:22:55.972" v="41" actId="20577"/>
          <ac:spMkLst>
            <pc:docMk/>
            <pc:sldMk cId="2299700173" sldId="466"/>
            <ac:spMk id="2" creationId="{3C629F76-1BBB-DB0C-55C4-55EE0E20F010}"/>
          </ac:spMkLst>
        </pc:spChg>
        <pc:spChg chg="del mod">
          <ac:chgData name="Hoang Dang Nguyen" userId="1de6b3a7-5191-4a0c-8968-b8f905305e1d" providerId="ADAL" clId="{6EDCFFD9-A935-4434-A517-1948646037B5}" dt="2024-01-10T09:23:09.182" v="45" actId="478"/>
          <ac:spMkLst>
            <pc:docMk/>
            <pc:sldMk cId="2299700173" sldId="466"/>
            <ac:spMk id="5" creationId="{466AC26F-E182-D507-5988-90288D92573D}"/>
          </ac:spMkLst>
        </pc:spChg>
        <pc:spChg chg="del">
          <ac:chgData name="Hoang Dang Nguyen" userId="1de6b3a7-5191-4a0c-8968-b8f905305e1d" providerId="ADAL" clId="{6EDCFFD9-A935-4434-A517-1948646037B5}" dt="2024-01-10T09:22:18.789" v="18" actId="478"/>
          <ac:spMkLst>
            <pc:docMk/>
            <pc:sldMk cId="2299700173" sldId="466"/>
            <ac:spMk id="9219" creationId="{CC9080E7-7437-1057-6AA4-225BBDCDCC00}"/>
          </ac:spMkLst>
        </pc:spChg>
        <pc:picChg chg="del">
          <ac:chgData name="Hoang Dang Nguyen" userId="1de6b3a7-5191-4a0c-8968-b8f905305e1d" providerId="ADAL" clId="{6EDCFFD9-A935-4434-A517-1948646037B5}" dt="2024-01-10T09:22:16.126" v="17" actId="478"/>
          <ac:picMkLst>
            <pc:docMk/>
            <pc:sldMk cId="2299700173" sldId="466"/>
            <ac:picMk id="3" creationId="{BB4B5B47-3BB9-BE7C-66FE-C4E3786A0373}"/>
          </ac:picMkLst>
        </pc:picChg>
      </pc:sldChg>
      <pc:sldChg chg="modSp del mod">
        <pc:chgData name="Hoang Dang Nguyen" userId="1de6b3a7-5191-4a0c-8968-b8f905305e1d" providerId="ADAL" clId="{6EDCFFD9-A935-4434-A517-1948646037B5}" dt="2024-01-11T16:15:13.833" v="1925" actId="47"/>
        <pc:sldMkLst>
          <pc:docMk/>
          <pc:sldMk cId="1283650248" sldId="468"/>
        </pc:sldMkLst>
        <pc:spChg chg="mod">
          <ac:chgData name="Hoang Dang Nguyen" userId="1de6b3a7-5191-4a0c-8968-b8f905305e1d" providerId="ADAL" clId="{6EDCFFD9-A935-4434-A517-1948646037B5}" dt="2024-01-10T09:28:10.483" v="974" actId="20577"/>
          <ac:spMkLst>
            <pc:docMk/>
            <pc:sldMk cId="1283650248" sldId="468"/>
            <ac:spMk id="5" creationId="{E3DA6695-1E3C-616C-EF8B-4DA90E624970}"/>
          </ac:spMkLst>
        </pc:spChg>
      </pc:sldChg>
      <pc:sldChg chg="addSp delSp modSp add del mod ord modNotesTx">
        <pc:chgData name="Hoang Dang Nguyen" userId="1de6b3a7-5191-4a0c-8968-b8f905305e1d" providerId="ADAL" clId="{6EDCFFD9-A935-4434-A517-1948646037B5}" dt="2024-01-11T16:15:13.542" v="1924" actId="47"/>
        <pc:sldMkLst>
          <pc:docMk/>
          <pc:sldMk cId="4020717619" sldId="469"/>
        </pc:sldMkLst>
        <pc:spChg chg="mod">
          <ac:chgData name="Hoang Dang Nguyen" userId="1de6b3a7-5191-4a0c-8968-b8f905305e1d" providerId="ADAL" clId="{6EDCFFD9-A935-4434-A517-1948646037B5}" dt="2024-01-10T15:23:59.002" v="1908" actId="404"/>
          <ac:spMkLst>
            <pc:docMk/>
            <pc:sldMk cId="4020717619" sldId="469"/>
            <ac:spMk id="2" creationId="{3C629F76-1BBB-DB0C-55C4-55EE0E20F010}"/>
          </ac:spMkLst>
        </pc:spChg>
        <pc:spChg chg="add del mod">
          <ac:chgData name="Hoang Dang Nguyen" userId="1de6b3a7-5191-4a0c-8968-b8f905305e1d" providerId="ADAL" clId="{6EDCFFD9-A935-4434-A517-1948646037B5}" dt="2024-01-10T15:23:25.323" v="1894"/>
          <ac:spMkLst>
            <pc:docMk/>
            <pc:sldMk cId="4020717619" sldId="469"/>
            <ac:spMk id="3" creationId="{436E0C4E-C504-EB1F-5E94-EF5440AF0305}"/>
          </ac:spMkLst>
        </pc:spChg>
        <pc:spChg chg="del">
          <ac:chgData name="Hoang Dang Nguyen" userId="1de6b3a7-5191-4a0c-8968-b8f905305e1d" providerId="ADAL" clId="{6EDCFFD9-A935-4434-A517-1948646037B5}" dt="2024-01-10T09:23:05.955" v="44" actId="478"/>
          <ac:spMkLst>
            <pc:docMk/>
            <pc:sldMk cId="4020717619" sldId="469"/>
            <ac:spMk id="5" creationId="{466AC26F-E182-D507-5988-90288D92573D}"/>
          </ac:spMkLst>
        </pc:spChg>
        <pc:spChg chg="add del mod">
          <ac:chgData name="Hoang Dang Nguyen" userId="1de6b3a7-5191-4a0c-8968-b8f905305e1d" providerId="ADAL" clId="{6EDCFFD9-A935-4434-A517-1948646037B5}" dt="2024-01-10T15:23:27.795" v="1896"/>
          <ac:spMkLst>
            <pc:docMk/>
            <pc:sldMk cId="4020717619" sldId="469"/>
            <ac:spMk id="5" creationId="{A144B45A-D3C3-0140-41E1-A00601AE6BCD}"/>
          </ac:spMkLst>
        </pc:spChg>
      </pc:sldChg>
      <pc:sldChg chg="modSp add del mod">
        <pc:chgData name="Hoang Dang Nguyen" userId="1de6b3a7-5191-4a0c-8968-b8f905305e1d" providerId="ADAL" clId="{6EDCFFD9-A935-4434-A517-1948646037B5}" dt="2024-01-11T16:15:12.987" v="1922" actId="47"/>
        <pc:sldMkLst>
          <pc:docMk/>
          <pc:sldMk cId="1006026615" sldId="470"/>
        </pc:sldMkLst>
        <pc:spChg chg="mod">
          <ac:chgData name="Hoang Dang Nguyen" userId="1de6b3a7-5191-4a0c-8968-b8f905305e1d" providerId="ADAL" clId="{6EDCFFD9-A935-4434-A517-1948646037B5}" dt="2024-01-10T09:27:43.738" v="970" actId="20577"/>
          <ac:spMkLst>
            <pc:docMk/>
            <pc:sldMk cId="1006026615" sldId="470"/>
            <ac:spMk id="2" creationId="{07099AA1-6A93-82D6-1E63-2E55516844BE}"/>
          </ac:spMkLst>
        </pc:spChg>
        <pc:spChg chg="mod">
          <ac:chgData name="Hoang Dang Nguyen" userId="1de6b3a7-5191-4a0c-8968-b8f905305e1d" providerId="ADAL" clId="{6EDCFFD9-A935-4434-A517-1948646037B5}" dt="2024-01-10T09:27:41.219" v="967" actId="6549"/>
          <ac:spMkLst>
            <pc:docMk/>
            <pc:sldMk cId="1006026615" sldId="470"/>
            <ac:spMk id="9" creationId="{C543B1CB-9D3C-FA69-7F72-AB2B10412785}"/>
          </ac:spMkLst>
        </pc:spChg>
      </pc:sldChg>
      <pc:sldChg chg="modSp add del mod">
        <pc:chgData name="Hoang Dang Nguyen" userId="1de6b3a7-5191-4a0c-8968-b8f905305e1d" providerId="ADAL" clId="{6EDCFFD9-A935-4434-A517-1948646037B5}" dt="2024-01-11T16:15:13.325" v="1923" actId="47"/>
        <pc:sldMkLst>
          <pc:docMk/>
          <pc:sldMk cId="1195045946" sldId="471"/>
        </pc:sldMkLst>
        <pc:spChg chg="mod">
          <ac:chgData name="Hoang Dang Nguyen" userId="1de6b3a7-5191-4a0c-8968-b8f905305e1d" providerId="ADAL" clId="{6EDCFFD9-A935-4434-A517-1948646037B5}" dt="2024-01-10T15:23:50.700" v="1905" actId="403"/>
          <ac:spMkLst>
            <pc:docMk/>
            <pc:sldMk cId="1195045946" sldId="471"/>
            <ac:spMk id="2" creationId="{3C629F76-1BBB-DB0C-55C4-55EE0E20F010}"/>
          </ac:spMkLst>
        </pc:spChg>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42:25.428" v="1891" actId="20577"/>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4244813105"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del">
        <pc:chgData name="Hoang Dang Nguyen" userId="1de6b3a7-5191-4a0c-8968-b8f905305e1d" providerId="ADAL" clId="{321587F2-CA59-47B0-8B0F-61FB82108B85}" dt="2024-01-05T15:41:36.492" v="1085" actId="2696"/>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05T15:41:49.754" v="1088"/>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6:42:25.428" v="1891" actId="20577"/>
        <pc:sldMkLst>
          <pc:docMk/>
          <pc:sldMk cId="3814033428" sldId="436"/>
        </pc:sldMkLst>
        <pc:spChg chg="mod">
          <ac:chgData name="Hoang Dang Nguyen" userId="1de6b3a7-5191-4a0c-8968-b8f905305e1d" providerId="ADAL" clId="{321587F2-CA59-47B0-8B0F-61FB82108B85}" dt="2024-01-05T16:42:25.428" v="1891" actId="20577"/>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11/01/2024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a:t>
            </a:fld>
            <a:endParaRPr lang="en-GB"/>
          </a:p>
        </p:txBody>
      </p:sp>
    </p:spTree>
    <p:extLst>
      <p:ext uri="{BB962C8B-B14F-4D97-AF65-F5344CB8AC3E}">
        <p14:creationId xmlns:p14="http://schemas.microsoft.com/office/powerpoint/2010/main" val="2929309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Main materials: chapter 2 (Robbins and Coulter, 2021), chapter 15 (Mullins and McLean, 2019)</a:t>
            </a:r>
          </a:p>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131172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2033391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482866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8BCC49F-3D40-9ACD-8A09-7BDACED3D26C}"/>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5CBDAEBD-0CAB-A17D-F065-D926BE0662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dirty="0"/>
              <a:t>Is strong culture always more desirable than weak culture?</a:t>
            </a:r>
          </a:p>
        </p:txBody>
      </p:sp>
      <p:sp>
        <p:nvSpPr>
          <p:cNvPr id="45060" name="Slide Number Placeholder 3">
            <a:extLst>
              <a:ext uri="{FF2B5EF4-FFF2-40B4-BE49-F238E27FC236}">
                <a16:creationId xmlns:a16="http://schemas.microsoft.com/office/drawing/2014/main" id="{774C066A-72C0-331F-FDCA-8E423F173C6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615A8F-2FB1-4469-B704-13FC05FCA344}"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2006750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474B354-EC7E-1F06-43FC-213FDAA5F972}"/>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79A4E9AE-0131-5548-96E5-80048B7BD53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Level 1: Artefacts. The most visible level of the culture is artefacts and creations – the constructed physical and social environment. This includes physical space and layout, the technological output, written and spoken language and the overt behaviour of group members.</a:t>
            </a:r>
          </a:p>
          <a:p>
            <a:pPr marL="171450" indent="-171450" eaLnBrk="1" hangingPunct="1">
              <a:buFont typeface="Arial" panose="020B0604020202020204" pitchFamily="34" charset="0"/>
              <a:buChar char="•"/>
            </a:pPr>
            <a:r>
              <a:rPr lang="en-GB" b="0" i="0" dirty="0">
                <a:solidFill>
                  <a:srgbClr val="555555"/>
                </a:solidFill>
                <a:effectLst/>
                <a:latin typeface="robotoregular"/>
              </a:rPr>
              <a:t>Level 2: Espoused beliefs and values. Cultural learning reflects someone’s original values. Solutions about how to deal with a new task, issue or problem are based on convictions of reality. If the solution works, the value can transform into a belief. Values and beliefs become part of the conceptual process by which group members justify actions and behaviour.</a:t>
            </a:r>
          </a:p>
          <a:p>
            <a:pPr marL="171450" indent="-171450" eaLnBrk="1" hangingPunct="1">
              <a:buFont typeface="Arial" panose="020B0604020202020204" pitchFamily="34" charset="0"/>
              <a:buChar char="•"/>
            </a:pPr>
            <a:r>
              <a:rPr lang="en-GB" b="0" i="0" dirty="0">
                <a:solidFill>
                  <a:srgbClr val="555555"/>
                </a:solidFill>
                <a:effectLst/>
                <a:latin typeface="robotoregular"/>
              </a:rPr>
              <a:t>Level 3: Basic underlying assumptions. When a solution to a problem works repeatedly it comes to be taken for granted. Basic assumptions are unconsciously held learned responses. They are implicit assumptions that actually guide behaviour and determine how group members perceive, think and feel about things.</a:t>
            </a:r>
          </a:p>
          <a:p>
            <a:pPr marL="0" indent="0" eaLnBrk="1" hangingPunct="1">
              <a:buFont typeface="Arial" panose="020B0604020202020204" pitchFamily="34" charset="0"/>
              <a:buNone/>
            </a:pPr>
            <a:endParaRPr lang="en-GB" altLang="en-US" b="0" i="0" dirty="0">
              <a:solidFill>
                <a:srgbClr val="555555"/>
              </a:solidFill>
              <a:effectLst/>
              <a:latin typeface="robotoregular"/>
            </a:endParaRPr>
          </a:p>
          <a:p>
            <a:pPr marL="0" indent="0" eaLnBrk="1" hangingPunct="1">
              <a:buFont typeface="Arial" panose="020B0604020202020204" pitchFamily="34" charset="0"/>
              <a:buNone/>
            </a:pPr>
            <a:r>
              <a:rPr lang="en-GB" altLang="en-US" b="0" i="0" dirty="0">
                <a:solidFill>
                  <a:srgbClr val="555555"/>
                </a:solidFill>
                <a:effectLst/>
                <a:latin typeface="robotoregular"/>
              </a:rPr>
              <a:t>For example, John is always late to work (artefact), because he beliefs a bit of lateness is not an issue (espoused beliefs and values). This is because he assumes his work will not start 15 minutes after the starting time anyway (basic underlying assumption).</a:t>
            </a:r>
          </a:p>
          <a:p>
            <a:pPr marL="0" indent="0" eaLnBrk="1" hangingPunct="1">
              <a:buFont typeface="Arial" panose="020B0604020202020204" pitchFamily="34" charset="0"/>
              <a:buNone/>
            </a:pPr>
            <a:r>
              <a:rPr lang="en-GB" altLang="en-US" b="0" i="0" dirty="0">
                <a:solidFill>
                  <a:srgbClr val="555555"/>
                </a:solidFill>
                <a:effectLst/>
                <a:latin typeface="robotoregular"/>
              </a:rPr>
              <a:t>Another example: Jane dress very brightly to work today, because she believe her colourful dress could lighten up the mood of her stressful job. This is because she assumes her apparel would not have any negative influence over her colleagues (basic underlying assumption).</a:t>
            </a:r>
          </a:p>
          <a:p>
            <a:pPr marL="0" indent="0" eaLnBrk="1" hangingPunct="1">
              <a:buFont typeface="Arial" panose="020B0604020202020204" pitchFamily="34" charset="0"/>
              <a:buNone/>
            </a:pPr>
            <a:endParaRPr lang="en-GB" altLang="en-US" b="0" i="0" dirty="0">
              <a:solidFill>
                <a:srgbClr val="555555"/>
              </a:solidFill>
              <a:effectLst/>
              <a:latin typeface="robotoregular"/>
            </a:endParaRPr>
          </a:p>
          <a:p>
            <a:pPr marL="0" indent="0" eaLnBrk="1" hangingPunct="1">
              <a:buFont typeface="Arial" panose="020B0604020202020204" pitchFamily="34" charset="0"/>
              <a:buNone/>
            </a:pPr>
            <a:endParaRPr lang="en-GB" altLang="en-US" dirty="0"/>
          </a:p>
        </p:txBody>
      </p:sp>
      <p:sp>
        <p:nvSpPr>
          <p:cNvPr id="18436" name="Slide Number Placeholder 3">
            <a:extLst>
              <a:ext uri="{FF2B5EF4-FFF2-40B4-BE49-F238E27FC236}">
                <a16:creationId xmlns:a16="http://schemas.microsoft.com/office/drawing/2014/main" id="{B9993D0F-98DA-3A3B-E394-047CED3DC6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E7D835-0E01-4595-8FD2-18A2464F50B2}"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474B354-EC7E-1F06-43FC-213FDAA5F972}"/>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79A4E9AE-0131-5548-96E5-80048B7BD53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Level 1: Artefacts. The most visible level of the culture is artefacts and creations – the constructed physical and social environment. This includes physical space and layout, the technological output, written and spoken language and the overt behaviour of group members.</a:t>
            </a:r>
          </a:p>
          <a:p>
            <a:pPr marL="171450" indent="-171450" eaLnBrk="1" hangingPunct="1">
              <a:buFont typeface="Arial" panose="020B0604020202020204" pitchFamily="34" charset="0"/>
              <a:buChar char="•"/>
            </a:pPr>
            <a:r>
              <a:rPr lang="en-GB" b="0" i="0" dirty="0">
                <a:solidFill>
                  <a:srgbClr val="555555"/>
                </a:solidFill>
                <a:effectLst/>
                <a:latin typeface="robotoregular"/>
              </a:rPr>
              <a:t>Level 2: Espoused beliefs and values. Cultural learning reflects someone’s original values. Solutions about how to deal with a new task, issue or problem are based on convictions of reality. If the solution works, the value can transform into a belief. Values and beliefs become part of the conceptual process by which group members justify actions and behaviour.</a:t>
            </a:r>
          </a:p>
          <a:p>
            <a:pPr marL="171450" indent="-171450" eaLnBrk="1" hangingPunct="1">
              <a:buFont typeface="Arial" panose="020B0604020202020204" pitchFamily="34" charset="0"/>
              <a:buChar char="•"/>
            </a:pPr>
            <a:r>
              <a:rPr lang="en-GB" b="0" i="0" dirty="0">
                <a:solidFill>
                  <a:srgbClr val="555555"/>
                </a:solidFill>
                <a:effectLst/>
                <a:latin typeface="robotoregular"/>
              </a:rPr>
              <a:t>Level 3: Basic underlying assumptions. When a solution to a problem works repeatedly it comes to be taken for granted. Basic assumptions are unconsciously held learned responses. They are implicit assumptions that actually guide behaviour and determine how group members perceive, think and feel about things.</a:t>
            </a:r>
          </a:p>
          <a:p>
            <a:pPr marL="0" indent="0" eaLnBrk="1" hangingPunct="1">
              <a:buFont typeface="Arial" panose="020B0604020202020204" pitchFamily="34" charset="0"/>
              <a:buNone/>
            </a:pPr>
            <a:endParaRPr lang="en-GB" altLang="en-US" b="0" i="0" dirty="0">
              <a:solidFill>
                <a:srgbClr val="555555"/>
              </a:solidFill>
              <a:effectLst/>
              <a:latin typeface="robotoregular"/>
            </a:endParaRPr>
          </a:p>
          <a:p>
            <a:pPr marL="0" indent="0" eaLnBrk="1" hangingPunct="1">
              <a:buFont typeface="Arial" panose="020B0604020202020204" pitchFamily="34" charset="0"/>
              <a:buNone/>
            </a:pPr>
            <a:r>
              <a:rPr lang="en-GB" altLang="en-US" b="0" i="0" dirty="0">
                <a:solidFill>
                  <a:srgbClr val="555555"/>
                </a:solidFill>
                <a:effectLst/>
                <a:latin typeface="robotoregular"/>
              </a:rPr>
              <a:t>For example, John is always late to work (artefact), because he beliefs a bit of lateness is not an issue (espoused beliefs and values). This is because he assumes his work will not start 15 minutes after the starting time anyway (basic underlying assumption).</a:t>
            </a:r>
          </a:p>
          <a:p>
            <a:pPr marL="0" indent="0" eaLnBrk="1" hangingPunct="1">
              <a:buFont typeface="Arial" panose="020B0604020202020204" pitchFamily="34" charset="0"/>
              <a:buNone/>
            </a:pPr>
            <a:r>
              <a:rPr lang="en-GB" altLang="en-US" b="0" i="0" dirty="0">
                <a:solidFill>
                  <a:srgbClr val="555555"/>
                </a:solidFill>
                <a:effectLst/>
                <a:latin typeface="robotoregular"/>
              </a:rPr>
              <a:t>Another example: Jane dress very brightly to work today, because she believe her colourful dress could lighten up the mood of her stressful job. This is because she assumes her apparel would not have any negative influence over her colleagues (basic underlying assumption).</a:t>
            </a:r>
          </a:p>
          <a:p>
            <a:pPr marL="0" indent="0" eaLnBrk="1" hangingPunct="1">
              <a:buFont typeface="Arial" panose="020B0604020202020204" pitchFamily="34" charset="0"/>
              <a:buNone/>
            </a:pPr>
            <a:endParaRPr lang="en-GB" altLang="en-US" b="0" i="0" dirty="0">
              <a:solidFill>
                <a:srgbClr val="555555"/>
              </a:solidFill>
              <a:effectLst/>
              <a:latin typeface="robotoregular"/>
            </a:endParaRPr>
          </a:p>
          <a:p>
            <a:pPr marL="0" indent="0" eaLnBrk="1" hangingPunct="1">
              <a:buFont typeface="Arial" panose="020B0604020202020204" pitchFamily="34" charset="0"/>
              <a:buNone/>
            </a:pPr>
            <a:endParaRPr lang="en-GB" altLang="en-US" dirty="0"/>
          </a:p>
        </p:txBody>
      </p:sp>
      <p:sp>
        <p:nvSpPr>
          <p:cNvPr id="18436" name="Slide Number Placeholder 3">
            <a:extLst>
              <a:ext uri="{FF2B5EF4-FFF2-40B4-BE49-F238E27FC236}">
                <a16:creationId xmlns:a16="http://schemas.microsoft.com/office/drawing/2014/main" id="{B9993D0F-98DA-3A3B-E394-047CED3DC6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E7D835-0E01-4595-8FD2-18A2464F50B2}"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299960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10</a:t>
            </a:fld>
            <a:endParaRPr lang="en-GB"/>
          </a:p>
        </p:txBody>
      </p:sp>
    </p:spTree>
    <p:extLst>
      <p:ext uri="{BB962C8B-B14F-4D97-AF65-F5344CB8AC3E}">
        <p14:creationId xmlns:p14="http://schemas.microsoft.com/office/powerpoint/2010/main" val="15660166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_Cn8eFo7u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1FB15BBE-7102-7C25-3B47-CC37F09A96CA}"/>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0AD6C4E0-2882-149B-1CA8-44761A38668C}"/>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4: Session 1</a:t>
            </a:r>
          </a:p>
          <a:p>
            <a:pPr algn="r">
              <a:lnSpc>
                <a:spcPct val="150000"/>
              </a:lnSpc>
              <a:spcBef>
                <a:spcPct val="0"/>
              </a:spcBef>
              <a:buFontTx/>
              <a:buNone/>
            </a:pPr>
            <a:r>
              <a:rPr lang="en-GB" altLang="en-US" sz="2800" b="1" dirty="0">
                <a:latin typeface="Arial" panose="020B0604020202020204" pitchFamily="34" charset="0"/>
              </a:rPr>
              <a:t>Organisational culture – part 1</a:t>
            </a:r>
          </a:p>
        </p:txBody>
      </p:sp>
      <p:sp>
        <p:nvSpPr>
          <p:cNvPr id="7" name="Subtitle 4">
            <a:extLst>
              <a:ext uri="{FF2B5EF4-FFF2-40B4-BE49-F238E27FC236}">
                <a16:creationId xmlns:a16="http://schemas.microsoft.com/office/drawing/2014/main" id="{64E40035-FCC5-3847-B0A8-C391118D9959}"/>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organisational culture, including:</a:t>
            </a:r>
            <a:r>
              <a:rPr lang="en-GB" altLang="en-US" sz="2000" dirty="0"/>
              <a:t> </a:t>
            </a:r>
          </a:p>
          <a:p>
            <a:pPr marL="457200" indent="-457200" algn="just" eaLnBrk="1" hangingPunct="1">
              <a:buFont typeface="+mj-lt"/>
              <a:buAutoNum type="arabicPeriod"/>
              <a:defRPr/>
            </a:pPr>
            <a:r>
              <a:rPr lang="en-GB" altLang="en-US" dirty="0"/>
              <a:t>Definitions</a:t>
            </a:r>
          </a:p>
          <a:p>
            <a:pPr marL="457200" indent="-457200" algn="just" eaLnBrk="1" hangingPunct="1">
              <a:buFont typeface="+mj-lt"/>
              <a:buAutoNum type="arabicPeriod"/>
              <a:defRPr/>
            </a:pPr>
            <a:r>
              <a:rPr lang="en-GB" altLang="en-US" dirty="0"/>
              <a:t>Strong and weak cultures</a:t>
            </a:r>
          </a:p>
          <a:p>
            <a:pPr marL="457200" indent="-457200" algn="just" eaLnBrk="1" hangingPunct="1">
              <a:buFont typeface="+mj-lt"/>
              <a:buAutoNum type="arabicPeriod"/>
              <a:defRPr/>
            </a:pPr>
            <a:r>
              <a:rPr lang="en-GB" altLang="en-US" dirty="0"/>
              <a:t>Levels of culture</a:t>
            </a:r>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11/01/2024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Definition</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US" altLang="en-US" sz="2400" b="1" dirty="0" err="1"/>
              <a:t>Organisational</a:t>
            </a:r>
            <a:r>
              <a:rPr lang="en-US" altLang="en-US" sz="2400" b="1" dirty="0"/>
              <a:t> culture is</a:t>
            </a:r>
          </a:p>
          <a:p>
            <a:r>
              <a:rPr lang="en-GB" altLang="en-US" sz="2400" dirty="0"/>
              <a:t>‘how things are done around here’.</a:t>
            </a:r>
          </a:p>
          <a:p>
            <a:r>
              <a:rPr lang="en-GB" altLang="en-US" sz="2400" dirty="0"/>
              <a:t>the shared values, principles, traditions, and ways of doing things that influence the way organizational members act and that distinguish the organization from other organizations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err="1"/>
              <a:t>Organisational</a:t>
            </a:r>
            <a:r>
              <a:rPr lang="en-US" altLang="en-US" b="1" dirty="0"/>
              <a:t> culture – Google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eaLnBrk="1" fontAlgn="auto" hangingPunct="1">
              <a:spcBef>
                <a:spcPts val="0"/>
              </a:spcBef>
              <a:spcAft>
                <a:spcPts val="0"/>
              </a:spcAft>
              <a:buNone/>
              <a:defRPr/>
            </a:pPr>
            <a:r>
              <a:rPr lang="en-GB" sz="3200" b="1" i="0" dirty="0">
                <a:solidFill>
                  <a:srgbClr val="0F0F0F"/>
                </a:solidFill>
                <a:effectLst/>
                <a:latin typeface="YouTube Sans"/>
              </a:rPr>
              <a:t>What's it like to work at Google?</a:t>
            </a:r>
          </a:p>
          <a:p>
            <a:pPr marL="0" indent="0" eaLnBrk="1" fontAlgn="auto" hangingPunct="1">
              <a:spcBef>
                <a:spcPts val="0"/>
              </a:spcBef>
              <a:spcAft>
                <a:spcPts val="0"/>
              </a:spcAft>
              <a:buNone/>
              <a:defRPr/>
            </a:pPr>
            <a:r>
              <a:rPr lang="en-GB" sz="3200" i="0" dirty="0">
                <a:solidFill>
                  <a:srgbClr val="0F0F0F"/>
                </a:solidFill>
                <a:effectLst/>
                <a:latin typeface="YouTube Sans"/>
                <a:hlinkClick r:id="rId3"/>
              </a:rPr>
              <a:t>https://www.youtube.com/watch?v=n_Cn8eFo7u8</a:t>
            </a:r>
            <a:r>
              <a:rPr lang="en-GB" sz="3200" i="0" dirty="0">
                <a:solidFill>
                  <a:srgbClr val="0F0F0F"/>
                </a:solidFill>
                <a:effectLst/>
                <a:latin typeface="YouTube Sans"/>
              </a:rPr>
              <a:t> </a:t>
            </a:r>
          </a:p>
          <a:p>
            <a:pPr marL="0" indent="0">
              <a:buNone/>
            </a:pPr>
            <a:r>
              <a:rPr lang="en-GB" sz="3200" dirty="0"/>
              <a:t>2:10</a:t>
            </a:r>
          </a:p>
          <a:p>
            <a:pPr marL="0" indent="0">
              <a:buNone/>
            </a:pPr>
            <a:endParaRPr lang="en-GB" sz="32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1100971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Definition</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3600" b="0" i="0" dirty="0">
                <a:solidFill>
                  <a:srgbClr val="242021"/>
                </a:solidFill>
                <a:effectLst/>
                <a:latin typeface="+mj-lt"/>
              </a:rPr>
              <a:t>Culture is a </a:t>
            </a:r>
            <a:r>
              <a:rPr lang="en-GB" sz="3600" b="0" i="1" dirty="0">
                <a:solidFill>
                  <a:srgbClr val="242021"/>
                </a:solidFill>
                <a:effectLst/>
                <a:latin typeface="+mj-lt"/>
              </a:rPr>
              <a:t>perception</a:t>
            </a:r>
          </a:p>
          <a:p>
            <a:r>
              <a:rPr lang="en-GB" sz="3600" b="0" i="0" dirty="0">
                <a:solidFill>
                  <a:srgbClr val="242021"/>
                </a:solidFill>
                <a:effectLst/>
                <a:latin typeface="+mj-lt"/>
              </a:rPr>
              <a:t>Organizational culture is </a:t>
            </a:r>
            <a:r>
              <a:rPr lang="en-GB" sz="3600" b="0" i="1" dirty="0">
                <a:solidFill>
                  <a:srgbClr val="242021"/>
                </a:solidFill>
                <a:effectLst/>
                <a:latin typeface="+mj-lt"/>
              </a:rPr>
              <a:t>descriptive</a:t>
            </a:r>
            <a:r>
              <a:rPr lang="en-GB" sz="3600" dirty="0">
                <a:latin typeface="+mj-lt"/>
              </a:rPr>
              <a:t> </a:t>
            </a:r>
          </a:p>
          <a:p>
            <a:r>
              <a:rPr lang="en-GB" sz="3600" dirty="0">
                <a:latin typeface="+mj-lt"/>
              </a:rPr>
              <a:t>Culture is </a:t>
            </a:r>
            <a:r>
              <a:rPr lang="en-GB" sz="3600" b="0" i="1" dirty="0">
                <a:solidFill>
                  <a:srgbClr val="242021"/>
                </a:solidFill>
                <a:effectLst/>
                <a:latin typeface="+mj-lt"/>
              </a:rPr>
              <a:t>shared</a:t>
            </a:r>
            <a:endParaRPr lang="en-GB" altLang="en-US" sz="3600" dirty="0">
              <a:latin typeface="+mj-lt"/>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240128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311A707-6629-D5F1-DBE2-BEE9160C47EA}"/>
              </a:ext>
            </a:extLst>
          </p:cNvPr>
          <p:cNvSpPr>
            <a:spLocks noGrp="1"/>
          </p:cNvSpPr>
          <p:nvPr>
            <p:ph type="title"/>
          </p:nvPr>
        </p:nvSpPr>
        <p:spPr/>
        <p:txBody>
          <a:bodyPr/>
          <a:lstStyle/>
          <a:p>
            <a:r>
              <a:rPr lang="en-US" altLang="en-US" b="1" dirty="0"/>
              <a:t>Strong and weak cultures</a:t>
            </a:r>
            <a:endParaRPr lang="en-GB" altLang="en-US" b="1" dirty="0"/>
          </a:p>
        </p:txBody>
      </p:sp>
      <p:sp>
        <p:nvSpPr>
          <p:cNvPr id="4" name="Date Placeholder 3">
            <a:extLst>
              <a:ext uri="{FF2B5EF4-FFF2-40B4-BE49-F238E27FC236}">
                <a16:creationId xmlns:a16="http://schemas.microsoft.com/office/drawing/2014/main" id="{3920F5B8-70AE-5A5A-8761-421C2A4909E9}"/>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44037" name="Slide Number Placeholder 4">
            <a:extLst>
              <a:ext uri="{FF2B5EF4-FFF2-40B4-BE49-F238E27FC236}">
                <a16:creationId xmlns:a16="http://schemas.microsoft.com/office/drawing/2014/main" id="{7AB4F395-B499-B8EC-52B8-D930FDB4260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3CE74C-833D-4941-AA6C-A926050889FA}"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4D95AB65-A266-3BFE-E451-BC366BEE5B6A}"/>
              </a:ext>
            </a:extLst>
          </p:cNvPr>
          <p:cNvGraphicFramePr>
            <a:graphicFrameLocks noGrp="1"/>
          </p:cNvGraphicFramePr>
          <p:nvPr/>
        </p:nvGraphicFramePr>
        <p:xfrm>
          <a:off x="250825" y="1417638"/>
          <a:ext cx="8773432" cy="3901440"/>
        </p:xfrm>
        <a:graphic>
          <a:graphicData uri="http://schemas.openxmlformats.org/drawingml/2006/table">
            <a:tbl>
              <a:tblPr firstRow="1" bandRow="1">
                <a:tableStyleId>{3B4B98B0-60AC-42C2-AFA5-B58CD77FA1E5}</a:tableStyleId>
              </a:tblPr>
              <a:tblGrid>
                <a:gridCol w="4386716">
                  <a:extLst>
                    <a:ext uri="{9D8B030D-6E8A-4147-A177-3AD203B41FA5}">
                      <a16:colId xmlns:a16="http://schemas.microsoft.com/office/drawing/2014/main" val="20000"/>
                    </a:ext>
                  </a:extLst>
                </a:gridCol>
                <a:gridCol w="4386716">
                  <a:extLst>
                    <a:ext uri="{9D8B030D-6E8A-4147-A177-3AD203B41FA5}">
                      <a16:colId xmlns:a16="http://schemas.microsoft.com/office/drawing/2014/main" val="20001"/>
                    </a:ext>
                  </a:extLst>
                </a:gridCol>
              </a:tblGrid>
              <a:tr h="367438">
                <a:tc>
                  <a:txBody>
                    <a:bodyPr/>
                    <a:lstStyle/>
                    <a:p>
                      <a:r>
                        <a:rPr lang="en-US" sz="2000" b="1" dirty="0">
                          <a:solidFill>
                            <a:schemeClr val="tx1"/>
                          </a:solidFill>
                        </a:rPr>
                        <a:t>Strong Cultures</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sz="2000" b="1" dirty="0">
                          <a:solidFill>
                            <a:schemeClr val="tx1"/>
                          </a:solidFill>
                        </a:rPr>
                        <a:t>Weak Cultures</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699364">
                <a:tc>
                  <a:txBody>
                    <a:bodyPr/>
                    <a:lstStyle/>
                    <a:p>
                      <a:r>
                        <a:rPr lang="en-US" sz="2000" dirty="0"/>
                        <a:t>Values widely</a:t>
                      </a:r>
                      <a:r>
                        <a:rPr lang="en-US" sz="2000" baseline="0" dirty="0"/>
                        <a:t> shared</a:t>
                      </a:r>
                      <a:endParaRPr lang="en-US" sz="20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r>
                        <a:rPr lang="en-US" sz="2000" dirty="0"/>
                        <a:t>Values</a:t>
                      </a:r>
                      <a:r>
                        <a:rPr lang="en-US" sz="2000" baseline="0" dirty="0"/>
                        <a:t> limited to a few people – usually top management</a:t>
                      </a:r>
                      <a:endParaRPr lang="en-US" sz="20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67438">
                <a:tc>
                  <a:txBody>
                    <a:bodyPr/>
                    <a:lstStyle/>
                    <a:p>
                      <a:r>
                        <a:rPr lang="en-US" sz="2000" dirty="0"/>
                        <a:t>Culture conveys consistent messages about what’s important</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sz="2000" dirty="0"/>
                        <a:t>Culture sends contradictory messages about what’s important</a:t>
                      </a:r>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67438">
                <a:tc>
                  <a:txBody>
                    <a:bodyPr/>
                    <a:lstStyle/>
                    <a:p>
                      <a:r>
                        <a:rPr lang="en-US" sz="2000" dirty="0"/>
                        <a:t>Most employees can tell stories about company history or heroes</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sz="2000" dirty="0"/>
                        <a:t>Employees have little knowledge of company history</a:t>
                      </a:r>
                      <a:r>
                        <a:rPr lang="en-US" sz="2000" baseline="0" dirty="0"/>
                        <a:t> or heroes</a:t>
                      </a:r>
                      <a:endParaRPr lang="en-US" sz="20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67438">
                <a:tc>
                  <a:txBody>
                    <a:bodyPr/>
                    <a:lstStyle/>
                    <a:p>
                      <a:r>
                        <a:rPr lang="en-US" sz="2000" dirty="0"/>
                        <a:t>Employees strongly identify with culture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sz="2000" dirty="0"/>
                        <a:t>Employees have little identification</a:t>
                      </a:r>
                      <a:r>
                        <a:rPr lang="en-US" sz="2000" baseline="0" dirty="0"/>
                        <a:t> with culture</a:t>
                      </a:r>
                      <a:endParaRPr lang="en-US" sz="20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67438">
                <a:tc>
                  <a:txBody>
                    <a:bodyPr/>
                    <a:lstStyle/>
                    <a:p>
                      <a:r>
                        <a:rPr lang="en-US" sz="2000" dirty="0"/>
                        <a:t>Strong connection between shared values and behaviors</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r>
                        <a:rPr lang="en-US" sz="2000" dirty="0"/>
                        <a:t>Little connection between shared values and behaviors</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bl>
          </a:graphicData>
        </a:graphic>
      </p:graphicFrame>
      <p:sp>
        <p:nvSpPr>
          <p:cNvPr id="3" name="TextBox 2">
            <a:extLst>
              <a:ext uri="{FF2B5EF4-FFF2-40B4-BE49-F238E27FC236}">
                <a16:creationId xmlns:a16="http://schemas.microsoft.com/office/drawing/2014/main" id="{86D8FAC7-571B-56DF-F14F-FDA844415512}"/>
              </a:ext>
            </a:extLst>
          </p:cNvPr>
          <p:cNvSpPr txBox="1"/>
          <p:nvPr/>
        </p:nvSpPr>
        <p:spPr>
          <a:xfrm>
            <a:off x="2749957" y="5321579"/>
            <a:ext cx="3892003" cy="369332"/>
          </a:xfrm>
          <a:prstGeom prst="rect">
            <a:avLst/>
          </a:prstGeom>
          <a:noFill/>
        </p:spPr>
        <p:txBody>
          <a:bodyPr wrap="square" rtlCol="0">
            <a:spAutoFit/>
          </a:bodyPr>
          <a:lstStyle/>
          <a:p>
            <a:pPr algn="r"/>
            <a:r>
              <a:rPr lang="en-GB" dirty="0"/>
              <a:t>(Robbins and Coulter, 2021, p. 104)</a:t>
            </a:r>
          </a:p>
        </p:txBody>
      </p:sp>
    </p:spTree>
    <p:extLst>
      <p:ext uri="{BB962C8B-B14F-4D97-AF65-F5344CB8AC3E}">
        <p14:creationId xmlns:p14="http://schemas.microsoft.com/office/powerpoint/2010/main" val="4244813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C9AF00A-4E25-2AB7-581D-98906AADEB40}"/>
              </a:ext>
            </a:extLst>
          </p:cNvPr>
          <p:cNvSpPr>
            <a:spLocks noGrp="1"/>
          </p:cNvSpPr>
          <p:nvPr>
            <p:ph type="title"/>
          </p:nvPr>
        </p:nvSpPr>
        <p:spPr>
          <a:xfrm>
            <a:off x="457200" y="198438"/>
            <a:ext cx="8229600" cy="1143000"/>
          </a:xfrm>
        </p:spPr>
        <p:txBody>
          <a:bodyPr/>
          <a:lstStyle/>
          <a:p>
            <a:r>
              <a:rPr lang="en-US" altLang="en-US" b="1" dirty="0"/>
              <a:t>Levels of culture</a:t>
            </a:r>
            <a:endParaRPr lang="en-GB" altLang="en-US" b="1" dirty="0"/>
          </a:p>
        </p:txBody>
      </p:sp>
      <p:sp>
        <p:nvSpPr>
          <p:cNvPr id="9219" name="Content Placeholder 2">
            <a:extLst>
              <a:ext uri="{FF2B5EF4-FFF2-40B4-BE49-F238E27FC236}">
                <a16:creationId xmlns:a16="http://schemas.microsoft.com/office/drawing/2014/main" id="{F47C8737-8878-5073-0EFE-50D948CB9D2B}"/>
              </a:ext>
            </a:extLst>
          </p:cNvPr>
          <p:cNvSpPr>
            <a:spLocks noGrp="1"/>
          </p:cNvSpPr>
          <p:nvPr>
            <p:ph idx="1"/>
          </p:nvPr>
        </p:nvSpPr>
        <p:spPr>
          <a:xfrm>
            <a:off x="457200" y="1600200"/>
            <a:ext cx="4474840" cy="3916363"/>
          </a:xfrm>
        </p:spPr>
        <p:txBody>
          <a:bodyPr/>
          <a:lstStyle/>
          <a:p>
            <a:pPr marL="457200" indent="-457200">
              <a:buFont typeface="+mj-lt"/>
              <a:buAutoNum type="arabicPeriod"/>
              <a:defRPr/>
            </a:pPr>
            <a:r>
              <a:rPr lang="en-GB" altLang="en-US" sz="2000" dirty="0"/>
              <a:t>Level 1: Artefacts. The most visible level of the culture is artefacts and creations – the constructed physical and social environment.</a:t>
            </a:r>
          </a:p>
          <a:p>
            <a:pPr marL="457200" indent="-457200">
              <a:buFont typeface="+mj-lt"/>
              <a:buAutoNum type="arabicPeriod"/>
              <a:defRPr/>
            </a:pPr>
            <a:r>
              <a:rPr lang="en-GB" altLang="en-US" sz="2000" dirty="0"/>
              <a:t>Level 2: Espoused beliefs and values.</a:t>
            </a:r>
          </a:p>
          <a:p>
            <a:pPr marL="457200" indent="-457200">
              <a:buFont typeface="+mj-lt"/>
              <a:buAutoNum type="arabicPeriod"/>
              <a:defRPr/>
            </a:pPr>
            <a:r>
              <a:rPr lang="en-GB" altLang="en-US" sz="2000" dirty="0"/>
              <a:t>Level 3: Basic underlying assumptions.</a:t>
            </a:r>
          </a:p>
        </p:txBody>
      </p:sp>
      <p:sp>
        <p:nvSpPr>
          <p:cNvPr id="4" name="Date Placeholder 3">
            <a:extLst>
              <a:ext uri="{FF2B5EF4-FFF2-40B4-BE49-F238E27FC236}">
                <a16:creationId xmlns:a16="http://schemas.microsoft.com/office/drawing/2014/main" id="{035A8131-BC47-6654-2FFC-72FCA1CCF74B}"/>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17413" name="Slide Number Placeholder 4">
            <a:extLst>
              <a:ext uri="{FF2B5EF4-FFF2-40B4-BE49-F238E27FC236}">
                <a16:creationId xmlns:a16="http://schemas.microsoft.com/office/drawing/2014/main" id="{42A0FBC9-52B7-8A4C-8B25-9B92C04380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473709-B435-493C-AC2C-2537FB5AD542}"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pic>
        <p:nvPicPr>
          <p:cNvPr id="2050" name="Picture 2">
            <a:extLst>
              <a:ext uri="{FF2B5EF4-FFF2-40B4-BE49-F238E27FC236}">
                <a16:creationId xmlns:a16="http://schemas.microsoft.com/office/drawing/2014/main" id="{8FA8E44B-AC7F-D759-C441-6D41BEAEF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15689"/>
            <a:ext cx="3138685" cy="39163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C9AF00A-4E25-2AB7-581D-98906AADEB40}"/>
              </a:ext>
            </a:extLst>
          </p:cNvPr>
          <p:cNvSpPr>
            <a:spLocks noGrp="1"/>
          </p:cNvSpPr>
          <p:nvPr>
            <p:ph type="title"/>
          </p:nvPr>
        </p:nvSpPr>
        <p:spPr>
          <a:xfrm>
            <a:off x="457200" y="198438"/>
            <a:ext cx="8229600" cy="1143000"/>
          </a:xfrm>
        </p:spPr>
        <p:txBody>
          <a:bodyPr/>
          <a:lstStyle/>
          <a:p>
            <a:r>
              <a:rPr lang="en-US" altLang="en-US" b="1" dirty="0"/>
              <a:t>Levels of culture</a:t>
            </a:r>
            <a:endParaRPr lang="en-GB" altLang="en-US" b="1" dirty="0"/>
          </a:p>
        </p:txBody>
      </p:sp>
      <p:sp>
        <p:nvSpPr>
          <p:cNvPr id="9219" name="Content Placeholder 2">
            <a:extLst>
              <a:ext uri="{FF2B5EF4-FFF2-40B4-BE49-F238E27FC236}">
                <a16:creationId xmlns:a16="http://schemas.microsoft.com/office/drawing/2014/main" id="{F47C8737-8878-5073-0EFE-50D948CB9D2B}"/>
              </a:ext>
            </a:extLst>
          </p:cNvPr>
          <p:cNvSpPr>
            <a:spLocks noGrp="1"/>
          </p:cNvSpPr>
          <p:nvPr>
            <p:ph idx="1"/>
          </p:nvPr>
        </p:nvSpPr>
        <p:spPr>
          <a:xfrm>
            <a:off x="1166037" y="2898035"/>
            <a:ext cx="2950840" cy="892628"/>
          </a:xfrm>
        </p:spPr>
        <p:txBody>
          <a:bodyPr/>
          <a:lstStyle/>
          <a:p>
            <a:pPr marL="0" indent="0">
              <a:buNone/>
            </a:pPr>
            <a:r>
              <a:rPr lang="en-GB" sz="2000" dirty="0"/>
              <a:t>Source: Mullins and McLean (2019, p. 568)</a:t>
            </a:r>
          </a:p>
        </p:txBody>
      </p:sp>
      <p:sp>
        <p:nvSpPr>
          <p:cNvPr id="4" name="Date Placeholder 3">
            <a:extLst>
              <a:ext uri="{FF2B5EF4-FFF2-40B4-BE49-F238E27FC236}">
                <a16:creationId xmlns:a16="http://schemas.microsoft.com/office/drawing/2014/main" id="{035A8131-BC47-6654-2FFC-72FCA1CCF74B}"/>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17413" name="Slide Number Placeholder 4">
            <a:extLst>
              <a:ext uri="{FF2B5EF4-FFF2-40B4-BE49-F238E27FC236}">
                <a16:creationId xmlns:a16="http://schemas.microsoft.com/office/drawing/2014/main" id="{42A0FBC9-52B7-8A4C-8B25-9B92C04380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473709-B435-493C-AC2C-2537FB5AD542}"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2" name="Picture 1">
            <a:extLst>
              <a:ext uri="{FF2B5EF4-FFF2-40B4-BE49-F238E27FC236}">
                <a16:creationId xmlns:a16="http://schemas.microsoft.com/office/drawing/2014/main" id="{C2BB94CA-7819-A680-98D0-275D3161D3B5}"/>
              </a:ext>
            </a:extLst>
          </p:cNvPr>
          <p:cNvPicPr>
            <a:picLocks noChangeAspect="1"/>
          </p:cNvPicPr>
          <p:nvPr/>
        </p:nvPicPr>
        <p:blipFill rotWithShape="1">
          <a:blip r:embed="rId3"/>
          <a:srcRect t="2311" r="5" b="8727"/>
          <a:stretch/>
        </p:blipFill>
        <p:spPr>
          <a:xfrm>
            <a:off x="4278086" y="1110693"/>
            <a:ext cx="4865914" cy="4296499"/>
          </a:xfrm>
          <a:prstGeom prst="rect">
            <a:avLst/>
          </a:prstGeom>
          <a:noFill/>
        </p:spPr>
      </p:pic>
    </p:spTree>
    <p:extLst>
      <p:ext uri="{BB962C8B-B14F-4D97-AF65-F5344CB8AC3E}">
        <p14:creationId xmlns:p14="http://schemas.microsoft.com/office/powerpoint/2010/main" val="2633221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Levels of cultural aspects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8055429" cy="3917032"/>
          </a:xfrm>
        </p:spPr>
        <p:txBody>
          <a:bodyPr/>
          <a:lstStyle/>
          <a:p>
            <a:pPr marL="0" indent="0">
              <a:buNone/>
            </a:pPr>
            <a:r>
              <a:rPr lang="en-GB" dirty="0"/>
              <a:t>Individual. 10 minutes.</a:t>
            </a:r>
          </a:p>
          <a:p>
            <a:pPr marL="0" indent="0">
              <a:buNone/>
            </a:pPr>
            <a:r>
              <a:rPr lang="en-GB" dirty="0"/>
              <a:t>Identify one cultural expression that you have. For example, it can be a particular behaviour, a choice of apparel, or a preference to do one thing instead of another. Examine its underlying espoused beliefs and values, and its basic underlying assumptions.</a:t>
            </a:r>
          </a:p>
          <a:p>
            <a:pPr marL="0" indent="0">
              <a:buNone/>
            </a:pPr>
            <a:endParaRPr lang="en-GB" dirty="0"/>
          </a:p>
          <a:p>
            <a:pPr marL="0" indent="0">
              <a:buNone/>
            </a:pPr>
            <a:r>
              <a:rPr lang="en-GB"/>
              <a:t>Prepare to </a:t>
            </a:r>
            <a:r>
              <a:rPr lang="en-GB" dirty="0"/>
              <a:t>provide your answer to </a:t>
            </a:r>
            <a:r>
              <a:rPr lang="en-GB"/>
              <a:t>the class.</a:t>
            </a:r>
            <a:endParaRPr lang="en-GB" dirty="0"/>
          </a:p>
        </p:txBody>
      </p:sp>
    </p:spTree>
    <p:extLst>
      <p:ext uri="{BB962C8B-B14F-4D97-AF65-F5344CB8AC3E}">
        <p14:creationId xmlns:p14="http://schemas.microsoft.com/office/powerpoint/2010/main" val="4079205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Organisational culture</a:t>
            </a:r>
          </a:p>
          <a:p>
            <a:r>
              <a:rPr lang="en-GB" sz="2000" dirty="0"/>
              <a:t>Strong culture</a:t>
            </a:r>
          </a:p>
          <a:p>
            <a:r>
              <a:rPr lang="en-GB" sz="2000" dirty="0"/>
              <a:t>Weak culture</a:t>
            </a:r>
          </a:p>
          <a:p>
            <a:r>
              <a:rPr lang="en-GB" sz="2000" dirty="0"/>
              <a:t>Levels of culture</a:t>
            </a:r>
          </a:p>
          <a:p>
            <a:endParaRPr lang="en-GB" sz="20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11</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Artefacts</a:t>
            </a:r>
          </a:p>
          <a:p>
            <a:r>
              <a:rPr lang="en-GB" sz="2000" dirty="0"/>
              <a:t>Espoused beliefs and values</a:t>
            </a:r>
          </a:p>
          <a:p>
            <a:r>
              <a:rPr lang="en-GB" sz="2000" dirty="0"/>
              <a:t>Basic underlying assumptions</a:t>
            </a:r>
          </a:p>
        </p:txBody>
      </p:sp>
    </p:spTree>
    <p:extLst>
      <p:ext uri="{BB962C8B-B14F-4D97-AF65-F5344CB8AC3E}">
        <p14:creationId xmlns:p14="http://schemas.microsoft.com/office/powerpoint/2010/main" val="2124964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11/01/2024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1140</Words>
  <Application>Microsoft Office PowerPoint</Application>
  <PresentationFormat>On-screen Show (4:3)</PresentationFormat>
  <Paragraphs>114</Paragraphs>
  <Slides>13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Myriad Pro</vt:lpstr>
      <vt:lpstr>robotoregular</vt:lpstr>
      <vt:lpstr>YouTube Sans</vt:lpstr>
      <vt:lpstr>Aharoni</vt:lpstr>
      <vt:lpstr>Arial</vt:lpstr>
      <vt:lpstr>Calibri</vt:lpstr>
      <vt:lpstr>Verdana</vt:lpstr>
      <vt:lpstr>20140311PresentationUWTSDTemplate</vt:lpstr>
      <vt:lpstr>LCBB4009</vt:lpstr>
      <vt:lpstr>What we did the last time</vt:lpstr>
      <vt:lpstr>Lesson Aims</vt:lpstr>
      <vt:lpstr>Definition</vt:lpstr>
      <vt:lpstr>Organisational culture – Google</vt:lpstr>
      <vt:lpstr>Definition</vt:lpstr>
      <vt:lpstr>Strong and weak cultures</vt:lpstr>
      <vt:lpstr>Levels of culture</vt:lpstr>
      <vt:lpstr>Levels of culture</vt:lpstr>
      <vt:lpstr>Levels of cultural aspects</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2024-01-11T16:58:45Z</dcterms:modified>
</cp:coreProperties>
</file>