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notesMasterIdLst>
    <p:notesMasterId r:id="rId34"/>
  </p:notesMasterIdLst>
  <p:sldIdLst>
    <p:sldId id="256" r:id="rId2"/>
    <p:sldId id="331" r:id="rId3"/>
    <p:sldId id="304" r:id="rId4"/>
    <p:sldId id="279" r:id="rId5"/>
    <p:sldId id="334" r:id="rId6"/>
    <p:sldId id="335" r:id="rId7"/>
    <p:sldId id="280" r:id="rId8"/>
    <p:sldId id="265" r:id="rId9"/>
    <p:sldId id="266" r:id="rId10"/>
    <p:sldId id="258" r:id="rId11"/>
    <p:sldId id="259" r:id="rId12"/>
    <p:sldId id="267" r:id="rId13"/>
    <p:sldId id="268" r:id="rId14"/>
    <p:sldId id="271" r:id="rId15"/>
    <p:sldId id="272" r:id="rId16"/>
    <p:sldId id="273" r:id="rId17"/>
    <p:sldId id="333" r:id="rId18"/>
    <p:sldId id="274" r:id="rId19"/>
    <p:sldId id="276" r:id="rId20"/>
    <p:sldId id="277" r:id="rId21"/>
    <p:sldId id="305" r:id="rId22"/>
    <p:sldId id="306" r:id="rId23"/>
    <p:sldId id="307" r:id="rId24"/>
    <p:sldId id="308" r:id="rId25"/>
    <p:sldId id="309" r:id="rId26"/>
    <p:sldId id="310" r:id="rId27"/>
    <p:sldId id="311" r:id="rId28"/>
    <p:sldId id="329" r:id="rId29"/>
    <p:sldId id="314" r:id="rId30"/>
    <p:sldId id="315" r:id="rId31"/>
    <p:sldId id="332" r:id="rId32"/>
    <p:sldId id="33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83" d="100"/>
          <a:sy n="83" d="100"/>
        </p:scale>
        <p:origin x="105" y="48"/>
      </p:cViewPr>
      <p:guideLst/>
    </p:cSldViewPr>
  </p:slideViewPr>
  <p:notesTextViewPr>
    <p:cViewPr>
      <p:scale>
        <a:sx n="3" d="2"/>
        <a:sy n="3" d="2"/>
      </p:scale>
      <p:origin x="0" y="0"/>
    </p:cViewPr>
  </p:notesTextViewPr>
  <p:notesViewPr>
    <p:cSldViewPr snapToGrid="0">
      <p:cViewPr varScale="1">
        <p:scale>
          <a:sx n="80" d="100"/>
          <a:sy n="80" d="100"/>
        </p:scale>
        <p:origin x="391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00BD98-D332-408B-BFDA-3F245D5ED214}" type="datetimeFigureOut">
              <a:rPr lang="en-GB" smtClean="0"/>
              <a:t>28/08/2025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7A392D-7E48-488D-8736-2B65DC32A26A}" type="slidenum">
              <a:rPr lang="en-GB" smtClean="0"/>
              <a:t>‹#›</a:t>
            </a:fld>
            <a:endParaRPr lang="en-GB"/>
          </a:p>
        </p:txBody>
      </p:sp>
    </p:spTree>
    <p:extLst>
      <p:ext uri="{BB962C8B-B14F-4D97-AF65-F5344CB8AC3E}">
        <p14:creationId xmlns:p14="http://schemas.microsoft.com/office/powerpoint/2010/main" val="1673737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1</a:t>
            </a:fld>
            <a:endParaRPr lang="en-GB"/>
          </a:p>
        </p:txBody>
      </p:sp>
    </p:spTree>
    <p:extLst>
      <p:ext uri="{BB962C8B-B14F-4D97-AF65-F5344CB8AC3E}">
        <p14:creationId xmlns:p14="http://schemas.microsoft.com/office/powerpoint/2010/main" val="11452257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2</a:t>
            </a:fld>
            <a:endParaRPr lang="en-GB"/>
          </a:p>
        </p:txBody>
      </p:sp>
    </p:spTree>
    <p:extLst>
      <p:ext uri="{BB962C8B-B14F-4D97-AF65-F5344CB8AC3E}">
        <p14:creationId xmlns:p14="http://schemas.microsoft.com/office/powerpoint/2010/main" val="23212901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F2E09114-C816-41F6-8134-03E2B4495C60}" type="slidenum">
              <a:rPr lang="en-GB" smtClean="0"/>
              <a:t>3</a:t>
            </a:fld>
            <a:endParaRPr lang="en-GB"/>
          </a:p>
        </p:txBody>
      </p:sp>
    </p:spTree>
    <p:extLst>
      <p:ext uri="{BB962C8B-B14F-4D97-AF65-F5344CB8AC3E}">
        <p14:creationId xmlns:p14="http://schemas.microsoft.com/office/powerpoint/2010/main" val="3159954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717089"/>
            <a:ext cx="5486400" cy="3600450"/>
          </a:xfrm>
        </p:spPr>
        <p:txBody>
          <a:bodyPr/>
          <a:lstStyle/>
          <a:p>
            <a:r>
              <a:rPr lang="en-GB" dirty="0"/>
              <a:t> </a:t>
            </a:r>
            <a:endParaRPr lang="en-GB" sz="1200" b="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7A392D-7E48-488D-8736-2B65DC32A26A}" type="slidenum">
              <a:rPr lang="en-GB" smtClean="0"/>
              <a:t>4</a:t>
            </a:fld>
            <a:endParaRPr lang="en-GB"/>
          </a:p>
        </p:txBody>
      </p:sp>
    </p:spTree>
    <p:extLst>
      <p:ext uri="{BB962C8B-B14F-4D97-AF65-F5344CB8AC3E}">
        <p14:creationId xmlns:p14="http://schemas.microsoft.com/office/powerpoint/2010/main" val="1985205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5</a:t>
            </a:fld>
            <a:endParaRPr lang="en-GB"/>
          </a:p>
        </p:txBody>
      </p:sp>
    </p:spTree>
    <p:extLst>
      <p:ext uri="{BB962C8B-B14F-4D97-AF65-F5344CB8AC3E}">
        <p14:creationId xmlns:p14="http://schemas.microsoft.com/office/powerpoint/2010/main" val="28210251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6</a:t>
            </a:fld>
            <a:endParaRPr lang="en-GB"/>
          </a:p>
        </p:txBody>
      </p:sp>
    </p:spTree>
    <p:extLst>
      <p:ext uri="{BB962C8B-B14F-4D97-AF65-F5344CB8AC3E}">
        <p14:creationId xmlns:p14="http://schemas.microsoft.com/office/powerpoint/2010/main" val="12603557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291105"/>
            <a:ext cx="5822576" cy="3824941"/>
          </a:xfrm>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7</a:t>
            </a:fld>
            <a:endParaRPr lang="en-GB"/>
          </a:p>
        </p:txBody>
      </p:sp>
    </p:spTree>
    <p:extLst>
      <p:ext uri="{BB962C8B-B14F-4D97-AF65-F5344CB8AC3E}">
        <p14:creationId xmlns:p14="http://schemas.microsoft.com/office/powerpoint/2010/main" val="19580039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8</a:t>
            </a:fld>
            <a:endParaRPr lang="en-GB"/>
          </a:p>
        </p:txBody>
      </p:sp>
    </p:spTree>
    <p:extLst>
      <p:ext uri="{BB962C8B-B14F-4D97-AF65-F5344CB8AC3E}">
        <p14:creationId xmlns:p14="http://schemas.microsoft.com/office/powerpoint/2010/main" val="6633126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9</a:t>
            </a:fld>
            <a:endParaRPr lang="en-GB"/>
          </a:p>
        </p:txBody>
      </p:sp>
    </p:spTree>
    <p:extLst>
      <p:ext uri="{BB962C8B-B14F-4D97-AF65-F5344CB8AC3E}">
        <p14:creationId xmlns:p14="http://schemas.microsoft.com/office/powerpoint/2010/main" val="2033901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10</a:t>
            </a:fld>
            <a:endParaRPr lang="en-GB"/>
          </a:p>
        </p:txBody>
      </p:sp>
    </p:spTree>
    <p:extLst>
      <p:ext uri="{BB962C8B-B14F-4D97-AF65-F5344CB8AC3E}">
        <p14:creationId xmlns:p14="http://schemas.microsoft.com/office/powerpoint/2010/main" val="40648806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3C7A392D-7E48-488D-8736-2B65DC32A26A}" type="slidenum">
              <a:rPr lang="en-GB" smtClean="0"/>
              <a:t>11</a:t>
            </a:fld>
            <a:endParaRPr lang="en-GB"/>
          </a:p>
        </p:txBody>
      </p:sp>
    </p:spTree>
    <p:extLst>
      <p:ext uri="{BB962C8B-B14F-4D97-AF65-F5344CB8AC3E}">
        <p14:creationId xmlns:p14="http://schemas.microsoft.com/office/powerpoint/2010/main" val="250794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12</a:t>
            </a:fld>
            <a:endParaRPr lang="en-GB"/>
          </a:p>
        </p:txBody>
      </p:sp>
    </p:spTree>
    <p:extLst>
      <p:ext uri="{BB962C8B-B14F-4D97-AF65-F5344CB8AC3E}">
        <p14:creationId xmlns:p14="http://schemas.microsoft.com/office/powerpoint/2010/main" val="22189817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13</a:t>
            </a:fld>
            <a:endParaRPr lang="en-GB"/>
          </a:p>
        </p:txBody>
      </p:sp>
    </p:spTree>
    <p:extLst>
      <p:ext uri="{BB962C8B-B14F-4D97-AF65-F5344CB8AC3E}">
        <p14:creationId xmlns:p14="http://schemas.microsoft.com/office/powerpoint/2010/main" val="34342610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90337" y="4572000"/>
            <a:ext cx="5486400" cy="3600450"/>
          </a:xfrm>
        </p:spPr>
        <p:txBody>
          <a:bodyPr/>
          <a:lstStyle/>
          <a:p>
            <a:r>
              <a:rPr lang="en-GB" dirty="0"/>
              <a:t>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C7A392D-7E48-488D-8736-2B65DC32A26A}" type="slidenum">
              <a:rPr lang="en-GB" smtClean="0"/>
              <a:t>14</a:t>
            </a:fld>
            <a:endParaRPr lang="en-GB"/>
          </a:p>
        </p:txBody>
      </p:sp>
    </p:spTree>
    <p:extLst>
      <p:ext uri="{BB962C8B-B14F-4D97-AF65-F5344CB8AC3E}">
        <p14:creationId xmlns:p14="http://schemas.microsoft.com/office/powerpoint/2010/main" val="39878443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Arial" panose="020B0604020202020204" pitchFamily="34" charset="0"/>
                <a:ea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3C7A392D-7E48-488D-8736-2B65DC32A26A}" type="slidenum">
              <a:rPr lang="en-GB" smtClean="0"/>
              <a:t>15</a:t>
            </a:fld>
            <a:endParaRPr lang="en-GB"/>
          </a:p>
        </p:txBody>
      </p:sp>
    </p:spTree>
    <p:extLst>
      <p:ext uri="{BB962C8B-B14F-4D97-AF65-F5344CB8AC3E}">
        <p14:creationId xmlns:p14="http://schemas.microsoft.com/office/powerpoint/2010/main" val="40928042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16</a:t>
            </a:fld>
            <a:endParaRPr lang="en-GB"/>
          </a:p>
        </p:txBody>
      </p:sp>
    </p:spTree>
    <p:extLst>
      <p:ext uri="{BB962C8B-B14F-4D97-AF65-F5344CB8AC3E}">
        <p14:creationId xmlns:p14="http://schemas.microsoft.com/office/powerpoint/2010/main" val="29162843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17</a:t>
            </a:fld>
            <a:endParaRPr lang="en-GB"/>
          </a:p>
        </p:txBody>
      </p:sp>
    </p:spTree>
    <p:extLst>
      <p:ext uri="{BB962C8B-B14F-4D97-AF65-F5344CB8AC3E}">
        <p14:creationId xmlns:p14="http://schemas.microsoft.com/office/powerpoint/2010/main" val="34179659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 </a:t>
            </a:r>
          </a:p>
          <a:p>
            <a:r>
              <a:rPr lang="en-GB" dirty="0"/>
              <a:t> </a:t>
            </a:r>
          </a:p>
          <a:p>
            <a:r>
              <a:rPr lang="en-GB" dirty="0"/>
              <a:t> </a:t>
            </a:r>
          </a:p>
          <a:p>
            <a:r>
              <a:rPr lang="en-GB" dirty="0"/>
              <a:t> </a:t>
            </a:r>
          </a:p>
          <a:p>
            <a:endParaRPr lang="en-GB" dirty="0"/>
          </a:p>
        </p:txBody>
      </p:sp>
      <p:sp>
        <p:nvSpPr>
          <p:cNvPr id="4" name="Slide Number Placeholder 3"/>
          <p:cNvSpPr>
            <a:spLocks noGrp="1"/>
          </p:cNvSpPr>
          <p:nvPr>
            <p:ph type="sldNum" sz="quarter" idx="5"/>
          </p:nvPr>
        </p:nvSpPr>
        <p:spPr/>
        <p:txBody>
          <a:bodyPr/>
          <a:lstStyle/>
          <a:p>
            <a:fld id="{3C7A392D-7E48-488D-8736-2B65DC32A26A}" type="slidenum">
              <a:rPr lang="en-GB" smtClean="0"/>
              <a:t>18</a:t>
            </a:fld>
            <a:endParaRPr lang="en-GB"/>
          </a:p>
        </p:txBody>
      </p:sp>
    </p:spTree>
    <p:extLst>
      <p:ext uri="{BB962C8B-B14F-4D97-AF65-F5344CB8AC3E}">
        <p14:creationId xmlns:p14="http://schemas.microsoft.com/office/powerpoint/2010/main" val="27048470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19</a:t>
            </a:fld>
            <a:endParaRPr lang="en-GB"/>
          </a:p>
        </p:txBody>
      </p:sp>
    </p:spTree>
    <p:extLst>
      <p:ext uri="{BB962C8B-B14F-4D97-AF65-F5344CB8AC3E}">
        <p14:creationId xmlns:p14="http://schemas.microsoft.com/office/powerpoint/2010/main" val="36325843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7A392D-7E48-488D-8736-2B65DC32A26A}" type="slidenum">
              <a:rPr lang="en-GB" smtClean="0"/>
              <a:t>20</a:t>
            </a:fld>
            <a:endParaRPr lang="en-GB"/>
          </a:p>
        </p:txBody>
      </p:sp>
    </p:spTree>
    <p:extLst>
      <p:ext uri="{BB962C8B-B14F-4D97-AF65-F5344CB8AC3E}">
        <p14:creationId xmlns:p14="http://schemas.microsoft.com/office/powerpoint/2010/main" val="18188713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21</a:t>
            </a:fld>
            <a:endParaRPr lang="en-GB"/>
          </a:p>
        </p:txBody>
      </p:sp>
    </p:spTree>
    <p:extLst>
      <p:ext uri="{BB962C8B-B14F-4D97-AF65-F5344CB8AC3E}">
        <p14:creationId xmlns:p14="http://schemas.microsoft.com/office/powerpoint/2010/main" val="37029099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22</a:t>
            </a:fld>
            <a:endParaRPr lang="en-GB"/>
          </a:p>
        </p:txBody>
      </p:sp>
    </p:spTree>
    <p:extLst>
      <p:ext uri="{BB962C8B-B14F-4D97-AF65-F5344CB8AC3E}">
        <p14:creationId xmlns:p14="http://schemas.microsoft.com/office/powerpoint/2010/main" val="15763188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4F81BD"/>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C7A392D-7E48-488D-8736-2B65DC32A26A}" type="slidenum">
              <a:rPr lang="en-GB" smtClean="0"/>
              <a:t>23</a:t>
            </a:fld>
            <a:endParaRPr lang="en-GB"/>
          </a:p>
        </p:txBody>
      </p:sp>
    </p:spTree>
    <p:extLst>
      <p:ext uri="{BB962C8B-B14F-4D97-AF65-F5344CB8AC3E}">
        <p14:creationId xmlns:p14="http://schemas.microsoft.com/office/powerpoint/2010/main" val="6967667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24</a:t>
            </a:fld>
            <a:endParaRPr lang="en-GB"/>
          </a:p>
        </p:txBody>
      </p:sp>
    </p:spTree>
    <p:extLst>
      <p:ext uri="{BB962C8B-B14F-4D97-AF65-F5344CB8AC3E}">
        <p14:creationId xmlns:p14="http://schemas.microsoft.com/office/powerpoint/2010/main" val="26399506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25</a:t>
            </a:fld>
            <a:endParaRPr lang="en-GB"/>
          </a:p>
        </p:txBody>
      </p:sp>
    </p:spTree>
    <p:extLst>
      <p:ext uri="{BB962C8B-B14F-4D97-AF65-F5344CB8AC3E}">
        <p14:creationId xmlns:p14="http://schemas.microsoft.com/office/powerpoint/2010/main" val="8234594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26</a:t>
            </a:fld>
            <a:endParaRPr lang="en-GB"/>
          </a:p>
        </p:txBody>
      </p:sp>
    </p:spTree>
    <p:extLst>
      <p:ext uri="{BB962C8B-B14F-4D97-AF65-F5344CB8AC3E}">
        <p14:creationId xmlns:p14="http://schemas.microsoft.com/office/powerpoint/2010/main" val="32202839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27</a:t>
            </a:fld>
            <a:endParaRPr lang="en-GB"/>
          </a:p>
        </p:txBody>
      </p:sp>
    </p:spTree>
    <p:extLst>
      <p:ext uri="{BB962C8B-B14F-4D97-AF65-F5344CB8AC3E}">
        <p14:creationId xmlns:p14="http://schemas.microsoft.com/office/powerpoint/2010/main" val="14587395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7A392D-7E48-488D-8736-2B65DC32A26A}" type="slidenum">
              <a:rPr lang="en-GB" smtClean="0"/>
              <a:t>28</a:t>
            </a:fld>
            <a:endParaRPr lang="en-GB"/>
          </a:p>
        </p:txBody>
      </p:sp>
    </p:spTree>
    <p:extLst>
      <p:ext uri="{BB962C8B-B14F-4D97-AF65-F5344CB8AC3E}">
        <p14:creationId xmlns:p14="http://schemas.microsoft.com/office/powerpoint/2010/main" val="860807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29</a:t>
            </a:fld>
            <a:endParaRPr lang="en-GB"/>
          </a:p>
        </p:txBody>
      </p:sp>
    </p:spTree>
    <p:extLst>
      <p:ext uri="{BB962C8B-B14F-4D97-AF65-F5344CB8AC3E}">
        <p14:creationId xmlns:p14="http://schemas.microsoft.com/office/powerpoint/2010/main" val="11866438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3C7A392D-7E48-488D-8736-2B65DC32A26A}" type="slidenum">
              <a:rPr lang="en-GB" smtClean="0"/>
              <a:t>30</a:t>
            </a:fld>
            <a:endParaRPr lang="en-GB"/>
          </a:p>
        </p:txBody>
      </p:sp>
    </p:spTree>
    <p:extLst>
      <p:ext uri="{BB962C8B-B14F-4D97-AF65-F5344CB8AC3E}">
        <p14:creationId xmlns:p14="http://schemas.microsoft.com/office/powerpoint/2010/main" val="5434991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31</a:t>
            </a:fld>
            <a:endParaRPr lang="en-GB"/>
          </a:p>
        </p:txBody>
      </p:sp>
    </p:spTree>
    <p:extLst>
      <p:ext uri="{BB962C8B-B14F-4D97-AF65-F5344CB8AC3E}">
        <p14:creationId xmlns:p14="http://schemas.microsoft.com/office/powerpoint/2010/main" val="14344496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C7A392D-7E48-488D-8736-2B65DC32A26A}" type="slidenum">
              <a:rPr lang="en-GB" smtClean="0"/>
              <a:t>32</a:t>
            </a:fld>
            <a:endParaRPr lang="en-GB"/>
          </a:p>
        </p:txBody>
      </p:sp>
    </p:spTree>
    <p:extLst>
      <p:ext uri="{BB962C8B-B14F-4D97-AF65-F5344CB8AC3E}">
        <p14:creationId xmlns:p14="http://schemas.microsoft.com/office/powerpoint/2010/main" val="309006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8/28/2025</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195090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8/28/2025</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674256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8/28/2025</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737371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8/28/2025</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247010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8/28/2025</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898661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8/28/2025</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1942326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8/28/2025</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497561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8/28/2025</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621203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8/28/2025</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677462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8/28/2025</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740102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8/28/2025</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183566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8/28/2025</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24329575"/>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1" r:id="rId5"/>
    <p:sldLayoutId id="2147483746" r:id="rId6"/>
    <p:sldLayoutId id="2147483742" r:id="rId7"/>
    <p:sldLayoutId id="2147483743" r:id="rId8"/>
    <p:sldLayoutId id="2147483744" r:id="rId9"/>
    <p:sldLayoutId id="2147483745" r:id="rId10"/>
    <p:sldLayoutId id="2147483747"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6.jpeg"/><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8.emf"/><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9.emf"/><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0.emf"/><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1.emf"/><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2.emf"/><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3.emf"/><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4.emf"/><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5.emf"/><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6.emf"/><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7.emf"/><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18.emf"/><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0.emf"/><Relationship Id="rId5" Type="http://schemas.openxmlformats.org/officeDocument/2006/relationships/image" Target="../media/image19.emf"/><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21.emf"/><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png"/><Relationship Id="rId5" Type="http://schemas.openxmlformats.org/officeDocument/2006/relationships/image" Target="../media/image22.emf"/><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23.emf"/><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24.emf"/><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image" Target="../media/image25.emf"/><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26.emf"/><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png"/><Relationship Id="rId5" Type="http://schemas.openxmlformats.org/officeDocument/2006/relationships/image" Target="../media/image27.emf"/><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2.png"/><Relationship Id="rId5" Type="http://schemas.openxmlformats.org/officeDocument/2006/relationships/image" Target="../media/image28.emf"/><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2.png"/><Relationship Id="rId5" Type="http://schemas.openxmlformats.org/officeDocument/2006/relationships/image" Target="../media/image29.emf"/><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2.png"/><Relationship Id="rId5" Type="http://schemas.openxmlformats.org/officeDocument/2006/relationships/image" Target="../media/image30.emf"/><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2.png"/><Relationship Id="rId5" Type="http://schemas.openxmlformats.org/officeDocument/2006/relationships/image" Target="../media/image31.jpeg"/><Relationship Id="rId4" Type="http://schemas.openxmlformats.org/officeDocument/2006/relationships/notesSlide" Target="../notesSlides/notesSlide3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2B4CD28-604D-4D9D-89A8-12FAC7245F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ink and blue acrylic paint">
            <a:extLst>
              <a:ext uri="{FF2B5EF4-FFF2-40B4-BE49-F238E27FC236}">
                <a16:creationId xmlns:a16="http://schemas.microsoft.com/office/drawing/2014/main" id="{44A9C92D-41DA-D2BC-4708-C473EC4B2954}"/>
              </a:ext>
            </a:extLst>
          </p:cNvPr>
          <p:cNvPicPr>
            <a:picLocks noChangeAspect="1"/>
          </p:cNvPicPr>
          <p:nvPr/>
        </p:nvPicPr>
        <p:blipFill rotWithShape="1">
          <a:blip r:embed="rId5"/>
          <a:srcRect t="4260" b="14512"/>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C9AD5DBC-DEC2-48AB-A2B9-164512BEA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97424">
            <a:off x="496546" y="475905"/>
            <a:ext cx="5522001" cy="2792916"/>
          </a:xfrm>
          <a:custGeom>
            <a:avLst/>
            <a:gdLst>
              <a:gd name="connsiteX0" fmla="*/ 891379 w 4662985"/>
              <a:gd name="connsiteY0" fmla="*/ 1591181 h 1931508"/>
              <a:gd name="connsiteX1" fmla="*/ 126235 w 4662985"/>
              <a:gd name="connsiteY1" fmla="*/ 1242280 h 1931508"/>
              <a:gd name="connsiteX2" fmla="*/ 8887 w 4662985"/>
              <a:gd name="connsiteY2" fmla="*/ 549241 h 1931508"/>
              <a:gd name="connsiteX3" fmla="*/ 481994 w 4662985"/>
              <a:gd name="connsiteY3" fmla="*/ 38891 h 1931508"/>
              <a:gd name="connsiteX4" fmla="*/ 4176837 w 4662985"/>
              <a:gd name="connsiteY4" fmla="*/ 108043 h 1931508"/>
              <a:gd name="connsiteX5" fmla="*/ 4661945 w 4662985"/>
              <a:gd name="connsiteY5" fmla="*/ 598104 h 1931508"/>
              <a:gd name="connsiteX6" fmla="*/ 4354479 w 4662985"/>
              <a:gd name="connsiteY6" fmla="*/ 1472118 h 1931508"/>
              <a:gd name="connsiteX7" fmla="*/ 1274188 w 4662985"/>
              <a:gd name="connsiteY7" fmla="*/ 1591276 h 1931508"/>
              <a:gd name="connsiteX8" fmla="*/ 896713 w 4662985"/>
              <a:gd name="connsiteY8" fmla="*/ 1931509 h 1931508"/>
              <a:gd name="connsiteX9" fmla="*/ 891379 w 4662985"/>
              <a:gd name="connsiteY9" fmla="*/ 1591181 h 1931508"/>
              <a:gd name="connsiteX0" fmla="*/ 891157 w 4662763"/>
              <a:gd name="connsiteY0" fmla="*/ 1591181 h 1931509"/>
              <a:gd name="connsiteX1" fmla="*/ 215888 w 4662763"/>
              <a:gd name="connsiteY1" fmla="*/ 1252973 h 1931509"/>
              <a:gd name="connsiteX2" fmla="*/ 8665 w 4662763"/>
              <a:gd name="connsiteY2" fmla="*/ 549241 h 1931509"/>
              <a:gd name="connsiteX3" fmla="*/ 481772 w 4662763"/>
              <a:gd name="connsiteY3" fmla="*/ 38891 h 1931509"/>
              <a:gd name="connsiteX4" fmla="*/ 4176615 w 4662763"/>
              <a:gd name="connsiteY4" fmla="*/ 108043 h 1931509"/>
              <a:gd name="connsiteX5" fmla="*/ 4661723 w 4662763"/>
              <a:gd name="connsiteY5" fmla="*/ 598104 h 1931509"/>
              <a:gd name="connsiteX6" fmla="*/ 4354257 w 4662763"/>
              <a:gd name="connsiteY6" fmla="*/ 1472118 h 1931509"/>
              <a:gd name="connsiteX7" fmla="*/ 1273966 w 4662763"/>
              <a:gd name="connsiteY7" fmla="*/ 1591276 h 1931509"/>
              <a:gd name="connsiteX8" fmla="*/ 896491 w 4662763"/>
              <a:gd name="connsiteY8" fmla="*/ 1931509 h 1931509"/>
              <a:gd name="connsiteX9" fmla="*/ 891157 w 4662763"/>
              <a:gd name="connsiteY9" fmla="*/ 1591181 h 1931509"/>
              <a:gd name="connsiteX0" fmla="*/ 893955 w 4665561"/>
              <a:gd name="connsiteY0" fmla="*/ 1591181 h 1931509"/>
              <a:gd name="connsiteX1" fmla="*/ 218686 w 4665561"/>
              <a:gd name="connsiteY1" fmla="*/ 1252973 h 1931509"/>
              <a:gd name="connsiteX2" fmla="*/ 11463 w 4665561"/>
              <a:gd name="connsiteY2" fmla="*/ 549241 h 1931509"/>
              <a:gd name="connsiteX3" fmla="*/ 484570 w 4665561"/>
              <a:gd name="connsiteY3" fmla="*/ 38891 h 1931509"/>
              <a:gd name="connsiteX4" fmla="*/ 4179413 w 4665561"/>
              <a:gd name="connsiteY4" fmla="*/ 108043 h 1931509"/>
              <a:gd name="connsiteX5" fmla="*/ 4664521 w 4665561"/>
              <a:gd name="connsiteY5" fmla="*/ 598104 h 1931509"/>
              <a:gd name="connsiteX6" fmla="*/ 4357055 w 4665561"/>
              <a:gd name="connsiteY6" fmla="*/ 1472118 h 1931509"/>
              <a:gd name="connsiteX7" fmla="*/ 1276764 w 4665561"/>
              <a:gd name="connsiteY7" fmla="*/ 1591276 h 1931509"/>
              <a:gd name="connsiteX8" fmla="*/ 899289 w 4665561"/>
              <a:gd name="connsiteY8" fmla="*/ 1931509 h 1931509"/>
              <a:gd name="connsiteX9" fmla="*/ 893955 w 4665561"/>
              <a:gd name="connsiteY9" fmla="*/ 1591181 h 1931509"/>
              <a:gd name="connsiteX0" fmla="*/ 882812 w 4654418"/>
              <a:gd name="connsiteY0" fmla="*/ 1591181 h 1931509"/>
              <a:gd name="connsiteX1" fmla="*/ 409762 w 4654418"/>
              <a:gd name="connsiteY1" fmla="*/ 1317128 h 1931509"/>
              <a:gd name="connsiteX2" fmla="*/ 320 w 4654418"/>
              <a:gd name="connsiteY2" fmla="*/ 549241 h 1931509"/>
              <a:gd name="connsiteX3" fmla="*/ 473427 w 4654418"/>
              <a:gd name="connsiteY3" fmla="*/ 38891 h 1931509"/>
              <a:gd name="connsiteX4" fmla="*/ 4168270 w 4654418"/>
              <a:gd name="connsiteY4" fmla="*/ 108043 h 1931509"/>
              <a:gd name="connsiteX5" fmla="*/ 4653378 w 4654418"/>
              <a:gd name="connsiteY5" fmla="*/ 598104 h 1931509"/>
              <a:gd name="connsiteX6" fmla="*/ 4345912 w 4654418"/>
              <a:gd name="connsiteY6" fmla="*/ 1472118 h 1931509"/>
              <a:gd name="connsiteX7" fmla="*/ 1265621 w 4654418"/>
              <a:gd name="connsiteY7" fmla="*/ 1591276 h 1931509"/>
              <a:gd name="connsiteX8" fmla="*/ 888146 w 4654418"/>
              <a:gd name="connsiteY8" fmla="*/ 1931509 h 1931509"/>
              <a:gd name="connsiteX9" fmla="*/ 882812 w 4654418"/>
              <a:gd name="connsiteY9" fmla="*/ 1591181 h 1931509"/>
              <a:gd name="connsiteX0" fmla="*/ 721472 w 4493078"/>
              <a:gd name="connsiteY0" fmla="*/ 1576074 h 1916402"/>
              <a:gd name="connsiteX1" fmla="*/ 248422 w 4493078"/>
              <a:gd name="connsiteY1" fmla="*/ 1302021 h 1916402"/>
              <a:gd name="connsiteX2" fmla="*/ 198481 w 4493078"/>
              <a:gd name="connsiteY2" fmla="*/ 544828 h 1916402"/>
              <a:gd name="connsiteX3" fmla="*/ 312087 w 4493078"/>
              <a:gd name="connsiteY3" fmla="*/ 23784 h 1916402"/>
              <a:gd name="connsiteX4" fmla="*/ 4006930 w 4493078"/>
              <a:gd name="connsiteY4" fmla="*/ 92936 h 1916402"/>
              <a:gd name="connsiteX5" fmla="*/ 4492038 w 4493078"/>
              <a:gd name="connsiteY5" fmla="*/ 582997 h 1916402"/>
              <a:gd name="connsiteX6" fmla="*/ 4184572 w 4493078"/>
              <a:gd name="connsiteY6" fmla="*/ 1457011 h 1916402"/>
              <a:gd name="connsiteX7" fmla="*/ 1104281 w 4493078"/>
              <a:gd name="connsiteY7" fmla="*/ 1576169 h 1916402"/>
              <a:gd name="connsiteX8" fmla="*/ 726806 w 4493078"/>
              <a:gd name="connsiteY8" fmla="*/ 1916402 h 1916402"/>
              <a:gd name="connsiteX9" fmla="*/ 721472 w 4493078"/>
              <a:gd name="connsiteY9" fmla="*/ 1576074 h 1916402"/>
              <a:gd name="connsiteX0" fmla="*/ 571898 w 4363378"/>
              <a:gd name="connsiteY0" fmla="*/ 1544826 h 1885154"/>
              <a:gd name="connsiteX1" fmla="*/ 98848 w 4363378"/>
              <a:gd name="connsiteY1" fmla="*/ 1270773 h 1885154"/>
              <a:gd name="connsiteX2" fmla="*/ 48907 w 4363378"/>
              <a:gd name="connsiteY2" fmla="*/ 513580 h 1885154"/>
              <a:gd name="connsiteX3" fmla="*/ 668060 w 4363378"/>
              <a:gd name="connsiteY3" fmla="*/ 56691 h 1885154"/>
              <a:gd name="connsiteX4" fmla="*/ 3857356 w 4363378"/>
              <a:gd name="connsiteY4" fmla="*/ 61688 h 1885154"/>
              <a:gd name="connsiteX5" fmla="*/ 4342464 w 4363378"/>
              <a:gd name="connsiteY5" fmla="*/ 551749 h 1885154"/>
              <a:gd name="connsiteX6" fmla="*/ 4034998 w 4363378"/>
              <a:gd name="connsiteY6" fmla="*/ 1425763 h 1885154"/>
              <a:gd name="connsiteX7" fmla="*/ 954707 w 4363378"/>
              <a:gd name="connsiteY7" fmla="*/ 1544921 h 1885154"/>
              <a:gd name="connsiteX8" fmla="*/ 577232 w 4363378"/>
              <a:gd name="connsiteY8" fmla="*/ 1885154 h 1885154"/>
              <a:gd name="connsiteX9" fmla="*/ 571898 w 4363378"/>
              <a:gd name="connsiteY9" fmla="*/ 1544826 h 1885154"/>
              <a:gd name="connsiteX0" fmla="*/ 571898 w 4363379"/>
              <a:gd name="connsiteY0" fmla="*/ 1544826 h 1885154"/>
              <a:gd name="connsiteX1" fmla="*/ 98848 w 4363379"/>
              <a:gd name="connsiteY1" fmla="*/ 1270773 h 1885154"/>
              <a:gd name="connsiteX2" fmla="*/ 48907 w 4363379"/>
              <a:gd name="connsiteY2" fmla="*/ 513580 h 1885154"/>
              <a:gd name="connsiteX3" fmla="*/ 668060 w 4363379"/>
              <a:gd name="connsiteY3" fmla="*/ 56691 h 1885154"/>
              <a:gd name="connsiteX4" fmla="*/ 3857356 w 4363379"/>
              <a:gd name="connsiteY4" fmla="*/ 61688 h 1885154"/>
              <a:gd name="connsiteX5" fmla="*/ 4342464 w 4363379"/>
              <a:gd name="connsiteY5" fmla="*/ 551749 h 1885154"/>
              <a:gd name="connsiteX6" fmla="*/ 4034998 w 4363379"/>
              <a:gd name="connsiteY6" fmla="*/ 1425763 h 1885154"/>
              <a:gd name="connsiteX7" fmla="*/ 954707 w 4363379"/>
              <a:gd name="connsiteY7" fmla="*/ 1544921 h 1885154"/>
              <a:gd name="connsiteX8" fmla="*/ 577232 w 4363379"/>
              <a:gd name="connsiteY8" fmla="*/ 1885154 h 1885154"/>
              <a:gd name="connsiteX9" fmla="*/ 571898 w 4363379"/>
              <a:gd name="connsiteY9" fmla="*/ 1544826 h 1885154"/>
              <a:gd name="connsiteX0" fmla="*/ 577456 w 4368937"/>
              <a:gd name="connsiteY0" fmla="*/ 1544826 h 1885154"/>
              <a:gd name="connsiteX1" fmla="*/ 104406 w 4368937"/>
              <a:gd name="connsiteY1" fmla="*/ 1270773 h 1885154"/>
              <a:gd name="connsiteX2" fmla="*/ 54465 w 4368937"/>
              <a:gd name="connsiteY2" fmla="*/ 513580 h 1885154"/>
              <a:gd name="connsiteX3" fmla="*/ 673618 w 4368937"/>
              <a:gd name="connsiteY3" fmla="*/ 56691 h 1885154"/>
              <a:gd name="connsiteX4" fmla="*/ 3862914 w 4368937"/>
              <a:gd name="connsiteY4" fmla="*/ 61688 h 1885154"/>
              <a:gd name="connsiteX5" fmla="*/ 4348022 w 4368937"/>
              <a:gd name="connsiteY5" fmla="*/ 551749 h 1885154"/>
              <a:gd name="connsiteX6" fmla="*/ 4040556 w 4368937"/>
              <a:gd name="connsiteY6" fmla="*/ 1425763 h 1885154"/>
              <a:gd name="connsiteX7" fmla="*/ 960265 w 4368937"/>
              <a:gd name="connsiteY7" fmla="*/ 1544921 h 1885154"/>
              <a:gd name="connsiteX8" fmla="*/ 582790 w 4368937"/>
              <a:gd name="connsiteY8" fmla="*/ 1885154 h 1885154"/>
              <a:gd name="connsiteX9" fmla="*/ 577456 w 4368937"/>
              <a:gd name="connsiteY9" fmla="*/ 1544826 h 1885154"/>
              <a:gd name="connsiteX0" fmla="*/ 558214 w 4349695"/>
              <a:gd name="connsiteY0" fmla="*/ 1544826 h 1885154"/>
              <a:gd name="connsiteX1" fmla="*/ 141335 w 4349695"/>
              <a:gd name="connsiteY1" fmla="*/ 1249388 h 1885154"/>
              <a:gd name="connsiteX2" fmla="*/ 35223 w 4349695"/>
              <a:gd name="connsiteY2" fmla="*/ 513580 h 1885154"/>
              <a:gd name="connsiteX3" fmla="*/ 654376 w 4349695"/>
              <a:gd name="connsiteY3" fmla="*/ 56691 h 1885154"/>
              <a:gd name="connsiteX4" fmla="*/ 3843672 w 4349695"/>
              <a:gd name="connsiteY4" fmla="*/ 61688 h 1885154"/>
              <a:gd name="connsiteX5" fmla="*/ 4328780 w 4349695"/>
              <a:gd name="connsiteY5" fmla="*/ 551749 h 1885154"/>
              <a:gd name="connsiteX6" fmla="*/ 4021314 w 4349695"/>
              <a:gd name="connsiteY6" fmla="*/ 1425763 h 1885154"/>
              <a:gd name="connsiteX7" fmla="*/ 941023 w 4349695"/>
              <a:gd name="connsiteY7" fmla="*/ 1544921 h 1885154"/>
              <a:gd name="connsiteX8" fmla="*/ 563548 w 4349695"/>
              <a:gd name="connsiteY8" fmla="*/ 1885154 h 1885154"/>
              <a:gd name="connsiteX9" fmla="*/ 558214 w 4349695"/>
              <a:gd name="connsiteY9" fmla="*/ 1544826 h 1885154"/>
              <a:gd name="connsiteX0" fmla="*/ 533956 w 4325437"/>
              <a:gd name="connsiteY0" fmla="*/ 1544826 h 1885154"/>
              <a:gd name="connsiteX1" fmla="*/ 117077 w 4325437"/>
              <a:gd name="connsiteY1" fmla="*/ 1249388 h 1885154"/>
              <a:gd name="connsiteX2" fmla="*/ 10965 w 4325437"/>
              <a:gd name="connsiteY2" fmla="*/ 513580 h 1885154"/>
              <a:gd name="connsiteX3" fmla="*/ 630118 w 4325437"/>
              <a:gd name="connsiteY3" fmla="*/ 56691 h 1885154"/>
              <a:gd name="connsiteX4" fmla="*/ 3819414 w 4325437"/>
              <a:gd name="connsiteY4" fmla="*/ 61688 h 1885154"/>
              <a:gd name="connsiteX5" fmla="*/ 4304522 w 4325437"/>
              <a:gd name="connsiteY5" fmla="*/ 551749 h 1885154"/>
              <a:gd name="connsiteX6" fmla="*/ 3997056 w 4325437"/>
              <a:gd name="connsiteY6" fmla="*/ 1425763 h 1885154"/>
              <a:gd name="connsiteX7" fmla="*/ 916765 w 4325437"/>
              <a:gd name="connsiteY7" fmla="*/ 1544921 h 1885154"/>
              <a:gd name="connsiteX8" fmla="*/ 539290 w 4325437"/>
              <a:gd name="connsiteY8" fmla="*/ 1885154 h 1885154"/>
              <a:gd name="connsiteX9" fmla="*/ 533956 w 4325437"/>
              <a:gd name="connsiteY9" fmla="*/ 1544826 h 1885154"/>
              <a:gd name="connsiteX0" fmla="*/ 541936 w 4333417"/>
              <a:gd name="connsiteY0" fmla="*/ 1542160 h 1882488"/>
              <a:gd name="connsiteX1" fmla="*/ 125057 w 4333417"/>
              <a:gd name="connsiteY1" fmla="*/ 1246722 h 1882488"/>
              <a:gd name="connsiteX2" fmla="*/ 7711 w 4333417"/>
              <a:gd name="connsiteY2" fmla="*/ 468144 h 1882488"/>
              <a:gd name="connsiteX3" fmla="*/ 638098 w 4333417"/>
              <a:gd name="connsiteY3" fmla="*/ 54025 h 1882488"/>
              <a:gd name="connsiteX4" fmla="*/ 3827394 w 4333417"/>
              <a:gd name="connsiteY4" fmla="*/ 59022 h 1882488"/>
              <a:gd name="connsiteX5" fmla="*/ 4312502 w 4333417"/>
              <a:gd name="connsiteY5" fmla="*/ 549083 h 1882488"/>
              <a:gd name="connsiteX6" fmla="*/ 4005036 w 4333417"/>
              <a:gd name="connsiteY6" fmla="*/ 1423097 h 1882488"/>
              <a:gd name="connsiteX7" fmla="*/ 924745 w 4333417"/>
              <a:gd name="connsiteY7" fmla="*/ 1542255 h 1882488"/>
              <a:gd name="connsiteX8" fmla="*/ 547270 w 4333417"/>
              <a:gd name="connsiteY8" fmla="*/ 1882488 h 1882488"/>
              <a:gd name="connsiteX9" fmla="*/ 541936 w 4333417"/>
              <a:gd name="connsiteY9" fmla="*/ 1542160 h 1882488"/>
              <a:gd name="connsiteX0" fmla="*/ 541936 w 4388134"/>
              <a:gd name="connsiteY0" fmla="*/ 1552672 h 1893000"/>
              <a:gd name="connsiteX1" fmla="*/ 125057 w 4388134"/>
              <a:gd name="connsiteY1" fmla="*/ 1257234 h 1893000"/>
              <a:gd name="connsiteX2" fmla="*/ 7711 w 4388134"/>
              <a:gd name="connsiteY2" fmla="*/ 478656 h 1893000"/>
              <a:gd name="connsiteX3" fmla="*/ 638098 w 4388134"/>
              <a:gd name="connsiteY3" fmla="*/ 64537 h 1893000"/>
              <a:gd name="connsiteX4" fmla="*/ 3827394 w 4388134"/>
              <a:gd name="connsiteY4" fmla="*/ 69534 h 1893000"/>
              <a:gd name="connsiteX5" fmla="*/ 4357440 w 4388134"/>
              <a:gd name="connsiteY5" fmla="*/ 719981 h 1893000"/>
              <a:gd name="connsiteX6" fmla="*/ 4005036 w 4388134"/>
              <a:gd name="connsiteY6" fmla="*/ 1433609 h 1893000"/>
              <a:gd name="connsiteX7" fmla="*/ 924745 w 4388134"/>
              <a:gd name="connsiteY7" fmla="*/ 1552767 h 1893000"/>
              <a:gd name="connsiteX8" fmla="*/ 547270 w 4388134"/>
              <a:gd name="connsiteY8" fmla="*/ 1893000 h 1893000"/>
              <a:gd name="connsiteX9" fmla="*/ 541936 w 4388134"/>
              <a:gd name="connsiteY9" fmla="*/ 1552672 h 1893000"/>
              <a:gd name="connsiteX0" fmla="*/ 541936 w 4371319"/>
              <a:gd name="connsiteY0" fmla="*/ 1552672 h 1893000"/>
              <a:gd name="connsiteX1" fmla="*/ 125057 w 4371319"/>
              <a:gd name="connsiteY1" fmla="*/ 1257234 h 1893000"/>
              <a:gd name="connsiteX2" fmla="*/ 7711 w 4371319"/>
              <a:gd name="connsiteY2" fmla="*/ 478656 h 1893000"/>
              <a:gd name="connsiteX3" fmla="*/ 638098 w 4371319"/>
              <a:gd name="connsiteY3" fmla="*/ 64537 h 1893000"/>
              <a:gd name="connsiteX4" fmla="*/ 3827394 w 4371319"/>
              <a:gd name="connsiteY4" fmla="*/ 69534 h 1893000"/>
              <a:gd name="connsiteX5" fmla="*/ 4357440 w 4371319"/>
              <a:gd name="connsiteY5" fmla="*/ 719981 h 1893000"/>
              <a:gd name="connsiteX6" fmla="*/ 4005036 w 4371319"/>
              <a:gd name="connsiteY6" fmla="*/ 1433609 h 1893000"/>
              <a:gd name="connsiteX7" fmla="*/ 924745 w 4371319"/>
              <a:gd name="connsiteY7" fmla="*/ 1552767 h 1893000"/>
              <a:gd name="connsiteX8" fmla="*/ 547270 w 4371319"/>
              <a:gd name="connsiteY8" fmla="*/ 1893000 h 1893000"/>
              <a:gd name="connsiteX9" fmla="*/ 541936 w 4371319"/>
              <a:gd name="connsiteY9" fmla="*/ 1552672 h 1893000"/>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5036 w 4371319"/>
              <a:gd name="connsiteY6" fmla="*/ 1433609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3373 w 4371319"/>
              <a:gd name="connsiteY6" fmla="*/ 1412283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2709"/>
              <a:gd name="connsiteY0" fmla="*/ 1574600 h 1882850"/>
              <a:gd name="connsiteX1" fmla="*/ 125057 w 4372709"/>
              <a:gd name="connsiteY1" fmla="*/ 1279162 h 1882850"/>
              <a:gd name="connsiteX2" fmla="*/ 7711 w 4372709"/>
              <a:gd name="connsiteY2" fmla="*/ 500584 h 1882850"/>
              <a:gd name="connsiteX3" fmla="*/ 638098 w 4372709"/>
              <a:gd name="connsiteY3" fmla="*/ 86465 h 1882850"/>
              <a:gd name="connsiteX4" fmla="*/ 3836101 w 4372709"/>
              <a:gd name="connsiteY4" fmla="*/ 58680 h 1882850"/>
              <a:gd name="connsiteX5" fmla="*/ 4357440 w 4372709"/>
              <a:gd name="connsiteY5" fmla="*/ 741909 h 1882850"/>
              <a:gd name="connsiteX6" fmla="*/ 4003373 w 4372709"/>
              <a:gd name="connsiteY6" fmla="*/ 1434211 h 1882850"/>
              <a:gd name="connsiteX7" fmla="*/ 924745 w 4372709"/>
              <a:gd name="connsiteY7" fmla="*/ 1574695 h 1882850"/>
              <a:gd name="connsiteX8" fmla="*/ 513567 w 4372709"/>
              <a:gd name="connsiteY8" fmla="*/ 1882850 h 1882850"/>
              <a:gd name="connsiteX9" fmla="*/ 541936 w 4372709"/>
              <a:gd name="connsiteY9" fmla="*/ 1574600 h 1882850"/>
              <a:gd name="connsiteX0" fmla="*/ 596079 w 4426852"/>
              <a:gd name="connsiteY0" fmla="*/ 1574294 h 1882544"/>
              <a:gd name="connsiteX1" fmla="*/ 179200 w 4426852"/>
              <a:gd name="connsiteY1" fmla="*/ 1278856 h 1882544"/>
              <a:gd name="connsiteX2" fmla="*/ 5005 w 4426852"/>
              <a:gd name="connsiteY2" fmla="*/ 493573 h 1882544"/>
              <a:gd name="connsiteX3" fmla="*/ 692241 w 4426852"/>
              <a:gd name="connsiteY3" fmla="*/ 86159 h 1882544"/>
              <a:gd name="connsiteX4" fmla="*/ 3890244 w 4426852"/>
              <a:gd name="connsiteY4" fmla="*/ 58374 h 1882544"/>
              <a:gd name="connsiteX5" fmla="*/ 4411583 w 4426852"/>
              <a:gd name="connsiteY5" fmla="*/ 741603 h 1882544"/>
              <a:gd name="connsiteX6" fmla="*/ 4057516 w 4426852"/>
              <a:gd name="connsiteY6" fmla="*/ 1433905 h 1882544"/>
              <a:gd name="connsiteX7" fmla="*/ 978888 w 4426852"/>
              <a:gd name="connsiteY7" fmla="*/ 1574389 h 1882544"/>
              <a:gd name="connsiteX8" fmla="*/ 567710 w 4426852"/>
              <a:gd name="connsiteY8" fmla="*/ 1882544 h 1882544"/>
              <a:gd name="connsiteX9" fmla="*/ 596079 w 4426852"/>
              <a:gd name="connsiteY9" fmla="*/ 1574294 h 1882544"/>
              <a:gd name="connsiteX0" fmla="*/ 614119 w 4445340"/>
              <a:gd name="connsiteY0" fmla="*/ 1619631 h 1927881"/>
              <a:gd name="connsiteX1" fmla="*/ 197240 w 4445340"/>
              <a:gd name="connsiteY1" fmla="*/ 1324193 h 1927881"/>
              <a:gd name="connsiteX2" fmla="*/ 23045 w 4445340"/>
              <a:gd name="connsiteY2" fmla="*/ 538910 h 1927881"/>
              <a:gd name="connsiteX3" fmla="*/ 692421 w 4445340"/>
              <a:gd name="connsiteY3" fmla="*/ 46983 h 1927881"/>
              <a:gd name="connsiteX4" fmla="*/ 3908284 w 4445340"/>
              <a:gd name="connsiteY4" fmla="*/ 103711 h 1927881"/>
              <a:gd name="connsiteX5" fmla="*/ 4429623 w 4445340"/>
              <a:gd name="connsiteY5" fmla="*/ 786940 h 1927881"/>
              <a:gd name="connsiteX6" fmla="*/ 4075556 w 4445340"/>
              <a:gd name="connsiteY6" fmla="*/ 1479242 h 1927881"/>
              <a:gd name="connsiteX7" fmla="*/ 996928 w 4445340"/>
              <a:gd name="connsiteY7" fmla="*/ 1619726 h 1927881"/>
              <a:gd name="connsiteX8" fmla="*/ 585750 w 4445340"/>
              <a:gd name="connsiteY8" fmla="*/ 1927881 h 1927881"/>
              <a:gd name="connsiteX9" fmla="*/ 614119 w 4445340"/>
              <a:gd name="connsiteY9" fmla="*/ 1619631 h 1927881"/>
              <a:gd name="connsiteX0" fmla="*/ 595113 w 4426334"/>
              <a:gd name="connsiteY0" fmla="*/ 1619631 h 1927881"/>
              <a:gd name="connsiteX1" fmla="*/ 178234 w 4426334"/>
              <a:gd name="connsiteY1" fmla="*/ 1324193 h 1927881"/>
              <a:gd name="connsiteX2" fmla="*/ 4039 w 4426334"/>
              <a:gd name="connsiteY2" fmla="*/ 538910 h 1927881"/>
              <a:gd name="connsiteX3" fmla="*/ 673415 w 4426334"/>
              <a:gd name="connsiteY3" fmla="*/ 46983 h 1927881"/>
              <a:gd name="connsiteX4" fmla="*/ 3889278 w 4426334"/>
              <a:gd name="connsiteY4" fmla="*/ 103711 h 1927881"/>
              <a:gd name="connsiteX5" fmla="*/ 4410617 w 4426334"/>
              <a:gd name="connsiteY5" fmla="*/ 786940 h 1927881"/>
              <a:gd name="connsiteX6" fmla="*/ 4056550 w 4426334"/>
              <a:gd name="connsiteY6" fmla="*/ 1479242 h 1927881"/>
              <a:gd name="connsiteX7" fmla="*/ 977922 w 4426334"/>
              <a:gd name="connsiteY7" fmla="*/ 1619726 h 1927881"/>
              <a:gd name="connsiteX8" fmla="*/ 566744 w 4426334"/>
              <a:gd name="connsiteY8" fmla="*/ 1927881 h 1927881"/>
              <a:gd name="connsiteX9" fmla="*/ 595113 w 4426334"/>
              <a:gd name="connsiteY9" fmla="*/ 1619631 h 1927881"/>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38498 h 1946748"/>
              <a:gd name="connsiteX1" fmla="*/ 162953 w 4410649"/>
              <a:gd name="connsiteY1" fmla="*/ 1343060 h 1946748"/>
              <a:gd name="connsiteX2" fmla="*/ 4508 w 4410649"/>
              <a:gd name="connsiteY2" fmla="*/ 470888 h 1946748"/>
              <a:gd name="connsiteX3" fmla="*/ 658134 w 4410649"/>
              <a:gd name="connsiteY3" fmla="*/ 65850 h 1946748"/>
              <a:gd name="connsiteX4" fmla="*/ 3871596 w 4410649"/>
              <a:gd name="connsiteY4" fmla="*/ 92219 h 1946748"/>
              <a:gd name="connsiteX5" fmla="*/ 4395336 w 4410649"/>
              <a:gd name="connsiteY5" fmla="*/ 805807 h 1946748"/>
              <a:gd name="connsiteX6" fmla="*/ 4041269 w 4410649"/>
              <a:gd name="connsiteY6" fmla="*/ 1498109 h 1946748"/>
              <a:gd name="connsiteX7" fmla="*/ 962641 w 4410649"/>
              <a:gd name="connsiteY7" fmla="*/ 1638593 h 1946748"/>
              <a:gd name="connsiteX8" fmla="*/ 551463 w 4410649"/>
              <a:gd name="connsiteY8" fmla="*/ 1946748 h 1946748"/>
              <a:gd name="connsiteX9" fmla="*/ 579832 w 4410649"/>
              <a:gd name="connsiteY9" fmla="*/ 1638498 h 194674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28152"/>
              <a:gd name="connsiteY0" fmla="*/ 1638498 h 1966993"/>
              <a:gd name="connsiteX1" fmla="*/ 162953 w 4428152"/>
              <a:gd name="connsiteY1" fmla="*/ 1343060 h 1966993"/>
              <a:gd name="connsiteX2" fmla="*/ 4508 w 4428152"/>
              <a:gd name="connsiteY2" fmla="*/ 470888 h 1966993"/>
              <a:gd name="connsiteX3" fmla="*/ 658134 w 4428152"/>
              <a:gd name="connsiteY3" fmla="*/ 65850 h 1966993"/>
              <a:gd name="connsiteX4" fmla="*/ 3871596 w 4428152"/>
              <a:gd name="connsiteY4" fmla="*/ 92219 h 1966993"/>
              <a:gd name="connsiteX5" fmla="*/ 4395336 w 4428152"/>
              <a:gd name="connsiteY5" fmla="*/ 805807 h 1966993"/>
              <a:gd name="connsiteX6" fmla="*/ 4041269 w 4428152"/>
              <a:gd name="connsiteY6" fmla="*/ 1498109 h 1966993"/>
              <a:gd name="connsiteX7" fmla="*/ 911570 w 4428152"/>
              <a:gd name="connsiteY7" fmla="*/ 1642154 h 1966993"/>
              <a:gd name="connsiteX8" fmla="*/ 853844 w 4428152"/>
              <a:gd name="connsiteY8" fmla="*/ 1966993 h 1966993"/>
              <a:gd name="connsiteX9" fmla="*/ 579832 w 4428152"/>
              <a:gd name="connsiteY9" fmla="*/ 1638498 h 1966993"/>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03897"/>
              <a:gd name="connsiteY0" fmla="*/ 1638498 h 1962415"/>
              <a:gd name="connsiteX1" fmla="*/ 162953 w 4403897"/>
              <a:gd name="connsiteY1" fmla="*/ 1343060 h 1962415"/>
              <a:gd name="connsiteX2" fmla="*/ 4508 w 4403897"/>
              <a:gd name="connsiteY2" fmla="*/ 470888 h 1962415"/>
              <a:gd name="connsiteX3" fmla="*/ 658134 w 4403897"/>
              <a:gd name="connsiteY3" fmla="*/ 65850 h 1962415"/>
              <a:gd name="connsiteX4" fmla="*/ 3871596 w 4403897"/>
              <a:gd name="connsiteY4" fmla="*/ 92219 h 1962415"/>
              <a:gd name="connsiteX5" fmla="*/ 4395336 w 4403897"/>
              <a:gd name="connsiteY5" fmla="*/ 805807 h 1962415"/>
              <a:gd name="connsiteX6" fmla="*/ 4041269 w 4403897"/>
              <a:gd name="connsiteY6" fmla="*/ 1498109 h 1962415"/>
              <a:gd name="connsiteX7" fmla="*/ 911570 w 4403897"/>
              <a:gd name="connsiteY7" fmla="*/ 1642154 h 1962415"/>
              <a:gd name="connsiteX8" fmla="*/ 919506 w 4403897"/>
              <a:gd name="connsiteY8" fmla="*/ 1962415 h 1962415"/>
              <a:gd name="connsiteX9" fmla="*/ 579832 w 4403897"/>
              <a:gd name="connsiteY9" fmla="*/ 1638498 h 1962415"/>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4041269 w 4403170"/>
              <a:gd name="connsiteY6" fmla="*/ 1529947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7252 w 4403170"/>
              <a:gd name="connsiteY6" fmla="*/ 1555855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4291 w 4403170"/>
              <a:gd name="connsiteY6" fmla="*/ 1611163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34162 w 4402901"/>
              <a:gd name="connsiteY0" fmla="*/ 1652839 h 1994253"/>
              <a:gd name="connsiteX1" fmla="*/ 162684 w 4402901"/>
              <a:gd name="connsiteY1" fmla="*/ 1374898 h 1994253"/>
              <a:gd name="connsiteX2" fmla="*/ 4239 w 4402901"/>
              <a:gd name="connsiteY2" fmla="*/ 502726 h 1994253"/>
              <a:gd name="connsiteX3" fmla="*/ 657865 w 4402901"/>
              <a:gd name="connsiteY3" fmla="*/ 97688 h 1994253"/>
              <a:gd name="connsiteX4" fmla="*/ 3866451 w 4402901"/>
              <a:gd name="connsiteY4" fmla="*/ 62409 h 1994253"/>
              <a:gd name="connsiteX5" fmla="*/ 4395067 w 4402901"/>
              <a:gd name="connsiteY5" fmla="*/ 837645 h 1994253"/>
              <a:gd name="connsiteX6" fmla="*/ 3860519 w 4402901"/>
              <a:gd name="connsiteY6" fmla="*/ 1659621 h 1994253"/>
              <a:gd name="connsiteX7" fmla="*/ 911301 w 4402901"/>
              <a:gd name="connsiteY7" fmla="*/ 1673992 h 1994253"/>
              <a:gd name="connsiteX8" fmla="*/ 919237 w 4402901"/>
              <a:gd name="connsiteY8" fmla="*/ 1994253 h 1994253"/>
              <a:gd name="connsiteX9" fmla="*/ 534162 w 4402901"/>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4095 h 1995509"/>
              <a:gd name="connsiteX1" fmla="*/ 167956 w 4425474"/>
              <a:gd name="connsiteY1" fmla="*/ 1342922 h 1995509"/>
              <a:gd name="connsiteX2" fmla="*/ 26812 w 4425474"/>
              <a:gd name="connsiteY2" fmla="*/ 503982 h 1995509"/>
              <a:gd name="connsiteX3" fmla="*/ 680438 w 4425474"/>
              <a:gd name="connsiteY3" fmla="*/ 98944 h 1995509"/>
              <a:gd name="connsiteX4" fmla="*/ 3889024 w 4425474"/>
              <a:gd name="connsiteY4" fmla="*/ 63665 h 1995509"/>
              <a:gd name="connsiteX5" fmla="*/ 4417640 w 4425474"/>
              <a:gd name="connsiteY5" fmla="*/ 838901 h 1995509"/>
              <a:gd name="connsiteX6" fmla="*/ 3883092 w 4425474"/>
              <a:gd name="connsiteY6" fmla="*/ 1660877 h 1995509"/>
              <a:gd name="connsiteX7" fmla="*/ 933874 w 4425474"/>
              <a:gd name="connsiteY7" fmla="*/ 1675248 h 1995509"/>
              <a:gd name="connsiteX8" fmla="*/ 941810 w 4425474"/>
              <a:gd name="connsiteY8" fmla="*/ 1995509 h 1995509"/>
              <a:gd name="connsiteX9" fmla="*/ 556735 w 4425474"/>
              <a:gd name="connsiteY9" fmla="*/ 1654095 h 1995509"/>
              <a:gd name="connsiteX0" fmla="*/ 556735 w 4425474"/>
              <a:gd name="connsiteY0" fmla="*/ 1655129 h 1996543"/>
              <a:gd name="connsiteX1" fmla="*/ 167956 w 4425474"/>
              <a:gd name="connsiteY1" fmla="*/ 1343956 h 1996543"/>
              <a:gd name="connsiteX2" fmla="*/ 26812 w 4425474"/>
              <a:gd name="connsiteY2" fmla="*/ 505016 h 1996543"/>
              <a:gd name="connsiteX3" fmla="*/ 680438 w 4425474"/>
              <a:gd name="connsiteY3" fmla="*/ 99978 h 1996543"/>
              <a:gd name="connsiteX4" fmla="*/ 3889024 w 4425474"/>
              <a:gd name="connsiteY4" fmla="*/ 64699 h 1996543"/>
              <a:gd name="connsiteX5" fmla="*/ 4417640 w 4425474"/>
              <a:gd name="connsiteY5" fmla="*/ 839935 h 1996543"/>
              <a:gd name="connsiteX6" fmla="*/ 3883092 w 4425474"/>
              <a:gd name="connsiteY6" fmla="*/ 1661911 h 1996543"/>
              <a:gd name="connsiteX7" fmla="*/ 933874 w 4425474"/>
              <a:gd name="connsiteY7" fmla="*/ 1676282 h 1996543"/>
              <a:gd name="connsiteX8" fmla="*/ 941810 w 4425474"/>
              <a:gd name="connsiteY8" fmla="*/ 1996543 h 1996543"/>
              <a:gd name="connsiteX9" fmla="*/ 556735 w 4425474"/>
              <a:gd name="connsiteY9" fmla="*/ 1655129 h 1996543"/>
              <a:gd name="connsiteX0" fmla="*/ 550979 w 4421752"/>
              <a:gd name="connsiteY0" fmla="*/ 1650230 h 1991644"/>
              <a:gd name="connsiteX1" fmla="*/ 162200 w 4421752"/>
              <a:gd name="connsiteY1" fmla="*/ 1339057 h 1991644"/>
              <a:gd name="connsiteX2" fmla="*/ 21056 w 4421752"/>
              <a:gd name="connsiteY2" fmla="*/ 500117 h 1991644"/>
              <a:gd name="connsiteX3" fmla="*/ 587675 w 4421752"/>
              <a:gd name="connsiteY3" fmla="*/ 108032 h 1991644"/>
              <a:gd name="connsiteX4" fmla="*/ 3883268 w 4421752"/>
              <a:gd name="connsiteY4" fmla="*/ 59800 h 1991644"/>
              <a:gd name="connsiteX5" fmla="*/ 4411884 w 4421752"/>
              <a:gd name="connsiteY5" fmla="*/ 835036 h 1991644"/>
              <a:gd name="connsiteX6" fmla="*/ 3877336 w 4421752"/>
              <a:gd name="connsiteY6" fmla="*/ 1657012 h 1991644"/>
              <a:gd name="connsiteX7" fmla="*/ 928118 w 4421752"/>
              <a:gd name="connsiteY7" fmla="*/ 1671383 h 1991644"/>
              <a:gd name="connsiteX8" fmla="*/ 936054 w 4421752"/>
              <a:gd name="connsiteY8" fmla="*/ 1991644 h 1991644"/>
              <a:gd name="connsiteX9" fmla="*/ 550979 w 4421752"/>
              <a:gd name="connsiteY9" fmla="*/ 1650230 h 1991644"/>
              <a:gd name="connsiteX0" fmla="*/ 550979 w 4423181"/>
              <a:gd name="connsiteY0" fmla="*/ 1701894 h 2043308"/>
              <a:gd name="connsiteX1" fmla="*/ 162200 w 4423181"/>
              <a:gd name="connsiteY1" fmla="*/ 1390721 h 2043308"/>
              <a:gd name="connsiteX2" fmla="*/ 21056 w 4423181"/>
              <a:gd name="connsiteY2" fmla="*/ 551781 h 2043308"/>
              <a:gd name="connsiteX3" fmla="*/ 587675 w 4423181"/>
              <a:gd name="connsiteY3" fmla="*/ 159696 h 2043308"/>
              <a:gd name="connsiteX4" fmla="*/ 3883268 w 4423181"/>
              <a:gd name="connsiteY4" fmla="*/ 111464 h 2043308"/>
              <a:gd name="connsiteX5" fmla="*/ 4411884 w 4423181"/>
              <a:gd name="connsiteY5" fmla="*/ 886700 h 2043308"/>
              <a:gd name="connsiteX6" fmla="*/ 3877336 w 4423181"/>
              <a:gd name="connsiteY6" fmla="*/ 1708676 h 2043308"/>
              <a:gd name="connsiteX7" fmla="*/ 928118 w 4423181"/>
              <a:gd name="connsiteY7" fmla="*/ 1723047 h 2043308"/>
              <a:gd name="connsiteX8" fmla="*/ 936054 w 4423181"/>
              <a:gd name="connsiteY8" fmla="*/ 2043308 h 2043308"/>
              <a:gd name="connsiteX9" fmla="*/ 550979 w 4423181"/>
              <a:gd name="connsiteY9" fmla="*/ 1701894 h 2043308"/>
              <a:gd name="connsiteX0" fmla="*/ 550979 w 4416703"/>
              <a:gd name="connsiteY0" fmla="*/ 1724338 h 2065752"/>
              <a:gd name="connsiteX1" fmla="*/ 162200 w 4416703"/>
              <a:gd name="connsiteY1" fmla="*/ 1413165 h 2065752"/>
              <a:gd name="connsiteX2" fmla="*/ 21056 w 4416703"/>
              <a:gd name="connsiteY2" fmla="*/ 574225 h 2065752"/>
              <a:gd name="connsiteX3" fmla="*/ 587675 w 4416703"/>
              <a:gd name="connsiteY3" fmla="*/ 182140 h 2065752"/>
              <a:gd name="connsiteX4" fmla="*/ 3836784 w 4416703"/>
              <a:gd name="connsiteY4" fmla="*/ 102710 h 2065752"/>
              <a:gd name="connsiteX5" fmla="*/ 4411884 w 4416703"/>
              <a:gd name="connsiteY5" fmla="*/ 909144 h 2065752"/>
              <a:gd name="connsiteX6" fmla="*/ 3877336 w 4416703"/>
              <a:gd name="connsiteY6" fmla="*/ 1731120 h 2065752"/>
              <a:gd name="connsiteX7" fmla="*/ 928118 w 4416703"/>
              <a:gd name="connsiteY7" fmla="*/ 1745491 h 2065752"/>
              <a:gd name="connsiteX8" fmla="*/ 936054 w 4416703"/>
              <a:gd name="connsiteY8" fmla="*/ 2065752 h 2065752"/>
              <a:gd name="connsiteX9" fmla="*/ 550979 w 4416703"/>
              <a:gd name="connsiteY9" fmla="*/ 1724338 h 2065752"/>
              <a:gd name="connsiteX0" fmla="*/ 560106 w 4423497"/>
              <a:gd name="connsiteY0" fmla="*/ 1682522 h 2023936"/>
              <a:gd name="connsiteX1" fmla="*/ 171327 w 4423497"/>
              <a:gd name="connsiteY1" fmla="*/ 1371349 h 2023936"/>
              <a:gd name="connsiteX2" fmla="*/ 30183 w 4423497"/>
              <a:gd name="connsiteY2" fmla="*/ 532409 h 2023936"/>
              <a:gd name="connsiteX3" fmla="*/ 733796 w 4423497"/>
              <a:gd name="connsiteY3" fmla="*/ 110109 h 2023936"/>
              <a:gd name="connsiteX4" fmla="*/ 3845911 w 4423497"/>
              <a:gd name="connsiteY4" fmla="*/ 60894 h 2023936"/>
              <a:gd name="connsiteX5" fmla="*/ 4421011 w 4423497"/>
              <a:gd name="connsiteY5" fmla="*/ 867328 h 2023936"/>
              <a:gd name="connsiteX6" fmla="*/ 3886463 w 4423497"/>
              <a:gd name="connsiteY6" fmla="*/ 1689304 h 2023936"/>
              <a:gd name="connsiteX7" fmla="*/ 937245 w 4423497"/>
              <a:gd name="connsiteY7" fmla="*/ 1703675 h 2023936"/>
              <a:gd name="connsiteX8" fmla="*/ 945181 w 4423497"/>
              <a:gd name="connsiteY8" fmla="*/ 2023936 h 2023936"/>
              <a:gd name="connsiteX9" fmla="*/ 560106 w 4423497"/>
              <a:gd name="connsiteY9" fmla="*/ 1682522 h 2023936"/>
              <a:gd name="connsiteX0" fmla="*/ 563605 w 4426572"/>
              <a:gd name="connsiteY0" fmla="*/ 1726456 h 2067870"/>
              <a:gd name="connsiteX1" fmla="*/ 174826 w 4426572"/>
              <a:gd name="connsiteY1" fmla="*/ 1415283 h 2067870"/>
              <a:gd name="connsiteX2" fmla="*/ 33682 w 4426572"/>
              <a:gd name="connsiteY2" fmla="*/ 576343 h 2067870"/>
              <a:gd name="connsiteX3" fmla="*/ 788618 w 4426572"/>
              <a:gd name="connsiteY3" fmla="*/ 60926 h 2067870"/>
              <a:gd name="connsiteX4" fmla="*/ 3849410 w 4426572"/>
              <a:gd name="connsiteY4" fmla="*/ 104828 h 2067870"/>
              <a:gd name="connsiteX5" fmla="*/ 4424510 w 4426572"/>
              <a:gd name="connsiteY5" fmla="*/ 911262 h 2067870"/>
              <a:gd name="connsiteX6" fmla="*/ 3889962 w 4426572"/>
              <a:gd name="connsiteY6" fmla="*/ 1733238 h 2067870"/>
              <a:gd name="connsiteX7" fmla="*/ 940744 w 4426572"/>
              <a:gd name="connsiteY7" fmla="*/ 1747609 h 2067870"/>
              <a:gd name="connsiteX8" fmla="*/ 948680 w 4426572"/>
              <a:gd name="connsiteY8" fmla="*/ 2067870 h 2067870"/>
              <a:gd name="connsiteX9" fmla="*/ 563605 w 4426572"/>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4281 w 4427247"/>
              <a:gd name="connsiteY0" fmla="*/ 1726456 h 2067870"/>
              <a:gd name="connsiteX1" fmla="*/ 172251 w 4427247"/>
              <a:gd name="connsiteY1" fmla="*/ 1374183 h 2067870"/>
              <a:gd name="connsiteX2" fmla="*/ 34358 w 4427247"/>
              <a:gd name="connsiteY2" fmla="*/ 576343 h 2067870"/>
              <a:gd name="connsiteX3" fmla="*/ 789294 w 4427247"/>
              <a:gd name="connsiteY3" fmla="*/ 60926 h 2067870"/>
              <a:gd name="connsiteX4" fmla="*/ 3850086 w 4427247"/>
              <a:gd name="connsiteY4" fmla="*/ 104828 h 2067870"/>
              <a:gd name="connsiteX5" fmla="*/ 4425186 w 4427247"/>
              <a:gd name="connsiteY5" fmla="*/ 911262 h 2067870"/>
              <a:gd name="connsiteX6" fmla="*/ 3570165 w 4427247"/>
              <a:gd name="connsiteY6" fmla="*/ 1762468 h 2067870"/>
              <a:gd name="connsiteX7" fmla="*/ 941420 w 4427247"/>
              <a:gd name="connsiteY7" fmla="*/ 1747609 h 2067870"/>
              <a:gd name="connsiteX8" fmla="*/ 949356 w 4427247"/>
              <a:gd name="connsiteY8" fmla="*/ 2067870 h 2067870"/>
              <a:gd name="connsiteX9" fmla="*/ 564281 w 4427247"/>
              <a:gd name="connsiteY9" fmla="*/ 1726456 h 2067870"/>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941420 w 4427247"/>
              <a:gd name="connsiteY7" fmla="*/ 1762471 h 2082732"/>
              <a:gd name="connsiteX8" fmla="*/ 949356 w 4427247"/>
              <a:gd name="connsiteY8" fmla="*/ 2082732 h 2082732"/>
              <a:gd name="connsiteX9" fmla="*/ 564281 w 4427247"/>
              <a:gd name="connsiteY9" fmla="*/ 1741318 h 2082732"/>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1156249 w 4427247"/>
              <a:gd name="connsiteY7" fmla="*/ 1788819 h 2082732"/>
              <a:gd name="connsiteX8" fmla="*/ 949356 w 4427247"/>
              <a:gd name="connsiteY8" fmla="*/ 2082732 h 2082732"/>
              <a:gd name="connsiteX9" fmla="*/ 564281 w 4427247"/>
              <a:gd name="connsiteY9" fmla="*/ 1741318 h 2082732"/>
              <a:gd name="connsiteX0" fmla="*/ 564281 w 4427247"/>
              <a:gd name="connsiteY0" fmla="*/ 1741318 h 2116439"/>
              <a:gd name="connsiteX1" fmla="*/ 172251 w 4427247"/>
              <a:gd name="connsiteY1" fmla="*/ 1389045 h 2116439"/>
              <a:gd name="connsiteX2" fmla="*/ 34358 w 4427247"/>
              <a:gd name="connsiteY2" fmla="*/ 591205 h 2116439"/>
              <a:gd name="connsiteX3" fmla="*/ 789294 w 4427247"/>
              <a:gd name="connsiteY3" fmla="*/ 75788 h 2116439"/>
              <a:gd name="connsiteX4" fmla="*/ 3850086 w 4427247"/>
              <a:gd name="connsiteY4" fmla="*/ 119690 h 2116439"/>
              <a:gd name="connsiteX5" fmla="*/ 4425186 w 4427247"/>
              <a:gd name="connsiteY5" fmla="*/ 926124 h 2116439"/>
              <a:gd name="connsiteX6" fmla="*/ 3570165 w 4427247"/>
              <a:gd name="connsiteY6" fmla="*/ 1777330 h 2116439"/>
              <a:gd name="connsiteX7" fmla="*/ 1156249 w 4427247"/>
              <a:gd name="connsiteY7" fmla="*/ 1788819 h 2116439"/>
              <a:gd name="connsiteX8" fmla="*/ 1157432 w 4427247"/>
              <a:gd name="connsiteY8" fmla="*/ 2116439 h 2116439"/>
              <a:gd name="connsiteX9" fmla="*/ 564281 w 4427247"/>
              <a:gd name="connsiteY9" fmla="*/ 1741318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28763"/>
              <a:gd name="connsiteY0" fmla="*/ 1751186 h 2116439"/>
              <a:gd name="connsiteX1" fmla="*/ 175828 w 4428763"/>
              <a:gd name="connsiteY1" fmla="*/ 1389045 h 2116439"/>
              <a:gd name="connsiteX2" fmla="*/ 37935 w 4428763"/>
              <a:gd name="connsiteY2" fmla="*/ 591205 h 2116439"/>
              <a:gd name="connsiteX3" fmla="*/ 792871 w 4428763"/>
              <a:gd name="connsiteY3" fmla="*/ 75788 h 2116439"/>
              <a:gd name="connsiteX4" fmla="*/ 3853663 w 4428763"/>
              <a:gd name="connsiteY4" fmla="*/ 119690 h 2116439"/>
              <a:gd name="connsiteX5" fmla="*/ 4428763 w 4428763"/>
              <a:gd name="connsiteY5" fmla="*/ 926124 h 2116439"/>
              <a:gd name="connsiteX6" fmla="*/ 3573742 w 4428763"/>
              <a:gd name="connsiteY6" fmla="*/ 1777330 h 2116439"/>
              <a:gd name="connsiteX7" fmla="*/ 1159826 w 4428763"/>
              <a:gd name="connsiteY7" fmla="*/ 1788819 h 2116439"/>
              <a:gd name="connsiteX8" fmla="*/ 1161009 w 4428763"/>
              <a:gd name="connsiteY8" fmla="*/ 2116439 h 2116439"/>
              <a:gd name="connsiteX9" fmla="*/ 722695 w 4428763"/>
              <a:gd name="connsiteY9" fmla="*/ 1751186 h 2116439"/>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8763" h="2102473">
                <a:moveTo>
                  <a:pt x="722695" y="1737220"/>
                </a:moveTo>
                <a:cubicBezTo>
                  <a:pt x="541817" y="1663774"/>
                  <a:pt x="289955" y="1568409"/>
                  <a:pt x="175828" y="1375079"/>
                </a:cubicBezTo>
                <a:cubicBezTo>
                  <a:pt x="61701" y="1181749"/>
                  <a:pt x="-64905" y="796115"/>
                  <a:pt x="37935" y="577239"/>
                </a:cubicBezTo>
                <a:cubicBezTo>
                  <a:pt x="140775" y="358363"/>
                  <a:pt x="162043" y="140692"/>
                  <a:pt x="792871" y="61822"/>
                </a:cubicBezTo>
                <a:cubicBezTo>
                  <a:pt x="1423699" y="-17048"/>
                  <a:pt x="3216921" y="-37702"/>
                  <a:pt x="3822903" y="104021"/>
                </a:cubicBezTo>
                <a:cubicBezTo>
                  <a:pt x="4428885" y="245744"/>
                  <a:pt x="4416953" y="658639"/>
                  <a:pt x="4428763" y="912158"/>
                </a:cubicBezTo>
                <a:cubicBezTo>
                  <a:pt x="4404194" y="1365424"/>
                  <a:pt x="4118565" y="1619581"/>
                  <a:pt x="3573742" y="1763364"/>
                </a:cubicBezTo>
                <a:cubicBezTo>
                  <a:pt x="3028919" y="1907147"/>
                  <a:pt x="1313245" y="1816204"/>
                  <a:pt x="1159826" y="1774853"/>
                </a:cubicBezTo>
                <a:cubicBezTo>
                  <a:pt x="1098295" y="1880771"/>
                  <a:pt x="1112279" y="1894673"/>
                  <a:pt x="1161009" y="2102473"/>
                </a:cubicBezTo>
                <a:cubicBezTo>
                  <a:pt x="929550" y="1950845"/>
                  <a:pt x="722695" y="1737220"/>
                  <a:pt x="722695" y="1737220"/>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2B667D8-D466-DDCB-671B-589CC5B1CE74}"/>
              </a:ext>
            </a:extLst>
          </p:cNvPr>
          <p:cNvSpPr>
            <a:spLocks noGrp="1"/>
          </p:cNvSpPr>
          <p:nvPr>
            <p:ph type="ctrTitle"/>
          </p:nvPr>
        </p:nvSpPr>
        <p:spPr>
          <a:xfrm>
            <a:off x="769256" y="623429"/>
            <a:ext cx="5036457" cy="1282926"/>
          </a:xfrm>
        </p:spPr>
        <p:txBody>
          <a:bodyPr anchor="b">
            <a:normAutofit/>
          </a:bodyPr>
          <a:lstStyle/>
          <a:p>
            <a:r>
              <a:rPr lang="en-GB" sz="3600" dirty="0"/>
              <a:t>Common errors TO AVOID when completing an ethics form : Part 1</a:t>
            </a:r>
          </a:p>
        </p:txBody>
      </p:sp>
      <p:sp>
        <p:nvSpPr>
          <p:cNvPr id="3" name="Subtitle 2">
            <a:extLst>
              <a:ext uri="{FF2B5EF4-FFF2-40B4-BE49-F238E27FC236}">
                <a16:creationId xmlns:a16="http://schemas.microsoft.com/office/drawing/2014/main" id="{D7DA82B0-3359-A974-4F01-0D4C49FD675E}"/>
              </a:ext>
            </a:extLst>
          </p:cNvPr>
          <p:cNvSpPr>
            <a:spLocks noGrp="1"/>
          </p:cNvSpPr>
          <p:nvPr>
            <p:ph type="subTitle" idx="1"/>
          </p:nvPr>
        </p:nvSpPr>
        <p:spPr>
          <a:xfrm>
            <a:off x="943430" y="1942853"/>
            <a:ext cx="4296227" cy="767971"/>
          </a:xfrm>
        </p:spPr>
        <p:txBody>
          <a:bodyPr anchor="t">
            <a:normAutofit/>
          </a:bodyPr>
          <a:lstStyle/>
          <a:p>
            <a:pPr algn="ctr"/>
            <a:r>
              <a:rPr lang="en-GB" dirty="0"/>
              <a:t>Dr Beverly Cole</a:t>
            </a:r>
          </a:p>
        </p:txBody>
      </p:sp>
      <p:sp>
        <p:nvSpPr>
          <p:cNvPr id="21" name="Freeform: Shape 12">
            <a:extLst>
              <a:ext uri="{FF2B5EF4-FFF2-40B4-BE49-F238E27FC236}">
                <a16:creationId xmlns:a16="http://schemas.microsoft.com/office/drawing/2014/main" id="{9FBE8679-CB21-4876-82EA-4D4D5D4BC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97424">
            <a:off x="496549" y="410803"/>
            <a:ext cx="5522001" cy="2792916"/>
          </a:xfrm>
          <a:custGeom>
            <a:avLst/>
            <a:gdLst>
              <a:gd name="connsiteX0" fmla="*/ 891379 w 4662985"/>
              <a:gd name="connsiteY0" fmla="*/ 1591181 h 1931508"/>
              <a:gd name="connsiteX1" fmla="*/ 126235 w 4662985"/>
              <a:gd name="connsiteY1" fmla="*/ 1242280 h 1931508"/>
              <a:gd name="connsiteX2" fmla="*/ 8887 w 4662985"/>
              <a:gd name="connsiteY2" fmla="*/ 549241 h 1931508"/>
              <a:gd name="connsiteX3" fmla="*/ 481994 w 4662985"/>
              <a:gd name="connsiteY3" fmla="*/ 38891 h 1931508"/>
              <a:gd name="connsiteX4" fmla="*/ 4176837 w 4662985"/>
              <a:gd name="connsiteY4" fmla="*/ 108043 h 1931508"/>
              <a:gd name="connsiteX5" fmla="*/ 4661945 w 4662985"/>
              <a:gd name="connsiteY5" fmla="*/ 598104 h 1931508"/>
              <a:gd name="connsiteX6" fmla="*/ 4354479 w 4662985"/>
              <a:gd name="connsiteY6" fmla="*/ 1472118 h 1931508"/>
              <a:gd name="connsiteX7" fmla="*/ 1274188 w 4662985"/>
              <a:gd name="connsiteY7" fmla="*/ 1591276 h 1931508"/>
              <a:gd name="connsiteX8" fmla="*/ 896713 w 4662985"/>
              <a:gd name="connsiteY8" fmla="*/ 1931509 h 1931508"/>
              <a:gd name="connsiteX9" fmla="*/ 891379 w 4662985"/>
              <a:gd name="connsiteY9" fmla="*/ 1591181 h 1931508"/>
              <a:gd name="connsiteX0" fmla="*/ 891157 w 4662763"/>
              <a:gd name="connsiteY0" fmla="*/ 1591181 h 1931509"/>
              <a:gd name="connsiteX1" fmla="*/ 215888 w 4662763"/>
              <a:gd name="connsiteY1" fmla="*/ 1252973 h 1931509"/>
              <a:gd name="connsiteX2" fmla="*/ 8665 w 4662763"/>
              <a:gd name="connsiteY2" fmla="*/ 549241 h 1931509"/>
              <a:gd name="connsiteX3" fmla="*/ 481772 w 4662763"/>
              <a:gd name="connsiteY3" fmla="*/ 38891 h 1931509"/>
              <a:gd name="connsiteX4" fmla="*/ 4176615 w 4662763"/>
              <a:gd name="connsiteY4" fmla="*/ 108043 h 1931509"/>
              <a:gd name="connsiteX5" fmla="*/ 4661723 w 4662763"/>
              <a:gd name="connsiteY5" fmla="*/ 598104 h 1931509"/>
              <a:gd name="connsiteX6" fmla="*/ 4354257 w 4662763"/>
              <a:gd name="connsiteY6" fmla="*/ 1472118 h 1931509"/>
              <a:gd name="connsiteX7" fmla="*/ 1273966 w 4662763"/>
              <a:gd name="connsiteY7" fmla="*/ 1591276 h 1931509"/>
              <a:gd name="connsiteX8" fmla="*/ 896491 w 4662763"/>
              <a:gd name="connsiteY8" fmla="*/ 1931509 h 1931509"/>
              <a:gd name="connsiteX9" fmla="*/ 891157 w 4662763"/>
              <a:gd name="connsiteY9" fmla="*/ 1591181 h 1931509"/>
              <a:gd name="connsiteX0" fmla="*/ 893955 w 4665561"/>
              <a:gd name="connsiteY0" fmla="*/ 1591181 h 1931509"/>
              <a:gd name="connsiteX1" fmla="*/ 218686 w 4665561"/>
              <a:gd name="connsiteY1" fmla="*/ 1252973 h 1931509"/>
              <a:gd name="connsiteX2" fmla="*/ 11463 w 4665561"/>
              <a:gd name="connsiteY2" fmla="*/ 549241 h 1931509"/>
              <a:gd name="connsiteX3" fmla="*/ 484570 w 4665561"/>
              <a:gd name="connsiteY3" fmla="*/ 38891 h 1931509"/>
              <a:gd name="connsiteX4" fmla="*/ 4179413 w 4665561"/>
              <a:gd name="connsiteY4" fmla="*/ 108043 h 1931509"/>
              <a:gd name="connsiteX5" fmla="*/ 4664521 w 4665561"/>
              <a:gd name="connsiteY5" fmla="*/ 598104 h 1931509"/>
              <a:gd name="connsiteX6" fmla="*/ 4357055 w 4665561"/>
              <a:gd name="connsiteY6" fmla="*/ 1472118 h 1931509"/>
              <a:gd name="connsiteX7" fmla="*/ 1276764 w 4665561"/>
              <a:gd name="connsiteY7" fmla="*/ 1591276 h 1931509"/>
              <a:gd name="connsiteX8" fmla="*/ 899289 w 4665561"/>
              <a:gd name="connsiteY8" fmla="*/ 1931509 h 1931509"/>
              <a:gd name="connsiteX9" fmla="*/ 893955 w 4665561"/>
              <a:gd name="connsiteY9" fmla="*/ 1591181 h 1931509"/>
              <a:gd name="connsiteX0" fmla="*/ 882812 w 4654418"/>
              <a:gd name="connsiteY0" fmla="*/ 1591181 h 1931509"/>
              <a:gd name="connsiteX1" fmla="*/ 409762 w 4654418"/>
              <a:gd name="connsiteY1" fmla="*/ 1317128 h 1931509"/>
              <a:gd name="connsiteX2" fmla="*/ 320 w 4654418"/>
              <a:gd name="connsiteY2" fmla="*/ 549241 h 1931509"/>
              <a:gd name="connsiteX3" fmla="*/ 473427 w 4654418"/>
              <a:gd name="connsiteY3" fmla="*/ 38891 h 1931509"/>
              <a:gd name="connsiteX4" fmla="*/ 4168270 w 4654418"/>
              <a:gd name="connsiteY4" fmla="*/ 108043 h 1931509"/>
              <a:gd name="connsiteX5" fmla="*/ 4653378 w 4654418"/>
              <a:gd name="connsiteY5" fmla="*/ 598104 h 1931509"/>
              <a:gd name="connsiteX6" fmla="*/ 4345912 w 4654418"/>
              <a:gd name="connsiteY6" fmla="*/ 1472118 h 1931509"/>
              <a:gd name="connsiteX7" fmla="*/ 1265621 w 4654418"/>
              <a:gd name="connsiteY7" fmla="*/ 1591276 h 1931509"/>
              <a:gd name="connsiteX8" fmla="*/ 888146 w 4654418"/>
              <a:gd name="connsiteY8" fmla="*/ 1931509 h 1931509"/>
              <a:gd name="connsiteX9" fmla="*/ 882812 w 4654418"/>
              <a:gd name="connsiteY9" fmla="*/ 1591181 h 1931509"/>
              <a:gd name="connsiteX0" fmla="*/ 721472 w 4493078"/>
              <a:gd name="connsiteY0" fmla="*/ 1576074 h 1916402"/>
              <a:gd name="connsiteX1" fmla="*/ 248422 w 4493078"/>
              <a:gd name="connsiteY1" fmla="*/ 1302021 h 1916402"/>
              <a:gd name="connsiteX2" fmla="*/ 198481 w 4493078"/>
              <a:gd name="connsiteY2" fmla="*/ 544828 h 1916402"/>
              <a:gd name="connsiteX3" fmla="*/ 312087 w 4493078"/>
              <a:gd name="connsiteY3" fmla="*/ 23784 h 1916402"/>
              <a:gd name="connsiteX4" fmla="*/ 4006930 w 4493078"/>
              <a:gd name="connsiteY4" fmla="*/ 92936 h 1916402"/>
              <a:gd name="connsiteX5" fmla="*/ 4492038 w 4493078"/>
              <a:gd name="connsiteY5" fmla="*/ 582997 h 1916402"/>
              <a:gd name="connsiteX6" fmla="*/ 4184572 w 4493078"/>
              <a:gd name="connsiteY6" fmla="*/ 1457011 h 1916402"/>
              <a:gd name="connsiteX7" fmla="*/ 1104281 w 4493078"/>
              <a:gd name="connsiteY7" fmla="*/ 1576169 h 1916402"/>
              <a:gd name="connsiteX8" fmla="*/ 726806 w 4493078"/>
              <a:gd name="connsiteY8" fmla="*/ 1916402 h 1916402"/>
              <a:gd name="connsiteX9" fmla="*/ 721472 w 4493078"/>
              <a:gd name="connsiteY9" fmla="*/ 1576074 h 1916402"/>
              <a:gd name="connsiteX0" fmla="*/ 571898 w 4363378"/>
              <a:gd name="connsiteY0" fmla="*/ 1544826 h 1885154"/>
              <a:gd name="connsiteX1" fmla="*/ 98848 w 4363378"/>
              <a:gd name="connsiteY1" fmla="*/ 1270773 h 1885154"/>
              <a:gd name="connsiteX2" fmla="*/ 48907 w 4363378"/>
              <a:gd name="connsiteY2" fmla="*/ 513580 h 1885154"/>
              <a:gd name="connsiteX3" fmla="*/ 668060 w 4363378"/>
              <a:gd name="connsiteY3" fmla="*/ 56691 h 1885154"/>
              <a:gd name="connsiteX4" fmla="*/ 3857356 w 4363378"/>
              <a:gd name="connsiteY4" fmla="*/ 61688 h 1885154"/>
              <a:gd name="connsiteX5" fmla="*/ 4342464 w 4363378"/>
              <a:gd name="connsiteY5" fmla="*/ 551749 h 1885154"/>
              <a:gd name="connsiteX6" fmla="*/ 4034998 w 4363378"/>
              <a:gd name="connsiteY6" fmla="*/ 1425763 h 1885154"/>
              <a:gd name="connsiteX7" fmla="*/ 954707 w 4363378"/>
              <a:gd name="connsiteY7" fmla="*/ 1544921 h 1885154"/>
              <a:gd name="connsiteX8" fmla="*/ 577232 w 4363378"/>
              <a:gd name="connsiteY8" fmla="*/ 1885154 h 1885154"/>
              <a:gd name="connsiteX9" fmla="*/ 571898 w 4363378"/>
              <a:gd name="connsiteY9" fmla="*/ 1544826 h 1885154"/>
              <a:gd name="connsiteX0" fmla="*/ 571898 w 4363379"/>
              <a:gd name="connsiteY0" fmla="*/ 1544826 h 1885154"/>
              <a:gd name="connsiteX1" fmla="*/ 98848 w 4363379"/>
              <a:gd name="connsiteY1" fmla="*/ 1270773 h 1885154"/>
              <a:gd name="connsiteX2" fmla="*/ 48907 w 4363379"/>
              <a:gd name="connsiteY2" fmla="*/ 513580 h 1885154"/>
              <a:gd name="connsiteX3" fmla="*/ 668060 w 4363379"/>
              <a:gd name="connsiteY3" fmla="*/ 56691 h 1885154"/>
              <a:gd name="connsiteX4" fmla="*/ 3857356 w 4363379"/>
              <a:gd name="connsiteY4" fmla="*/ 61688 h 1885154"/>
              <a:gd name="connsiteX5" fmla="*/ 4342464 w 4363379"/>
              <a:gd name="connsiteY5" fmla="*/ 551749 h 1885154"/>
              <a:gd name="connsiteX6" fmla="*/ 4034998 w 4363379"/>
              <a:gd name="connsiteY6" fmla="*/ 1425763 h 1885154"/>
              <a:gd name="connsiteX7" fmla="*/ 954707 w 4363379"/>
              <a:gd name="connsiteY7" fmla="*/ 1544921 h 1885154"/>
              <a:gd name="connsiteX8" fmla="*/ 577232 w 4363379"/>
              <a:gd name="connsiteY8" fmla="*/ 1885154 h 1885154"/>
              <a:gd name="connsiteX9" fmla="*/ 571898 w 4363379"/>
              <a:gd name="connsiteY9" fmla="*/ 1544826 h 1885154"/>
              <a:gd name="connsiteX0" fmla="*/ 577456 w 4368937"/>
              <a:gd name="connsiteY0" fmla="*/ 1544826 h 1885154"/>
              <a:gd name="connsiteX1" fmla="*/ 104406 w 4368937"/>
              <a:gd name="connsiteY1" fmla="*/ 1270773 h 1885154"/>
              <a:gd name="connsiteX2" fmla="*/ 54465 w 4368937"/>
              <a:gd name="connsiteY2" fmla="*/ 513580 h 1885154"/>
              <a:gd name="connsiteX3" fmla="*/ 673618 w 4368937"/>
              <a:gd name="connsiteY3" fmla="*/ 56691 h 1885154"/>
              <a:gd name="connsiteX4" fmla="*/ 3862914 w 4368937"/>
              <a:gd name="connsiteY4" fmla="*/ 61688 h 1885154"/>
              <a:gd name="connsiteX5" fmla="*/ 4348022 w 4368937"/>
              <a:gd name="connsiteY5" fmla="*/ 551749 h 1885154"/>
              <a:gd name="connsiteX6" fmla="*/ 4040556 w 4368937"/>
              <a:gd name="connsiteY6" fmla="*/ 1425763 h 1885154"/>
              <a:gd name="connsiteX7" fmla="*/ 960265 w 4368937"/>
              <a:gd name="connsiteY7" fmla="*/ 1544921 h 1885154"/>
              <a:gd name="connsiteX8" fmla="*/ 582790 w 4368937"/>
              <a:gd name="connsiteY8" fmla="*/ 1885154 h 1885154"/>
              <a:gd name="connsiteX9" fmla="*/ 577456 w 4368937"/>
              <a:gd name="connsiteY9" fmla="*/ 1544826 h 1885154"/>
              <a:gd name="connsiteX0" fmla="*/ 558214 w 4349695"/>
              <a:gd name="connsiteY0" fmla="*/ 1544826 h 1885154"/>
              <a:gd name="connsiteX1" fmla="*/ 141335 w 4349695"/>
              <a:gd name="connsiteY1" fmla="*/ 1249388 h 1885154"/>
              <a:gd name="connsiteX2" fmla="*/ 35223 w 4349695"/>
              <a:gd name="connsiteY2" fmla="*/ 513580 h 1885154"/>
              <a:gd name="connsiteX3" fmla="*/ 654376 w 4349695"/>
              <a:gd name="connsiteY3" fmla="*/ 56691 h 1885154"/>
              <a:gd name="connsiteX4" fmla="*/ 3843672 w 4349695"/>
              <a:gd name="connsiteY4" fmla="*/ 61688 h 1885154"/>
              <a:gd name="connsiteX5" fmla="*/ 4328780 w 4349695"/>
              <a:gd name="connsiteY5" fmla="*/ 551749 h 1885154"/>
              <a:gd name="connsiteX6" fmla="*/ 4021314 w 4349695"/>
              <a:gd name="connsiteY6" fmla="*/ 1425763 h 1885154"/>
              <a:gd name="connsiteX7" fmla="*/ 941023 w 4349695"/>
              <a:gd name="connsiteY7" fmla="*/ 1544921 h 1885154"/>
              <a:gd name="connsiteX8" fmla="*/ 563548 w 4349695"/>
              <a:gd name="connsiteY8" fmla="*/ 1885154 h 1885154"/>
              <a:gd name="connsiteX9" fmla="*/ 558214 w 4349695"/>
              <a:gd name="connsiteY9" fmla="*/ 1544826 h 1885154"/>
              <a:gd name="connsiteX0" fmla="*/ 533956 w 4325437"/>
              <a:gd name="connsiteY0" fmla="*/ 1544826 h 1885154"/>
              <a:gd name="connsiteX1" fmla="*/ 117077 w 4325437"/>
              <a:gd name="connsiteY1" fmla="*/ 1249388 h 1885154"/>
              <a:gd name="connsiteX2" fmla="*/ 10965 w 4325437"/>
              <a:gd name="connsiteY2" fmla="*/ 513580 h 1885154"/>
              <a:gd name="connsiteX3" fmla="*/ 630118 w 4325437"/>
              <a:gd name="connsiteY3" fmla="*/ 56691 h 1885154"/>
              <a:gd name="connsiteX4" fmla="*/ 3819414 w 4325437"/>
              <a:gd name="connsiteY4" fmla="*/ 61688 h 1885154"/>
              <a:gd name="connsiteX5" fmla="*/ 4304522 w 4325437"/>
              <a:gd name="connsiteY5" fmla="*/ 551749 h 1885154"/>
              <a:gd name="connsiteX6" fmla="*/ 3997056 w 4325437"/>
              <a:gd name="connsiteY6" fmla="*/ 1425763 h 1885154"/>
              <a:gd name="connsiteX7" fmla="*/ 916765 w 4325437"/>
              <a:gd name="connsiteY7" fmla="*/ 1544921 h 1885154"/>
              <a:gd name="connsiteX8" fmla="*/ 539290 w 4325437"/>
              <a:gd name="connsiteY8" fmla="*/ 1885154 h 1885154"/>
              <a:gd name="connsiteX9" fmla="*/ 533956 w 4325437"/>
              <a:gd name="connsiteY9" fmla="*/ 1544826 h 1885154"/>
              <a:gd name="connsiteX0" fmla="*/ 541936 w 4333417"/>
              <a:gd name="connsiteY0" fmla="*/ 1542160 h 1882488"/>
              <a:gd name="connsiteX1" fmla="*/ 125057 w 4333417"/>
              <a:gd name="connsiteY1" fmla="*/ 1246722 h 1882488"/>
              <a:gd name="connsiteX2" fmla="*/ 7711 w 4333417"/>
              <a:gd name="connsiteY2" fmla="*/ 468144 h 1882488"/>
              <a:gd name="connsiteX3" fmla="*/ 638098 w 4333417"/>
              <a:gd name="connsiteY3" fmla="*/ 54025 h 1882488"/>
              <a:gd name="connsiteX4" fmla="*/ 3827394 w 4333417"/>
              <a:gd name="connsiteY4" fmla="*/ 59022 h 1882488"/>
              <a:gd name="connsiteX5" fmla="*/ 4312502 w 4333417"/>
              <a:gd name="connsiteY5" fmla="*/ 549083 h 1882488"/>
              <a:gd name="connsiteX6" fmla="*/ 4005036 w 4333417"/>
              <a:gd name="connsiteY6" fmla="*/ 1423097 h 1882488"/>
              <a:gd name="connsiteX7" fmla="*/ 924745 w 4333417"/>
              <a:gd name="connsiteY7" fmla="*/ 1542255 h 1882488"/>
              <a:gd name="connsiteX8" fmla="*/ 547270 w 4333417"/>
              <a:gd name="connsiteY8" fmla="*/ 1882488 h 1882488"/>
              <a:gd name="connsiteX9" fmla="*/ 541936 w 4333417"/>
              <a:gd name="connsiteY9" fmla="*/ 1542160 h 1882488"/>
              <a:gd name="connsiteX0" fmla="*/ 541936 w 4388134"/>
              <a:gd name="connsiteY0" fmla="*/ 1552672 h 1893000"/>
              <a:gd name="connsiteX1" fmla="*/ 125057 w 4388134"/>
              <a:gd name="connsiteY1" fmla="*/ 1257234 h 1893000"/>
              <a:gd name="connsiteX2" fmla="*/ 7711 w 4388134"/>
              <a:gd name="connsiteY2" fmla="*/ 478656 h 1893000"/>
              <a:gd name="connsiteX3" fmla="*/ 638098 w 4388134"/>
              <a:gd name="connsiteY3" fmla="*/ 64537 h 1893000"/>
              <a:gd name="connsiteX4" fmla="*/ 3827394 w 4388134"/>
              <a:gd name="connsiteY4" fmla="*/ 69534 h 1893000"/>
              <a:gd name="connsiteX5" fmla="*/ 4357440 w 4388134"/>
              <a:gd name="connsiteY5" fmla="*/ 719981 h 1893000"/>
              <a:gd name="connsiteX6" fmla="*/ 4005036 w 4388134"/>
              <a:gd name="connsiteY6" fmla="*/ 1433609 h 1893000"/>
              <a:gd name="connsiteX7" fmla="*/ 924745 w 4388134"/>
              <a:gd name="connsiteY7" fmla="*/ 1552767 h 1893000"/>
              <a:gd name="connsiteX8" fmla="*/ 547270 w 4388134"/>
              <a:gd name="connsiteY8" fmla="*/ 1893000 h 1893000"/>
              <a:gd name="connsiteX9" fmla="*/ 541936 w 4388134"/>
              <a:gd name="connsiteY9" fmla="*/ 1552672 h 1893000"/>
              <a:gd name="connsiteX0" fmla="*/ 541936 w 4371319"/>
              <a:gd name="connsiteY0" fmla="*/ 1552672 h 1893000"/>
              <a:gd name="connsiteX1" fmla="*/ 125057 w 4371319"/>
              <a:gd name="connsiteY1" fmla="*/ 1257234 h 1893000"/>
              <a:gd name="connsiteX2" fmla="*/ 7711 w 4371319"/>
              <a:gd name="connsiteY2" fmla="*/ 478656 h 1893000"/>
              <a:gd name="connsiteX3" fmla="*/ 638098 w 4371319"/>
              <a:gd name="connsiteY3" fmla="*/ 64537 h 1893000"/>
              <a:gd name="connsiteX4" fmla="*/ 3827394 w 4371319"/>
              <a:gd name="connsiteY4" fmla="*/ 69534 h 1893000"/>
              <a:gd name="connsiteX5" fmla="*/ 4357440 w 4371319"/>
              <a:gd name="connsiteY5" fmla="*/ 719981 h 1893000"/>
              <a:gd name="connsiteX6" fmla="*/ 4005036 w 4371319"/>
              <a:gd name="connsiteY6" fmla="*/ 1433609 h 1893000"/>
              <a:gd name="connsiteX7" fmla="*/ 924745 w 4371319"/>
              <a:gd name="connsiteY7" fmla="*/ 1552767 h 1893000"/>
              <a:gd name="connsiteX8" fmla="*/ 547270 w 4371319"/>
              <a:gd name="connsiteY8" fmla="*/ 1893000 h 1893000"/>
              <a:gd name="connsiteX9" fmla="*/ 541936 w 4371319"/>
              <a:gd name="connsiteY9" fmla="*/ 1552672 h 1893000"/>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5036 w 4371319"/>
              <a:gd name="connsiteY6" fmla="*/ 1433609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3373 w 4371319"/>
              <a:gd name="connsiteY6" fmla="*/ 1412283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2709"/>
              <a:gd name="connsiteY0" fmla="*/ 1574600 h 1882850"/>
              <a:gd name="connsiteX1" fmla="*/ 125057 w 4372709"/>
              <a:gd name="connsiteY1" fmla="*/ 1279162 h 1882850"/>
              <a:gd name="connsiteX2" fmla="*/ 7711 w 4372709"/>
              <a:gd name="connsiteY2" fmla="*/ 500584 h 1882850"/>
              <a:gd name="connsiteX3" fmla="*/ 638098 w 4372709"/>
              <a:gd name="connsiteY3" fmla="*/ 86465 h 1882850"/>
              <a:gd name="connsiteX4" fmla="*/ 3836101 w 4372709"/>
              <a:gd name="connsiteY4" fmla="*/ 58680 h 1882850"/>
              <a:gd name="connsiteX5" fmla="*/ 4357440 w 4372709"/>
              <a:gd name="connsiteY5" fmla="*/ 741909 h 1882850"/>
              <a:gd name="connsiteX6" fmla="*/ 4003373 w 4372709"/>
              <a:gd name="connsiteY6" fmla="*/ 1434211 h 1882850"/>
              <a:gd name="connsiteX7" fmla="*/ 924745 w 4372709"/>
              <a:gd name="connsiteY7" fmla="*/ 1574695 h 1882850"/>
              <a:gd name="connsiteX8" fmla="*/ 513567 w 4372709"/>
              <a:gd name="connsiteY8" fmla="*/ 1882850 h 1882850"/>
              <a:gd name="connsiteX9" fmla="*/ 541936 w 4372709"/>
              <a:gd name="connsiteY9" fmla="*/ 1574600 h 1882850"/>
              <a:gd name="connsiteX0" fmla="*/ 596079 w 4426852"/>
              <a:gd name="connsiteY0" fmla="*/ 1574294 h 1882544"/>
              <a:gd name="connsiteX1" fmla="*/ 179200 w 4426852"/>
              <a:gd name="connsiteY1" fmla="*/ 1278856 h 1882544"/>
              <a:gd name="connsiteX2" fmla="*/ 5005 w 4426852"/>
              <a:gd name="connsiteY2" fmla="*/ 493573 h 1882544"/>
              <a:gd name="connsiteX3" fmla="*/ 692241 w 4426852"/>
              <a:gd name="connsiteY3" fmla="*/ 86159 h 1882544"/>
              <a:gd name="connsiteX4" fmla="*/ 3890244 w 4426852"/>
              <a:gd name="connsiteY4" fmla="*/ 58374 h 1882544"/>
              <a:gd name="connsiteX5" fmla="*/ 4411583 w 4426852"/>
              <a:gd name="connsiteY5" fmla="*/ 741603 h 1882544"/>
              <a:gd name="connsiteX6" fmla="*/ 4057516 w 4426852"/>
              <a:gd name="connsiteY6" fmla="*/ 1433905 h 1882544"/>
              <a:gd name="connsiteX7" fmla="*/ 978888 w 4426852"/>
              <a:gd name="connsiteY7" fmla="*/ 1574389 h 1882544"/>
              <a:gd name="connsiteX8" fmla="*/ 567710 w 4426852"/>
              <a:gd name="connsiteY8" fmla="*/ 1882544 h 1882544"/>
              <a:gd name="connsiteX9" fmla="*/ 596079 w 4426852"/>
              <a:gd name="connsiteY9" fmla="*/ 1574294 h 1882544"/>
              <a:gd name="connsiteX0" fmla="*/ 614119 w 4445340"/>
              <a:gd name="connsiteY0" fmla="*/ 1619631 h 1927881"/>
              <a:gd name="connsiteX1" fmla="*/ 197240 w 4445340"/>
              <a:gd name="connsiteY1" fmla="*/ 1324193 h 1927881"/>
              <a:gd name="connsiteX2" fmla="*/ 23045 w 4445340"/>
              <a:gd name="connsiteY2" fmla="*/ 538910 h 1927881"/>
              <a:gd name="connsiteX3" fmla="*/ 692421 w 4445340"/>
              <a:gd name="connsiteY3" fmla="*/ 46983 h 1927881"/>
              <a:gd name="connsiteX4" fmla="*/ 3908284 w 4445340"/>
              <a:gd name="connsiteY4" fmla="*/ 103711 h 1927881"/>
              <a:gd name="connsiteX5" fmla="*/ 4429623 w 4445340"/>
              <a:gd name="connsiteY5" fmla="*/ 786940 h 1927881"/>
              <a:gd name="connsiteX6" fmla="*/ 4075556 w 4445340"/>
              <a:gd name="connsiteY6" fmla="*/ 1479242 h 1927881"/>
              <a:gd name="connsiteX7" fmla="*/ 996928 w 4445340"/>
              <a:gd name="connsiteY7" fmla="*/ 1619726 h 1927881"/>
              <a:gd name="connsiteX8" fmla="*/ 585750 w 4445340"/>
              <a:gd name="connsiteY8" fmla="*/ 1927881 h 1927881"/>
              <a:gd name="connsiteX9" fmla="*/ 614119 w 4445340"/>
              <a:gd name="connsiteY9" fmla="*/ 1619631 h 1927881"/>
              <a:gd name="connsiteX0" fmla="*/ 595113 w 4426334"/>
              <a:gd name="connsiteY0" fmla="*/ 1619631 h 1927881"/>
              <a:gd name="connsiteX1" fmla="*/ 178234 w 4426334"/>
              <a:gd name="connsiteY1" fmla="*/ 1324193 h 1927881"/>
              <a:gd name="connsiteX2" fmla="*/ 4039 w 4426334"/>
              <a:gd name="connsiteY2" fmla="*/ 538910 h 1927881"/>
              <a:gd name="connsiteX3" fmla="*/ 673415 w 4426334"/>
              <a:gd name="connsiteY3" fmla="*/ 46983 h 1927881"/>
              <a:gd name="connsiteX4" fmla="*/ 3889278 w 4426334"/>
              <a:gd name="connsiteY4" fmla="*/ 103711 h 1927881"/>
              <a:gd name="connsiteX5" fmla="*/ 4410617 w 4426334"/>
              <a:gd name="connsiteY5" fmla="*/ 786940 h 1927881"/>
              <a:gd name="connsiteX6" fmla="*/ 4056550 w 4426334"/>
              <a:gd name="connsiteY6" fmla="*/ 1479242 h 1927881"/>
              <a:gd name="connsiteX7" fmla="*/ 977922 w 4426334"/>
              <a:gd name="connsiteY7" fmla="*/ 1619726 h 1927881"/>
              <a:gd name="connsiteX8" fmla="*/ 566744 w 4426334"/>
              <a:gd name="connsiteY8" fmla="*/ 1927881 h 1927881"/>
              <a:gd name="connsiteX9" fmla="*/ 595113 w 4426334"/>
              <a:gd name="connsiteY9" fmla="*/ 1619631 h 1927881"/>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38498 h 1946748"/>
              <a:gd name="connsiteX1" fmla="*/ 162953 w 4410649"/>
              <a:gd name="connsiteY1" fmla="*/ 1343060 h 1946748"/>
              <a:gd name="connsiteX2" fmla="*/ 4508 w 4410649"/>
              <a:gd name="connsiteY2" fmla="*/ 470888 h 1946748"/>
              <a:gd name="connsiteX3" fmla="*/ 658134 w 4410649"/>
              <a:gd name="connsiteY3" fmla="*/ 65850 h 1946748"/>
              <a:gd name="connsiteX4" fmla="*/ 3871596 w 4410649"/>
              <a:gd name="connsiteY4" fmla="*/ 92219 h 1946748"/>
              <a:gd name="connsiteX5" fmla="*/ 4395336 w 4410649"/>
              <a:gd name="connsiteY5" fmla="*/ 805807 h 1946748"/>
              <a:gd name="connsiteX6" fmla="*/ 4041269 w 4410649"/>
              <a:gd name="connsiteY6" fmla="*/ 1498109 h 1946748"/>
              <a:gd name="connsiteX7" fmla="*/ 962641 w 4410649"/>
              <a:gd name="connsiteY7" fmla="*/ 1638593 h 1946748"/>
              <a:gd name="connsiteX8" fmla="*/ 551463 w 4410649"/>
              <a:gd name="connsiteY8" fmla="*/ 1946748 h 1946748"/>
              <a:gd name="connsiteX9" fmla="*/ 579832 w 4410649"/>
              <a:gd name="connsiteY9" fmla="*/ 1638498 h 194674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28152"/>
              <a:gd name="connsiteY0" fmla="*/ 1638498 h 1966993"/>
              <a:gd name="connsiteX1" fmla="*/ 162953 w 4428152"/>
              <a:gd name="connsiteY1" fmla="*/ 1343060 h 1966993"/>
              <a:gd name="connsiteX2" fmla="*/ 4508 w 4428152"/>
              <a:gd name="connsiteY2" fmla="*/ 470888 h 1966993"/>
              <a:gd name="connsiteX3" fmla="*/ 658134 w 4428152"/>
              <a:gd name="connsiteY3" fmla="*/ 65850 h 1966993"/>
              <a:gd name="connsiteX4" fmla="*/ 3871596 w 4428152"/>
              <a:gd name="connsiteY4" fmla="*/ 92219 h 1966993"/>
              <a:gd name="connsiteX5" fmla="*/ 4395336 w 4428152"/>
              <a:gd name="connsiteY5" fmla="*/ 805807 h 1966993"/>
              <a:gd name="connsiteX6" fmla="*/ 4041269 w 4428152"/>
              <a:gd name="connsiteY6" fmla="*/ 1498109 h 1966993"/>
              <a:gd name="connsiteX7" fmla="*/ 911570 w 4428152"/>
              <a:gd name="connsiteY7" fmla="*/ 1642154 h 1966993"/>
              <a:gd name="connsiteX8" fmla="*/ 853844 w 4428152"/>
              <a:gd name="connsiteY8" fmla="*/ 1966993 h 1966993"/>
              <a:gd name="connsiteX9" fmla="*/ 579832 w 4428152"/>
              <a:gd name="connsiteY9" fmla="*/ 1638498 h 1966993"/>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03897"/>
              <a:gd name="connsiteY0" fmla="*/ 1638498 h 1962415"/>
              <a:gd name="connsiteX1" fmla="*/ 162953 w 4403897"/>
              <a:gd name="connsiteY1" fmla="*/ 1343060 h 1962415"/>
              <a:gd name="connsiteX2" fmla="*/ 4508 w 4403897"/>
              <a:gd name="connsiteY2" fmla="*/ 470888 h 1962415"/>
              <a:gd name="connsiteX3" fmla="*/ 658134 w 4403897"/>
              <a:gd name="connsiteY3" fmla="*/ 65850 h 1962415"/>
              <a:gd name="connsiteX4" fmla="*/ 3871596 w 4403897"/>
              <a:gd name="connsiteY4" fmla="*/ 92219 h 1962415"/>
              <a:gd name="connsiteX5" fmla="*/ 4395336 w 4403897"/>
              <a:gd name="connsiteY5" fmla="*/ 805807 h 1962415"/>
              <a:gd name="connsiteX6" fmla="*/ 4041269 w 4403897"/>
              <a:gd name="connsiteY6" fmla="*/ 1498109 h 1962415"/>
              <a:gd name="connsiteX7" fmla="*/ 911570 w 4403897"/>
              <a:gd name="connsiteY7" fmla="*/ 1642154 h 1962415"/>
              <a:gd name="connsiteX8" fmla="*/ 919506 w 4403897"/>
              <a:gd name="connsiteY8" fmla="*/ 1962415 h 1962415"/>
              <a:gd name="connsiteX9" fmla="*/ 579832 w 4403897"/>
              <a:gd name="connsiteY9" fmla="*/ 1638498 h 1962415"/>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4041269 w 4403170"/>
              <a:gd name="connsiteY6" fmla="*/ 1529947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7252 w 4403170"/>
              <a:gd name="connsiteY6" fmla="*/ 1555855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4291 w 4403170"/>
              <a:gd name="connsiteY6" fmla="*/ 1611163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34162 w 4402901"/>
              <a:gd name="connsiteY0" fmla="*/ 1652839 h 1994253"/>
              <a:gd name="connsiteX1" fmla="*/ 162684 w 4402901"/>
              <a:gd name="connsiteY1" fmla="*/ 1374898 h 1994253"/>
              <a:gd name="connsiteX2" fmla="*/ 4239 w 4402901"/>
              <a:gd name="connsiteY2" fmla="*/ 502726 h 1994253"/>
              <a:gd name="connsiteX3" fmla="*/ 657865 w 4402901"/>
              <a:gd name="connsiteY3" fmla="*/ 97688 h 1994253"/>
              <a:gd name="connsiteX4" fmla="*/ 3866451 w 4402901"/>
              <a:gd name="connsiteY4" fmla="*/ 62409 h 1994253"/>
              <a:gd name="connsiteX5" fmla="*/ 4395067 w 4402901"/>
              <a:gd name="connsiteY5" fmla="*/ 837645 h 1994253"/>
              <a:gd name="connsiteX6" fmla="*/ 3860519 w 4402901"/>
              <a:gd name="connsiteY6" fmla="*/ 1659621 h 1994253"/>
              <a:gd name="connsiteX7" fmla="*/ 911301 w 4402901"/>
              <a:gd name="connsiteY7" fmla="*/ 1673992 h 1994253"/>
              <a:gd name="connsiteX8" fmla="*/ 919237 w 4402901"/>
              <a:gd name="connsiteY8" fmla="*/ 1994253 h 1994253"/>
              <a:gd name="connsiteX9" fmla="*/ 534162 w 4402901"/>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4095 h 1995509"/>
              <a:gd name="connsiteX1" fmla="*/ 167956 w 4425474"/>
              <a:gd name="connsiteY1" fmla="*/ 1342922 h 1995509"/>
              <a:gd name="connsiteX2" fmla="*/ 26812 w 4425474"/>
              <a:gd name="connsiteY2" fmla="*/ 503982 h 1995509"/>
              <a:gd name="connsiteX3" fmla="*/ 680438 w 4425474"/>
              <a:gd name="connsiteY3" fmla="*/ 98944 h 1995509"/>
              <a:gd name="connsiteX4" fmla="*/ 3889024 w 4425474"/>
              <a:gd name="connsiteY4" fmla="*/ 63665 h 1995509"/>
              <a:gd name="connsiteX5" fmla="*/ 4417640 w 4425474"/>
              <a:gd name="connsiteY5" fmla="*/ 838901 h 1995509"/>
              <a:gd name="connsiteX6" fmla="*/ 3883092 w 4425474"/>
              <a:gd name="connsiteY6" fmla="*/ 1660877 h 1995509"/>
              <a:gd name="connsiteX7" fmla="*/ 933874 w 4425474"/>
              <a:gd name="connsiteY7" fmla="*/ 1675248 h 1995509"/>
              <a:gd name="connsiteX8" fmla="*/ 941810 w 4425474"/>
              <a:gd name="connsiteY8" fmla="*/ 1995509 h 1995509"/>
              <a:gd name="connsiteX9" fmla="*/ 556735 w 4425474"/>
              <a:gd name="connsiteY9" fmla="*/ 1654095 h 1995509"/>
              <a:gd name="connsiteX0" fmla="*/ 556735 w 4425474"/>
              <a:gd name="connsiteY0" fmla="*/ 1655129 h 1996543"/>
              <a:gd name="connsiteX1" fmla="*/ 167956 w 4425474"/>
              <a:gd name="connsiteY1" fmla="*/ 1343956 h 1996543"/>
              <a:gd name="connsiteX2" fmla="*/ 26812 w 4425474"/>
              <a:gd name="connsiteY2" fmla="*/ 505016 h 1996543"/>
              <a:gd name="connsiteX3" fmla="*/ 680438 w 4425474"/>
              <a:gd name="connsiteY3" fmla="*/ 99978 h 1996543"/>
              <a:gd name="connsiteX4" fmla="*/ 3889024 w 4425474"/>
              <a:gd name="connsiteY4" fmla="*/ 64699 h 1996543"/>
              <a:gd name="connsiteX5" fmla="*/ 4417640 w 4425474"/>
              <a:gd name="connsiteY5" fmla="*/ 839935 h 1996543"/>
              <a:gd name="connsiteX6" fmla="*/ 3883092 w 4425474"/>
              <a:gd name="connsiteY6" fmla="*/ 1661911 h 1996543"/>
              <a:gd name="connsiteX7" fmla="*/ 933874 w 4425474"/>
              <a:gd name="connsiteY7" fmla="*/ 1676282 h 1996543"/>
              <a:gd name="connsiteX8" fmla="*/ 941810 w 4425474"/>
              <a:gd name="connsiteY8" fmla="*/ 1996543 h 1996543"/>
              <a:gd name="connsiteX9" fmla="*/ 556735 w 4425474"/>
              <a:gd name="connsiteY9" fmla="*/ 1655129 h 1996543"/>
              <a:gd name="connsiteX0" fmla="*/ 550979 w 4421752"/>
              <a:gd name="connsiteY0" fmla="*/ 1650230 h 1991644"/>
              <a:gd name="connsiteX1" fmla="*/ 162200 w 4421752"/>
              <a:gd name="connsiteY1" fmla="*/ 1339057 h 1991644"/>
              <a:gd name="connsiteX2" fmla="*/ 21056 w 4421752"/>
              <a:gd name="connsiteY2" fmla="*/ 500117 h 1991644"/>
              <a:gd name="connsiteX3" fmla="*/ 587675 w 4421752"/>
              <a:gd name="connsiteY3" fmla="*/ 108032 h 1991644"/>
              <a:gd name="connsiteX4" fmla="*/ 3883268 w 4421752"/>
              <a:gd name="connsiteY4" fmla="*/ 59800 h 1991644"/>
              <a:gd name="connsiteX5" fmla="*/ 4411884 w 4421752"/>
              <a:gd name="connsiteY5" fmla="*/ 835036 h 1991644"/>
              <a:gd name="connsiteX6" fmla="*/ 3877336 w 4421752"/>
              <a:gd name="connsiteY6" fmla="*/ 1657012 h 1991644"/>
              <a:gd name="connsiteX7" fmla="*/ 928118 w 4421752"/>
              <a:gd name="connsiteY7" fmla="*/ 1671383 h 1991644"/>
              <a:gd name="connsiteX8" fmla="*/ 936054 w 4421752"/>
              <a:gd name="connsiteY8" fmla="*/ 1991644 h 1991644"/>
              <a:gd name="connsiteX9" fmla="*/ 550979 w 4421752"/>
              <a:gd name="connsiteY9" fmla="*/ 1650230 h 1991644"/>
              <a:gd name="connsiteX0" fmla="*/ 550979 w 4423181"/>
              <a:gd name="connsiteY0" fmla="*/ 1701894 h 2043308"/>
              <a:gd name="connsiteX1" fmla="*/ 162200 w 4423181"/>
              <a:gd name="connsiteY1" fmla="*/ 1390721 h 2043308"/>
              <a:gd name="connsiteX2" fmla="*/ 21056 w 4423181"/>
              <a:gd name="connsiteY2" fmla="*/ 551781 h 2043308"/>
              <a:gd name="connsiteX3" fmla="*/ 587675 w 4423181"/>
              <a:gd name="connsiteY3" fmla="*/ 159696 h 2043308"/>
              <a:gd name="connsiteX4" fmla="*/ 3883268 w 4423181"/>
              <a:gd name="connsiteY4" fmla="*/ 111464 h 2043308"/>
              <a:gd name="connsiteX5" fmla="*/ 4411884 w 4423181"/>
              <a:gd name="connsiteY5" fmla="*/ 886700 h 2043308"/>
              <a:gd name="connsiteX6" fmla="*/ 3877336 w 4423181"/>
              <a:gd name="connsiteY6" fmla="*/ 1708676 h 2043308"/>
              <a:gd name="connsiteX7" fmla="*/ 928118 w 4423181"/>
              <a:gd name="connsiteY7" fmla="*/ 1723047 h 2043308"/>
              <a:gd name="connsiteX8" fmla="*/ 936054 w 4423181"/>
              <a:gd name="connsiteY8" fmla="*/ 2043308 h 2043308"/>
              <a:gd name="connsiteX9" fmla="*/ 550979 w 4423181"/>
              <a:gd name="connsiteY9" fmla="*/ 1701894 h 2043308"/>
              <a:gd name="connsiteX0" fmla="*/ 550979 w 4416703"/>
              <a:gd name="connsiteY0" fmla="*/ 1724338 h 2065752"/>
              <a:gd name="connsiteX1" fmla="*/ 162200 w 4416703"/>
              <a:gd name="connsiteY1" fmla="*/ 1413165 h 2065752"/>
              <a:gd name="connsiteX2" fmla="*/ 21056 w 4416703"/>
              <a:gd name="connsiteY2" fmla="*/ 574225 h 2065752"/>
              <a:gd name="connsiteX3" fmla="*/ 587675 w 4416703"/>
              <a:gd name="connsiteY3" fmla="*/ 182140 h 2065752"/>
              <a:gd name="connsiteX4" fmla="*/ 3836784 w 4416703"/>
              <a:gd name="connsiteY4" fmla="*/ 102710 h 2065752"/>
              <a:gd name="connsiteX5" fmla="*/ 4411884 w 4416703"/>
              <a:gd name="connsiteY5" fmla="*/ 909144 h 2065752"/>
              <a:gd name="connsiteX6" fmla="*/ 3877336 w 4416703"/>
              <a:gd name="connsiteY6" fmla="*/ 1731120 h 2065752"/>
              <a:gd name="connsiteX7" fmla="*/ 928118 w 4416703"/>
              <a:gd name="connsiteY7" fmla="*/ 1745491 h 2065752"/>
              <a:gd name="connsiteX8" fmla="*/ 936054 w 4416703"/>
              <a:gd name="connsiteY8" fmla="*/ 2065752 h 2065752"/>
              <a:gd name="connsiteX9" fmla="*/ 550979 w 4416703"/>
              <a:gd name="connsiteY9" fmla="*/ 1724338 h 2065752"/>
              <a:gd name="connsiteX0" fmla="*/ 560106 w 4423497"/>
              <a:gd name="connsiteY0" fmla="*/ 1682522 h 2023936"/>
              <a:gd name="connsiteX1" fmla="*/ 171327 w 4423497"/>
              <a:gd name="connsiteY1" fmla="*/ 1371349 h 2023936"/>
              <a:gd name="connsiteX2" fmla="*/ 30183 w 4423497"/>
              <a:gd name="connsiteY2" fmla="*/ 532409 h 2023936"/>
              <a:gd name="connsiteX3" fmla="*/ 733796 w 4423497"/>
              <a:gd name="connsiteY3" fmla="*/ 110109 h 2023936"/>
              <a:gd name="connsiteX4" fmla="*/ 3845911 w 4423497"/>
              <a:gd name="connsiteY4" fmla="*/ 60894 h 2023936"/>
              <a:gd name="connsiteX5" fmla="*/ 4421011 w 4423497"/>
              <a:gd name="connsiteY5" fmla="*/ 867328 h 2023936"/>
              <a:gd name="connsiteX6" fmla="*/ 3886463 w 4423497"/>
              <a:gd name="connsiteY6" fmla="*/ 1689304 h 2023936"/>
              <a:gd name="connsiteX7" fmla="*/ 937245 w 4423497"/>
              <a:gd name="connsiteY7" fmla="*/ 1703675 h 2023936"/>
              <a:gd name="connsiteX8" fmla="*/ 945181 w 4423497"/>
              <a:gd name="connsiteY8" fmla="*/ 2023936 h 2023936"/>
              <a:gd name="connsiteX9" fmla="*/ 560106 w 4423497"/>
              <a:gd name="connsiteY9" fmla="*/ 1682522 h 2023936"/>
              <a:gd name="connsiteX0" fmla="*/ 563605 w 4426572"/>
              <a:gd name="connsiteY0" fmla="*/ 1726456 h 2067870"/>
              <a:gd name="connsiteX1" fmla="*/ 174826 w 4426572"/>
              <a:gd name="connsiteY1" fmla="*/ 1415283 h 2067870"/>
              <a:gd name="connsiteX2" fmla="*/ 33682 w 4426572"/>
              <a:gd name="connsiteY2" fmla="*/ 576343 h 2067870"/>
              <a:gd name="connsiteX3" fmla="*/ 788618 w 4426572"/>
              <a:gd name="connsiteY3" fmla="*/ 60926 h 2067870"/>
              <a:gd name="connsiteX4" fmla="*/ 3849410 w 4426572"/>
              <a:gd name="connsiteY4" fmla="*/ 104828 h 2067870"/>
              <a:gd name="connsiteX5" fmla="*/ 4424510 w 4426572"/>
              <a:gd name="connsiteY5" fmla="*/ 911262 h 2067870"/>
              <a:gd name="connsiteX6" fmla="*/ 3889962 w 4426572"/>
              <a:gd name="connsiteY6" fmla="*/ 1733238 h 2067870"/>
              <a:gd name="connsiteX7" fmla="*/ 940744 w 4426572"/>
              <a:gd name="connsiteY7" fmla="*/ 1747609 h 2067870"/>
              <a:gd name="connsiteX8" fmla="*/ 948680 w 4426572"/>
              <a:gd name="connsiteY8" fmla="*/ 2067870 h 2067870"/>
              <a:gd name="connsiteX9" fmla="*/ 563605 w 4426572"/>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4281 w 4427247"/>
              <a:gd name="connsiteY0" fmla="*/ 1726456 h 2067870"/>
              <a:gd name="connsiteX1" fmla="*/ 172251 w 4427247"/>
              <a:gd name="connsiteY1" fmla="*/ 1374183 h 2067870"/>
              <a:gd name="connsiteX2" fmla="*/ 34358 w 4427247"/>
              <a:gd name="connsiteY2" fmla="*/ 576343 h 2067870"/>
              <a:gd name="connsiteX3" fmla="*/ 789294 w 4427247"/>
              <a:gd name="connsiteY3" fmla="*/ 60926 h 2067870"/>
              <a:gd name="connsiteX4" fmla="*/ 3850086 w 4427247"/>
              <a:gd name="connsiteY4" fmla="*/ 104828 h 2067870"/>
              <a:gd name="connsiteX5" fmla="*/ 4425186 w 4427247"/>
              <a:gd name="connsiteY5" fmla="*/ 911262 h 2067870"/>
              <a:gd name="connsiteX6" fmla="*/ 3570165 w 4427247"/>
              <a:gd name="connsiteY6" fmla="*/ 1762468 h 2067870"/>
              <a:gd name="connsiteX7" fmla="*/ 941420 w 4427247"/>
              <a:gd name="connsiteY7" fmla="*/ 1747609 h 2067870"/>
              <a:gd name="connsiteX8" fmla="*/ 949356 w 4427247"/>
              <a:gd name="connsiteY8" fmla="*/ 2067870 h 2067870"/>
              <a:gd name="connsiteX9" fmla="*/ 564281 w 4427247"/>
              <a:gd name="connsiteY9" fmla="*/ 1726456 h 2067870"/>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941420 w 4427247"/>
              <a:gd name="connsiteY7" fmla="*/ 1762471 h 2082732"/>
              <a:gd name="connsiteX8" fmla="*/ 949356 w 4427247"/>
              <a:gd name="connsiteY8" fmla="*/ 2082732 h 2082732"/>
              <a:gd name="connsiteX9" fmla="*/ 564281 w 4427247"/>
              <a:gd name="connsiteY9" fmla="*/ 1741318 h 2082732"/>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1156249 w 4427247"/>
              <a:gd name="connsiteY7" fmla="*/ 1788819 h 2082732"/>
              <a:gd name="connsiteX8" fmla="*/ 949356 w 4427247"/>
              <a:gd name="connsiteY8" fmla="*/ 2082732 h 2082732"/>
              <a:gd name="connsiteX9" fmla="*/ 564281 w 4427247"/>
              <a:gd name="connsiteY9" fmla="*/ 1741318 h 2082732"/>
              <a:gd name="connsiteX0" fmla="*/ 564281 w 4427247"/>
              <a:gd name="connsiteY0" fmla="*/ 1741318 h 2116439"/>
              <a:gd name="connsiteX1" fmla="*/ 172251 w 4427247"/>
              <a:gd name="connsiteY1" fmla="*/ 1389045 h 2116439"/>
              <a:gd name="connsiteX2" fmla="*/ 34358 w 4427247"/>
              <a:gd name="connsiteY2" fmla="*/ 591205 h 2116439"/>
              <a:gd name="connsiteX3" fmla="*/ 789294 w 4427247"/>
              <a:gd name="connsiteY3" fmla="*/ 75788 h 2116439"/>
              <a:gd name="connsiteX4" fmla="*/ 3850086 w 4427247"/>
              <a:gd name="connsiteY4" fmla="*/ 119690 h 2116439"/>
              <a:gd name="connsiteX5" fmla="*/ 4425186 w 4427247"/>
              <a:gd name="connsiteY5" fmla="*/ 926124 h 2116439"/>
              <a:gd name="connsiteX6" fmla="*/ 3570165 w 4427247"/>
              <a:gd name="connsiteY6" fmla="*/ 1777330 h 2116439"/>
              <a:gd name="connsiteX7" fmla="*/ 1156249 w 4427247"/>
              <a:gd name="connsiteY7" fmla="*/ 1788819 h 2116439"/>
              <a:gd name="connsiteX8" fmla="*/ 1157432 w 4427247"/>
              <a:gd name="connsiteY8" fmla="*/ 2116439 h 2116439"/>
              <a:gd name="connsiteX9" fmla="*/ 564281 w 4427247"/>
              <a:gd name="connsiteY9" fmla="*/ 1741318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28763"/>
              <a:gd name="connsiteY0" fmla="*/ 1751186 h 2116439"/>
              <a:gd name="connsiteX1" fmla="*/ 175828 w 4428763"/>
              <a:gd name="connsiteY1" fmla="*/ 1389045 h 2116439"/>
              <a:gd name="connsiteX2" fmla="*/ 37935 w 4428763"/>
              <a:gd name="connsiteY2" fmla="*/ 591205 h 2116439"/>
              <a:gd name="connsiteX3" fmla="*/ 792871 w 4428763"/>
              <a:gd name="connsiteY3" fmla="*/ 75788 h 2116439"/>
              <a:gd name="connsiteX4" fmla="*/ 3853663 w 4428763"/>
              <a:gd name="connsiteY4" fmla="*/ 119690 h 2116439"/>
              <a:gd name="connsiteX5" fmla="*/ 4428763 w 4428763"/>
              <a:gd name="connsiteY5" fmla="*/ 926124 h 2116439"/>
              <a:gd name="connsiteX6" fmla="*/ 3573742 w 4428763"/>
              <a:gd name="connsiteY6" fmla="*/ 1777330 h 2116439"/>
              <a:gd name="connsiteX7" fmla="*/ 1159826 w 4428763"/>
              <a:gd name="connsiteY7" fmla="*/ 1788819 h 2116439"/>
              <a:gd name="connsiteX8" fmla="*/ 1161009 w 4428763"/>
              <a:gd name="connsiteY8" fmla="*/ 2116439 h 2116439"/>
              <a:gd name="connsiteX9" fmla="*/ 722695 w 4428763"/>
              <a:gd name="connsiteY9" fmla="*/ 1751186 h 2116439"/>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8763" h="2102473">
                <a:moveTo>
                  <a:pt x="722695" y="1737220"/>
                </a:moveTo>
                <a:cubicBezTo>
                  <a:pt x="541817" y="1663774"/>
                  <a:pt x="289955" y="1568409"/>
                  <a:pt x="175828" y="1375079"/>
                </a:cubicBezTo>
                <a:cubicBezTo>
                  <a:pt x="61701" y="1181749"/>
                  <a:pt x="-64905" y="796115"/>
                  <a:pt x="37935" y="577239"/>
                </a:cubicBezTo>
                <a:cubicBezTo>
                  <a:pt x="140775" y="358363"/>
                  <a:pt x="162043" y="140692"/>
                  <a:pt x="792871" y="61822"/>
                </a:cubicBezTo>
                <a:cubicBezTo>
                  <a:pt x="1423699" y="-17048"/>
                  <a:pt x="3216921" y="-37702"/>
                  <a:pt x="3822903" y="104021"/>
                </a:cubicBezTo>
                <a:cubicBezTo>
                  <a:pt x="4428885" y="245744"/>
                  <a:pt x="4416953" y="658639"/>
                  <a:pt x="4428763" y="912158"/>
                </a:cubicBezTo>
                <a:cubicBezTo>
                  <a:pt x="4404194" y="1365424"/>
                  <a:pt x="4118565" y="1619581"/>
                  <a:pt x="3573742" y="1763364"/>
                </a:cubicBezTo>
                <a:cubicBezTo>
                  <a:pt x="3028919" y="1907147"/>
                  <a:pt x="1313245" y="1816204"/>
                  <a:pt x="1159826" y="1774853"/>
                </a:cubicBezTo>
                <a:cubicBezTo>
                  <a:pt x="1098295" y="1880771"/>
                  <a:pt x="1112279" y="1894673"/>
                  <a:pt x="1161009" y="2102473"/>
                </a:cubicBezTo>
                <a:cubicBezTo>
                  <a:pt x="929550" y="1950845"/>
                  <a:pt x="722695" y="1737220"/>
                  <a:pt x="722695" y="1737220"/>
                </a:cubicBezTo>
                <a:close/>
              </a:path>
            </a:pathLst>
          </a:custGeom>
          <a:noFill/>
          <a:ln w="19050" cap="flat">
            <a:solidFill>
              <a:schemeClr val="tx1"/>
            </a:solidFill>
            <a:prstDash val="solid"/>
            <a:miter/>
          </a:ln>
        </p:spPr>
        <p:txBody>
          <a:bodyPr rtlCol="0" anchor="ctr"/>
          <a:lstStyle/>
          <a:p>
            <a:endParaRPr lang="en-US"/>
          </a:p>
        </p:txBody>
      </p:sp>
      <p:pic>
        <p:nvPicPr>
          <p:cNvPr id="294" name="Audio 293">
            <a:hlinkClick r:id="" action="ppaction://media"/>
            <a:extLst>
              <a:ext uri="{FF2B5EF4-FFF2-40B4-BE49-F238E27FC236}">
                <a16:creationId xmlns:a16="http://schemas.microsoft.com/office/drawing/2014/main" id="{BF5D6493-713F-874F-8ECE-08C3753E919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503656551"/>
      </p:ext>
    </p:extLst>
  </p:cSld>
  <p:clrMapOvr>
    <a:masterClrMapping/>
  </p:clrMapOvr>
  <mc:AlternateContent xmlns:mc="http://schemas.openxmlformats.org/markup-compatibility/2006" xmlns:p14="http://schemas.microsoft.com/office/powerpoint/2010/main">
    <mc:Choice Requires="p14">
      <p:transition spd="slow" p14:dur="2000" advTm="132381"/>
    </mc:Choice>
    <mc:Fallback xmlns="">
      <p:transition spd="slow" advTm="132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3" name="Rectangle 12">
            <a:extLst>
              <a:ext uri="{FF2B5EF4-FFF2-40B4-BE49-F238E27FC236}">
                <a16:creationId xmlns:a16="http://schemas.microsoft.com/office/drawing/2014/main" id="{50A218BB-CDEC-45B2-A060-8951952D99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A6B597F9-320D-3996-221C-B8D0A4084680}"/>
              </a:ext>
            </a:extLst>
          </p:cNvPr>
          <p:cNvPicPr>
            <a:picLocks noChangeAspect="1"/>
          </p:cNvPicPr>
          <p:nvPr/>
        </p:nvPicPr>
        <p:blipFill rotWithShape="1">
          <a:blip r:embed="rId5"/>
          <a:srcRect/>
          <a:stretch/>
        </p:blipFill>
        <p:spPr>
          <a:xfrm>
            <a:off x="20" y="10"/>
            <a:ext cx="12191981" cy="6857990"/>
          </a:xfrm>
          <a:prstGeom prst="rect">
            <a:avLst/>
          </a:prstGeom>
        </p:spPr>
      </p:pic>
      <p:sp>
        <p:nvSpPr>
          <p:cNvPr id="15" name="Freeform: Shape 14">
            <a:extLst>
              <a:ext uri="{FF2B5EF4-FFF2-40B4-BE49-F238E27FC236}">
                <a16:creationId xmlns:a16="http://schemas.microsoft.com/office/drawing/2014/main" id="{E576C146-A316-4B29-B239-3B35E924F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00428" y="279144"/>
            <a:ext cx="6071961" cy="2204436"/>
          </a:xfrm>
          <a:custGeom>
            <a:avLst/>
            <a:gdLst>
              <a:gd name="connsiteX0" fmla="*/ 6334131 w 9766900"/>
              <a:gd name="connsiteY0" fmla="*/ 0 h 4112781"/>
              <a:gd name="connsiteX1" fmla="*/ 9708148 w 9766900"/>
              <a:gd name="connsiteY1" fmla="*/ 142682 h 4112781"/>
              <a:gd name="connsiteX2" fmla="*/ 9642703 w 9766900"/>
              <a:gd name="connsiteY2" fmla="*/ 1781543 h 4112781"/>
              <a:gd name="connsiteX3" fmla="*/ 9667887 w 9766900"/>
              <a:gd name="connsiteY3" fmla="*/ 3555550 h 4112781"/>
              <a:gd name="connsiteX4" fmla="*/ 8949681 w 9766900"/>
              <a:gd name="connsiteY4" fmla="*/ 3588625 h 4112781"/>
              <a:gd name="connsiteX5" fmla="*/ 8679171 w 9766900"/>
              <a:gd name="connsiteY5" fmla="*/ 3597518 h 4112781"/>
              <a:gd name="connsiteX6" fmla="*/ 8443155 w 9766900"/>
              <a:gd name="connsiteY6" fmla="*/ 3603603 h 4112781"/>
              <a:gd name="connsiteX7" fmla="*/ 8337174 w 9766900"/>
              <a:gd name="connsiteY7" fmla="*/ 3628749 h 4112781"/>
              <a:gd name="connsiteX8" fmla="*/ 7827342 w 9766900"/>
              <a:gd name="connsiteY8" fmla="*/ 3771212 h 4112781"/>
              <a:gd name="connsiteX9" fmla="*/ 6711904 w 9766900"/>
              <a:gd name="connsiteY9" fmla="*/ 4112781 h 4112781"/>
              <a:gd name="connsiteX10" fmla="*/ 6749875 w 9766900"/>
              <a:gd name="connsiteY10" fmla="*/ 3628459 h 4112781"/>
              <a:gd name="connsiteX11" fmla="*/ 6720705 w 9766900"/>
              <a:gd name="connsiteY11" fmla="*/ 3610559 h 4112781"/>
              <a:gd name="connsiteX12" fmla="*/ 6712805 w 9766900"/>
              <a:gd name="connsiteY12" fmla="*/ 3610551 h 4112781"/>
              <a:gd name="connsiteX13" fmla="*/ 6454608 w 9766900"/>
              <a:gd name="connsiteY13" fmla="*/ 3610359 h 4112781"/>
              <a:gd name="connsiteX14" fmla="*/ 258946 w 9766900"/>
              <a:gd name="connsiteY14" fmla="*/ 3583777 h 4112781"/>
              <a:gd name="connsiteX15" fmla="*/ 45709 w 9766900"/>
              <a:gd name="connsiteY15" fmla="*/ 2152487 h 4112781"/>
              <a:gd name="connsiteX16" fmla="*/ 0 w 9766900"/>
              <a:gd name="connsiteY16" fmla="*/ 48824 h 4112781"/>
              <a:gd name="connsiteX0" fmla="*/ 6334131 w 9766900"/>
              <a:gd name="connsiteY0" fmla="*/ 0 h 4112781"/>
              <a:gd name="connsiteX1" fmla="*/ 9708148 w 9766900"/>
              <a:gd name="connsiteY1" fmla="*/ 142682 h 4112781"/>
              <a:gd name="connsiteX2" fmla="*/ 9642703 w 9766900"/>
              <a:gd name="connsiteY2" fmla="*/ 1781543 h 4112781"/>
              <a:gd name="connsiteX3" fmla="*/ 9667887 w 9766900"/>
              <a:gd name="connsiteY3" fmla="*/ 3555550 h 4112781"/>
              <a:gd name="connsiteX4" fmla="*/ 8949681 w 9766900"/>
              <a:gd name="connsiteY4" fmla="*/ 3588625 h 4112781"/>
              <a:gd name="connsiteX5" fmla="*/ 8679171 w 9766900"/>
              <a:gd name="connsiteY5" fmla="*/ 3597518 h 4112781"/>
              <a:gd name="connsiteX6" fmla="*/ 8443155 w 9766900"/>
              <a:gd name="connsiteY6" fmla="*/ 3603603 h 4112781"/>
              <a:gd name="connsiteX7" fmla="*/ 8152117 w 9766900"/>
              <a:gd name="connsiteY7" fmla="*/ 3618799 h 4112781"/>
              <a:gd name="connsiteX8" fmla="*/ 7827342 w 9766900"/>
              <a:gd name="connsiteY8" fmla="*/ 3771212 h 4112781"/>
              <a:gd name="connsiteX9" fmla="*/ 6711904 w 9766900"/>
              <a:gd name="connsiteY9" fmla="*/ 4112781 h 4112781"/>
              <a:gd name="connsiteX10" fmla="*/ 6749875 w 9766900"/>
              <a:gd name="connsiteY10" fmla="*/ 3628459 h 4112781"/>
              <a:gd name="connsiteX11" fmla="*/ 6720705 w 9766900"/>
              <a:gd name="connsiteY11" fmla="*/ 3610559 h 4112781"/>
              <a:gd name="connsiteX12" fmla="*/ 6712805 w 9766900"/>
              <a:gd name="connsiteY12" fmla="*/ 3610551 h 4112781"/>
              <a:gd name="connsiteX13" fmla="*/ 6454608 w 9766900"/>
              <a:gd name="connsiteY13" fmla="*/ 3610359 h 4112781"/>
              <a:gd name="connsiteX14" fmla="*/ 258946 w 9766900"/>
              <a:gd name="connsiteY14" fmla="*/ 3583777 h 4112781"/>
              <a:gd name="connsiteX15" fmla="*/ 45709 w 9766900"/>
              <a:gd name="connsiteY15" fmla="*/ 2152487 h 4112781"/>
              <a:gd name="connsiteX16" fmla="*/ 0 w 9766900"/>
              <a:gd name="connsiteY16" fmla="*/ 48824 h 4112781"/>
              <a:gd name="connsiteX17" fmla="*/ 6334131 w 9766900"/>
              <a:gd name="connsiteY17" fmla="*/ 0 h 4112781"/>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152117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8447"/>
              <a:gd name="connsiteX1" fmla="*/ 9708148 w 9766900"/>
              <a:gd name="connsiteY1" fmla="*/ 142682 h 4118447"/>
              <a:gd name="connsiteX2" fmla="*/ 9642703 w 9766900"/>
              <a:gd name="connsiteY2" fmla="*/ 1781543 h 4118447"/>
              <a:gd name="connsiteX3" fmla="*/ 9667887 w 9766900"/>
              <a:gd name="connsiteY3" fmla="*/ 3555550 h 4118447"/>
              <a:gd name="connsiteX4" fmla="*/ 8949681 w 9766900"/>
              <a:gd name="connsiteY4" fmla="*/ 3588625 h 4118447"/>
              <a:gd name="connsiteX5" fmla="*/ 8679171 w 9766900"/>
              <a:gd name="connsiteY5" fmla="*/ 3597518 h 4118447"/>
              <a:gd name="connsiteX6" fmla="*/ 8443155 w 9766900"/>
              <a:gd name="connsiteY6" fmla="*/ 3603603 h 4118447"/>
              <a:gd name="connsiteX7" fmla="*/ 8152117 w 9766900"/>
              <a:gd name="connsiteY7" fmla="*/ 3618799 h 4118447"/>
              <a:gd name="connsiteX8" fmla="*/ 7609628 w 9766900"/>
              <a:gd name="connsiteY8" fmla="*/ 3850809 h 4118447"/>
              <a:gd name="connsiteX9" fmla="*/ 6711904 w 9766900"/>
              <a:gd name="connsiteY9" fmla="*/ 4112781 h 4118447"/>
              <a:gd name="connsiteX10" fmla="*/ 6749875 w 9766900"/>
              <a:gd name="connsiteY10" fmla="*/ 3628459 h 4118447"/>
              <a:gd name="connsiteX11" fmla="*/ 6720705 w 9766900"/>
              <a:gd name="connsiteY11" fmla="*/ 3610559 h 4118447"/>
              <a:gd name="connsiteX12" fmla="*/ 6712805 w 9766900"/>
              <a:gd name="connsiteY12" fmla="*/ 3610551 h 4118447"/>
              <a:gd name="connsiteX13" fmla="*/ 6454608 w 9766900"/>
              <a:gd name="connsiteY13" fmla="*/ 3610359 h 4118447"/>
              <a:gd name="connsiteX14" fmla="*/ 258946 w 9766900"/>
              <a:gd name="connsiteY14" fmla="*/ 3583777 h 4118447"/>
              <a:gd name="connsiteX15" fmla="*/ 45709 w 9766900"/>
              <a:gd name="connsiteY15" fmla="*/ 2152487 h 4118447"/>
              <a:gd name="connsiteX16" fmla="*/ 0 w 9766900"/>
              <a:gd name="connsiteY16" fmla="*/ 48824 h 4118447"/>
              <a:gd name="connsiteX17" fmla="*/ 6334131 w 9766900"/>
              <a:gd name="connsiteY17" fmla="*/ 0 h 4118447"/>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010603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010603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2801"/>
              <a:gd name="connsiteX1" fmla="*/ 9708148 w 9766900"/>
              <a:gd name="connsiteY1" fmla="*/ 142682 h 4112801"/>
              <a:gd name="connsiteX2" fmla="*/ 9642703 w 9766900"/>
              <a:gd name="connsiteY2" fmla="*/ 1781543 h 4112801"/>
              <a:gd name="connsiteX3" fmla="*/ 9667887 w 9766900"/>
              <a:gd name="connsiteY3" fmla="*/ 3555550 h 4112801"/>
              <a:gd name="connsiteX4" fmla="*/ 8949681 w 9766900"/>
              <a:gd name="connsiteY4" fmla="*/ 3588625 h 4112801"/>
              <a:gd name="connsiteX5" fmla="*/ 8679171 w 9766900"/>
              <a:gd name="connsiteY5" fmla="*/ 3597518 h 4112801"/>
              <a:gd name="connsiteX6" fmla="*/ 8443155 w 9766900"/>
              <a:gd name="connsiteY6" fmla="*/ 3603603 h 4112801"/>
              <a:gd name="connsiteX7" fmla="*/ 8010603 w 9766900"/>
              <a:gd name="connsiteY7" fmla="*/ 3618799 h 4112801"/>
              <a:gd name="connsiteX8" fmla="*/ 7609628 w 9766900"/>
              <a:gd name="connsiteY8" fmla="*/ 3850809 h 4112801"/>
              <a:gd name="connsiteX9" fmla="*/ 6711904 w 9766900"/>
              <a:gd name="connsiteY9" fmla="*/ 4112781 h 4112801"/>
              <a:gd name="connsiteX10" fmla="*/ 6749875 w 9766900"/>
              <a:gd name="connsiteY10" fmla="*/ 3628459 h 4112801"/>
              <a:gd name="connsiteX11" fmla="*/ 6720705 w 9766900"/>
              <a:gd name="connsiteY11" fmla="*/ 3610559 h 4112801"/>
              <a:gd name="connsiteX12" fmla="*/ 6712805 w 9766900"/>
              <a:gd name="connsiteY12" fmla="*/ 3610551 h 4112801"/>
              <a:gd name="connsiteX13" fmla="*/ 6454608 w 9766900"/>
              <a:gd name="connsiteY13" fmla="*/ 3610359 h 4112801"/>
              <a:gd name="connsiteX14" fmla="*/ 258946 w 9766900"/>
              <a:gd name="connsiteY14" fmla="*/ 3583777 h 4112801"/>
              <a:gd name="connsiteX15" fmla="*/ 45709 w 9766900"/>
              <a:gd name="connsiteY15" fmla="*/ 2152487 h 4112801"/>
              <a:gd name="connsiteX16" fmla="*/ 0 w 9766900"/>
              <a:gd name="connsiteY16" fmla="*/ 48824 h 4112801"/>
              <a:gd name="connsiteX17" fmla="*/ 6334131 w 9766900"/>
              <a:gd name="connsiteY17" fmla="*/ 0 h 4112801"/>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8949681 w 9766900"/>
              <a:gd name="connsiteY4" fmla="*/ 3588625 h 4113058"/>
              <a:gd name="connsiteX5" fmla="*/ 8679171 w 9766900"/>
              <a:gd name="connsiteY5" fmla="*/ 3597518 h 4113058"/>
              <a:gd name="connsiteX6" fmla="*/ 8443155 w 9766900"/>
              <a:gd name="connsiteY6" fmla="*/ 3603603 h 4113058"/>
              <a:gd name="connsiteX7" fmla="*/ 8010603 w 9766900"/>
              <a:gd name="connsiteY7" fmla="*/ 3618799 h 4113058"/>
              <a:gd name="connsiteX8" fmla="*/ 7609628 w 9766900"/>
              <a:gd name="connsiteY8" fmla="*/ 3850809 h 4113058"/>
              <a:gd name="connsiteX9" fmla="*/ 6711904 w 9766900"/>
              <a:gd name="connsiteY9" fmla="*/ 4112781 h 4113058"/>
              <a:gd name="connsiteX10" fmla="*/ 6749875 w 9766900"/>
              <a:gd name="connsiteY10" fmla="*/ 3628459 h 4113058"/>
              <a:gd name="connsiteX11" fmla="*/ 6720705 w 9766900"/>
              <a:gd name="connsiteY11" fmla="*/ 3610559 h 4113058"/>
              <a:gd name="connsiteX12" fmla="*/ 6712805 w 9766900"/>
              <a:gd name="connsiteY12" fmla="*/ 3610551 h 4113058"/>
              <a:gd name="connsiteX13" fmla="*/ 6454608 w 9766900"/>
              <a:gd name="connsiteY13" fmla="*/ 3610359 h 4113058"/>
              <a:gd name="connsiteX14" fmla="*/ 258946 w 9766900"/>
              <a:gd name="connsiteY14" fmla="*/ 3583777 h 4113058"/>
              <a:gd name="connsiteX15" fmla="*/ 45709 w 9766900"/>
              <a:gd name="connsiteY15" fmla="*/ 2152487 h 4113058"/>
              <a:gd name="connsiteX16" fmla="*/ 0 w 9766900"/>
              <a:gd name="connsiteY16" fmla="*/ 48824 h 4113058"/>
              <a:gd name="connsiteX17" fmla="*/ 6334131 w 9766900"/>
              <a:gd name="connsiteY17"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8949681 w 9766900"/>
              <a:gd name="connsiteY4" fmla="*/ 358862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02081 w 9766900"/>
              <a:gd name="connsiteY4" fmla="*/ 3668222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952575"/>
              <a:gd name="connsiteY0" fmla="*/ 33081 h 4146139"/>
              <a:gd name="connsiteX1" fmla="*/ 9708148 w 9952575"/>
              <a:gd name="connsiteY1" fmla="*/ 175763 h 4146139"/>
              <a:gd name="connsiteX2" fmla="*/ 9664475 w 9952575"/>
              <a:gd name="connsiteY2" fmla="*/ 1794724 h 4146139"/>
              <a:gd name="connsiteX3" fmla="*/ 9667887 w 9952575"/>
              <a:gd name="connsiteY3" fmla="*/ 3588631 h 4146139"/>
              <a:gd name="connsiteX4" fmla="*/ 9156509 w 9952575"/>
              <a:gd name="connsiteY4" fmla="*/ 3631656 h 4146139"/>
              <a:gd name="connsiteX5" fmla="*/ 8374371 w 9952575"/>
              <a:gd name="connsiteY5" fmla="*/ 3650498 h 4146139"/>
              <a:gd name="connsiteX6" fmla="*/ 8010603 w 9952575"/>
              <a:gd name="connsiteY6" fmla="*/ 3651880 h 4146139"/>
              <a:gd name="connsiteX7" fmla="*/ 7609628 w 9952575"/>
              <a:gd name="connsiteY7" fmla="*/ 3883890 h 4146139"/>
              <a:gd name="connsiteX8" fmla="*/ 6711904 w 9952575"/>
              <a:gd name="connsiteY8" fmla="*/ 4145862 h 4146139"/>
              <a:gd name="connsiteX9" fmla="*/ 6749875 w 9952575"/>
              <a:gd name="connsiteY9" fmla="*/ 3661540 h 4146139"/>
              <a:gd name="connsiteX10" fmla="*/ 6720705 w 9952575"/>
              <a:gd name="connsiteY10" fmla="*/ 3643640 h 4146139"/>
              <a:gd name="connsiteX11" fmla="*/ 6712805 w 9952575"/>
              <a:gd name="connsiteY11" fmla="*/ 3643632 h 4146139"/>
              <a:gd name="connsiteX12" fmla="*/ 6454608 w 9952575"/>
              <a:gd name="connsiteY12" fmla="*/ 3643440 h 4146139"/>
              <a:gd name="connsiteX13" fmla="*/ 258946 w 9952575"/>
              <a:gd name="connsiteY13" fmla="*/ 3616858 h 4146139"/>
              <a:gd name="connsiteX14" fmla="*/ 45709 w 9952575"/>
              <a:gd name="connsiteY14" fmla="*/ 2185568 h 4146139"/>
              <a:gd name="connsiteX15" fmla="*/ 0 w 9952575"/>
              <a:gd name="connsiteY15" fmla="*/ 81905 h 4146139"/>
              <a:gd name="connsiteX16" fmla="*/ 6334131 w 9952575"/>
              <a:gd name="connsiteY16" fmla="*/ 33081 h 4146139"/>
              <a:gd name="connsiteX0" fmla="*/ 6334131 w 9759196"/>
              <a:gd name="connsiteY0" fmla="*/ 20908 h 4133966"/>
              <a:gd name="connsiteX1" fmla="*/ 9708148 w 9759196"/>
              <a:gd name="connsiteY1" fmla="*/ 163590 h 4133966"/>
              <a:gd name="connsiteX2" fmla="*/ 9664475 w 9759196"/>
              <a:gd name="connsiteY2" fmla="*/ 1782551 h 4133966"/>
              <a:gd name="connsiteX3" fmla="*/ 9667887 w 9759196"/>
              <a:gd name="connsiteY3" fmla="*/ 3576458 h 4133966"/>
              <a:gd name="connsiteX4" fmla="*/ 9156509 w 9759196"/>
              <a:gd name="connsiteY4" fmla="*/ 3619483 h 4133966"/>
              <a:gd name="connsiteX5" fmla="*/ 8374371 w 9759196"/>
              <a:gd name="connsiteY5" fmla="*/ 3638325 h 4133966"/>
              <a:gd name="connsiteX6" fmla="*/ 8010603 w 9759196"/>
              <a:gd name="connsiteY6" fmla="*/ 3639707 h 4133966"/>
              <a:gd name="connsiteX7" fmla="*/ 7609628 w 9759196"/>
              <a:gd name="connsiteY7" fmla="*/ 3871717 h 4133966"/>
              <a:gd name="connsiteX8" fmla="*/ 6711904 w 9759196"/>
              <a:gd name="connsiteY8" fmla="*/ 4133689 h 4133966"/>
              <a:gd name="connsiteX9" fmla="*/ 6749875 w 9759196"/>
              <a:gd name="connsiteY9" fmla="*/ 3649367 h 4133966"/>
              <a:gd name="connsiteX10" fmla="*/ 6720705 w 9759196"/>
              <a:gd name="connsiteY10" fmla="*/ 3631467 h 4133966"/>
              <a:gd name="connsiteX11" fmla="*/ 6712805 w 9759196"/>
              <a:gd name="connsiteY11" fmla="*/ 3631459 h 4133966"/>
              <a:gd name="connsiteX12" fmla="*/ 6454608 w 9759196"/>
              <a:gd name="connsiteY12" fmla="*/ 3631267 h 4133966"/>
              <a:gd name="connsiteX13" fmla="*/ 258946 w 9759196"/>
              <a:gd name="connsiteY13" fmla="*/ 3604685 h 4133966"/>
              <a:gd name="connsiteX14" fmla="*/ 45709 w 9759196"/>
              <a:gd name="connsiteY14" fmla="*/ 2173395 h 4133966"/>
              <a:gd name="connsiteX15" fmla="*/ 0 w 9759196"/>
              <a:gd name="connsiteY15" fmla="*/ 69732 h 4133966"/>
              <a:gd name="connsiteX16" fmla="*/ 6334131 w 9759196"/>
              <a:gd name="connsiteY16" fmla="*/ 20908 h 4133966"/>
              <a:gd name="connsiteX0" fmla="*/ 6334131 w 9759133"/>
              <a:gd name="connsiteY0" fmla="*/ 0 h 4113058"/>
              <a:gd name="connsiteX1" fmla="*/ 9708148 w 9759133"/>
              <a:gd name="connsiteY1" fmla="*/ 142682 h 4113058"/>
              <a:gd name="connsiteX2" fmla="*/ 9664475 w 9759133"/>
              <a:gd name="connsiteY2" fmla="*/ 1761643 h 4113058"/>
              <a:gd name="connsiteX3" fmla="*/ 9667887 w 9759133"/>
              <a:gd name="connsiteY3" fmla="*/ 3555550 h 4113058"/>
              <a:gd name="connsiteX4" fmla="*/ 9156509 w 9759133"/>
              <a:gd name="connsiteY4" fmla="*/ 3598575 h 4113058"/>
              <a:gd name="connsiteX5" fmla="*/ 8374371 w 9759133"/>
              <a:gd name="connsiteY5" fmla="*/ 3617417 h 4113058"/>
              <a:gd name="connsiteX6" fmla="*/ 8010603 w 9759133"/>
              <a:gd name="connsiteY6" fmla="*/ 3618799 h 4113058"/>
              <a:gd name="connsiteX7" fmla="*/ 7609628 w 9759133"/>
              <a:gd name="connsiteY7" fmla="*/ 3850809 h 4113058"/>
              <a:gd name="connsiteX8" fmla="*/ 6711904 w 9759133"/>
              <a:gd name="connsiteY8" fmla="*/ 4112781 h 4113058"/>
              <a:gd name="connsiteX9" fmla="*/ 6749875 w 9759133"/>
              <a:gd name="connsiteY9" fmla="*/ 3628459 h 4113058"/>
              <a:gd name="connsiteX10" fmla="*/ 6720705 w 9759133"/>
              <a:gd name="connsiteY10" fmla="*/ 3610559 h 4113058"/>
              <a:gd name="connsiteX11" fmla="*/ 6712805 w 9759133"/>
              <a:gd name="connsiteY11" fmla="*/ 3610551 h 4113058"/>
              <a:gd name="connsiteX12" fmla="*/ 6454608 w 9759133"/>
              <a:gd name="connsiteY12" fmla="*/ 3610359 h 4113058"/>
              <a:gd name="connsiteX13" fmla="*/ 258946 w 9759133"/>
              <a:gd name="connsiteY13" fmla="*/ 3583777 h 4113058"/>
              <a:gd name="connsiteX14" fmla="*/ 45709 w 9759133"/>
              <a:gd name="connsiteY14" fmla="*/ 2152487 h 4113058"/>
              <a:gd name="connsiteX15" fmla="*/ 0 w 9759133"/>
              <a:gd name="connsiteY15" fmla="*/ 48824 h 4113058"/>
              <a:gd name="connsiteX16" fmla="*/ 6334131 w 9759133"/>
              <a:gd name="connsiteY16" fmla="*/ 0 h 4113058"/>
              <a:gd name="connsiteX0" fmla="*/ 6334131 w 9767613"/>
              <a:gd name="connsiteY0" fmla="*/ 0 h 4113058"/>
              <a:gd name="connsiteX1" fmla="*/ 9719033 w 9767613"/>
              <a:gd name="connsiteY1" fmla="*/ 63085 h 4113058"/>
              <a:gd name="connsiteX2" fmla="*/ 9664475 w 9767613"/>
              <a:gd name="connsiteY2" fmla="*/ 1761643 h 4113058"/>
              <a:gd name="connsiteX3" fmla="*/ 9667887 w 9767613"/>
              <a:gd name="connsiteY3" fmla="*/ 3555550 h 4113058"/>
              <a:gd name="connsiteX4" fmla="*/ 9156509 w 9767613"/>
              <a:gd name="connsiteY4" fmla="*/ 3598575 h 4113058"/>
              <a:gd name="connsiteX5" fmla="*/ 8374371 w 9767613"/>
              <a:gd name="connsiteY5" fmla="*/ 3617417 h 4113058"/>
              <a:gd name="connsiteX6" fmla="*/ 8010603 w 9767613"/>
              <a:gd name="connsiteY6" fmla="*/ 3618799 h 4113058"/>
              <a:gd name="connsiteX7" fmla="*/ 7609628 w 9767613"/>
              <a:gd name="connsiteY7" fmla="*/ 3850809 h 4113058"/>
              <a:gd name="connsiteX8" fmla="*/ 6711904 w 9767613"/>
              <a:gd name="connsiteY8" fmla="*/ 4112781 h 4113058"/>
              <a:gd name="connsiteX9" fmla="*/ 6749875 w 9767613"/>
              <a:gd name="connsiteY9" fmla="*/ 3628459 h 4113058"/>
              <a:gd name="connsiteX10" fmla="*/ 6720705 w 9767613"/>
              <a:gd name="connsiteY10" fmla="*/ 3610559 h 4113058"/>
              <a:gd name="connsiteX11" fmla="*/ 6712805 w 9767613"/>
              <a:gd name="connsiteY11" fmla="*/ 3610551 h 4113058"/>
              <a:gd name="connsiteX12" fmla="*/ 6454608 w 9767613"/>
              <a:gd name="connsiteY12" fmla="*/ 3610359 h 4113058"/>
              <a:gd name="connsiteX13" fmla="*/ 258946 w 9767613"/>
              <a:gd name="connsiteY13" fmla="*/ 3583777 h 4113058"/>
              <a:gd name="connsiteX14" fmla="*/ 45709 w 9767613"/>
              <a:gd name="connsiteY14" fmla="*/ 2152487 h 4113058"/>
              <a:gd name="connsiteX15" fmla="*/ 0 w 9767613"/>
              <a:gd name="connsiteY15" fmla="*/ 48824 h 4113058"/>
              <a:gd name="connsiteX16" fmla="*/ 6334131 w 9767613"/>
              <a:gd name="connsiteY16" fmla="*/ 0 h 4113058"/>
              <a:gd name="connsiteX0" fmla="*/ 6334131 w 9964267"/>
              <a:gd name="connsiteY0" fmla="*/ 67987 h 4181045"/>
              <a:gd name="connsiteX1" fmla="*/ 9719033 w 9964267"/>
              <a:gd name="connsiteY1" fmla="*/ 131072 h 4181045"/>
              <a:gd name="connsiteX2" fmla="*/ 9675361 w 9964267"/>
              <a:gd name="connsiteY2" fmla="*/ 1640587 h 4181045"/>
              <a:gd name="connsiteX3" fmla="*/ 9667887 w 9964267"/>
              <a:gd name="connsiteY3" fmla="*/ 3623537 h 4181045"/>
              <a:gd name="connsiteX4" fmla="*/ 9156509 w 9964267"/>
              <a:gd name="connsiteY4" fmla="*/ 3666562 h 4181045"/>
              <a:gd name="connsiteX5" fmla="*/ 8374371 w 9964267"/>
              <a:gd name="connsiteY5" fmla="*/ 3685404 h 4181045"/>
              <a:gd name="connsiteX6" fmla="*/ 8010603 w 9964267"/>
              <a:gd name="connsiteY6" fmla="*/ 3686786 h 4181045"/>
              <a:gd name="connsiteX7" fmla="*/ 7609628 w 9964267"/>
              <a:gd name="connsiteY7" fmla="*/ 3918796 h 4181045"/>
              <a:gd name="connsiteX8" fmla="*/ 6711904 w 9964267"/>
              <a:gd name="connsiteY8" fmla="*/ 4180768 h 4181045"/>
              <a:gd name="connsiteX9" fmla="*/ 6749875 w 9964267"/>
              <a:gd name="connsiteY9" fmla="*/ 3696446 h 4181045"/>
              <a:gd name="connsiteX10" fmla="*/ 6720705 w 9964267"/>
              <a:gd name="connsiteY10" fmla="*/ 3678546 h 4181045"/>
              <a:gd name="connsiteX11" fmla="*/ 6712805 w 9964267"/>
              <a:gd name="connsiteY11" fmla="*/ 3678538 h 4181045"/>
              <a:gd name="connsiteX12" fmla="*/ 6454608 w 9964267"/>
              <a:gd name="connsiteY12" fmla="*/ 3678346 h 4181045"/>
              <a:gd name="connsiteX13" fmla="*/ 258946 w 9964267"/>
              <a:gd name="connsiteY13" fmla="*/ 3651764 h 4181045"/>
              <a:gd name="connsiteX14" fmla="*/ 45709 w 9964267"/>
              <a:gd name="connsiteY14" fmla="*/ 2220474 h 4181045"/>
              <a:gd name="connsiteX15" fmla="*/ 0 w 9964267"/>
              <a:gd name="connsiteY15" fmla="*/ 116811 h 4181045"/>
              <a:gd name="connsiteX16" fmla="*/ 6334131 w 9964267"/>
              <a:gd name="connsiteY16" fmla="*/ 67987 h 4181045"/>
              <a:gd name="connsiteX0" fmla="*/ 6334131 w 9756430"/>
              <a:gd name="connsiteY0" fmla="*/ 91688 h 4204746"/>
              <a:gd name="connsiteX1" fmla="*/ 9719033 w 9756430"/>
              <a:gd name="connsiteY1" fmla="*/ 154773 h 4204746"/>
              <a:gd name="connsiteX2" fmla="*/ 9675361 w 9756430"/>
              <a:gd name="connsiteY2" fmla="*/ 1664288 h 4204746"/>
              <a:gd name="connsiteX3" fmla="*/ 9667887 w 9756430"/>
              <a:gd name="connsiteY3" fmla="*/ 3647238 h 4204746"/>
              <a:gd name="connsiteX4" fmla="*/ 9156509 w 9756430"/>
              <a:gd name="connsiteY4" fmla="*/ 3690263 h 4204746"/>
              <a:gd name="connsiteX5" fmla="*/ 8374371 w 9756430"/>
              <a:gd name="connsiteY5" fmla="*/ 3709105 h 4204746"/>
              <a:gd name="connsiteX6" fmla="*/ 8010603 w 9756430"/>
              <a:gd name="connsiteY6" fmla="*/ 3710487 h 4204746"/>
              <a:gd name="connsiteX7" fmla="*/ 7609628 w 9756430"/>
              <a:gd name="connsiteY7" fmla="*/ 3942497 h 4204746"/>
              <a:gd name="connsiteX8" fmla="*/ 6711904 w 9756430"/>
              <a:gd name="connsiteY8" fmla="*/ 4204469 h 4204746"/>
              <a:gd name="connsiteX9" fmla="*/ 6749875 w 9756430"/>
              <a:gd name="connsiteY9" fmla="*/ 3720147 h 4204746"/>
              <a:gd name="connsiteX10" fmla="*/ 6720705 w 9756430"/>
              <a:gd name="connsiteY10" fmla="*/ 3702247 h 4204746"/>
              <a:gd name="connsiteX11" fmla="*/ 6712805 w 9756430"/>
              <a:gd name="connsiteY11" fmla="*/ 3702239 h 4204746"/>
              <a:gd name="connsiteX12" fmla="*/ 6454608 w 9756430"/>
              <a:gd name="connsiteY12" fmla="*/ 3702047 h 4204746"/>
              <a:gd name="connsiteX13" fmla="*/ 258946 w 9756430"/>
              <a:gd name="connsiteY13" fmla="*/ 3675465 h 4204746"/>
              <a:gd name="connsiteX14" fmla="*/ 45709 w 9756430"/>
              <a:gd name="connsiteY14" fmla="*/ 2244175 h 4204746"/>
              <a:gd name="connsiteX15" fmla="*/ 0 w 9756430"/>
              <a:gd name="connsiteY15" fmla="*/ 140512 h 4204746"/>
              <a:gd name="connsiteX16" fmla="*/ 6334131 w 9756430"/>
              <a:gd name="connsiteY16" fmla="*/ 91688 h 4204746"/>
              <a:gd name="connsiteX0" fmla="*/ 6334131 w 9756430"/>
              <a:gd name="connsiteY0" fmla="*/ 109641 h 4222699"/>
              <a:gd name="connsiteX1" fmla="*/ 9035612 w 9756430"/>
              <a:gd name="connsiteY1" fmla="*/ 26396 h 4222699"/>
              <a:gd name="connsiteX2" fmla="*/ 9719033 w 9756430"/>
              <a:gd name="connsiteY2" fmla="*/ 172726 h 4222699"/>
              <a:gd name="connsiteX3" fmla="*/ 9675361 w 9756430"/>
              <a:gd name="connsiteY3" fmla="*/ 1682241 h 4222699"/>
              <a:gd name="connsiteX4" fmla="*/ 9667887 w 9756430"/>
              <a:gd name="connsiteY4" fmla="*/ 3665191 h 4222699"/>
              <a:gd name="connsiteX5" fmla="*/ 9156509 w 9756430"/>
              <a:gd name="connsiteY5" fmla="*/ 3708216 h 4222699"/>
              <a:gd name="connsiteX6" fmla="*/ 8374371 w 9756430"/>
              <a:gd name="connsiteY6" fmla="*/ 3727058 h 4222699"/>
              <a:gd name="connsiteX7" fmla="*/ 8010603 w 9756430"/>
              <a:gd name="connsiteY7" fmla="*/ 3728440 h 4222699"/>
              <a:gd name="connsiteX8" fmla="*/ 7609628 w 9756430"/>
              <a:gd name="connsiteY8" fmla="*/ 3960450 h 4222699"/>
              <a:gd name="connsiteX9" fmla="*/ 6711904 w 9756430"/>
              <a:gd name="connsiteY9" fmla="*/ 4222422 h 4222699"/>
              <a:gd name="connsiteX10" fmla="*/ 6749875 w 9756430"/>
              <a:gd name="connsiteY10" fmla="*/ 3738100 h 4222699"/>
              <a:gd name="connsiteX11" fmla="*/ 6720705 w 9756430"/>
              <a:gd name="connsiteY11" fmla="*/ 3720200 h 4222699"/>
              <a:gd name="connsiteX12" fmla="*/ 6712805 w 9756430"/>
              <a:gd name="connsiteY12" fmla="*/ 3720192 h 4222699"/>
              <a:gd name="connsiteX13" fmla="*/ 6454608 w 9756430"/>
              <a:gd name="connsiteY13" fmla="*/ 3720000 h 4222699"/>
              <a:gd name="connsiteX14" fmla="*/ 258946 w 9756430"/>
              <a:gd name="connsiteY14" fmla="*/ 3693418 h 4222699"/>
              <a:gd name="connsiteX15" fmla="*/ 45709 w 9756430"/>
              <a:gd name="connsiteY15" fmla="*/ 2262128 h 4222699"/>
              <a:gd name="connsiteX16" fmla="*/ 0 w 9756430"/>
              <a:gd name="connsiteY16" fmla="*/ 158465 h 4222699"/>
              <a:gd name="connsiteX17" fmla="*/ 6334131 w 9756430"/>
              <a:gd name="connsiteY17" fmla="*/ 109641 h 4222699"/>
              <a:gd name="connsiteX0" fmla="*/ 6334131 w 9774771"/>
              <a:gd name="connsiteY0" fmla="*/ 104082 h 4217140"/>
              <a:gd name="connsiteX1" fmla="*/ 8894098 w 9774771"/>
              <a:gd name="connsiteY1" fmla="*/ 30787 h 4217140"/>
              <a:gd name="connsiteX2" fmla="*/ 9719033 w 9774771"/>
              <a:gd name="connsiteY2" fmla="*/ 167167 h 4217140"/>
              <a:gd name="connsiteX3" fmla="*/ 9675361 w 9774771"/>
              <a:gd name="connsiteY3" fmla="*/ 1676682 h 4217140"/>
              <a:gd name="connsiteX4" fmla="*/ 9667887 w 9774771"/>
              <a:gd name="connsiteY4" fmla="*/ 3659632 h 4217140"/>
              <a:gd name="connsiteX5" fmla="*/ 9156509 w 9774771"/>
              <a:gd name="connsiteY5" fmla="*/ 3702657 h 4217140"/>
              <a:gd name="connsiteX6" fmla="*/ 8374371 w 9774771"/>
              <a:gd name="connsiteY6" fmla="*/ 3721499 h 4217140"/>
              <a:gd name="connsiteX7" fmla="*/ 8010603 w 9774771"/>
              <a:gd name="connsiteY7" fmla="*/ 3722881 h 4217140"/>
              <a:gd name="connsiteX8" fmla="*/ 7609628 w 9774771"/>
              <a:gd name="connsiteY8" fmla="*/ 3954891 h 4217140"/>
              <a:gd name="connsiteX9" fmla="*/ 6711904 w 9774771"/>
              <a:gd name="connsiteY9" fmla="*/ 4216863 h 4217140"/>
              <a:gd name="connsiteX10" fmla="*/ 6749875 w 9774771"/>
              <a:gd name="connsiteY10" fmla="*/ 3732541 h 4217140"/>
              <a:gd name="connsiteX11" fmla="*/ 6720705 w 9774771"/>
              <a:gd name="connsiteY11" fmla="*/ 3714641 h 4217140"/>
              <a:gd name="connsiteX12" fmla="*/ 6712805 w 9774771"/>
              <a:gd name="connsiteY12" fmla="*/ 3714633 h 4217140"/>
              <a:gd name="connsiteX13" fmla="*/ 6454608 w 9774771"/>
              <a:gd name="connsiteY13" fmla="*/ 3714441 h 4217140"/>
              <a:gd name="connsiteX14" fmla="*/ 258946 w 9774771"/>
              <a:gd name="connsiteY14" fmla="*/ 3687859 h 4217140"/>
              <a:gd name="connsiteX15" fmla="*/ 45709 w 9774771"/>
              <a:gd name="connsiteY15" fmla="*/ 2256569 h 4217140"/>
              <a:gd name="connsiteX16" fmla="*/ 0 w 9774771"/>
              <a:gd name="connsiteY16" fmla="*/ 152906 h 4217140"/>
              <a:gd name="connsiteX17" fmla="*/ 6334131 w 9774771"/>
              <a:gd name="connsiteY17" fmla="*/ 104082 h 4217140"/>
              <a:gd name="connsiteX0" fmla="*/ 6334131 w 9774771"/>
              <a:gd name="connsiteY0" fmla="*/ 100473 h 4213531"/>
              <a:gd name="connsiteX1" fmla="*/ 8894098 w 9774771"/>
              <a:gd name="connsiteY1" fmla="*/ 27178 h 4213531"/>
              <a:gd name="connsiteX2" fmla="*/ 9719033 w 9774771"/>
              <a:gd name="connsiteY2" fmla="*/ 163558 h 4213531"/>
              <a:gd name="connsiteX3" fmla="*/ 9675361 w 9774771"/>
              <a:gd name="connsiteY3" fmla="*/ 1673073 h 4213531"/>
              <a:gd name="connsiteX4" fmla="*/ 9667887 w 9774771"/>
              <a:gd name="connsiteY4" fmla="*/ 3656023 h 4213531"/>
              <a:gd name="connsiteX5" fmla="*/ 9156509 w 9774771"/>
              <a:gd name="connsiteY5" fmla="*/ 3699048 h 4213531"/>
              <a:gd name="connsiteX6" fmla="*/ 8374371 w 9774771"/>
              <a:gd name="connsiteY6" fmla="*/ 3717890 h 4213531"/>
              <a:gd name="connsiteX7" fmla="*/ 8010603 w 9774771"/>
              <a:gd name="connsiteY7" fmla="*/ 3719272 h 4213531"/>
              <a:gd name="connsiteX8" fmla="*/ 7609628 w 9774771"/>
              <a:gd name="connsiteY8" fmla="*/ 3951282 h 4213531"/>
              <a:gd name="connsiteX9" fmla="*/ 6711904 w 9774771"/>
              <a:gd name="connsiteY9" fmla="*/ 4213254 h 4213531"/>
              <a:gd name="connsiteX10" fmla="*/ 6749875 w 9774771"/>
              <a:gd name="connsiteY10" fmla="*/ 3728932 h 4213531"/>
              <a:gd name="connsiteX11" fmla="*/ 6720705 w 9774771"/>
              <a:gd name="connsiteY11" fmla="*/ 3711032 h 4213531"/>
              <a:gd name="connsiteX12" fmla="*/ 6712805 w 9774771"/>
              <a:gd name="connsiteY12" fmla="*/ 3711024 h 4213531"/>
              <a:gd name="connsiteX13" fmla="*/ 6454608 w 9774771"/>
              <a:gd name="connsiteY13" fmla="*/ 3710832 h 4213531"/>
              <a:gd name="connsiteX14" fmla="*/ 258946 w 9774771"/>
              <a:gd name="connsiteY14" fmla="*/ 3684250 h 4213531"/>
              <a:gd name="connsiteX15" fmla="*/ 45709 w 9774771"/>
              <a:gd name="connsiteY15" fmla="*/ 2252960 h 4213531"/>
              <a:gd name="connsiteX16" fmla="*/ 0 w 9774771"/>
              <a:gd name="connsiteY16" fmla="*/ 149297 h 4213531"/>
              <a:gd name="connsiteX17" fmla="*/ 6334131 w 9774771"/>
              <a:gd name="connsiteY17" fmla="*/ 100473 h 4213531"/>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685048 h 4187547"/>
              <a:gd name="connsiteX12" fmla="*/ 6712805 w 9761374"/>
              <a:gd name="connsiteY12" fmla="*/ 3685040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712805 w 9761374"/>
              <a:gd name="connsiteY12" fmla="*/ 3685040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952291 w 9761374"/>
              <a:gd name="connsiteY12" fmla="*/ 3515897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454608 w 9761374"/>
              <a:gd name="connsiteY12" fmla="*/ 3684848 h 4187547"/>
              <a:gd name="connsiteX13" fmla="*/ 258946 w 9761374"/>
              <a:gd name="connsiteY13" fmla="*/ 3658266 h 4187547"/>
              <a:gd name="connsiteX14" fmla="*/ 45709 w 9761374"/>
              <a:gd name="connsiteY14" fmla="*/ 2226976 h 4187547"/>
              <a:gd name="connsiteX15" fmla="*/ 0 w 9761374"/>
              <a:gd name="connsiteY15" fmla="*/ 123313 h 4187547"/>
              <a:gd name="connsiteX16" fmla="*/ 6334131 w 9761374"/>
              <a:gd name="connsiteY16" fmla="*/ 74489 h 4187547"/>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720705 w 9761374"/>
              <a:gd name="connsiteY11" fmla="*/ 3436308 h 4191494"/>
              <a:gd name="connsiteX12" fmla="*/ 6454608 w 9761374"/>
              <a:gd name="connsiteY12" fmla="*/ 3684848 h 4191494"/>
              <a:gd name="connsiteX13" fmla="*/ 258946 w 9761374"/>
              <a:gd name="connsiteY13" fmla="*/ 3658266 h 4191494"/>
              <a:gd name="connsiteX14" fmla="*/ 45709 w 9761374"/>
              <a:gd name="connsiteY14" fmla="*/ 2226976 h 4191494"/>
              <a:gd name="connsiteX15" fmla="*/ 0 w 9761374"/>
              <a:gd name="connsiteY15" fmla="*/ 123313 h 4191494"/>
              <a:gd name="connsiteX16" fmla="*/ 6334131 w 9761374"/>
              <a:gd name="connsiteY16" fmla="*/ 74489 h 419149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677162 w 9761374"/>
              <a:gd name="connsiteY11" fmla="*/ 3476107 h 4191494"/>
              <a:gd name="connsiteX12" fmla="*/ 6454608 w 9761374"/>
              <a:gd name="connsiteY12" fmla="*/ 3684848 h 4191494"/>
              <a:gd name="connsiteX13" fmla="*/ 258946 w 9761374"/>
              <a:gd name="connsiteY13" fmla="*/ 3658266 h 4191494"/>
              <a:gd name="connsiteX14" fmla="*/ 45709 w 9761374"/>
              <a:gd name="connsiteY14" fmla="*/ 2226976 h 4191494"/>
              <a:gd name="connsiteX15" fmla="*/ 0 w 9761374"/>
              <a:gd name="connsiteY15" fmla="*/ 123313 h 4191494"/>
              <a:gd name="connsiteX16" fmla="*/ 6334131 w 9761374"/>
              <a:gd name="connsiteY16" fmla="*/ 74489 h 419149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454608 w 9761374"/>
              <a:gd name="connsiteY11" fmla="*/ 3684848 h 4191494"/>
              <a:gd name="connsiteX12" fmla="*/ 258946 w 9761374"/>
              <a:gd name="connsiteY12" fmla="*/ 3658266 h 4191494"/>
              <a:gd name="connsiteX13" fmla="*/ 45709 w 9761374"/>
              <a:gd name="connsiteY13" fmla="*/ 2226976 h 4191494"/>
              <a:gd name="connsiteX14" fmla="*/ 0 w 9761374"/>
              <a:gd name="connsiteY14" fmla="*/ 123313 h 4191494"/>
              <a:gd name="connsiteX15" fmla="*/ 6334131 w 9761374"/>
              <a:gd name="connsiteY15" fmla="*/ 74489 h 4191494"/>
              <a:gd name="connsiteX0" fmla="*/ 6334131 w 9761374"/>
              <a:gd name="connsiteY0" fmla="*/ 74489 h 4193164"/>
              <a:gd name="connsiteX1" fmla="*/ 8894098 w 9761374"/>
              <a:gd name="connsiteY1" fmla="*/ 1194 h 4193164"/>
              <a:gd name="connsiteX2" fmla="*/ 9719033 w 9761374"/>
              <a:gd name="connsiteY2" fmla="*/ 137574 h 4193164"/>
              <a:gd name="connsiteX3" fmla="*/ 9675361 w 9761374"/>
              <a:gd name="connsiteY3" fmla="*/ 1647089 h 4193164"/>
              <a:gd name="connsiteX4" fmla="*/ 9667887 w 9761374"/>
              <a:gd name="connsiteY4" fmla="*/ 3630039 h 4193164"/>
              <a:gd name="connsiteX5" fmla="*/ 9156509 w 9761374"/>
              <a:gd name="connsiteY5" fmla="*/ 3673064 h 4193164"/>
              <a:gd name="connsiteX6" fmla="*/ 8374371 w 9761374"/>
              <a:gd name="connsiteY6" fmla="*/ 3691906 h 4193164"/>
              <a:gd name="connsiteX7" fmla="*/ 8010603 w 9761374"/>
              <a:gd name="connsiteY7" fmla="*/ 3693288 h 4193164"/>
              <a:gd name="connsiteX8" fmla="*/ 7609628 w 9761374"/>
              <a:gd name="connsiteY8" fmla="*/ 3925298 h 4193164"/>
              <a:gd name="connsiteX9" fmla="*/ 6711904 w 9761374"/>
              <a:gd name="connsiteY9" fmla="*/ 4187270 h 4193164"/>
              <a:gd name="connsiteX10" fmla="*/ 6880503 w 9761374"/>
              <a:gd name="connsiteY10" fmla="*/ 3702948 h 4193164"/>
              <a:gd name="connsiteX11" fmla="*/ 6454608 w 9761374"/>
              <a:gd name="connsiteY11" fmla="*/ 3684848 h 4193164"/>
              <a:gd name="connsiteX12" fmla="*/ 258946 w 9761374"/>
              <a:gd name="connsiteY12" fmla="*/ 3658266 h 4193164"/>
              <a:gd name="connsiteX13" fmla="*/ 45709 w 9761374"/>
              <a:gd name="connsiteY13" fmla="*/ 2226976 h 4193164"/>
              <a:gd name="connsiteX14" fmla="*/ 0 w 9761374"/>
              <a:gd name="connsiteY14" fmla="*/ 123313 h 4193164"/>
              <a:gd name="connsiteX15" fmla="*/ 6334131 w 9761374"/>
              <a:gd name="connsiteY15" fmla="*/ 74489 h 419316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454608 w 9761374"/>
              <a:gd name="connsiteY11" fmla="*/ 3684848 h 4191494"/>
              <a:gd name="connsiteX12" fmla="*/ 258946 w 9761374"/>
              <a:gd name="connsiteY12" fmla="*/ 3658266 h 4191494"/>
              <a:gd name="connsiteX13" fmla="*/ 45709 w 9761374"/>
              <a:gd name="connsiteY13" fmla="*/ 2226976 h 4191494"/>
              <a:gd name="connsiteX14" fmla="*/ 0 w 9761374"/>
              <a:gd name="connsiteY14" fmla="*/ 123313 h 4191494"/>
              <a:gd name="connsiteX15" fmla="*/ 6334131 w 9761374"/>
              <a:gd name="connsiteY15" fmla="*/ 74489 h 4191494"/>
              <a:gd name="connsiteX0" fmla="*/ 6334131 w 9761374"/>
              <a:gd name="connsiteY0" fmla="*/ 74489 h 4192513"/>
              <a:gd name="connsiteX1" fmla="*/ 8894098 w 9761374"/>
              <a:gd name="connsiteY1" fmla="*/ 1194 h 4192513"/>
              <a:gd name="connsiteX2" fmla="*/ 9719033 w 9761374"/>
              <a:gd name="connsiteY2" fmla="*/ 137574 h 4192513"/>
              <a:gd name="connsiteX3" fmla="*/ 9675361 w 9761374"/>
              <a:gd name="connsiteY3" fmla="*/ 1647089 h 4192513"/>
              <a:gd name="connsiteX4" fmla="*/ 9667887 w 9761374"/>
              <a:gd name="connsiteY4" fmla="*/ 3630039 h 4192513"/>
              <a:gd name="connsiteX5" fmla="*/ 9156509 w 9761374"/>
              <a:gd name="connsiteY5" fmla="*/ 3673064 h 4192513"/>
              <a:gd name="connsiteX6" fmla="*/ 8374371 w 9761374"/>
              <a:gd name="connsiteY6" fmla="*/ 3691906 h 4192513"/>
              <a:gd name="connsiteX7" fmla="*/ 8010603 w 9761374"/>
              <a:gd name="connsiteY7" fmla="*/ 3693288 h 4192513"/>
              <a:gd name="connsiteX8" fmla="*/ 7609628 w 9761374"/>
              <a:gd name="connsiteY8" fmla="*/ 3925298 h 4192513"/>
              <a:gd name="connsiteX9" fmla="*/ 6711904 w 9761374"/>
              <a:gd name="connsiteY9" fmla="*/ 4187270 h 4192513"/>
              <a:gd name="connsiteX10" fmla="*/ 6880503 w 9761374"/>
              <a:gd name="connsiteY10" fmla="*/ 3702948 h 4192513"/>
              <a:gd name="connsiteX11" fmla="*/ 6454608 w 9761374"/>
              <a:gd name="connsiteY11" fmla="*/ 3684848 h 4192513"/>
              <a:gd name="connsiteX12" fmla="*/ 258946 w 9761374"/>
              <a:gd name="connsiteY12" fmla="*/ 3658266 h 4192513"/>
              <a:gd name="connsiteX13" fmla="*/ 45709 w 9761374"/>
              <a:gd name="connsiteY13" fmla="*/ 2226976 h 4192513"/>
              <a:gd name="connsiteX14" fmla="*/ 0 w 9761374"/>
              <a:gd name="connsiteY14" fmla="*/ 123313 h 4192513"/>
              <a:gd name="connsiteX15" fmla="*/ 6334131 w 9761374"/>
              <a:gd name="connsiteY15" fmla="*/ 74489 h 419251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58946 w 9761374"/>
              <a:gd name="connsiteY12" fmla="*/ 3658266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247779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247779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229331"/>
              <a:gd name="connsiteX1" fmla="*/ 8894098 w 9761374"/>
              <a:gd name="connsiteY1" fmla="*/ 1194 h 4229331"/>
              <a:gd name="connsiteX2" fmla="*/ 9719033 w 9761374"/>
              <a:gd name="connsiteY2" fmla="*/ 137574 h 4229331"/>
              <a:gd name="connsiteX3" fmla="*/ 9675361 w 9761374"/>
              <a:gd name="connsiteY3" fmla="*/ 1647089 h 4229331"/>
              <a:gd name="connsiteX4" fmla="*/ 9667887 w 9761374"/>
              <a:gd name="connsiteY4" fmla="*/ 3630039 h 4229331"/>
              <a:gd name="connsiteX5" fmla="*/ 9156509 w 9761374"/>
              <a:gd name="connsiteY5" fmla="*/ 3673064 h 4229331"/>
              <a:gd name="connsiteX6" fmla="*/ 8374371 w 9761374"/>
              <a:gd name="connsiteY6" fmla="*/ 3691906 h 4229331"/>
              <a:gd name="connsiteX7" fmla="*/ 8010603 w 9761374"/>
              <a:gd name="connsiteY7" fmla="*/ 3693288 h 4229331"/>
              <a:gd name="connsiteX8" fmla="*/ 7609628 w 9761374"/>
              <a:gd name="connsiteY8" fmla="*/ 3925298 h 4229331"/>
              <a:gd name="connsiteX9" fmla="*/ 6891313 w 9761374"/>
              <a:gd name="connsiteY9" fmla="*/ 4174512 h 4229331"/>
              <a:gd name="connsiteX10" fmla="*/ 6711904 w 9761374"/>
              <a:gd name="connsiteY10" fmla="*/ 4187270 h 4229331"/>
              <a:gd name="connsiteX11" fmla="*/ 6880503 w 9761374"/>
              <a:gd name="connsiteY11" fmla="*/ 3702948 h 4229331"/>
              <a:gd name="connsiteX12" fmla="*/ 6247779 w 9761374"/>
              <a:gd name="connsiteY12" fmla="*/ 3684848 h 4229331"/>
              <a:gd name="connsiteX13" fmla="*/ 204518 w 9761374"/>
              <a:gd name="connsiteY13" fmla="*/ 3727912 h 4229331"/>
              <a:gd name="connsiteX14" fmla="*/ 45709 w 9761374"/>
              <a:gd name="connsiteY14" fmla="*/ 2226976 h 4229331"/>
              <a:gd name="connsiteX15" fmla="*/ 0 w 9761374"/>
              <a:gd name="connsiteY15" fmla="*/ 123313 h 4229331"/>
              <a:gd name="connsiteX16" fmla="*/ 6334131 w 9761374"/>
              <a:gd name="connsiteY16" fmla="*/ 74489 h 4229331"/>
              <a:gd name="connsiteX0" fmla="*/ 6334131 w 9761374"/>
              <a:gd name="connsiteY0" fmla="*/ 74489 h 4181411"/>
              <a:gd name="connsiteX1" fmla="*/ 8894098 w 9761374"/>
              <a:gd name="connsiteY1" fmla="*/ 1194 h 4181411"/>
              <a:gd name="connsiteX2" fmla="*/ 9719033 w 9761374"/>
              <a:gd name="connsiteY2" fmla="*/ 137574 h 4181411"/>
              <a:gd name="connsiteX3" fmla="*/ 9675361 w 9761374"/>
              <a:gd name="connsiteY3" fmla="*/ 1647089 h 4181411"/>
              <a:gd name="connsiteX4" fmla="*/ 9667887 w 9761374"/>
              <a:gd name="connsiteY4" fmla="*/ 3630039 h 4181411"/>
              <a:gd name="connsiteX5" fmla="*/ 9156509 w 9761374"/>
              <a:gd name="connsiteY5" fmla="*/ 3673064 h 4181411"/>
              <a:gd name="connsiteX6" fmla="*/ 8374371 w 9761374"/>
              <a:gd name="connsiteY6" fmla="*/ 3691906 h 4181411"/>
              <a:gd name="connsiteX7" fmla="*/ 8010603 w 9761374"/>
              <a:gd name="connsiteY7" fmla="*/ 3693288 h 4181411"/>
              <a:gd name="connsiteX8" fmla="*/ 7609628 w 9761374"/>
              <a:gd name="connsiteY8" fmla="*/ 3925298 h 4181411"/>
              <a:gd name="connsiteX9" fmla="*/ 6891313 w 9761374"/>
              <a:gd name="connsiteY9" fmla="*/ 4174512 h 4181411"/>
              <a:gd name="connsiteX10" fmla="*/ 6976141 w 9761374"/>
              <a:gd name="connsiteY10" fmla="*/ 3964822 h 4181411"/>
              <a:gd name="connsiteX11" fmla="*/ 6880503 w 9761374"/>
              <a:gd name="connsiteY11" fmla="*/ 3702948 h 4181411"/>
              <a:gd name="connsiteX12" fmla="*/ 6247779 w 9761374"/>
              <a:gd name="connsiteY12" fmla="*/ 3684848 h 4181411"/>
              <a:gd name="connsiteX13" fmla="*/ 204518 w 9761374"/>
              <a:gd name="connsiteY13" fmla="*/ 3727912 h 4181411"/>
              <a:gd name="connsiteX14" fmla="*/ 45709 w 9761374"/>
              <a:gd name="connsiteY14" fmla="*/ 2226976 h 4181411"/>
              <a:gd name="connsiteX15" fmla="*/ 0 w 9761374"/>
              <a:gd name="connsiteY15" fmla="*/ 123313 h 4181411"/>
              <a:gd name="connsiteX16" fmla="*/ 6334131 w 9761374"/>
              <a:gd name="connsiteY16" fmla="*/ 74489 h 4181411"/>
              <a:gd name="connsiteX0" fmla="*/ 6334131 w 9761374"/>
              <a:gd name="connsiteY0" fmla="*/ 74489 h 4175591"/>
              <a:gd name="connsiteX1" fmla="*/ 8894098 w 9761374"/>
              <a:gd name="connsiteY1" fmla="*/ 1194 h 4175591"/>
              <a:gd name="connsiteX2" fmla="*/ 9719033 w 9761374"/>
              <a:gd name="connsiteY2" fmla="*/ 137574 h 4175591"/>
              <a:gd name="connsiteX3" fmla="*/ 9675361 w 9761374"/>
              <a:gd name="connsiteY3" fmla="*/ 1647089 h 4175591"/>
              <a:gd name="connsiteX4" fmla="*/ 9667887 w 9761374"/>
              <a:gd name="connsiteY4" fmla="*/ 3630039 h 4175591"/>
              <a:gd name="connsiteX5" fmla="*/ 9156509 w 9761374"/>
              <a:gd name="connsiteY5" fmla="*/ 3673064 h 4175591"/>
              <a:gd name="connsiteX6" fmla="*/ 8374371 w 9761374"/>
              <a:gd name="connsiteY6" fmla="*/ 3691906 h 4175591"/>
              <a:gd name="connsiteX7" fmla="*/ 8010603 w 9761374"/>
              <a:gd name="connsiteY7" fmla="*/ 3693288 h 4175591"/>
              <a:gd name="connsiteX8" fmla="*/ 7609628 w 9761374"/>
              <a:gd name="connsiteY8" fmla="*/ 3925298 h 4175591"/>
              <a:gd name="connsiteX9" fmla="*/ 6891313 w 9761374"/>
              <a:gd name="connsiteY9" fmla="*/ 4174512 h 4175591"/>
              <a:gd name="connsiteX10" fmla="*/ 6976141 w 9761374"/>
              <a:gd name="connsiteY10" fmla="*/ 3964822 h 4175591"/>
              <a:gd name="connsiteX11" fmla="*/ 6880503 w 9761374"/>
              <a:gd name="connsiteY11" fmla="*/ 3702948 h 4175591"/>
              <a:gd name="connsiteX12" fmla="*/ 6247779 w 9761374"/>
              <a:gd name="connsiteY12" fmla="*/ 3684848 h 4175591"/>
              <a:gd name="connsiteX13" fmla="*/ 204518 w 9761374"/>
              <a:gd name="connsiteY13" fmla="*/ 3727912 h 4175591"/>
              <a:gd name="connsiteX14" fmla="*/ 45709 w 9761374"/>
              <a:gd name="connsiteY14" fmla="*/ 2226976 h 4175591"/>
              <a:gd name="connsiteX15" fmla="*/ 0 w 9761374"/>
              <a:gd name="connsiteY15" fmla="*/ 123313 h 4175591"/>
              <a:gd name="connsiteX16" fmla="*/ 6334131 w 9761374"/>
              <a:gd name="connsiteY16" fmla="*/ 74489 h 4175591"/>
              <a:gd name="connsiteX0" fmla="*/ 6334131 w 9761374"/>
              <a:gd name="connsiteY0" fmla="*/ 74489 h 4174984"/>
              <a:gd name="connsiteX1" fmla="*/ 8894098 w 9761374"/>
              <a:gd name="connsiteY1" fmla="*/ 1194 h 4174984"/>
              <a:gd name="connsiteX2" fmla="*/ 9719033 w 9761374"/>
              <a:gd name="connsiteY2" fmla="*/ 137574 h 4174984"/>
              <a:gd name="connsiteX3" fmla="*/ 9675361 w 9761374"/>
              <a:gd name="connsiteY3" fmla="*/ 1647089 h 4174984"/>
              <a:gd name="connsiteX4" fmla="*/ 9667887 w 9761374"/>
              <a:gd name="connsiteY4" fmla="*/ 3630039 h 4174984"/>
              <a:gd name="connsiteX5" fmla="*/ 9156509 w 9761374"/>
              <a:gd name="connsiteY5" fmla="*/ 3673064 h 4174984"/>
              <a:gd name="connsiteX6" fmla="*/ 8374371 w 9761374"/>
              <a:gd name="connsiteY6" fmla="*/ 3691906 h 4174984"/>
              <a:gd name="connsiteX7" fmla="*/ 8010603 w 9761374"/>
              <a:gd name="connsiteY7" fmla="*/ 3693288 h 4174984"/>
              <a:gd name="connsiteX8" fmla="*/ 7609628 w 9761374"/>
              <a:gd name="connsiteY8" fmla="*/ 3925298 h 4174984"/>
              <a:gd name="connsiteX9" fmla="*/ 6891313 w 9761374"/>
              <a:gd name="connsiteY9" fmla="*/ 4174512 h 4174984"/>
              <a:gd name="connsiteX10" fmla="*/ 7104783 w 9761374"/>
              <a:gd name="connsiteY10" fmla="*/ 3761441 h 4174984"/>
              <a:gd name="connsiteX11" fmla="*/ 6880503 w 9761374"/>
              <a:gd name="connsiteY11" fmla="*/ 3702948 h 4174984"/>
              <a:gd name="connsiteX12" fmla="*/ 6247779 w 9761374"/>
              <a:gd name="connsiteY12" fmla="*/ 3684848 h 4174984"/>
              <a:gd name="connsiteX13" fmla="*/ 204518 w 9761374"/>
              <a:gd name="connsiteY13" fmla="*/ 3727912 h 4174984"/>
              <a:gd name="connsiteX14" fmla="*/ 45709 w 9761374"/>
              <a:gd name="connsiteY14" fmla="*/ 2226976 h 4174984"/>
              <a:gd name="connsiteX15" fmla="*/ 0 w 9761374"/>
              <a:gd name="connsiteY15" fmla="*/ 123313 h 4174984"/>
              <a:gd name="connsiteX16" fmla="*/ 6334131 w 9761374"/>
              <a:gd name="connsiteY16" fmla="*/ 74489 h 4174984"/>
              <a:gd name="connsiteX0" fmla="*/ 6334131 w 9761374"/>
              <a:gd name="connsiteY0" fmla="*/ 74489 h 4174885"/>
              <a:gd name="connsiteX1" fmla="*/ 8894098 w 9761374"/>
              <a:gd name="connsiteY1" fmla="*/ 1194 h 4174885"/>
              <a:gd name="connsiteX2" fmla="*/ 9719033 w 9761374"/>
              <a:gd name="connsiteY2" fmla="*/ 137574 h 4174885"/>
              <a:gd name="connsiteX3" fmla="*/ 9675361 w 9761374"/>
              <a:gd name="connsiteY3" fmla="*/ 1647089 h 4174885"/>
              <a:gd name="connsiteX4" fmla="*/ 9667887 w 9761374"/>
              <a:gd name="connsiteY4" fmla="*/ 3630039 h 4174885"/>
              <a:gd name="connsiteX5" fmla="*/ 9156509 w 9761374"/>
              <a:gd name="connsiteY5" fmla="*/ 3673064 h 4174885"/>
              <a:gd name="connsiteX6" fmla="*/ 8374371 w 9761374"/>
              <a:gd name="connsiteY6" fmla="*/ 3691906 h 4174885"/>
              <a:gd name="connsiteX7" fmla="*/ 8010603 w 9761374"/>
              <a:gd name="connsiteY7" fmla="*/ 3693288 h 4174885"/>
              <a:gd name="connsiteX8" fmla="*/ 7609628 w 9761374"/>
              <a:gd name="connsiteY8" fmla="*/ 3925298 h 4174885"/>
              <a:gd name="connsiteX9" fmla="*/ 6891313 w 9761374"/>
              <a:gd name="connsiteY9" fmla="*/ 4174512 h 4174885"/>
              <a:gd name="connsiteX10" fmla="*/ 7160412 w 9761374"/>
              <a:gd name="connsiteY10" fmla="*/ 3666106 h 4174885"/>
              <a:gd name="connsiteX11" fmla="*/ 6880503 w 9761374"/>
              <a:gd name="connsiteY11" fmla="*/ 3702948 h 4174885"/>
              <a:gd name="connsiteX12" fmla="*/ 6247779 w 9761374"/>
              <a:gd name="connsiteY12" fmla="*/ 3684848 h 4174885"/>
              <a:gd name="connsiteX13" fmla="*/ 204518 w 9761374"/>
              <a:gd name="connsiteY13" fmla="*/ 3727912 h 4174885"/>
              <a:gd name="connsiteX14" fmla="*/ 45709 w 9761374"/>
              <a:gd name="connsiteY14" fmla="*/ 2226976 h 4174885"/>
              <a:gd name="connsiteX15" fmla="*/ 0 w 9761374"/>
              <a:gd name="connsiteY15" fmla="*/ 123313 h 4174885"/>
              <a:gd name="connsiteX16" fmla="*/ 6334131 w 9761374"/>
              <a:gd name="connsiteY16" fmla="*/ 74489 h 4174885"/>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814444 w 9761374"/>
              <a:gd name="connsiteY11" fmla="*/ 3690237 h 4174887"/>
              <a:gd name="connsiteX12" fmla="*/ 6247779 w 9761374"/>
              <a:gd name="connsiteY12" fmla="*/ 3684848 h 4174887"/>
              <a:gd name="connsiteX13" fmla="*/ 204518 w 9761374"/>
              <a:gd name="connsiteY13" fmla="*/ 3727912 h 4174887"/>
              <a:gd name="connsiteX14" fmla="*/ 45709 w 9761374"/>
              <a:gd name="connsiteY14" fmla="*/ 2226976 h 4174887"/>
              <a:gd name="connsiteX15" fmla="*/ 0 w 9761374"/>
              <a:gd name="connsiteY15" fmla="*/ 123313 h 4174887"/>
              <a:gd name="connsiteX16" fmla="*/ 6334131 w 9761374"/>
              <a:gd name="connsiteY16" fmla="*/ 74489 h 4174887"/>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814444 w 9761374"/>
              <a:gd name="connsiteY11" fmla="*/ 3690237 h 4174887"/>
              <a:gd name="connsiteX12" fmla="*/ 6247779 w 9761374"/>
              <a:gd name="connsiteY12" fmla="*/ 3684848 h 4174887"/>
              <a:gd name="connsiteX13" fmla="*/ 204518 w 9761374"/>
              <a:gd name="connsiteY13" fmla="*/ 3727912 h 4174887"/>
              <a:gd name="connsiteX14" fmla="*/ 45709 w 9761374"/>
              <a:gd name="connsiteY14" fmla="*/ 2226976 h 4174887"/>
              <a:gd name="connsiteX15" fmla="*/ 0 w 9761374"/>
              <a:gd name="connsiteY15" fmla="*/ 123313 h 4174887"/>
              <a:gd name="connsiteX16" fmla="*/ 6334131 w 9761374"/>
              <a:gd name="connsiteY16" fmla="*/ 74489 h 4174887"/>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90"/>
              <a:gd name="connsiteX1" fmla="*/ 8894098 w 9761374"/>
              <a:gd name="connsiteY1" fmla="*/ 1194 h 4174890"/>
              <a:gd name="connsiteX2" fmla="*/ 9719033 w 9761374"/>
              <a:gd name="connsiteY2" fmla="*/ 137574 h 4174890"/>
              <a:gd name="connsiteX3" fmla="*/ 9675361 w 9761374"/>
              <a:gd name="connsiteY3" fmla="*/ 1647089 h 4174890"/>
              <a:gd name="connsiteX4" fmla="*/ 9667887 w 9761374"/>
              <a:gd name="connsiteY4" fmla="*/ 3630039 h 4174890"/>
              <a:gd name="connsiteX5" fmla="*/ 9156509 w 9761374"/>
              <a:gd name="connsiteY5" fmla="*/ 3673064 h 4174890"/>
              <a:gd name="connsiteX6" fmla="*/ 8374371 w 9761374"/>
              <a:gd name="connsiteY6" fmla="*/ 3691906 h 4174890"/>
              <a:gd name="connsiteX7" fmla="*/ 8010603 w 9761374"/>
              <a:gd name="connsiteY7" fmla="*/ 3693288 h 4174890"/>
              <a:gd name="connsiteX8" fmla="*/ 7609628 w 9761374"/>
              <a:gd name="connsiteY8" fmla="*/ 3925298 h 4174890"/>
              <a:gd name="connsiteX9" fmla="*/ 6891313 w 9761374"/>
              <a:gd name="connsiteY9" fmla="*/ 4174512 h 4174890"/>
              <a:gd name="connsiteX10" fmla="*/ 7160412 w 9761374"/>
              <a:gd name="connsiteY10" fmla="*/ 3666106 h 4174890"/>
              <a:gd name="connsiteX11" fmla="*/ 6877027 w 9761374"/>
              <a:gd name="connsiteY11" fmla="*/ 3667992 h 4174890"/>
              <a:gd name="connsiteX12" fmla="*/ 6247779 w 9761374"/>
              <a:gd name="connsiteY12" fmla="*/ 3684848 h 4174890"/>
              <a:gd name="connsiteX13" fmla="*/ 204518 w 9761374"/>
              <a:gd name="connsiteY13" fmla="*/ 3727912 h 4174890"/>
              <a:gd name="connsiteX14" fmla="*/ 45709 w 9761374"/>
              <a:gd name="connsiteY14" fmla="*/ 2226976 h 4174890"/>
              <a:gd name="connsiteX15" fmla="*/ 0 w 9761374"/>
              <a:gd name="connsiteY15" fmla="*/ 123313 h 4174890"/>
              <a:gd name="connsiteX16" fmla="*/ 6334131 w 9761374"/>
              <a:gd name="connsiteY16" fmla="*/ 74489 h 4174890"/>
              <a:gd name="connsiteX0" fmla="*/ 6334131 w 9761374"/>
              <a:gd name="connsiteY0" fmla="*/ 74489 h 4174890"/>
              <a:gd name="connsiteX1" fmla="*/ 8894098 w 9761374"/>
              <a:gd name="connsiteY1" fmla="*/ 1194 h 4174890"/>
              <a:gd name="connsiteX2" fmla="*/ 9719033 w 9761374"/>
              <a:gd name="connsiteY2" fmla="*/ 137574 h 4174890"/>
              <a:gd name="connsiteX3" fmla="*/ 9675361 w 9761374"/>
              <a:gd name="connsiteY3" fmla="*/ 1647089 h 4174890"/>
              <a:gd name="connsiteX4" fmla="*/ 9667887 w 9761374"/>
              <a:gd name="connsiteY4" fmla="*/ 3630039 h 4174890"/>
              <a:gd name="connsiteX5" fmla="*/ 9156509 w 9761374"/>
              <a:gd name="connsiteY5" fmla="*/ 3673064 h 4174890"/>
              <a:gd name="connsiteX6" fmla="*/ 8374371 w 9761374"/>
              <a:gd name="connsiteY6" fmla="*/ 3691906 h 4174890"/>
              <a:gd name="connsiteX7" fmla="*/ 8010603 w 9761374"/>
              <a:gd name="connsiteY7" fmla="*/ 3693288 h 4174890"/>
              <a:gd name="connsiteX8" fmla="*/ 7609628 w 9761374"/>
              <a:gd name="connsiteY8" fmla="*/ 3925298 h 4174890"/>
              <a:gd name="connsiteX9" fmla="*/ 6891313 w 9761374"/>
              <a:gd name="connsiteY9" fmla="*/ 4174512 h 4174890"/>
              <a:gd name="connsiteX10" fmla="*/ 7160412 w 9761374"/>
              <a:gd name="connsiteY10" fmla="*/ 3666106 h 4174890"/>
              <a:gd name="connsiteX11" fmla="*/ 6877027 w 9761374"/>
              <a:gd name="connsiteY11" fmla="*/ 3667992 h 4174890"/>
              <a:gd name="connsiteX12" fmla="*/ 6247779 w 9761374"/>
              <a:gd name="connsiteY12" fmla="*/ 3684848 h 4174890"/>
              <a:gd name="connsiteX13" fmla="*/ 204518 w 9761374"/>
              <a:gd name="connsiteY13" fmla="*/ 3727912 h 4174890"/>
              <a:gd name="connsiteX14" fmla="*/ 45709 w 9761374"/>
              <a:gd name="connsiteY14" fmla="*/ 2226976 h 4174890"/>
              <a:gd name="connsiteX15" fmla="*/ 0 w 9761374"/>
              <a:gd name="connsiteY15" fmla="*/ 123313 h 4174890"/>
              <a:gd name="connsiteX16" fmla="*/ 6334131 w 9761374"/>
              <a:gd name="connsiteY16" fmla="*/ 74489 h 4174890"/>
              <a:gd name="connsiteX0" fmla="*/ 6334131 w 9761374"/>
              <a:gd name="connsiteY0" fmla="*/ 74489 h 4174888"/>
              <a:gd name="connsiteX1" fmla="*/ 8894098 w 9761374"/>
              <a:gd name="connsiteY1" fmla="*/ 1194 h 4174888"/>
              <a:gd name="connsiteX2" fmla="*/ 9719033 w 9761374"/>
              <a:gd name="connsiteY2" fmla="*/ 137574 h 4174888"/>
              <a:gd name="connsiteX3" fmla="*/ 9675361 w 9761374"/>
              <a:gd name="connsiteY3" fmla="*/ 1647089 h 4174888"/>
              <a:gd name="connsiteX4" fmla="*/ 9667887 w 9761374"/>
              <a:gd name="connsiteY4" fmla="*/ 3630039 h 4174888"/>
              <a:gd name="connsiteX5" fmla="*/ 9156509 w 9761374"/>
              <a:gd name="connsiteY5" fmla="*/ 3673064 h 4174888"/>
              <a:gd name="connsiteX6" fmla="*/ 8374371 w 9761374"/>
              <a:gd name="connsiteY6" fmla="*/ 3691906 h 4174888"/>
              <a:gd name="connsiteX7" fmla="*/ 8010603 w 9761374"/>
              <a:gd name="connsiteY7" fmla="*/ 3693288 h 4174888"/>
              <a:gd name="connsiteX8" fmla="*/ 7609628 w 9761374"/>
              <a:gd name="connsiteY8" fmla="*/ 3925298 h 4174888"/>
              <a:gd name="connsiteX9" fmla="*/ 6891313 w 9761374"/>
              <a:gd name="connsiteY9" fmla="*/ 4174512 h 4174888"/>
              <a:gd name="connsiteX10" fmla="*/ 7160412 w 9761374"/>
              <a:gd name="connsiteY10" fmla="*/ 3666106 h 4174888"/>
              <a:gd name="connsiteX11" fmla="*/ 6247779 w 9761374"/>
              <a:gd name="connsiteY11" fmla="*/ 3684848 h 4174888"/>
              <a:gd name="connsiteX12" fmla="*/ 204518 w 9761374"/>
              <a:gd name="connsiteY12" fmla="*/ 3727912 h 4174888"/>
              <a:gd name="connsiteX13" fmla="*/ 45709 w 9761374"/>
              <a:gd name="connsiteY13" fmla="*/ 2226976 h 4174888"/>
              <a:gd name="connsiteX14" fmla="*/ 0 w 9761374"/>
              <a:gd name="connsiteY14" fmla="*/ 123313 h 4174888"/>
              <a:gd name="connsiteX15" fmla="*/ 6334131 w 9761374"/>
              <a:gd name="connsiteY15" fmla="*/ 74489 h 4174888"/>
              <a:gd name="connsiteX0" fmla="*/ 6334131 w 9761374"/>
              <a:gd name="connsiteY0" fmla="*/ 74489 h 4174870"/>
              <a:gd name="connsiteX1" fmla="*/ 8894098 w 9761374"/>
              <a:gd name="connsiteY1" fmla="*/ 1194 h 4174870"/>
              <a:gd name="connsiteX2" fmla="*/ 9719033 w 9761374"/>
              <a:gd name="connsiteY2" fmla="*/ 137574 h 4174870"/>
              <a:gd name="connsiteX3" fmla="*/ 9675361 w 9761374"/>
              <a:gd name="connsiteY3" fmla="*/ 1647089 h 4174870"/>
              <a:gd name="connsiteX4" fmla="*/ 9667887 w 9761374"/>
              <a:gd name="connsiteY4" fmla="*/ 3630039 h 4174870"/>
              <a:gd name="connsiteX5" fmla="*/ 9156509 w 9761374"/>
              <a:gd name="connsiteY5" fmla="*/ 3673064 h 4174870"/>
              <a:gd name="connsiteX6" fmla="*/ 8374371 w 9761374"/>
              <a:gd name="connsiteY6" fmla="*/ 3691906 h 4174870"/>
              <a:gd name="connsiteX7" fmla="*/ 8010603 w 9761374"/>
              <a:gd name="connsiteY7" fmla="*/ 3693288 h 4174870"/>
              <a:gd name="connsiteX8" fmla="*/ 7609628 w 9761374"/>
              <a:gd name="connsiteY8" fmla="*/ 3925298 h 4174870"/>
              <a:gd name="connsiteX9" fmla="*/ 6891313 w 9761374"/>
              <a:gd name="connsiteY9" fmla="*/ 4174512 h 4174870"/>
              <a:gd name="connsiteX10" fmla="*/ 7160412 w 9761374"/>
              <a:gd name="connsiteY10" fmla="*/ 3666106 h 4174870"/>
              <a:gd name="connsiteX11" fmla="*/ 6247779 w 9761374"/>
              <a:gd name="connsiteY11" fmla="*/ 3684848 h 4174870"/>
              <a:gd name="connsiteX12" fmla="*/ 204518 w 9761374"/>
              <a:gd name="connsiteY12" fmla="*/ 3727912 h 4174870"/>
              <a:gd name="connsiteX13" fmla="*/ 45709 w 9761374"/>
              <a:gd name="connsiteY13" fmla="*/ 2226976 h 4174870"/>
              <a:gd name="connsiteX14" fmla="*/ 0 w 9761374"/>
              <a:gd name="connsiteY14" fmla="*/ 123313 h 4174870"/>
              <a:gd name="connsiteX15" fmla="*/ 6334131 w 9761374"/>
              <a:gd name="connsiteY15" fmla="*/ 74489 h 4174870"/>
              <a:gd name="connsiteX0" fmla="*/ 6334131 w 9761374"/>
              <a:gd name="connsiteY0" fmla="*/ 74489 h 4174863"/>
              <a:gd name="connsiteX1" fmla="*/ 8894098 w 9761374"/>
              <a:gd name="connsiteY1" fmla="*/ 1194 h 4174863"/>
              <a:gd name="connsiteX2" fmla="*/ 9719033 w 9761374"/>
              <a:gd name="connsiteY2" fmla="*/ 137574 h 4174863"/>
              <a:gd name="connsiteX3" fmla="*/ 9675361 w 9761374"/>
              <a:gd name="connsiteY3" fmla="*/ 1647089 h 4174863"/>
              <a:gd name="connsiteX4" fmla="*/ 9667887 w 9761374"/>
              <a:gd name="connsiteY4" fmla="*/ 3630039 h 4174863"/>
              <a:gd name="connsiteX5" fmla="*/ 9156509 w 9761374"/>
              <a:gd name="connsiteY5" fmla="*/ 3673064 h 4174863"/>
              <a:gd name="connsiteX6" fmla="*/ 8374371 w 9761374"/>
              <a:gd name="connsiteY6" fmla="*/ 3691906 h 4174863"/>
              <a:gd name="connsiteX7" fmla="*/ 8010603 w 9761374"/>
              <a:gd name="connsiteY7" fmla="*/ 3693288 h 4174863"/>
              <a:gd name="connsiteX8" fmla="*/ 7609628 w 9761374"/>
              <a:gd name="connsiteY8" fmla="*/ 3925298 h 4174863"/>
              <a:gd name="connsiteX9" fmla="*/ 6891313 w 9761374"/>
              <a:gd name="connsiteY9" fmla="*/ 4174512 h 4174863"/>
              <a:gd name="connsiteX10" fmla="*/ 7160412 w 9761374"/>
              <a:gd name="connsiteY10" fmla="*/ 3666106 h 4174863"/>
              <a:gd name="connsiteX11" fmla="*/ 6247779 w 9761374"/>
              <a:gd name="connsiteY11" fmla="*/ 3684848 h 4174863"/>
              <a:gd name="connsiteX12" fmla="*/ 204518 w 9761374"/>
              <a:gd name="connsiteY12" fmla="*/ 3727912 h 4174863"/>
              <a:gd name="connsiteX13" fmla="*/ 45709 w 9761374"/>
              <a:gd name="connsiteY13" fmla="*/ 2226976 h 4174863"/>
              <a:gd name="connsiteX14" fmla="*/ 0 w 9761374"/>
              <a:gd name="connsiteY14" fmla="*/ 123313 h 4174863"/>
              <a:gd name="connsiteX15" fmla="*/ 6334131 w 9761374"/>
              <a:gd name="connsiteY15" fmla="*/ 74489 h 4174863"/>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219964 w 9761374"/>
              <a:gd name="connsiteY11" fmla="*/ 3688026 h 4174887"/>
              <a:gd name="connsiteX12" fmla="*/ 204518 w 9761374"/>
              <a:gd name="connsiteY12" fmla="*/ 3727912 h 4174887"/>
              <a:gd name="connsiteX13" fmla="*/ 45709 w 9761374"/>
              <a:gd name="connsiteY13" fmla="*/ 2226976 h 4174887"/>
              <a:gd name="connsiteX14" fmla="*/ 0 w 9761374"/>
              <a:gd name="connsiteY14" fmla="*/ 123313 h 4174887"/>
              <a:gd name="connsiteX15" fmla="*/ 6334131 w 9761374"/>
              <a:gd name="connsiteY15" fmla="*/ 74489 h 4174887"/>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219964 w 9761374"/>
              <a:gd name="connsiteY11" fmla="*/ 3688026 h 4174887"/>
              <a:gd name="connsiteX12" fmla="*/ 204518 w 9761374"/>
              <a:gd name="connsiteY12" fmla="*/ 3727912 h 4174887"/>
              <a:gd name="connsiteX13" fmla="*/ 45709 w 9761374"/>
              <a:gd name="connsiteY13" fmla="*/ 2226976 h 4174887"/>
              <a:gd name="connsiteX14" fmla="*/ 0 w 9761374"/>
              <a:gd name="connsiteY14" fmla="*/ 123313 h 4174887"/>
              <a:gd name="connsiteX15" fmla="*/ 6334131 w 9761374"/>
              <a:gd name="connsiteY15" fmla="*/ 74489 h 4174887"/>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8010603 w 9761374"/>
              <a:gd name="connsiteY7" fmla="*/ 3693288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8010603 w 9761374"/>
              <a:gd name="connsiteY7" fmla="*/ 3693288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23535 w 9761374"/>
              <a:gd name="connsiteY8" fmla="*/ 3928477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71654"/>
              <a:gd name="connsiteY0" fmla="*/ 81451 h 4181846"/>
              <a:gd name="connsiteX1" fmla="*/ 8936301 w 9771654"/>
              <a:gd name="connsiteY1" fmla="*/ 46730 h 4181846"/>
              <a:gd name="connsiteX2" fmla="*/ 9719033 w 9771654"/>
              <a:gd name="connsiteY2" fmla="*/ 144536 h 4181846"/>
              <a:gd name="connsiteX3" fmla="*/ 9675361 w 9771654"/>
              <a:gd name="connsiteY3" fmla="*/ 1654051 h 4181846"/>
              <a:gd name="connsiteX4" fmla="*/ 9667887 w 9771654"/>
              <a:gd name="connsiteY4" fmla="*/ 3637001 h 4181846"/>
              <a:gd name="connsiteX5" fmla="*/ 9156509 w 9771654"/>
              <a:gd name="connsiteY5" fmla="*/ 3680026 h 4181846"/>
              <a:gd name="connsiteX6" fmla="*/ 8374371 w 9771654"/>
              <a:gd name="connsiteY6" fmla="*/ 3698868 h 4181846"/>
              <a:gd name="connsiteX7" fmla="*/ 7989742 w 9771654"/>
              <a:gd name="connsiteY7" fmla="*/ 3703428 h 4181846"/>
              <a:gd name="connsiteX8" fmla="*/ 7623535 w 9771654"/>
              <a:gd name="connsiteY8" fmla="*/ 3935439 h 4181846"/>
              <a:gd name="connsiteX9" fmla="*/ 6891313 w 9771654"/>
              <a:gd name="connsiteY9" fmla="*/ 4181474 h 4181846"/>
              <a:gd name="connsiteX10" fmla="*/ 7160412 w 9771654"/>
              <a:gd name="connsiteY10" fmla="*/ 3673068 h 4181846"/>
              <a:gd name="connsiteX11" fmla="*/ 6219964 w 9771654"/>
              <a:gd name="connsiteY11" fmla="*/ 3694988 h 4181846"/>
              <a:gd name="connsiteX12" fmla="*/ 204518 w 9771654"/>
              <a:gd name="connsiteY12" fmla="*/ 3734874 h 4181846"/>
              <a:gd name="connsiteX13" fmla="*/ 45709 w 9771654"/>
              <a:gd name="connsiteY13" fmla="*/ 2233938 h 4181846"/>
              <a:gd name="connsiteX14" fmla="*/ 0 w 9771654"/>
              <a:gd name="connsiteY14" fmla="*/ 130275 h 4181846"/>
              <a:gd name="connsiteX15" fmla="*/ 6334131 w 9771654"/>
              <a:gd name="connsiteY15" fmla="*/ 81451 h 4181846"/>
              <a:gd name="connsiteX0" fmla="*/ 6334131 w 9766164"/>
              <a:gd name="connsiteY0" fmla="*/ 40097 h 4140492"/>
              <a:gd name="connsiteX1" fmla="*/ 8936301 w 9766164"/>
              <a:gd name="connsiteY1" fmla="*/ 5376 h 4140492"/>
              <a:gd name="connsiteX2" fmla="*/ 9719033 w 9766164"/>
              <a:gd name="connsiteY2" fmla="*/ 103182 h 4140492"/>
              <a:gd name="connsiteX3" fmla="*/ 9675361 w 9766164"/>
              <a:gd name="connsiteY3" fmla="*/ 1612697 h 4140492"/>
              <a:gd name="connsiteX4" fmla="*/ 9667887 w 9766164"/>
              <a:gd name="connsiteY4" fmla="*/ 3595647 h 4140492"/>
              <a:gd name="connsiteX5" fmla="*/ 9156509 w 9766164"/>
              <a:gd name="connsiteY5" fmla="*/ 3638672 h 4140492"/>
              <a:gd name="connsiteX6" fmla="*/ 8374371 w 9766164"/>
              <a:gd name="connsiteY6" fmla="*/ 3657514 h 4140492"/>
              <a:gd name="connsiteX7" fmla="*/ 7989742 w 9766164"/>
              <a:gd name="connsiteY7" fmla="*/ 3662074 h 4140492"/>
              <a:gd name="connsiteX8" fmla="*/ 7623535 w 9766164"/>
              <a:gd name="connsiteY8" fmla="*/ 3894085 h 4140492"/>
              <a:gd name="connsiteX9" fmla="*/ 6891313 w 9766164"/>
              <a:gd name="connsiteY9" fmla="*/ 4140120 h 4140492"/>
              <a:gd name="connsiteX10" fmla="*/ 7160412 w 9766164"/>
              <a:gd name="connsiteY10" fmla="*/ 3631714 h 4140492"/>
              <a:gd name="connsiteX11" fmla="*/ 6219964 w 9766164"/>
              <a:gd name="connsiteY11" fmla="*/ 3653634 h 4140492"/>
              <a:gd name="connsiteX12" fmla="*/ 204518 w 9766164"/>
              <a:gd name="connsiteY12" fmla="*/ 3693520 h 4140492"/>
              <a:gd name="connsiteX13" fmla="*/ 45709 w 9766164"/>
              <a:gd name="connsiteY13" fmla="*/ 2192584 h 4140492"/>
              <a:gd name="connsiteX14" fmla="*/ 0 w 9766164"/>
              <a:gd name="connsiteY14" fmla="*/ 88921 h 4140492"/>
              <a:gd name="connsiteX15" fmla="*/ 6334131 w 9766164"/>
              <a:gd name="connsiteY15" fmla="*/ 40097 h 4140492"/>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9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00804 w 9735159"/>
              <a:gd name="connsiteY8" fmla="*/ 388841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70495"/>
              <a:gd name="connsiteX1" fmla="*/ 8936301 w 9735159"/>
              <a:gd name="connsiteY1" fmla="*/ 8630 h 4170495"/>
              <a:gd name="connsiteX2" fmla="*/ 9719033 w 9735159"/>
              <a:gd name="connsiteY2" fmla="*/ 106436 h 4170495"/>
              <a:gd name="connsiteX3" fmla="*/ 9675361 w 9735159"/>
              <a:gd name="connsiteY3" fmla="*/ 1615951 h 4170495"/>
              <a:gd name="connsiteX4" fmla="*/ 9667887 w 9735159"/>
              <a:gd name="connsiteY4" fmla="*/ 3598901 h 4170495"/>
              <a:gd name="connsiteX5" fmla="*/ 9156509 w 9735159"/>
              <a:gd name="connsiteY5" fmla="*/ 3641926 h 4170495"/>
              <a:gd name="connsiteX6" fmla="*/ 8374371 w 9735159"/>
              <a:gd name="connsiteY6" fmla="*/ 3660768 h 4170495"/>
              <a:gd name="connsiteX7" fmla="*/ 7989742 w 9735159"/>
              <a:gd name="connsiteY7" fmla="*/ 3665328 h 4170495"/>
              <a:gd name="connsiteX8" fmla="*/ 7600804 w 9735159"/>
              <a:gd name="connsiteY8" fmla="*/ 3888418 h 4170495"/>
              <a:gd name="connsiteX9" fmla="*/ 6898889 w 9735159"/>
              <a:gd name="connsiteY9" fmla="*/ 4170138 h 4170495"/>
              <a:gd name="connsiteX10" fmla="*/ 7160412 w 9735159"/>
              <a:gd name="connsiteY10" fmla="*/ 3634968 h 4170495"/>
              <a:gd name="connsiteX11" fmla="*/ 6219964 w 9735159"/>
              <a:gd name="connsiteY11" fmla="*/ 3656888 h 4170495"/>
              <a:gd name="connsiteX12" fmla="*/ 204518 w 9735159"/>
              <a:gd name="connsiteY12" fmla="*/ 3696774 h 4170495"/>
              <a:gd name="connsiteX13" fmla="*/ 45709 w 9735159"/>
              <a:gd name="connsiteY13" fmla="*/ 2195838 h 4170495"/>
              <a:gd name="connsiteX14" fmla="*/ 0 w 9735159"/>
              <a:gd name="connsiteY14" fmla="*/ 92175 h 4170495"/>
              <a:gd name="connsiteX15" fmla="*/ 6334131 w 9735159"/>
              <a:gd name="connsiteY15" fmla="*/ 43351 h 4170495"/>
              <a:gd name="connsiteX0" fmla="*/ 6334131 w 9735159"/>
              <a:gd name="connsiteY0" fmla="*/ 43351 h 4170493"/>
              <a:gd name="connsiteX1" fmla="*/ 8936301 w 9735159"/>
              <a:gd name="connsiteY1" fmla="*/ 8630 h 4170493"/>
              <a:gd name="connsiteX2" fmla="*/ 9719033 w 9735159"/>
              <a:gd name="connsiteY2" fmla="*/ 106436 h 4170493"/>
              <a:gd name="connsiteX3" fmla="*/ 9675361 w 9735159"/>
              <a:gd name="connsiteY3" fmla="*/ 1615951 h 4170493"/>
              <a:gd name="connsiteX4" fmla="*/ 9667887 w 9735159"/>
              <a:gd name="connsiteY4" fmla="*/ 3598901 h 4170493"/>
              <a:gd name="connsiteX5" fmla="*/ 9156509 w 9735159"/>
              <a:gd name="connsiteY5" fmla="*/ 3641926 h 4170493"/>
              <a:gd name="connsiteX6" fmla="*/ 8374371 w 9735159"/>
              <a:gd name="connsiteY6" fmla="*/ 3660768 h 4170493"/>
              <a:gd name="connsiteX7" fmla="*/ 7989742 w 9735159"/>
              <a:gd name="connsiteY7" fmla="*/ 3665328 h 4170493"/>
              <a:gd name="connsiteX8" fmla="*/ 7600804 w 9735159"/>
              <a:gd name="connsiteY8" fmla="*/ 3888418 h 4170493"/>
              <a:gd name="connsiteX9" fmla="*/ 6898889 w 9735159"/>
              <a:gd name="connsiteY9" fmla="*/ 4170138 h 4170493"/>
              <a:gd name="connsiteX10" fmla="*/ 7160412 w 9735159"/>
              <a:gd name="connsiteY10" fmla="*/ 3634968 h 4170493"/>
              <a:gd name="connsiteX11" fmla="*/ 6219964 w 9735159"/>
              <a:gd name="connsiteY11" fmla="*/ 3656888 h 4170493"/>
              <a:gd name="connsiteX12" fmla="*/ 204518 w 9735159"/>
              <a:gd name="connsiteY12" fmla="*/ 3696774 h 4170493"/>
              <a:gd name="connsiteX13" fmla="*/ 45709 w 9735159"/>
              <a:gd name="connsiteY13" fmla="*/ 2195838 h 4170493"/>
              <a:gd name="connsiteX14" fmla="*/ 0 w 9735159"/>
              <a:gd name="connsiteY14" fmla="*/ 92175 h 4170493"/>
              <a:gd name="connsiteX15" fmla="*/ 6334131 w 9735159"/>
              <a:gd name="connsiteY15" fmla="*/ 43351 h 4170493"/>
              <a:gd name="connsiteX0" fmla="*/ 6334131 w 9735159"/>
              <a:gd name="connsiteY0" fmla="*/ 43351 h 4170493"/>
              <a:gd name="connsiteX1" fmla="*/ 8936301 w 9735159"/>
              <a:gd name="connsiteY1" fmla="*/ 8630 h 4170493"/>
              <a:gd name="connsiteX2" fmla="*/ 9719033 w 9735159"/>
              <a:gd name="connsiteY2" fmla="*/ 106436 h 4170493"/>
              <a:gd name="connsiteX3" fmla="*/ 9675361 w 9735159"/>
              <a:gd name="connsiteY3" fmla="*/ 1615951 h 4170493"/>
              <a:gd name="connsiteX4" fmla="*/ 9667887 w 9735159"/>
              <a:gd name="connsiteY4" fmla="*/ 3598901 h 4170493"/>
              <a:gd name="connsiteX5" fmla="*/ 9156509 w 9735159"/>
              <a:gd name="connsiteY5" fmla="*/ 3641926 h 4170493"/>
              <a:gd name="connsiteX6" fmla="*/ 8374371 w 9735159"/>
              <a:gd name="connsiteY6" fmla="*/ 3660768 h 4170493"/>
              <a:gd name="connsiteX7" fmla="*/ 7989742 w 9735159"/>
              <a:gd name="connsiteY7" fmla="*/ 3665328 h 4170493"/>
              <a:gd name="connsiteX8" fmla="*/ 7600804 w 9735159"/>
              <a:gd name="connsiteY8" fmla="*/ 3888418 h 4170493"/>
              <a:gd name="connsiteX9" fmla="*/ 6898889 w 9735159"/>
              <a:gd name="connsiteY9" fmla="*/ 4170138 h 4170493"/>
              <a:gd name="connsiteX10" fmla="*/ 7122530 w 9735159"/>
              <a:gd name="connsiteY10" fmla="*/ 3634968 h 4170493"/>
              <a:gd name="connsiteX11" fmla="*/ 6219964 w 9735159"/>
              <a:gd name="connsiteY11" fmla="*/ 3656888 h 4170493"/>
              <a:gd name="connsiteX12" fmla="*/ 204518 w 9735159"/>
              <a:gd name="connsiteY12" fmla="*/ 3696774 h 4170493"/>
              <a:gd name="connsiteX13" fmla="*/ 45709 w 9735159"/>
              <a:gd name="connsiteY13" fmla="*/ 2195838 h 4170493"/>
              <a:gd name="connsiteX14" fmla="*/ 0 w 9735159"/>
              <a:gd name="connsiteY14" fmla="*/ 92175 h 4170493"/>
              <a:gd name="connsiteX15" fmla="*/ 6334131 w 9735159"/>
              <a:gd name="connsiteY15" fmla="*/ 43351 h 4170493"/>
              <a:gd name="connsiteX0" fmla="*/ 6334131 w 9735159"/>
              <a:gd name="connsiteY0" fmla="*/ 43351 h 4170457"/>
              <a:gd name="connsiteX1" fmla="*/ 8936301 w 9735159"/>
              <a:gd name="connsiteY1" fmla="*/ 8630 h 4170457"/>
              <a:gd name="connsiteX2" fmla="*/ 9719033 w 9735159"/>
              <a:gd name="connsiteY2" fmla="*/ 106436 h 4170457"/>
              <a:gd name="connsiteX3" fmla="*/ 9675361 w 9735159"/>
              <a:gd name="connsiteY3" fmla="*/ 1615951 h 4170457"/>
              <a:gd name="connsiteX4" fmla="*/ 9667887 w 9735159"/>
              <a:gd name="connsiteY4" fmla="*/ 3598901 h 4170457"/>
              <a:gd name="connsiteX5" fmla="*/ 9156509 w 9735159"/>
              <a:gd name="connsiteY5" fmla="*/ 3641926 h 4170457"/>
              <a:gd name="connsiteX6" fmla="*/ 8374371 w 9735159"/>
              <a:gd name="connsiteY6" fmla="*/ 3660768 h 4170457"/>
              <a:gd name="connsiteX7" fmla="*/ 7989742 w 9735159"/>
              <a:gd name="connsiteY7" fmla="*/ 3665328 h 4170457"/>
              <a:gd name="connsiteX8" fmla="*/ 7600804 w 9735159"/>
              <a:gd name="connsiteY8" fmla="*/ 3888418 h 4170457"/>
              <a:gd name="connsiteX9" fmla="*/ 6898889 w 9735159"/>
              <a:gd name="connsiteY9" fmla="*/ 4170138 h 4170457"/>
              <a:gd name="connsiteX10" fmla="*/ 7122530 w 9735159"/>
              <a:gd name="connsiteY10" fmla="*/ 3634968 h 4170457"/>
              <a:gd name="connsiteX11" fmla="*/ 6219964 w 9735159"/>
              <a:gd name="connsiteY11" fmla="*/ 3656888 h 4170457"/>
              <a:gd name="connsiteX12" fmla="*/ 204518 w 9735159"/>
              <a:gd name="connsiteY12" fmla="*/ 3696774 h 4170457"/>
              <a:gd name="connsiteX13" fmla="*/ 45709 w 9735159"/>
              <a:gd name="connsiteY13" fmla="*/ 2195838 h 4170457"/>
              <a:gd name="connsiteX14" fmla="*/ 0 w 9735159"/>
              <a:gd name="connsiteY14" fmla="*/ 92175 h 4170457"/>
              <a:gd name="connsiteX15" fmla="*/ 6334131 w 9735159"/>
              <a:gd name="connsiteY15" fmla="*/ 43351 h 4170457"/>
              <a:gd name="connsiteX0" fmla="*/ 6334131 w 9735159"/>
              <a:gd name="connsiteY0" fmla="*/ 43351 h 4170468"/>
              <a:gd name="connsiteX1" fmla="*/ 8936301 w 9735159"/>
              <a:gd name="connsiteY1" fmla="*/ 8630 h 4170468"/>
              <a:gd name="connsiteX2" fmla="*/ 9719033 w 9735159"/>
              <a:gd name="connsiteY2" fmla="*/ 106436 h 4170468"/>
              <a:gd name="connsiteX3" fmla="*/ 9675361 w 9735159"/>
              <a:gd name="connsiteY3" fmla="*/ 1615951 h 4170468"/>
              <a:gd name="connsiteX4" fmla="*/ 9667887 w 9735159"/>
              <a:gd name="connsiteY4" fmla="*/ 3598901 h 4170468"/>
              <a:gd name="connsiteX5" fmla="*/ 9156509 w 9735159"/>
              <a:gd name="connsiteY5" fmla="*/ 3641926 h 4170468"/>
              <a:gd name="connsiteX6" fmla="*/ 8374371 w 9735159"/>
              <a:gd name="connsiteY6" fmla="*/ 3660768 h 4170468"/>
              <a:gd name="connsiteX7" fmla="*/ 7989742 w 9735159"/>
              <a:gd name="connsiteY7" fmla="*/ 3665328 h 4170468"/>
              <a:gd name="connsiteX8" fmla="*/ 7600804 w 9735159"/>
              <a:gd name="connsiteY8" fmla="*/ 3888418 h 4170468"/>
              <a:gd name="connsiteX9" fmla="*/ 6898889 w 9735159"/>
              <a:gd name="connsiteY9" fmla="*/ 4170138 h 4170468"/>
              <a:gd name="connsiteX10" fmla="*/ 7122530 w 9735159"/>
              <a:gd name="connsiteY10" fmla="*/ 3652811 h 4170468"/>
              <a:gd name="connsiteX11" fmla="*/ 6219964 w 9735159"/>
              <a:gd name="connsiteY11" fmla="*/ 3656888 h 4170468"/>
              <a:gd name="connsiteX12" fmla="*/ 204518 w 9735159"/>
              <a:gd name="connsiteY12" fmla="*/ 3696774 h 4170468"/>
              <a:gd name="connsiteX13" fmla="*/ 45709 w 9735159"/>
              <a:gd name="connsiteY13" fmla="*/ 2195838 h 4170468"/>
              <a:gd name="connsiteX14" fmla="*/ 0 w 9735159"/>
              <a:gd name="connsiteY14" fmla="*/ 92175 h 4170468"/>
              <a:gd name="connsiteX15" fmla="*/ 6334131 w 9735159"/>
              <a:gd name="connsiteY15" fmla="*/ 43351 h 4170468"/>
              <a:gd name="connsiteX0" fmla="*/ 6334131 w 9735159"/>
              <a:gd name="connsiteY0" fmla="*/ 43351 h 4170460"/>
              <a:gd name="connsiteX1" fmla="*/ 8936301 w 9735159"/>
              <a:gd name="connsiteY1" fmla="*/ 8630 h 4170460"/>
              <a:gd name="connsiteX2" fmla="*/ 9719033 w 9735159"/>
              <a:gd name="connsiteY2" fmla="*/ 106436 h 4170460"/>
              <a:gd name="connsiteX3" fmla="*/ 9675361 w 9735159"/>
              <a:gd name="connsiteY3" fmla="*/ 1615951 h 4170460"/>
              <a:gd name="connsiteX4" fmla="*/ 9667887 w 9735159"/>
              <a:gd name="connsiteY4" fmla="*/ 3598901 h 4170460"/>
              <a:gd name="connsiteX5" fmla="*/ 9156509 w 9735159"/>
              <a:gd name="connsiteY5" fmla="*/ 3641926 h 4170460"/>
              <a:gd name="connsiteX6" fmla="*/ 8374371 w 9735159"/>
              <a:gd name="connsiteY6" fmla="*/ 3660768 h 4170460"/>
              <a:gd name="connsiteX7" fmla="*/ 7989742 w 9735159"/>
              <a:gd name="connsiteY7" fmla="*/ 3665328 h 4170460"/>
              <a:gd name="connsiteX8" fmla="*/ 7600804 w 9735159"/>
              <a:gd name="connsiteY8" fmla="*/ 3888418 h 4170460"/>
              <a:gd name="connsiteX9" fmla="*/ 6898889 w 9735159"/>
              <a:gd name="connsiteY9" fmla="*/ 4170138 h 4170460"/>
              <a:gd name="connsiteX10" fmla="*/ 7122530 w 9735159"/>
              <a:gd name="connsiteY10" fmla="*/ 3652811 h 4170460"/>
              <a:gd name="connsiteX11" fmla="*/ 6219964 w 9735159"/>
              <a:gd name="connsiteY11" fmla="*/ 3656888 h 4170460"/>
              <a:gd name="connsiteX12" fmla="*/ 204518 w 9735159"/>
              <a:gd name="connsiteY12" fmla="*/ 3696774 h 4170460"/>
              <a:gd name="connsiteX13" fmla="*/ 45709 w 9735159"/>
              <a:gd name="connsiteY13" fmla="*/ 2195838 h 4170460"/>
              <a:gd name="connsiteX14" fmla="*/ 0 w 9735159"/>
              <a:gd name="connsiteY14" fmla="*/ 92175 h 4170460"/>
              <a:gd name="connsiteX15" fmla="*/ 6334131 w 9735159"/>
              <a:gd name="connsiteY15" fmla="*/ 43351 h 4170460"/>
              <a:gd name="connsiteX0" fmla="*/ 6334131 w 9735569"/>
              <a:gd name="connsiteY0" fmla="*/ 34721 h 4161832"/>
              <a:gd name="connsiteX1" fmla="*/ 8936301 w 9735569"/>
              <a:gd name="connsiteY1" fmla="*/ 0 h 4161832"/>
              <a:gd name="connsiteX2" fmla="*/ 9719033 w 9735569"/>
              <a:gd name="connsiteY2" fmla="*/ 97806 h 4161832"/>
              <a:gd name="connsiteX3" fmla="*/ 9675361 w 9735569"/>
              <a:gd name="connsiteY3" fmla="*/ 1607321 h 4161832"/>
              <a:gd name="connsiteX4" fmla="*/ 9667887 w 9735569"/>
              <a:gd name="connsiteY4" fmla="*/ 3590271 h 4161832"/>
              <a:gd name="connsiteX5" fmla="*/ 9156509 w 9735569"/>
              <a:gd name="connsiteY5" fmla="*/ 3633296 h 4161832"/>
              <a:gd name="connsiteX6" fmla="*/ 8374371 w 9735569"/>
              <a:gd name="connsiteY6" fmla="*/ 3652138 h 4161832"/>
              <a:gd name="connsiteX7" fmla="*/ 7989742 w 9735569"/>
              <a:gd name="connsiteY7" fmla="*/ 3656698 h 4161832"/>
              <a:gd name="connsiteX8" fmla="*/ 7600804 w 9735569"/>
              <a:gd name="connsiteY8" fmla="*/ 3879788 h 4161832"/>
              <a:gd name="connsiteX9" fmla="*/ 6898889 w 9735569"/>
              <a:gd name="connsiteY9" fmla="*/ 4161508 h 4161832"/>
              <a:gd name="connsiteX10" fmla="*/ 7122530 w 9735569"/>
              <a:gd name="connsiteY10" fmla="*/ 3644181 h 4161832"/>
              <a:gd name="connsiteX11" fmla="*/ 6219964 w 9735569"/>
              <a:gd name="connsiteY11" fmla="*/ 3648258 h 4161832"/>
              <a:gd name="connsiteX12" fmla="*/ 204518 w 9735569"/>
              <a:gd name="connsiteY12" fmla="*/ 3688144 h 4161832"/>
              <a:gd name="connsiteX13" fmla="*/ 45709 w 9735569"/>
              <a:gd name="connsiteY13" fmla="*/ 2187208 h 4161832"/>
              <a:gd name="connsiteX14" fmla="*/ 0 w 9735569"/>
              <a:gd name="connsiteY14" fmla="*/ 83545 h 4161832"/>
              <a:gd name="connsiteX15" fmla="*/ 6334131 w 9735569"/>
              <a:gd name="connsiteY15" fmla="*/ 34721 h 4161832"/>
              <a:gd name="connsiteX0" fmla="*/ 6334131 w 9735571"/>
              <a:gd name="connsiteY0" fmla="*/ 34847 h 4161957"/>
              <a:gd name="connsiteX1" fmla="*/ 8936301 w 9735571"/>
              <a:gd name="connsiteY1" fmla="*/ 126 h 4161957"/>
              <a:gd name="connsiteX2" fmla="*/ 9719033 w 9735571"/>
              <a:gd name="connsiteY2" fmla="*/ 63914 h 4161957"/>
              <a:gd name="connsiteX3" fmla="*/ 9675361 w 9735571"/>
              <a:gd name="connsiteY3" fmla="*/ 1607447 h 4161957"/>
              <a:gd name="connsiteX4" fmla="*/ 9667887 w 9735571"/>
              <a:gd name="connsiteY4" fmla="*/ 3590397 h 4161957"/>
              <a:gd name="connsiteX5" fmla="*/ 9156509 w 9735571"/>
              <a:gd name="connsiteY5" fmla="*/ 3633422 h 4161957"/>
              <a:gd name="connsiteX6" fmla="*/ 8374371 w 9735571"/>
              <a:gd name="connsiteY6" fmla="*/ 3652264 h 4161957"/>
              <a:gd name="connsiteX7" fmla="*/ 7989742 w 9735571"/>
              <a:gd name="connsiteY7" fmla="*/ 3656824 h 4161957"/>
              <a:gd name="connsiteX8" fmla="*/ 7600804 w 9735571"/>
              <a:gd name="connsiteY8" fmla="*/ 3879914 h 4161957"/>
              <a:gd name="connsiteX9" fmla="*/ 6898889 w 9735571"/>
              <a:gd name="connsiteY9" fmla="*/ 4161634 h 4161957"/>
              <a:gd name="connsiteX10" fmla="*/ 7122530 w 9735571"/>
              <a:gd name="connsiteY10" fmla="*/ 3644307 h 4161957"/>
              <a:gd name="connsiteX11" fmla="*/ 6219964 w 9735571"/>
              <a:gd name="connsiteY11" fmla="*/ 3648384 h 4161957"/>
              <a:gd name="connsiteX12" fmla="*/ 204518 w 9735571"/>
              <a:gd name="connsiteY12" fmla="*/ 3688270 h 4161957"/>
              <a:gd name="connsiteX13" fmla="*/ 45709 w 9735571"/>
              <a:gd name="connsiteY13" fmla="*/ 2187334 h 4161957"/>
              <a:gd name="connsiteX14" fmla="*/ 0 w 9735571"/>
              <a:gd name="connsiteY14" fmla="*/ 83671 h 4161957"/>
              <a:gd name="connsiteX15" fmla="*/ 6334131 w 9735571"/>
              <a:gd name="connsiteY15" fmla="*/ 34847 h 416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735571" h="4161957">
                <a:moveTo>
                  <a:pt x="6334131" y="34847"/>
                </a:moveTo>
                <a:lnTo>
                  <a:pt x="8936301" y="126"/>
                </a:lnTo>
                <a:cubicBezTo>
                  <a:pt x="9271851" y="20590"/>
                  <a:pt x="9695097" y="-41937"/>
                  <a:pt x="9719033" y="63914"/>
                </a:cubicBezTo>
                <a:cubicBezTo>
                  <a:pt x="9760421" y="246943"/>
                  <a:pt x="9715919" y="912445"/>
                  <a:pt x="9675361" y="1607447"/>
                </a:cubicBezTo>
                <a:cubicBezTo>
                  <a:pt x="9717308" y="2388528"/>
                  <a:pt x="9700128" y="3458296"/>
                  <a:pt x="9667887" y="3590397"/>
                </a:cubicBezTo>
                <a:cubicBezTo>
                  <a:pt x="9399226" y="3634530"/>
                  <a:pt x="9372095" y="3623111"/>
                  <a:pt x="9156509" y="3633422"/>
                </a:cubicBezTo>
                <a:cubicBezTo>
                  <a:pt x="8940923" y="3643733"/>
                  <a:pt x="8635084" y="3645983"/>
                  <a:pt x="8374371" y="3652264"/>
                </a:cubicBezTo>
                <a:lnTo>
                  <a:pt x="7989742" y="3656824"/>
                </a:lnTo>
                <a:cubicBezTo>
                  <a:pt x="7935350" y="3683432"/>
                  <a:pt x="7782613" y="3795779"/>
                  <a:pt x="7600804" y="3879914"/>
                </a:cubicBezTo>
                <a:cubicBezTo>
                  <a:pt x="7418995" y="3964049"/>
                  <a:pt x="7048510" y="4117972"/>
                  <a:pt x="6898889" y="4161634"/>
                </a:cubicBezTo>
                <a:cubicBezTo>
                  <a:pt x="6870957" y="4176696"/>
                  <a:pt x="7162366" y="3660940"/>
                  <a:pt x="7122530" y="3644307"/>
                </a:cubicBezTo>
                <a:cubicBezTo>
                  <a:pt x="7013155" y="3598640"/>
                  <a:pt x="7372966" y="3641057"/>
                  <a:pt x="6219964" y="3648384"/>
                </a:cubicBezTo>
                <a:cubicBezTo>
                  <a:pt x="5066962" y="3655711"/>
                  <a:pt x="2287881" y="3733612"/>
                  <a:pt x="204518" y="3688270"/>
                </a:cubicBezTo>
                <a:cubicBezTo>
                  <a:pt x="32964" y="3705998"/>
                  <a:pt x="59249" y="3542147"/>
                  <a:pt x="45709" y="2187334"/>
                </a:cubicBezTo>
                <a:cubicBezTo>
                  <a:pt x="31206" y="1629249"/>
                  <a:pt x="0" y="83671"/>
                  <a:pt x="0" y="83671"/>
                </a:cubicBezTo>
                <a:cubicBezTo>
                  <a:pt x="707119" y="37547"/>
                  <a:pt x="4222754" y="51122"/>
                  <a:pt x="6334131" y="34847"/>
                </a:cubicBez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7696F05-23D1-AA00-3C5E-96306DACC137}"/>
              </a:ext>
            </a:extLst>
          </p:cNvPr>
          <p:cNvSpPr>
            <a:spLocks noGrp="1"/>
          </p:cNvSpPr>
          <p:nvPr>
            <p:ph type="title"/>
          </p:nvPr>
        </p:nvSpPr>
        <p:spPr>
          <a:xfrm>
            <a:off x="972325" y="719118"/>
            <a:ext cx="5444281" cy="1034619"/>
          </a:xfrm>
        </p:spPr>
        <p:txBody>
          <a:bodyPr vert="horz" lIns="91440" tIns="45720" rIns="91440" bIns="45720" rtlCol="0" anchor="b">
            <a:normAutofit/>
          </a:bodyPr>
          <a:lstStyle/>
          <a:p>
            <a:pPr algn="ctr">
              <a:lnSpc>
                <a:spcPct val="90000"/>
              </a:lnSpc>
            </a:pPr>
            <a:r>
              <a:rPr lang="en-US" sz="3400"/>
              <a:t>Part 1 of How to complete an ethics form</a:t>
            </a:r>
          </a:p>
        </p:txBody>
      </p:sp>
      <p:sp>
        <p:nvSpPr>
          <p:cNvPr id="17" name="Freeform: Shape 16">
            <a:extLst>
              <a:ext uri="{FF2B5EF4-FFF2-40B4-BE49-F238E27FC236}">
                <a16:creationId xmlns:a16="http://schemas.microsoft.com/office/drawing/2014/main" id="{47DF6756-7C2C-4660-B4F2-4287331DC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51609" y="250115"/>
            <a:ext cx="6071961" cy="2204436"/>
          </a:xfrm>
          <a:custGeom>
            <a:avLst/>
            <a:gdLst>
              <a:gd name="connsiteX0" fmla="*/ 6334131 w 9766900"/>
              <a:gd name="connsiteY0" fmla="*/ 0 h 4112781"/>
              <a:gd name="connsiteX1" fmla="*/ 9708148 w 9766900"/>
              <a:gd name="connsiteY1" fmla="*/ 142682 h 4112781"/>
              <a:gd name="connsiteX2" fmla="*/ 9642703 w 9766900"/>
              <a:gd name="connsiteY2" fmla="*/ 1781543 h 4112781"/>
              <a:gd name="connsiteX3" fmla="*/ 9667887 w 9766900"/>
              <a:gd name="connsiteY3" fmla="*/ 3555550 h 4112781"/>
              <a:gd name="connsiteX4" fmla="*/ 8949681 w 9766900"/>
              <a:gd name="connsiteY4" fmla="*/ 3588625 h 4112781"/>
              <a:gd name="connsiteX5" fmla="*/ 8679171 w 9766900"/>
              <a:gd name="connsiteY5" fmla="*/ 3597518 h 4112781"/>
              <a:gd name="connsiteX6" fmla="*/ 8443155 w 9766900"/>
              <a:gd name="connsiteY6" fmla="*/ 3603603 h 4112781"/>
              <a:gd name="connsiteX7" fmla="*/ 8337174 w 9766900"/>
              <a:gd name="connsiteY7" fmla="*/ 3628749 h 4112781"/>
              <a:gd name="connsiteX8" fmla="*/ 7827342 w 9766900"/>
              <a:gd name="connsiteY8" fmla="*/ 3771212 h 4112781"/>
              <a:gd name="connsiteX9" fmla="*/ 6711904 w 9766900"/>
              <a:gd name="connsiteY9" fmla="*/ 4112781 h 4112781"/>
              <a:gd name="connsiteX10" fmla="*/ 6749875 w 9766900"/>
              <a:gd name="connsiteY10" fmla="*/ 3628459 h 4112781"/>
              <a:gd name="connsiteX11" fmla="*/ 6720705 w 9766900"/>
              <a:gd name="connsiteY11" fmla="*/ 3610559 h 4112781"/>
              <a:gd name="connsiteX12" fmla="*/ 6712805 w 9766900"/>
              <a:gd name="connsiteY12" fmla="*/ 3610551 h 4112781"/>
              <a:gd name="connsiteX13" fmla="*/ 6454608 w 9766900"/>
              <a:gd name="connsiteY13" fmla="*/ 3610359 h 4112781"/>
              <a:gd name="connsiteX14" fmla="*/ 258946 w 9766900"/>
              <a:gd name="connsiteY14" fmla="*/ 3583777 h 4112781"/>
              <a:gd name="connsiteX15" fmla="*/ 45709 w 9766900"/>
              <a:gd name="connsiteY15" fmla="*/ 2152487 h 4112781"/>
              <a:gd name="connsiteX16" fmla="*/ 0 w 9766900"/>
              <a:gd name="connsiteY16" fmla="*/ 48824 h 4112781"/>
              <a:gd name="connsiteX0" fmla="*/ 6334131 w 9766900"/>
              <a:gd name="connsiteY0" fmla="*/ 0 h 4112781"/>
              <a:gd name="connsiteX1" fmla="*/ 9708148 w 9766900"/>
              <a:gd name="connsiteY1" fmla="*/ 142682 h 4112781"/>
              <a:gd name="connsiteX2" fmla="*/ 9642703 w 9766900"/>
              <a:gd name="connsiteY2" fmla="*/ 1781543 h 4112781"/>
              <a:gd name="connsiteX3" fmla="*/ 9667887 w 9766900"/>
              <a:gd name="connsiteY3" fmla="*/ 3555550 h 4112781"/>
              <a:gd name="connsiteX4" fmla="*/ 8949681 w 9766900"/>
              <a:gd name="connsiteY4" fmla="*/ 3588625 h 4112781"/>
              <a:gd name="connsiteX5" fmla="*/ 8679171 w 9766900"/>
              <a:gd name="connsiteY5" fmla="*/ 3597518 h 4112781"/>
              <a:gd name="connsiteX6" fmla="*/ 8443155 w 9766900"/>
              <a:gd name="connsiteY6" fmla="*/ 3603603 h 4112781"/>
              <a:gd name="connsiteX7" fmla="*/ 8152117 w 9766900"/>
              <a:gd name="connsiteY7" fmla="*/ 3618799 h 4112781"/>
              <a:gd name="connsiteX8" fmla="*/ 7827342 w 9766900"/>
              <a:gd name="connsiteY8" fmla="*/ 3771212 h 4112781"/>
              <a:gd name="connsiteX9" fmla="*/ 6711904 w 9766900"/>
              <a:gd name="connsiteY9" fmla="*/ 4112781 h 4112781"/>
              <a:gd name="connsiteX10" fmla="*/ 6749875 w 9766900"/>
              <a:gd name="connsiteY10" fmla="*/ 3628459 h 4112781"/>
              <a:gd name="connsiteX11" fmla="*/ 6720705 w 9766900"/>
              <a:gd name="connsiteY11" fmla="*/ 3610559 h 4112781"/>
              <a:gd name="connsiteX12" fmla="*/ 6712805 w 9766900"/>
              <a:gd name="connsiteY12" fmla="*/ 3610551 h 4112781"/>
              <a:gd name="connsiteX13" fmla="*/ 6454608 w 9766900"/>
              <a:gd name="connsiteY13" fmla="*/ 3610359 h 4112781"/>
              <a:gd name="connsiteX14" fmla="*/ 258946 w 9766900"/>
              <a:gd name="connsiteY14" fmla="*/ 3583777 h 4112781"/>
              <a:gd name="connsiteX15" fmla="*/ 45709 w 9766900"/>
              <a:gd name="connsiteY15" fmla="*/ 2152487 h 4112781"/>
              <a:gd name="connsiteX16" fmla="*/ 0 w 9766900"/>
              <a:gd name="connsiteY16" fmla="*/ 48824 h 4112781"/>
              <a:gd name="connsiteX17" fmla="*/ 6334131 w 9766900"/>
              <a:gd name="connsiteY17" fmla="*/ 0 h 4112781"/>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152117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8447"/>
              <a:gd name="connsiteX1" fmla="*/ 9708148 w 9766900"/>
              <a:gd name="connsiteY1" fmla="*/ 142682 h 4118447"/>
              <a:gd name="connsiteX2" fmla="*/ 9642703 w 9766900"/>
              <a:gd name="connsiteY2" fmla="*/ 1781543 h 4118447"/>
              <a:gd name="connsiteX3" fmla="*/ 9667887 w 9766900"/>
              <a:gd name="connsiteY3" fmla="*/ 3555550 h 4118447"/>
              <a:gd name="connsiteX4" fmla="*/ 8949681 w 9766900"/>
              <a:gd name="connsiteY4" fmla="*/ 3588625 h 4118447"/>
              <a:gd name="connsiteX5" fmla="*/ 8679171 w 9766900"/>
              <a:gd name="connsiteY5" fmla="*/ 3597518 h 4118447"/>
              <a:gd name="connsiteX6" fmla="*/ 8443155 w 9766900"/>
              <a:gd name="connsiteY6" fmla="*/ 3603603 h 4118447"/>
              <a:gd name="connsiteX7" fmla="*/ 8152117 w 9766900"/>
              <a:gd name="connsiteY7" fmla="*/ 3618799 h 4118447"/>
              <a:gd name="connsiteX8" fmla="*/ 7609628 w 9766900"/>
              <a:gd name="connsiteY8" fmla="*/ 3850809 h 4118447"/>
              <a:gd name="connsiteX9" fmla="*/ 6711904 w 9766900"/>
              <a:gd name="connsiteY9" fmla="*/ 4112781 h 4118447"/>
              <a:gd name="connsiteX10" fmla="*/ 6749875 w 9766900"/>
              <a:gd name="connsiteY10" fmla="*/ 3628459 h 4118447"/>
              <a:gd name="connsiteX11" fmla="*/ 6720705 w 9766900"/>
              <a:gd name="connsiteY11" fmla="*/ 3610559 h 4118447"/>
              <a:gd name="connsiteX12" fmla="*/ 6712805 w 9766900"/>
              <a:gd name="connsiteY12" fmla="*/ 3610551 h 4118447"/>
              <a:gd name="connsiteX13" fmla="*/ 6454608 w 9766900"/>
              <a:gd name="connsiteY13" fmla="*/ 3610359 h 4118447"/>
              <a:gd name="connsiteX14" fmla="*/ 258946 w 9766900"/>
              <a:gd name="connsiteY14" fmla="*/ 3583777 h 4118447"/>
              <a:gd name="connsiteX15" fmla="*/ 45709 w 9766900"/>
              <a:gd name="connsiteY15" fmla="*/ 2152487 h 4118447"/>
              <a:gd name="connsiteX16" fmla="*/ 0 w 9766900"/>
              <a:gd name="connsiteY16" fmla="*/ 48824 h 4118447"/>
              <a:gd name="connsiteX17" fmla="*/ 6334131 w 9766900"/>
              <a:gd name="connsiteY17" fmla="*/ 0 h 4118447"/>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010603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7005"/>
              <a:gd name="connsiteX1" fmla="*/ 9708148 w 9766900"/>
              <a:gd name="connsiteY1" fmla="*/ 142682 h 4117005"/>
              <a:gd name="connsiteX2" fmla="*/ 9642703 w 9766900"/>
              <a:gd name="connsiteY2" fmla="*/ 1781543 h 4117005"/>
              <a:gd name="connsiteX3" fmla="*/ 9667887 w 9766900"/>
              <a:gd name="connsiteY3" fmla="*/ 3555550 h 4117005"/>
              <a:gd name="connsiteX4" fmla="*/ 8949681 w 9766900"/>
              <a:gd name="connsiteY4" fmla="*/ 3588625 h 4117005"/>
              <a:gd name="connsiteX5" fmla="*/ 8679171 w 9766900"/>
              <a:gd name="connsiteY5" fmla="*/ 3597518 h 4117005"/>
              <a:gd name="connsiteX6" fmla="*/ 8443155 w 9766900"/>
              <a:gd name="connsiteY6" fmla="*/ 3603603 h 4117005"/>
              <a:gd name="connsiteX7" fmla="*/ 8010603 w 9766900"/>
              <a:gd name="connsiteY7" fmla="*/ 3618799 h 4117005"/>
              <a:gd name="connsiteX8" fmla="*/ 7609628 w 9766900"/>
              <a:gd name="connsiteY8" fmla="*/ 3850809 h 4117005"/>
              <a:gd name="connsiteX9" fmla="*/ 6711904 w 9766900"/>
              <a:gd name="connsiteY9" fmla="*/ 4112781 h 4117005"/>
              <a:gd name="connsiteX10" fmla="*/ 6749875 w 9766900"/>
              <a:gd name="connsiteY10" fmla="*/ 3628459 h 4117005"/>
              <a:gd name="connsiteX11" fmla="*/ 6720705 w 9766900"/>
              <a:gd name="connsiteY11" fmla="*/ 3610559 h 4117005"/>
              <a:gd name="connsiteX12" fmla="*/ 6712805 w 9766900"/>
              <a:gd name="connsiteY12" fmla="*/ 3610551 h 4117005"/>
              <a:gd name="connsiteX13" fmla="*/ 6454608 w 9766900"/>
              <a:gd name="connsiteY13" fmla="*/ 3610359 h 4117005"/>
              <a:gd name="connsiteX14" fmla="*/ 258946 w 9766900"/>
              <a:gd name="connsiteY14" fmla="*/ 3583777 h 4117005"/>
              <a:gd name="connsiteX15" fmla="*/ 45709 w 9766900"/>
              <a:gd name="connsiteY15" fmla="*/ 2152487 h 4117005"/>
              <a:gd name="connsiteX16" fmla="*/ 0 w 9766900"/>
              <a:gd name="connsiteY16" fmla="*/ 48824 h 4117005"/>
              <a:gd name="connsiteX17" fmla="*/ 6334131 w 9766900"/>
              <a:gd name="connsiteY17" fmla="*/ 0 h 4117005"/>
              <a:gd name="connsiteX0" fmla="*/ 6334131 w 9766900"/>
              <a:gd name="connsiteY0" fmla="*/ 0 h 4112801"/>
              <a:gd name="connsiteX1" fmla="*/ 9708148 w 9766900"/>
              <a:gd name="connsiteY1" fmla="*/ 142682 h 4112801"/>
              <a:gd name="connsiteX2" fmla="*/ 9642703 w 9766900"/>
              <a:gd name="connsiteY2" fmla="*/ 1781543 h 4112801"/>
              <a:gd name="connsiteX3" fmla="*/ 9667887 w 9766900"/>
              <a:gd name="connsiteY3" fmla="*/ 3555550 h 4112801"/>
              <a:gd name="connsiteX4" fmla="*/ 8949681 w 9766900"/>
              <a:gd name="connsiteY4" fmla="*/ 3588625 h 4112801"/>
              <a:gd name="connsiteX5" fmla="*/ 8679171 w 9766900"/>
              <a:gd name="connsiteY5" fmla="*/ 3597518 h 4112801"/>
              <a:gd name="connsiteX6" fmla="*/ 8443155 w 9766900"/>
              <a:gd name="connsiteY6" fmla="*/ 3603603 h 4112801"/>
              <a:gd name="connsiteX7" fmla="*/ 8010603 w 9766900"/>
              <a:gd name="connsiteY7" fmla="*/ 3618799 h 4112801"/>
              <a:gd name="connsiteX8" fmla="*/ 7609628 w 9766900"/>
              <a:gd name="connsiteY8" fmla="*/ 3850809 h 4112801"/>
              <a:gd name="connsiteX9" fmla="*/ 6711904 w 9766900"/>
              <a:gd name="connsiteY9" fmla="*/ 4112781 h 4112801"/>
              <a:gd name="connsiteX10" fmla="*/ 6749875 w 9766900"/>
              <a:gd name="connsiteY10" fmla="*/ 3628459 h 4112801"/>
              <a:gd name="connsiteX11" fmla="*/ 6720705 w 9766900"/>
              <a:gd name="connsiteY11" fmla="*/ 3610559 h 4112801"/>
              <a:gd name="connsiteX12" fmla="*/ 6712805 w 9766900"/>
              <a:gd name="connsiteY12" fmla="*/ 3610551 h 4112801"/>
              <a:gd name="connsiteX13" fmla="*/ 6454608 w 9766900"/>
              <a:gd name="connsiteY13" fmla="*/ 3610359 h 4112801"/>
              <a:gd name="connsiteX14" fmla="*/ 258946 w 9766900"/>
              <a:gd name="connsiteY14" fmla="*/ 3583777 h 4112801"/>
              <a:gd name="connsiteX15" fmla="*/ 45709 w 9766900"/>
              <a:gd name="connsiteY15" fmla="*/ 2152487 h 4112801"/>
              <a:gd name="connsiteX16" fmla="*/ 0 w 9766900"/>
              <a:gd name="connsiteY16" fmla="*/ 48824 h 4112801"/>
              <a:gd name="connsiteX17" fmla="*/ 6334131 w 9766900"/>
              <a:gd name="connsiteY17" fmla="*/ 0 h 4112801"/>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8949681 w 9766900"/>
              <a:gd name="connsiteY4" fmla="*/ 3588625 h 4113058"/>
              <a:gd name="connsiteX5" fmla="*/ 8679171 w 9766900"/>
              <a:gd name="connsiteY5" fmla="*/ 3597518 h 4113058"/>
              <a:gd name="connsiteX6" fmla="*/ 8443155 w 9766900"/>
              <a:gd name="connsiteY6" fmla="*/ 3603603 h 4113058"/>
              <a:gd name="connsiteX7" fmla="*/ 8010603 w 9766900"/>
              <a:gd name="connsiteY7" fmla="*/ 3618799 h 4113058"/>
              <a:gd name="connsiteX8" fmla="*/ 7609628 w 9766900"/>
              <a:gd name="connsiteY8" fmla="*/ 3850809 h 4113058"/>
              <a:gd name="connsiteX9" fmla="*/ 6711904 w 9766900"/>
              <a:gd name="connsiteY9" fmla="*/ 4112781 h 4113058"/>
              <a:gd name="connsiteX10" fmla="*/ 6749875 w 9766900"/>
              <a:gd name="connsiteY10" fmla="*/ 3628459 h 4113058"/>
              <a:gd name="connsiteX11" fmla="*/ 6720705 w 9766900"/>
              <a:gd name="connsiteY11" fmla="*/ 3610559 h 4113058"/>
              <a:gd name="connsiteX12" fmla="*/ 6712805 w 9766900"/>
              <a:gd name="connsiteY12" fmla="*/ 3610551 h 4113058"/>
              <a:gd name="connsiteX13" fmla="*/ 6454608 w 9766900"/>
              <a:gd name="connsiteY13" fmla="*/ 3610359 h 4113058"/>
              <a:gd name="connsiteX14" fmla="*/ 258946 w 9766900"/>
              <a:gd name="connsiteY14" fmla="*/ 3583777 h 4113058"/>
              <a:gd name="connsiteX15" fmla="*/ 45709 w 9766900"/>
              <a:gd name="connsiteY15" fmla="*/ 2152487 h 4113058"/>
              <a:gd name="connsiteX16" fmla="*/ 0 w 9766900"/>
              <a:gd name="connsiteY16" fmla="*/ 48824 h 4113058"/>
              <a:gd name="connsiteX17" fmla="*/ 6334131 w 9766900"/>
              <a:gd name="connsiteY17"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8949681 w 9766900"/>
              <a:gd name="connsiteY4" fmla="*/ 358862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02081 w 9766900"/>
              <a:gd name="connsiteY4" fmla="*/ 3668222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679171 w 9766900"/>
              <a:gd name="connsiteY5" fmla="*/ 3597518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766900"/>
              <a:gd name="connsiteY0" fmla="*/ 0 h 4113058"/>
              <a:gd name="connsiteX1" fmla="*/ 9708148 w 9766900"/>
              <a:gd name="connsiteY1" fmla="*/ 142682 h 4113058"/>
              <a:gd name="connsiteX2" fmla="*/ 9642703 w 9766900"/>
              <a:gd name="connsiteY2" fmla="*/ 1781543 h 4113058"/>
              <a:gd name="connsiteX3" fmla="*/ 9667887 w 9766900"/>
              <a:gd name="connsiteY3" fmla="*/ 3555550 h 4113058"/>
              <a:gd name="connsiteX4" fmla="*/ 9156509 w 9766900"/>
              <a:gd name="connsiteY4" fmla="*/ 3598575 h 4113058"/>
              <a:gd name="connsiteX5" fmla="*/ 8374371 w 9766900"/>
              <a:gd name="connsiteY5" fmla="*/ 3617417 h 4113058"/>
              <a:gd name="connsiteX6" fmla="*/ 8010603 w 9766900"/>
              <a:gd name="connsiteY6" fmla="*/ 3618799 h 4113058"/>
              <a:gd name="connsiteX7" fmla="*/ 7609628 w 9766900"/>
              <a:gd name="connsiteY7" fmla="*/ 3850809 h 4113058"/>
              <a:gd name="connsiteX8" fmla="*/ 6711904 w 9766900"/>
              <a:gd name="connsiteY8" fmla="*/ 4112781 h 4113058"/>
              <a:gd name="connsiteX9" fmla="*/ 6749875 w 9766900"/>
              <a:gd name="connsiteY9" fmla="*/ 3628459 h 4113058"/>
              <a:gd name="connsiteX10" fmla="*/ 6720705 w 9766900"/>
              <a:gd name="connsiteY10" fmla="*/ 3610559 h 4113058"/>
              <a:gd name="connsiteX11" fmla="*/ 6712805 w 9766900"/>
              <a:gd name="connsiteY11" fmla="*/ 3610551 h 4113058"/>
              <a:gd name="connsiteX12" fmla="*/ 6454608 w 9766900"/>
              <a:gd name="connsiteY12" fmla="*/ 3610359 h 4113058"/>
              <a:gd name="connsiteX13" fmla="*/ 258946 w 9766900"/>
              <a:gd name="connsiteY13" fmla="*/ 3583777 h 4113058"/>
              <a:gd name="connsiteX14" fmla="*/ 45709 w 9766900"/>
              <a:gd name="connsiteY14" fmla="*/ 2152487 h 4113058"/>
              <a:gd name="connsiteX15" fmla="*/ 0 w 9766900"/>
              <a:gd name="connsiteY15" fmla="*/ 48824 h 4113058"/>
              <a:gd name="connsiteX16" fmla="*/ 6334131 w 9766900"/>
              <a:gd name="connsiteY16" fmla="*/ 0 h 4113058"/>
              <a:gd name="connsiteX0" fmla="*/ 6334131 w 9952575"/>
              <a:gd name="connsiteY0" fmla="*/ 33081 h 4146139"/>
              <a:gd name="connsiteX1" fmla="*/ 9708148 w 9952575"/>
              <a:gd name="connsiteY1" fmla="*/ 175763 h 4146139"/>
              <a:gd name="connsiteX2" fmla="*/ 9664475 w 9952575"/>
              <a:gd name="connsiteY2" fmla="*/ 1794724 h 4146139"/>
              <a:gd name="connsiteX3" fmla="*/ 9667887 w 9952575"/>
              <a:gd name="connsiteY3" fmla="*/ 3588631 h 4146139"/>
              <a:gd name="connsiteX4" fmla="*/ 9156509 w 9952575"/>
              <a:gd name="connsiteY4" fmla="*/ 3631656 h 4146139"/>
              <a:gd name="connsiteX5" fmla="*/ 8374371 w 9952575"/>
              <a:gd name="connsiteY5" fmla="*/ 3650498 h 4146139"/>
              <a:gd name="connsiteX6" fmla="*/ 8010603 w 9952575"/>
              <a:gd name="connsiteY6" fmla="*/ 3651880 h 4146139"/>
              <a:gd name="connsiteX7" fmla="*/ 7609628 w 9952575"/>
              <a:gd name="connsiteY7" fmla="*/ 3883890 h 4146139"/>
              <a:gd name="connsiteX8" fmla="*/ 6711904 w 9952575"/>
              <a:gd name="connsiteY8" fmla="*/ 4145862 h 4146139"/>
              <a:gd name="connsiteX9" fmla="*/ 6749875 w 9952575"/>
              <a:gd name="connsiteY9" fmla="*/ 3661540 h 4146139"/>
              <a:gd name="connsiteX10" fmla="*/ 6720705 w 9952575"/>
              <a:gd name="connsiteY10" fmla="*/ 3643640 h 4146139"/>
              <a:gd name="connsiteX11" fmla="*/ 6712805 w 9952575"/>
              <a:gd name="connsiteY11" fmla="*/ 3643632 h 4146139"/>
              <a:gd name="connsiteX12" fmla="*/ 6454608 w 9952575"/>
              <a:gd name="connsiteY12" fmla="*/ 3643440 h 4146139"/>
              <a:gd name="connsiteX13" fmla="*/ 258946 w 9952575"/>
              <a:gd name="connsiteY13" fmla="*/ 3616858 h 4146139"/>
              <a:gd name="connsiteX14" fmla="*/ 45709 w 9952575"/>
              <a:gd name="connsiteY14" fmla="*/ 2185568 h 4146139"/>
              <a:gd name="connsiteX15" fmla="*/ 0 w 9952575"/>
              <a:gd name="connsiteY15" fmla="*/ 81905 h 4146139"/>
              <a:gd name="connsiteX16" fmla="*/ 6334131 w 9952575"/>
              <a:gd name="connsiteY16" fmla="*/ 33081 h 4146139"/>
              <a:gd name="connsiteX0" fmla="*/ 6334131 w 9759196"/>
              <a:gd name="connsiteY0" fmla="*/ 20908 h 4133966"/>
              <a:gd name="connsiteX1" fmla="*/ 9708148 w 9759196"/>
              <a:gd name="connsiteY1" fmla="*/ 163590 h 4133966"/>
              <a:gd name="connsiteX2" fmla="*/ 9664475 w 9759196"/>
              <a:gd name="connsiteY2" fmla="*/ 1782551 h 4133966"/>
              <a:gd name="connsiteX3" fmla="*/ 9667887 w 9759196"/>
              <a:gd name="connsiteY3" fmla="*/ 3576458 h 4133966"/>
              <a:gd name="connsiteX4" fmla="*/ 9156509 w 9759196"/>
              <a:gd name="connsiteY4" fmla="*/ 3619483 h 4133966"/>
              <a:gd name="connsiteX5" fmla="*/ 8374371 w 9759196"/>
              <a:gd name="connsiteY5" fmla="*/ 3638325 h 4133966"/>
              <a:gd name="connsiteX6" fmla="*/ 8010603 w 9759196"/>
              <a:gd name="connsiteY6" fmla="*/ 3639707 h 4133966"/>
              <a:gd name="connsiteX7" fmla="*/ 7609628 w 9759196"/>
              <a:gd name="connsiteY7" fmla="*/ 3871717 h 4133966"/>
              <a:gd name="connsiteX8" fmla="*/ 6711904 w 9759196"/>
              <a:gd name="connsiteY8" fmla="*/ 4133689 h 4133966"/>
              <a:gd name="connsiteX9" fmla="*/ 6749875 w 9759196"/>
              <a:gd name="connsiteY9" fmla="*/ 3649367 h 4133966"/>
              <a:gd name="connsiteX10" fmla="*/ 6720705 w 9759196"/>
              <a:gd name="connsiteY10" fmla="*/ 3631467 h 4133966"/>
              <a:gd name="connsiteX11" fmla="*/ 6712805 w 9759196"/>
              <a:gd name="connsiteY11" fmla="*/ 3631459 h 4133966"/>
              <a:gd name="connsiteX12" fmla="*/ 6454608 w 9759196"/>
              <a:gd name="connsiteY12" fmla="*/ 3631267 h 4133966"/>
              <a:gd name="connsiteX13" fmla="*/ 258946 w 9759196"/>
              <a:gd name="connsiteY13" fmla="*/ 3604685 h 4133966"/>
              <a:gd name="connsiteX14" fmla="*/ 45709 w 9759196"/>
              <a:gd name="connsiteY14" fmla="*/ 2173395 h 4133966"/>
              <a:gd name="connsiteX15" fmla="*/ 0 w 9759196"/>
              <a:gd name="connsiteY15" fmla="*/ 69732 h 4133966"/>
              <a:gd name="connsiteX16" fmla="*/ 6334131 w 9759196"/>
              <a:gd name="connsiteY16" fmla="*/ 20908 h 4133966"/>
              <a:gd name="connsiteX0" fmla="*/ 6334131 w 9759133"/>
              <a:gd name="connsiteY0" fmla="*/ 0 h 4113058"/>
              <a:gd name="connsiteX1" fmla="*/ 9708148 w 9759133"/>
              <a:gd name="connsiteY1" fmla="*/ 142682 h 4113058"/>
              <a:gd name="connsiteX2" fmla="*/ 9664475 w 9759133"/>
              <a:gd name="connsiteY2" fmla="*/ 1761643 h 4113058"/>
              <a:gd name="connsiteX3" fmla="*/ 9667887 w 9759133"/>
              <a:gd name="connsiteY3" fmla="*/ 3555550 h 4113058"/>
              <a:gd name="connsiteX4" fmla="*/ 9156509 w 9759133"/>
              <a:gd name="connsiteY4" fmla="*/ 3598575 h 4113058"/>
              <a:gd name="connsiteX5" fmla="*/ 8374371 w 9759133"/>
              <a:gd name="connsiteY5" fmla="*/ 3617417 h 4113058"/>
              <a:gd name="connsiteX6" fmla="*/ 8010603 w 9759133"/>
              <a:gd name="connsiteY6" fmla="*/ 3618799 h 4113058"/>
              <a:gd name="connsiteX7" fmla="*/ 7609628 w 9759133"/>
              <a:gd name="connsiteY7" fmla="*/ 3850809 h 4113058"/>
              <a:gd name="connsiteX8" fmla="*/ 6711904 w 9759133"/>
              <a:gd name="connsiteY8" fmla="*/ 4112781 h 4113058"/>
              <a:gd name="connsiteX9" fmla="*/ 6749875 w 9759133"/>
              <a:gd name="connsiteY9" fmla="*/ 3628459 h 4113058"/>
              <a:gd name="connsiteX10" fmla="*/ 6720705 w 9759133"/>
              <a:gd name="connsiteY10" fmla="*/ 3610559 h 4113058"/>
              <a:gd name="connsiteX11" fmla="*/ 6712805 w 9759133"/>
              <a:gd name="connsiteY11" fmla="*/ 3610551 h 4113058"/>
              <a:gd name="connsiteX12" fmla="*/ 6454608 w 9759133"/>
              <a:gd name="connsiteY12" fmla="*/ 3610359 h 4113058"/>
              <a:gd name="connsiteX13" fmla="*/ 258946 w 9759133"/>
              <a:gd name="connsiteY13" fmla="*/ 3583777 h 4113058"/>
              <a:gd name="connsiteX14" fmla="*/ 45709 w 9759133"/>
              <a:gd name="connsiteY14" fmla="*/ 2152487 h 4113058"/>
              <a:gd name="connsiteX15" fmla="*/ 0 w 9759133"/>
              <a:gd name="connsiteY15" fmla="*/ 48824 h 4113058"/>
              <a:gd name="connsiteX16" fmla="*/ 6334131 w 9759133"/>
              <a:gd name="connsiteY16" fmla="*/ 0 h 4113058"/>
              <a:gd name="connsiteX0" fmla="*/ 6334131 w 9767613"/>
              <a:gd name="connsiteY0" fmla="*/ 0 h 4113058"/>
              <a:gd name="connsiteX1" fmla="*/ 9719033 w 9767613"/>
              <a:gd name="connsiteY1" fmla="*/ 63085 h 4113058"/>
              <a:gd name="connsiteX2" fmla="*/ 9664475 w 9767613"/>
              <a:gd name="connsiteY2" fmla="*/ 1761643 h 4113058"/>
              <a:gd name="connsiteX3" fmla="*/ 9667887 w 9767613"/>
              <a:gd name="connsiteY3" fmla="*/ 3555550 h 4113058"/>
              <a:gd name="connsiteX4" fmla="*/ 9156509 w 9767613"/>
              <a:gd name="connsiteY4" fmla="*/ 3598575 h 4113058"/>
              <a:gd name="connsiteX5" fmla="*/ 8374371 w 9767613"/>
              <a:gd name="connsiteY5" fmla="*/ 3617417 h 4113058"/>
              <a:gd name="connsiteX6" fmla="*/ 8010603 w 9767613"/>
              <a:gd name="connsiteY6" fmla="*/ 3618799 h 4113058"/>
              <a:gd name="connsiteX7" fmla="*/ 7609628 w 9767613"/>
              <a:gd name="connsiteY7" fmla="*/ 3850809 h 4113058"/>
              <a:gd name="connsiteX8" fmla="*/ 6711904 w 9767613"/>
              <a:gd name="connsiteY8" fmla="*/ 4112781 h 4113058"/>
              <a:gd name="connsiteX9" fmla="*/ 6749875 w 9767613"/>
              <a:gd name="connsiteY9" fmla="*/ 3628459 h 4113058"/>
              <a:gd name="connsiteX10" fmla="*/ 6720705 w 9767613"/>
              <a:gd name="connsiteY10" fmla="*/ 3610559 h 4113058"/>
              <a:gd name="connsiteX11" fmla="*/ 6712805 w 9767613"/>
              <a:gd name="connsiteY11" fmla="*/ 3610551 h 4113058"/>
              <a:gd name="connsiteX12" fmla="*/ 6454608 w 9767613"/>
              <a:gd name="connsiteY12" fmla="*/ 3610359 h 4113058"/>
              <a:gd name="connsiteX13" fmla="*/ 258946 w 9767613"/>
              <a:gd name="connsiteY13" fmla="*/ 3583777 h 4113058"/>
              <a:gd name="connsiteX14" fmla="*/ 45709 w 9767613"/>
              <a:gd name="connsiteY14" fmla="*/ 2152487 h 4113058"/>
              <a:gd name="connsiteX15" fmla="*/ 0 w 9767613"/>
              <a:gd name="connsiteY15" fmla="*/ 48824 h 4113058"/>
              <a:gd name="connsiteX16" fmla="*/ 6334131 w 9767613"/>
              <a:gd name="connsiteY16" fmla="*/ 0 h 4113058"/>
              <a:gd name="connsiteX0" fmla="*/ 6334131 w 9964267"/>
              <a:gd name="connsiteY0" fmla="*/ 67987 h 4181045"/>
              <a:gd name="connsiteX1" fmla="*/ 9719033 w 9964267"/>
              <a:gd name="connsiteY1" fmla="*/ 131072 h 4181045"/>
              <a:gd name="connsiteX2" fmla="*/ 9675361 w 9964267"/>
              <a:gd name="connsiteY2" fmla="*/ 1640587 h 4181045"/>
              <a:gd name="connsiteX3" fmla="*/ 9667887 w 9964267"/>
              <a:gd name="connsiteY3" fmla="*/ 3623537 h 4181045"/>
              <a:gd name="connsiteX4" fmla="*/ 9156509 w 9964267"/>
              <a:gd name="connsiteY4" fmla="*/ 3666562 h 4181045"/>
              <a:gd name="connsiteX5" fmla="*/ 8374371 w 9964267"/>
              <a:gd name="connsiteY5" fmla="*/ 3685404 h 4181045"/>
              <a:gd name="connsiteX6" fmla="*/ 8010603 w 9964267"/>
              <a:gd name="connsiteY6" fmla="*/ 3686786 h 4181045"/>
              <a:gd name="connsiteX7" fmla="*/ 7609628 w 9964267"/>
              <a:gd name="connsiteY7" fmla="*/ 3918796 h 4181045"/>
              <a:gd name="connsiteX8" fmla="*/ 6711904 w 9964267"/>
              <a:gd name="connsiteY8" fmla="*/ 4180768 h 4181045"/>
              <a:gd name="connsiteX9" fmla="*/ 6749875 w 9964267"/>
              <a:gd name="connsiteY9" fmla="*/ 3696446 h 4181045"/>
              <a:gd name="connsiteX10" fmla="*/ 6720705 w 9964267"/>
              <a:gd name="connsiteY10" fmla="*/ 3678546 h 4181045"/>
              <a:gd name="connsiteX11" fmla="*/ 6712805 w 9964267"/>
              <a:gd name="connsiteY11" fmla="*/ 3678538 h 4181045"/>
              <a:gd name="connsiteX12" fmla="*/ 6454608 w 9964267"/>
              <a:gd name="connsiteY12" fmla="*/ 3678346 h 4181045"/>
              <a:gd name="connsiteX13" fmla="*/ 258946 w 9964267"/>
              <a:gd name="connsiteY13" fmla="*/ 3651764 h 4181045"/>
              <a:gd name="connsiteX14" fmla="*/ 45709 w 9964267"/>
              <a:gd name="connsiteY14" fmla="*/ 2220474 h 4181045"/>
              <a:gd name="connsiteX15" fmla="*/ 0 w 9964267"/>
              <a:gd name="connsiteY15" fmla="*/ 116811 h 4181045"/>
              <a:gd name="connsiteX16" fmla="*/ 6334131 w 9964267"/>
              <a:gd name="connsiteY16" fmla="*/ 67987 h 4181045"/>
              <a:gd name="connsiteX0" fmla="*/ 6334131 w 9756430"/>
              <a:gd name="connsiteY0" fmla="*/ 91688 h 4204746"/>
              <a:gd name="connsiteX1" fmla="*/ 9719033 w 9756430"/>
              <a:gd name="connsiteY1" fmla="*/ 154773 h 4204746"/>
              <a:gd name="connsiteX2" fmla="*/ 9675361 w 9756430"/>
              <a:gd name="connsiteY2" fmla="*/ 1664288 h 4204746"/>
              <a:gd name="connsiteX3" fmla="*/ 9667887 w 9756430"/>
              <a:gd name="connsiteY3" fmla="*/ 3647238 h 4204746"/>
              <a:gd name="connsiteX4" fmla="*/ 9156509 w 9756430"/>
              <a:gd name="connsiteY4" fmla="*/ 3690263 h 4204746"/>
              <a:gd name="connsiteX5" fmla="*/ 8374371 w 9756430"/>
              <a:gd name="connsiteY5" fmla="*/ 3709105 h 4204746"/>
              <a:gd name="connsiteX6" fmla="*/ 8010603 w 9756430"/>
              <a:gd name="connsiteY6" fmla="*/ 3710487 h 4204746"/>
              <a:gd name="connsiteX7" fmla="*/ 7609628 w 9756430"/>
              <a:gd name="connsiteY7" fmla="*/ 3942497 h 4204746"/>
              <a:gd name="connsiteX8" fmla="*/ 6711904 w 9756430"/>
              <a:gd name="connsiteY8" fmla="*/ 4204469 h 4204746"/>
              <a:gd name="connsiteX9" fmla="*/ 6749875 w 9756430"/>
              <a:gd name="connsiteY9" fmla="*/ 3720147 h 4204746"/>
              <a:gd name="connsiteX10" fmla="*/ 6720705 w 9756430"/>
              <a:gd name="connsiteY10" fmla="*/ 3702247 h 4204746"/>
              <a:gd name="connsiteX11" fmla="*/ 6712805 w 9756430"/>
              <a:gd name="connsiteY11" fmla="*/ 3702239 h 4204746"/>
              <a:gd name="connsiteX12" fmla="*/ 6454608 w 9756430"/>
              <a:gd name="connsiteY12" fmla="*/ 3702047 h 4204746"/>
              <a:gd name="connsiteX13" fmla="*/ 258946 w 9756430"/>
              <a:gd name="connsiteY13" fmla="*/ 3675465 h 4204746"/>
              <a:gd name="connsiteX14" fmla="*/ 45709 w 9756430"/>
              <a:gd name="connsiteY14" fmla="*/ 2244175 h 4204746"/>
              <a:gd name="connsiteX15" fmla="*/ 0 w 9756430"/>
              <a:gd name="connsiteY15" fmla="*/ 140512 h 4204746"/>
              <a:gd name="connsiteX16" fmla="*/ 6334131 w 9756430"/>
              <a:gd name="connsiteY16" fmla="*/ 91688 h 4204746"/>
              <a:gd name="connsiteX0" fmla="*/ 6334131 w 9756430"/>
              <a:gd name="connsiteY0" fmla="*/ 109641 h 4222699"/>
              <a:gd name="connsiteX1" fmla="*/ 9035612 w 9756430"/>
              <a:gd name="connsiteY1" fmla="*/ 26396 h 4222699"/>
              <a:gd name="connsiteX2" fmla="*/ 9719033 w 9756430"/>
              <a:gd name="connsiteY2" fmla="*/ 172726 h 4222699"/>
              <a:gd name="connsiteX3" fmla="*/ 9675361 w 9756430"/>
              <a:gd name="connsiteY3" fmla="*/ 1682241 h 4222699"/>
              <a:gd name="connsiteX4" fmla="*/ 9667887 w 9756430"/>
              <a:gd name="connsiteY4" fmla="*/ 3665191 h 4222699"/>
              <a:gd name="connsiteX5" fmla="*/ 9156509 w 9756430"/>
              <a:gd name="connsiteY5" fmla="*/ 3708216 h 4222699"/>
              <a:gd name="connsiteX6" fmla="*/ 8374371 w 9756430"/>
              <a:gd name="connsiteY6" fmla="*/ 3727058 h 4222699"/>
              <a:gd name="connsiteX7" fmla="*/ 8010603 w 9756430"/>
              <a:gd name="connsiteY7" fmla="*/ 3728440 h 4222699"/>
              <a:gd name="connsiteX8" fmla="*/ 7609628 w 9756430"/>
              <a:gd name="connsiteY8" fmla="*/ 3960450 h 4222699"/>
              <a:gd name="connsiteX9" fmla="*/ 6711904 w 9756430"/>
              <a:gd name="connsiteY9" fmla="*/ 4222422 h 4222699"/>
              <a:gd name="connsiteX10" fmla="*/ 6749875 w 9756430"/>
              <a:gd name="connsiteY10" fmla="*/ 3738100 h 4222699"/>
              <a:gd name="connsiteX11" fmla="*/ 6720705 w 9756430"/>
              <a:gd name="connsiteY11" fmla="*/ 3720200 h 4222699"/>
              <a:gd name="connsiteX12" fmla="*/ 6712805 w 9756430"/>
              <a:gd name="connsiteY12" fmla="*/ 3720192 h 4222699"/>
              <a:gd name="connsiteX13" fmla="*/ 6454608 w 9756430"/>
              <a:gd name="connsiteY13" fmla="*/ 3720000 h 4222699"/>
              <a:gd name="connsiteX14" fmla="*/ 258946 w 9756430"/>
              <a:gd name="connsiteY14" fmla="*/ 3693418 h 4222699"/>
              <a:gd name="connsiteX15" fmla="*/ 45709 w 9756430"/>
              <a:gd name="connsiteY15" fmla="*/ 2262128 h 4222699"/>
              <a:gd name="connsiteX16" fmla="*/ 0 w 9756430"/>
              <a:gd name="connsiteY16" fmla="*/ 158465 h 4222699"/>
              <a:gd name="connsiteX17" fmla="*/ 6334131 w 9756430"/>
              <a:gd name="connsiteY17" fmla="*/ 109641 h 4222699"/>
              <a:gd name="connsiteX0" fmla="*/ 6334131 w 9774771"/>
              <a:gd name="connsiteY0" fmla="*/ 104082 h 4217140"/>
              <a:gd name="connsiteX1" fmla="*/ 8894098 w 9774771"/>
              <a:gd name="connsiteY1" fmla="*/ 30787 h 4217140"/>
              <a:gd name="connsiteX2" fmla="*/ 9719033 w 9774771"/>
              <a:gd name="connsiteY2" fmla="*/ 167167 h 4217140"/>
              <a:gd name="connsiteX3" fmla="*/ 9675361 w 9774771"/>
              <a:gd name="connsiteY3" fmla="*/ 1676682 h 4217140"/>
              <a:gd name="connsiteX4" fmla="*/ 9667887 w 9774771"/>
              <a:gd name="connsiteY4" fmla="*/ 3659632 h 4217140"/>
              <a:gd name="connsiteX5" fmla="*/ 9156509 w 9774771"/>
              <a:gd name="connsiteY5" fmla="*/ 3702657 h 4217140"/>
              <a:gd name="connsiteX6" fmla="*/ 8374371 w 9774771"/>
              <a:gd name="connsiteY6" fmla="*/ 3721499 h 4217140"/>
              <a:gd name="connsiteX7" fmla="*/ 8010603 w 9774771"/>
              <a:gd name="connsiteY7" fmla="*/ 3722881 h 4217140"/>
              <a:gd name="connsiteX8" fmla="*/ 7609628 w 9774771"/>
              <a:gd name="connsiteY8" fmla="*/ 3954891 h 4217140"/>
              <a:gd name="connsiteX9" fmla="*/ 6711904 w 9774771"/>
              <a:gd name="connsiteY9" fmla="*/ 4216863 h 4217140"/>
              <a:gd name="connsiteX10" fmla="*/ 6749875 w 9774771"/>
              <a:gd name="connsiteY10" fmla="*/ 3732541 h 4217140"/>
              <a:gd name="connsiteX11" fmla="*/ 6720705 w 9774771"/>
              <a:gd name="connsiteY11" fmla="*/ 3714641 h 4217140"/>
              <a:gd name="connsiteX12" fmla="*/ 6712805 w 9774771"/>
              <a:gd name="connsiteY12" fmla="*/ 3714633 h 4217140"/>
              <a:gd name="connsiteX13" fmla="*/ 6454608 w 9774771"/>
              <a:gd name="connsiteY13" fmla="*/ 3714441 h 4217140"/>
              <a:gd name="connsiteX14" fmla="*/ 258946 w 9774771"/>
              <a:gd name="connsiteY14" fmla="*/ 3687859 h 4217140"/>
              <a:gd name="connsiteX15" fmla="*/ 45709 w 9774771"/>
              <a:gd name="connsiteY15" fmla="*/ 2256569 h 4217140"/>
              <a:gd name="connsiteX16" fmla="*/ 0 w 9774771"/>
              <a:gd name="connsiteY16" fmla="*/ 152906 h 4217140"/>
              <a:gd name="connsiteX17" fmla="*/ 6334131 w 9774771"/>
              <a:gd name="connsiteY17" fmla="*/ 104082 h 4217140"/>
              <a:gd name="connsiteX0" fmla="*/ 6334131 w 9774771"/>
              <a:gd name="connsiteY0" fmla="*/ 100473 h 4213531"/>
              <a:gd name="connsiteX1" fmla="*/ 8894098 w 9774771"/>
              <a:gd name="connsiteY1" fmla="*/ 27178 h 4213531"/>
              <a:gd name="connsiteX2" fmla="*/ 9719033 w 9774771"/>
              <a:gd name="connsiteY2" fmla="*/ 163558 h 4213531"/>
              <a:gd name="connsiteX3" fmla="*/ 9675361 w 9774771"/>
              <a:gd name="connsiteY3" fmla="*/ 1673073 h 4213531"/>
              <a:gd name="connsiteX4" fmla="*/ 9667887 w 9774771"/>
              <a:gd name="connsiteY4" fmla="*/ 3656023 h 4213531"/>
              <a:gd name="connsiteX5" fmla="*/ 9156509 w 9774771"/>
              <a:gd name="connsiteY5" fmla="*/ 3699048 h 4213531"/>
              <a:gd name="connsiteX6" fmla="*/ 8374371 w 9774771"/>
              <a:gd name="connsiteY6" fmla="*/ 3717890 h 4213531"/>
              <a:gd name="connsiteX7" fmla="*/ 8010603 w 9774771"/>
              <a:gd name="connsiteY7" fmla="*/ 3719272 h 4213531"/>
              <a:gd name="connsiteX8" fmla="*/ 7609628 w 9774771"/>
              <a:gd name="connsiteY8" fmla="*/ 3951282 h 4213531"/>
              <a:gd name="connsiteX9" fmla="*/ 6711904 w 9774771"/>
              <a:gd name="connsiteY9" fmla="*/ 4213254 h 4213531"/>
              <a:gd name="connsiteX10" fmla="*/ 6749875 w 9774771"/>
              <a:gd name="connsiteY10" fmla="*/ 3728932 h 4213531"/>
              <a:gd name="connsiteX11" fmla="*/ 6720705 w 9774771"/>
              <a:gd name="connsiteY11" fmla="*/ 3711032 h 4213531"/>
              <a:gd name="connsiteX12" fmla="*/ 6712805 w 9774771"/>
              <a:gd name="connsiteY12" fmla="*/ 3711024 h 4213531"/>
              <a:gd name="connsiteX13" fmla="*/ 6454608 w 9774771"/>
              <a:gd name="connsiteY13" fmla="*/ 3710832 h 4213531"/>
              <a:gd name="connsiteX14" fmla="*/ 258946 w 9774771"/>
              <a:gd name="connsiteY14" fmla="*/ 3684250 h 4213531"/>
              <a:gd name="connsiteX15" fmla="*/ 45709 w 9774771"/>
              <a:gd name="connsiteY15" fmla="*/ 2252960 h 4213531"/>
              <a:gd name="connsiteX16" fmla="*/ 0 w 9774771"/>
              <a:gd name="connsiteY16" fmla="*/ 149297 h 4213531"/>
              <a:gd name="connsiteX17" fmla="*/ 6334131 w 9774771"/>
              <a:gd name="connsiteY17" fmla="*/ 100473 h 4213531"/>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685048 h 4187547"/>
              <a:gd name="connsiteX12" fmla="*/ 6712805 w 9761374"/>
              <a:gd name="connsiteY12" fmla="*/ 3685040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712805 w 9761374"/>
              <a:gd name="connsiteY12" fmla="*/ 3685040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952291 w 9761374"/>
              <a:gd name="connsiteY12" fmla="*/ 3515897 h 4187547"/>
              <a:gd name="connsiteX13" fmla="*/ 6454608 w 9761374"/>
              <a:gd name="connsiteY13" fmla="*/ 3684848 h 4187547"/>
              <a:gd name="connsiteX14" fmla="*/ 258946 w 9761374"/>
              <a:gd name="connsiteY14" fmla="*/ 3658266 h 4187547"/>
              <a:gd name="connsiteX15" fmla="*/ 45709 w 9761374"/>
              <a:gd name="connsiteY15" fmla="*/ 2226976 h 4187547"/>
              <a:gd name="connsiteX16" fmla="*/ 0 w 9761374"/>
              <a:gd name="connsiteY16" fmla="*/ 123313 h 4187547"/>
              <a:gd name="connsiteX17" fmla="*/ 6334131 w 9761374"/>
              <a:gd name="connsiteY17" fmla="*/ 74489 h 4187547"/>
              <a:gd name="connsiteX0" fmla="*/ 6334131 w 9761374"/>
              <a:gd name="connsiteY0" fmla="*/ 74489 h 4187547"/>
              <a:gd name="connsiteX1" fmla="*/ 8894098 w 9761374"/>
              <a:gd name="connsiteY1" fmla="*/ 1194 h 4187547"/>
              <a:gd name="connsiteX2" fmla="*/ 9719033 w 9761374"/>
              <a:gd name="connsiteY2" fmla="*/ 137574 h 4187547"/>
              <a:gd name="connsiteX3" fmla="*/ 9675361 w 9761374"/>
              <a:gd name="connsiteY3" fmla="*/ 1647089 h 4187547"/>
              <a:gd name="connsiteX4" fmla="*/ 9667887 w 9761374"/>
              <a:gd name="connsiteY4" fmla="*/ 3630039 h 4187547"/>
              <a:gd name="connsiteX5" fmla="*/ 9156509 w 9761374"/>
              <a:gd name="connsiteY5" fmla="*/ 3673064 h 4187547"/>
              <a:gd name="connsiteX6" fmla="*/ 8374371 w 9761374"/>
              <a:gd name="connsiteY6" fmla="*/ 3691906 h 4187547"/>
              <a:gd name="connsiteX7" fmla="*/ 8010603 w 9761374"/>
              <a:gd name="connsiteY7" fmla="*/ 3693288 h 4187547"/>
              <a:gd name="connsiteX8" fmla="*/ 7609628 w 9761374"/>
              <a:gd name="connsiteY8" fmla="*/ 3925298 h 4187547"/>
              <a:gd name="connsiteX9" fmla="*/ 6711904 w 9761374"/>
              <a:gd name="connsiteY9" fmla="*/ 4187270 h 4187547"/>
              <a:gd name="connsiteX10" fmla="*/ 6749875 w 9761374"/>
              <a:gd name="connsiteY10" fmla="*/ 3702948 h 4187547"/>
              <a:gd name="connsiteX11" fmla="*/ 6720705 w 9761374"/>
              <a:gd name="connsiteY11" fmla="*/ 3436308 h 4187547"/>
              <a:gd name="connsiteX12" fmla="*/ 6454608 w 9761374"/>
              <a:gd name="connsiteY12" fmla="*/ 3684848 h 4187547"/>
              <a:gd name="connsiteX13" fmla="*/ 258946 w 9761374"/>
              <a:gd name="connsiteY13" fmla="*/ 3658266 h 4187547"/>
              <a:gd name="connsiteX14" fmla="*/ 45709 w 9761374"/>
              <a:gd name="connsiteY14" fmla="*/ 2226976 h 4187547"/>
              <a:gd name="connsiteX15" fmla="*/ 0 w 9761374"/>
              <a:gd name="connsiteY15" fmla="*/ 123313 h 4187547"/>
              <a:gd name="connsiteX16" fmla="*/ 6334131 w 9761374"/>
              <a:gd name="connsiteY16" fmla="*/ 74489 h 4187547"/>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720705 w 9761374"/>
              <a:gd name="connsiteY11" fmla="*/ 3436308 h 4191494"/>
              <a:gd name="connsiteX12" fmla="*/ 6454608 w 9761374"/>
              <a:gd name="connsiteY12" fmla="*/ 3684848 h 4191494"/>
              <a:gd name="connsiteX13" fmla="*/ 258946 w 9761374"/>
              <a:gd name="connsiteY13" fmla="*/ 3658266 h 4191494"/>
              <a:gd name="connsiteX14" fmla="*/ 45709 w 9761374"/>
              <a:gd name="connsiteY14" fmla="*/ 2226976 h 4191494"/>
              <a:gd name="connsiteX15" fmla="*/ 0 w 9761374"/>
              <a:gd name="connsiteY15" fmla="*/ 123313 h 4191494"/>
              <a:gd name="connsiteX16" fmla="*/ 6334131 w 9761374"/>
              <a:gd name="connsiteY16" fmla="*/ 74489 h 419149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677162 w 9761374"/>
              <a:gd name="connsiteY11" fmla="*/ 3476107 h 4191494"/>
              <a:gd name="connsiteX12" fmla="*/ 6454608 w 9761374"/>
              <a:gd name="connsiteY12" fmla="*/ 3684848 h 4191494"/>
              <a:gd name="connsiteX13" fmla="*/ 258946 w 9761374"/>
              <a:gd name="connsiteY13" fmla="*/ 3658266 h 4191494"/>
              <a:gd name="connsiteX14" fmla="*/ 45709 w 9761374"/>
              <a:gd name="connsiteY14" fmla="*/ 2226976 h 4191494"/>
              <a:gd name="connsiteX15" fmla="*/ 0 w 9761374"/>
              <a:gd name="connsiteY15" fmla="*/ 123313 h 4191494"/>
              <a:gd name="connsiteX16" fmla="*/ 6334131 w 9761374"/>
              <a:gd name="connsiteY16" fmla="*/ 74489 h 419149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454608 w 9761374"/>
              <a:gd name="connsiteY11" fmla="*/ 3684848 h 4191494"/>
              <a:gd name="connsiteX12" fmla="*/ 258946 w 9761374"/>
              <a:gd name="connsiteY12" fmla="*/ 3658266 h 4191494"/>
              <a:gd name="connsiteX13" fmla="*/ 45709 w 9761374"/>
              <a:gd name="connsiteY13" fmla="*/ 2226976 h 4191494"/>
              <a:gd name="connsiteX14" fmla="*/ 0 w 9761374"/>
              <a:gd name="connsiteY14" fmla="*/ 123313 h 4191494"/>
              <a:gd name="connsiteX15" fmla="*/ 6334131 w 9761374"/>
              <a:gd name="connsiteY15" fmla="*/ 74489 h 4191494"/>
              <a:gd name="connsiteX0" fmla="*/ 6334131 w 9761374"/>
              <a:gd name="connsiteY0" fmla="*/ 74489 h 4193164"/>
              <a:gd name="connsiteX1" fmla="*/ 8894098 w 9761374"/>
              <a:gd name="connsiteY1" fmla="*/ 1194 h 4193164"/>
              <a:gd name="connsiteX2" fmla="*/ 9719033 w 9761374"/>
              <a:gd name="connsiteY2" fmla="*/ 137574 h 4193164"/>
              <a:gd name="connsiteX3" fmla="*/ 9675361 w 9761374"/>
              <a:gd name="connsiteY3" fmla="*/ 1647089 h 4193164"/>
              <a:gd name="connsiteX4" fmla="*/ 9667887 w 9761374"/>
              <a:gd name="connsiteY4" fmla="*/ 3630039 h 4193164"/>
              <a:gd name="connsiteX5" fmla="*/ 9156509 w 9761374"/>
              <a:gd name="connsiteY5" fmla="*/ 3673064 h 4193164"/>
              <a:gd name="connsiteX6" fmla="*/ 8374371 w 9761374"/>
              <a:gd name="connsiteY6" fmla="*/ 3691906 h 4193164"/>
              <a:gd name="connsiteX7" fmla="*/ 8010603 w 9761374"/>
              <a:gd name="connsiteY7" fmla="*/ 3693288 h 4193164"/>
              <a:gd name="connsiteX8" fmla="*/ 7609628 w 9761374"/>
              <a:gd name="connsiteY8" fmla="*/ 3925298 h 4193164"/>
              <a:gd name="connsiteX9" fmla="*/ 6711904 w 9761374"/>
              <a:gd name="connsiteY9" fmla="*/ 4187270 h 4193164"/>
              <a:gd name="connsiteX10" fmla="*/ 6880503 w 9761374"/>
              <a:gd name="connsiteY10" fmla="*/ 3702948 h 4193164"/>
              <a:gd name="connsiteX11" fmla="*/ 6454608 w 9761374"/>
              <a:gd name="connsiteY11" fmla="*/ 3684848 h 4193164"/>
              <a:gd name="connsiteX12" fmla="*/ 258946 w 9761374"/>
              <a:gd name="connsiteY12" fmla="*/ 3658266 h 4193164"/>
              <a:gd name="connsiteX13" fmla="*/ 45709 w 9761374"/>
              <a:gd name="connsiteY13" fmla="*/ 2226976 h 4193164"/>
              <a:gd name="connsiteX14" fmla="*/ 0 w 9761374"/>
              <a:gd name="connsiteY14" fmla="*/ 123313 h 4193164"/>
              <a:gd name="connsiteX15" fmla="*/ 6334131 w 9761374"/>
              <a:gd name="connsiteY15" fmla="*/ 74489 h 4193164"/>
              <a:gd name="connsiteX0" fmla="*/ 6334131 w 9761374"/>
              <a:gd name="connsiteY0" fmla="*/ 74489 h 4191494"/>
              <a:gd name="connsiteX1" fmla="*/ 8894098 w 9761374"/>
              <a:gd name="connsiteY1" fmla="*/ 1194 h 4191494"/>
              <a:gd name="connsiteX2" fmla="*/ 9719033 w 9761374"/>
              <a:gd name="connsiteY2" fmla="*/ 137574 h 4191494"/>
              <a:gd name="connsiteX3" fmla="*/ 9675361 w 9761374"/>
              <a:gd name="connsiteY3" fmla="*/ 1647089 h 4191494"/>
              <a:gd name="connsiteX4" fmla="*/ 9667887 w 9761374"/>
              <a:gd name="connsiteY4" fmla="*/ 3630039 h 4191494"/>
              <a:gd name="connsiteX5" fmla="*/ 9156509 w 9761374"/>
              <a:gd name="connsiteY5" fmla="*/ 3673064 h 4191494"/>
              <a:gd name="connsiteX6" fmla="*/ 8374371 w 9761374"/>
              <a:gd name="connsiteY6" fmla="*/ 3691906 h 4191494"/>
              <a:gd name="connsiteX7" fmla="*/ 8010603 w 9761374"/>
              <a:gd name="connsiteY7" fmla="*/ 3693288 h 4191494"/>
              <a:gd name="connsiteX8" fmla="*/ 7609628 w 9761374"/>
              <a:gd name="connsiteY8" fmla="*/ 3925298 h 4191494"/>
              <a:gd name="connsiteX9" fmla="*/ 6711904 w 9761374"/>
              <a:gd name="connsiteY9" fmla="*/ 4187270 h 4191494"/>
              <a:gd name="connsiteX10" fmla="*/ 6880503 w 9761374"/>
              <a:gd name="connsiteY10" fmla="*/ 3702948 h 4191494"/>
              <a:gd name="connsiteX11" fmla="*/ 6454608 w 9761374"/>
              <a:gd name="connsiteY11" fmla="*/ 3684848 h 4191494"/>
              <a:gd name="connsiteX12" fmla="*/ 258946 w 9761374"/>
              <a:gd name="connsiteY12" fmla="*/ 3658266 h 4191494"/>
              <a:gd name="connsiteX13" fmla="*/ 45709 w 9761374"/>
              <a:gd name="connsiteY13" fmla="*/ 2226976 h 4191494"/>
              <a:gd name="connsiteX14" fmla="*/ 0 w 9761374"/>
              <a:gd name="connsiteY14" fmla="*/ 123313 h 4191494"/>
              <a:gd name="connsiteX15" fmla="*/ 6334131 w 9761374"/>
              <a:gd name="connsiteY15" fmla="*/ 74489 h 4191494"/>
              <a:gd name="connsiteX0" fmla="*/ 6334131 w 9761374"/>
              <a:gd name="connsiteY0" fmla="*/ 74489 h 4192513"/>
              <a:gd name="connsiteX1" fmla="*/ 8894098 w 9761374"/>
              <a:gd name="connsiteY1" fmla="*/ 1194 h 4192513"/>
              <a:gd name="connsiteX2" fmla="*/ 9719033 w 9761374"/>
              <a:gd name="connsiteY2" fmla="*/ 137574 h 4192513"/>
              <a:gd name="connsiteX3" fmla="*/ 9675361 w 9761374"/>
              <a:gd name="connsiteY3" fmla="*/ 1647089 h 4192513"/>
              <a:gd name="connsiteX4" fmla="*/ 9667887 w 9761374"/>
              <a:gd name="connsiteY4" fmla="*/ 3630039 h 4192513"/>
              <a:gd name="connsiteX5" fmla="*/ 9156509 w 9761374"/>
              <a:gd name="connsiteY5" fmla="*/ 3673064 h 4192513"/>
              <a:gd name="connsiteX6" fmla="*/ 8374371 w 9761374"/>
              <a:gd name="connsiteY6" fmla="*/ 3691906 h 4192513"/>
              <a:gd name="connsiteX7" fmla="*/ 8010603 w 9761374"/>
              <a:gd name="connsiteY7" fmla="*/ 3693288 h 4192513"/>
              <a:gd name="connsiteX8" fmla="*/ 7609628 w 9761374"/>
              <a:gd name="connsiteY8" fmla="*/ 3925298 h 4192513"/>
              <a:gd name="connsiteX9" fmla="*/ 6711904 w 9761374"/>
              <a:gd name="connsiteY9" fmla="*/ 4187270 h 4192513"/>
              <a:gd name="connsiteX10" fmla="*/ 6880503 w 9761374"/>
              <a:gd name="connsiteY10" fmla="*/ 3702948 h 4192513"/>
              <a:gd name="connsiteX11" fmla="*/ 6454608 w 9761374"/>
              <a:gd name="connsiteY11" fmla="*/ 3684848 h 4192513"/>
              <a:gd name="connsiteX12" fmla="*/ 258946 w 9761374"/>
              <a:gd name="connsiteY12" fmla="*/ 3658266 h 4192513"/>
              <a:gd name="connsiteX13" fmla="*/ 45709 w 9761374"/>
              <a:gd name="connsiteY13" fmla="*/ 2226976 h 4192513"/>
              <a:gd name="connsiteX14" fmla="*/ 0 w 9761374"/>
              <a:gd name="connsiteY14" fmla="*/ 123313 h 4192513"/>
              <a:gd name="connsiteX15" fmla="*/ 6334131 w 9761374"/>
              <a:gd name="connsiteY15" fmla="*/ 74489 h 419251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58946 w 9761374"/>
              <a:gd name="connsiteY12" fmla="*/ 3658266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69832 w 9761374"/>
              <a:gd name="connsiteY12" fmla="*/ 3717963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454608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247779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191253"/>
              <a:gd name="connsiteX1" fmla="*/ 8894098 w 9761374"/>
              <a:gd name="connsiteY1" fmla="*/ 1194 h 4191253"/>
              <a:gd name="connsiteX2" fmla="*/ 9719033 w 9761374"/>
              <a:gd name="connsiteY2" fmla="*/ 137574 h 4191253"/>
              <a:gd name="connsiteX3" fmla="*/ 9675361 w 9761374"/>
              <a:gd name="connsiteY3" fmla="*/ 1647089 h 4191253"/>
              <a:gd name="connsiteX4" fmla="*/ 9667887 w 9761374"/>
              <a:gd name="connsiteY4" fmla="*/ 3630039 h 4191253"/>
              <a:gd name="connsiteX5" fmla="*/ 9156509 w 9761374"/>
              <a:gd name="connsiteY5" fmla="*/ 3673064 h 4191253"/>
              <a:gd name="connsiteX6" fmla="*/ 8374371 w 9761374"/>
              <a:gd name="connsiteY6" fmla="*/ 3691906 h 4191253"/>
              <a:gd name="connsiteX7" fmla="*/ 8010603 w 9761374"/>
              <a:gd name="connsiteY7" fmla="*/ 3693288 h 4191253"/>
              <a:gd name="connsiteX8" fmla="*/ 7609628 w 9761374"/>
              <a:gd name="connsiteY8" fmla="*/ 3925298 h 4191253"/>
              <a:gd name="connsiteX9" fmla="*/ 6711904 w 9761374"/>
              <a:gd name="connsiteY9" fmla="*/ 4187270 h 4191253"/>
              <a:gd name="connsiteX10" fmla="*/ 6880503 w 9761374"/>
              <a:gd name="connsiteY10" fmla="*/ 3702948 h 4191253"/>
              <a:gd name="connsiteX11" fmla="*/ 6247779 w 9761374"/>
              <a:gd name="connsiteY11" fmla="*/ 3684848 h 4191253"/>
              <a:gd name="connsiteX12" fmla="*/ 204518 w 9761374"/>
              <a:gd name="connsiteY12" fmla="*/ 3727912 h 4191253"/>
              <a:gd name="connsiteX13" fmla="*/ 45709 w 9761374"/>
              <a:gd name="connsiteY13" fmla="*/ 2226976 h 4191253"/>
              <a:gd name="connsiteX14" fmla="*/ 0 w 9761374"/>
              <a:gd name="connsiteY14" fmla="*/ 123313 h 4191253"/>
              <a:gd name="connsiteX15" fmla="*/ 6334131 w 9761374"/>
              <a:gd name="connsiteY15" fmla="*/ 74489 h 4191253"/>
              <a:gd name="connsiteX0" fmla="*/ 6334131 w 9761374"/>
              <a:gd name="connsiteY0" fmla="*/ 74489 h 4229331"/>
              <a:gd name="connsiteX1" fmla="*/ 8894098 w 9761374"/>
              <a:gd name="connsiteY1" fmla="*/ 1194 h 4229331"/>
              <a:gd name="connsiteX2" fmla="*/ 9719033 w 9761374"/>
              <a:gd name="connsiteY2" fmla="*/ 137574 h 4229331"/>
              <a:gd name="connsiteX3" fmla="*/ 9675361 w 9761374"/>
              <a:gd name="connsiteY3" fmla="*/ 1647089 h 4229331"/>
              <a:gd name="connsiteX4" fmla="*/ 9667887 w 9761374"/>
              <a:gd name="connsiteY4" fmla="*/ 3630039 h 4229331"/>
              <a:gd name="connsiteX5" fmla="*/ 9156509 w 9761374"/>
              <a:gd name="connsiteY5" fmla="*/ 3673064 h 4229331"/>
              <a:gd name="connsiteX6" fmla="*/ 8374371 w 9761374"/>
              <a:gd name="connsiteY6" fmla="*/ 3691906 h 4229331"/>
              <a:gd name="connsiteX7" fmla="*/ 8010603 w 9761374"/>
              <a:gd name="connsiteY7" fmla="*/ 3693288 h 4229331"/>
              <a:gd name="connsiteX8" fmla="*/ 7609628 w 9761374"/>
              <a:gd name="connsiteY8" fmla="*/ 3925298 h 4229331"/>
              <a:gd name="connsiteX9" fmla="*/ 6891313 w 9761374"/>
              <a:gd name="connsiteY9" fmla="*/ 4174512 h 4229331"/>
              <a:gd name="connsiteX10" fmla="*/ 6711904 w 9761374"/>
              <a:gd name="connsiteY10" fmla="*/ 4187270 h 4229331"/>
              <a:gd name="connsiteX11" fmla="*/ 6880503 w 9761374"/>
              <a:gd name="connsiteY11" fmla="*/ 3702948 h 4229331"/>
              <a:gd name="connsiteX12" fmla="*/ 6247779 w 9761374"/>
              <a:gd name="connsiteY12" fmla="*/ 3684848 h 4229331"/>
              <a:gd name="connsiteX13" fmla="*/ 204518 w 9761374"/>
              <a:gd name="connsiteY13" fmla="*/ 3727912 h 4229331"/>
              <a:gd name="connsiteX14" fmla="*/ 45709 w 9761374"/>
              <a:gd name="connsiteY14" fmla="*/ 2226976 h 4229331"/>
              <a:gd name="connsiteX15" fmla="*/ 0 w 9761374"/>
              <a:gd name="connsiteY15" fmla="*/ 123313 h 4229331"/>
              <a:gd name="connsiteX16" fmla="*/ 6334131 w 9761374"/>
              <a:gd name="connsiteY16" fmla="*/ 74489 h 4229331"/>
              <a:gd name="connsiteX0" fmla="*/ 6334131 w 9761374"/>
              <a:gd name="connsiteY0" fmla="*/ 74489 h 4181411"/>
              <a:gd name="connsiteX1" fmla="*/ 8894098 w 9761374"/>
              <a:gd name="connsiteY1" fmla="*/ 1194 h 4181411"/>
              <a:gd name="connsiteX2" fmla="*/ 9719033 w 9761374"/>
              <a:gd name="connsiteY2" fmla="*/ 137574 h 4181411"/>
              <a:gd name="connsiteX3" fmla="*/ 9675361 w 9761374"/>
              <a:gd name="connsiteY3" fmla="*/ 1647089 h 4181411"/>
              <a:gd name="connsiteX4" fmla="*/ 9667887 w 9761374"/>
              <a:gd name="connsiteY4" fmla="*/ 3630039 h 4181411"/>
              <a:gd name="connsiteX5" fmla="*/ 9156509 w 9761374"/>
              <a:gd name="connsiteY5" fmla="*/ 3673064 h 4181411"/>
              <a:gd name="connsiteX6" fmla="*/ 8374371 w 9761374"/>
              <a:gd name="connsiteY6" fmla="*/ 3691906 h 4181411"/>
              <a:gd name="connsiteX7" fmla="*/ 8010603 w 9761374"/>
              <a:gd name="connsiteY7" fmla="*/ 3693288 h 4181411"/>
              <a:gd name="connsiteX8" fmla="*/ 7609628 w 9761374"/>
              <a:gd name="connsiteY8" fmla="*/ 3925298 h 4181411"/>
              <a:gd name="connsiteX9" fmla="*/ 6891313 w 9761374"/>
              <a:gd name="connsiteY9" fmla="*/ 4174512 h 4181411"/>
              <a:gd name="connsiteX10" fmla="*/ 6976141 w 9761374"/>
              <a:gd name="connsiteY10" fmla="*/ 3964822 h 4181411"/>
              <a:gd name="connsiteX11" fmla="*/ 6880503 w 9761374"/>
              <a:gd name="connsiteY11" fmla="*/ 3702948 h 4181411"/>
              <a:gd name="connsiteX12" fmla="*/ 6247779 w 9761374"/>
              <a:gd name="connsiteY12" fmla="*/ 3684848 h 4181411"/>
              <a:gd name="connsiteX13" fmla="*/ 204518 w 9761374"/>
              <a:gd name="connsiteY13" fmla="*/ 3727912 h 4181411"/>
              <a:gd name="connsiteX14" fmla="*/ 45709 w 9761374"/>
              <a:gd name="connsiteY14" fmla="*/ 2226976 h 4181411"/>
              <a:gd name="connsiteX15" fmla="*/ 0 w 9761374"/>
              <a:gd name="connsiteY15" fmla="*/ 123313 h 4181411"/>
              <a:gd name="connsiteX16" fmla="*/ 6334131 w 9761374"/>
              <a:gd name="connsiteY16" fmla="*/ 74489 h 4181411"/>
              <a:gd name="connsiteX0" fmla="*/ 6334131 w 9761374"/>
              <a:gd name="connsiteY0" fmla="*/ 74489 h 4175591"/>
              <a:gd name="connsiteX1" fmla="*/ 8894098 w 9761374"/>
              <a:gd name="connsiteY1" fmla="*/ 1194 h 4175591"/>
              <a:gd name="connsiteX2" fmla="*/ 9719033 w 9761374"/>
              <a:gd name="connsiteY2" fmla="*/ 137574 h 4175591"/>
              <a:gd name="connsiteX3" fmla="*/ 9675361 w 9761374"/>
              <a:gd name="connsiteY3" fmla="*/ 1647089 h 4175591"/>
              <a:gd name="connsiteX4" fmla="*/ 9667887 w 9761374"/>
              <a:gd name="connsiteY4" fmla="*/ 3630039 h 4175591"/>
              <a:gd name="connsiteX5" fmla="*/ 9156509 w 9761374"/>
              <a:gd name="connsiteY5" fmla="*/ 3673064 h 4175591"/>
              <a:gd name="connsiteX6" fmla="*/ 8374371 w 9761374"/>
              <a:gd name="connsiteY6" fmla="*/ 3691906 h 4175591"/>
              <a:gd name="connsiteX7" fmla="*/ 8010603 w 9761374"/>
              <a:gd name="connsiteY7" fmla="*/ 3693288 h 4175591"/>
              <a:gd name="connsiteX8" fmla="*/ 7609628 w 9761374"/>
              <a:gd name="connsiteY8" fmla="*/ 3925298 h 4175591"/>
              <a:gd name="connsiteX9" fmla="*/ 6891313 w 9761374"/>
              <a:gd name="connsiteY9" fmla="*/ 4174512 h 4175591"/>
              <a:gd name="connsiteX10" fmla="*/ 6976141 w 9761374"/>
              <a:gd name="connsiteY10" fmla="*/ 3964822 h 4175591"/>
              <a:gd name="connsiteX11" fmla="*/ 6880503 w 9761374"/>
              <a:gd name="connsiteY11" fmla="*/ 3702948 h 4175591"/>
              <a:gd name="connsiteX12" fmla="*/ 6247779 w 9761374"/>
              <a:gd name="connsiteY12" fmla="*/ 3684848 h 4175591"/>
              <a:gd name="connsiteX13" fmla="*/ 204518 w 9761374"/>
              <a:gd name="connsiteY13" fmla="*/ 3727912 h 4175591"/>
              <a:gd name="connsiteX14" fmla="*/ 45709 w 9761374"/>
              <a:gd name="connsiteY14" fmla="*/ 2226976 h 4175591"/>
              <a:gd name="connsiteX15" fmla="*/ 0 w 9761374"/>
              <a:gd name="connsiteY15" fmla="*/ 123313 h 4175591"/>
              <a:gd name="connsiteX16" fmla="*/ 6334131 w 9761374"/>
              <a:gd name="connsiteY16" fmla="*/ 74489 h 4175591"/>
              <a:gd name="connsiteX0" fmla="*/ 6334131 w 9761374"/>
              <a:gd name="connsiteY0" fmla="*/ 74489 h 4174984"/>
              <a:gd name="connsiteX1" fmla="*/ 8894098 w 9761374"/>
              <a:gd name="connsiteY1" fmla="*/ 1194 h 4174984"/>
              <a:gd name="connsiteX2" fmla="*/ 9719033 w 9761374"/>
              <a:gd name="connsiteY2" fmla="*/ 137574 h 4174984"/>
              <a:gd name="connsiteX3" fmla="*/ 9675361 w 9761374"/>
              <a:gd name="connsiteY3" fmla="*/ 1647089 h 4174984"/>
              <a:gd name="connsiteX4" fmla="*/ 9667887 w 9761374"/>
              <a:gd name="connsiteY4" fmla="*/ 3630039 h 4174984"/>
              <a:gd name="connsiteX5" fmla="*/ 9156509 w 9761374"/>
              <a:gd name="connsiteY5" fmla="*/ 3673064 h 4174984"/>
              <a:gd name="connsiteX6" fmla="*/ 8374371 w 9761374"/>
              <a:gd name="connsiteY6" fmla="*/ 3691906 h 4174984"/>
              <a:gd name="connsiteX7" fmla="*/ 8010603 w 9761374"/>
              <a:gd name="connsiteY7" fmla="*/ 3693288 h 4174984"/>
              <a:gd name="connsiteX8" fmla="*/ 7609628 w 9761374"/>
              <a:gd name="connsiteY8" fmla="*/ 3925298 h 4174984"/>
              <a:gd name="connsiteX9" fmla="*/ 6891313 w 9761374"/>
              <a:gd name="connsiteY9" fmla="*/ 4174512 h 4174984"/>
              <a:gd name="connsiteX10" fmla="*/ 7104783 w 9761374"/>
              <a:gd name="connsiteY10" fmla="*/ 3761441 h 4174984"/>
              <a:gd name="connsiteX11" fmla="*/ 6880503 w 9761374"/>
              <a:gd name="connsiteY11" fmla="*/ 3702948 h 4174984"/>
              <a:gd name="connsiteX12" fmla="*/ 6247779 w 9761374"/>
              <a:gd name="connsiteY12" fmla="*/ 3684848 h 4174984"/>
              <a:gd name="connsiteX13" fmla="*/ 204518 w 9761374"/>
              <a:gd name="connsiteY13" fmla="*/ 3727912 h 4174984"/>
              <a:gd name="connsiteX14" fmla="*/ 45709 w 9761374"/>
              <a:gd name="connsiteY14" fmla="*/ 2226976 h 4174984"/>
              <a:gd name="connsiteX15" fmla="*/ 0 w 9761374"/>
              <a:gd name="connsiteY15" fmla="*/ 123313 h 4174984"/>
              <a:gd name="connsiteX16" fmla="*/ 6334131 w 9761374"/>
              <a:gd name="connsiteY16" fmla="*/ 74489 h 4174984"/>
              <a:gd name="connsiteX0" fmla="*/ 6334131 w 9761374"/>
              <a:gd name="connsiteY0" fmla="*/ 74489 h 4174885"/>
              <a:gd name="connsiteX1" fmla="*/ 8894098 w 9761374"/>
              <a:gd name="connsiteY1" fmla="*/ 1194 h 4174885"/>
              <a:gd name="connsiteX2" fmla="*/ 9719033 w 9761374"/>
              <a:gd name="connsiteY2" fmla="*/ 137574 h 4174885"/>
              <a:gd name="connsiteX3" fmla="*/ 9675361 w 9761374"/>
              <a:gd name="connsiteY3" fmla="*/ 1647089 h 4174885"/>
              <a:gd name="connsiteX4" fmla="*/ 9667887 w 9761374"/>
              <a:gd name="connsiteY4" fmla="*/ 3630039 h 4174885"/>
              <a:gd name="connsiteX5" fmla="*/ 9156509 w 9761374"/>
              <a:gd name="connsiteY5" fmla="*/ 3673064 h 4174885"/>
              <a:gd name="connsiteX6" fmla="*/ 8374371 w 9761374"/>
              <a:gd name="connsiteY6" fmla="*/ 3691906 h 4174885"/>
              <a:gd name="connsiteX7" fmla="*/ 8010603 w 9761374"/>
              <a:gd name="connsiteY7" fmla="*/ 3693288 h 4174885"/>
              <a:gd name="connsiteX8" fmla="*/ 7609628 w 9761374"/>
              <a:gd name="connsiteY8" fmla="*/ 3925298 h 4174885"/>
              <a:gd name="connsiteX9" fmla="*/ 6891313 w 9761374"/>
              <a:gd name="connsiteY9" fmla="*/ 4174512 h 4174885"/>
              <a:gd name="connsiteX10" fmla="*/ 7160412 w 9761374"/>
              <a:gd name="connsiteY10" fmla="*/ 3666106 h 4174885"/>
              <a:gd name="connsiteX11" fmla="*/ 6880503 w 9761374"/>
              <a:gd name="connsiteY11" fmla="*/ 3702948 h 4174885"/>
              <a:gd name="connsiteX12" fmla="*/ 6247779 w 9761374"/>
              <a:gd name="connsiteY12" fmla="*/ 3684848 h 4174885"/>
              <a:gd name="connsiteX13" fmla="*/ 204518 w 9761374"/>
              <a:gd name="connsiteY13" fmla="*/ 3727912 h 4174885"/>
              <a:gd name="connsiteX14" fmla="*/ 45709 w 9761374"/>
              <a:gd name="connsiteY14" fmla="*/ 2226976 h 4174885"/>
              <a:gd name="connsiteX15" fmla="*/ 0 w 9761374"/>
              <a:gd name="connsiteY15" fmla="*/ 123313 h 4174885"/>
              <a:gd name="connsiteX16" fmla="*/ 6334131 w 9761374"/>
              <a:gd name="connsiteY16" fmla="*/ 74489 h 4174885"/>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814444 w 9761374"/>
              <a:gd name="connsiteY11" fmla="*/ 3690237 h 4174887"/>
              <a:gd name="connsiteX12" fmla="*/ 6247779 w 9761374"/>
              <a:gd name="connsiteY12" fmla="*/ 3684848 h 4174887"/>
              <a:gd name="connsiteX13" fmla="*/ 204518 w 9761374"/>
              <a:gd name="connsiteY13" fmla="*/ 3727912 h 4174887"/>
              <a:gd name="connsiteX14" fmla="*/ 45709 w 9761374"/>
              <a:gd name="connsiteY14" fmla="*/ 2226976 h 4174887"/>
              <a:gd name="connsiteX15" fmla="*/ 0 w 9761374"/>
              <a:gd name="connsiteY15" fmla="*/ 123313 h 4174887"/>
              <a:gd name="connsiteX16" fmla="*/ 6334131 w 9761374"/>
              <a:gd name="connsiteY16" fmla="*/ 74489 h 4174887"/>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814444 w 9761374"/>
              <a:gd name="connsiteY11" fmla="*/ 3690237 h 4174887"/>
              <a:gd name="connsiteX12" fmla="*/ 6247779 w 9761374"/>
              <a:gd name="connsiteY12" fmla="*/ 3684848 h 4174887"/>
              <a:gd name="connsiteX13" fmla="*/ 204518 w 9761374"/>
              <a:gd name="connsiteY13" fmla="*/ 3727912 h 4174887"/>
              <a:gd name="connsiteX14" fmla="*/ 45709 w 9761374"/>
              <a:gd name="connsiteY14" fmla="*/ 2226976 h 4174887"/>
              <a:gd name="connsiteX15" fmla="*/ 0 w 9761374"/>
              <a:gd name="connsiteY15" fmla="*/ 123313 h 4174887"/>
              <a:gd name="connsiteX16" fmla="*/ 6334131 w 9761374"/>
              <a:gd name="connsiteY16" fmla="*/ 74489 h 4174887"/>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83"/>
              <a:gd name="connsiteX1" fmla="*/ 8894098 w 9761374"/>
              <a:gd name="connsiteY1" fmla="*/ 1194 h 4174883"/>
              <a:gd name="connsiteX2" fmla="*/ 9719033 w 9761374"/>
              <a:gd name="connsiteY2" fmla="*/ 137574 h 4174883"/>
              <a:gd name="connsiteX3" fmla="*/ 9675361 w 9761374"/>
              <a:gd name="connsiteY3" fmla="*/ 1647089 h 4174883"/>
              <a:gd name="connsiteX4" fmla="*/ 9667887 w 9761374"/>
              <a:gd name="connsiteY4" fmla="*/ 3630039 h 4174883"/>
              <a:gd name="connsiteX5" fmla="*/ 9156509 w 9761374"/>
              <a:gd name="connsiteY5" fmla="*/ 3673064 h 4174883"/>
              <a:gd name="connsiteX6" fmla="*/ 8374371 w 9761374"/>
              <a:gd name="connsiteY6" fmla="*/ 3691906 h 4174883"/>
              <a:gd name="connsiteX7" fmla="*/ 8010603 w 9761374"/>
              <a:gd name="connsiteY7" fmla="*/ 3693288 h 4174883"/>
              <a:gd name="connsiteX8" fmla="*/ 7609628 w 9761374"/>
              <a:gd name="connsiteY8" fmla="*/ 3925298 h 4174883"/>
              <a:gd name="connsiteX9" fmla="*/ 6891313 w 9761374"/>
              <a:gd name="connsiteY9" fmla="*/ 4174512 h 4174883"/>
              <a:gd name="connsiteX10" fmla="*/ 7160412 w 9761374"/>
              <a:gd name="connsiteY10" fmla="*/ 3666106 h 4174883"/>
              <a:gd name="connsiteX11" fmla="*/ 6877027 w 9761374"/>
              <a:gd name="connsiteY11" fmla="*/ 3718837 h 4174883"/>
              <a:gd name="connsiteX12" fmla="*/ 6247779 w 9761374"/>
              <a:gd name="connsiteY12" fmla="*/ 3684848 h 4174883"/>
              <a:gd name="connsiteX13" fmla="*/ 204518 w 9761374"/>
              <a:gd name="connsiteY13" fmla="*/ 3727912 h 4174883"/>
              <a:gd name="connsiteX14" fmla="*/ 45709 w 9761374"/>
              <a:gd name="connsiteY14" fmla="*/ 2226976 h 4174883"/>
              <a:gd name="connsiteX15" fmla="*/ 0 w 9761374"/>
              <a:gd name="connsiteY15" fmla="*/ 123313 h 4174883"/>
              <a:gd name="connsiteX16" fmla="*/ 6334131 w 9761374"/>
              <a:gd name="connsiteY16" fmla="*/ 74489 h 4174883"/>
              <a:gd name="connsiteX0" fmla="*/ 6334131 w 9761374"/>
              <a:gd name="connsiteY0" fmla="*/ 74489 h 4174890"/>
              <a:gd name="connsiteX1" fmla="*/ 8894098 w 9761374"/>
              <a:gd name="connsiteY1" fmla="*/ 1194 h 4174890"/>
              <a:gd name="connsiteX2" fmla="*/ 9719033 w 9761374"/>
              <a:gd name="connsiteY2" fmla="*/ 137574 h 4174890"/>
              <a:gd name="connsiteX3" fmla="*/ 9675361 w 9761374"/>
              <a:gd name="connsiteY3" fmla="*/ 1647089 h 4174890"/>
              <a:gd name="connsiteX4" fmla="*/ 9667887 w 9761374"/>
              <a:gd name="connsiteY4" fmla="*/ 3630039 h 4174890"/>
              <a:gd name="connsiteX5" fmla="*/ 9156509 w 9761374"/>
              <a:gd name="connsiteY5" fmla="*/ 3673064 h 4174890"/>
              <a:gd name="connsiteX6" fmla="*/ 8374371 w 9761374"/>
              <a:gd name="connsiteY6" fmla="*/ 3691906 h 4174890"/>
              <a:gd name="connsiteX7" fmla="*/ 8010603 w 9761374"/>
              <a:gd name="connsiteY7" fmla="*/ 3693288 h 4174890"/>
              <a:gd name="connsiteX8" fmla="*/ 7609628 w 9761374"/>
              <a:gd name="connsiteY8" fmla="*/ 3925298 h 4174890"/>
              <a:gd name="connsiteX9" fmla="*/ 6891313 w 9761374"/>
              <a:gd name="connsiteY9" fmla="*/ 4174512 h 4174890"/>
              <a:gd name="connsiteX10" fmla="*/ 7160412 w 9761374"/>
              <a:gd name="connsiteY10" fmla="*/ 3666106 h 4174890"/>
              <a:gd name="connsiteX11" fmla="*/ 6877027 w 9761374"/>
              <a:gd name="connsiteY11" fmla="*/ 3667992 h 4174890"/>
              <a:gd name="connsiteX12" fmla="*/ 6247779 w 9761374"/>
              <a:gd name="connsiteY12" fmla="*/ 3684848 h 4174890"/>
              <a:gd name="connsiteX13" fmla="*/ 204518 w 9761374"/>
              <a:gd name="connsiteY13" fmla="*/ 3727912 h 4174890"/>
              <a:gd name="connsiteX14" fmla="*/ 45709 w 9761374"/>
              <a:gd name="connsiteY14" fmla="*/ 2226976 h 4174890"/>
              <a:gd name="connsiteX15" fmla="*/ 0 w 9761374"/>
              <a:gd name="connsiteY15" fmla="*/ 123313 h 4174890"/>
              <a:gd name="connsiteX16" fmla="*/ 6334131 w 9761374"/>
              <a:gd name="connsiteY16" fmla="*/ 74489 h 4174890"/>
              <a:gd name="connsiteX0" fmla="*/ 6334131 w 9761374"/>
              <a:gd name="connsiteY0" fmla="*/ 74489 h 4174890"/>
              <a:gd name="connsiteX1" fmla="*/ 8894098 w 9761374"/>
              <a:gd name="connsiteY1" fmla="*/ 1194 h 4174890"/>
              <a:gd name="connsiteX2" fmla="*/ 9719033 w 9761374"/>
              <a:gd name="connsiteY2" fmla="*/ 137574 h 4174890"/>
              <a:gd name="connsiteX3" fmla="*/ 9675361 w 9761374"/>
              <a:gd name="connsiteY3" fmla="*/ 1647089 h 4174890"/>
              <a:gd name="connsiteX4" fmla="*/ 9667887 w 9761374"/>
              <a:gd name="connsiteY4" fmla="*/ 3630039 h 4174890"/>
              <a:gd name="connsiteX5" fmla="*/ 9156509 w 9761374"/>
              <a:gd name="connsiteY5" fmla="*/ 3673064 h 4174890"/>
              <a:gd name="connsiteX6" fmla="*/ 8374371 w 9761374"/>
              <a:gd name="connsiteY6" fmla="*/ 3691906 h 4174890"/>
              <a:gd name="connsiteX7" fmla="*/ 8010603 w 9761374"/>
              <a:gd name="connsiteY7" fmla="*/ 3693288 h 4174890"/>
              <a:gd name="connsiteX8" fmla="*/ 7609628 w 9761374"/>
              <a:gd name="connsiteY8" fmla="*/ 3925298 h 4174890"/>
              <a:gd name="connsiteX9" fmla="*/ 6891313 w 9761374"/>
              <a:gd name="connsiteY9" fmla="*/ 4174512 h 4174890"/>
              <a:gd name="connsiteX10" fmla="*/ 7160412 w 9761374"/>
              <a:gd name="connsiteY10" fmla="*/ 3666106 h 4174890"/>
              <a:gd name="connsiteX11" fmla="*/ 6877027 w 9761374"/>
              <a:gd name="connsiteY11" fmla="*/ 3667992 h 4174890"/>
              <a:gd name="connsiteX12" fmla="*/ 6247779 w 9761374"/>
              <a:gd name="connsiteY12" fmla="*/ 3684848 h 4174890"/>
              <a:gd name="connsiteX13" fmla="*/ 204518 w 9761374"/>
              <a:gd name="connsiteY13" fmla="*/ 3727912 h 4174890"/>
              <a:gd name="connsiteX14" fmla="*/ 45709 w 9761374"/>
              <a:gd name="connsiteY14" fmla="*/ 2226976 h 4174890"/>
              <a:gd name="connsiteX15" fmla="*/ 0 w 9761374"/>
              <a:gd name="connsiteY15" fmla="*/ 123313 h 4174890"/>
              <a:gd name="connsiteX16" fmla="*/ 6334131 w 9761374"/>
              <a:gd name="connsiteY16" fmla="*/ 74489 h 4174890"/>
              <a:gd name="connsiteX0" fmla="*/ 6334131 w 9761374"/>
              <a:gd name="connsiteY0" fmla="*/ 74489 h 4174888"/>
              <a:gd name="connsiteX1" fmla="*/ 8894098 w 9761374"/>
              <a:gd name="connsiteY1" fmla="*/ 1194 h 4174888"/>
              <a:gd name="connsiteX2" fmla="*/ 9719033 w 9761374"/>
              <a:gd name="connsiteY2" fmla="*/ 137574 h 4174888"/>
              <a:gd name="connsiteX3" fmla="*/ 9675361 w 9761374"/>
              <a:gd name="connsiteY3" fmla="*/ 1647089 h 4174888"/>
              <a:gd name="connsiteX4" fmla="*/ 9667887 w 9761374"/>
              <a:gd name="connsiteY4" fmla="*/ 3630039 h 4174888"/>
              <a:gd name="connsiteX5" fmla="*/ 9156509 w 9761374"/>
              <a:gd name="connsiteY5" fmla="*/ 3673064 h 4174888"/>
              <a:gd name="connsiteX6" fmla="*/ 8374371 w 9761374"/>
              <a:gd name="connsiteY6" fmla="*/ 3691906 h 4174888"/>
              <a:gd name="connsiteX7" fmla="*/ 8010603 w 9761374"/>
              <a:gd name="connsiteY7" fmla="*/ 3693288 h 4174888"/>
              <a:gd name="connsiteX8" fmla="*/ 7609628 w 9761374"/>
              <a:gd name="connsiteY8" fmla="*/ 3925298 h 4174888"/>
              <a:gd name="connsiteX9" fmla="*/ 6891313 w 9761374"/>
              <a:gd name="connsiteY9" fmla="*/ 4174512 h 4174888"/>
              <a:gd name="connsiteX10" fmla="*/ 7160412 w 9761374"/>
              <a:gd name="connsiteY10" fmla="*/ 3666106 h 4174888"/>
              <a:gd name="connsiteX11" fmla="*/ 6247779 w 9761374"/>
              <a:gd name="connsiteY11" fmla="*/ 3684848 h 4174888"/>
              <a:gd name="connsiteX12" fmla="*/ 204518 w 9761374"/>
              <a:gd name="connsiteY12" fmla="*/ 3727912 h 4174888"/>
              <a:gd name="connsiteX13" fmla="*/ 45709 w 9761374"/>
              <a:gd name="connsiteY13" fmla="*/ 2226976 h 4174888"/>
              <a:gd name="connsiteX14" fmla="*/ 0 w 9761374"/>
              <a:gd name="connsiteY14" fmla="*/ 123313 h 4174888"/>
              <a:gd name="connsiteX15" fmla="*/ 6334131 w 9761374"/>
              <a:gd name="connsiteY15" fmla="*/ 74489 h 4174888"/>
              <a:gd name="connsiteX0" fmla="*/ 6334131 w 9761374"/>
              <a:gd name="connsiteY0" fmla="*/ 74489 h 4174870"/>
              <a:gd name="connsiteX1" fmla="*/ 8894098 w 9761374"/>
              <a:gd name="connsiteY1" fmla="*/ 1194 h 4174870"/>
              <a:gd name="connsiteX2" fmla="*/ 9719033 w 9761374"/>
              <a:gd name="connsiteY2" fmla="*/ 137574 h 4174870"/>
              <a:gd name="connsiteX3" fmla="*/ 9675361 w 9761374"/>
              <a:gd name="connsiteY3" fmla="*/ 1647089 h 4174870"/>
              <a:gd name="connsiteX4" fmla="*/ 9667887 w 9761374"/>
              <a:gd name="connsiteY4" fmla="*/ 3630039 h 4174870"/>
              <a:gd name="connsiteX5" fmla="*/ 9156509 w 9761374"/>
              <a:gd name="connsiteY5" fmla="*/ 3673064 h 4174870"/>
              <a:gd name="connsiteX6" fmla="*/ 8374371 w 9761374"/>
              <a:gd name="connsiteY6" fmla="*/ 3691906 h 4174870"/>
              <a:gd name="connsiteX7" fmla="*/ 8010603 w 9761374"/>
              <a:gd name="connsiteY7" fmla="*/ 3693288 h 4174870"/>
              <a:gd name="connsiteX8" fmla="*/ 7609628 w 9761374"/>
              <a:gd name="connsiteY8" fmla="*/ 3925298 h 4174870"/>
              <a:gd name="connsiteX9" fmla="*/ 6891313 w 9761374"/>
              <a:gd name="connsiteY9" fmla="*/ 4174512 h 4174870"/>
              <a:gd name="connsiteX10" fmla="*/ 7160412 w 9761374"/>
              <a:gd name="connsiteY10" fmla="*/ 3666106 h 4174870"/>
              <a:gd name="connsiteX11" fmla="*/ 6247779 w 9761374"/>
              <a:gd name="connsiteY11" fmla="*/ 3684848 h 4174870"/>
              <a:gd name="connsiteX12" fmla="*/ 204518 w 9761374"/>
              <a:gd name="connsiteY12" fmla="*/ 3727912 h 4174870"/>
              <a:gd name="connsiteX13" fmla="*/ 45709 w 9761374"/>
              <a:gd name="connsiteY13" fmla="*/ 2226976 h 4174870"/>
              <a:gd name="connsiteX14" fmla="*/ 0 w 9761374"/>
              <a:gd name="connsiteY14" fmla="*/ 123313 h 4174870"/>
              <a:gd name="connsiteX15" fmla="*/ 6334131 w 9761374"/>
              <a:gd name="connsiteY15" fmla="*/ 74489 h 4174870"/>
              <a:gd name="connsiteX0" fmla="*/ 6334131 w 9761374"/>
              <a:gd name="connsiteY0" fmla="*/ 74489 h 4174863"/>
              <a:gd name="connsiteX1" fmla="*/ 8894098 w 9761374"/>
              <a:gd name="connsiteY1" fmla="*/ 1194 h 4174863"/>
              <a:gd name="connsiteX2" fmla="*/ 9719033 w 9761374"/>
              <a:gd name="connsiteY2" fmla="*/ 137574 h 4174863"/>
              <a:gd name="connsiteX3" fmla="*/ 9675361 w 9761374"/>
              <a:gd name="connsiteY3" fmla="*/ 1647089 h 4174863"/>
              <a:gd name="connsiteX4" fmla="*/ 9667887 w 9761374"/>
              <a:gd name="connsiteY4" fmla="*/ 3630039 h 4174863"/>
              <a:gd name="connsiteX5" fmla="*/ 9156509 w 9761374"/>
              <a:gd name="connsiteY5" fmla="*/ 3673064 h 4174863"/>
              <a:gd name="connsiteX6" fmla="*/ 8374371 w 9761374"/>
              <a:gd name="connsiteY6" fmla="*/ 3691906 h 4174863"/>
              <a:gd name="connsiteX7" fmla="*/ 8010603 w 9761374"/>
              <a:gd name="connsiteY7" fmla="*/ 3693288 h 4174863"/>
              <a:gd name="connsiteX8" fmla="*/ 7609628 w 9761374"/>
              <a:gd name="connsiteY8" fmla="*/ 3925298 h 4174863"/>
              <a:gd name="connsiteX9" fmla="*/ 6891313 w 9761374"/>
              <a:gd name="connsiteY9" fmla="*/ 4174512 h 4174863"/>
              <a:gd name="connsiteX10" fmla="*/ 7160412 w 9761374"/>
              <a:gd name="connsiteY10" fmla="*/ 3666106 h 4174863"/>
              <a:gd name="connsiteX11" fmla="*/ 6247779 w 9761374"/>
              <a:gd name="connsiteY11" fmla="*/ 3684848 h 4174863"/>
              <a:gd name="connsiteX12" fmla="*/ 204518 w 9761374"/>
              <a:gd name="connsiteY12" fmla="*/ 3727912 h 4174863"/>
              <a:gd name="connsiteX13" fmla="*/ 45709 w 9761374"/>
              <a:gd name="connsiteY13" fmla="*/ 2226976 h 4174863"/>
              <a:gd name="connsiteX14" fmla="*/ 0 w 9761374"/>
              <a:gd name="connsiteY14" fmla="*/ 123313 h 4174863"/>
              <a:gd name="connsiteX15" fmla="*/ 6334131 w 9761374"/>
              <a:gd name="connsiteY15" fmla="*/ 74489 h 4174863"/>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219964 w 9761374"/>
              <a:gd name="connsiteY11" fmla="*/ 3688026 h 4174887"/>
              <a:gd name="connsiteX12" fmla="*/ 204518 w 9761374"/>
              <a:gd name="connsiteY12" fmla="*/ 3727912 h 4174887"/>
              <a:gd name="connsiteX13" fmla="*/ 45709 w 9761374"/>
              <a:gd name="connsiteY13" fmla="*/ 2226976 h 4174887"/>
              <a:gd name="connsiteX14" fmla="*/ 0 w 9761374"/>
              <a:gd name="connsiteY14" fmla="*/ 123313 h 4174887"/>
              <a:gd name="connsiteX15" fmla="*/ 6334131 w 9761374"/>
              <a:gd name="connsiteY15" fmla="*/ 74489 h 4174887"/>
              <a:gd name="connsiteX0" fmla="*/ 6334131 w 9761374"/>
              <a:gd name="connsiteY0" fmla="*/ 74489 h 4174887"/>
              <a:gd name="connsiteX1" fmla="*/ 8894098 w 9761374"/>
              <a:gd name="connsiteY1" fmla="*/ 1194 h 4174887"/>
              <a:gd name="connsiteX2" fmla="*/ 9719033 w 9761374"/>
              <a:gd name="connsiteY2" fmla="*/ 137574 h 4174887"/>
              <a:gd name="connsiteX3" fmla="*/ 9675361 w 9761374"/>
              <a:gd name="connsiteY3" fmla="*/ 1647089 h 4174887"/>
              <a:gd name="connsiteX4" fmla="*/ 9667887 w 9761374"/>
              <a:gd name="connsiteY4" fmla="*/ 3630039 h 4174887"/>
              <a:gd name="connsiteX5" fmla="*/ 9156509 w 9761374"/>
              <a:gd name="connsiteY5" fmla="*/ 3673064 h 4174887"/>
              <a:gd name="connsiteX6" fmla="*/ 8374371 w 9761374"/>
              <a:gd name="connsiteY6" fmla="*/ 3691906 h 4174887"/>
              <a:gd name="connsiteX7" fmla="*/ 8010603 w 9761374"/>
              <a:gd name="connsiteY7" fmla="*/ 3693288 h 4174887"/>
              <a:gd name="connsiteX8" fmla="*/ 7609628 w 9761374"/>
              <a:gd name="connsiteY8" fmla="*/ 3925298 h 4174887"/>
              <a:gd name="connsiteX9" fmla="*/ 6891313 w 9761374"/>
              <a:gd name="connsiteY9" fmla="*/ 4174512 h 4174887"/>
              <a:gd name="connsiteX10" fmla="*/ 7160412 w 9761374"/>
              <a:gd name="connsiteY10" fmla="*/ 3666106 h 4174887"/>
              <a:gd name="connsiteX11" fmla="*/ 6219964 w 9761374"/>
              <a:gd name="connsiteY11" fmla="*/ 3688026 h 4174887"/>
              <a:gd name="connsiteX12" fmla="*/ 204518 w 9761374"/>
              <a:gd name="connsiteY12" fmla="*/ 3727912 h 4174887"/>
              <a:gd name="connsiteX13" fmla="*/ 45709 w 9761374"/>
              <a:gd name="connsiteY13" fmla="*/ 2226976 h 4174887"/>
              <a:gd name="connsiteX14" fmla="*/ 0 w 9761374"/>
              <a:gd name="connsiteY14" fmla="*/ 123313 h 4174887"/>
              <a:gd name="connsiteX15" fmla="*/ 6334131 w 9761374"/>
              <a:gd name="connsiteY15" fmla="*/ 74489 h 4174887"/>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8010603 w 9761374"/>
              <a:gd name="connsiteY7" fmla="*/ 3693288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8010603 w 9761374"/>
              <a:gd name="connsiteY7" fmla="*/ 3693288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09628 w 9761374"/>
              <a:gd name="connsiteY8" fmla="*/ 3925298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61374"/>
              <a:gd name="connsiteY0" fmla="*/ 74489 h 4174884"/>
              <a:gd name="connsiteX1" fmla="*/ 8894098 w 9761374"/>
              <a:gd name="connsiteY1" fmla="*/ 1194 h 4174884"/>
              <a:gd name="connsiteX2" fmla="*/ 9719033 w 9761374"/>
              <a:gd name="connsiteY2" fmla="*/ 137574 h 4174884"/>
              <a:gd name="connsiteX3" fmla="*/ 9675361 w 9761374"/>
              <a:gd name="connsiteY3" fmla="*/ 1647089 h 4174884"/>
              <a:gd name="connsiteX4" fmla="*/ 9667887 w 9761374"/>
              <a:gd name="connsiteY4" fmla="*/ 3630039 h 4174884"/>
              <a:gd name="connsiteX5" fmla="*/ 9156509 w 9761374"/>
              <a:gd name="connsiteY5" fmla="*/ 3673064 h 4174884"/>
              <a:gd name="connsiteX6" fmla="*/ 8374371 w 9761374"/>
              <a:gd name="connsiteY6" fmla="*/ 3691906 h 4174884"/>
              <a:gd name="connsiteX7" fmla="*/ 7989742 w 9761374"/>
              <a:gd name="connsiteY7" fmla="*/ 3696466 h 4174884"/>
              <a:gd name="connsiteX8" fmla="*/ 7623535 w 9761374"/>
              <a:gd name="connsiteY8" fmla="*/ 3928477 h 4174884"/>
              <a:gd name="connsiteX9" fmla="*/ 6891313 w 9761374"/>
              <a:gd name="connsiteY9" fmla="*/ 4174512 h 4174884"/>
              <a:gd name="connsiteX10" fmla="*/ 7160412 w 9761374"/>
              <a:gd name="connsiteY10" fmla="*/ 3666106 h 4174884"/>
              <a:gd name="connsiteX11" fmla="*/ 6219964 w 9761374"/>
              <a:gd name="connsiteY11" fmla="*/ 3688026 h 4174884"/>
              <a:gd name="connsiteX12" fmla="*/ 204518 w 9761374"/>
              <a:gd name="connsiteY12" fmla="*/ 3727912 h 4174884"/>
              <a:gd name="connsiteX13" fmla="*/ 45709 w 9761374"/>
              <a:gd name="connsiteY13" fmla="*/ 2226976 h 4174884"/>
              <a:gd name="connsiteX14" fmla="*/ 0 w 9761374"/>
              <a:gd name="connsiteY14" fmla="*/ 123313 h 4174884"/>
              <a:gd name="connsiteX15" fmla="*/ 6334131 w 9761374"/>
              <a:gd name="connsiteY15" fmla="*/ 74489 h 4174884"/>
              <a:gd name="connsiteX0" fmla="*/ 6334131 w 9771654"/>
              <a:gd name="connsiteY0" fmla="*/ 81451 h 4181846"/>
              <a:gd name="connsiteX1" fmla="*/ 8936301 w 9771654"/>
              <a:gd name="connsiteY1" fmla="*/ 46730 h 4181846"/>
              <a:gd name="connsiteX2" fmla="*/ 9719033 w 9771654"/>
              <a:gd name="connsiteY2" fmla="*/ 144536 h 4181846"/>
              <a:gd name="connsiteX3" fmla="*/ 9675361 w 9771654"/>
              <a:gd name="connsiteY3" fmla="*/ 1654051 h 4181846"/>
              <a:gd name="connsiteX4" fmla="*/ 9667887 w 9771654"/>
              <a:gd name="connsiteY4" fmla="*/ 3637001 h 4181846"/>
              <a:gd name="connsiteX5" fmla="*/ 9156509 w 9771654"/>
              <a:gd name="connsiteY5" fmla="*/ 3680026 h 4181846"/>
              <a:gd name="connsiteX6" fmla="*/ 8374371 w 9771654"/>
              <a:gd name="connsiteY6" fmla="*/ 3698868 h 4181846"/>
              <a:gd name="connsiteX7" fmla="*/ 7989742 w 9771654"/>
              <a:gd name="connsiteY7" fmla="*/ 3703428 h 4181846"/>
              <a:gd name="connsiteX8" fmla="*/ 7623535 w 9771654"/>
              <a:gd name="connsiteY8" fmla="*/ 3935439 h 4181846"/>
              <a:gd name="connsiteX9" fmla="*/ 6891313 w 9771654"/>
              <a:gd name="connsiteY9" fmla="*/ 4181474 h 4181846"/>
              <a:gd name="connsiteX10" fmla="*/ 7160412 w 9771654"/>
              <a:gd name="connsiteY10" fmla="*/ 3673068 h 4181846"/>
              <a:gd name="connsiteX11" fmla="*/ 6219964 w 9771654"/>
              <a:gd name="connsiteY11" fmla="*/ 3694988 h 4181846"/>
              <a:gd name="connsiteX12" fmla="*/ 204518 w 9771654"/>
              <a:gd name="connsiteY12" fmla="*/ 3734874 h 4181846"/>
              <a:gd name="connsiteX13" fmla="*/ 45709 w 9771654"/>
              <a:gd name="connsiteY13" fmla="*/ 2233938 h 4181846"/>
              <a:gd name="connsiteX14" fmla="*/ 0 w 9771654"/>
              <a:gd name="connsiteY14" fmla="*/ 130275 h 4181846"/>
              <a:gd name="connsiteX15" fmla="*/ 6334131 w 9771654"/>
              <a:gd name="connsiteY15" fmla="*/ 81451 h 4181846"/>
              <a:gd name="connsiteX0" fmla="*/ 6334131 w 9766164"/>
              <a:gd name="connsiteY0" fmla="*/ 40097 h 4140492"/>
              <a:gd name="connsiteX1" fmla="*/ 8936301 w 9766164"/>
              <a:gd name="connsiteY1" fmla="*/ 5376 h 4140492"/>
              <a:gd name="connsiteX2" fmla="*/ 9719033 w 9766164"/>
              <a:gd name="connsiteY2" fmla="*/ 103182 h 4140492"/>
              <a:gd name="connsiteX3" fmla="*/ 9675361 w 9766164"/>
              <a:gd name="connsiteY3" fmla="*/ 1612697 h 4140492"/>
              <a:gd name="connsiteX4" fmla="*/ 9667887 w 9766164"/>
              <a:gd name="connsiteY4" fmla="*/ 3595647 h 4140492"/>
              <a:gd name="connsiteX5" fmla="*/ 9156509 w 9766164"/>
              <a:gd name="connsiteY5" fmla="*/ 3638672 h 4140492"/>
              <a:gd name="connsiteX6" fmla="*/ 8374371 w 9766164"/>
              <a:gd name="connsiteY6" fmla="*/ 3657514 h 4140492"/>
              <a:gd name="connsiteX7" fmla="*/ 7989742 w 9766164"/>
              <a:gd name="connsiteY7" fmla="*/ 3662074 h 4140492"/>
              <a:gd name="connsiteX8" fmla="*/ 7623535 w 9766164"/>
              <a:gd name="connsiteY8" fmla="*/ 3894085 h 4140492"/>
              <a:gd name="connsiteX9" fmla="*/ 6891313 w 9766164"/>
              <a:gd name="connsiteY9" fmla="*/ 4140120 h 4140492"/>
              <a:gd name="connsiteX10" fmla="*/ 7160412 w 9766164"/>
              <a:gd name="connsiteY10" fmla="*/ 3631714 h 4140492"/>
              <a:gd name="connsiteX11" fmla="*/ 6219964 w 9766164"/>
              <a:gd name="connsiteY11" fmla="*/ 3653634 h 4140492"/>
              <a:gd name="connsiteX12" fmla="*/ 204518 w 9766164"/>
              <a:gd name="connsiteY12" fmla="*/ 3693520 h 4140492"/>
              <a:gd name="connsiteX13" fmla="*/ 45709 w 9766164"/>
              <a:gd name="connsiteY13" fmla="*/ 2192584 h 4140492"/>
              <a:gd name="connsiteX14" fmla="*/ 0 w 9766164"/>
              <a:gd name="connsiteY14" fmla="*/ 88921 h 4140492"/>
              <a:gd name="connsiteX15" fmla="*/ 6334131 w 9766164"/>
              <a:gd name="connsiteY15" fmla="*/ 40097 h 4140492"/>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9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23535 w 9735159"/>
              <a:gd name="connsiteY8" fmla="*/ 389733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43746"/>
              <a:gd name="connsiteX1" fmla="*/ 8936301 w 9735159"/>
              <a:gd name="connsiteY1" fmla="*/ 8630 h 4143746"/>
              <a:gd name="connsiteX2" fmla="*/ 9719033 w 9735159"/>
              <a:gd name="connsiteY2" fmla="*/ 106436 h 4143746"/>
              <a:gd name="connsiteX3" fmla="*/ 9675361 w 9735159"/>
              <a:gd name="connsiteY3" fmla="*/ 1615951 h 4143746"/>
              <a:gd name="connsiteX4" fmla="*/ 9667887 w 9735159"/>
              <a:gd name="connsiteY4" fmla="*/ 3598901 h 4143746"/>
              <a:gd name="connsiteX5" fmla="*/ 9156509 w 9735159"/>
              <a:gd name="connsiteY5" fmla="*/ 3641926 h 4143746"/>
              <a:gd name="connsiteX6" fmla="*/ 8374371 w 9735159"/>
              <a:gd name="connsiteY6" fmla="*/ 3660768 h 4143746"/>
              <a:gd name="connsiteX7" fmla="*/ 7989742 w 9735159"/>
              <a:gd name="connsiteY7" fmla="*/ 3665328 h 4143746"/>
              <a:gd name="connsiteX8" fmla="*/ 7600804 w 9735159"/>
              <a:gd name="connsiteY8" fmla="*/ 3888418 h 4143746"/>
              <a:gd name="connsiteX9" fmla="*/ 6891313 w 9735159"/>
              <a:gd name="connsiteY9" fmla="*/ 4143374 h 4143746"/>
              <a:gd name="connsiteX10" fmla="*/ 7160412 w 9735159"/>
              <a:gd name="connsiteY10" fmla="*/ 3634968 h 4143746"/>
              <a:gd name="connsiteX11" fmla="*/ 6219964 w 9735159"/>
              <a:gd name="connsiteY11" fmla="*/ 3656888 h 4143746"/>
              <a:gd name="connsiteX12" fmla="*/ 204518 w 9735159"/>
              <a:gd name="connsiteY12" fmla="*/ 3696774 h 4143746"/>
              <a:gd name="connsiteX13" fmla="*/ 45709 w 9735159"/>
              <a:gd name="connsiteY13" fmla="*/ 2195838 h 4143746"/>
              <a:gd name="connsiteX14" fmla="*/ 0 w 9735159"/>
              <a:gd name="connsiteY14" fmla="*/ 92175 h 4143746"/>
              <a:gd name="connsiteX15" fmla="*/ 6334131 w 9735159"/>
              <a:gd name="connsiteY15" fmla="*/ 43351 h 4143746"/>
              <a:gd name="connsiteX0" fmla="*/ 6334131 w 9735159"/>
              <a:gd name="connsiteY0" fmla="*/ 43351 h 4170495"/>
              <a:gd name="connsiteX1" fmla="*/ 8936301 w 9735159"/>
              <a:gd name="connsiteY1" fmla="*/ 8630 h 4170495"/>
              <a:gd name="connsiteX2" fmla="*/ 9719033 w 9735159"/>
              <a:gd name="connsiteY2" fmla="*/ 106436 h 4170495"/>
              <a:gd name="connsiteX3" fmla="*/ 9675361 w 9735159"/>
              <a:gd name="connsiteY3" fmla="*/ 1615951 h 4170495"/>
              <a:gd name="connsiteX4" fmla="*/ 9667887 w 9735159"/>
              <a:gd name="connsiteY4" fmla="*/ 3598901 h 4170495"/>
              <a:gd name="connsiteX5" fmla="*/ 9156509 w 9735159"/>
              <a:gd name="connsiteY5" fmla="*/ 3641926 h 4170495"/>
              <a:gd name="connsiteX6" fmla="*/ 8374371 w 9735159"/>
              <a:gd name="connsiteY6" fmla="*/ 3660768 h 4170495"/>
              <a:gd name="connsiteX7" fmla="*/ 7989742 w 9735159"/>
              <a:gd name="connsiteY7" fmla="*/ 3665328 h 4170495"/>
              <a:gd name="connsiteX8" fmla="*/ 7600804 w 9735159"/>
              <a:gd name="connsiteY8" fmla="*/ 3888418 h 4170495"/>
              <a:gd name="connsiteX9" fmla="*/ 6898889 w 9735159"/>
              <a:gd name="connsiteY9" fmla="*/ 4170138 h 4170495"/>
              <a:gd name="connsiteX10" fmla="*/ 7160412 w 9735159"/>
              <a:gd name="connsiteY10" fmla="*/ 3634968 h 4170495"/>
              <a:gd name="connsiteX11" fmla="*/ 6219964 w 9735159"/>
              <a:gd name="connsiteY11" fmla="*/ 3656888 h 4170495"/>
              <a:gd name="connsiteX12" fmla="*/ 204518 w 9735159"/>
              <a:gd name="connsiteY12" fmla="*/ 3696774 h 4170495"/>
              <a:gd name="connsiteX13" fmla="*/ 45709 w 9735159"/>
              <a:gd name="connsiteY13" fmla="*/ 2195838 h 4170495"/>
              <a:gd name="connsiteX14" fmla="*/ 0 w 9735159"/>
              <a:gd name="connsiteY14" fmla="*/ 92175 h 4170495"/>
              <a:gd name="connsiteX15" fmla="*/ 6334131 w 9735159"/>
              <a:gd name="connsiteY15" fmla="*/ 43351 h 4170495"/>
              <a:gd name="connsiteX0" fmla="*/ 6334131 w 9735159"/>
              <a:gd name="connsiteY0" fmla="*/ 43351 h 4170493"/>
              <a:gd name="connsiteX1" fmla="*/ 8936301 w 9735159"/>
              <a:gd name="connsiteY1" fmla="*/ 8630 h 4170493"/>
              <a:gd name="connsiteX2" fmla="*/ 9719033 w 9735159"/>
              <a:gd name="connsiteY2" fmla="*/ 106436 h 4170493"/>
              <a:gd name="connsiteX3" fmla="*/ 9675361 w 9735159"/>
              <a:gd name="connsiteY3" fmla="*/ 1615951 h 4170493"/>
              <a:gd name="connsiteX4" fmla="*/ 9667887 w 9735159"/>
              <a:gd name="connsiteY4" fmla="*/ 3598901 h 4170493"/>
              <a:gd name="connsiteX5" fmla="*/ 9156509 w 9735159"/>
              <a:gd name="connsiteY5" fmla="*/ 3641926 h 4170493"/>
              <a:gd name="connsiteX6" fmla="*/ 8374371 w 9735159"/>
              <a:gd name="connsiteY6" fmla="*/ 3660768 h 4170493"/>
              <a:gd name="connsiteX7" fmla="*/ 7989742 w 9735159"/>
              <a:gd name="connsiteY7" fmla="*/ 3665328 h 4170493"/>
              <a:gd name="connsiteX8" fmla="*/ 7600804 w 9735159"/>
              <a:gd name="connsiteY8" fmla="*/ 3888418 h 4170493"/>
              <a:gd name="connsiteX9" fmla="*/ 6898889 w 9735159"/>
              <a:gd name="connsiteY9" fmla="*/ 4170138 h 4170493"/>
              <a:gd name="connsiteX10" fmla="*/ 7160412 w 9735159"/>
              <a:gd name="connsiteY10" fmla="*/ 3634968 h 4170493"/>
              <a:gd name="connsiteX11" fmla="*/ 6219964 w 9735159"/>
              <a:gd name="connsiteY11" fmla="*/ 3656888 h 4170493"/>
              <a:gd name="connsiteX12" fmla="*/ 204518 w 9735159"/>
              <a:gd name="connsiteY12" fmla="*/ 3696774 h 4170493"/>
              <a:gd name="connsiteX13" fmla="*/ 45709 w 9735159"/>
              <a:gd name="connsiteY13" fmla="*/ 2195838 h 4170493"/>
              <a:gd name="connsiteX14" fmla="*/ 0 w 9735159"/>
              <a:gd name="connsiteY14" fmla="*/ 92175 h 4170493"/>
              <a:gd name="connsiteX15" fmla="*/ 6334131 w 9735159"/>
              <a:gd name="connsiteY15" fmla="*/ 43351 h 4170493"/>
              <a:gd name="connsiteX0" fmla="*/ 6334131 w 9735159"/>
              <a:gd name="connsiteY0" fmla="*/ 43351 h 4170493"/>
              <a:gd name="connsiteX1" fmla="*/ 8936301 w 9735159"/>
              <a:gd name="connsiteY1" fmla="*/ 8630 h 4170493"/>
              <a:gd name="connsiteX2" fmla="*/ 9719033 w 9735159"/>
              <a:gd name="connsiteY2" fmla="*/ 106436 h 4170493"/>
              <a:gd name="connsiteX3" fmla="*/ 9675361 w 9735159"/>
              <a:gd name="connsiteY3" fmla="*/ 1615951 h 4170493"/>
              <a:gd name="connsiteX4" fmla="*/ 9667887 w 9735159"/>
              <a:gd name="connsiteY4" fmla="*/ 3598901 h 4170493"/>
              <a:gd name="connsiteX5" fmla="*/ 9156509 w 9735159"/>
              <a:gd name="connsiteY5" fmla="*/ 3641926 h 4170493"/>
              <a:gd name="connsiteX6" fmla="*/ 8374371 w 9735159"/>
              <a:gd name="connsiteY6" fmla="*/ 3660768 h 4170493"/>
              <a:gd name="connsiteX7" fmla="*/ 7989742 w 9735159"/>
              <a:gd name="connsiteY7" fmla="*/ 3665328 h 4170493"/>
              <a:gd name="connsiteX8" fmla="*/ 7600804 w 9735159"/>
              <a:gd name="connsiteY8" fmla="*/ 3888418 h 4170493"/>
              <a:gd name="connsiteX9" fmla="*/ 6898889 w 9735159"/>
              <a:gd name="connsiteY9" fmla="*/ 4170138 h 4170493"/>
              <a:gd name="connsiteX10" fmla="*/ 7122530 w 9735159"/>
              <a:gd name="connsiteY10" fmla="*/ 3634968 h 4170493"/>
              <a:gd name="connsiteX11" fmla="*/ 6219964 w 9735159"/>
              <a:gd name="connsiteY11" fmla="*/ 3656888 h 4170493"/>
              <a:gd name="connsiteX12" fmla="*/ 204518 w 9735159"/>
              <a:gd name="connsiteY12" fmla="*/ 3696774 h 4170493"/>
              <a:gd name="connsiteX13" fmla="*/ 45709 w 9735159"/>
              <a:gd name="connsiteY13" fmla="*/ 2195838 h 4170493"/>
              <a:gd name="connsiteX14" fmla="*/ 0 w 9735159"/>
              <a:gd name="connsiteY14" fmla="*/ 92175 h 4170493"/>
              <a:gd name="connsiteX15" fmla="*/ 6334131 w 9735159"/>
              <a:gd name="connsiteY15" fmla="*/ 43351 h 4170493"/>
              <a:gd name="connsiteX0" fmla="*/ 6334131 w 9735159"/>
              <a:gd name="connsiteY0" fmla="*/ 43351 h 4170457"/>
              <a:gd name="connsiteX1" fmla="*/ 8936301 w 9735159"/>
              <a:gd name="connsiteY1" fmla="*/ 8630 h 4170457"/>
              <a:gd name="connsiteX2" fmla="*/ 9719033 w 9735159"/>
              <a:gd name="connsiteY2" fmla="*/ 106436 h 4170457"/>
              <a:gd name="connsiteX3" fmla="*/ 9675361 w 9735159"/>
              <a:gd name="connsiteY3" fmla="*/ 1615951 h 4170457"/>
              <a:gd name="connsiteX4" fmla="*/ 9667887 w 9735159"/>
              <a:gd name="connsiteY4" fmla="*/ 3598901 h 4170457"/>
              <a:gd name="connsiteX5" fmla="*/ 9156509 w 9735159"/>
              <a:gd name="connsiteY5" fmla="*/ 3641926 h 4170457"/>
              <a:gd name="connsiteX6" fmla="*/ 8374371 w 9735159"/>
              <a:gd name="connsiteY6" fmla="*/ 3660768 h 4170457"/>
              <a:gd name="connsiteX7" fmla="*/ 7989742 w 9735159"/>
              <a:gd name="connsiteY7" fmla="*/ 3665328 h 4170457"/>
              <a:gd name="connsiteX8" fmla="*/ 7600804 w 9735159"/>
              <a:gd name="connsiteY8" fmla="*/ 3888418 h 4170457"/>
              <a:gd name="connsiteX9" fmla="*/ 6898889 w 9735159"/>
              <a:gd name="connsiteY9" fmla="*/ 4170138 h 4170457"/>
              <a:gd name="connsiteX10" fmla="*/ 7122530 w 9735159"/>
              <a:gd name="connsiteY10" fmla="*/ 3634968 h 4170457"/>
              <a:gd name="connsiteX11" fmla="*/ 6219964 w 9735159"/>
              <a:gd name="connsiteY11" fmla="*/ 3656888 h 4170457"/>
              <a:gd name="connsiteX12" fmla="*/ 204518 w 9735159"/>
              <a:gd name="connsiteY12" fmla="*/ 3696774 h 4170457"/>
              <a:gd name="connsiteX13" fmla="*/ 45709 w 9735159"/>
              <a:gd name="connsiteY13" fmla="*/ 2195838 h 4170457"/>
              <a:gd name="connsiteX14" fmla="*/ 0 w 9735159"/>
              <a:gd name="connsiteY14" fmla="*/ 92175 h 4170457"/>
              <a:gd name="connsiteX15" fmla="*/ 6334131 w 9735159"/>
              <a:gd name="connsiteY15" fmla="*/ 43351 h 4170457"/>
              <a:gd name="connsiteX0" fmla="*/ 6334131 w 9735159"/>
              <a:gd name="connsiteY0" fmla="*/ 43351 h 4170468"/>
              <a:gd name="connsiteX1" fmla="*/ 8936301 w 9735159"/>
              <a:gd name="connsiteY1" fmla="*/ 8630 h 4170468"/>
              <a:gd name="connsiteX2" fmla="*/ 9719033 w 9735159"/>
              <a:gd name="connsiteY2" fmla="*/ 106436 h 4170468"/>
              <a:gd name="connsiteX3" fmla="*/ 9675361 w 9735159"/>
              <a:gd name="connsiteY3" fmla="*/ 1615951 h 4170468"/>
              <a:gd name="connsiteX4" fmla="*/ 9667887 w 9735159"/>
              <a:gd name="connsiteY4" fmla="*/ 3598901 h 4170468"/>
              <a:gd name="connsiteX5" fmla="*/ 9156509 w 9735159"/>
              <a:gd name="connsiteY5" fmla="*/ 3641926 h 4170468"/>
              <a:gd name="connsiteX6" fmla="*/ 8374371 w 9735159"/>
              <a:gd name="connsiteY6" fmla="*/ 3660768 h 4170468"/>
              <a:gd name="connsiteX7" fmla="*/ 7989742 w 9735159"/>
              <a:gd name="connsiteY7" fmla="*/ 3665328 h 4170468"/>
              <a:gd name="connsiteX8" fmla="*/ 7600804 w 9735159"/>
              <a:gd name="connsiteY8" fmla="*/ 3888418 h 4170468"/>
              <a:gd name="connsiteX9" fmla="*/ 6898889 w 9735159"/>
              <a:gd name="connsiteY9" fmla="*/ 4170138 h 4170468"/>
              <a:gd name="connsiteX10" fmla="*/ 7122530 w 9735159"/>
              <a:gd name="connsiteY10" fmla="*/ 3652811 h 4170468"/>
              <a:gd name="connsiteX11" fmla="*/ 6219964 w 9735159"/>
              <a:gd name="connsiteY11" fmla="*/ 3656888 h 4170468"/>
              <a:gd name="connsiteX12" fmla="*/ 204518 w 9735159"/>
              <a:gd name="connsiteY12" fmla="*/ 3696774 h 4170468"/>
              <a:gd name="connsiteX13" fmla="*/ 45709 w 9735159"/>
              <a:gd name="connsiteY13" fmla="*/ 2195838 h 4170468"/>
              <a:gd name="connsiteX14" fmla="*/ 0 w 9735159"/>
              <a:gd name="connsiteY14" fmla="*/ 92175 h 4170468"/>
              <a:gd name="connsiteX15" fmla="*/ 6334131 w 9735159"/>
              <a:gd name="connsiteY15" fmla="*/ 43351 h 4170468"/>
              <a:gd name="connsiteX0" fmla="*/ 6334131 w 9735159"/>
              <a:gd name="connsiteY0" fmla="*/ 43351 h 4170460"/>
              <a:gd name="connsiteX1" fmla="*/ 8936301 w 9735159"/>
              <a:gd name="connsiteY1" fmla="*/ 8630 h 4170460"/>
              <a:gd name="connsiteX2" fmla="*/ 9719033 w 9735159"/>
              <a:gd name="connsiteY2" fmla="*/ 106436 h 4170460"/>
              <a:gd name="connsiteX3" fmla="*/ 9675361 w 9735159"/>
              <a:gd name="connsiteY3" fmla="*/ 1615951 h 4170460"/>
              <a:gd name="connsiteX4" fmla="*/ 9667887 w 9735159"/>
              <a:gd name="connsiteY4" fmla="*/ 3598901 h 4170460"/>
              <a:gd name="connsiteX5" fmla="*/ 9156509 w 9735159"/>
              <a:gd name="connsiteY5" fmla="*/ 3641926 h 4170460"/>
              <a:gd name="connsiteX6" fmla="*/ 8374371 w 9735159"/>
              <a:gd name="connsiteY6" fmla="*/ 3660768 h 4170460"/>
              <a:gd name="connsiteX7" fmla="*/ 7989742 w 9735159"/>
              <a:gd name="connsiteY7" fmla="*/ 3665328 h 4170460"/>
              <a:gd name="connsiteX8" fmla="*/ 7600804 w 9735159"/>
              <a:gd name="connsiteY8" fmla="*/ 3888418 h 4170460"/>
              <a:gd name="connsiteX9" fmla="*/ 6898889 w 9735159"/>
              <a:gd name="connsiteY9" fmla="*/ 4170138 h 4170460"/>
              <a:gd name="connsiteX10" fmla="*/ 7122530 w 9735159"/>
              <a:gd name="connsiteY10" fmla="*/ 3652811 h 4170460"/>
              <a:gd name="connsiteX11" fmla="*/ 6219964 w 9735159"/>
              <a:gd name="connsiteY11" fmla="*/ 3656888 h 4170460"/>
              <a:gd name="connsiteX12" fmla="*/ 204518 w 9735159"/>
              <a:gd name="connsiteY12" fmla="*/ 3696774 h 4170460"/>
              <a:gd name="connsiteX13" fmla="*/ 45709 w 9735159"/>
              <a:gd name="connsiteY13" fmla="*/ 2195838 h 4170460"/>
              <a:gd name="connsiteX14" fmla="*/ 0 w 9735159"/>
              <a:gd name="connsiteY14" fmla="*/ 92175 h 4170460"/>
              <a:gd name="connsiteX15" fmla="*/ 6334131 w 9735159"/>
              <a:gd name="connsiteY15" fmla="*/ 43351 h 4170460"/>
              <a:gd name="connsiteX0" fmla="*/ 6334131 w 9735569"/>
              <a:gd name="connsiteY0" fmla="*/ 34721 h 4161832"/>
              <a:gd name="connsiteX1" fmla="*/ 8936301 w 9735569"/>
              <a:gd name="connsiteY1" fmla="*/ 0 h 4161832"/>
              <a:gd name="connsiteX2" fmla="*/ 9719033 w 9735569"/>
              <a:gd name="connsiteY2" fmla="*/ 97806 h 4161832"/>
              <a:gd name="connsiteX3" fmla="*/ 9675361 w 9735569"/>
              <a:gd name="connsiteY3" fmla="*/ 1607321 h 4161832"/>
              <a:gd name="connsiteX4" fmla="*/ 9667887 w 9735569"/>
              <a:gd name="connsiteY4" fmla="*/ 3590271 h 4161832"/>
              <a:gd name="connsiteX5" fmla="*/ 9156509 w 9735569"/>
              <a:gd name="connsiteY5" fmla="*/ 3633296 h 4161832"/>
              <a:gd name="connsiteX6" fmla="*/ 8374371 w 9735569"/>
              <a:gd name="connsiteY6" fmla="*/ 3652138 h 4161832"/>
              <a:gd name="connsiteX7" fmla="*/ 7989742 w 9735569"/>
              <a:gd name="connsiteY7" fmla="*/ 3656698 h 4161832"/>
              <a:gd name="connsiteX8" fmla="*/ 7600804 w 9735569"/>
              <a:gd name="connsiteY8" fmla="*/ 3879788 h 4161832"/>
              <a:gd name="connsiteX9" fmla="*/ 6898889 w 9735569"/>
              <a:gd name="connsiteY9" fmla="*/ 4161508 h 4161832"/>
              <a:gd name="connsiteX10" fmla="*/ 7122530 w 9735569"/>
              <a:gd name="connsiteY10" fmla="*/ 3644181 h 4161832"/>
              <a:gd name="connsiteX11" fmla="*/ 6219964 w 9735569"/>
              <a:gd name="connsiteY11" fmla="*/ 3648258 h 4161832"/>
              <a:gd name="connsiteX12" fmla="*/ 204518 w 9735569"/>
              <a:gd name="connsiteY12" fmla="*/ 3688144 h 4161832"/>
              <a:gd name="connsiteX13" fmla="*/ 45709 w 9735569"/>
              <a:gd name="connsiteY13" fmla="*/ 2187208 h 4161832"/>
              <a:gd name="connsiteX14" fmla="*/ 0 w 9735569"/>
              <a:gd name="connsiteY14" fmla="*/ 83545 h 4161832"/>
              <a:gd name="connsiteX15" fmla="*/ 6334131 w 9735569"/>
              <a:gd name="connsiteY15" fmla="*/ 34721 h 4161832"/>
              <a:gd name="connsiteX0" fmla="*/ 6334131 w 9735571"/>
              <a:gd name="connsiteY0" fmla="*/ 34847 h 4161957"/>
              <a:gd name="connsiteX1" fmla="*/ 8936301 w 9735571"/>
              <a:gd name="connsiteY1" fmla="*/ 126 h 4161957"/>
              <a:gd name="connsiteX2" fmla="*/ 9719033 w 9735571"/>
              <a:gd name="connsiteY2" fmla="*/ 63914 h 4161957"/>
              <a:gd name="connsiteX3" fmla="*/ 9675361 w 9735571"/>
              <a:gd name="connsiteY3" fmla="*/ 1607447 h 4161957"/>
              <a:gd name="connsiteX4" fmla="*/ 9667887 w 9735571"/>
              <a:gd name="connsiteY4" fmla="*/ 3590397 h 4161957"/>
              <a:gd name="connsiteX5" fmla="*/ 9156509 w 9735571"/>
              <a:gd name="connsiteY5" fmla="*/ 3633422 h 4161957"/>
              <a:gd name="connsiteX6" fmla="*/ 8374371 w 9735571"/>
              <a:gd name="connsiteY6" fmla="*/ 3652264 h 4161957"/>
              <a:gd name="connsiteX7" fmla="*/ 7989742 w 9735571"/>
              <a:gd name="connsiteY7" fmla="*/ 3656824 h 4161957"/>
              <a:gd name="connsiteX8" fmla="*/ 7600804 w 9735571"/>
              <a:gd name="connsiteY8" fmla="*/ 3879914 h 4161957"/>
              <a:gd name="connsiteX9" fmla="*/ 6898889 w 9735571"/>
              <a:gd name="connsiteY9" fmla="*/ 4161634 h 4161957"/>
              <a:gd name="connsiteX10" fmla="*/ 7122530 w 9735571"/>
              <a:gd name="connsiteY10" fmla="*/ 3644307 h 4161957"/>
              <a:gd name="connsiteX11" fmla="*/ 6219964 w 9735571"/>
              <a:gd name="connsiteY11" fmla="*/ 3648384 h 4161957"/>
              <a:gd name="connsiteX12" fmla="*/ 204518 w 9735571"/>
              <a:gd name="connsiteY12" fmla="*/ 3688270 h 4161957"/>
              <a:gd name="connsiteX13" fmla="*/ 45709 w 9735571"/>
              <a:gd name="connsiteY13" fmla="*/ 2187334 h 4161957"/>
              <a:gd name="connsiteX14" fmla="*/ 0 w 9735571"/>
              <a:gd name="connsiteY14" fmla="*/ 83671 h 4161957"/>
              <a:gd name="connsiteX15" fmla="*/ 6334131 w 9735571"/>
              <a:gd name="connsiteY15" fmla="*/ 34847 h 4161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735571" h="4161957">
                <a:moveTo>
                  <a:pt x="6334131" y="34847"/>
                </a:moveTo>
                <a:lnTo>
                  <a:pt x="8936301" y="126"/>
                </a:lnTo>
                <a:cubicBezTo>
                  <a:pt x="9271851" y="20590"/>
                  <a:pt x="9695097" y="-41937"/>
                  <a:pt x="9719033" y="63914"/>
                </a:cubicBezTo>
                <a:cubicBezTo>
                  <a:pt x="9760421" y="246943"/>
                  <a:pt x="9715919" y="912445"/>
                  <a:pt x="9675361" y="1607447"/>
                </a:cubicBezTo>
                <a:cubicBezTo>
                  <a:pt x="9717308" y="2388528"/>
                  <a:pt x="9700128" y="3458296"/>
                  <a:pt x="9667887" y="3590397"/>
                </a:cubicBezTo>
                <a:cubicBezTo>
                  <a:pt x="9399226" y="3634530"/>
                  <a:pt x="9372095" y="3623111"/>
                  <a:pt x="9156509" y="3633422"/>
                </a:cubicBezTo>
                <a:cubicBezTo>
                  <a:pt x="8940923" y="3643733"/>
                  <a:pt x="8635084" y="3645983"/>
                  <a:pt x="8374371" y="3652264"/>
                </a:cubicBezTo>
                <a:lnTo>
                  <a:pt x="7989742" y="3656824"/>
                </a:lnTo>
                <a:cubicBezTo>
                  <a:pt x="7935350" y="3683432"/>
                  <a:pt x="7782613" y="3795779"/>
                  <a:pt x="7600804" y="3879914"/>
                </a:cubicBezTo>
                <a:cubicBezTo>
                  <a:pt x="7418995" y="3964049"/>
                  <a:pt x="7048510" y="4117972"/>
                  <a:pt x="6898889" y="4161634"/>
                </a:cubicBezTo>
                <a:cubicBezTo>
                  <a:pt x="6870957" y="4176696"/>
                  <a:pt x="7162366" y="3660940"/>
                  <a:pt x="7122530" y="3644307"/>
                </a:cubicBezTo>
                <a:cubicBezTo>
                  <a:pt x="7013155" y="3598640"/>
                  <a:pt x="7372966" y="3641057"/>
                  <a:pt x="6219964" y="3648384"/>
                </a:cubicBezTo>
                <a:cubicBezTo>
                  <a:pt x="5066962" y="3655711"/>
                  <a:pt x="2287881" y="3733612"/>
                  <a:pt x="204518" y="3688270"/>
                </a:cubicBezTo>
                <a:cubicBezTo>
                  <a:pt x="32964" y="3705998"/>
                  <a:pt x="59249" y="3542147"/>
                  <a:pt x="45709" y="2187334"/>
                </a:cubicBezTo>
                <a:cubicBezTo>
                  <a:pt x="31206" y="1629249"/>
                  <a:pt x="0" y="83671"/>
                  <a:pt x="0" y="83671"/>
                </a:cubicBezTo>
                <a:cubicBezTo>
                  <a:pt x="707119" y="37547"/>
                  <a:pt x="4222754" y="51122"/>
                  <a:pt x="6334131" y="34847"/>
                </a:cubicBezTo>
                <a:close/>
              </a:path>
            </a:pathLst>
          </a:custGeom>
          <a:noFill/>
          <a:ln w="19050" cap="flat">
            <a:solidFill>
              <a:schemeClr val="tx1"/>
            </a:solidFill>
            <a:prstDash val="solid"/>
            <a:miter/>
          </a:ln>
        </p:spPr>
        <p:txBody>
          <a:bodyPr wrap="square" rtlCol="0" anchor="ctr">
            <a:noAutofit/>
          </a:bodyPr>
          <a:lstStyle/>
          <a:p>
            <a:endParaRPr lang="en-US"/>
          </a:p>
        </p:txBody>
      </p:sp>
      <p:pic>
        <p:nvPicPr>
          <p:cNvPr id="36" name="Audio 35">
            <a:hlinkClick r:id="" action="ppaction://media"/>
            <a:extLst>
              <a:ext uri="{FF2B5EF4-FFF2-40B4-BE49-F238E27FC236}">
                <a16:creationId xmlns:a16="http://schemas.microsoft.com/office/drawing/2014/main" id="{C3DEFE63-5330-8DA7-BFEF-008D4E168A2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15460569"/>
      </p:ext>
    </p:extLst>
  </p:cSld>
  <p:clrMapOvr>
    <a:masterClrMapping/>
  </p:clrMapOvr>
  <mc:AlternateContent xmlns:mc="http://schemas.openxmlformats.org/markup-compatibility/2006" xmlns:p14="http://schemas.microsoft.com/office/powerpoint/2010/main">
    <mc:Choice Requires="p14">
      <p:transition spd="slow" p14:dur="2000" advTm="31459"/>
    </mc:Choice>
    <mc:Fallback xmlns="">
      <p:transition spd="slow" advTm="31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4">
            <a:extLst>
              <a:ext uri="{FF2B5EF4-FFF2-40B4-BE49-F238E27FC236}">
                <a16:creationId xmlns:a16="http://schemas.microsoft.com/office/drawing/2014/main" id="{4F64A324-9A06-4825-9AEA-51D94BC58DDC}"/>
              </a:ext>
            </a:extLst>
          </p:cNvPr>
          <p:cNvSpPr>
            <a:spLocks noGrp="1" noChangeArrowheads="1"/>
          </p:cNvSpPr>
          <p:nvPr>
            <p:ph type="ctrTitle"/>
          </p:nvPr>
        </p:nvSpPr>
        <p:spPr>
          <a:xfrm>
            <a:off x="1524003" y="1999615"/>
            <a:ext cx="9144000" cy="2764028"/>
          </a:xfrm>
        </p:spPr>
        <p:txBody>
          <a:bodyPr anchor="ctr">
            <a:normAutofit/>
          </a:bodyPr>
          <a:lstStyle/>
          <a:p>
            <a:pPr eaLnBrk="1" hangingPunct="1"/>
            <a:r>
              <a:rPr lang="en-US" altLang="en-US" sz="7200" dirty="0"/>
              <a:t>Research proposal and Ethical considerations</a:t>
            </a:r>
          </a:p>
        </p:txBody>
      </p:sp>
      <p:pic>
        <p:nvPicPr>
          <p:cNvPr id="20" name="Audio 19">
            <a:hlinkClick r:id="" action="ppaction://media"/>
            <a:extLst>
              <a:ext uri="{FF2B5EF4-FFF2-40B4-BE49-F238E27FC236}">
                <a16:creationId xmlns:a16="http://schemas.microsoft.com/office/drawing/2014/main" id="{043F3F67-304D-FFDD-B477-A55E6C4421C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71830223"/>
      </p:ext>
    </p:extLst>
  </p:cSld>
  <p:clrMapOvr>
    <a:masterClrMapping/>
  </p:clrMapOvr>
  <mc:AlternateContent xmlns:mc="http://schemas.openxmlformats.org/markup-compatibility/2006" xmlns:p14="http://schemas.microsoft.com/office/powerpoint/2010/main">
    <mc:Choice Requires="p14">
      <p:transition spd="slow" p14:dur="2000" advTm="46778"/>
    </mc:Choice>
    <mc:Fallback xmlns="">
      <p:transition spd="slow" advTm="46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Pen placed on top of a signature line">
            <a:extLst>
              <a:ext uri="{FF2B5EF4-FFF2-40B4-BE49-F238E27FC236}">
                <a16:creationId xmlns:a16="http://schemas.microsoft.com/office/drawing/2014/main" id="{2759AE96-6F1F-D12B-D425-0CAE1D427C5F}"/>
              </a:ext>
            </a:extLst>
          </p:cNvPr>
          <p:cNvPicPr>
            <a:picLocks noChangeAspect="1"/>
          </p:cNvPicPr>
          <p:nvPr/>
        </p:nvPicPr>
        <p:blipFill rotWithShape="1">
          <a:blip r:embed="rId5"/>
          <a:srcRect b="15730"/>
          <a:stretch/>
        </p:blipFill>
        <p:spPr>
          <a:xfrm>
            <a:off x="20" y="10"/>
            <a:ext cx="12191981" cy="6857990"/>
          </a:xfrm>
          <a:prstGeom prst="rect">
            <a:avLst/>
          </a:prstGeom>
        </p:spPr>
      </p:pic>
      <p:sp>
        <p:nvSpPr>
          <p:cNvPr id="13" name="Freeform: Shape 12">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4" name="Title 3">
            <a:extLst>
              <a:ext uri="{FF2B5EF4-FFF2-40B4-BE49-F238E27FC236}">
                <a16:creationId xmlns:a16="http://schemas.microsoft.com/office/drawing/2014/main" id="{B97240AE-81B1-E1C7-34C4-20043075FD6E}"/>
              </a:ext>
            </a:extLst>
          </p:cNvPr>
          <p:cNvSpPr>
            <a:spLocks noGrp="1"/>
          </p:cNvSpPr>
          <p:nvPr>
            <p:ph type="title"/>
          </p:nvPr>
        </p:nvSpPr>
        <p:spPr>
          <a:xfrm>
            <a:off x="4272282" y="860609"/>
            <a:ext cx="4621687" cy="1258293"/>
          </a:xfrm>
        </p:spPr>
        <p:txBody>
          <a:bodyPr>
            <a:normAutofit fontScale="90000"/>
          </a:bodyPr>
          <a:lstStyle/>
          <a:p>
            <a:pPr algn="ctr"/>
            <a:r>
              <a:rPr lang="en-GB" dirty="0"/>
              <a:t>The most important thing to remember …. </a:t>
            </a:r>
          </a:p>
        </p:txBody>
      </p:sp>
      <p:sp>
        <p:nvSpPr>
          <p:cNvPr id="5" name="Content Placeholder 4">
            <a:extLst>
              <a:ext uri="{FF2B5EF4-FFF2-40B4-BE49-F238E27FC236}">
                <a16:creationId xmlns:a16="http://schemas.microsoft.com/office/drawing/2014/main" id="{C7898174-1D6C-4BFB-EC76-16F17B92EDC4}"/>
              </a:ext>
            </a:extLst>
          </p:cNvPr>
          <p:cNvSpPr>
            <a:spLocks noGrp="1"/>
          </p:cNvSpPr>
          <p:nvPr>
            <p:ph idx="1"/>
          </p:nvPr>
        </p:nvSpPr>
        <p:spPr>
          <a:xfrm>
            <a:off x="7457702" y="2265829"/>
            <a:ext cx="4236001" cy="3501011"/>
          </a:xfrm>
        </p:spPr>
        <p:txBody>
          <a:bodyPr anchor="ctr">
            <a:normAutofit/>
          </a:bodyPr>
          <a:lstStyle/>
          <a:p>
            <a:pPr algn="ctr">
              <a:lnSpc>
                <a:spcPct val="90000"/>
              </a:lnSpc>
            </a:pPr>
            <a:r>
              <a:rPr lang="en-GB" sz="2000" b="1" dirty="0">
                <a:effectLst/>
                <a:latin typeface="Arial" panose="020B0604020202020204" pitchFamily="34" charset="0"/>
                <a:ea typeface="Times New Roman" panose="02020603050405020304" pitchFamily="18" charset="0"/>
              </a:rPr>
              <a:t> </a:t>
            </a:r>
            <a:r>
              <a:rPr lang="en-GB" sz="2000" dirty="0">
                <a:effectLst/>
                <a:latin typeface="Arial" panose="020B06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pPr algn="ctr">
              <a:lnSpc>
                <a:spcPct val="90000"/>
              </a:lnSpc>
            </a:pPr>
            <a:r>
              <a:rPr lang="en-GB" sz="2000" b="0" dirty="0">
                <a:effectLst/>
                <a:latin typeface="Arial" panose="020B0604020202020204" pitchFamily="34" charset="0"/>
                <a:ea typeface="Times New Roman" panose="02020603050405020304" pitchFamily="18" charset="0"/>
              </a:rPr>
              <a:t>This form must be completed</a:t>
            </a:r>
            <a:r>
              <a:rPr lang="en-GB" sz="2000" b="1" dirty="0">
                <a:effectLst/>
                <a:latin typeface="Arial" panose="020B0604020202020204" pitchFamily="34" charset="0"/>
                <a:ea typeface="Times New Roman" panose="02020603050405020304" pitchFamily="18" charset="0"/>
              </a:rPr>
              <a:t> </a:t>
            </a:r>
            <a:r>
              <a:rPr lang="en-GB" sz="2000" b="1" i="1" dirty="0">
                <a:effectLst/>
                <a:latin typeface="Arial" panose="020B0604020202020204" pitchFamily="34" charset="0"/>
                <a:ea typeface="Times New Roman" panose="02020603050405020304" pitchFamily="18" charset="0"/>
              </a:rPr>
              <a:t>and approved </a:t>
            </a:r>
            <a:r>
              <a:rPr lang="en-GB" sz="2000" b="0" dirty="0">
                <a:effectLst/>
                <a:latin typeface="Arial" panose="020B0604020202020204" pitchFamily="34" charset="0"/>
                <a:ea typeface="Times New Roman" panose="02020603050405020304" pitchFamily="18" charset="0"/>
              </a:rPr>
              <a:t>prior to undertaking </a:t>
            </a:r>
            <a:r>
              <a:rPr lang="en-GB" sz="2000" i="1" dirty="0">
                <a:effectLst/>
                <a:latin typeface="Arial" panose="020B0604020202020204" pitchFamily="34" charset="0"/>
                <a:ea typeface="Times New Roman" panose="02020603050405020304" pitchFamily="18" charset="0"/>
              </a:rPr>
              <a:t>any research activity </a:t>
            </a:r>
            <a:endParaRPr lang="en-GB" sz="2000" i="1" dirty="0">
              <a:effectLst/>
              <a:latin typeface="Times New Roman" panose="02020603050405020304" pitchFamily="18" charset="0"/>
              <a:ea typeface="Times New Roman" panose="02020603050405020304" pitchFamily="18" charset="0"/>
            </a:endParaRPr>
          </a:p>
          <a:p>
            <a:pPr algn="ctr">
              <a:lnSpc>
                <a:spcPct val="90000"/>
              </a:lnSpc>
            </a:pPr>
            <a:endParaRPr lang="en-GB" sz="2000" dirty="0"/>
          </a:p>
        </p:txBody>
      </p:sp>
      <p:pic>
        <p:nvPicPr>
          <p:cNvPr id="42" name="Audio 41">
            <a:hlinkClick r:id="" action="ppaction://media"/>
            <a:extLst>
              <a:ext uri="{FF2B5EF4-FFF2-40B4-BE49-F238E27FC236}">
                <a16:creationId xmlns:a16="http://schemas.microsoft.com/office/drawing/2014/main" id="{3FDB05F6-5BB3-6A6B-4D88-225D0B95643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434768064"/>
      </p:ext>
    </p:extLst>
  </p:cSld>
  <p:clrMapOvr>
    <a:masterClrMapping/>
  </p:clrMapOvr>
  <mc:AlternateContent xmlns:mc="http://schemas.openxmlformats.org/markup-compatibility/2006" xmlns:p14="http://schemas.microsoft.com/office/powerpoint/2010/main">
    <mc:Choice Requires="p14">
      <p:transition spd="slow" p14:dur="2000" advTm="75119"/>
    </mc:Choice>
    <mc:Fallback xmlns="">
      <p:transition spd="slow" advTm="75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3" name="Rectangle 12">
            <a:extLst>
              <a:ext uri="{FF2B5EF4-FFF2-40B4-BE49-F238E27FC236}">
                <a16:creationId xmlns:a16="http://schemas.microsoft.com/office/drawing/2014/main" id="{7FB5426F-482B-4074-A203-9F2C2BEB0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5CA4C9D-997D-DA37-5F83-0131E6F60662}"/>
              </a:ext>
            </a:extLst>
          </p:cNvPr>
          <p:cNvPicPr>
            <a:picLocks noGrp="1" noChangeAspect="1"/>
          </p:cNvPicPr>
          <p:nvPr>
            <p:ph idx="1"/>
          </p:nvPr>
        </p:nvPicPr>
        <p:blipFill>
          <a:blip r:embed="rId5"/>
          <a:srcRect r="1104" b="1"/>
          <a:stretch>
            <a:fillRect/>
          </a:stretch>
        </p:blipFill>
        <p:spPr>
          <a:xfrm>
            <a:off x="4442492" y="393121"/>
            <a:ext cx="7281673" cy="5884760"/>
          </a:xfrm>
          <a:custGeom>
            <a:avLst/>
            <a:gdLst/>
            <a:ahLst/>
            <a:cxnLst/>
            <a:rect l="l" t="t" r="r" b="b"/>
            <a:pathLst>
              <a:path w="7441204" h="6013687">
                <a:moveTo>
                  <a:pt x="521773" y="33"/>
                </a:moveTo>
                <a:cubicBezTo>
                  <a:pt x="691085" y="398"/>
                  <a:pt x="903236" y="3814"/>
                  <a:pt x="1092688" y="8577"/>
                </a:cubicBezTo>
                <a:lnTo>
                  <a:pt x="6484220" y="37240"/>
                </a:lnTo>
                <a:lnTo>
                  <a:pt x="7441204" y="64264"/>
                </a:lnTo>
                <a:lnTo>
                  <a:pt x="7441204" y="5983295"/>
                </a:lnTo>
                <a:lnTo>
                  <a:pt x="7288194" y="5982896"/>
                </a:lnTo>
                <a:cubicBezTo>
                  <a:pt x="5457820" y="5980096"/>
                  <a:pt x="2920476" y="6013687"/>
                  <a:pt x="1210410" y="6013687"/>
                </a:cubicBezTo>
                <a:cubicBezTo>
                  <a:pt x="725939" y="5985023"/>
                  <a:pt x="379887" y="6013688"/>
                  <a:pt x="47679" y="5985023"/>
                </a:cubicBezTo>
                <a:cubicBezTo>
                  <a:pt x="-53829" y="4045425"/>
                  <a:pt x="24608" y="1346230"/>
                  <a:pt x="116889" y="123233"/>
                </a:cubicBezTo>
                <a:cubicBezTo>
                  <a:pt x="124824" y="-27018"/>
                  <a:pt x="118248" y="22145"/>
                  <a:pt x="277431" y="3036"/>
                </a:cubicBezTo>
                <a:cubicBezTo>
                  <a:pt x="334020" y="692"/>
                  <a:pt x="420186" y="-187"/>
                  <a:pt x="521773" y="33"/>
                </a:cubicBezTo>
                <a:close/>
              </a:path>
            </a:pathLst>
          </a:custGeom>
        </p:spPr>
      </p:pic>
      <p:sp>
        <p:nvSpPr>
          <p:cNvPr id="15" name="Freeform: Shape 14">
            <a:extLst>
              <a:ext uri="{FF2B5EF4-FFF2-40B4-BE49-F238E27FC236}">
                <a16:creationId xmlns:a16="http://schemas.microsoft.com/office/drawing/2014/main" id="{F778232E-C75B-4B3C-9201-81C07757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47470" y="403281"/>
            <a:ext cx="7281672" cy="5884759"/>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31CD342-6DAC-49CD-BD8C-EC611F346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7363" y="1029432"/>
            <a:ext cx="4639490" cy="3819791"/>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850484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850484 w 5451779"/>
              <a:gd name="connsiteY9" fmla="*/ 3417073 h 3688651"/>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51779" h="3663685">
                <a:moveTo>
                  <a:pt x="3850484" y="3417073"/>
                </a:moveTo>
                <a:cubicBezTo>
                  <a:pt x="4310029" y="3448903"/>
                  <a:pt x="4661186" y="3376665"/>
                  <a:pt x="4927311" y="3061336"/>
                </a:cubicBezTo>
                <a:cubicBezTo>
                  <a:pt x="5193436" y="2746007"/>
                  <a:pt x="5426837" y="1957540"/>
                  <a:pt x="5447234" y="1525101"/>
                </a:cubicBezTo>
                <a:cubicBezTo>
                  <a:pt x="5467631" y="1092662"/>
                  <a:pt x="5433316" y="716660"/>
                  <a:pt x="5049696" y="466701"/>
                </a:cubicBezTo>
                <a:cubicBezTo>
                  <a:pt x="4607927" y="262351"/>
                  <a:pt x="2070438" y="-86269"/>
                  <a:pt x="1020994" y="19557"/>
                </a:cubicBezTo>
                <a:cubicBezTo>
                  <a:pt x="535543" y="83769"/>
                  <a:pt x="235013" y="410480"/>
                  <a:pt x="151509" y="783491"/>
                </a:cubicBezTo>
                <a:cubicBezTo>
                  <a:pt x="36175" y="1298843"/>
                  <a:pt x="-191714" y="2499745"/>
                  <a:pt x="319343" y="2939564"/>
                </a:cubicBezTo>
                <a:cubicBezTo>
                  <a:pt x="830400" y="3379383"/>
                  <a:pt x="1915828" y="3438255"/>
                  <a:pt x="3217850" y="3422408"/>
                </a:cubicBezTo>
                <a:cubicBezTo>
                  <a:pt x="3251514" y="3541738"/>
                  <a:pt x="3248347" y="3539098"/>
                  <a:pt x="3195190" y="3663685"/>
                </a:cubicBezTo>
                <a:cubicBezTo>
                  <a:pt x="3584414" y="3580975"/>
                  <a:pt x="3850484" y="3417073"/>
                  <a:pt x="3850484" y="3417073"/>
                </a:cubicBezTo>
                <a:close/>
              </a:path>
            </a:pathLst>
          </a:custGeom>
          <a:solidFill>
            <a:schemeClr val="bg1"/>
          </a:solidFill>
          <a:ln w="19050"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A7F160B5-A1CE-4576-8323-263FB7D1B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49643" y="968193"/>
            <a:ext cx="4639490" cy="3819791"/>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850484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850484 w 5451779"/>
              <a:gd name="connsiteY9" fmla="*/ 3417073 h 3688651"/>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51779" h="3663685">
                <a:moveTo>
                  <a:pt x="3850484" y="3417073"/>
                </a:moveTo>
                <a:cubicBezTo>
                  <a:pt x="4310029" y="3448903"/>
                  <a:pt x="4661186" y="3376665"/>
                  <a:pt x="4927311" y="3061336"/>
                </a:cubicBezTo>
                <a:cubicBezTo>
                  <a:pt x="5193436" y="2746007"/>
                  <a:pt x="5426837" y="1957540"/>
                  <a:pt x="5447234" y="1525101"/>
                </a:cubicBezTo>
                <a:cubicBezTo>
                  <a:pt x="5467631" y="1092662"/>
                  <a:pt x="5433316" y="716660"/>
                  <a:pt x="5049696" y="466701"/>
                </a:cubicBezTo>
                <a:cubicBezTo>
                  <a:pt x="4607927" y="262351"/>
                  <a:pt x="2070438" y="-86269"/>
                  <a:pt x="1020994" y="19557"/>
                </a:cubicBezTo>
                <a:cubicBezTo>
                  <a:pt x="535543" y="83769"/>
                  <a:pt x="235013" y="410480"/>
                  <a:pt x="151509" y="783491"/>
                </a:cubicBezTo>
                <a:cubicBezTo>
                  <a:pt x="36175" y="1298843"/>
                  <a:pt x="-191714" y="2499745"/>
                  <a:pt x="319343" y="2939564"/>
                </a:cubicBezTo>
                <a:cubicBezTo>
                  <a:pt x="830400" y="3379383"/>
                  <a:pt x="1915828" y="3438255"/>
                  <a:pt x="3217850" y="3422408"/>
                </a:cubicBezTo>
                <a:cubicBezTo>
                  <a:pt x="3251514" y="3541738"/>
                  <a:pt x="3248347" y="3539098"/>
                  <a:pt x="3195190" y="3663685"/>
                </a:cubicBezTo>
                <a:cubicBezTo>
                  <a:pt x="3584414" y="3580975"/>
                  <a:pt x="3850484" y="3417073"/>
                  <a:pt x="3850484" y="3417073"/>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6DFC7F9-5776-D4F7-1258-130818BFCAE3}"/>
              </a:ext>
            </a:extLst>
          </p:cNvPr>
          <p:cNvSpPr>
            <a:spLocks noGrp="1"/>
          </p:cNvSpPr>
          <p:nvPr>
            <p:ph type="title"/>
          </p:nvPr>
        </p:nvSpPr>
        <p:spPr>
          <a:xfrm>
            <a:off x="974392" y="1421217"/>
            <a:ext cx="3845432" cy="2795184"/>
          </a:xfrm>
        </p:spPr>
        <p:txBody>
          <a:bodyPr vert="horz" lIns="91440" tIns="45720" rIns="91440" bIns="45720" rtlCol="0" anchor="ctr">
            <a:normAutofit/>
          </a:bodyPr>
          <a:lstStyle/>
          <a:p>
            <a:pPr algn="ctr"/>
            <a:r>
              <a:rPr lang="en-US"/>
              <a:t>Stand ALONE LITERATURE REVIEWS</a:t>
            </a:r>
          </a:p>
        </p:txBody>
      </p:sp>
      <p:pic>
        <p:nvPicPr>
          <p:cNvPr id="50" name="Audio 49">
            <a:hlinkClick r:id="" action="ppaction://media"/>
            <a:extLst>
              <a:ext uri="{FF2B5EF4-FFF2-40B4-BE49-F238E27FC236}">
                <a16:creationId xmlns:a16="http://schemas.microsoft.com/office/drawing/2014/main" id="{2837FCBB-DEDF-416F-414E-67571638F07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36311712"/>
      </p:ext>
    </p:extLst>
  </p:cSld>
  <p:clrMapOvr>
    <a:masterClrMapping/>
  </p:clrMapOvr>
  <mc:AlternateContent xmlns:mc="http://schemas.openxmlformats.org/markup-compatibility/2006" xmlns:p14="http://schemas.microsoft.com/office/powerpoint/2010/main">
    <mc:Choice Requires="p14">
      <p:transition spd="slow" p14:dur="2000" advTm="27712"/>
    </mc:Choice>
    <mc:Fallback xmlns="">
      <p:transition spd="slow" advTm="27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57ACF-0E7B-8E4A-D886-AFEB84DAF3C0}"/>
              </a:ext>
            </a:extLst>
          </p:cNvPr>
          <p:cNvSpPr>
            <a:spLocks noGrp="1"/>
          </p:cNvSpPr>
          <p:nvPr>
            <p:ph type="title"/>
          </p:nvPr>
        </p:nvSpPr>
        <p:spPr/>
        <p:txBody>
          <a:bodyPr/>
          <a:lstStyle/>
          <a:p>
            <a:r>
              <a:rPr lang="en-GB" dirty="0"/>
              <a:t>Time for reflection</a:t>
            </a:r>
          </a:p>
        </p:txBody>
      </p:sp>
      <p:pic>
        <p:nvPicPr>
          <p:cNvPr id="1056" name="Audio 1055">
            <a:hlinkClick r:id="" action="ppaction://media"/>
            <a:extLst>
              <a:ext uri="{FF2B5EF4-FFF2-40B4-BE49-F238E27FC236}">
                <a16:creationId xmlns:a16="http://schemas.microsoft.com/office/drawing/2014/main" id="{BDBD4544-4BC5-D673-7035-BCC2EB25B58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pic>
        <p:nvPicPr>
          <p:cNvPr id="1026" name="Picture 2">
            <a:extLst>
              <a:ext uri="{FF2B5EF4-FFF2-40B4-BE49-F238E27FC236}">
                <a16:creationId xmlns:a16="http://schemas.microsoft.com/office/drawing/2014/main" id="{52EDFF92-31C3-C0A0-57E2-0182053CAE23}"/>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2356701" y="2286000"/>
            <a:ext cx="7900481" cy="3160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9392839"/>
      </p:ext>
    </p:extLst>
  </p:cSld>
  <p:clrMapOvr>
    <a:masterClrMapping/>
  </p:clrMapOvr>
  <mc:AlternateContent xmlns:mc="http://schemas.openxmlformats.org/markup-compatibility/2006" xmlns:p14="http://schemas.microsoft.com/office/powerpoint/2010/main">
    <mc:Choice Requires="p14">
      <p:transition spd="slow" p14:dur="2000" advTm="8790"/>
    </mc:Choice>
    <mc:Fallback xmlns="">
      <p:transition spd="slow" advTm="8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5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5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3" name="Rectangle 12">
            <a:extLst>
              <a:ext uri="{FF2B5EF4-FFF2-40B4-BE49-F238E27FC236}">
                <a16:creationId xmlns:a16="http://schemas.microsoft.com/office/drawing/2014/main" id="{83AF9C6E-31D5-480C-AE10-9BA3E4ED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alogue wall clock">
            <a:extLst>
              <a:ext uri="{FF2B5EF4-FFF2-40B4-BE49-F238E27FC236}">
                <a16:creationId xmlns:a16="http://schemas.microsoft.com/office/drawing/2014/main" id="{1E86DBCA-0A0D-A3E1-BE8D-BEAD776D421C}"/>
              </a:ext>
            </a:extLst>
          </p:cNvPr>
          <p:cNvPicPr>
            <a:picLocks noChangeAspect="1"/>
          </p:cNvPicPr>
          <p:nvPr/>
        </p:nvPicPr>
        <p:blipFill rotWithShape="1">
          <a:blip r:embed="rId5"/>
          <a:srcRect t="6514" b="8900"/>
          <a:stretch/>
        </p:blipFill>
        <p:spPr>
          <a:xfrm>
            <a:off x="20" y="10"/>
            <a:ext cx="12191979" cy="6857989"/>
          </a:xfrm>
          <a:prstGeom prst="rect">
            <a:avLst/>
          </a:prstGeom>
        </p:spPr>
      </p:pic>
      <p:sp>
        <p:nvSpPr>
          <p:cNvPr id="15" name="Freeform: Shape 14">
            <a:extLst>
              <a:ext uri="{FF2B5EF4-FFF2-40B4-BE49-F238E27FC236}">
                <a16:creationId xmlns:a16="http://schemas.microsoft.com/office/drawing/2014/main" id="{B155D881-5851-4819-8BA3-E10CC37A9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6642" y="540327"/>
            <a:ext cx="6445274" cy="2161309"/>
          </a:xfrm>
          <a:custGeom>
            <a:avLst/>
            <a:gdLst>
              <a:gd name="connsiteX0" fmla="*/ 4456852 w 7096563"/>
              <a:gd name="connsiteY0" fmla="*/ 382 h 2526654"/>
              <a:gd name="connsiteX1" fmla="*/ 5996285 w 7096563"/>
              <a:gd name="connsiteY1" fmla="*/ 12882 h 2526654"/>
              <a:gd name="connsiteX2" fmla="*/ 7029234 w 7096563"/>
              <a:gd name="connsiteY2" fmla="*/ 444804 h 2526654"/>
              <a:gd name="connsiteX3" fmla="*/ 6956662 w 7096563"/>
              <a:gd name="connsiteY3" fmla="*/ 1562396 h 2526654"/>
              <a:gd name="connsiteX4" fmla="*/ 6145668 w 7096563"/>
              <a:gd name="connsiteY4" fmla="*/ 1942015 h 2526654"/>
              <a:gd name="connsiteX5" fmla="*/ 5837370 w 7096563"/>
              <a:gd name="connsiteY5" fmla="*/ 1959647 h 2526654"/>
              <a:gd name="connsiteX6" fmla="*/ 5815841 w 7096563"/>
              <a:gd name="connsiteY6" fmla="*/ 2526654 h 2526654"/>
              <a:gd name="connsiteX7" fmla="*/ 5303195 w 7096563"/>
              <a:gd name="connsiteY7" fmla="*/ 1946413 h 2526654"/>
              <a:gd name="connsiteX8" fmla="*/ 5039055 w 7096563"/>
              <a:gd name="connsiteY8" fmla="*/ 1933347 h 2526654"/>
              <a:gd name="connsiteX9" fmla="*/ 875181 w 7096563"/>
              <a:gd name="connsiteY9" fmla="*/ 1954285 h 2526654"/>
              <a:gd name="connsiteX10" fmla="*/ 149462 w 7096563"/>
              <a:gd name="connsiteY10" fmla="*/ 1489824 h 2526654"/>
              <a:gd name="connsiteX11" fmla="*/ 33346 w 7096563"/>
              <a:gd name="connsiteY11" fmla="*/ 604461 h 2526654"/>
              <a:gd name="connsiteX12" fmla="*/ 761024 w 7096563"/>
              <a:gd name="connsiteY12" fmla="*/ 99968 h 2526654"/>
              <a:gd name="connsiteX13" fmla="*/ 2289456 w 7096563"/>
              <a:gd name="connsiteY13" fmla="*/ 35686 h 2526654"/>
              <a:gd name="connsiteX14" fmla="*/ 2355877 w 7096563"/>
              <a:gd name="connsiteY14" fmla="*/ 33952 h 2526654"/>
              <a:gd name="connsiteX15" fmla="*/ 2355877 w 7096563"/>
              <a:gd name="connsiteY15" fmla="*/ 18770 h 2526654"/>
              <a:gd name="connsiteX16" fmla="*/ 2878392 w 7096563"/>
              <a:gd name="connsiteY16" fmla="*/ 18770 h 2526654"/>
              <a:gd name="connsiteX17" fmla="*/ 2878392 w 7096563"/>
              <a:gd name="connsiteY17" fmla="*/ 20840 h 2526654"/>
              <a:gd name="connsiteX18" fmla="*/ 3326250 w 7096563"/>
              <a:gd name="connsiteY18" fmla="*/ 11889 h 2526654"/>
              <a:gd name="connsiteX19" fmla="*/ 4456852 w 7096563"/>
              <a:gd name="connsiteY19" fmla="*/ 382 h 2526654"/>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2878392 w 7096563"/>
              <a:gd name="connsiteY16" fmla="*/ 20458 h 2526272"/>
              <a:gd name="connsiteX17" fmla="*/ 3326250 w 7096563"/>
              <a:gd name="connsiteY17" fmla="*/ 11507 h 2526272"/>
              <a:gd name="connsiteX18" fmla="*/ 4456852 w 7096563"/>
              <a:gd name="connsiteY18"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3326250 w 7096563"/>
              <a:gd name="connsiteY16" fmla="*/ 11507 h 2526272"/>
              <a:gd name="connsiteX17" fmla="*/ 4456852 w 7096563"/>
              <a:gd name="connsiteY17"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878392 w 7096563"/>
              <a:gd name="connsiteY14" fmla="*/ 18388 h 2526272"/>
              <a:gd name="connsiteX15" fmla="*/ 3326250 w 7096563"/>
              <a:gd name="connsiteY15" fmla="*/ 11507 h 2526272"/>
              <a:gd name="connsiteX16" fmla="*/ 4456852 w 7096563"/>
              <a:gd name="connsiteY16"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3326250 w 7096563"/>
              <a:gd name="connsiteY14" fmla="*/ 11507 h 2526272"/>
              <a:gd name="connsiteX15" fmla="*/ 4456852 w 7096563"/>
              <a:gd name="connsiteY15"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4456852 w 7096563"/>
              <a:gd name="connsiteY14" fmla="*/ 0 h 2526272"/>
              <a:gd name="connsiteX0" fmla="*/ 2289456 w 7096563"/>
              <a:gd name="connsiteY0" fmla="*/ 22804 h 2513772"/>
              <a:gd name="connsiteX1" fmla="*/ 5996285 w 7096563"/>
              <a:gd name="connsiteY1" fmla="*/ 0 h 2513772"/>
              <a:gd name="connsiteX2" fmla="*/ 7029234 w 7096563"/>
              <a:gd name="connsiteY2" fmla="*/ 431922 h 2513772"/>
              <a:gd name="connsiteX3" fmla="*/ 6956662 w 7096563"/>
              <a:gd name="connsiteY3" fmla="*/ 1549514 h 2513772"/>
              <a:gd name="connsiteX4" fmla="*/ 6145668 w 7096563"/>
              <a:gd name="connsiteY4" fmla="*/ 1929133 h 2513772"/>
              <a:gd name="connsiteX5" fmla="*/ 5837370 w 7096563"/>
              <a:gd name="connsiteY5" fmla="*/ 1946765 h 2513772"/>
              <a:gd name="connsiteX6" fmla="*/ 5815841 w 7096563"/>
              <a:gd name="connsiteY6" fmla="*/ 2513772 h 2513772"/>
              <a:gd name="connsiteX7" fmla="*/ 5303195 w 7096563"/>
              <a:gd name="connsiteY7" fmla="*/ 1933531 h 2513772"/>
              <a:gd name="connsiteX8" fmla="*/ 5039055 w 7096563"/>
              <a:gd name="connsiteY8" fmla="*/ 1920465 h 2513772"/>
              <a:gd name="connsiteX9" fmla="*/ 875181 w 7096563"/>
              <a:gd name="connsiteY9" fmla="*/ 1941403 h 2513772"/>
              <a:gd name="connsiteX10" fmla="*/ 149462 w 7096563"/>
              <a:gd name="connsiteY10" fmla="*/ 1476942 h 2513772"/>
              <a:gd name="connsiteX11" fmla="*/ 33346 w 7096563"/>
              <a:gd name="connsiteY11" fmla="*/ 591579 h 2513772"/>
              <a:gd name="connsiteX12" fmla="*/ 761024 w 7096563"/>
              <a:gd name="connsiteY12" fmla="*/ 87086 h 2513772"/>
              <a:gd name="connsiteX13" fmla="*/ 2289456 w 7096563"/>
              <a:gd name="connsiteY13" fmla="*/ 22804 h 2513772"/>
              <a:gd name="connsiteX0" fmla="*/ 2289456 w 7096563"/>
              <a:gd name="connsiteY0" fmla="*/ 33636 h 2524604"/>
              <a:gd name="connsiteX1" fmla="*/ 5996285 w 7096563"/>
              <a:gd name="connsiteY1" fmla="*/ 10832 h 2524604"/>
              <a:gd name="connsiteX2" fmla="*/ 7029234 w 7096563"/>
              <a:gd name="connsiteY2" fmla="*/ 442754 h 2524604"/>
              <a:gd name="connsiteX3" fmla="*/ 6956662 w 7096563"/>
              <a:gd name="connsiteY3" fmla="*/ 1560346 h 2524604"/>
              <a:gd name="connsiteX4" fmla="*/ 6145668 w 7096563"/>
              <a:gd name="connsiteY4" fmla="*/ 1939965 h 2524604"/>
              <a:gd name="connsiteX5" fmla="*/ 5837370 w 7096563"/>
              <a:gd name="connsiteY5" fmla="*/ 1957597 h 2524604"/>
              <a:gd name="connsiteX6" fmla="*/ 5815841 w 7096563"/>
              <a:gd name="connsiteY6" fmla="*/ 2524604 h 2524604"/>
              <a:gd name="connsiteX7" fmla="*/ 5303195 w 7096563"/>
              <a:gd name="connsiteY7" fmla="*/ 1944363 h 2524604"/>
              <a:gd name="connsiteX8" fmla="*/ 5039055 w 7096563"/>
              <a:gd name="connsiteY8" fmla="*/ 1931297 h 2524604"/>
              <a:gd name="connsiteX9" fmla="*/ 875181 w 7096563"/>
              <a:gd name="connsiteY9" fmla="*/ 1952235 h 2524604"/>
              <a:gd name="connsiteX10" fmla="*/ 149462 w 7096563"/>
              <a:gd name="connsiteY10" fmla="*/ 1487774 h 2524604"/>
              <a:gd name="connsiteX11" fmla="*/ 33346 w 7096563"/>
              <a:gd name="connsiteY11" fmla="*/ 602411 h 2524604"/>
              <a:gd name="connsiteX12" fmla="*/ 761024 w 7096563"/>
              <a:gd name="connsiteY12" fmla="*/ 97918 h 2524604"/>
              <a:gd name="connsiteX13" fmla="*/ 2289456 w 7096563"/>
              <a:gd name="connsiteY13" fmla="*/ 33636 h 2524604"/>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096563" h="2397161">
                <a:moveTo>
                  <a:pt x="2289456" y="33636"/>
                </a:moveTo>
                <a:cubicBezTo>
                  <a:pt x="3525066" y="26035"/>
                  <a:pt x="4669235" y="-20756"/>
                  <a:pt x="5996285" y="10832"/>
                </a:cubicBezTo>
                <a:cubicBezTo>
                  <a:pt x="6140575" y="10832"/>
                  <a:pt x="6840549" y="22691"/>
                  <a:pt x="7029234" y="442754"/>
                </a:cubicBezTo>
                <a:cubicBezTo>
                  <a:pt x="7106643" y="800771"/>
                  <a:pt x="7155024" y="1100731"/>
                  <a:pt x="6956662" y="1560346"/>
                </a:cubicBezTo>
                <a:cubicBezTo>
                  <a:pt x="6867762" y="1813601"/>
                  <a:pt x="6676275" y="1922470"/>
                  <a:pt x="6145668" y="1939965"/>
                </a:cubicBezTo>
                <a:cubicBezTo>
                  <a:pt x="6051407" y="1948677"/>
                  <a:pt x="5928035" y="1956561"/>
                  <a:pt x="5837370" y="1957597"/>
                </a:cubicBezTo>
                <a:cubicBezTo>
                  <a:pt x="5823965" y="2160224"/>
                  <a:pt x="5819420" y="2264969"/>
                  <a:pt x="5791636" y="2397161"/>
                </a:cubicBezTo>
                <a:cubicBezTo>
                  <a:pt x="5646272" y="2164049"/>
                  <a:pt x="5443294" y="2022185"/>
                  <a:pt x="5303195" y="1944363"/>
                </a:cubicBezTo>
                <a:lnTo>
                  <a:pt x="5039055" y="1931297"/>
                </a:lnTo>
                <a:cubicBezTo>
                  <a:pt x="2712413" y="1959893"/>
                  <a:pt x="2068070" y="1979451"/>
                  <a:pt x="875181" y="1952235"/>
                </a:cubicBezTo>
                <a:cubicBezTo>
                  <a:pt x="600262" y="1952236"/>
                  <a:pt x="280090" y="1704636"/>
                  <a:pt x="149462" y="1487774"/>
                </a:cubicBezTo>
                <a:cubicBezTo>
                  <a:pt x="-518" y="1197491"/>
                  <a:pt x="-34387" y="1124923"/>
                  <a:pt x="33346" y="602411"/>
                </a:cubicBezTo>
                <a:cubicBezTo>
                  <a:pt x="76889" y="298465"/>
                  <a:pt x="531674" y="106425"/>
                  <a:pt x="761024" y="97918"/>
                </a:cubicBezTo>
                <a:cubicBezTo>
                  <a:pt x="1105400" y="76147"/>
                  <a:pt x="1644181" y="52477"/>
                  <a:pt x="2289456" y="33636"/>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1352EFF-560C-3E22-B58C-110F83DC2300}"/>
              </a:ext>
            </a:extLst>
          </p:cNvPr>
          <p:cNvSpPr>
            <a:spLocks noGrp="1"/>
          </p:cNvSpPr>
          <p:nvPr>
            <p:ph type="title"/>
          </p:nvPr>
        </p:nvSpPr>
        <p:spPr>
          <a:xfrm>
            <a:off x="5250424" y="714374"/>
            <a:ext cx="6026396" cy="934549"/>
          </a:xfrm>
        </p:spPr>
        <p:txBody>
          <a:bodyPr vert="horz" lIns="91440" tIns="45720" rIns="91440" bIns="45720" rtlCol="0" anchor="b">
            <a:normAutofit/>
          </a:bodyPr>
          <a:lstStyle/>
          <a:p>
            <a:pPr algn="ctr"/>
            <a:r>
              <a:rPr lang="en-US"/>
              <a:t>Time element ….</a:t>
            </a:r>
          </a:p>
        </p:txBody>
      </p:sp>
      <p:sp>
        <p:nvSpPr>
          <p:cNvPr id="17" name="Freeform: Shape 16">
            <a:extLst>
              <a:ext uri="{FF2B5EF4-FFF2-40B4-BE49-F238E27FC236}">
                <a16:creationId xmlns:a16="http://schemas.microsoft.com/office/drawing/2014/main" id="{4F63EBA1-848C-4958-811B-0BEF4A0DF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8892" y="509153"/>
            <a:ext cx="6445274" cy="2161309"/>
          </a:xfrm>
          <a:custGeom>
            <a:avLst/>
            <a:gdLst>
              <a:gd name="connsiteX0" fmla="*/ 4456852 w 7096563"/>
              <a:gd name="connsiteY0" fmla="*/ 382 h 2526654"/>
              <a:gd name="connsiteX1" fmla="*/ 5996285 w 7096563"/>
              <a:gd name="connsiteY1" fmla="*/ 12882 h 2526654"/>
              <a:gd name="connsiteX2" fmla="*/ 7029234 w 7096563"/>
              <a:gd name="connsiteY2" fmla="*/ 444804 h 2526654"/>
              <a:gd name="connsiteX3" fmla="*/ 6956662 w 7096563"/>
              <a:gd name="connsiteY3" fmla="*/ 1562396 h 2526654"/>
              <a:gd name="connsiteX4" fmla="*/ 6145668 w 7096563"/>
              <a:gd name="connsiteY4" fmla="*/ 1942015 h 2526654"/>
              <a:gd name="connsiteX5" fmla="*/ 5837370 w 7096563"/>
              <a:gd name="connsiteY5" fmla="*/ 1959647 h 2526654"/>
              <a:gd name="connsiteX6" fmla="*/ 5815841 w 7096563"/>
              <a:gd name="connsiteY6" fmla="*/ 2526654 h 2526654"/>
              <a:gd name="connsiteX7" fmla="*/ 5303195 w 7096563"/>
              <a:gd name="connsiteY7" fmla="*/ 1946413 h 2526654"/>
              <a:gd name="connsiteX8" fmla="*/ 5039055 w 7096563"/>
              <a:gd name="connsiteY8" fmla="*/ 1933347 h 2526654"/>
              <a:gd name="connsiteX9" fmla="*/ 875181 w 7096563"/>
              <a:gd name="connsiteY9" fmla="*/ 1954285 h 2526654"/>
              <a:gd name="connsiteX10" fmla="*/ 149462 w 7096563"/>
              <a:gd name="connsiteY10" fmla="*/ 1489824 h 2526654"/>
              <a:gd name="connsiteX11" fmla="*/ 33346 w 7096563"/>
              <a:gd name="connsiteY11" fmla="*/ 604461 h 2526654"/>
              <a:gd name="connsiteX12" fmla="*/ 761024 w 7096563"/>
              <a:gd name="connsiteY12" fmla="*/ 99968 h 2526654"/>
              <a:gd name="connsiteX13" fmla="*/ 2289456 w 7096563"/>
              <a:gd name="connsiteY13" fmla="*/ 35686 h 2526654"/>
              <a:gd name="connsiteX14" fmla="*/ 2355877 w 7096563"/>
              <a:gd name="connsiteY14" fmla="*/ 33952 h 2526654"/>
              <a:gd name="connsiteX15" fmla="*/ 2355877 w 7096563"/>
              <a:gd name="connsiteY15" fmla="*/ 18770 h 2526654"/>
              <a:gd name="connsiteX16" fmla="*/ 2878392 w 7096563"/>
              <a:gd name="connsiteY16" fmla="*/ 18770 h 2526654"/>
              <a:gd name="connsiteX17" fmla="*/ 2878392 w 7096563"/>
              <a:gd name="connsiteY17" fmla="*/ 20840 h 2526654"/>
              <a:gd name="connsiteX18" fmla="*/ 3326250 w 7096563"/>
              <a:gd name="connsiteY18" fmla="*/ 11889 h 2526654"/>
              <a:gd name="connsiteX19" fmla="*/ 4456852 w 7096563"/>
              <a:gd name="connsiteY19" fmla="*/ 382 h 2526654"/>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2878392 w 7096563"/>
              <a:gd name="connsiteY16" fmla="*/ 20458 h 2526272"/>
              <a:gd name="connsiteX17" fmla="*/ 3326250 w 7096563"/>
              <a:gd name="connsiteY17" fmla="*/ 11507 h 2526272"/>
              <a:gd name="connsiteX18" fmla="*/ 4456852 w 7096563"/>
              <a:gd name="connsiteY18"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355877 w 7096563"/>
              <a:gd name="connsiteY14" fmla="*/ 33570 h 2526272"/>
              <a:gd name="connsiteX15" fmla="*/ 2878392 w 7096563"/>
              <a:gd name="connsiteY15" fmla="*/ 18388 h 2526272"/>
              <a:gd name="connsiteX16" fmla="*/ 3326250 w 7096563"/>
              <a:gd name="connsiteY16" fmla="*/ 11507 h 2526272"/>
              <a:gd name="connsiteX17" fmla="*/ 4456852 w 7096563"/>
              <a:gd name="connsiteY17"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2878392 w 7096563"/>
              <a:gd name="connsiteY14" fmla="*/ 18388 h 2526272"/>
              <a:gd name="connsiteX15" fmla="*/ 3326250 w 7096563"/>
              <a:gd name="connsiteY15" fmla="*/ 11507 h 2526272"/>
              <a:gd name="connsiteX16" fmla="*/ 4456852 w 7096563"/>
              <a:gd name="connsiteY16"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3326250 w 7096563"/>
              <a:gd name="connsiteY14" fmla="*/ 11507 h 2526272"/>
              <a:gd name="connsiteX15" fmla="*/ 4456852 w 7096563"/>
              <a:gd name="connsiteY15" fmla="*/ 0 h 2526272"/>
              <a:gd name="connsiteX0" fmla="*/ 4456852 w 7096563"/>
              <a:gd name="connsiteY0" fmla="*/ 0 h 2526272"/>
              <a:gd name="connsiteX1" fmla="*/ 5996285 w 7096563"/>
              <a:gd name="connsiteY1" fmla="*/ 12500 h 2526272"/>
              <a:gd name="connsiteX2" fmla="*/ 7029234 w 7096563"/>
              <a:gd name="connsiteY2" fmla="*/ 444422 h 2526272"/>
              <a:gd name="connsiteX3" fmla="*/ 6956662 w 7096563"/>
              <a:gd name="connsiteY3" fmla="*/ 1562014 h 2526272"/>
              <a:gd name="connsiteX4" fmla="*/ 6145668 w 7096563"/>
              <a:gd name="connsiteY4" fmla="*/ 1941633 h 2526272"/>
              <a:gd name="connsiteX5" fmla="*/ 5837370 w 7096563"/>
              <a:gd name="connsiteY5" fmla="*/ 1959265 h 2526272"/>
              <a:gd name="connsiteX6" fmla="*/ 5815841 w 7096563"/>
              <a:gd name="connsiteY6" fmla="*/ 2526272 h 2526272"/>
              <a:gd name="connsiteX7" fmla="*/ 5303195 w 7096563"/>
              <a:gd name="connsiteY7" fmla="*/ 1946031 h 2526272"/>
              <a:gd name="connsiteX8" fmla="*/ 5039055 w 7096563"/>
              <a:gd name="connsiteY8" fmla="*/ 1932965 h 2526272"/>
              <a:gd name="connsiteX9" fmla="*/ 875181 w 7096563"/>
              <a:gd name="connsiteY9" fmla="*/ 1953903 h 2526272"/>
              <a:gd name="connsiteX10" fmla="*/ 149462 w 7096563"/>
              <a:gd name="connsiteY10" fmla="*/ 1489442 h 2526272"/>
              <a:gd name="connsiteX11" fmla="*/ 33346 w 7096563"/>
              <a:gd name="connsiteY11" fmla="*/ 604079 h 2526272"/>
              <a:gd name="connsiteX12" fmla="*/ 761024 w 7096563"/>
              <a:gd name="connsiteY12" fmla="*/ 99586 h 2526272"/>
              <a:gd name="connsiteX13" fmla="*/ 2289456 w 7096563"/>
              <a:gd name="connsiteY13" fmla="*/ 35304 h 2526272"/>
              <a:gd name="connsiteX14" fmla="*/ 4456852 w 7096563"/>
              <a:gd name="connsiteY14" fmla="*/ 0 h 2526272"/>
              <a:gd name="connsiteX0" fmla="*/ 2289456 w 7096563"/>
              <a:gd name="connsiteY0" fmla="*/ 22804 h 2513772"/>
              <a:gd name="connsiteX1" fmla="*/ 5996285 w 7096563"/>
              <a:gd name="connsiteY1" fmla="*/ 0 h 2513772"/>
              <a:gd name="connsiteX2" fmla="*/ 7029234 w 7096563"/>
              <a:gd name="connsiteY2" fmla="*/ 431922 h 2513772"/>
              <a:gd name="connsiteX3" fmla="*/ 6956662 w 7096563"/>
              <a:gd name="connsiteY3" fmla="*/ 1549514 h 2513772"/>
              <a:gd name="connsiteX4" fmla="*/ 6145668 w 7096563"/>
              <a:gd name="connsiteY4" fmla="*/ 1929133 h 2513772"/>
              <a:gd name="connsiteX5" fmla="*/ 5837370 w 7096563"/>
              <a:gd name="connsiteY5" fmla="*/ 1946765 h 2513772"/>
              <a:gd name="connsiteX6" fmla="*/ 5815841 w 7096563"/>
              <a:gd name="connsiteY6" fmla="*/ 2513772 h 2513772"/>
              <a:gd name="connsiteX7" fmla="*/ 5303195 w 7096563"/>
              <a:gd name="connsiteY7" fmla="*/ 1933531 h 2513772"/>
              <a:gd name="connsiteX8" fmla="*/ 5039055 w 7096563"/>
              <a:gd name="connsiteY8" fmla="*/ 1920465 h 2513772"/>
              <a:gd name="connsiteX9" fmla="*/ 875181 w 7096563"/>
              <a:gd name="connsiteY9" fmla="*/ 1941403 h 2513772"/>
              <a:gd name="connsiteX10" fmla="*/ 149462 w 7096563"/>
              <a:gd name="connsiteY10" fmla="*/ 1476942 h 2513772"/>
              <a:gd name="connsiteX11" fmla="*/ 33346 w 7096563"/>
              <a:gd name="connsiteY11" fmla="*/ 591579 h 2513772"/>
              <a:gd name="connsiteX12" fmla="*/ 761024 w 7096563"/>
              <a:gd name="connsiteY12" fmla="*/ 87086 h 2513772"/>
              <a:gd name="connsiteX13" fmla="*/ 2289456 w 7096563"/>
              <a:gd name="connsiteY13" fmla="*/ 22804 h 2513772"/>
              <a:gd name="connsiteX0" fmla="*/ 2289456 w 7096563"/>
              <a:gd name="connsiteY0" fmla="*/ 33636 h 2524604"/>
              <a:gd name="connsiteX1" fmla="*/ 5996285 w 7096563"/>
              <a:gd name="connsiteY1" fmla="*/ 10832 h 2524604"/>
              <a:gd name="connsiteX2" fmla="*/ 7029234 w 7096563"/>
              <a:gd name="connsiteY2" fmla="*/ 442754 h 2524604"/>
              <a:gd name="connsiteX3" fmla="*/ 6956662 w 7096563"/>
              <a:gd name="connsiteY3" fmla="*/ 1560346 h 2524604"/>
              <a:gd name="connsiteX4" fmla="*/ 6145668 w 7096563"/>
              <a:gd name="connsiteY4" fmla="*/ 1939965 h 2524604"/>
              <a:gd name="connsiteX5" fmla="*/ 5837370 w 7096563"/>
              <a:gd name="connsiteY5" fmla="*/ 1957597 h 2524604"/>
              <a:gd name="connsiteX6" fmla="*/ 5815841 w 7096563"/>
              <a:gd name="connsiteY6" fmla="*/ 2524604 h 2524604"/>
              <a:gd name="connsiteX7" fmla="*/ 5303195 w 7096563"/>
              <a:gd name="connsiteY7" fmla="*/ 1944363 h 2524604"/>
              <a:gd name="connsiteX8" fmla="*/ 5039055 w 7096563"/>
              <a:gd name="connsiteY8" fmla="*/ 1931297 h 2524604"/>
              <a:gd name="connsiteX9" fmla="*/ 875181 w 7096563"/>
              <a:gd name="connsiteY9" fmla="*/ 1952235 h 2524604"/>
              <a:gd name="connsiteX10" fmla="*/ 149462 w 7096563"/>
              <a:gd name="connsiteY10" fmla="*/ 1487774 h 2524604"/>
              <a:gd name="connsiteX11" fmla="*/ 33346 w 7096563"/>
              <a:gd name="connsiteY11" fmla="*/ 602411 h 2524604"/>
              <a:gd name="connsiteX12" fmla="*/ 761024 w 7096563"/>
              <a:gd name="connsiteY12" fmla="*/ 97918 h 2524604"/>
              <a:gd name="connsiteX13" fmla="*/ 2289456 w 7096563"/>
              <a:gd name="connsiteY13" fmla="*/ 33636 h 2524604"/>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446227"/>
              <a:gd name="connsiteX1" fmla="*/ 5996285 w 7096563"/>
              <a:gd name="connsiteY1" fmla="*/ 10832 h 2446227"/>
              <a:gd name="connsiteX2" fmla="*/ 7029234 w 7096563"/>
              <a:gd name="connsiteY2" fmla="*/ 442754 h 2446227"/>
              <a:gd name="connsiteX3" fmla="*/ 6956662 w 7096563"/>
              <a:gd name="connsiteY3" fmla="*/ 1560346 h 2446227"/>
              <a:gd name="connsiteX4" fmla="*/ 6145668 w 7096563"/>
              <a:gd name="connsiteY4" fmla="*/ 1939965 h 2446227"/>
              <a:gd name="connsiteX5" fmla="*/ 5837370 w 7096563"/>
              <a:gd name="connsiteY5" fmla="*/ 1957597 h 2446227"/>
              <a:gd name="connsiteX6" fmla="*/ 5801458 w 7096563"/>
              <a:gd name="connsiteY6" fmla="*/ 2446227 h 2446227"/>
              <a:gd name="connsiteX7" fmla="*/ 5303195 w 7096563"/>
              <a:gd name="connsiteY7" fmla="*/ 1944363 h 2446227"/>
              <a:gd name="connsiteX8" fmla="*/ 5039055 w 7096563"/>
              <a:gd name="connsiteY8" fmla="*/ 1931297 h 2446227"/>
              <a:gd name="connsiteX9" fmla="*/ 875181 w 7096563"/>
              <a:gd name="connsiteY9" fmla="*/ 1952235 h 2446227"/>
              <a:gd name="connsiteX10" fmla="*/ 149462 w 7096563"/>
              <a:gd name="connsiteY10" fmla="*/ 1487774 h 2446227"/>
              <a:gd name="connsiteX11" fmla="*/ 33346 w 7096563"/>
              <a:gd name="connsiteY11" fmla="*/ 602411 h 2446227"/>
              <a:gd name="connsiteX12" fmla="*/ 761024 w 7096563"/>
              <a:gd name="connsiteY12" fmla="*/ 97918 h 2446227"/>
              <a:gd name="connsiteX13" fmla="*/ 2289456 w 7096563"/>
              <a:gd name="connsiteY13" fmla="*/ 33636 h 2446227"/>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 name="connsiteX0" fmla="*/ 2289456 w 7096563"/>
              <a:gd name="connsiteY0" fmla="*/ 33636 h 2397161"/>
              <a:gd name="connsiteX1" fmla="*/ 5996285 w 7096563"/>
              <a:gd name="connsiteY1" fmla="*/ 10832 h 2397161"/>
              <a:gd name="connsiteX2" fmla="*/ 7029234 w 7096563"/>
              <a:gd name="connsiteY2" fmla="*/ 442754 h 2397161"/>
              <a:gd name="connsiteX3" fmla="*/ 6956662 w 7096563"/>
              <a:gd name="connsiteY3" fmla="*/ 1560346 h 2397161"/>
              <a:gd name="connsiteX4" fmla="*/ 6145668 w 7096563"/>
              <a:gd name="connsiteY4" fmla="*/ 1939965 h 2397161"/>
              <a:gd name="connsiteX5" fmla="*/ 5837370 w 7096563"/>
              <a:gd name="connsiteY5" fmla="*/ 1957597 h 2397161"/>
              <a:gd name="connsiteX6" fmla="*/ 5791636 w 7096563"/>
              <a:gd name="connsiteY6" fmla="*/ 2397161 h 2397161"/>
              <a:gd name="connsiteX7" fmla="*/ 5303195 w 7096563"/>
              <a:gd name="connsiteY7" fmla="*/ 1944363 h 2397161"/>
              <a:gd name="connsiteX8" fmla="*/ 5039055 w 7096563"/>
              <a:gd name="connsiteY8" fmla="*/ 1931297 h 2397161"/>
              <a:gd name="connsiteX9" fmla="*/ 875181 w 7096563"/>
              <a:gd name="connsiteY9" fmla="*/ 1952235 h 2397161"/>
              <a:gd name="connsiteX10" fmla="*/ 149462 w 7096563"/>
              <a:gd name="connsiteY10" fmla="*/ 1487774 h 2397161"/>
              <a:gd name="connsiteX11" fmla="*/ 33346 w 7096563"/>
              <a:gd name="connsiteY11" fmla="*/ 602411 h 2397161"/>
              <a:gd name="connsiteX12" fmla="*/ 761024 w 7096563"/>
              <a:gd name="connsiteY12" fmla="*/ 97918 h 2397161"/>
              <a:gd name="connsiteX13" fmla="*/ 2289456 w 7096563"/>
              <a:gd name="connsiteY13" fmla="*/ 33636 h 2397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096563" h="2397161">
                <a:moveTo>
                  <a:pt x="2289456" y="33636"/>
                </a:moveTo>
                <a:cubicBezTo>
                  <a:pt x="3525066" y="26035"/>
                  <a:pt x="4669235" y="-20756"/>
                  <a:pt x="5996285" y="10832"/>
                </a:cubicBezTo>
                <a:cubicBezTo>
                  <a:pt x="6140575" y="10832"/>
                  <a:pt x="6840549" y="22691"/>
                  <a:pt x="7029234" y="442754"/>
                </a:cubicBezTo>
                <a:cubicBezTo>
                  <a:pt x="7106643" y="800771"/>
                  <a:pt x="7155024" y="1100731"/>
                  <a:pt x="6956662" y="1560346"/>
                </a:cubicBezTo>
                <a:cubicBezTo>
                  <a:pt x="6867762" y="1813601"/>
                  <a:pt x="6676275" y="1922470"/>
                  <a:pt x="6145668" y="1939965"/>
                </a:cubicBezTo>
                <a:cubicBezTo>
                  <a:pt x="6051407" y="1948677"/>
                  <a:pt x="5928035" y="1956561"/>
                  <a:pt x="5837370" y="1957597"/>
                </a:cubicBezTo>
                <a:cubicBezTo>
                  <a:pt x="5823965" y="2160224"/>
                  <a:pt x="5819420" y="2264969"/>
                  <a:pt x="5791636" y="2397161"/>
                </a:cubicBezTo>
                <a:cubicBezTo>
                  <a:pt x="5646272" y="2164049"/>
                  <a:pt x="5443294" y="2022185"/>
                  <a:pt x="5303195" y="1944363"/>
                </a:cubicBezTo>
                <a:lnTo>
                  <a:pt x="5039055" y="1931297"/>
                </a:lnTo>
                <a:cubicBezTo>
                  <a:pt x="2712413" y="1959893"/>
                  <a:pt x="2068070" y="1979451"/>
                  <a:pt x="875181" y="1952235"/>
                </a:cubicBezTo>
                <a:cubicBezTo>
                  <a:pt x="600262" y="1952236"/>
                  <a:pt x="280090" y="1704636"/>
                  <a:pt x="149462" y="1487774"/>
                </a:cubicBezTo>
                <a:cubicBezTo>
                  <a:pt x="-518" y="1197491"/>
                  <a:pt x="-34387" y="1124923"/>
                  <a:pt x="33346" y="602411"/>
                </a:cubicBezTo>
                <a:cubicBezTo>
                  <a:pt x="76889" y="298465"/>
                  <a:pt x="531674" y="106425"/>
                  <a:pt x="761024" y="97918"/>
                </a:cubicBezTo>
                <a:cubicBezTo>
                  <a:pt x="1105400" y="76147"/>
                  <a:pt x="1644181" y="52477"/>
                  <a:pt x="2289456" y="33636"/>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8" name="Audio 37">
            <a:hlinkClick r:id="" action="ppaction://media"/>
            <a:extLst>
              <a:ext uri="{FF2B5EF4-FFF2-40B4-BE49-F238E27FC236}">
                <a16:creationId xmlns:a16="http://schemas.microsoft.com/office/drawing/2014/main" id="{9AC95BCA-EF83-D9E8-FA0A-F25AEF11CDF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996109218"/>
      </p:ext>
    </p:extLst>
  </p:cSld>
  <p:clrMapOvr>
    <a:masterClrMapping/>
  </p:clrMapOvr>
  <mc:AlternateContent xmlns:mc="http://schemas.openxmlformats.org/markup-compatibility/2006" xmlns:p14="http://schemas.microsoft.com/office/powerpoint/2010/main">
    <mc:Choice Requires="p14">
      <p:transition spd="slow" p14:dur="2000" advTm="152578"/>
    </mc:Choice>
    <mc:Fallback xmlns="">
      <p:transition spd="slow" advTm="152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FACBCD9-3639-6CBD-6D9C-16A4153A5F6E}"/>
              </a:ext>
            </a:extLst>
          </p:cNvPr>
          <p:cNvPicPr>
            <a:picLocks noChangeAspect="1"/>
          </p:cNvPicPr>
          <p:nvPr/>
        </p:nvPicPr>
        <p:blipFill>
          <a:blip r:embed="rId5"/>
          <a:stretch>
            <a:fillRect/>
          </a:stretch>
        </p:blipFill>
        <p:spPr>
          <a:xfrm>
            <a:off x="-79513" y="-62475"/>
            <a:ext cx="12335881" cy="6963071"/>
          </a:xfrm>
          <a:prstGeom prst="rect">
            <a:avLst/>
          </a:prstGeom>
        </p:spPr>
      </p:pic>
      <p:pic>
        <p:nvPicPr>
          <p:cNvPr id="20" name="Audio 19">
            <a:hlinkClick r:id="" action="ppaction://media"/>
            <a:extLst>
              <a:ext uri="{FF2B5EF4-FFF2-40B4-BE49-F238E27FC236}">
                <a16:creationId xmlns:a16="http://schemas.microsoft.com/office/drawing/2014/main" id="{285A1625-6BF6-F6E0-F93D-E4C7F0CB289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044602378"/>
      </p:ext>
    </p:extLst>
  </p:cSld>
  <p:clrMapOvr>
    <a:masterClrMapping/>
  </p:clrMapOvr>
  <mc:AlternateContent xmlns:mc="http://schemas.openxmlformats.org/markup-compatibility/2006" xmlns:p14="http://schemas.microsoft.com/office/powerpoint/2010/main">
    <mc:Choice Requires="p14">
      <p:transition spd="slow" p14:dur="2000" advTm="47941"/>
    </mc:Choice>
    <mc:Fallback xmlns="">
      <p:transition spd="slow" advTm="47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D8FF676-4110-A47E-3D3D-0A10110849F3}"/>
              </a:ext>
            </a:extLst>
          </p:cNvPr>
          <p:cNvPicPr>
            <a:picLocks noChangeAspect="1"/>
          </p:cNvPicPr>
          <p:nvPr/>
        </p:nvPicPr>
        <p:blipFill>
          <a:blip r:embed="rId5"/>
          <a:stretch>
            <a:fillRect/>
          </a:stretch>
        </p:blipFill>
        <p:spPr>
          <a:xfrm>
            <a:off x="-73834" y="-1"/>
            <a:ext cx="9500536" cy="6906277"/>
          </a:xfrm>
          <a:prstGeom prst="rect">
            <a:avLst/>
          </a:prstGeom>
        </p:spPr>
      </p:pic>
      <p:pic>
        <p:nvPicPr>
          <p:cNvPr id="19" name="Audio 18">
            <a:hlinkClick r:id="" action="ppaction://media"/>
            <a:extLst>
              <a:ext uri="{FF2B5EF4-FFF2-40B4-BE49-F238E27FC236}">
                <a16:creationId xmlns:a16="http://schemas.microsoft.com/office/drawing/2014/main" id="{0B2BC631-28F0-701C-EC4F-6A865F33A69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647669312"/>
      </p:ext>
    </p:extLst>
  </p:cSld>
  <p:clrMapOvr>
    <a:masterClrMapping/>
  </p:clrMapOvr>
  <mc:AlternateContent xmlns:mc="http://schemas.openxmlformats.org/markup-compatibility/2006" xmlns:p14="http://schemas.microsoft.com/office/powerpoint/2010/main">
    <mc:Choice Requires="p14">
      <p:transition spd="slow" p14:dur="2000" advTm="16859"/>
    </mc:Choice>
    <mc:Fallback xmlns="">
      <p:transition spd="slow" advTm="168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CD3CCBC-9A2D-F430-6960-8ABEEB18CFAF}"/>
              </a:ext>
            </a:extLst>
          </p:cNvPr>
          <p:cNvPicPr>
            <a:picLocks noChangeAspect="1"/>
          </p:cNvPicPr>
          <p:nvPr/>
        </p:nvPicPr>
        <p:blipFill>
          <a:blip r:embed="rId5"/>
          <a:stretch>
            <a:fillRect/>
          </a:stretch>
        </p:blipFill>
        <p:spPr>
          <a:xfrm>
            <a:off x="-90872" y="-1"/>
            <a:ext cx="12282872" cy="7008507"/>
          </a:xfrm>
          <a:prstGeom prst="rect">
            <a:avLst/>
          </a:prstGeom>
        </p:spPr>
      </p:pic>
      <p:pic>
        <p:nvPicPr>
          <p:cNvPr id="11" name="Audio 10">
            <a:hlinkClick r:id="" action="ppaction://media"/>
            <a:extLst>
              <a:ext uri="{FF2B5EF4-FFF2-40B4-BE49-F238E27FC236}">
                <a16:creationId xmlns:a16="http://schemas.microsoft.com/office/drawing/2014/main" id="{EB8BA30C-6A40-CD24-7170-03F43D26908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492321851"/>
      </p:ext>
    </p:extLst>
  </p:cSld>
  <p:clrMapOvr>
    <a:masterClrMapping/>
  </p:clrMapOvr>
  <mc:AlternateContent xmlns:mc="http://schemas.openxmlformats.org/markup-compatibility/2006" xmlns:p14="http://schemas.microsoft.com/office/powerpoint/2010/main">
    <mc:Choice Requires="p14">
      <p:transition spd="slow" p14:dur="2000" advTm="77843"/>
    </mc:Choice>
    <mc:Fallback xmlns="">
      <p:transition spd="slow" advTm="77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0662D96-B00E-6BF3-54AF-C7C3515B890E}"/>
              </a:ext>
            </a:extLst>
          </p:cNvPr>
          <p:cNvPicPr>
            <a:picLocks noChangeAspect="1"/>
          </p:cNvPicPr>
          <p:nvPr/>
        </p:nvPicPr>
        <p:blipFill>
          <a:blip r:embed="rId5"/>
          <a:stretch>
            <a:fillRect/>
          </a:stretch>
        </p:blipFill>
        <p:spPr>
          <a:xfrm>
            <a:off x="0" y="594454"/>
            <a:ext cx="12091661" cy="6437717"/>
          </a:xfrm>
          <a:prstGeom prst="rect">
            <a:avLst/>
          </a:prstGeom>
        </p:spPr>
      </p:pic>
      <p:pic>
        <p:nvPicPr>
          <p:cNvPr id="27" name="Audio 26">
            <a:hlinkClick r:id="" action="ppaction://media"/>
            <a:extLst>
              <a:ext uri="{FF2B5EF4-FFF2-40B4-BE49-F238E27FC236}">
                <a16:creationId xmlns:a16="http://schemas.microsoft.com/office/drawing/2014/main" id="{30CF0A14-3137-5CAD-200C-6E3F401394F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008503067"/>
      </p:ext>
    </p:extLst>
  </p:cSld>
  <p:clrMapOvr>
    <a:masterClrMapping/>
  </p:clrMapOvr>
  <mc:AlternateContent xmlns:mc="http://schemas.openxmlformats.org/markup-compatibility/2006" xmlns:p14="http://schemas.microsoft.com/office/powerpoint/2010/main">
    <mc:Choice Requires="p14">
      <p:transition spd="slow" p14:dur="2000" advTm="59186"/>
    </mc:Choice>
    <mc:Fallback xmlns="">
      <p:transition spd="slow" advTm="59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97DD15A-A612-91BE-B3BF-B6FF8022C26B}"/>
              </a:ext>
            </a:extLst>
          </p:cNvPr>
          <p:cNvPicPr>
            <a:picLocks noChangeAspect="1"/>
          </p:cNvPicPr>
          <p:nvPr/>
        </p:nvPicPr>
        <p:blipFill>
          <a:blip r:embed="rId5"/>
          <a:stretch>
            <a:fillRect/>
          </a:stretch>
        </p:blipFill>
        <p:spPr>
          <a:xfrm>
            <a:off x="56795" y="488437"/>
            <a:ext cx="12135205" cy="6451916"/>
          </a:xfrm>
          <a:prstGeom prst="rect">
            <a:avLst/>
          </a:prstGeom>
        </p:spPr>
      </p:pic>
      <p:pic>
        <p:nvPicPr>
          <p:cNvPr id="15" name="Audio 14">
            <a:hlinkClick r:id="" action="ppaction://media"/>
            <a:extLst>
              <a:ext uri="{FF2B5EF4-FFF2-40B4-BE49-F238E27FC236}">
                <a16:creationId xmlns:a16="http://schemas.microsoft.com/office/drawing/2014/main" id="{5A9296CC-084F-2C1A-EDA9-0BE4EA4804E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028404246"/>
      </p:ext>
    </p:extLst>
  </p:cSld>
  <p:clrMapOvr>
    <a:masterClrMapping/>
  </p:clrMapOvr>
  <mc:AlternateContent xmlns:mc="http://schemas.openxmlformats.org/markup-compatibility/2006" xmlns:p14="http://schemas.microsoft.com/office/powerpoint/2010/main">
    <mc:Choice Requires="p14">
      <p:transition spd="slow" p14:dur="2000" advTm="19028"/>
    </mc:Choice>
    <mc:Fallback xmlns="">
      <p:transition spd="slow" advTm="19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2C5B03C-475B-C0B3-FAE7-B6DEE889809B}"/>
              </a:ext>
            </a:extLst>
          </p:cNvPr>
          <p:cNvPicPr>
            <a:picLocks noChangeAspect="1"/>
          </p:cNvPicPr>
          <p:nvPr/>
        </p:nvPicPr>
        <p:blipFill>
          <a:blip r:embed="rId5"/>
          <a:stretch>
            <a:fillRect/>
          </a:stretch>
        </p:blipFill>
        <p:spPr>
          <a:xfrm>
            <a:off x="371959" y="0"/>
            <a:ext cx="12339667" cy="6849480"/>
          </a:xfrm>
          <a:prstGeom prst="rect">
            <a:avLst/>
          </a:prstGeom>
        </p:spPr>
      </p:pic>
      <p:pic>
        <p:nvPicPr>
          <p:cNvPr id="19" name="Audio 18">
            <a:hlinkClick r:id="" action="ppaction://media"/>
            <a:extLst>
              <a:ext uri="{FF2B5EF4-FFF2-40B4-BE49-F238E27FC236}">
                <a16:creationId xmlns:a16="http://schemas.microsoft.com/office/drawing/2014/main" id="{D09F29D5-824B-7D3A-5315-82CCF9210CC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945945408"/>
      </p:ext>
    </p:extLst>
  </p:cSld>
  <p:clrMapOvr>
    <a:masterClrMapping/>
  </p:clrMapOvr>
  <mc:AlternateContent xmlns:mc="http://schemas.openxmlformats.org/markup-compatibility/2006" xmlns:p14="http://schemas.microsoft.com/office/powerpoint/2010/main">
    <mc:Choice Requires="p14">
      <p:transition spd="slow" p14:dur="2000" advTm="64470"/>
    </mc:Choice>
    <mc:Fallback xmlns="">
      <p:transition spd="slow" advTm="64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706367E-B5AD-57DA-F53B-8D1B9FC92874}"/>
              </a:ext>
            </a:extLst>
          </p:cNvPr>
          <p:cNvPicPr>
            <a:picLocks noChangeAspect="1"/>
          </p:cNvPicPr>
          <p:nvPr/>
        </p:nvPicPr>
        <p:blipFill>
          <a:blip r:embed="rId5"/>
          <a:stretch>
            <a:fillRect/>
          </a:stretch>
        </p:blipFill>
        <p:spPr>
          <a:xfrm>
            <a:off x="-51116" y="-1"/>
            <a:ext cx="12392676" cy="7230007"/>
          </a:xfrm>
          <a:prstGeom prst="rect">
            <a:avLst/>
          </a:prstGeom>
        </p:spPr>
      </p:pic>
      <p:pic>
        <p:nvPicPr>
          <p:cNvPr id="55" name="Audio 54">
            <a:hlinkClick r:id="" action="ppaction://media"/>
            <a:extLst>
              <a:ext uri="{FF2B5EF4-FFF2-40B4-BE49-F238E27FC236}">
                <a16:creationId xmlns:a16="http://schemas.microsoft.com/office/drawing/2014/main" id="{F76ABA0F-DF2F-56EC-CB37-1E8FF8C6A26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744518047"/>
      </p:ext>
    </p:extLst>
  </p:cSld>
  <p:clrMapOvr>
    <a:masterClrMapping/>
  </p:clrMapOvr>
  <mc:AlternateContent xmlns:mc="http://schemas.openxmlformats.org/markup-compatibility/2006" xmlns:p14="http://schemas.microsoft.com/office/powerpoint/2010/main">
    <mc:Choice Requires="p14">
      <p:transition spd="slow" p14:dur="2000" advTm="91061"/>
    </mc:Choice>
    <mc:Fallback xmlns="">
      <p:transition spd="slow" advTm="91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C707E75-A9A1-D622-3B1B-CDBCB5F081DF}"/>
              </a:ext>
            </a:extLst>
          </p:cNvPr>
          <p:cNvPicPr>
            <a:picLocks noChangeAspect="1"/>
          </p:cNvPicPr>
          <p:nvPr/>
        </p:nvPicPr>
        <p:blipFill>
          <a:blip r:embed="rId5"/>
          <a:stretch>
            <a:fillRect/>
          </a:stretch>
        </p:blipFill>
        <p:spPr>
          <a:xfrm>
            <a:off x="0" y="0"/>
            <a:ext cx="12192000" cy="6809724"/>
          </a:xfrm>
          <a:prstGeom prst="rect">
            <a:avLst/>
          </a:prstGeom>
        </p:spPr>
      </p:pic>
      <p:pic>
        <p:nvPicPr>
          <p:cNvPr id="31" name="Audio 30">
            <a:hlinkClick r:id="" action="ppaction://media"/>
            <a:extLst>
              <a:ext uri="{FF2B5EF4-FFF2-40B4-BE49-F238E27FC236}">
                <a16:creationId xmlns:a16="http://schemas.microsoft.com/office/drawing/2014/main" id="{2659C2AB-0571-ACDD-905B-78318448080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10359916"/>
      </p:ext>
    </p:extLst>
  </p:cSld>
  <p:clrMapOvr>
    <a:masterClrMapping/>
  </p:clrMapOvr>
  <mc:AlternateContent xmlns:mc="http://schemas.openxmlformats.org/markup-compatibility/2006" xmlns:p14="http://schemas.microsoft.com/office/powerpoint/2010/main">
    <mc:Choice Requires="p14">
      <p:transition spd="slow" p14:dur="2000" advTm="66441"/>
    </mc:Choice>
    <mc:Fallback xmlns="">
      <p:transition spd="slow" advTm="664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54E9EC6-F979-8899-40B7-F06FCC936FA8}"/>
              </a:ext>
            </a:extLst>
          </p:cNvPr>
          <p:cNvPicPr>
            <a:picLocks noChangeAspect="1"/>
          </p:cNvPicPr>
          <p:nvPr/>
        </p:nvPicPr>
        <p:blipFill>
          <a:blip r:embed="rId5"/>
          <a:stretch>
            <a:fillRect/>
          </a:stretch>
        </p:blipFill>
        <p:spPr>
          <a:xfrm>
            <a:off x="62475" y="-1"/>
            <a:ext cx="12222290" cy="6724533"/>
          </a:xfrm>
          <a:prstGeom prst="rect">
            <a:avLst/>
          </a:prstGeom>
        </p:spPr>
      </p:pic>
      <p:pic>
        <p:nvPicPr>
          <p:cNvPr id="11" name="Audio 10">
            <a:hlinkClick r:id="" action="ppaction://media"/>
            <a:extLst>
              <a:ext uri="{FF2B5EF4-FFF2-40B4-BE49-F238E27FC236}">
                <a16:creationId xmlns:a16="http://schemas.microsoft.com/office/drawing/2014/main" id="{485B14A3-9DFC-6260-07DE-1D2C86697D9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039164648"/>
      </p:ext>
    </p:extLst>
  </p:cSld>
  <p:clrMapOvr>
    <a:masterClrMapping/>
  </p:clrMapOvr>
  <mc:AlternateContent xmlns:mc="http://schemas.openxmlformats.org/markup-compatibility/2006" xmlns:p14="http://schemas.microsoft.com/office/powerpoint/2010/main">
    <mc:Choice Requires="p14">
      <p:transition spd="slow" p14:dur="2000" advTm="15973"/>
    </mc:Choice>
    <mc:Fallback xmlns="">
      <p:transition spd="slow" advTm="15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3059D-AF6F-8D18-8A3C-DD802781FCA6}"/>
              </a:ext>
            </a:extLst>
          </p:cNvPr>
          <p:cNvSpPr>
            <a:spLocks noGrp="1"/>
          </p:cNvSpPr>
          <p:nvPr>
            <p:ph type="title"/>
          </p:nvPr>
        </p:nvSpPr>
        <p:spPr/>
        <p:txBody>
          <a:bodyPr>
            <a:normAutofit fontScale="90000"/>
          </a:bodyPr>
          <a:lstStyle/>
          <a:p>
            <a:r>
              <a:rPr lang="en-GB" dirty="0"/>
              <a:t>Research activity outside of the UK</a:t>
            </a:r>
            <a:br>
              <a:rPr lang="en-GB" dirty="0"/>
            </a:br>
            <a:endParaRPr lang="en-GB" dirty="0"/>
          </a:p>
        </p:txBody>
      </p:sp>
      <p:sp>
        <p:nvSpPr>
          <p:cNvPr id="3" name="Content Placeholder 2">
            <a:extLst>
              <a:ext uri="{FF2B5EF4-FFF2-40B4-BE49-F238E27FC236}">
                <a16:creationId xmlns:a16="http://schemas.microsoft.com/office/drawing/2014/main" id="{4B90EFA9-D166-A095-A245-598969426C36}"/>
              </a:ext>
            </a:extLst>
          </p:cNvPr>
          <p:cNvSpPr>
            <a:spLocks noGrp="1"/>
          </p:cNvSpPr>
          <p:nvPr>
            <p:ph idx="1"/>
          </p:nvPr>
        </p:nvSpPr>
        <p:spPr/>
        <p:txBody>
          <a:bodyPr>
            <a:normAutofit lnSpcReduction="10000"/>
          </a:bodyPr>
          <a:lstStyle/>
          <a:p>
            <a:r>
              <a:rPr lang="en-GB" dirty="0"/>
              <a:t>If research activity will take place overseas, you are responsible for ensuring that local ethical considerations are complied with and that the relevant permissions are sought. Specify any local guidelines (e.g. from local professional associations/learned societies/universities) that exist and whether these involve any ethical stipulations beyond those usual in the UK (provide details of any licenses or permissions required). Also specify whether there are any specific ethical issues raised by the local context in which the research activity is taking place, for example, particular cultural and/or legal sensitivities or vulnerabilities of participants. If you live in the country where you will do the research then please state this.</a:t>
            </a:r>
          </a:p>
        </p:txBody>
      </p:sp>
      <p:pic>
        <p:nvPicPr>
          <p:cNvPr id="7" name="Audio 6">
            <a:hlinkClick r:id="" action="ppaction://media"/>
            <a:extLst>
              <a:ext uri="{FF2B5EF4-FFF2-40B4-BE49-F238E27FC236}">
                <a16:creationId xmlns:a16="http://schemas.microsoft.com/office/drawing/2014/main" id="{9E4A14EA-4BAD-5F74-23CE-0DABEA6FB67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71584704"/>
      </p:ext>
    </p:extLst>
  </p:cSld>
  <p:clrMapOvr>
    <a:masterClrMapping/>
  </p:clrMapOvr>
  <mc:AlternateContent xmlns:mc="http://schemas.openxmlformats.org/markup-compatibility/2006" xmlns:p14="http://schemas.microsoft.com/office/powerpoint/2010/main">
    <mc:Choice Requires="p14">
      <p:transition spd="slow" p14:dur="2000" advTm="7811"/>
    </mc:Choice>
    <mc:Fallback xmlns="">
      <p:transition spd="slow" advTm="7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B444692-B7FD-FF66-9DC8-0D5A1DAC93AB}"/>
              </a:ext>
            </a:extLst>
          </p:cNvPr>
          <p:cNvPicPr>
            <a:picLocks noChangeAspect="1"/>
          </p:cNvPicPr>
          <p:nvPr/>
        </p:nvPicPr>
        <p:blipFill>
          <a:blip r:embed="rId5"/>
          <a:stretch>
            <a:fillRect/>
          </a:stretch>
        </p:blipFill>
        <p:spPr>
          <a:xfrm>
            <a:off x="-102231" y="51115"/>
            <a:ext cx="12369957" cy="6860839"/>
          </a:xfrm>
          <a:prstGeom prst="rect">
            <a:avLst/>
          </a:prstGeom>
        </p:spPr>
      </p:pic>
      <p:pic>
        <p:nvPicPr>
          <p:cNvPr id="11" name="Audio 10">
            <a:hlinkClick r:id="" action="ppaction://media"/>
            <a:extLst>
              <a:ext uri="{FF2B5EF4-FFF2-40B4-BE49-F238E27FC236}">
                <a16:creationId xmlns:a16="http://schemas.microsoft.com/office/drawing/2014/main" id="{1B6C3E6A-BE0B-7621-3BCE-AD731C755FD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199820803"/>
      </p:ext>
    </p:extLst>
  </p:cSld>
  <p:clrMapOvr>
    <a:masterClrMapping/>
  </p:clrMapOvr>
  <mc:AlternateContent xmlns:mc="http://schemas.openxmlformats.org/markup-compatibility/2006" xmlns:p14="http://schemas.microsoft.com/office/powerpoint/2010/main">
    <mc:Choice Requires="p14">
      <p:transition spd="slow" p14:dur="2000" advTm="25292"/>
    </mc:Choice>
    <mc:Fallback xmlns="">
      <p:transition spd="slow" advTm="25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13D5442-736E-5ABF-0F95-E07949FB45F1}"/>
              </a:ext>
            </a:extLst>
          </p:cNvPr>
          <p:cNvPicPr>
            <a:picLocks noChangeAspect="1"/>
          </p:cNvPicPr>
          <p:nvPr/>
        </p:nvPicPr>
        <p:blipFill>
          <a:blip r:embed="rId5"/>
          <a:stretch>
            <a:fillRect/>
          </a:stretch>
        </p:blipFill>
        <p:spPr>
          <a:xfrm>
            <a:off x="-73834" y="0"/>
            <a:ext cx="12265834" cy="6900595"/>
          </a:xfrm>
          <a:prstGeom prst="rect">
            <a:avLst/>
          </a:prstGeom>
        </p:spPr>
      </p:pic>
      <p:pic>
        <p:nvPicPr>
          <p:cNvPr id="96" name="Audio 95">
            <a:hlinkClick r:id="" action="ppaction://media"/>
            <a:extLst>
              <a:ext uri="{FF2B5EF4-FFF2-40B4-BE49-F238E27FC236}">
                <a16:creationId xmlns:a16="http://schemas.microsoft.com/office/drawing/2014/main" id="{4930FD44-9658-D22F-EF5D-03F6B96082A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776509036"/>
      </p:ext>
    </p:extLst>
  </p:cSld>
  <p:clrMapOvr>
    <a:masterClrMapping/>
  </p:clrMapOvr>
  <mc:AlternateContent xmlns:mc="http://schemas.openxmlformats.org/markup-compatibility/2006" xmlns:p14="http://schemas.microsoft.com/office/powerpoint/2010/main">
    <mc:Choice Requires="p14">
      <p:transition spd="slow" p14:dur="2000" advTm="59368"/>
    </mc:Choice>
    <mc:Fallback xmlns="">
      <p:transition spd="slow" advTm="59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0442D0DD-E58C-0087-C3AB-28C7ECC93C9F}"/>
              </a:ext>
            </a:extLst>
          </p:cNvPr>
          <p:cNvPicPr>
            <a:picLocks noGrp="1" noChangeAspect="1"/>
          </p:cNvPicPr>
          <p:nvPr>
            <p:ph idx="4294967295"/>
          </p:nvPr>
        </p:nvPicPr>
        <p:blipFill>
          <a:blip r:embed="rId5"/>
          <a:stretch>
            <a:fillRect/>
          </a:stretch>
        </p:blipFill>
        <p:spPr>
          <a:xfrm>
            <a:off x="0" y="384175"/>
            <a:ext cx="11045825" cy="1587500"/>
          </a:xfrm>
          <a:prstGeom prst="rect">
            <a:avLst/>
          </a:prstGeom>
        </p:spPr>
      </p:pic>
      <p:pic>
        <p:nvPicPr>
          <p:cNvPr id="9" name="Picture 8">
            <a:extLst>
              <a:ext uri="{FF2B5EF4-FFF2-40B4-BE49-F238E27FC236}">
                <a16:creationId xmlns:a16="http://schemas.microsoft.com/office/drawing/2014/main" id="{325BCD84-F4FE-2552-729A-1748E09E7244}"/>
              </a:ext>
            </a:extLst>
          </p:cNvPr>
          <p:cNvPicPr>
            <a:picLocks noChangeAspect="1"/>
          </p:cNvPicPr>
          <p:nvPr/>
        </p:nvPicPr>
        <p:blipFill>
          <a:blip r:embed="rId6"/>
          <a:stretch>
            <a:fillRect/>
          </a:stretch>
        </p:blipFill>
        <p:spPr>
          <a:xfrm>
            <a:off x="457201" y="1972339"/>
            <a:ext cx="11357428" cy="4885661"/>
          </a:xfrm>
          <a:prstGeom prst="rect">
            <a:avLst/>
          </a:prstGeom>
        </p:spPr>
      </p:pic>
      <p:pic>
        <p:nvPicPr>
          <p:cNvPr id="25" name="Audio 24">
            <a:hlinkClick r:id="" action="ppaction://media"/>
            <a:extLst>
              <a:ext uri="{FF2B5EF4-FFF2-40B4-BE49-F238E27FC236}">
                <a16:creationId xmlns:a16="http://schemas.microsoft.com/office/drawing/2014/main" id="{250D6553-DE19-5B2F-2D38-B561015259D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580490487"/>
      </p:ext>
    </p:extLst>
  </p:cSld>
  <p:clrMapOvr>
    <a:masterClrMapping/>
  </p:clrMapOvr>
  <mc:AlternateContent xmlns:mc="http://schemas.openxmlformats.org/markup-compatibility/2006" xmlns:p14="http://schemas.microsoft.com/office/powerpoint/2010/main">
    <mc:Choice Requires="p14">
      <p:transition spd="slow" p14:dur="2000" advTm="29069"/>
    </mc:Choice>
    <mc:Fallback xmlns="">
      <p:transition spd="slow" advTm="290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71C2C8-9576-864D-5800-5CB0E9B7EDEC}"/>
              </a:ext>
            </a:extLst>
          </p:cNvPr>
          <p:cNvPicPr>
            <a:picLocks noChangeAspect="1"/>
          </p:cNvPicPr>
          <p:nvPr/>
        </p:nvPicPr>
        <p:blipFill>
          <a:blip r:embed="rId5"/>
          <a:stretch>
            <a:fillRect/>
          </a:stretch>
        </p:blipFill>
        <p:spPr>
          <a:xfrm>
            <a:off x="0" y="0"/>
            <a:ext cx="12192000" cy="6857999"/>
          </a:xfrm>
          <a:prstGeom prst="rect">
            <a:avLst/>
          </a:prstGeom>
        </p:spPr>
      </p:pic>
      <p:pic>
        <p:nvPicPr>
          <p:cNvPr id="23" name="Audio 22">
            <a:hlinkClick r:id="" action="ppaction://media"/>
            <a:extLst>
              <a:ext uri="{FF2B5EF4-FFF2-40B4-BE49-F238E27FC236}">
                <a16:creationId xmlns:a16="http://schemas.microsoft.com/office/drawing/2014/main" id="{A8D6303F-482C-50BF-792A-FE149E87378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865997196"/>
      </p:ext>
    </p:extLst>
  </p:cSld>
  <p:clrMapOvr>
    <a:masterClrMapping/>
  </p:clrMapOvr>
  <mc:AlternateContent xmlns:mc="http://schemas.openxmlformats.org/markup-compatibility/2006" xmlns:p14="http://schemas.microsoft.com/office/powerpoint/2010/main">
    <mc:Choice Requires="p14">
      <p:transition spd="slow" p14:dur="2000" advTm="47073"/>
    </mc:Choice>
    <mc:Fallback xmlns="">
      <p:transition spd="slow" advTm="470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54BFC5F-00A7-710E-9737-640B9E505B73}"/>
              </a:ext>
            </a:extLst>
          </p:cNvPr>
          <p:cNvPicPr>
            <a:picLocks noChangeAspect="1"/>
          </p:cNvPicPr>
          <p:nvPr/>
        </p:nvPicPr>
        <p:blipFill>
          <a:blip r:embed="rId5"/>
          <a:stretch>
            <a:fillRect/>
          </a:stretch>
        </p:blipFill>
        <p:spPr>
          <a:xfrm>
            <a:off x="0" y="0"/>
            <a:ext cx="12192000" cy="6858000"/>
          </a:xfrm>
          <a:prstGeom prst="rect">
            <a:avLst/>
          </a:prstGeom>
        </p:spPr>
      </p:pic>
      <p:pic>
        <p:nvPicPr>
          <p:cNvPr id="23" name="Audio 22">
            <a:hlinkClick r:id="" action="ppaction://media"/>
            <a:extLst>
              <a:ext uri="{FF2B5EF4-FFF2-40B4-BE49-F238E27FC236}">
                <a16:creationId xmlns:a16="http://schemas.microsoft.com/office/drawing/2014/main" id="{70B2A966-7025-5703-F94B-3A049FA25AD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867618223"/>
      </p:ext>
    </p:extLst>
  </p:cSld>
  <p:clrMapOvr>
    <a:masterClrMapping/>
  </p:clrMapOvr>
  <mc:AlternateContent xmlns:mc="http://schemas.openxmlformats.org/markup-compatibility/2006" xmlns:p14="http://schemas.microsoft.com/office/powerpoint/2010/main">
    <mc:Choice Requires="p14">
      <p:transition spd="slow" p14:dur="2000" advTm="33572"/>
    </mc:Choice>
    <mc:Fallback xmlns="">
      <p:transition spd="slow" advTm="33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ACD84B2-377F-AD07-EC09-F1E5DFC4116F}"/>
              </a:ext>
            </a:extLst>
          </p:cNvPr>
          <p:cNvPicPr>
            <a:picLocks noChangeAspect="1"/>
          </p:cNvPicPr>
          <p:nvPr/>
        </p:nvPicPr>
        <p:blipFill>
          <a:blip r:embed="rId5"/>
          <a:stretch>
            <a:fillRect/>
          </a:stretch>
        </p:blipFill>
        <p:spPr>
          <a:xfrm>
            <a:off x="-76199" y="-1"/>
            <a:ext cx="12201524" cy="6962775"/>
          </a:xfrm>
          <a:prstGeom prst="rect">
            <a:avLst/>
          </a:prstGeom>
        </p:spPr>
      </p:pic>
      <p:pic>
        <p:nvPicPr>
          <p:cNvPr id="15" name="Audio 14">
            <a:hlinkClick r:id="" action="ppaction://media"/>
            <a:extLst>
              <a:ext uri="{FF2B5EF4-FFF2-40B4-BE49-F238E27FC236}">
                <a16:creationId xmlns:a16="http://schemas.microsoft.com/office/drawing/2014/main" id="{B20E0BA5-FEF0-D9ED-183E-F82F7A8AE5A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480619794"/>
      </p:ext>
    </p:extLst>
  </p:cSld>
  <p:clrMapOvr>
    <a:masterClrMapping/>
  </p:clrMapOvr>
  <mc:AlternateContent xmlns:mc="http://schemas.openxmlformats.org/markup-compatibility/2006" xmlns:p14="http://schemas.microsoft.com/office/powerpoint/2010/main">
    <mc:Choice Requires="p14">
      <p:transition spd="slow" p14:dur="2000" advTm="54521"/>
    </mc:Choice>
    <mc:Fallback xmlns="">
      <p:transition spd="slow" advTm="545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2DBE32F-FE0D-DACE-4ED0-C014ADBEBDB8}"/>
              </a:ext>
            </a:extLst>
          </p:cNvPr>
          <p:cNvPicPr>
            <a:picLocks noChangeAspect="1"/>
          </p:cNvPicPr>
          <p:nvPr/>
        </p:nvPicPr>
        <p:blipFill>
          <a:blip r:embed="rId5"/>
          <a:stretch>
            <a:fillRect/>
          </a:stretch>
        </p:blipFill>
        <p:spPr>
          <a:xfrm>
            <a:off x="0" y="0"/>
            <a:ext cx="12192000" cy="6858000"/>
          </a:xfrm>
          <a:prstGeom prst="rect">
            <a:avLst/>
          </a:prstGeom>
        </p:spPr>
      </p:pic>
      <p:pic>
        <p:nvPicPr>
          <p:cNvPr id="23" name="Audio 22">
            <a:hlinkClick r:id="" action="ppaction://media"/>
            <a:extLst>
              <a:ext uri="{FF2B5EF4-FFF2-40B4-BE49-F238E27FC236}">
                <a16:creationId xmlns:a16="http://schemas.microsoft.com/office/drawing/2014/main" id="{D449B93A-7C80-4BA1-AD0C-E2C84002416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833188"/>
      </p:ext>
    </p:extLst>
  </p:cSld>
  <p:clrMapOvr>
    <a:masterClrMapping/>
  </p:clrMapOvr>
  <mc:AlternateContent xmlns:mc="http://schemas.openxmlformats.org/markup-compatibility/2006" xmlns:p14="http://schemas.microsoft.com/office/powerpoint/2010/main">
    <mc:Choice Requires="p14">
      <p:transition spd="slow" p14:dur="2000" advTm="63509"/>
    </mc:Choice>
    <mc:Fallback xmlns="">
      <p:transition spd="slow" advTm="63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3A9650B-0A11-6C98-B165-6B5EE34E76E6}"/>
              </a:ext>
            </a:extLst>
          </p:cNvPr>
          <p:cNvPicPr>
            <a:picLocks noChangeAspect="1"/>
          </p:cNvPicPr>
          <p:nvPr/>
        </p:nvPicPr>
        <p:blipFill>
          <a:blip r:embed="rId5"/>
          <a:stretch>
            <a:fillRect/>
          </a:stretch>
        </p:blipFill>
        <p:spPr>
          <a:xfrm>
            <a:off x="0" y="0"/>
            <a:ext cx="12192000" cy="6858000"/>
          </a:xfrm>
          <a:prstGeom prst="rect">
            <a:avLst/>
          </a:prstGeom>
        </p:spPr>
      </p:pic>
      <p:pic>
        <p:nvPicPr>
          <p:cNvPr id="25" name="Audio 24">
            <a:hlinkClick r:id="" action="ppaction://media"/>
            <a:extLst>
              <a:ext uri="{FF2B5EF4-FFF2-40B4-BE49-F238E27FC236}">
                <a16:creationId xmlns:a16="http://schemas.microsoft.com/office/drawing/2014/main" id="{E7B94A88-A381-D97E-D9F5-6EA0CAFFF84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536859717"/>
      </p:ext>
    </p:extLst>
  </p:cSld>
  <p:clrMapOvr>
    <a:masterClrMapping/>
  </p:clrMapOvr>
  <mc:AlternateContent xmlns:mc="http://schemas.openxmlformats.org/markup-compatibility/2006" xmlns:p14="http://schemas.microsoft.com/office/powerpoint/2010/main">
    <mc:Choice Requires="p14">
      <p:transition spd="slow" p14:dur="2000" advTm="40629"/>
    </mc:Choice>
    <mc:Fallback xmlns="">
      <p:transition spd="slow" advTm="40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6DD5852-AD79-2EEA-8E39-2CA87F449B37}"/>
              </a:ext>
            </a:extLst>
          </p:cNvPr>
          <p:cNvPicPr>
            <a:picLocks noChangeAspect="1"/>
          </p:cNvPicPr>
          <p:nvPr/>
        </p:nvPicPr>
        <p:blipFill>
          <a:blip r:embed="rId5"/>
          <a:stretch>
            <a:fillRect/>
          </a:stretch>
        </p:blipFill>
        <p:spPr>
          <a:xfrm>
            <a:off x="0" y="0"/>
            <a:ext cx="12192000" cy="6858000"/>
          </a:xfrm>
          <a:prstGeom prst="rect">
            <a:avLst/>
          </a:prstGeom>
        </p:spPr>
      </p:pic>
      <p:pic>
        <p:nvPicPr>
          <p:cNvPr id="44" name="Audio 43">
            <a:hlinkClick r:id="" action="ppaction://media"/>
            <a:extLst>
              <a:ext uri="{FF2B5EF4-FFF2-40B4-BE49-F238E27FC236}">
                <a16:creationId xmlns:a16="http://schemas.microsoft.com/office/drawing/2014/main" id="{D4D0D7D6-8A8F-6939-7629-8546CB89FB2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527756041"/>
      </p:ext>
    </p:extLst>
  </p:cSld>
  <p:clrMapOvr>
    <a:masterClrMapping/>
  </p:clrMapOvr>
  <mc:AlternateContent xmlns:mc="http://schemas.openxmlformats.org/markup-compatibility/2006" xmlns:p14="http://schemas.microsoft.com/office/powerpoint/2010/main">
    <mc:Choice Requires="p14">
      <p:transition spd="slow" p14:dur="2000" advTm="57604"/>
    </mc:Choice>
    <mc:Fallback xmlns="">
      <p:transition spd="slow" advTm="57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C80DC4F-B849-ECFE-A140-DAF32087A7FF}"/>
              </a:ext>
            </a:extLst>
          </p:cNvPr>
          <p:cNvPicPr>
            <a:picLocks noChangeAspect="1"/>
          </p:cNvPicPr>
          <p:nvPr/>
        </p:nvPicPr>
        <p:blipFill>
          <a:blip r:embed="rId5"/>
          <a:stretch>
            <a:fillRect/>
          </a:stretch>
        </p:blipFill>
        <p:spPr>
          <a:xfrm>
            <a:off x="0" y="0"/>
            <a:ext cx="12192000" cy="6858000"/>
          </a:xfrm>
          <a:prstGeom prst="rect">
            <a:avLst/>
          </a:prstGeom>
        </p:spPr>
      </p:pic>
      <p:pic>
        <p:nvPicPr>
          <p:cNvPr id="47" name="Audio 46">
            <a:hlinkClick r:id="" action="ppaction://media"/>
            <a:extLst>
              <a:ext uri="{FF2B5EF4-FFF2-40B4-BE49-F238E27FC236}">
                <a16:creationId xmlns:a16="http://schemas.microsoft.com/office/drawing/2014/main" id="{6F60F001-5E48-997E-D7C6-C5EB8B29A72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152363813"/>
      </p:ext>
    </p:extLst>
  </p:cSld>
  <p:clrMapOvr>
    <a:masterClrMapping/>
  </p:clrMapOvr>
  <mc:AlternateContent xmlns:mc="http://schemas.openxmlformats.org/markup-compatibility/2006" xmlns:p14="http://schemas.microsoft.com/office/powerpoint/2010/main">
    <mc:Choice Requires="p14">
      <p:transition spd="slow" p14:dur="2000" advTm="36128"/>
    </mc:Choice>
    <mc:Fallback xmlns="">
      <p:transition spd="slow" advTm="36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8DF3100-5DB1-F109-D9E3-92F76B4636BE}"/>
              </a:ext>
            </a:extLst>
          </p:cNvPr>
          <p:cNvPicPr>
            <a:picLocks noChangeAspect="1"/>
          </p:cNvPicPr>
          <p:nvPr/>
        </p:nvPicPr>
        <p:blipFill>
          <a:blip r:embed="rId5"/>
          <a:stretch>
            <a:fillRect/>
          </a:stretch>
        </p:blipFill>
        <p:spPr>
          <a:xfrm>
            <a:off x="0" y="0"/>
            <a:ext cx="12192000" cy="6858000"/>
          </a:xfrm>
          <a:prstGeom prst="rect">
            <a:avLst/>
          </a:prstGeom>
        </p:spPr>
      </p:pic>
      <p:pic>
        <p:nvPicPr>
          <p:cNvPr id="15" name="Audio 14">
            <a:hlinkClick r:id="" action="ppaction://media"/>
            <a:extLst>
              <a:ext uri="{FF2B5EF4-FFF2-40B4-BE49-F238E27FC236}">
                <a16:creationId xmlns:a16="http://schemas.microsoft.com/office/drawing/2014/main" id="{411348F6-0C75-E396-59E2-85C3F11FE47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49109206"/>
      </p:ext>
    </p:extLst>
  </p:cSld>
  <p:clrMapOvr>
    <a:masterClrMapping/>
  </p:clrMapOvr>
  <mc:AlternateContent xmlns:mc="http://schemas.openxmlformats.org/markup-compatibility/2006" xmlns:p14="http://schemas.microsoft.com/office/powerpoint/2010/main">
    <mc:Choice Requires="p14">
      <p:transition spd="slow" p14:dur="2000" advTm="13942"/>
    </mc:Choice>
    <mc:Fallback xmlns="">
      <p:transition spd="slow" advTm="13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35D328A-79D4-B06C-0F32-21B9F428A06F}"/>
              </a:ext>
            </a:extLst>
          </p:cNvPr>
          <p:cNvPicPr>
            <a:picLocks noChangeAspect="1"/>
          </p:cNvPicPr>
          <p:nvPr/>
        </p:nvPicPr>
        <p:blipFill>
          <a:blip r:embed="rId5"/>
          <a:stretch>
            <a:fillRect/>
          </a:stretch>
        </p:blipFill>
        <p:spPr>
          <a:xfrm>
            <a:off x="0" y="0"/>
            <a:ext cx="12192000" cy="6858000"/>
          </a:xfrm>
          <a:prstGeom prst="rect">
            <a:avLst/>
          </a:prstGeom>
        </p:spPr>
      </p:pic>
      <p:pic>
        <p:nvPicPr>
          <p:cNvPr id="114" name="Audio 113">
            <a:hlinkClick r:id="" action="ppaction://media"/>
            <a:extLst>
              <a:ext uri="{FF2B5EF4-FFF2-40B4-BE49-F238E27FC236}">
                <a16:creationId xmlns:a16="http://schemas.microsoft.com/office/drawing/2014/main" id="{41FB0204-4B99-55DA-2ABD-1FFF790A69F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7581590"/>
      </p:ext>
    </p:extLst>
  </p:cSld>
  <p:clrMapOvr>
    <a:masterClrMapping/>
  </p:clrMapOvr>
  <mc:AlternateContent xmlns:mc="http://schemas.openxmlformats.org/markup-compatibility/2006" xmlns:p14="http://schemas.microsoft.com/office/powerpoint/2010/main">
    <mc:Choice Requires="p14">
      <p:transition spd="slow" p14:dur="2000" advTm="48558"/>
    </mc:Choice>
    <mc:Fallback xmlns="">
      <p:transition spd="slow" advTm="485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9E9302-47DD-C329-7635-4A934E312C19}"/>
              </a:ext>
            </a:extLst>
          </p:cNvPr>
          <p:cNvPicPr>
            <a:picLocks noChangeAspect="1"/>
          </p:cNvPicPr>
          <p:nvPr/>
        </p:nvPicPr>
        <p:blipFill>
          <a:blip r:embed="rId5"/>
          <a:stretch>
            <a:fillRect/>
          </a:stretch>
        </p:blipFill>
        <p:spPr>
          <a:xfrm>
            <a:off x="0" y="0"/>
            <a:ext cx="12192000" cy="6858000"/>
          </a:xfrm>
          <a:prstGeom prst="rect">
            <a:avLst/>
          </a:prstGeom>
        </p:spPr>
      </p:pic>
      <p:pic>
        <p:nvPicPr>
          <p:cNvPr id="65" name="Audio 64">
            <a:hlinkClick r:id="" action="ppaction://media"/>
            <a:extLst>
              <a:ext uri="{FF2B5EF4-FFF2-40B4-BE49-F238E27FC236}">
                <a16:creationId xmlns:a16="http://schemas.microsoft.com/office/drawing/2014/main" id="{EDADD11C-62F8-6A85-E07A-4BA1EA83B04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118273335"/>
      </p:ext>
    </p:extLst>
  </p:cSld>
  <p:clrMapOvr>
    <a:masterClrMapping/>
  </p:clrMapOvr>
  <mc:AlternateContent xmlns:mc="http://schemas.openxmlformats.org/markup-compatibility/2006" xmlns:p14="http://schemas.microsoft.com/office/powerpoint/2010/main">
    <mc:Choice Requires="p14">
      <p:transition spd="slow" p14:dur="2000" advTm="49455"/>
    </mc:Choice>
    <mc:Fallback xmlns="">
      <p:transition spd="slow" advTm="49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puzzle with one red piece">
            <a:extLst>
              <a:ext uri="{FF2B5EF4-FFF2-40B4-BE49-F238E27FC236}">
                <a16:creationId xmlns:a16="http://schemas.microsoft.com/office/drawing/2014/main" id="{A6B597F9-320D-3996-221C-B8D0A4084680}"/>
              </a:ext>
            </a:extLst>
          </p:cNvPr>
          <p:cNvPicPr>
            <a:picLocks noChangeAspect="1"/>
          </p:cNvPicPr>
          <p:nvPr/>
        </p:nvPicPr>
        <p:blipFill rotWithShape="1">
          <a:blip r:embed="rId5"/>
          <a:srcRect/>
          <a:stretch/>
        </p:blipFill>
        <p:spPr>
          <a:xfrm>
            <a:off x="20" y="10"/>
            <a:ext cx="12191981" cy="6857990"/>
          </a:xfrm>
          <a:prstGeom prst="rect">
            <a:avLst/>
          </a:prstGeom>
        </p:spPr>
      </p:pic>
      <p:sp>
        <p:nvSpPr>
          <p:cNvPr id="2" name="Title 1">
            <a:extLst>
              <a:ext uri="{FF2B5EF4-FFF2-40B4-BE49-F238E27FC236}">
                <a16:creationId xmlns:a16="http://schemas.microsoft.com/office/drawing/2014/main" id="{47696F05-23D1-AA00-3C5E-96306DACC137}"/>
              </a:ext>
            </a:extLst>
          </p:cNvPr>
          <p:cNvSpPr>
            <a:spLocks noGrp="1"/>
          </p:cNvSpPr>
          <p:nvPr>
            <p:ph type="title"/>
          </p:nvPr>
        </p:nvSpPr>
        <p:spPr>
          <a:xfrm>
            <a:off x="972325" y="719118"/>
            <a:ext cx="5444281" cy="1034619"/>
          </a:xfrm>
        </p:spPr>
        <p:txBody>
          <a:bodyPr vert="horz" lIns="91440" tIns="45720" rIns="91440" bIns="45720" rtlCol="0" anchor="b">
            <a:normAutofit/>
          </a:bodyPr>
          <a:lstStyle/>
          <a:p>
            <a:pPr algn="ctr">
              <a:lnSpc>
                <a:spcPct val="90000"/>
              </a:lnSpc>
            </a:pPr>
            <a:r>
              <a:rPr lang="en-US" sz="3400" dirty="0"/>
              <a:t>Part 1 of How to complete an ethics form is now complete</a:t>
            </a:r>
          </a:p>
        </p:txBody>
      </p:sp>
      <p:pic>
        <p:nvPicPr>
          <p:cNvPr id="50" name="Audio 49">
            <a:hlinkClick r:id="" action="ppaction://media"/>
            <a:extLst>
              <a:ext uri="{FF2B5EF4-FFF2-40B4-BE49-F238E27FC236}">
                <a16:creationId xmlns:a16="http://schemas.microsoft.com/office/drawing/2014/main" id="{621B6747-B6F7-42C3-9DA7-1F2739F62C8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715298222"/>
      </p:ext>
    </p:extLst>
  </p:cSld>
  <p:clrMapOvr>
    <a:masterClrMapping/>
  </p:clrMapOvr>
  <mc:AlternateContent xmlns:mc="http://schemas.openxmlformats.org/markup-compatibility/2006" xmlns:p14="http://schemas.microsoft.com/office/powerpoint/2010/main">
    <mc:Choice Requires="p14">
      <p:transition spd="slow" p14:dur="2000" advTm="35501"/>
    </mc:Choice>
    <mc:Fallback xmlns="">
      <p:transition spd="slow" advTm="35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3" name="Rectangle 12">
            <a:extLst>
              <a:ext uri="{FF2B5EF4-FFF2-40B4-BE49-F238E27FC236}">
                <a16:creationId xmlns:a16="http://schemas.microsoft.com/office/drawing/2014/main" id="{83AF9C6E-31D5-480C-AE10-9BA3E4ED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stairs with a blue arrow drawn in the middle pointing upwards">
            <a:extLst>
              <a:ext uri="{FF2B5EF4-FFF2-40B4-BE49-F238E27FC236}">
                <a16:creationId xmlns:a16="http://schemas.microsoft.com/office/drawing/2014/main" id="{7C657547-8BA3-D8FC-5830-967B72257A0E}"/>
              </a:ext>
            </a:extLst>
          </p:cNvPr>
          <p:cNvPicPr>
            <a:picLocks noChangeAspect="1"/>
          </p:cNvPicPr>
          <p:nvPr/>
        </p:nvPicPr>
        <p:blipFill rotWithShape="1">
          <a:blip r:embed="rId5"/>
          <a:srcRect t="25252" b="18498"/>
          <a:stretch/>
        </p:blipFill>
        <p:spPr>
          <a:xfrm>
            <a:off x="20" y="10"/>
            <a:ext cx="12191979" cy="6857989"/>
          </a:xfrm>
          <a:prstGeom prst="rect">
            <a:avLst/>
          </a:prstGeom>
        </p:spPr>
      </p:pic>
      <p:sp>
        <p:nvSpPr>
          <p:cNvPr id="15" name="Freeform: Shape 14">
            <a:extLst>
              <a:ext uri="{FF2B5EF4-FFF2-40B4-BE49-F238E27FC236}">
                <a16:creationId xmlns:a16="http://schemas.microsoft.com/office/drawing/2014/main" id="{ED1BE14B-C94E-4A1A-B076-39CCA2304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92448" flipH="1" flipV="1">
            <a:off x="399987" y="694217"/>
            <a:ext cx="3909320" cy="5385644"/>
          </a:xfrm>
          <a:custGeom>
            <a:avLst/>
            <a:gdLst>
              <a:gd name="connsiteX0" fmla="*/ 6058 w 823258"/>
              <a:gd name="connsiteY0" fmla="*/ 673615 h 1272110"/>
              <a:gd name="connsiteX1" fmla="*/ 112452 w 823258"/>
              <a:gd name="connsiteY1" fmla="*/ 471685 h 1272110"/>
              <a:gd name="connsiteX2" fmla="*/ 94736 w 823258"/>
              <a:gd name="connsiteY2" fmla="*/ 159741 h 1272110"/>
              <a:gd name="connsiteX3" fmla="*/ 229419 w 823258"/>
              <a:gd name="connsiteY3" fmla="*/ 14485 h 1272110"/>
              <a:gd name="connsiteX4" fmla="*/ 580225 w 823258"/>
              <a:gd name="connsiteY4" fmla="*/ 3817 h 1272110"/>
              <a:gd name="connsiteX5" fmla="*/ 736149 w 823258"/>
              <a:gd name="connsiteY5" fmla="*/ 195174 h 1272110"/>
              <a:gd name="connsiteX6" fmla="*/ 823017 w 823258"/>
              <a:gd name="connsiteY6" fmla="*/ 912026 h 1272110"/>
              <a:gd name="connsiteX7" fmla="*/ 743293 w 823258"/>
              <a:gd name="connsiteY7" fmla="*/ 1196443 h 1272110"/>
              <a:gd name="connsiteX8" fmla="*/ 310858 w 823258"/>
              <a:gd name="connsiteY8" fmla="*/ 1251402 h 1272110"/>
              <a:gd name="connsiteX9" fmla="*/ 133693 w 823258"/>
              <a:gd name="connsiteY9" fmla="*/ 1020992 h 1272110"/>
              <a:gd name="connsiteX10" fmla="*/ 126549 w 823258"/>
              <a:gd name="connsiteY10" fmla="*/ 606369 h 1272110"/>
              <a:gd name="connsiteX11" fmla="*/ 6058 w 823258"/>
              <a:gd name="connsiteY11" fmla="*/ 673615 h 1272110"/>
              <a:gd name="connsiteX0" fmla="*/ 6097 w 846673"/>
              <a:gd name="connsiteY0" fmla="*/ 673624 h 1266490"/>
              <a:gd name="connsiteX1" fmla="*/ 112491 w 846673"/>
              <a:gd name="connsiteY1" fmla="*/ 471694 h 1266490"/>
              <a:gd name="connsiteX2" fmla="*/ 94775 w 846673"/>
              <a:gd name="connsiteY2" fmla="*/ 159750 h 1266490"/>
              <a:gd name="connsiteX3" fmla="*/ 229458 w 846673"/>
              <a:gd name="connsiteY3" fmla="*/ 14494 h 1266490"/>
              <a:gd name="connsiteX4" fmla="*/ 580264 w 846673"/>
              <a:gd name="connsiteY4" fmla="*/ 3826 h 1266490"/>
              <a:gd name="connsiteX5" fmla="*/ 736188 w 846673"/>
              <a:gd name="connsiteY5" fmla="*/ 195183 h 1266490"/>
              <a:gd name="connsiteX6" fmla="*/ 823056 w 846673"/>
              <a:gd name="connsiteY6" fmla="*/ 912035 h 1266490"/>
              <a:gd name="connsiteX7" fmla="*/ 795891 w 846673"/>
              <a:gd name="connsiteY7" fmla="*/ 1213658 h 1266490"/>
              <a:gd name="connsiteX8" fmla="*/ 310897 w 846673"/>
              <a:gd name="connsiteY8" fmla="*/ 1251411 h 1266490"/>
              <a:gd name="connsiteX9" fmla="*/ 133732 w 846673"/>
              <a:gd name="connsiteY9" fmla="*/ 1021001 h 1266490"/>
              <a:gd name="connsiteX10" fmla="*/ 126588 w 846673"/>
              <a:gd name="connsiteY10" fmla="*/ 606378 h 1266490"/>
              <a:gd name="connsiteX11" fmla="*/ 6097 w 846673"/>
              <a:gd name="connsiteY11" fmla="*/ 673624 h 1266490"/>
              <a:gd name="connsiteX0" fmla="*/ 6097 w 849914"/>
              <a:gd name="connsiteY0" fmla="*/ 673624 h 1273207"/>
              <a:gd name="connsiteX1" fmla="*/ 112491 w 849914"/>
              <a:gd name="connsiteY1" fmla="*/ 471694 h 1273207"/>
              <a:gd name="connsiteX2" fmla="*/ 94775 w 849914"/>
              <a:gd name="connsiteY2" fmla="*/ 159750 h 1273207"/>
              <a:gd name="connsiteX3" fmla="*/ 229458 w 849914"/>
              <a:gd name="connsiteY3" fmla="*/ 14494 h 1273207"/>
              <a:gd name="connsiteX4" fmla="*/ 580264 w 849914"/>
              <a:gd name="connsiteY4" fmla="*/ 3826 h 1273207"/>
              <a:gd name="connsiteX5" fmla="*/ 736188 w 849914"/>
              <a:gd name="connsiteY5" fmla="*/ 195183 h 1273207"/>
              <a:gd name="connsiteX6" fmla="*/ 823056 w 849914"/>
              <a:gd name="connsiteY6" fmla="*/ 912035 h 1273207"/>
              <a:gd name="connsiteX7" fmla="*/ 795891 w 849914"/>
              <a:gd name="connsiteY7" fmla="*/ 1213658 h 1273207"/>
              <a:gd name="connsiteX8" fmla="*/ 248636 w 849914"/>
              <a:gd name="connsiteY8" fmla="*/ 1257509 h 1273207"/>
              <a:gd name="connsiteX9" fmla="*/ 133732 w 849914"/>
              <a:gd name="connsiteY9" fmla="*/ 1021001 h 1273207"/>
              <a:gd name="connsiteX10" fmla="*/ 126588 w 849914"/>
              <a:gd name="connsiteY10" fmla="*/ 606378 h 1273207"/>
              <a:gd name="connsiteX11" fmla="*/ 6097 w 849914"/>
              <a:gd name="connsiteY11" fmla="*/ 673624 h 1273207"/>
              <a:gd name="connsiteX0" fmla="*/ 6097 w 857388"/>
              <a:gd name="connsiteY0" fmla="*/ 673624 h 1273231"/>
              <a:gd name="connsiteX1" fmla="*/ 112491 w 857388"/>
              <a:gd name="connsiteY1" fmla="*/ 471694 h 1273231"/>
              <a:gd name="connsiteX2" fmla="*/ 94775 w 857388"/>
              <a:gd name="connsiteY2" fmla="*/ 159750 h 1273231"/>
              <a:gd name="connsiteX3" fmla="*/ 229458 w 857388"/>
              <a:gd name="connsiteY3" fmla="*/ 14494 h 1273231"/>
              <a:gd name="connsiteX4" fmla="*/ 580264 w 857388"/>
              <a:gd name="connsiteY4" fmla="*/ 3826 h 1273231"/>
              <a:gd name="connsiteX5" fmla="*/ 736188 w 857388"/>
              <a:gd name="connsiteY5" fmla="*/ 195183 h 1273231"/>
              <a:gd name="connsiteX6" fmla="*/ 837750 w 857388"/>
              <a:gd name="connsiteY6" fmla="*/ 911367 h 1273231"/>
              <a:gd name="connsiteX7" fmla="*/ 795891 w 857388"/>
              <a:gd name="connsiteY7" fmla="*/ 1213658 h 1273231"/>
              <a:gd name="connsiteX8" fmla="*/ 248636 w 857388"/>
              <a:gd name="connsiteY8" fmla="*/ 1257509 h 1273231"/>
              <a:gd name="connsiteX9" fmla="*/ 133732 w 857388"/>
              <a:gd name="connsiteY9" fmla="*/ 1021001 h 1273231"/>
              <a:gd name="connsiteX10" fmla="*/ 126588 w 857388"/>
              <a:gd name="connsiteY10" fmla="*/ 606378 h 1273231"/>
              <a:gd name="connsiteX11" fmla="*/ 6097 w 857388"/>
              <a:gd name="connsiteY11" fmla="*/ 673624 h 1273231"/>
              <a:gd name="connsiteX0" fmla="*/ 6097 w 859776"/>
              <a:gd name="connsiteY0" fmla="*/ 673624 h 1273231"/>
              <a:gd name="connsiteX1" fmla="*/ 112491 w 859776"/>
              <a:gd name="connsiteY1" fmla="*/ 471694 h 1273231"/>
              <a:gd name="connsiteX2" fmla="*/ 94775 w 859776"/>
              <a:gd name="connsiteY2" fmla="*/ 159750 h 1273231"/>
              <a:gd name="connsiteX3" fmla="*/ 229458 w 859776"/>
              <a:gd name="connsiteY3" fmla="*/ 14494 h 1273231"/>
              <a:gd name="connsiteX4" fmla="*/ 580264 w 859776"/>
              <a:gd name="connsiteY4" fmla="*/ 3826 h 1273231"/>
              <a:gd name="connsiteX5" fmla="*/ 736188 w 859776"/>
              <a:gd name="connsiteY5" fmla="*/ 195183 h 1273231"/>
              <a:gd name="connsiteX6" fmla="*/ 837750 w 859776"/>
              <a:gd name="connsiteY6" fmla="*/ 911367 h 1273231"/>
              <a:gd name="connsiteX7" fmla="*/ 795891 w 859776"/>
              <a:gd name="connsiteY7" fmla="*/ 1213658 h 1273231"/>
              <a:gd name="connsiteX8" fmla="*/ 248636 w 859776"/>
              <a:gd name="connsiteY8" fmla="*/ 1257509 h 1273231"/>
              <a:gd name="connsiteX9" fmla="*/ 133732 w 859776"/>
              <a:gd name="connsiteY9" fmla="*/ 1021001 h 1273231"/>
              <a:gd name="connsiteX10" fmla="*/ 126588 w 859776"/>
              <a:gd name="connsiteY10" fmla="*/ 606378 h 1273231"/>
              <a:gd name="connsiteX11" fmla="*/ 6097 w 859776"/>
              <a:gd name="connsiteY11" fmla="*/ 673624 h 1273231"/>
              <a:gd name="connsiteX0" fmla="*/ 6097 w 863219"/>
              <a:gd name="connsiteY0" fmla="*/ 673624 h 1273231"/>
              <a:gd name="connsiteX1" fmla="*/ 112491 w 863219"/>
              <a:gd name="connsiteY1" fmla="*/ 471694 h 1273231"/>
              <a:gd name="connsiteX2" fmla="*/ 94775 w 863219"/>
              <a:gd name="connsiteY2" fmla="*/ 159750 h 1273231"/>
              <a:gd name="connsiteX3" fmla="*/ 229458 w 863219"/>
              <a:gd name="connsiteY3" fmla="*/ 14494 h 1273231"/>
              <a:gd name="connsiteX4" fmla="*/ 580264 w 863219"/>
              <a:gd name="connsiteY4" fmla="*/ 3826 h 1273231"/>
              <a:gd name="connsiteX5" fmla="*/ 736188 w 863219"/>
              <a:gd name="connsiteY5" fmla="*/ 195183 h 1273231"/>
              <a:gd name="connsiteX6" fmla="*/ 837750 w 863219"/>
              <a:gd name="connsiteY6" fmla="*/ 911367 h 1273231"/>
              <a:gd name="connsiteX7" fmla="*/ 795891 w 863219"/>
              <a:gd name="connsiteY7" fmla="*/ 1213658 h 1273231"/>
              <a:gd name="connsiteX8" fmla="*/ 248636 w 863219"/>
              <a:gd name="connsiteY8" fmla="*/ 1257509 h 1273231"/>
              <a:gd name="connsiteX9" fmla="*/ 133732 w 863219"/>
              <a:gd name="connsiteY9" fmla="*/ 1021001 h 1273231"/>
              <a:gd name="connsiteX10" fmla="*/ 126588 w 863219"/>
              <a:gd name="connsiteY10" fmla="*/ 606378 h 1273231"/>
              <a:gd name="connsiteX11" fmla="*/ 6097 w 863219"/>
              <a:gd name="connsiteY11" fmla="*/ 673624 h 1273231"/>
              <a:gd name="connsiteX0" fmla="*/ 6097 w 865261"/>
              <a:gd name="connsiteY0" fmla="*/ 673624 h 1271255"/>
              <a:gd name="connsiteX1" fmla="*/ 112491 w 865261"/>
              <a:gd name="connsiteY1" fmla="*/ 471694 h 1271255"/>
              <a:gd name="connsiteX2" fmla="*/ 94775 w 865261"/>
              <a:gd name="connsiteY2" fmla="*/ 159750 h 1271255"/>
              <a:gd name="connsiteX3" fmla="*/ 229458 w 865261"/>
              <a:gd name="connsiteY3" fmla="*/ 14494 h 1271255"/>
              <a:gd name="connsiteX4" fmla="*/ 580264 w 865261"/>
              <a:gd name="connsiteY4" fmla="*/ 3826 h 1271255"/>
              <a:gd name="connsiteX5" fmla="*/ 736188 w 865261"/>
              <a:gd name="connsiteY5" fmla="*/ 195183 h 1271255"/>
              <a:gd name="connsiteX6" fmla="*/ 841141 w 865261"/>
              <a:gd name="connsiteY6" fmla="*/ 970003 h 1271255"/>
              <a:gd name="connsiteX7" fmla="*/ 795891 w 865261"/>
              <a:gd name="connsiteY7" fmla="*/ 1213658 h 1271255"/>
              <a:gd name="connsiteX8" fmla="*/ 248636 w 865261"/>
              <a:gd name="connsiteY8" fmla="*/ 1257509 h 1271255"/>
              <a:gd name="connsiteX9" fmla="*/ 133732 w 865261"/>
              <a:gd name="connsiteY9" fmla="*/ 1021001 h 1271255"/>
              <a:gd name="connsiteX10" fmla="*/ 126588 w 865261"/>
              <a:gd name="connsiteY10" fmla="*/ 606378 h 1271255"/>
              <a:gd name="connsiteX11" fmla="*/ 6097 w 865261"/>
              <a:gd name="connsiteY11" fmla="*/ 673624 h 1271255"/>
              <a:gd name="connsiteX0" fmla="*/ 6097 w 860021"/>
              <a:gd name="connsiteY0" fmla="*/ 673624 h 1279428"/>
              <a:gd name="connsiteX1" fmla="*/ 112491 w 860021"/>
              <a:gd name="connsiteY1" fmla="*/ 471694 h 1279428"/>
              <a:gd name="connsiteX2" fmla="*/ 94775 w 860021"/>
              <a:gd name="connsiteY2" fmla="*/ 159750 h 1279428"/>
              <a:gd name="connsiteX3" fmla="*/ 229458 w 860021"/>
              <a:gd name="connsiteY3" fmla="*/ 14494 h 1279428"/>
              <a:gd name="connsiteX4" fmla="*/ 580264 w 860021"/>
              <a:gd name="connsiteY4" fmla="*/ 3826 h 1279428"/>
              <a:gd name="connsiteX5" fmla="*/ 736188 w 860021"/>
              <a:gd name="connsiteY5" fmla="*/ 195183 h 1279428"/>
              <a:gd name="connsiteX6" fmla="*/ 841141 w 860021"/>
              <a:gd name="connsiteY6" fmla="*/ 970003 h 1279428"/>
              <a:gd name="connsiteX7" fmla="*/ 797210 w 860021"/>
              <a:gd name="connsiteY7" fmla="*/ 1236461 h 1279428"/>
              <a:gd name="connsiteX8" fmla="*/ 248636 w 860021"/>
              <a:gd name="connsiteY8" fmla="*/ 1257509 h 1279428"/>
              <a:gd name="connsiteX9" fmla="*/ 133732 w 860021"/>
              <a:gd name="connsiteY9" fmla="*/ 1021001 h 1279428"/>
              <a:gd name="connsiteX10" fmla="*/ 126588 w 860021"/>
              <a:gd name="connsiteY10" fmla="*/ 606378 h 1279428"/>
              <a:gd name="connsiteX11" fmla="*/ 6097 w 860021"/>
              <a:gd name="connsiteY11" fmla="*/ 673624 h 1279428"/>
              <a:gd name="connsiteX0" fmla="*/ 6097 w 860380"/>
              <a:gd name="connsiteY0" fmla="*/ 679490 h 1285294"/>
              <a:gd name="connsiteX1" fmla="*/ 112491 w 860380"/>
              <a:gd name="connsiteY1" fmla="*/ 477560 h 1285294"/>
              <a:gd name="connsiteX2" fmla="*/ 94775 w 860380"/>
              <a:gd name="connsiteY2" fmla="*/ 165616 h 1285294"/>
              <a:gd name="connsiteX3" fmla="*/ 229458 w 860380"/>
              <a:gd name="connsiteY3" fmla="*/ 20360 h 1285294"/>
              <a:gd name="connsiteX4" fmla="*/ 580264 w 860380"/>
              <a:gd name="connsiteY4" fmla="*/ 9692 h 1285294"/>
              <a:gd name="connsiteX5" fmla="*/ 730442 w 860380"/>
              <a:gd name="connsiteY5" fmla="*/ 165383 h 1285294"/>
              <a:gd name="connsiteX6" fmla="*/ 841141 w 860380"/>
              <a:gd name="connsiteY6" fmla="*/ 975869 h 1285294"/>
              <a:gd name="connsiteX7" fmla="*/ 797210 w 860380"/>
              <a:gd name="connsiteY7" fmla="*/ 1242327 h 1285294"/>
              <a:gd name="connsiteX8" fmla="*/ 248636 w 860380"/>
              <a:gd name="connsiteY8" fmla="*/ 1263375 h 1285294"/>
              <a:gd name="connsiteX9" fmla="*/ 133732 w 860380"/>
              <a:gd name="connsiteY9" fmla="*/ 1026867 h 1285294"/>
              <a:gd name="connsiteX10" fmla="*/ 126588 w 860380"/>
              <a:gd name="connsiteY10" fmla="*/ 612244 h 1285294"/>
              <a:gd name="connsiteX11" fmla="*/ 6097 w 860380"/>
              <a:gd name="connsiteY11" fmla="*/ 679490 h 1285294"/>
              <a:gd name="connsiteX0" fmla="*/ 6097 w 881639"/>
              <a:gd name="connsiteY0" fmla="*/ 679490 h 1286194"/>
              <a:gd name="connsiteX1" fmla="*/ 112491 w 881639"/>
              <a:gd name="connsiteY1" fmla="*/ 477560 h 1286194"/>
              <a:gd name="connsiteX2" fmla="*/ 94775 w 881639"/>
              <a:gd name="connsiteY2" fmla="*/ 165616 h 1286194"/>
              <a:gd name="connsiteX3" fmla="*/ 229458 w 881639"/>
              <a:gd name="connsiteY3" fmla="*/ 20360 h 1286194"/>
              <a:gd name="connsiteX4" fmla="*/ 580264 w 881639"/>
              <a:gd name="connsiteY4" fmla="*/ 9692 h 1286194"/>
              <a:gd name="connsiteX5" fmla="*/ 730442 w 881639"/>
              <a:gd name="connsiteY5" fmla="*/ 165383 h 1286194"/>
              <a:gd name="connsiteX6" fmla="*/ 873260 w 881639"/>
              <a:gd name="connsiteY6" fmla="*/ 958078 h 1286194"/>
              <a:gd name="connsiteX7" fmla="*/ 797210 w 881639"/>
              <a:gd name="connsiteY7" fmla="*/ 1242327 h 1286194"/>
              <a:gd name="connsiteX8" fmla="*/ 248636 w 881639"/>
              <a:gd name="connsiteY8" fmla="*/ 1263375 h 1286194"/>
              <a:gd name="connsiteX9" fmla="*/ 133732 w 881639"/>
              <a:gd name="connsiteY9" fmla="*/ 1026867 h 1286194"/>
              <a:gd name="connsiteX10" fmla="*/ 126588 w 881639"/>
              <a:gd name="connsiteY10" fmla="*/ 612244 h 1286194"/>
              <a:gd name="connsiteX11" fmla="*/ 6097 w 881639"/>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26707 w 881758"/>
              <a:gd name="connsiteY10" fmla="*/ 612244 h 1286194"/>
              <a:gd name="connsiteX11" fmla="*/ 6216 w 881758"/>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38858 w 881758"/>
              <a:gd name="connsiteY10" fmla="*/ 503910 h 1286194"/>
              <a:gd name="connsiteX11" fmla="*/ 6216 w 881758"/>
              <a:gd name="connsiteY11" fmla="*/ 679490 h 1286194"/>
              <a:gd name="connsiteX0" fmla="*/ 6961 w 868563"/>
              <a:gd name="connsiteY0" fmla="*/ 538413 h 1286194"/>
              <a:gd name="connsiteX1" fmla="*/ 96872 w 868563"/>
              <a:gd name="connsiteY1" fmla="*/ 369894 h 1286194"/>
              <a:gd name="connsiteX2" fmla="*/ 81699 w 868563"/>
              <a:gd name="connsiteY2" fmla="*/ 165616 h 1286194"/>
              <a:gd name="connsiteX3" fmla="*/ 216382 w 868563"/>
              <a:gd name="connsiteY3" fmla="*/ 20360 h 1286194"/>
              <a:gd name="connsiteX4" fmla="*/ 567188 w 868563"/>
              <a:gd name="connsiteY4" fmla="*/ 9692 h 1286194"/>
              <a:gd name="connsiteX5" fmla="*/ 717366 w 868563"/>
              <a:gd name="connsiteY5" fmla="*/ 165383 h 1286194"/>
              <a:gd name="connsiteX6" fmla="*/ 860184 w 868563"/>
              <a:gd name="connsiteY6" fmla="*/ 958078 h 1286194"/>
              <a:gd name="connsiteX7" fmla="*/ 784134 w 868563"/>
              <a:gd name="connsiteY7" fmla="*/ 1242327 h 1286194"/>
              <a:gd name="connsiteX8" fmla="*/ 235560 w 868563"/>
              <a:gd name="connsiteY8" fmla="*/ 1263375 h 1286194"/>
              <a:gd name="connsiteX9" fmla="*/ 120656 w 868563"/>
              <a:gd name="connsiteY9" fmla="*/ 1026867 h 1286194"/>
              <a:gd name="connsiteX10" fmla="*/ 125663 w 868563"/>
              <a:gd name="connsiteY10" fmla="*/ 503910 h 1286194"/>
              <a:gd name="connsiteX11" fmla="*/ 6961 w 868563"/>
              <a:gd name="connsiteY11" fmla="*/ 538413 h 1286194"/>
              <a:gd name="connsiteX0" fmla="*/ 6961 w 867791"/>
              <a:gd name="connsiteY0" fmla="*/ 538413 h 1312892"/>
              <a:gd name="connsiteX1" fmla="*/ 96872 w 867791"/>
              <a:gd name="connsiteY1" fmla="*/ 369894 h 1312892"/>
              <a:gd name="connsiteX2" fmla="*/ 81699 w 867791"/>
              <a:gd name="connsiteY2" fmla="*/ 165616 h 1312892"/>
              <a:gd name="connsiteX3" fmla="*/ 216382 w 867791"/>
              <a:gd name="connsiteY3" fmla="*/ 20360 h 1312892"/>
              <a:gd name="connsiteX4" fmla="*/ 567188 w 867791"/>
              <a:gd name="connsiteY4" fmla="*/ 9692 h 1312892"/>
              <a:gd name="connsiteX5" fmla="*/ 717366 w 867791"/>
              <a:gd name="connsiteY5" fmla="*/ 165383 h 1312892"/>
              <a:gd name="connsiteX6" fmla="*/ 860184 w 867791"/>
              <a:gd name="connsiteY6" fmla="*/ 958078 h 1312892"/>
              <a:gd name="connsiteX7" fmla="*/ 784134 w 867791"/>
              <a:gd name="connsiteY7" fmla="*/ 1242327 h 1312892"/>
              <a:gd name="connsiteX8" fmla="*/ 256000 w 867791"/>
              <a:gd name="connsiteY8" fmla="*/ 1298372 h 1312892"/>
              <a:gd name="connsiteX9" fmla="*/ 120656 w 867791"/>
              <a:gd name="connsiteY9" fmla="*/ 1026867 h 1312892"/>
              <a:gd name="connsiteX10" fmla="*/ 125663 w 867791"/>
              <a:gd name="connsiteY10" fmla="*/ 503910 h 1312892"/>
              <a:gd name="connsiteX11" fmla="*/ 6961 w 867791"/>
              <a:gd name="connsiteY11" fmla="*/ 538413 h 1312892"/>
              <a:gd name="connsiteX0" fmla="*/ 6961 w 867791"/>
              <a:gd name="connsiteY0" fmla="*/ 538413 h 1313923"/>
              <a:gd name="connsiteX1" fmla="*/ 96872 w 867791"/>
              <a:gd name="connsiteY1" fmla="*/ 369894 h 1313923"/>
              <a:gd name="connsiteX2" fmla="*/ 81699 w 867791"/>
              <a:gd name="connsiteY2" fmla="*/ 165616 h 1313923"/>
              <a:gd name="connsiteX3" fmla="*/ 216382 w 867791"/>
              <a:gd name="connsiteY3" fmla="*/ 20360 h 1313923"/>
              <a:gd name="connsiteX4" fmla="*/ 567188 w 867791"/>
              <a:gd name="connsiteY4" fmla="*/ 9692 h 1313923"/>
              <a:gd name="connsiteX5" fmla="*/ 717366 w 867791"/>
              <a:gd name="connsiteY5" fmla="*/ 165383 h 1313923"/>
              <a:gd name="connsiteX6" fmla="*/ 860184 w 867791"/>
              <a:gd name="connsiteY6" fmla="*/ 958078 h 1313923"/>
              <a:gd name="connsiteX7" fmla="*/ 784134 w 867791"/>
              <a:gd name="connsiteY7" fmla="*/ 1242327 h 1313923"/>
              <a:gd name="connsiteX8" fmla="*/ 256000 w 867791"/>
              <a:gd name="connsiteY8" fmla="*/ 1298372 h 1313923"/>
              <a:gd name="connsiteX9" fmla="*/ 145617 w 867791"/>
              <a:gd name="connsiteY9" fmla="*/ 1012668 h 1313923"/>
              <a:gd name="connsiteX10" fmla="*/ 125663 w 867791"/>
              <a:gd name="connsiteY10" fmla="*/ 503910 h 1313923"/>
              <a:gd name="connsiteX11" fmla="*/ 6961 w 867791"/>
              <a:gd name="connsiteY11" fmla="*/ 538413 h 1313923"/>
              <a:gd name="connsiteX0" fmla="*/ 6961 w 867791"/>
              <a:gd name="connsiteY0" fmla="*/ 538413 h 1310173"/>
              <a:gd name="connsiteX1" fmla="*/ 96872 w 867791"/>
              <a:gd name="connsiteY1" fmla="*/ 369894 h 1310173"/>
              <a:gd name="connsiteX2" fmla="*/ 81699 w 867791"/>
              <a:gd name="connsiteY2" fmla="*/ 165616 h 1310173"/>
              <a:gd name="connsiteX3" fmla="*/ 216382 w 867791"/>
              <a:gd name="connsiteY3" fmla="*/ 20360 h 1310173"/>
              <a:gd name="connsiteX4" fmla="*/ 567188 w 867791"/>
              <a:gd name="connsiteY4" fmla="*/ 9692 h 1310173"/>
              <a:gd name="connsiteX5" fmla="*/ 717366 w 867791"/>
              <a:gd name="connsiteY5" fmla="*/ 165383 h 1310173"/>
              <a:gd name="connsiteX6" fmla="*/ 860184 w 867791"/>
              <a:gd name="connsiteY6" fmla="*/ 958078 h 1310173"/>
              <a:gd name="connsiteX7" fmla="*/ 784134 w 867791"/>
              <a:gd name="connsiteY7" fmla="*/ 1242327 h 1310173"/>
              <a:gd name="connsiteX8" fmla="*/ 256000 w 867791"/>
              <a:gd name="connsiteY8" fmla="*/ 1298372 h 1310173"/>
              <a:gd name="connsiteX9" fmla="*/ 155978 w 867791"/>
              <a:gd name="connsiteY9" fmla="*/ 1064454 h 1310173"/>
              <a:gd name="connsiteX10" fmla="*/ 125663 w 867791"/>
              <a:gd name="connsiteY10" fmla="*/ 503910 h 1310173"/>
              <a:gd name="connsiteX11" fmla="*/ 6961 w 867791"/>
              <a:gd name="connsiteY11" fmla="*/ 538413 h 1310173"/>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6197"/>
              <a:gd name="connsiteX1" fmla="*/ 96872 w 867791"/>
              <a:gd name="connsiteY1" fmla="*/ 369894 h 1306197"/>
              <a:gd name="connsiteX2" fmla="*/ 81699 w 867791"/>
              <a:gd name="connsiteY2" fmla="*/ 165616 h 1306197"/>
              <a:gd name="connsiteX3" fmla="*/ 216382 w 867791"/>
              <a:gd name="connsiteY3" fmla="*/ 20360 h 1306197"/>
              <a:gd name="connsiteX4" fmla="*/ 567188 w 867791"/>
              <a:gd name="connsiteY4" fmla="*/ 9692 h 1306197"/>
              <a:gd name="connsiteX5" fmla="*/ 717366 w 867791"/>
              <a:gd name="connsiteY5" fmla="*/ 165383 h 1306197"/>
              <a:gd name="connsiteX6" fmla="*/ 860184 w 867791"/>
              <a:gd name="connsiteY6" fmla="*/ 958078 h 1306197"/>
              <a:gd name="connsiteX7" fmla="*/ 784134 w 867791"/>
              <a:gd name="connsiteY7" fmla="*/ 1242327 h 1306197"/>
              <a:gd name="connsiteX8" fmla="*/ 256000 w 867791"/>
              <a:gd name="connsiteY8" fmla="*/ 1298372 h 1306197"/>
              <a:gd name="connsiteX9" fmla="*/ 155507 w 867791"/>
              <a:gd name="connsiteY9" fmla="*/ 1120000 h 1306197"/>
              <a:gd name="connsiteX10" fmla="*/ 125663 w 867791"/>
              <a:gd name="connsiteY10" fmla="*/ 503910 h 1306197"/>
              <a:gd name="connsiteX11" fmla="*/ 6961 w 867791"/>
              <a:gd name="connsiteY11" fmla="*/ 538413 h 1306197"/>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39700 h 1307484"/>
              <a:gd name="connsiteX1" fmla="*/ 96872 w 867791"/>
              <a:gd name="connsiteY1" fmla="*/ 371181 h 1307484"/>
              <a:gd name="connsiteX2" fmla="*/ 77366 w 867791"/>
              <a:gd name="connsiteY2" fmla="*/ 91980 h 1307484"/>
              <a:gd name="connsiteX3" fmla="*/ 216382 w 867791"/>
              <a:gd name="connsiteY3" fmla="*/ 21647 h 1307484"/>
              <a:gd name="connsiteX4" fmla="*/ 567188 w 867791"/>
              <a:gd name="connsiteY4" fmla="*/ 10979 h 1307484"/>
              <a:gd name="connsiteX5" fmla="*/ 717366 w 867791"/>
              <a:gd name="connsiteY5" fmla="*/ 166670 h 1307484"/>
              <a:gd name="connsiteX6" fmla="*/ 860184 w 867791"/>
              <a:gd name="connsiteY6" fmla="*/ 959365 h 1307484"/>
              <a:gd name="connsiteX7" fmla="*/ 784134 w 867791"/>
              <a:gd name="connsiteY7" fmla="*/ 1243614 h 1307484"/>
              <a:gd name="connsiteX8" fmla="*/ 256000 w 867791"/>
              <a:gd name="connsiteY8" fmla="*/ 1299659 h 1307484"/>
              <a:gd name="connsiteX9" fmla="*/ 155507 w 867791"/>
              <a:gd name="connsiteY9" fmla="*/ 1121287 h 1307484"/>
              <a:gd name="connsiteX10" fmla="*/ 125663 w 867791"/>
              <a:gd name="connsiteY10" fmla="*/ 505197 h 1307484"/>
              <a:gd name="connsiteX11" fmla="*/ 6961 w 867791"/>
              <a:gd name="connsiteY11" fmla="*/ 539700 h 1307484"/>
              <a:gd name="connsiteX0" fmla="*/ 6961 w 867791"/>
              <a:gd name="connsiteY0" fmla="*/ 550995 h 1318779"/>
              <a:gd name="connsiteX1" fmla="*/ 96872 w 867791"/>
              <a:gd name="connsiteY1" fmla="*/ 382476 h 1318779"/>
              <a:gd name="connsiteX2" fmla="*/ 77366 w 867791"/>
              <a:gd name="connsiteY2" fmla="*/ 103275 h 1318779"/>
              <a:gd name="connsiteX3" fmla="*/ 229757 w 867791"/>
              <a:gd name="connsiteY3" fmla="*/ 9471 h 1318779"/>
              <a:gd name="connsiteX4" fmla="*/ 567188 w 867791"/>
              <a:gd name="connsiteY4" fmla="*/ 22274 h 1318779"/>
              <a:gd name="connsiteX5" fmla="*/ 717366 w 867791"/>
              <a:gd name="connsiteY5" fmla="*/ 177965 h 1318779"/>
              <a:gd name="connsiteX6" fmla="*/ 860184 w 867791"/>
              <a:gd name="connsiteY6" fmla="*/ 970660 h 1318779"/>
              <a:gd name="connsiteX7" fmla="*/ 784134 w 867791"/>
              <a:gd name="connsiteY7" fmla="*/ 1254909 h 1318779"/>
              <a:gd name="connsiteX8" fmla="*/ 256000 w 867791"/>
              <a:gd name="connsiteY8" fmla="*/ 1310954 h 1318779"/>
              <a:gd name="connsiteX9" fmla="*/ 155507 w 867791"/>
              <a:gd name="connsiteY9" fmla="*/ 1132582 h 1318779"/>
              <a:gd name="connsiteX10" fmla="*/ 125663 w 867791"/>
              <a:gd name="connsiteY10" fmla="*/ 516492 h 1318779"/>
              <a:gd name="connsiteX11" fmla="*/ 6961 w 867791"/>
              <a:gd name="connsiteY11" fmla="*/ 550995 h 1318779"/>
              <a:gd name="connsiteX0" fmla="*/ 6961 w 867791"/>
              <a:gd name="connsiteY0" fmla="*/ 560584 h 1328368"/>
              <a:gd name="connsiteX1" fmla="*/ 96872 w 867791"/>
              <a:gd name="connsiteY1" fmla="*/ 392065 h 1328368"/>
              <a:gd name="connsiteX2" fmla="*/ 77366 w 867791"/>
              <a:gd name="connsiteY2" fmla="*/ 112864 h 1328368"/>
              <a:gd name="connsiteX3" fmla="*/ 229757 w 867791"/>
              <a:gd name="connsiteY3" fmla="*/ 19060 h 1328368"/>
              <a:gd name="connsiteX4" fmla="*/ 566246 w 867791"/>
              <a:gd name="connsiteY4" fmla="*/ 15575 h 1328368"/>
              <a:gd name="connsiteX5" fmla="*/ 717366 w 867791"/>
              <a:gd name="connsiteY5" fmla="*/ 187554 h 1328368"/>
              <a:gd name="connsiteX6" fmla="*/ 860184 w 867791"/>
              <a:gd name="connsiteY6" fmla="*/ 980249 h 1328368"/>
              <a:gd name="connsiteX7" fmla="*/ 784134 w 867791"/>
              <a:gd name="connsiteY7" fmla="*/ 1264498 h 1328368"/>
              <a:gd name="connsiteX8" fmla="*/ 256000 w 867791"/>
              <a:gd name="connsiteY8" fmla="*/ 1320543 h 1328368"/>
              <a:gd name="connsiteX9" fmla="*/ 155507 w 867791"/>
              <a:gd name="connsiteY9" fmla="*/ 1142171 h 1328368"/>
              <a:gd name="connsiteX10" fmla="*/ 125663 w 867791"/>
              <a:gd name="connsiteY10" fmla="*/ 526081 h 1328368"/>
              <a:gd name="connsiteX11" fmla="*/ 6961 w 867791"/>
              <a:gd name="connsiteY11" fmla="*/ 560584 h 1328368"/>
              <a:gd name="connsiteX0" fmla="*/ 6961 w 865870"/>
              <a:gd name="connsiteY0" fmla="*/ 560584 h 1328871"/>
              <a:gd name="connsiteX1" fmla="*/ 96872 w 865870"/>
              <a:gd name="connsiteY1" fmla="*/ 392065 h 1328871"/>
              <a:gd name="connsiteX2" fmla="*/ 77366 w 865870"/>
              <a:gd name="connsiteY2" fmla="*/ 112864 h 1328871"/>
              <a:gd name="connsiteX3" fmla="*/ 229757 w 865870"/>
              <a:gd name="connsiteY3" fmla="*/ 19060 h 1328871"/>
              <a:gd name="connsiteX4" fmla="*/ 566246 w 865870"/>
              <a:gd name="connsiteY4" fmla="*/ 15575 h 1328871"/>
              <a:gd name="connsiteX5" fmla="*/ 717366 w 865870"/>
              <a:gd name="connsiteY5" fmla="*/ 187554 h 1328871"/>
              <a:gd name="connsiteX6" fmla="*/ 860184 w 865870"/>
              <a:gd name="connsiteY6" fmla="*/ 980249 h 1328871"/>
              <a:gd name="connsiteX7" fmla="*/ 784134 w 865870"/>
              <a:gd name="connsiteY7" fmla="*/ 1264498 h 1328871"/>
              <a:gd name="connsiteX8" fmla="*/ 314963 w 865870"/>
              <a:gd name="connsiteY8" fmla="*/ 1321127 h 1328871"/>
              <a:gd name="connsiteX9" fmla="*/ 155507 w 865870"/>
              <a:gd name="connsiteY9" fmla="*/ 1142171 h 1328871"/>
              <a:gd name="connsiteX10" fmla="*/ 125663 w 865870"/>
              <a:gd name="connsiteY10" fmla="*/ 526081 h 1328871"/>
              <a:gd name="connsiteX11" fmla="*/ 6961 w 865870"/>
              <a:gd name="connsiteY11" fmla="*/ 560584 h 1328871"/>
              <a:gd name="connsiteX0" fmla="*/ 6961 w 865870"/>
              <a:gd name="connsiteY0" fmla="*/ 560584 h 1328712"/>
              <a:gd name="connsiteX1" fmla="*/ 96872 w 865870"/>
              <a:gd name="connsiteY1" fmla="*/ 392065 h 1328712"/>
              <a:gd name="connsiteX2" fmla="*/ 77366 w 865870"/>
              <a:gd name="connsiteY2" fmla="*/ 112864 h 1328712"/>
              <a:gd name="connsiteX3" fmla="*/ 229757 w 865870"/>
              <a:gd name="connsiteY3" fmla="*/ 19060 h 1328712"/>
              <a:gd name="connsiteX4" fmla="*/ 566246 w 865870"/>
              <a:gd name="connsiteY4" fmla="*/ 15575 h 1328712"/>
              <a:gd name="connsiteX5" fmla="*/ 717366 w 865870"/>
              <a:gd name="connsiteY5" fmla="*/ 187554 h 1328712"/>
              <a:gd name="connsiteX6" fmla="*/ 860184 w 865870"/>
              <a:gd name="connsiteY6" fmla="*/ 980249 h 1328712"/>
              <a:gd name="connsiteX7" fmla="*/ 784134 w 865870"/>
              <a:gd name="connsiteY7" fmla="*/ 1264498 h 1328712"/>
              <a:gd name="connsiteX8" fmla="*/ 314963 w 865870"/>
              <a:gd name="connsiteY8" fmla="*/ 1321127 h 1328712"/>
              <a:gd name="connsiteX9" fmla="*/ 177736 w 865870"/>
              <a:gd name="connsiteY9" fmla="*/ 1144426 h 1328712"/>
              <a:gd name="connsiteX10" fmla="*/ 125663 w 865870"/>
              <a:gd name="connsiteY10" fmla="*/ 526081 h 1328712"/>
              <a:gd name="connsiteX11" fmla="*/ 6961 w 865870"/>
              <a:gd name="connsiteY11" fmla="*/ 560584 h 1328712"/>
              <a:gd name="connsiteX0" fmla="*/ 6961 w 864913"/>
              <a:gd name="connsiteY0" fmla="*/ 560584 h 1327274"/>
              <a:gd name="connsiteX1" fmla="*/ 96872 w 864913"/>
              <a:gd name="connsiteY1" fmla="*/ 392065 h 1327274"/>
              <a:gd name="connsiteX2" fmla="*/ 77366 w 864913"/>
              <a:gd name="connsiteY2" fmla="*/ 112864 h 1327274"/>
              <a:gd name="connsiteX3" fmla="*/ 229757 w 864913"/>
              <a:gd name="connsiteY3" fmla="*/ 19060 h 1327274"/>
              <a:gd name="connsiteX4" fmla="*/ 566246 w 864913"/>
              <a:gd name="connsiteY4" fmla="*/ 15575 h 1327274"/>
              <a:gd name="connsiteX5" fmla="*/ 717366 w 864913"/>
              <a:gd name="connsiteY5" fmla="*/ 187554 h 1327274"/>
              <a:gd name="connsiteX6" fmla="*/ 860184 w 864913"/>
              <a:gd name="connsiteY6" fmla="*/ 980249 h 1327274"/>
              <a:gd name="connsiteX7" fmla="*/ 784134 w 864913"/>
              <a:gd name="connsiteY7" fmla="*/ 1264498 h 1327274"/>
              <a:gd name="connsiteX8" fmla="*/ 351698 w 864913"/>
              <a:gd name="connsiteY8" fmla="*/ 1319456 h 1327274"/>
              <a:gd name="connsiteX9" fmla="*/ 177736 w 864913"/>
              <a:gd name="connsiteY9" fmla="*/ 1144426 h 1327274"/>
              <a:gd name="connsiteX10" fmla="*/ 125663 w 864913"/>
              <a:gd name="connsiteY10" fmla="*/ 526081 h 1327274"/>
              <a:gd name="connsiteX11" fmla="*/ 6961 w 864913"/>
              <a:gd name="connsiteY11" fmla="*/ 560584 h 1327274"/>
              <a:gd name="connsiteX0" fmla="*/ 6961 w 878410"/>
              <a:gd name="connsiteY0" fmla="*/ 560584 h 1325203"/>
              <a:gd name="connsiteX1" fmla="*/ 96872 w 878410"/>
              <a:gd name="connsiteY1" fmla="*/ 392065 h 1325203"/>
              <a:gd name="connsiteX2" fmla="*/ 77366 w 878410"/>
              <a:gd name="connsiteY2" fmla="*/ 112864 h 1325203"/>
              <a:gd name="connsiteX3" fmla="*/ 229757 w 878410"/>
              <a:gd name="connsiteY3" fmla="*/ 19060 h 1325203"/>
              <a:gd name="connsiteX4" fmla="*/ 566246 w 878410"/>
              <a:gd name="connsiteY4" fmla="*/ 15575 h 1325203"/>
              <a:gd name="connsiteX5" fmla="*/ 717366 w 878410"/>
              <a:gd name="connsiteY5" fmla="*/ 187554 h 1325203"/>
              <a:gd name="connsiteX6" fmla="*/ 860184 w 878410"/>
              <a:gd name="connsiteY6" fmla="*/ 980249 h 1325203"/>
              <a:gd name="connsiteX7" fmla="*/ 819942 w 878410"/>
              <a:gd name="connsiteY7" fmla="*/ 1254587 h 1325203"/>
              <a:gd name="connsiteX8" fmla="*/ 351698 w 878410"/>
              <a:gd name="connsiteY8" fmla="*/ 1319456 h 1325203"/>
              <a:gd name="connsiteX9" fmla="*/ 177736 w 878410"/>
              <a:gd name="connsiteY9" fmla="*/ 1144426 h 1325203"/>
              <a:gd name="connsiteX10" fmla="*/ 125663 w 878410"/>
              <a:gd name="connsiteY10" fmla="*/ 526081 h 1325203"/>
              <a:gd name="connsiteX11" fmla="*/ 6961 w 878410"/>
              <a:gd name="connsiteY11" fmla="*/ 560584 h 1325203"/>
              <a:gd name="connsiteX0" fmla="*/ 6961 w 879480"/>
              <a:gd name="connsiteY0" fmla="*/ 560584 h 1324478"/>
              <a:gd name="connsiteX1" fmla="*/ 96872 w 879480"/>
              <a:gd name="connsiteY1" fmla="*/ 392065 h 1324478"/>
              <a:gd name="connsiteX2" fmla="*/ 77366 w 879480"/>
              <a:gd name="connsiteY2" fmla="*/ 112864 h 1324478"/>
              <a:gd name="connsiteX3" fmla="*/ 229757 w 879480"/>
              <a:gd name="connsiteY3" fmla="*/ 19060 h 1324478"/>
              <a:gd name="connsiteX4" fmla="*/ 566246 w 879480"/>
              <a:gd name="connsiteY4" fmla="*/ 15575 h 1324478"/>
              <a:gd name="connsiteX5" fmla="*/ 717366 w 879480"/>
              <a:gd name="connsiteY5" fmla="*/ 187554 h 1324478"/>
              <a:gd name="connsiteX6" fmla="*/ 861931 w 879480"/>
              <a:gd name="connsiteY6" fmla="*/ 1026005 h 1324478"/>
              <a:gd name="connsiteX7" fmla="*/ 819942 w 879480"/>
              <a:gd name="connsiteY7" fmla="*/ 1254587 h 1324478"/>
              <a:gd name="connsiteX8" fmla="*/ 351698 w 879480"/>
              <a:gd name="connsiteY8" fmla="*/ 1319456 h 1324478"/>
              <a:gd name="connsiteX9" fmla="*/ 177736 w 879480"/>
              <a:gd name="connsiteY9" fmla="*/ 1144426 h 1324478"/>
              <a:gd name="connsiteX10" fmla="*/ 125663 w 879480"/>
              <a:gd name="connsiteY10" fmla="*/ 526081 h 1324478"/>
              <a:gd name="connsiteX11" fmla="*/ 6961 w 879480"/>
              <a:gd name="connsiteY11" fmla="*/ 560584 h 1324478"/>
              <a:gd name="connsiteX0" fmla="*/ 6961 w 864502"/>
              <a:gd name="connsiteY0" fmla="*/ 560584 h 1326578"/>
              <a:gd name="connsiteX1" fmla="*/ 96872 w 864502"/>
              <a:gd name="connsiteY1" fmla="*/ 392065 h 1326578"/>
              <a:gd name="connsiteX2" fmla="*/ 77366 w 864502"/>
              <a:gd name="connsiteY2" fmla="*/ 112864 h 1326578"/>
              <a:gd name="connsiteX3" fmla="*/ 229757 w 864502"/>
              <a:gd name="connsiteY3" fmla="*/ 19060 h 1326578"/>
              <a:gd name="connsiteX4" fmla="*/ 566246 w 864502"/>
              <a:gd name="connsiteY4" fmla="*/ 15575 h 1326578"/>
              <a:gd name="connsiteX5" fmla="*/ 717366 w 864502"/>
              <a:gd name="connsiteY5" fmla="*/ 187554 h 1326578"/>
              <a:gd name="connsiteX6" fmla="*/ 861931 w 864502"/>
              <a:gd name="connsiteY6" fmla="*/ 1026005 h 1326578"/>
              <a:gd name="connsiteX7" fmla="*/ 773212 w 864502"/>
              <a:gd name="connsiteY7" fmla="*/ 1266151 h 1326578"/>
              <a:gd name="connsiteX8" fmla="*/ 351698 w 864502"/>
              <a:gd name="connsiteY8" fmla="*/ 1319456 h 1326578"/>
              <a:gd name="connsiteX9" fmla="*/ 177736 w 864502"/>
              <a:gd name="connsiteY9" fmla="*/ 1144426 h 1326578"/>
              <a:gd name="connsiteX10" fmla="*/ 125663 w 864502"/>
              <a:gd name="connsiteY10" fmla="*/ 526081 h 1326578"/>
              <a:gd name="connsiteX11" fmla="*/ 6961 w 864502"/>
              <a:gd name="connsiteY11" fmla="*/ 560584 h 1326578"/>
              <a:gd name="connsiteX0" fmla="*/ 6961 w 864110"/>
              <a:gd name="connsiteY0" fmla="*/ 560584 h 1331877"/>
              <a:gd name="connsiteX1" fmla="*/ 96872 w 864110"/>
              <a:gd name="connsiteY1" fmla="*/ 392065 h 1331877"/>
              <a:gd name="connsiteX2" fmla="*/ 77366 w 864110"/>
              <a:gd name="connsiteY2" fmla="*/ 112864 h 1331877"/>
              <a:gd name="connsiteX3" fmla="*/ 229757 w 864110"/>
              <a:gd name="connsiteY3" fmla="*/ 19060 h 1331877"/>
              <a:gd name="connsiteX4" fmla="*/ 566246 w 864110"/>
              <a:gd name="connsiteY4" fmla="*/ 15575 h 1331877"/>
              <a:gd name="connsiteX5" fmla="*/ 717366 w 864110"/>
              <a:gd name="connsiteY5" fmla="*/ 187554 h 1331877"/>
              <a:gd name="connsiteX6" fmla="*/ 861931 w 864110"/>
              <a:gd name="connsiteY6" fmla="*/ 1026005 h 1331877"/>
              <a:gd name="connsiteX7" fmla="*/ 773212 w 864110"/>
              <a:gd name="connsiteY7" fmla="*/ 1266151 h 1331877"/>
              <a:gd name="connsiteX8" fmla="*/ 386884 w 864110"/>
              <a:gd name="connsiteY8" fmla="*/ 1325422 h 1331877"/>
              <a:gd name="connsiteX9" fmla="*/ 177736 w 864110"/>
              <a:gd name="connsiteY9" fmla="*/ 1144426 h 1331877"/>
              <a:gd name="connsiteX10" fmla="*/ 125663 w 864110"/>
              <a:gd name="connsiteY10" fmla="*/ 526081 h 1331877"/>
              <a:gd name="connsiteX11" fmla="*/ 6961 w 864110"/>
              <a:gd name="connsiteY11" fmla="*/ 560584 h 1331877"/>
              <a:gd name="connsiteX0" fmla="*/ 6961 w 864110"/>
              <a:gd name="connsiteY0" fmla="*/ 560584 h 1332354"/>
              <a:gd name="connsiteX1" fmla="*/ 96872 w 864110"/>
              <a:gd name="connsiteY1" fmla="*/ 392065 h 1332354"/>
              <a:gd name="connsiteX2" fmla="*/ 77366 w 864110"/>
              <a:gd name="connsiteY2" fmla="*/ 112864 h 1332354"/>
              <a:gd name="connsiteX3" fmla="*/ 229757 w 864110"/>
              <a:gd name="connsiteY3" fmla="*/ 19060 h 1332354"/>
              <a:gd name="connsiteX4" fmla="*/ 566246 w 864110"/>
              <a:gd name="connsiteY4" fmla="*/ 15575 h 1332354"/>
              <a:gd name="connsiteX5" fmla="*/ 717366 w 864110"/>
              <a:gd name="connsiteY5" fmla="*/ 187554 h 1332354"/>
              <a:gd name="connsiteX6" fmla="*/ 861931 w 864110"/>
              <a:gd name="connsiteY6" fmla="*/ 1026005 h 1332354"/>
              <a:gd name="connsiteX7" fmla="*/ 773212 w 864110"/>
              <a:gd name="connsiteY7" fmla="*/ 1266151 h 1332354"/>
              <a:gd name="connsiteX8" fmla="*/ 386884 w 864110"/>
              <a:gd name="connsiteY8" fmla="*/ 1325422 h 1332354"/>
              <a:gd name="connsiteX9" fmla="*/ 197485 w 864110"/>
              <a:gd name="connsiteY9" fmla="*/ 1137282 h 1332354"/>
              <a:gd name="connsiteX10" fmla="*/ 125663 w 864110"/>
              <a:gd name="connsiteY10" fmla="*/ 526081 h 1332354"/>
              <a:gd name="connsiteX11" fmla="*/ 6961 w 864110"/>
              <a:gd name="connsiteY11" fmla="*/ 560584 h 1332354"/>
              <a:gd name="connsiteX0" fmla="*/ 6961 w 864110"/>
              <a:gd name="connsiteY0" fmla="*/ 560674 h 1332444"/>
              <a:gd name="connsiteX1" fmla="*/ 96872 w 864110"/>
              <a:gd name="connsiteY1" fmla="*/ 392155 h 1332444"/>
              <a:gd name="connsiteX2" fmla="*/ 79552 w 864110"/>
              <a:gd name="connsiteY2" fmla="*/ 114810 h 1332444"/>
              <a:gd name="connsiteX3" fmla="*/ 229757 w 864110"/>
              <a:gd name="connsiteY3" fmla="*/ 19150 h 1332444"/>
              <a:gd name="connsiteX4" fmla="*/ 566246 w 864110"/>
              <a:gd name="connsiteY4" fmla="*/ 15665 h 1332444"/>
              <a:gd name="connsiteX5" fmla="*/ 717366 w 864110"/>
              <a:gd name="connsiteY5" fmla="*/ 187644 h 1332444"/>
              <a:gd name="connsiteX6" fmla="*/ 861931 w 864110"/>
              <a:gd name="connsiteY6" fmla="*/ 1026095 h 1332444"/>
              <a:gd name="connsiteX7" fmla="*/ 773212 w 864110"/>
              <a:gd name="connsiteY7" fmla="*/ 1266241 h 1332444"/>
              <a:gd name="connsiteX8" fmla="*/ 386884 w 864110"/>
              <a:gd name="connsiteY8" fmla="*/ 1325512 h 1332444"/>
              <a:gd name="connsiteX9" fmla="*/ 197485 w 864110"/>
              <a:gd name="connsiteY9" fmla="*/ 1137372 h 1332444"/>
              <a:gd name="connsiteX10" fmla="*/ 125663 w 864110"/>
              <a:gd name="connsiteY10" fmla="*/ 526171 h 1332444"/>
              <a:gd name="connsiteX11" fmla="*/ 6961 w 864110"/>
              <a:gd name="connsiteY11" fmla="*/ 560674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528"/>
              <a:gd name="connsiteX1" fmla="*/ 76387 w 843625"/>
              <a:gd name="connsiteY1" fmla="*/ 392155 h 1332528"/>
              <a:gd name="connsiteX2" fmla="*/ 59067 w 843625"/>
              <a:gd name="connsiteY2" fmla="*/ 114810 h 1332528"/>
              <a:gd name="connsiteX3" fmla="*/ 209272 w 843625"/>
              <a:gd name="connsiteY3" fmla="*/ 19150 h 1332528"/>
              <a:gd name="connsiteX4" fmla="*/ 545761 w 843625"/>
              <a:gd name="connsiteY4" fmla="*/ 15665 h 1332528"/>
              <a:gd name="connsiteX5" fmla="*/ 696881 w 843625"/>
              <a:gd name="connsiteY5" fmla="*/ 187644 h 1332528"/>
              <a:gd name="connsiteX6" fmla="*/ 841446 w 843625"/>
              <a:gd name="connsiteY6" fmla="*/ 1026095 h 1332528"/>
              <a:gd name="connsiteX7" fmla="*/ 752727 w 843625"/>
              <a:gd name="connsiteY7" fmla="*/ 1266241 h 1332528"/>
              <a:gd name="connsiteX8" fmla="*/ 366399 w 843625"/>
              <a:gd name="connsiteY8" fmla="*/ 1325512 h 1332528"/>
              <a:gd name="connsiteX9" fmla="*/ 184643 w 843625"/>
              <a:gd name="connsiteY9" fmla="*/ 1136120 h 1332528"/>
              <a:gd name="connsiteX10" fmla="*/ 105178 w 843625"/>
              <a:gd name="connsiteY10" fmla="*/ 526171 h 1332528"/>
              <a:gd name="connsiteX11" fmla="*/ 8576 w 843625"/>
              <a:gd name="connsiteY11" fmla="*/ 550409 h 1332528"/>
              <a:gd name="connsiteX0" fmla="*/ 8576 w 843404"/>
              <a:gd name="connsiteY0" fmla="*/ 550409 h 1327013"/>
              <a:gd name="connsiteX1" fmla="*/ 76387 w 843404"/>
              <a:gd name="connsiteY1" fmla="*/ 392155 h 1327013"/>
              <a:gd name="connsiteX2" fmla="*/ 59067 w 843404"/>
              <a:gd name="connsiteY2" fmla="*/ 114810 h 1327013"/>
              <a:gd name="connsiteX3" fmla="*/ 209272 w 843404"/>
              <a:gd name="connsiteY3" fmla="*/ 19150 h 1327013"/>
              <a:gd name="connsiteX4" fmla="*/ 545761 w 843404"/>
              <a:gd name="connsiteY4" fmla="*/ 15665 h 1327013"/>
              <a:gd name="connsiteX5" fmla="*/ 696881 w 843404"/>
              <a:gd name="connsiteY5" fmla="*/ 187644 h 1327013"/>
              <a:gd name="connsiteX6" fmla="*/ 841446 w 843404"/>
              <a:gd name="connsiteY6" fmla="*/ 1026095 h 1327013"/>
              <a:gd name="connsiteX7" fmla="*/ 752727 w 843404"/>
              <a:gd name="connsiteY7" fmla="*/ 1266241 h 1327013"/>
              <a:gd name="connsiteX8" fmla="*/ 390961 w 843404"/>
              <a:gd name="connsiteY8" fmla="*/ 1319274 h 1327013"/>
              <a:gd name="connsiteX9" fmla="*/ 184643 w 843404"/>
              <a:gd name="connsiteY9" fmla="*/ 1136120 h 1327013"/>
              <a:gd name="connsiteX10" fmla="*/ 105178 w 843404"/>
              <a:gd name="connsiteY10" fmla="*/ 526171 h 1327013"/>
              <a:gd name="connsiteX11" fmla="*/ 8576 w 843404"/>
              <a:gd name="connsiteY11" fmla="*/ 550409 h 1327013"/>
              <a:gd name="connsiteX0" fmla="*/ 8576 w 843404"/>
              <a:gd name="connsiteY0" fmla="*/ 567995 h 1344599"/>
              <a:gd name="connsiteX1" fmla="*/ 76387 w 843404"/>
              <a:gd name="connsiteY1" fmla="*/ 409741 h 1344599"/>
              <a:gd name="connsiteX2" fmla="*/ 59067 w 843404"/>
              <a:gd name="connsiteY2" fmla="*/ 132396 h 1344599"/>
              <a:gd name="connsiteX3" fmla="*/ 262200 w 843404"/>
              <a:gd name="connsiteY3" fmla="*/ 8133 h 1344599"/>
              <a:gd name="connsiteX4" fmla="*/ 545761 w 843404"/>
              <a:gd name="connsiteY4" fmla="*/ 33251 h 1344599"/>
              <a:gd name="connsiteX5" fmla="*/ 696881 w 843404"/>
              <a:gd name="connsiteY5" fmla="*/ 205230 h 1344599"/>
              <a:gd name="connsiteX6" fmla="*/ 841446 w 843404"/>
              <a:gd name="connsiteY6" fmla="*/ 1043681 h 1344599"/>
              <a:gd name="connsiteX7" fmla="*/ 752727 w 843404"/>
              <a:gd name="connsiteY7" fmla="*/ 1283827 h 1344599"/>
              <a:gd name="connsiteX8" fmla="*/ 390961 w 843404"/>
              <a:gd name="connsiteY8" fmla="*/ 1336860 h 1344599"/>
              <a:gd name="connsiteX9" fmla="*/ 184643 w 843404"/>
              <a:gd name="connsiteY9" fmla="*/ 1153706 h 1344599"/>
              <a:gd name="connsiteX10" fmla="*/ 105178 w 843404"/>
              <a:gd name="connsiteY10" fmla="*/ 543757 h 1344599"/>
              <a:gd name="connsiteX11" fmla="*/ 8576 w 843404"/>
              <a:gd name="connsiteY11" fmla="*/ 567995 h 1344599"/>
              <a:gd name="connsiteX0" fmla="*/ 8576 w 843404"/>
              <a:gd name="connsiteY0" fmla="*/ 567509 h 1344113"/>
              <a:gd name="connsiteX1" fmla="*/ 76387 w 843404"/>
              <a:gd name="connsiteY1" fmla="*/ 409255 h 1344113"/>
              <a:gd name="connsiteX2" fmla="*/ 99190 w 843404"/>
              <a:gd name="connsiteY2" fmla="*/ 125338 h 1344113"/>
              <a:gd name="connsiteX3" fmla="*/ 262200 w 843404"/>
              <a:gd name="connsiteY3" fmla="*/ 7647 h 1344113"/>
              <a:gd name="connsiteX4" fmla="*/ 545761 w 843404"/>
              <a:gd name="connsiteY4" fmla="*/ 32765 h 1344113"/>
              <a:gd name="connsiteX5" fmla="*/ 696881 w 843404"/>
              <a:gd name="connsiteY5" fmla="*/ 204744 h 1344113"/>
              <a:gd name="connsiteX6" fmla="*/ 841446 w 843404"/>
              <a:gd name="connsiteY6" fmla="*/ 1043195 h 1344113"/>
              <a:gd name="connsiteX7" fmla="*/ 752727 w 843404"/>
              <a:gd name="connsiteY7" fmla="*/ 1283341 h 1344113"/>
              <a:gd name="connsiteX8" fmla="*/ 390961 w 843404"/>
              <a:gd name="connsiteY8" fmla="*/ 1336374 h 1344113"/>
              <a:gd name="connsiteX9" fmla="*/ 184643 w 843404"/>
              <a:gd name="connsiteY9" fmla="*/ 1153220 h 1344113"/>
              <a:gd name="connsiteX10" fmla="*/ 105178 w 843404"/>
              <a:gd name="connsiteY10" fmla="*/ 543271 h 1344113"/>
              <a:gd name="connsiteX11" fmla="*/ 8576 w 843404"/>
              <a:gd name="connsiteY11" fmla="*/ 567509 h 1344113"/>
              <a:gd name="connsiteX0" fmla="*/ 8576 w 843404"/>
              <a:gd name="connsiteY0" fmla="*/ 566478 h 1343082"/>
              <a:gd name="connsiteX1" fmla="*/ 76387 w 843404"/>
              <a:gd name="connsiteY1" fmla="*/ 408224 h 1343082"/>
              <a:gd name="connsiteX2" fmla="*/ 99190 w 843404"/>
              <a:gd name="connsiteY2" fmla="*/ 124307 h 1343082"/>
              <a:gd name="connsiteX3" fmla="*/ 262200 w 843404"/>
              <a:gd name="connsiteY3" fmla="*/ 6616 h 1343082"/>
              <a:gd name="connsiteX4" fmla="*/ 579343 w 843404"/>
              <a:gd name="connsiteY4" fmla="*/ 35092 h 1343082"/>
              <a:gd name="connsiteX5" fmla="*/ 696881 w 843404"/>
              <a:gd name="connsiteY5" fmla="*/ 203713 h 1343082"/>
              <a:gd name="connsiteX6" fmla="*/ 841446 w 843404"/>
              <a:gd name="connsiteY6" fmla="*/ 1042164 h 1343082"/>
              <a:gd name="connsiteX7" fmla="*/ 752727 w 843404"/>
              <a:gd name="connsiteY7" fmla="*/ 1282310 h 1343082"/>
              <a:gd name="connsiteX8" fmla="*/ 390961 w 843404"/>
              <a:gd name="connsiteY8" fmla="*/ 1335343 h 1343082"/>
              <a:gd name="connsiteX9" fmla="*/ 184643 w 843404"/>
              <a:gd name="connsiteY9" fmla="*/ 1152189 h 1343082"/>
              <a:gd name="connsiteX10" fmla="*/ 105178 w 843404"/>
              <a:gd name="connsiteY10" fmla="*/ 542240 h 1343082"/>
              <a:gd name="connsiteX11" fmla="*/ 8576 w 843404"/>
              <a:gd name="connsiteY11" fmla="*/ 566478 h 1343082"/>
              <a:gd name="connsiteX0" fmla="*/ 8576 w 843404"/>
              <a:gd name="connsiteY0" fmla="*/ 580816 h 1357420"/>
              <a:gd name="connsiteX1" fmla="*/ 76387 w 843404"/>
              <a:gd name="connsiteY1" fmla="*/ 422562 h 1357420"/>
              <a:gd name="connsiteX2" fmla="*/ 99190 w 843404"/>
              <a:gd name="connsiteY2" fmla="*/ 138645 h 1357420"/>
              <a:gd name="connsiteX3" fmla="*/ 308863 w 843404"/>
              <a:gd name="connsiteY3" fmla="*/ 4451 h 1357420"/>
              <a:gd name="connsiteX4" fmla="*/ 579343 w 843404"/>
              <a:gd name="connsiteY4" fmla="*/ 49430 h 1357420"/>
              <a:gd name="connsiteX5" fmla="*/ 696881 w 843404"/>
              <a:gd name="connsiteY5" fmla="*/ 218051 h 1357420"/>
              <a:gd name="connsiteX6" fmla="*/ 841446 w 843404"/>
              <a:gd name="connsiteY6" fmla="*/ 1056502 h 1357420"/>
              <a:gd name="connsiteX7" fmla="*/ 752727 w 843404"/>
              <a:gd name="connsiteY7" fmla="*/ 1296648 h 1357420"/>
              <a:gd name="connsiteX8" fmla="*/ 390961 w 843404"/>
              <a:gd name="connsiteY8" fmla="*/ 1349681 h 1357420"/>
              <a:gd name="connsiteX9" fmla="*/ 184643 w 843404"/>
              <a:gd name="connsiteY9" fmla="*/ 1166527 h 1357420"/>
              <a:gd name="connsiteX10" fmla="*/ 105178 w 843404"/>
              <a:gd name="connsiteY10" fmla="*/ 556578 h 1357420"/>
              <a:gd name="connsiteX11" fmla="*/ 8576 w 843404"/>
              <a:gd name="connsiteY11" fmla="*/ 580816 h 1357420"/>
              <a:gd name="connsiteX0" fmla="*/ 8576 w 842535"/>
              <a:gd name="connsiteY0" fmla="*/ 580879 h 1357483"/>
              <a:gd name="connsiteX1" fmla="*/ 76387 w 842535"/>
              <a:gd name="connsiteY1" fmla="*/ 422625 h 1357483"/>
              <a:gd name="connsiteX2" fmla="*/ 99190 w 842535"/>
              <a:gd name="connsiteY2" fmla="*/ 138708 h 1357483"/>
              <a:gd name="connsiteX3" fmla="*/ 308863 w 842535"/>
              <a:gd name="connsiteY3" fmla="*/ 4514 h 1357483"/>
              <a:gd name="connsiteX4" fmla="*/ 579343 w 842535"/>
              <a:gd name="connsiteY4" fmla="*/ 49493 h 1357483"/>
              <a:gd name="connsiteX5" fmla="*/ 714903 w 842535"/>
              <a:gd name="connsiteY5" fmla="*/ 221806 h 1357483"/>
              <a:gd name="connsiteX6" fmla="*/ 841446 w 842535"/>
              <a:gd name="connsiteY6" fmla="*/ 1056565 h 1357483"/>
              <a:gd name="connsiteX7" fmla="*/ 752727 w 842535"/>
              <a:gd name="connsiteY7" fmla="*/ 1296711 h 1357483"/>
              <a:gd name="connsiteX8" fmla="*/ 390961 w 842535"/>
              <a:gd name="connsiteY8" fmla="*/ 1349744 h 1357483"/>
              <a:gd name="connsiteX9" fmla="*/ 184643 w 842535"/>
              <a:gd name="connsiteY9" fmla="*/ 1166590 h 1357483"/>
              <a:gd name="connsiteX10" fmla="*/ 105178 w 842535"/>
              <a:gd name="connsiteY10" fmla="*/ 556641 h 1357483"/>
              <a:gd name="connsiteX11" fmla="*/ 8576 w 842535"/>
              <a:gd name="connsiteY11" fmla="*/ 580879 h 1357483"/>
              <a:gd name="connsiteX0" fmla="*/ 8576 w 842535"/>
              <a:gd name="connsiteY0" fmla="*/ 577971 h 1354575"/>
              <a:gd name="connsiteX1" fmla="*/ 76387 w 842535"/>
              <a:gd name="connsiteY1" fmla="*/ 419717 h 1354575"/>
              <a:gd name="connsiteX2" fmla="*/ 99190 w 842535"/>
              <a:gd name="connsiteY2" fmla="*/ 135800 h 1354575"/>
              <a:gd name="connsiteX3" fmla="*/ 308863 w 842535"/>
              <a:gd name="connsiteY3" fmla="*/ 1606 h 1354575"/>
              <a:gd name="connsiteX4" fmla="*/ 714903 w 842535"/>
              <a:gd name="connsiteY4" fmla="*/ 218898 h 1354575"/>
              <a:gd name="connsiteX5" fmla="*/ 841446 w 842535"/>
              <a:gd name="connsiteY5" fmla="*/ 1053657 h 1354575"/>
              <a:gd name="connsiteX6" fmla="*/ 752727 w 842535"/>
              <a:gd name="connsiteY6" fmla="*/ 1293803 h 1354575"/>
              <a:gd name="connsiteX7" fmla="*/ 390961 w 842535"/>
              <a:gd name="connsiteY7" fmla="*/ 1346836 h 1354575"/>
              <a:gd name="connsiteX8" fmla="*/ 184643 w 842535"/>
              <a:gd name="connsiteY8" fmla="*/ 1163682 h 1354575"/>
              <a:gd name="connsiteX9" fmla="*/ 105178 w 842535"/>
              <a:gd name="connsiteY9" fmla="*/ 553733 h 1354575"/>
              <a:gd name="connsiteX10" fmla="*/ 8576 w 842535"/>
              <a:gd name="connsiteY10" fmla="*/ 577971 h 1354575"/>
              <a:gd name="connsiteX0" fmla="*/ 8576 w 841897"/>
              <a:gd name="connsiteY0" fmla="*/ 576547 h 1353151"/>
              <a:gd name="connsiteX1" fmla="*/ 76387 w 841897"/>
              <a:gd name="connsiteY1" fmla="*/ 418293 h 1353151"/>
              <a:gd name="connsiteX2" fmla="*/ 99190 w 841897"/>
              <a:gd name="connsiteY2" fmla="*/ 134376 h 1353151"/>
              <a:gd name="connsiteX3" fmla="*/ 308863 w 841897"/>
              <a:gd name="connsiteY3" fmla="*/ 182 h 1353151"/>
              <a:gd name="connsiteX4" fmla="*/ 730941 w 841897"/>
              <a:gd name="connsiteY4" fmla="*/ 159475 h 1353151"/>
              <a:gd name="connsiteX5" fmla="*/ 841446 w 841897"/>
              <a:gd name="connsiteY5" fmla="*/ 1052233 h 1353151"/>
              <a:gd name="connsiteX6" fmla="*/ 752727 w 841897"/>
              <a:gd name="connsiteY6" fmla="*/ 1292379 h 1353151"/>
              <a:gd name="connsiteX7" fmla="*/ 390961 w 841897"/>
              <a:gd name="connsiteY7" fmla="*/ 1345412 h 1353151"/>
              <a:gd name="connsiteX8" fmla="*/ 184643 w 841897"/>
              <a:gd name="connsiteY8" fmla="*/ 1162258 h 1353151"/>
              <a:gd name="connsiteX9" fmla="*/ 105178 w 841897"/>
              <a:gd name="connsiteY9" fmla="*/ 552309 h 1353151"/>
              <a:gd name="connsiteX10" fmla="*/ 8576 w 841897"/>
              <a:gd name="connsiteY10" fmla="*/ 576547 h 1353151"/>
              <a:gd name="connsiteX0" fmla="*/ 8576 w 852902"/>
              <a:gd name="connsiteY0" fmla="*/ 576547 h 1354413"/>
              <a:gd name="connsiteX1" fmla="*/ 76387 w 852902"/>
              <a:gd name="connsiteY1" fmla="*/ 418293 h 1354413"/>
              <a:gd name="connsiteX2" fmla="*/ 99190 w 852902"/>
              <a:gd name="connsiteY2" fmla="*/ 134376 h 1354413"/>
              <a:gd name="connsiteX3" fmla="*/ 308863 w 852902"/>
              <a:gd name="connsiteY3" fmla="*/ 182 h 1354413"/>
              <a:gd name="connsiteX4" fmla="*/ 730941 w 852902"/>
              <a:gd name="connsiteY4" fmla="*/ 159475 h 1354413"/>
              <a:gd name="connsiteX5" fmla="*/ 852579 w 852902"/>
              <a:gd name="connsiteY5" fmla="*/ 1001682 h 1354413"/>
              <a:gd name="connsiteX6" fmla="*/ 752727 w 852902"/>
              <a:gd name="connsiteY6" fmla="*/ 1292379 h 1354413"/>
              <a:gd name="connsiteX7" fmla="*/ 390961 w 852902"/>
              <a:gd name="connsiteY7" fmla="*/ 1345412 h 1354413"/>
              <a:gd name="connsiteX8" fmla="*/ 184643 w 852902"/>
              <a:gd name="connsiteY8" fmla="*/ 1162258 h 1354413"/>
              <a:gd name="connsiteX9" fmla="*/ 105178 w 852902"/>
              <a:gd name="connsiteY9" fmla="*/ 552309 h 1354413"/>
              <a:gd name="connsiteX10" fmla="*/ 8576 w 852902"/>
              <a:gd name="connsiteY10" fmla="*/ 576547 h 1354413"/>
              <a:gd name="connsiteX0" fmla="*/ 9753 w 842440"/>
              <a:gd name="connsiteY0" fmla="*/ 568913 h 1354413"/>
              <a:gd name="connsiteX1" fmla="*/ 65925 w 842440"/>
              <a:gd name="connsiteY1" fmla="*/ 418293 h 1354413"/>
              <a:gd name="connsiteX2" fmla="*/ 88728 w 842440"/>
              <a:gd name="connsiteY2" fmla="*/ 134376 h 1354413"/>
              <a:gd name="connsiteX3" fmla="*/ 298401 w 842440"/>
              <a:gd name="connsiteY3" fmla="*/ 182 h 1354413"/>
              <a:gd name="connsiteX4" fmla="*/ 720479 w 842440"/>
              <a:gd name="connsiteY4" fmla="*/ 159475 h 1354413"/>
              <a:gd name="connsiteX5" fmla="*/ 842117 w 842440"/>
              <a:gd name="connsiteY5" fmla="*/ 1001682 h 1354413"/>
              <a:gd name="connsiteX6" fmla="*/ 742265 w 842440"/>
              <a:gd name="connsiteY6" fmla="*/ 1292379 h 1354413"/>
              <a:gd name="connsiteX7" fmla="*/ 380499 w 842440"/>
              <a:gd name="connsiteY7" fmla="*/ 1345412 h 1354413"/>
              <a:gd name="connsiteX8" fmla="*/ 174181 w 842440"/>
              <a:gd name="connsiteY8" fmla="*/ 1162258 h 1354413"/>
              <a:gd name="connsiteX9" fmla="*/ 94716 w 842440"/>
              <a:gd name="connsiteY9" fmla="*/ 552309 h 1354413"/>
              <a:gd name="connsiteX10" fmla="*/ 9753 w 842440"/>
              <a:gd name="connsiteY10" fmla="*/ 568913 h 1354413"/>
              <a:gd name="connsiteX0" fmla="*/ 9475 w 842162"/>
              <a:gd name="connsiteY0" fmla="*/ 568921 h 1354421"/>
              <a:gd name="connsiteX1" fmla="*/ 68141 w 842162"/>
              <a:gd name="connsiteY1" fmla="*/ 437939 h 1354421"/>
              <a:gd name="connsiteX2" fmla="*/ 88450 w 842162"/>
              <a:gd name="connsiteY2" fmla="*/ 134384 h 1354421"/>
              <a:gd name="connsiteX3" fmla="*/ 298123 w 842162"/>
              <a:gd name="connsiteY3" fmla="*/ 190 h 1354421"/>
              <a:gd name="connsiteX4" fmla="*/ 720201 w 842162"/>
              <a:gd name="connsiteY4" fmla="*/ 159483 h 1354421"/>
              <a:gd name="connsiteX5" fmla="*/ 841839 w 842162"/>
              <a:gd name="connsiteY5" fmla="*/ 1001690 h 1354421"/>
              <a:gd name="connsiteX6" fmla="*/ 741987 w 842162"/>
              <a:gd name="connsiteY6" fmla="*/ 1292387 h 1354421"/>
              <a:gd name="connsiteX7" fmla="*/ 380221 w 842162"/>
              <a:gd name="connsiteY7" fmla="*/ 1345420 h 1354421"/>
              <a:gd name="connsiteX8" fmla="*/ 173903 w 842162"/>
              <a:gd name="connsiteY8" fmla="*/ 1162266 h 1354421"/>
              <a:gd name="connsiteX9" fmla="*/ 94438 w 842162"/>
              <a:gd name="connsiteY9" fmla="*/ 552317 h 1354421"/>
              <a:gd name="connsiteX10" fmla="*/ 9475 w 842162"/>
              <a:gd name="connsiteY10" fmla="*/ 568921 h 1354421"/>
              <a:gd name="connsiteX0" fmla="*/ 9475 w 842162"/>
              <a:gd name="connsiteY0" fmla="*/ 568732 h 1354232"/>
              <a:gd name="connsiteX1" fmla="*/ 68141 w 842162"/>
              <a:gd name="connsiteY1" fmla="*/ 437750 h 1354232"/>
              <a:gd name="connsiteX2" fmla="*/ 86360 w 842162"/>
              <a:gd name="connsiteY2" fmla="*/ 157448 h 1354232"/>
              <a:gd name="connsiteX3" fmla="*/ 298123 w 842162"/>
              <a:gd name="connsiteY3" fmla="*/ 1 h 1354232"/>
              <a:gd name="connsiteX4" fmla="*/ 720201 w 842162"/>
              <a:gd name="connsiteY4" fmla="*/ 159294 h 1354232"/>
              <a:gd name="connsiteX5" fmla="*/ 841839 w 842162"/>
              <a:gd name="connsiteY5" fmla="*/ 1001501 h 1354232"/>
              <a:gd name="connsiteX6" fmla="*/ 741987 w 842162"/>
              <a:gd name="connsiteY6" fmla="*/ 1292198 h 1354232"/>
              <a:gd name="connsiteX7" fmla="*/ 380221 w 842162"/>
              <a:gd name="connsiteY7" fmla="*/ 1345231 h 1354232"/>
              <a:gd name="connsiteX8" fmla="*/ 173903 w 842162"/>
              <a:gd name="connsiteY8" fmla="*/ 1162077 h 1354232"/>
              <a:gd name="connsiteX9" fmla="*/ 94438 w 842162"/>
              <a:gd name="connsiteY9" fmla="*/ 552128 h 1354232"/>
              <a:gd name="connsiteX10" fmla="*/ 9475 w 842162"/>
              <a:gd name="connsiteY10" fmla="*/ 568732 h 1354232"/>
              <a:gd name="connsiteX0" fmla="*/ 9475 w 842162"/>
              <a:gd name="connsiteY0" fmla="*/ 553089 h 1338589"/>
              <a:gd name="connsiteX1" fmla="*/ 68141 w 842162"/>
              <a:gd name="connsiteY1" fmla="*/ 422107 h 1338589"/>
              <a:gd name="connsiteX2" fmla="*/ 86360 w 842162"/>
              <a:gd name="connsiteY2" fmla="*/ 141805 h 1338589"/>
              <a:gd name="connsiteX3" fmla="*/ 302731 w 842162"/>
              <a:gd name="connsiteY3" fmla="*/ 786 h 1338589"/>
              <a:gd name="connsiteX4" fmla="*/ 720201 w 842162"/>
              <a:gd name="connsiteY4" fmla="*/ 143651 h 1338589"/>
              <a:gd name="connsiteX5" fmla="*/ 841839 w 842162"/>
              <a:gd name="connsiteY5" fmla="*/ 985858 h 1338589"/>
              <a:gd name="connsiteX6" fmla="*/ 741987 w 842162"/>
              <a:gd name="connsiteY6" fmla="*/ 1276555 h 1338589"/>
              <a:gd name="connsiteX7" fmla="*/ 380221 w 842162"/>
              <a:gd name="connsiteY7" fmla="*/ 1329588 h 1338589"/>
              <a:gd name="connsiteX8" fmla="*/ 173903 w 842162"/>
              <a:gd name="connsiteY8" fmla="*/ 1146434 h 1338589"/>
              <a:gd name="connsiteX9" fmla="*/ 94438 w 842162"/>
              <a:gd name="connsiteY9" fmla="*/ 536485 h 1338589"/>
              <a:gd name="connsiteX10" fmla="*/ 9475 w 842162"/>
              <a:gd name="connsiteY10" fmla="*/ 553089 h 1338589"/>
              <a:gd name="connsiteX0" fmla="*/ 9475 w 842162"/>
              <a:gd name="connsiteY0" fmla="*/ 556656 h 1342156"/>
              <a:gd name="connsiteX1" fmla="*/ 68141 w 842162"/>
              <a:gd name="connsiteY1" fmla="*/ 425674 h 1342156"/>
              <a:gd name="connsiteX2" fmla="*/ 86360 w 842162"/>
              <a:gd name="connsiteY2" fmla="*/ 145372 h 1342156"/>
              <a:gd name="connsiteX3" fmla="*/ 302731 w 842162"/>
              <a:gd name="connsiteY3" fmla="*/ 4353 h 1342156"/>
              <a:gd name="connsiteX4" fmla="*/ 720201 w 842162"/>
              <a:gd name="connsiteY4" fmla="*/ 147218 h 1342156"/>
              <a:gd name="connsiteX5" fmla="*/ 841839 w 842162"/>
              <a:gd name="connsiteY5" fmla="*/ 989425 h 1342156"/>
              <a:gd name="connsiteX6" fmla="*/ 741987 w 842162"/>
              <a:gd name="connsiteY6" fmla="*/ 1280122 h 1342156"/>
              <a:gd name="connsiteX7" fmla="*/ 380221 w 842162"/>
              <a:gd name="connsiteY7" fmla="*/ 1333155 h 1342156"/>
              <a:gd name="connsiteX8" fmla="*/ 173903 w 842162"/>
              <a:gd name="connsiteY8" fmla="*/ 1150001 h 1342156"/>
              <a:gd name="connsiteX9" fmla="*/ 94438 w 842162"/>
              <a:gd name="connsiteY9" fmla="*/ 540052 h 1342156"/>
              <a:gd name="connsiteX10" fmla="*/ 9475 w 842162"/>
              <a:gd name="connsiteY10" fmla="*/ 556656 h 1342156"/>
              <a:gd name="connsiteX0" fmla="*/ 9475 w 842162"/>
              <a:gd name="connsiteY0" fmla="*/ 553349 h 1338849"/>
              <a:gd name="connsiteX1" fmla="*/ 68141 w 842162"/>
              <a:gd name="connsiteY1" fmla="*/ 422367 h 1338849"/>
              <a:gd name="connsiteX2" fmla="*/ 96954 w 842162"/>
              <a:gd name="connsiteY2" fmla="*/ 146058 h 1338849"/>
              <a:gd name="connsiteX3" fmla="*/ 302731 w 842162"/>
              <a:gd name="connsiteY3" fmla="*/ 1046 h 1338849"/>
              <a:gd name="connsiteX4" fmla="*/ 720201 w 842162"/>
              <a:gd name="connsiteY4" fmla="*/ 143911 h 1338849"/>
              <a:gd name="connsiteX5" fmla="*/ 841839 w 842162"/>
              <a:gd name="connsiteY5" fmla="*/ 986118 h 1338849"/>
              <a:gd name="connsiteX6" fmla="*/ 741987 w 842162"/>
              <a:gd name="connsiteY6" fmla="*/ 1276815 h 1338849"/>
              <a:gd name="connsiteX7" fmla="*/ 380221 w 842162"/>
              <a:gd name="connsiteY7" fmla="*/ 1329848 h 1338849"/>
              <a:gd name="connsiteX8" fmla="*/ 173903 w 842162"/>
              <a:gd name="connsiteY8" fmla="*/ 1146694 h 1338849"/>
              <a:gd name="connsiteX9" fmla="*/ 94438 w 842162"/>
              <a:gd name="connsiteY9" fmla="*/ 536745 h 1338849"/>
              <a:gd name="connsiteX10" fmla="*/ 9475 w 842162"/>
              <a:gd name="connsiteY10" fmla="*/ 553349 h 1338849"/>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42900"/>
              <a:gd name="connsiteX1" fmla="*/ 68141 w 842162"/>
              <a:gd name="connsiteY1" fmla="*/ 422367 h 1342900"/>
              <a:gd name="connsiteX2" fmla="*/ 96954 w 842162"/>
              <a:gd name="connsiteY2" fmla="*/ 146058 h 1342900"/>
              <a:gd name="connsiteX3" fmla="*/ 302731 w 842162"/>
              <a:gd name="connsiteY3" fmla="*/ 1046 h 1342900"/>
              <a:gd name="connsiteX4" fmla="*/ 720201 w 842162"/>
              <a:gd name="connsiteY4" fmla="*/ 143911 h 1342900"/>
              <a:gd name="connsiteX5" fmla="*/ 841839 w 842162"/>
              <a:gd name="connsiteY5" fmla="*/ 986118 h 1342900"/>
              <a:gd name="connsiteX6" fmla="*/ 741987 w 842162"/>
              <a:gd name="connsiteY6" fmla="*/ 1276815 h 1342900"/>
              <a:gd name="connsiteX7" fmla="*/ 380221 w 842162"/>
              <a:gd name="connsiteY7" fmla="*/ 1329848 h 1342900"/>
              <a:gd name="connsiteX8" fmla="*/ 164306 w 842162"/>
              <a:gd name="connsiteY8" fmla="*/ 1090990 h 1342900"/>
              <a:gd name="connsiteX9" fmla="*/ 94438 w 842162"/>
              <a:gd name="connsiteY9" fmla="*/ 536745 h 1342900"/>
              <a:gd name="connsiteX10" fmla="*/ 9475 w 842162"/>
              <a:gd name="connsiteY10" fmla="*/ 553349 h 1342900"/>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38228"/>
              <a:gd name="connsiteY0" fmla="*/ 552686 h 1342067"/>
              <a:gd name="connsiteX1" fmla="*/ 68141 w 838228"/>
              <a:gd name="connsiteY1" fmla="*/ 421704 h 1342067"/>
              <a:gd name="connsiteX2" fmla="*/ 96954 w 838228"/>
              <a:gd name="connsiteY2" fmla="*/ 145395 h 1342067"/>
              <a:gd name="connsiteX3" fmla="*/ 302731 w 838228"/>
              <a:gd name="connsiteY3" fmla="*/ 383 h 1342067"/>
              <a:gd name="connsiteX4" fmla="*/ 720201 w 838228"/>
              <a:gd name="connsiteY4" fmla="*/ 143248 h 1342067"/>
              <a:gd name="connsiteX5" fmla="*/ 837868 w 838228"/>
              <a:gd name="connsiteY5" fmla="*/ 935854 h 1342067"/>
              <a:gd name="connsiteX6" fmla="*/ 741987 w 838228"/>
              <a:gd name="connsiteY6" fmla="*/ 1276152 h 1342067"/>
              <a:gd name="connsiteX7" fmla="*/ 380221 w 838228"/>
              <a:gd name="connsiteY7" fmla="*/ 1329185 h 1342067"/>
              <a:gd name="connsiteX8" fmla="*/ 177395 w 838228"/>
              <a:gd name="connsiteY8" fmla="*/ 1113958 h 1342067"/>
              <a:gd name="connsiteX9" fmla="*/ 94438 w 838228"/>
              <a:gd name="connsiteY9" fmla="*/ 536082 h 1342067"/>
              <a:gd name="connsiteX10" fmla="*/ 9475 w 838228"/>
              <a:gd name="connsiteY10" fmla="*/ 552686 h 1342067"/>
              <a:gd name="connsiteX0" fmla="*/ 9475 w 838000"/>
              <a:gd name="connsiteY0" fmla="*/ 552686 h 1336588"/>
              <a:gd name="connsiteX1" fmla="*/ 68141 w 838000"/>
              <a:gd name="connsiteY1" fmla="*/ 421704 h 1336588"/>
              <a:gd name="connsiteX2" fmla="*/ 96954 w 838000"/>
              <a:gd name="connsiteY2" fmla="*/ 145395 h 1336588"/>
              <a:gd name="connsiteX3" fmla="*/ 302731 w 838000"/>
              <a:gd name="connsiteY3" fmla="*/ 383 h 1336588"/>
              <a:gd name="connsiteX4" fmla="*/ 720201 w 838000"/>
              <a:gd name="connsiteY4" fmla="*/ 143248 h 1336588"/>
              <a:gd name="connsiteX5" fmla="*/ 837868 w 838000"/>
              <a:gd name="connsiteY5" fmla="*/ 935854 h 1336588"/>
              <a:gd name="connsiteX6" fmla="*/ 734462 w 838000"/>
              <a:gd name="connsiteY6" fmla="*/ 1253581 h 1336588"/>
              <a:gd name="connsiteX7" fmla="*/ 380221 w 838000"/>
              <a:gd name="connsiteY7" fmla="*/ 1329185 h 1336588"/>
              <a:gd name="connsiteX8" fmla="*/ 177395 w 838000"/>
              <a:gd name="connsiteY8" fmla="*/ 1113958 h 1336588"/>
              <a:gd name="connsiteX9" fmla="*/ 94438 w 838000"/>
              <a:gd name="connsiteY9" fmla="*/ 536082 h 1336588"/>
              <a:gd name="connsiteX10" fmla="*/ 9475 w 838000"/>
              <a:gd name="connsiteY10" fmla="*/ 552686 h 1336588"/>
              <a:gd name="connsiteX0" fmla="*/ 9475 w 837882"/>
              <a:gd name="connsiteY0" fmla="*/ 552686 h 1336871"/>
              <a:gd name="connsiteX1" fmla="*/ 68141 w 837882"/>
              <a:gd name="connsiteY1" fmla="*/ 421704 h 1336871"/>
              <a:gd name="connsiteX2" fmla="*/ 96954 w 837882"/>
              <a:gd name="connsiteY2" fmla="*/ 145395 h 1336871"/>
              <a:gd name="connsiteX3" fmla="*/ 302731 w 837882"/>
              <a:gd name="connsiteY3" fmla="*/ 383 h 1336871"/>
              <a:gd name="connsiteX4" fmla="*/ 720201 w 837882"/>
              <a:gd name="connsiteY4" fmla="*/ 143248 h 1336871"/>
              <a:gd name="connsiteX5" fmla="*/ 837868 w 837882"/>
              <a:gd name="connsiteY5" fmla="*/ 935854 h 1336871"/>
              <a:gd name="connsiteX6" fmla="*/ 725336 w 837882"/>
              <a:gd name="connsiteY6" fmla="*/ 1255076 h 1336871"/>
              <a:gd name="connsiteX7" fmla="*/ 380221 w 837882"/>
              <a:gd name="connsiteY7" fmla="*/ 1329185 h 1336871"/>
              <a:gd name="connsiteX8" fmla="*/ 177395 w 837882"/>
              <a:gd name="connsiteY8" fmla="*/ 1113958 h 1336871"/>
              <a:gd name="connsiteX9" fmla="*/ 94438 w 837882"/>
              <a:gd name="connsiteY9" fmla="*/ 536082 h 1336871"/>
              <a:gd name="connsiteX10" fmla="*/ 9475 w 837882"/>
              <a:gd name="connsiteY10" fmla="*/ 552686 h 1336871"/>
              <a:gd name="connsiteX0" fmla="*/ 9475 w 839240"/>
              <a:gd name="connsiteY0" fmla="*/ 552686 h 1331193"/>
              <a:gd name="connsiteX1" fmla="*/ 68141 w 839240"/>
              <a:gd name="connsiteY1" fmla="*/ 421704 h 1331193"/>
              <a:gd name="connsiteX2" fmla="*/ 96954 w 839240"/>
              <a:gd name="connsiteY2" fmla="*/ 145395 h 1331193"/>
              <a:gd name="connsiteX3" fmla="*/ 302731 w 839240"/>
              <a:gd name="connsiteY3" fmla="*/ 383 h 1331193"/>
              <a:gd name="connsiteX4" fmla="*/ 720201 w 839240"/>
              <a:gd name="connsiteY4" fmla="*/ 143248 h 1331193"/>
              <a:gd name="connsiteX5" fmla="*/ 837868 w 839240"/>
              <a:gd name="connsiteY5" fmla="*/ 935854 h 1331193"/>
              <a:gd name="connsiteX6" fmla="*/ 756246 w 839240"/>
              <a:gd name="connsiteY6" fmla="*/ 1205051 h 1331193"/>
              <a:gd name="connsiteX7" fmla="*/ 380221 w 839240"/>
              <a:gd name="connsiteY7" fmla="*/ 1329185 h 1331193"/>
              <a:gd name="connsiteX8" fmla="*/ 177395 w 839240"/>
              <a:gd name="connsiteY8" fmla="*/ 1113958 h 1331193"/>
              <a:gd name="connsiteX9" fmla="*/ 94438 w 839240"/>
              <a:gd name="connsiteY9" fmla="*/ 536082 h 1331193"/>
              <a:gd name="connsiteX10" fmla="*/ 9475 w 839240"/>
              <a:gd name="connsiteY10" fmla="*/ 552686 h 1331193"/>
              <a:gd name="connsiteX0" fmla="*/ 9475 w 838447"/>
              <a:gd name="connsiteY0" fmla="*/ 552686 h 1332254"/>
              <a:gd name="connsiteX1" fmla="*/ 68141 w 838447"/>
              <a:gd name="connsiteY1" fmla="*/ 421704 h 1332254"/>
              <a:gd name="connsiteX2" fmla="*/ 96954 w 838447"/>
              <a:gd name="connsiteY2" fmla="*/ 145395 h 1332254"/>
              <a:gd name="connsiteX3" fmla="*/ 302731 w 838447"/>
              <a:gd name="connsiteY3" fmla="*/ 383 h 1332254"/>
              <a:gd name="connsiteX4" fmla="*/ 720201 w 838447"/>
              <a:gd name="connsiteY4" fmla="*/ 143248 h 1332254"/>
              <a:gd name="connsiteX5" fmla="*/ 837868 w 838447"/>
              <a:gd name="connsiteY5" fmla="*/ 935854 h 1332254"/>
              <a:gd name="connsiteX6" fmla="*/ 746484 w 838447"/>
              <a:gd name="connsiteY6" fmla="*/ 1219874 h 1332254"/>
              <a:gd name="connsiteX7" fmla="*/ 380221 w 838447"/>
              <a:gd name="connsiteY7" fmla="*/ 1329185 h 1332254"/>
              <a:gd name="connsiteX8" fmla="*/ 177395 w 838447"/>
              <a:gd name="connsiteY8" fmla="*/ 1113958 h 1332254"/>
              <a:gd name="connsiteX9" fmla="*/ 94438 w 838447"/>
              <a:gd name="connsiteY9" fmla="*/ 536082 h 1332254"/>
              <a:gd name="connsiteX10" fmla="*/ 9475 w 838447"/>
              <a:gd name="connsiteY10" fmla="*/ 552686 h 1332254"/>
              <a:gd name="connsiteX0" fmla="*/ 9475 w 838410"/>
              <a:gd name="connsiteY0" fmla="*/ 552686 h 1331841"/>
              <a:gd name="connsiteX1" fmla="*/ 68141 w 838410"/>
              <a:gd name="connsiteY1" fmla="*/ 421704 h 1331841"/>
              <a:gd name="connsiteX2" fmla="*/ 96954 w 838410"/>
              <a:gd name="connsiteY2" fmla="*/ 145395 h 1331841"/>
              <a:gd name="connsiteX3" fmla="*/ 302731 w 838410"/>
              <a:gd name="connsiteY3" fmla="*/ 383 h 1331841"/>
              <a:gd name="connsiteX4" fmla="*/ 720201 w 838410"/>
              <a:gd name="connsiteY4" fmla="*/ 143248 h 1331841"/>
              <a:gd name="connsiteX5" fmla="*/ 837868 w 838410"/>
              <a:gd name="connsiteY5" fmla="*/ 935854 h 1331841"/>
              <a:gd name="connsiteX6" fmla="*/ 745826 w 838410"/>
              <a:gd name="connsiteY6" fmla="*/ 1214692 h 1331841"/>
              <a:gd name="connsiteX7" fmla="*/ 380221 w 838410"/>
              <a:gd name="connsiteY7" fmla="*/ 1329185 h 1331841"/>
              <a:gd name="connsiteX8" fmla="*/ 177395 w 838410"/>
              <a:gd name="connsiteY8" fmla="*/ 1113958 h 1331841"/>
              <a:gd name="connsiteX9" fmla="*/ 94438 w 838410"/>
              <a:gd name="connsiteY9" fmla="*/ 536082 h 1331841"/>
              <a:gd name="connsiteX10" fmla="*/ 9475 w 838410"/>
              <a:gd name="connsiteY10" fmla="*/ 552686 h 1331841"/>
              <a:gd name="connsiteX0" fmla="*/ 9475 w 838410"/>
              <a:gd name="connsiteY0" fmla="*/ 552359 h 1331514"/>
              <a:gd name="connsiteX1" fmla="*/ 68141 w 838410"/>
              <a:gd name="connsiteY1" fmla="*/ 421377 h 1331514"/>
              <a:gd name="connsiteX2" fmla="*/ 113639 w 838410"/>
              <a:gd name="connsiteY2" fmla="*/ 138724 h 1331514"/>
              <a:gd name="connsiteX3" fmla="*/ 302731 w 838410"/>
              <a:gd name="connsiteY3" fmla="*/ 56 h 1331514"/>
              <a:gd name="connsiteX4" fmla="*/ 720201 w 838410"/>
              <a:gd name="connsiteY4" fmla="*/ 142921 h 1331514"/>
              <a:gd name="connsiteX5" fmla="*/ 837868 w 838410"/>
              <a:gd name="connsiteY5" fmla="*/ 935527 h 1331514"/>
              <a:gd name="connsiteX6" fmla="*/ 745826 w 838410"/>
              <a:gd name="connsiteY6" fmla="*/ 1214365 h 1331514"/>
              <a:gd name="connsiteX7" fmla="*/ 380221 w 838410"/>
              <a:gd name="connsiteY7" fmla="*/ 1328858 h 1331514"/>
              <a:gd name="connsiteX8" fmla="*/ 177395 w 838410"/>
              <a:gd name="connsiteY8" fmla="*/ 1113631 h 1331514"/>
              <a:gd name="connsiteX9" fmla="*/ 94438 w 838410"/>
              <a:gd name="connsiteY9" fmla="*/ 535755 h 1331514"/>
              <a:gd name="connsiteX10" fmla="*/ 9475 w 838410"/>
              <a:gd name="connsiteY10" fmla="*/ 552359 h 1331514"/>
              <a:gd name="connsiteX0" fmla="*/ 9475 w 838410"/>
              <a:gd name="connsiteY0" fmla="*/ 555370 h 1334525"/>
              <a:gd name="connsiteX1" fmla="*/ 68141 w 838410"/>
              <a:gd name="connsiteY1" fmla="*/ 424388 h 1334525"/>
              <a:gd name="connsiteX2" fmla="*/ 113639 w 838410"/>
              <a:gd name="connsiteY2" fmla="*/ 141735 h 1334525"/>
              <a:gd name="connsiteX3" fmla="*/ 321423 w 838410"/>
              <a:gd name="connsiteY3" fmla="*/ 5 h 1334525"/>
              <a:gd name="connsiteX4" fmla="*/ 720201 w 838410"/>
              <a:gd name="connsiteY4" fmla="*/ 145932 h 1334525"/>
              <a:gd name="connsiteX5" fmla="*/ 837868 w 838410"/>
              <a:gd name="connsiteY5" fmla="*/ 938538 h 1334525"/>
              <a:gd name="connsiteX6" fmla="*/ 745826 w 838410"/>
              <a:gd name="connsiteY6" fmla="*/ 1217376 h 1334525"/>
              <a:gd name="connsiteX7" fmla="*/ 380221 w 838410"/>
              <a:gd name="connsiteY7" fmla="*/ 1331869 h 1334525"/>
              <a:gd name="connsiteX8" fmla="*/ 177395 w 838410"/>
              <a:gd name="connsiteY8" fmla="*/ 1116642 h 1334525"/>
              <a:gd name="connsiteX9" fmla="*/ 94438 w 838410"/>
              <a:gd name="connsiteY9" fmla="*/ 538766 h 1334525"/>
              <a:gd name="connsiteX10" fmla="*/ 9475 w 838410"/>
              <a:gd name="connsiteY10" fmla="*/ 555370 h 1334525"/>
              <a:gd name="connsiteX0" fmla="*/ 9475 w 838410"/>
              <a:gd name="connsiteY0" fmla="*/ 555454 h 1334609"/>
              <a:gd name="connsiteX1" fmla="*/ 68141 w 838410"/>
              <a:gd name="connsiteY1" fmla="*/ 424472 h 1334609"/>
              <a:gd name="connsiteX2" fmla="*/ 113639 w 838410"/>
              <a:gd name="connsiteY2" fmla="*/ 141819 h 1334609"/>
              <a:gd name="connsiteX3" fmla="*/ 321423 w 838410"/>
              <a:gd name="connsiteY3" fmla="*/ 89 h 1334609"/>
              <a:gd name="connsiteX4" fmla="*/ 720201 w 838410"/>
              <a:gd name="connsiteY4" fmla="*/ 146016 h 1334609"/>
              <a:gd name="connsiteX5" fmla="*/ 837868 w 838410"/>
              <a:gd name="connsiteY5" fmla="*/ 938622 h 1334609"/>
              <a:gd name="connsiteX6" fmla="*/ 745826 w 838410"/>
              <a:gd name="connsiteY6" fmla="*/ 1217460 h 1334609"/>
              <a:gd name="connsiteX7" fmla="*/ 380221 w 838410"/>
              <a:gd name="connsiteY7" fmla="*/ 1331953 h 1334609"/>
              <a:gd name="connsiteX8" fmla="*/ 177395 w 838410"/>
              <a:gd name="connsiteY8" fmla="*/ 1116726 h 1334609"/>
              <a:gd name="connsiteX9" fmla="*/ 94438 w 838410"/>
              <a:gd name="connsiteY9" fmla="*/ 538850 h 1334609"/>
              <a:gd name="connsiteX10" fmla="*/ 9475 w 838410"/>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61 h 1334616"/>
              <a:gd name="connsiteX1" fmla="*/ 74950 w 837655"/>
              <a:gd name="connsiteY1" fmla="*/ 421435 h 1334616"/>
              <a:gd name="connsiteX2" fmla="*/ 112884 w 837655"/>
              <a:gd name="connsiteY2" fmla="*/ 141826 h 1334616"/>
              <a:gd name="connsiteX3" fmla="*/ 320668 w 837655"/>
              <a:gd name="connsiteY3" fmla="*/ 96 h 1334616"/>
              <a:gd name="connsiteX4" fmla="*/ 719446 w 837655"/>
              <a:gd name="connsiteY4" fmla="*/ 146023 h 1334616"/>
              <a:gd name="connsiteX5" fmla="*/ 837113 w 837655"/>
              <a:gd name="connsiteY5" fmla="*/ 938629 h 1334616"/>
              <a:gd name="connsiteX6" fmla="*/ 745071 w 837655"/>
              <a:gd name="connsiteY6" fmla="*/ 1217467 h 1334616"/>
              <a:gd name="connsiteX7" fmla="*/ 379466 w 837655"/>
              <a:gd name="connsiteY7" fmla="*/ 1331960 h 1334616"/>
              <a:gd name="connsiteX8" fmla="*/ 176640 w 837655"/>
              <a:gd name="connsiteY8" fmla="*/ 1116733 h 1334616"/>
              <a:gd name="connsiteX9" fmla="*/ 93683 w 837655"/>
              <a:gd name="connsiteY9" fmla="*/ 538857 h 1334616"/>
              <a:gd name="connsiteX10" fmla="*/ 8720 w 837655"/>
              <a:gd name="connsiteY10" fmla="*/ 555461 h 1334616"/>
              <a:gd name="connsiteX0" fmla="*/ 8720 w 837655"/>
              <a:gd name="connsiteY0" fmla="*/ 555385 h 1334540"/>
              <a:gd name="connsiteX1" fmla="*/ 74950 w 837655"/>
              <a:gd name="connsiteY1" fmla="*/ 421359 h 1334540"/>
              <a:gd name="connsiteX2" fmla="*/ 123563 w 837655"/>
              <a:gd name="connsiteY2" fmla="*/ 138195 h 1334540"/>
              <a:gd name="connsiteX3" fmla="*/ 320668 w 837655"/>
              <a:gd name="connsiteY3" fmla="*/ 20 h 1334540"/>
              <a:gd name="connsiteX4" fmla="*/ 719446 w 837655"/>
              <a:gd name="connsiteY4" fmla="*/ 145947 h 1334540"/>
              <a:gd name="connsiteX5" fmla="*/ 837113 w 837655"/>
              <a:gd name="connsiteY5" fmla="*/ 938553 h 1334540"/>
              <a:gd name="connsiteX6" fmla="*/ 745071 w 837655"/>
              <a:gd name="connsiteY6" fmla="*/ 1217391 h 1334540"/>
              <a:gd name="connsiteX7" fmla="*/ 379466 w 837655"/>
              <a:gd name="connsiteY7" fmla="*/ 1331884 h 1334540"/>
              <a:gd name="connsiteX8" fmla="*/ 176640 w 837655"/>
              <a:gd name="connsiteY8" fmla="*/ 1116657 h 1334540"/>
              <a:gd name="connsiteX9" fmla="*/ 93683 w 837655"/>
              <a:gd name="connsiteY9" fmla="*/ 538781 h 1334540"/>
              <a:gd name="connsiteX10" fmla="*/ 8720 w 837655"/>
              <a:gd name="connsiteY10" fmla="*/ 555385 h 1334540"/>
              <a:gd name="connsiteX0" fmla="*/ 8179 w 837114"/>
              <a:gd name="connsiteY0" fmla="*/ 555383 h 1334538"/>
              <a:gd name="connsiteX1" fmla="*/ 80640 w 837114"/>
              <a:gd name="connsiteY1" fmla="*/ 420336 h 1334538"/>
              <a:gd name="connsiteX2" fmla="*/ 123022 w 837114"/>
              <a:gd name="connsiteY2" fmla="*/ 138193 h 1334538"/>
              <a:gd name="connsiteX3" fmla="*/ 320127 w 837114"/>
              <a:gd name="connsiteY3" fmla="*/ 18 h 1334538"/>
              <a:gd name="connsiteX4" fmla="*/ 718905 w 837114"/>
              <a:gd name="connsiteY4" fmla="*/ 145945 h 1334538"/>
              <a:gd name="connsiteX5" fmla="*/ 836572 w 837114"/>
              <a:gd name="connsiteY5" fmla="*/ 938551 h 1334538"/>
              <a:gd name="connsiteX6" fmla="*/ 744530 w 837114"/>
              <a:gd name="connsiteY6" fmla="*/ 1217389 h 1334538"/>
              <a:gd name="connsiteX7" fmla="*/ 378925 w 837114"/>
              <a:gd name="connsiteY7" fmla="*/ 1331882 h 1334538"/>
              <a:gd name="connsiteX8" fmla="*/ 176099 w 837114"/>
              <a:gd name="connsiteY8" fmla="*/ 1116655 h 1334538"/>
              <a:gd name="connsiteX9" fmla="*/ 93142 w 837114"/>
              <a:gd name="connsiteY9" fmla="*/ 538779 h 1334538"/>
              <a:gd name="connsiteX10" fmla="*/ 8179 w 837114"/>
              <a:gd name="connsiteY10" fmla="*/ 555383 h 1334538"/>
              <a:gd name="connsiteX0" fmla="*/ 9690 w 838625"/>
              <a:gd name="connsiteY0" fmla="*/ 555383 h 1334538"/>
              <a:gd name="connsiteX1" fmla="*/ 82151 w 838625"/>
              <a:gd name="connsiteY1" fmla="*/ 420336 h 1334538"/>
              <a:gd name="connsiteX2" fmla="*/ 124533 w 838625"/>
              <a:gd name="connsiteY2" fmla="*/ 138193 h 1334538"/>
              <a:gd name="connsiteX3" fmla="*/ 321638 w 838625"/>
              <a:gd name="connsiteY3" fmla="*/ 18 h 1334538"/>
              <a:gd name="connsiteX4" fmla="*/ 720416 w 838625"/>
              <a:gd name="connsiteY4" fmla="*/ 145945 h 1334538"/>
              <a:gd name="connsiteX5" fmla="*/ 838083 w 838625"/>
              <a:gd name="connsiteY5" fmla="*/ 938551 h 1334538"/>
              <a:gd name="connsiteX6" fmla="*/ 746041 w 838625"/>
              <a:gd name="connsiteY6" fmla="*/ 1217389 h 1334538"/>
              <a:gd name="connsiteX7" fmla="*/ 380436 w 838625"/>
              <a:gd name="connsiteY7" fmla="*/ 1331882 h 1334538"/>
              <a:gd name="connsiteX8" fmla="*/ 177610 w 838625"/>
              <a:gd name="connsiteY8" fmla="*/ 1116655 h 1334538"/>
              <a:gd name="connsiteX9" fmla="*/ 94653 w 838625"/>
              <a:gd name="connsiteY9" fmla="*/ 538779 h 1334538"/>
              <a:gd name="connsiteX10" fmla="*/ 9690 w 838625"/>
              <a:gd name="connsiteY10" fmla="*/ 555383 h 1334538"/>
              <a:gd name="connsiteX0" fmla="*/ 9690 w 838625"/>
              <a:gd name="connsiteY0" fmla="*/ 561266 h 1340421"/>
              <a:gd name="connsiteX1" fmla="*/ 82151 w 838625"/>
              <a:gd name="connsiteY1" fmla="*/ 426219 h 1340421"/>
              <a:gd name="connsiteX2" fmla="*/ 124533 w 838625"/>
              <a:gd name="connsiteY2" fmla="*/ 144076 h 1340421"/>
              <a:gd name="connsiteX3" fmla="*/ 368592 w 838625"/>
              <a:gd name="connsiteY3" fmla="*/ 16 h 1340421"/>
              <a:gd name="connsiteX4" fmla="*/ 720416 w 838625"/>
              <a:gd name="connsiteY4" fmla="*/ 151828 h 1340421"/>
              <a:gd name="connsiteX5" fmla="*/ 838083 w 838625"/>
              <a:gd name="connsiteY5" fmla="*/ 944434 h 1340421"/>
              <a:gd name="connsiteX6" fmla="*/ 746041 w 838625"/>
              <a:gd name="connsiteY6" fmla="*/ 1223272 h 1340421"/>
              <a:gd name="connsiteX7" fmla="*/ 380436 w 838625"/>
              <a:gd name="connsiteY7" fmla="*/ 1337765 h 1340421"/>
              <a:gd name="connsiteX8" fmla="*/ 177610 w 838625"/>
              <a:gd name="connsiteY8" fmla="*/ 1122538 h 1340421"/>
              <a:gd name="connsiteX9" fmla="*/ 94653 w 838625"/>
              <a:gd name="connsiteY9" fmla="*/ 544662 h 1340421"/>
              <a:gd name="connsiteX10" fmla="*/ 9690 w 838625"/>
              <a:gd name="connsiteY10" fmla="*/ 561266 h 1340421"/>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597"/>
              <a:gd name="connsiteY0" fmla="*/ 561272 h 1338938"/>
              <a:gd name="connsiteX1" fmla="*/ 82151 w 838597"/>
              <a:gd name="connsiteY1" fmla="*/ 426225 h 1338938"/>
              <a:gd name="connsiteX2" fmla="*/ 132321 w 838597"/>
              <a:gd name="connsiteY2" fmla="*/ 142806 h 1338938"/>
              <a:gd name="connsiteX3" fmla="*/ 368592 w 838597"/>
              <a:gd name="connsiteY3" fmla="*/ 22 h 1338938"/>
              <a:gd name="connsiteX4" fmla="*/ 720416 w 838597"/>
              <a:gd name="connsiteY4" fmla="*/ 151834 h 1338938"/>
              <a:gd name="connsiteX5" fmla="*/ 838083 w 838597"/>
              <a:gd name="connsiteY5" fmla="*/ 944440 h 1338938"/>
              <a:gd name="connsiteX6" fmla="*/ 746041 w 838597"/>
              <a:gd name="connsiteY6" fmla="*/ 1223278 h 1338938"/>
              <a:gd name="connsiteX7" fmla="*/ 389782 w 838597"/>
              <a:gd name="connsiteY7" fmla="*/ 1336240 h 1338938"/>
              <a:gd name="connsiteX8" fmla="*/ 177610 w 838597"/>
              <a:gd name="connsiteY8" fmla="*/ 1122544 h 1338938"/>
              <a:gd name="connsiteX9" fmla="*/ 94653 w 838597"/>
              <a:gd name="connsiteY9" fmla="*/ 544668 h 1338938"/>
              <a:gd name="connsiteX10" fmla="*/ 9690 w 838597"/>
              <a:gd name="connsiteY10" fmla="*/ 561272 h 1338938"/>
              <a:gd name="connsiteX0" fmla="*/ 9690 w 838176"/>
              <a:gd name="connsiteY0" fmla="*/ 561272 h 1339740"/>
              <a:gd name="connsiteX1" fmla="*/ 82151 w 838176"/>
              <a:gd name="connsiteY1" fmla="*/ 426225 h 1339740"/>
              <a:gd name="connsiteX2" fmla="*/ 132321 w 838176"/>
              <a:gd name="connsiteY2" fmla="*/ 142806 h 1339740"/>
              <a:gd name="connsiteX3" fmla="*/ 368592 w 838176"/>
              <a:gd name="connsiteY3" fmla="*/ 22 h 1339740"/>
              <a:gd name="connsiteX4" fmla="*/ 720416 w 838176"/>
              <a:gd name="connsiteY4" fmla="*/ 151834 h 1339740"/>
              <a:gd name="connsiteX5" fmla="*/ 838083 w 838176"/>
              <a:gd name="connsiteY5" fmla="*/ 944440 h 1339740"/>
              <a:gd name="connsiteX6" fmla="*/ 732921 w 838176"/>
              <a:gd name="connsiteY6" fmla="*/ 1232650 h 1339740"/>
              <a:gd name="connsiteX7" fmla="*/ 389782 w 838176"/>
              <a:gd name="connsiteY7" fmla="*/ 1336240 h 1339740"/>
              <a:gd name="connsiteX8" fmla="*/ 177610 w 838176"/>
              <a:gd name="connsiteY8" fmla="*/ 1122544 h 1339740"/>
              <a:gd name="connsiteX9" fmla="*/ 94653 w 838176"/>
              <a:gd name="connsiteY9" fmla="*/ 544668 h 1339740"/>
              <a:gd name="connsiteX10" fmla="*/ 9690 w 838176"/>
              <a:gd name="connsiteY10" fmla="*/ 561272 h 1339740"/>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4653 w 838100"/>
              <a:gd name="connsiteY9" fmla="*/ 544668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264 w 837674"/>
              <a:gd name="connsiteY0" fmla="*/ 561273 h 1340442"/>
              <a:gd name="connsiteX1" fmla="*/ 85739 w 837674"/>
              <a:gd name="connsiteY1" fmla="*/ 432792 h 1340442"/>
              <a:gd name="connsiteX2" fmla="*/ 131895 w 837674"/>
              <a:gd name="connsiteY2" fmla="*/ 142807 h 1340442"/>
              <a:gd name="connsiteX3" fmla="*/ 368166 w 837674"/>
              <a:gd name="connsiteY3" fmla="*/ 23 h 1340442"/>
              <a:gd name="connsiteX4" fmla="*/ 719990 w 837674"/>
              <a:gd name="connsiteY4" fmla="*/ 151835 h 1340442"/>
              <a:gd name="connsiteX5" fmla="*/ 837657 w 837674"/>
              <a:gd name="connsiteY5" fmla="*/ 944441 h 1340442"/>
              <a:gd name="connsiteX6" fmla="*/ 714028 w 837674"/>
              <a:gd name="connsiteY6" fmla="*/ 1237482 h 1340442"/>
              <a:gd name="connsiteX7" fmla="*/ 389356 w 837674"/>
              <a:gd name="connsiteY7" fmla="*/ 1336241 h 1340442"/>
              <a:gd name="connsiteX8" fmla="*/ 190979 w 837674"/>
              <a:gd name="connsiteY8" fmla="*/ 1118479 h 1340442"/>
              <a:gd name="connsiteX9" fmla="*/ 98690 w 837674"/>
              <a:gd name="connsiteY9" fmla="*/ 554772 h 1340442"/>
              <a:gd name="connsiteX10" fmla="*/ 9264 w 837674"/>
              <a:gd name="connsiteY10" fmla="*/ 561273 h 1340442"/>
              <a:gd name="connsiteX0" fmla="*/ 9264 w 837674"/>
              <a:gd name="connsiteY0" fmla="*/ 561036 h 1340205"/>
              <a:gd name="connsiteX1" fmla="*/ 85739 w 837674"/>
              <a:gd name="connsiteY1" fmla="*/ 432555 h 1340205"/>
              <a:gd name="connsiteX2" fmla="*/ 131895 w 837674"/>
              <a:gd name="connsiteY2" fmla="*/ 142570 h 1340205"/>
              <a:gd name="connsiteX3" fmla="*/ 377737 w 837674"/>
              <a:gd name="connsiteY3" fmla="*/ 24 h 1340205"/>
              <a:gd name="connsiteX4" fmla="*/ 719990 w 837674"/>
              <a:gd name="connsiteY4" fmla="*/ 151598 h 1340205"/>
              <a:gd name="connsiteX5" fmla="*/ 837657 w 837674"/>
              <a:gd name="connsiteY5" fmla="*/ 944204 h 1340205"/>
              <a:gd name="connsiteX6" fmla="*/ 714028 w 837674"/>
              <a:gd name="connsiteY6" fmla="*/ 1237245 h 1340205"/>
              <a:gd name="connsiteX7" fmla="*/ 389356 w 837674"/>
              <a:gd name="connsiteY7" fmla="*/ 1336004 h 1340205"/>
              <a:gd name="connsiteX8" fmla="*/ 190979 w 837674"/>
              <a:gd name="connsiteY8" fmla="*/ 1118242 h 1340205"/>
              <a:gd name="connsiteX9" fmla="*/ 98690 w 837674"/>
              <a:gd name="connsiteY9" fmla="*/ 554535 h 1340205"/>
              <a:gd name="connsiteX10" fmla="*/ 9264 w 837674"/>
              <a:gd name="connsiteY10" fmla="*/ 561036 h 1340205"/>
              <a:gd name="connsiteX0" fmla="*/ 9264 w 837674"/>
              <a:gd name="connsiteY0" fmla="*/ 563179 h 1342348"/>
              <a:gd name="connsiteX1" fmla="*/ 85739 w 837674"/>
              <a:gd name="connsiteY1" fmla="*/ 434698 h 1342348"/>
              <a:gd name="connsiteX2" fmla="*/ 131895 w 837674"/>
              <a:gd name="connsiteY2" fmla="*/ 144713 h 1342348"/>
              <a:gd name="connsiteX3" fmla="*/ 377737 w 837674"/>
              <a:gd name="connsiteY3" fmla="*/ 2167 h 1342348"/>
              <a:gd name="connsiteX4" fmla="*/ 719990 w 837674"/>
              <a:gd name="connsiteY4" fmla="*/ 153741 h 1342348"/>
              <a:gd name="connsiteX5" fmla="*/ 837657 w 837674"/>
              <a:gd name="connsiteY5" fmla="*/ 946347 h 1342348"/>
              <a:gd name="connsiteX6" fmla="*/ 714028 w 837674"/>
              <a:gd name="connsiteY6" fmla="*/ 1239388 h 1342348"/>
              <a:gd name="connsiteX7" fmla="*/ 389356 w 837674"/>
              <a:gd name="connsiteY7" fmla="*/ 1338147 h 1342348"/>
              <a:gd name="connsiteX8" fmla="*/ 190979 w 837674"/>
              <a:gd name="connsiteY8" fmla="*/ 1120385 h 1342348"/>
              <a:gd name="connsiteX9" fmla="*/ 98690 w 837674"/>
              <a:gd name="connsiteY9" fmla="*/ 556678 h 1342348"/>
              <a:gd name="connsiteX10" fmla="*/ 9264 w 837674"/>
              <a:gd name="connsiteY10" fmla="*/ 563179 h 1342348"/>
              <a:gd name="connsiteX0" fmla="*/ 9264 w 837674"/>
              <a:gd name="connsiteY0" fmla="*/ 561106 h 1340275"/>
              <a:gd name="connsiteX1" fmla="*/ 85739 w 837674"/>
              <a:gd name="connsiteY1" fmla="*/ 432625 h 1340275"/>
              <a:gd name="connsiteX2" fmla="*/ 138784 w 837674"/>
              <a:gd name="connsiteY2" fmla="*/ 134289 h 1340275"/>
              <a:gd name="connsiteX3" fmla="*/ 377737 w 837674"/>
              <a:gd name="connsiteY3" fmla="*/ 94 h 1340275"/>
              <a:gd name="connsiteX4" fmla="*/ 719990 w 837674"/>
              <a:gd name="connsiteY4" fmla="*/ 151668 h 1340275"/>
              <a:gd name="connsiteX5" fmla="*/ 837657 w 837674"/>
              <a:gd name="connsiteY5" fmla="*/ 944274 h 1340275"/>
              <a:gd name="connsiteX6" fmla="*/ 714028 w 837674"/>
              <a:gd name="connsiteY6" fmla="*/ 1237315 h 1340275"/>
              <a:gd name="connsiteX7" fmla="*/ 389356 w 837674"/>
              <a:gd name="connsiteY7" fmla="*/ 1336074 h 1340275"/>
              <a:gd name="connsiteX8" fmla="*/ 190979 w 837674"/>
              <a:gd name="connsiteY8" fmla="*/ 1118312 h 1340275"/>
              <a:gd name="connsiteX9" fmla="*/ 98690 w 837674"/>
              <a:gd name="connsiteY9" fmla="*/ 554605 h 1340275"/>
              <a:gd name="connsiteX10" fmla="*/ 9264 w 837674"/>
              <a:gd name="connsiteY10" fmla="*/ 561106 h 1340275"/>
              <a:gd name="connsiteX0" fmla="*/ 9264 w 837674"/>
              <a:gd name="connsiteY0" fmla="*/ 561059 h 1340228"/>
              <a:gd name="connsiteX1" fmla="*/ 85739 w 837674"/>
              <a:gd name="connsiteY1" fmla="*/ 432578 h 1340228"/>
              <a:gd name="connsiteX2" fmla="*/ 142573 w 837674"/>
              <a:gd name="connsiteY2" fmla="*/ 139038 h 1340228"/>
              <a:gd name="connsiteX3" fmla="*/ 377737 w 837674"/>
              <a:gd name="connsiteY3" fmla="*/ 47 h 1340228"/>
              <a:gd name="connsiteX4" fmla="*/ 719990 w 837674"/>
              <a:gd name="connsiteY4" fmla="*/ 151621 h 1340228"/>
              <a:gd name="connsiteX5" fmla="*/ 837657 w 837674"/>
              <a:gd name="connsiteY5" fmla="*/ 944227 h 1340228"/>
              <a:gd name="connsiteX6" fmla="*/ 714028 w 837674"/>
              <a:gd name="connsiteY6" fmla="*/ 1237268 h 1340228"/>
              <a:gd name="connsiteX7" fmla="*/ 389356 w 837674"/>
              <a:gd name="connsiteY7" fmla="*/ 1336027 h 1340228"/>
              <a:gd name="connsiteX8" fmla="*/ 190979 w 837674"/>
              <a:gd name="connsiteY8" fmla="*/ 1118265 h 1340228"/>
              <a:gd name="connsiteX9" fmla="*/ 98690 w 837674"/>
              <a:gd name="connsiteY9" fmla="*/ 554558 h 1340228"/>
              <a:gd name="connsiteX10" fmla="*/ 9264 w 837674"/>
              <a:gd name="connsiteY10" fmla="*/ 561059 h 134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7674" h="1340228">
                <a:moveTo>
                  <a:pt x="9264" y="561059"/>
                </a:moveTo>
                <a:cubicBezTo>
                  <a:pt x="-23312" y="593730"/>
                  <a:pt x="36711" y="472787"/>
                  <a:pt x="85739" y="432578"/>
                </a:cubicBezTo>
                <a:cubicBezTo>
                  <a:pt x="80658" y="362847"/>
                  <a:pt x="93907" y="211126"/>
                  <a:pt x="142573" y="139038"/>
                </a:cubicBezTo>
                <a:cubicBezTo>
                  <a:pt x="191239" y="66950"/>
                  <a:pt x="281501" y="-2050"/>
                  <a:pt x="377737" y="47"/>
                </a:cubicBezTo>
                <a:cubicBezTo>
                  <a:pt x="473973" y="2144"/>
                  <a:pt x="643337" y="-5742"/>
                  <a:pt x="719990" y="151621"/>
                </a:cubicBezTo>
                <a:cubicBezTo>
                  <a:pt x="796643" y="308984"/>
                  <a:pt x="838651" y="763286"/>
                  <a:pt x="837657" y="944227"/>
                </a:cubicBezTo>
                <a:cubicBezTo>
                  <a:pt x="836663" y="1125168"/>
                  <a:pt x="788745" y="1171968"/>
                  <a:pt x="714028" y="1237268"/>
                </a:cubicBezTo>
                <a:cubicBezTo>
                  <a:pt x="639311" y="1302568"/>
                  <a:pt x="476531" y="1355861"/>
                  <a:pt x="389356" y="1336027"/>
                </a:cubicBezTo>
                <a:cubicBezTo>
                  <a:pt x="302181" y="1316193"/>
                  <a:pt x="230371" y="1224871"/>
                  <a:pt x="190979" y="1118265"/>
                </a:cubicBezTo>
                <a:cubicBezTo>
                  <a:pt x="91511" y="819657"/>
                  <a:pt x="131486" y="610119"/>
                  <a:pt x="98690" y="554558"/>
                </a:cubicBezTo>
                <a:cubicBezTo>
                  <a:pt x="61556" y="528899"/>
                  <a:pt x="20789" y="549629"/>
                  <a:pt x="9264" y="561059"/>
                </a:cubicBezTo>
                <a:close/>
              </a:path>
            </a:pathLst>
          </a:custGeom>
          <a:solidFill>
            <a:schemeClr val="bg1"/>
          </a:solidFill>
          <a:ln w="19050" cap="flat">
            <a:noFill/>
            <a:prstDash val="solid"/>
            <a:miter/>
          </a:ln>
        </p:spPr>
        <p:txBody>
          <a:bodyPr rtlCol="0" anchor="ctr"/>
          <a:lstStyle/>
          <a:p>
            <a:endParaRPr lang="en-US">
              <a:ln>
                <a:solidFill>
                  <a:srgbClr val="000000"/>
                </a:solidFill>
              </a:ln>
              <a:solidFill>
                <a:srgbClr val="000000"/>
              </a:solidFill>
            </a:endParaRPr>
          </a:p>
        </p:txBody>
      </p:sp>
      <p:sp>
        <p:nvSpPr>
          <p:cNvPr id="2" name="Title 1">
            <a:extLst>
              <a:ext uri="{FF2B5EF4-FFF2-40B4-BE49-F238E27FC236}">
                <a16:creationId xmlns:a16="http://schemas.microsoft.com/office/drawing/2014/main" id="{E866BDEF-1E09-7EA4-C2BA-F276F6CFEAA8}"/>
              </a:ext>
            </a:extLst>
          </p:cNvPr>
          <p:cNvSpPr>
            <a:spLocks noGrp="1"/>
          </p:cNvSpPr>
          <p:nvPr>
            <p:ph type="title"/>
          </p:nvPr>
        </p:nvSpPr>
        <p:spPr>
          <a:xfrm>
            <a:off x="940119" y="1190036"/>
            <a:ext cx="2515263" cy="2946277"/>
          </a:xfrm>
        </p:spPr>
        <p:txBody>
          <a:bodyPr vert="horz" lIns="91440" tIns="45720" rIns="91440" bIns="45720" rtlCol="0" anchor="b">
            <a:normAutofit/>
          </a:bodyPr>
          <a:lstStyle/>
          <a:p>
            <a:pPr algn="ctr">
              <a:lnSpc>
                <a:spcPct val="90000"/>
              </a:lnSpc>
            </a:pPr>
            <a:r>
              <a:rPr lang="en-US" sz="3700" dirty="0"/>
              <a:t>now move on to part 2 on the next PowerPoint</a:t>
            </a:r>
          </a:p>
        </p:txBody>
      </p:sp>
      <p:sp>
        <p:nvSpPr>
          <p:cNvPr id="17" name="Freeform: Shape 16">
            <a:extLst>
              <a:ext uri="{FF2B5EF4-FFF2-40B4-BE49-F238E27FC236}">
                <a16:creationId xmlns:a16="http://schemas.microsoft.com/office/drawing/2014/main" id="{504BBA99-27AB-4A46-A679-B01BBAC68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92448" flipH="1" flipV="1">
            <a:off x="435574" y="669191"/>
            <a:ext cx="3909320" cy="5385644"/>
          </a:xfrm>
          <a:custGeom>
            <a:avLst/>
            <a:gdLst>
              <a:gd name="connsiteX0" fmla="*/ 6058 w 823258"/>
              <a:gd name="connsiteY0" fmla="*/ 673615 h 1272110"/>
              <a:gd name="connsiteX1" fmla="*/ 112452 w 823258"/>
              <a:gd name="connsiteY1" fmla="*/ 471685 h 1272110"/>
              <a:gd name="connsiteX2" fmla="*/ 94736 w 823258"/>
              <a:gd name="connsiteY2" fmla="*/ 159741 h 1272110"/>
              <a:gd name="connsiteX3" fmla="*/ 229419 w 823258"/>
              <a:gd name="connsiteY3" fmla="*/ 14485 h 1272110"/>
              <a:gd name="connsiteX4" fmla="*/ 580225 w 823258"/>
              <a:gd name="connsiteY4" fmla="*/ 3817 h 1272110"/>
              <a:gd name="connsiteX5" fmla="*/ 736149 w 823258"/>
              <a:gd name="connsiteY5" fmla="*/ 195174 h 1272110"/>
              <a:gd name="connsiteX6" fmla="*/ 823017 w 823258"/>
              <a:gd name="connsiteY6" fmla="*/ 912026 h 1272110"/>
              <a:gd name="connsiteX7" fmla="*/ 743293 w 823258"/>
              <a:gd name="connsiteY7" fmla="*/ 1196443 h 1272110"/>
              <a:gd name="connsiteX8" fmla="*/ 310858 w 823258"/>
              <a:gd name="connsiteY8" fmla="*/ 1251402 h 1272110"/>
              <a:gd name="connsiteX9" fmla="*/ 133693 w 823258"/>
              <a:gd name="connsiteY9" fmla="*/ 1020992 h 1272110"/>
              <a:gd name="connsiteX10" fmla="*/ 126549 w 823258"/>
              <a:gd name="connsiteY10" fmla="*/ 606369 h 1272110"/>
              <a:gd name="connsiteX11" fmla="*/ 6058 w 823258"/>
              <a:gd name="connsiteY11" fmla="*/ 673615 h 1272110"/>
              <a:gd name="connsiteX0" fmla="*/ 6097 w 846673"/>
              <a:gd name="connsiteY0" fmla="*/ 673624 h 1266490"/>
              <a:gd name="connsiteX1" fmla="*/ 112491 w 846673"/>
              <a:gd name="connsiteY1" fmla="*/ 471694 h 1266490"/>
              <a:gd name="connsiteX2" fmla="*/ 94775 w 846673"/>
              <a:gd name="connsiteY2" fmla="*/ 159750 h 1266490"/>
              <a:gd name="connsiteX3" fmla="*/ 229458 w 846673"/>
              <a:gd name="connsiteY3" fmla="*/ 14494 h 1266490"/>
              <a:gd name="connsiteX4" fmla="*/ 580264 w 846673"/>
              <a:gd name="connsiteY4" fmla="*/ 3826 h 1266490"/>
              <a:gd name="connsiteX5" fmla="*/ 736188 w 846673"/>
              <a:gd name="connsiteY5" fmla="*/ 195183 h 1266490"/>
              <a:gd name="connsiteX6" fmla="*/ 823056 w 846673"/>
              <a:gd name="connsiteY6" fmla="*/ 912035 h 1266490"/>
              <a:gd name="connsiteX7" fmla="*/ 795891 w 846673"/>
              <a:gd name="connsiteY7" fmla="*/ 1213658 h 1266490"/>
              <a:gd name="connsiteX8" fmla="*/ 310897 w 846673"/>
              <a:gd name="connsiteY8" fmla="*/ 1251411 h 1266490"/>
              <a:gd name="connsiteX9" fmla="*/ 133732 w 846673"/>
              <a:gd name="connsiteY9" fmla="*/ 1021001 h 1266490"/>
              <a:gd name="connsiteX10" fmla="*/ 126588 w 846673"/>
              <a:gd name="connsiteY10" fmla="*/ 606378 h 1266490"/>
              <a:gd name="connsiteX11" fmla="*/ 6097 w 846673"/>
              <a:gd name="connsiteY11" fmla="*/ 673624 h 1266490"/>
              <a:gd name="connsiteX0" fmla="*/ 6097 w 849914"/>
              <a:gd name="connsiteY0" fmla="*/ 673624 h 1273207"/>
              <a:gd name="connsiteX1" fmla="*/ 112491 w 849914"/>
              <a:gd name="connsiteY1" fmla="*/ 471694 h 1273207"/>
              <a:gd name="connsiteX2" fmla="*/ 94775 w 849914"/>
              <a:gd name="connsiteY2" fmla="*/ 159750 h 1273207"/>
              <a:gd name="connsiteX3" fmla="*/ 229458 w 849914"/>
              <a:gd name="connsiteY3" fmla="*/ 14494 h 1273207"/>
              <a:gd name="connsiteX4" fmla="*/ 580264 w 849914"/>
              <a:gd name="connsiteY4" fmla="*/ 3826 h 1273207"/>
              <a:gd name="connsiteX5" fmla="*/ 736188 w 849914"/>
              <a:gd name="connsiteY5" fmla="*/ 195183 h 1273207"/>
              <a:gd name="connsiteX6" fmla="*/ 823056 w 849914"/>
              <a:gd name="connsiteY6" fmla="*/ 912035 h 1273207"/>
              <a:gd name="connsiteX7" fmla="*/ 795891 w 849914"/>
              <a:gd name="connsiteY7" fmla="*/ 1213658 h 1273207"/>
              <a:gd name="connsiteX8" fmla="*/ 248636 w 849914"/>
              <a:gd name="connsiteY8" fmla="*/ 1257509 h 1273207"/>
              <a:gd name="connsiteX9" fmla="*/ 133732 w 849914"/>
              <a:gd name="connsiteY9" fmla="*/ 1021001 h 1273207"/>
              <a:gd name="connsiteX10" fmla="*/ 126588 w 849914"/>
              <a:gd name="connsiteY10" fmla="*/ 606378 h 1273207"/>
              <a:gd name="connsiteX11" fmla="*/ 6097 w 849914"/>
              <a:gd name="connsiteY11" fmla="*/ 673624 h 1273207"/>
              <a:gd name="connsiteX0" fmla="*/ 6097 w 857388"/>
              <a:gd name="connsiteY0" fmla="*/ 673624 h 1273231"/>
              <a:gd name="connsiteX1" fmla="*/ 112491 w 857388"/>
              <a:gd name="connsiteY1" fmla="*/ 471694 h 1273231"/>
              <a:gd name="connsiteX2" fmla="*/ 94775 w 857388"/>
              <a:gd name="connsiteY2" fmla="*/ 159750 h 1273231"/>
              <a:gd name="connsiteX3" fmla="*/ 229458 w 857388"/>
              <a:gd name="connsiteY3" fmla="*/ 14494 h 1273231"/>
              <a:gd name="connsiteX4" fmla="*/ 580264 w 857388"/>
              <a:gd name="connsiteY4" fmla="*/ 3826 h 1273231"/>
              <a:gd name="connsiteX5" fmla="*/ 736188 w 857388"/>
              <a:gd name="connsiteY5" fmla="*/ 195183 h 1273231"/>
              <a:gd name="connsiteX6" fmla="*/ 837750 w 857388"/>
              <a:gd name="connsiteY6" fmla="*/ 911367 h 1273231"/>
              <a:gd name="connsiteX7" fmla="*/ 795891 w 857388"/>
              <a:gd name="connsiteY7" fmla="*/ 1213658 h 1273231"/>
              <a:gd name="connsiteX8" fmla="*/ 248636 w 857388"/>
              <a:gd name="connsiteY8" fmla="*/ 1257509 h 1273231"/>
              <a:gd name="connsiteX9" fmla="*/ 133732 w 857388"/>
              <a:gd name="connsiteY9" fmla="*/ 1021001 h 1273231"/>
              <a:gd name="connsiteX10" fmla="*/ 126588 w 857388"/>
              <a:gd name="connsiteY10" fmla="*/ 606378 h 1273231"/>
              <a:gd name="connsiteX11" fmla="*/ 6097 w 857388"/>
              <a:gd name="connsiteY11" fmla="*/ 673624 h 1273231"/>
              <a:gd name="connsiteX0" fmla="*/ 6097 w 859776"/>
              <a:gd name="connsiteY0" fmla="*/ 673624 h 1273231"/>
              <a:gd name="connsiteX1" fmla="*/ 112491 w 859776"/>
              <a:gd name="connsiteY1" fmla="*/ 471694 h 1273231"/>
              <a:gd name="connsiteX2" fmla="*/ 94775 w 859776"/>
              <a:gd name="connsiteY2" fmla="*/ 159750 h 1273231"/>
              <a:gd name="connsiteX3" fmla="*/ 229458 w 859776"/>
              <a:gd name="connsiteY3" fmla="*/ 14494 h 1273231"/>
              <a:gd name="connsiteX4" fmla="*/ 580264 w 859776"/>
              <a:gd name="connsiteY4" fmla="*/ 3826 h 1273231"/>
              <a:gd name="connsiteX5" fmla="*/ 736188 w 859776"/>
              <a:gd name="connsiteY5" fmla="*/ 195183 h 1273231"/>
              <a:gd name="connsiteX6" fmla="*/ 837750 w 859776"/>
              <a:gd name="connsiteY6" fmla="*/ 911367 h 1273231"/>
              <a:gd name="connsiteX7" fmla="*/ 795891 w 859776"/>
              <a:gd name="connsiteY7" fmla="*/ 1213658 h 1273231"/>
              <a:gd name="connsiteX8" fmla="*/ 248636 w 859776"/>
              <a:gd name="connsiteY8" fmla="*/ 1257509 h 1273231"/>
              <a:gd name="connsiteX9" fmla="*/ 133732 w 859776"/>
              <a:gd name="connsiteY9" fmla="*/ 1021001 h 1273231"/>
              <a:gd name="connsiteX10" fmla="*/ 126588 w 859776"/>
              <a:gd name="connsiteY10" fmla="*/ 606378 h 1273231"/>
              <a:gd name="connsiteX11" fmla="*/ 6097 w 859776"/>
              <a:gd name="connsiteY11" fmla="*/ 673624 h 1273231"/>
              <a:gd name="connsiteX0" fmla="*/ 6097 w 863219"/>
              <a:gd name="connsiteY0" fmla="*/ 673624 h 1273231"/>
              <a:gd name="connsiteX1" fmla="*/ 112491 w 863219"/>
              <a:gd name="connsiteY1" fmla="*/ 471694 h 1273231"/>
              <a:gd name="connsiteX2" fmla="*/ 94775 w 863219"/>
              <a:gd name="connsiteY2" fmla="*/ 159750 h 1273231"/>
              <a:gd name="connsiteX3" fmla="*/ 229458 w 863219"/>
              <a:gd name="connsiteY3" fmla="*/ 14494 h 1273231"/>
              <a:gd name="connsiteX4" fmla="*/ 580264 w 863219"/>
              <a:gd name="connsiteY4" fmla="*/ 3826 h 1273231"/>
              <a:gd name="connsiteX5" fmla="*/ 736188 w 863219"/>
              <a:gd name="connsiteY5" fmla="*/ 195183 h 1273231"/>
              <a:gd name="connsiteX6" fmla="*/ 837750 w 863219"/>
              <a:gd name="connsiteY6" fmla="*/ 911367 h 1273231"/>
              <a:gd name="connsiteX7" fmla="*/ 795891 w 863219"/>
              <a:gd name="connsiteY7" fmla="*/ 1213658 h 1273231"/>
              <a:gd name="connsiteX8" fmla="*/ 248636 w 863219"/>
              <a:gd name="connsiteY8" fmla="*/ 1257509 h 1273231"/>
              <a:gd name="connsiteX9" fmla="*/ 133732 w 863219"/>
              <a:gd name="connsiteY9" fmla="*/ 1021001 h 1273231"/>
              <a:gd name="connsiteX10" fmla="*/ 126588 w 863219"/>
              <a:gd name="connsiteY10" fmla="*/ 606378 h 1273231"/>
              <a:gd name="connsiteX11" fmla="*/ 6097 w 863219"/>
              <a:gd name="connsiteY11" fmla="*/ 673624 h 1273231"/>
              <a:gd name="connsiteX0" fmla="*/ 6097 w 865261"/>
              <a:gd name="connsiteY0" fmla="*/ 673624 h 1271255"/>
              <a:gd name="connsiteX1" fmla="*/ 112491 w 865261"/>
              <a:gd name="connsiteY1" fmla="*/ 471694 h 1271255"/>
              <a:gd name="connsiteX2" fmla="*/ 94775 w 865261"/>
              <a:gd name="connsiteY2" fmla="*/ 159750 h 1271255"/>
              <a:gd name="connsiteX3" fmla="*/ 229458 w 865261"/>
              <a:gd name="connsiteY3" fmla="*/ 14494 h 1271255"/>
              <a:gd name="connsiteX4" fmla="*/ 580264 w 865261"/>
              <a:gd name="connsiteY4" fmla="*/ 3826 h 1271255"/>
              <a:gd name="connsiteX5" fmla="*/ 736188 w 865261"/>
              <a:gd name="connsiteY5" fmla="*/ 195183 h 1271255"/>
              <a:gd name="connsiteX6" fmla="*/ 841141 w 865261"/>
              <a:gd name="connsiteY6" fmla="*/ 970003 h 1271255"/>
              <a:gd name="connsiteX7" fmla="*/ 795891 w 865261"/>
              <a:gd name="connsiteY7" fmla="*/ 1213658 h 1271255"/>
              <a:gd name="connsiteX8" fmla="*/ 248636 w 865261"/>
              <a:gd name="connsiteY8" fmla="*/ 1257509 h 1271255"/>
              <a:gd name="connsiteX9" fmla="*/ 133732 w 865261"/>
              <a:gd name="connsiteY9" fmla="*/ 1021001 h 1271255"/>
              <a:gd name="connsiteX10" fmla="*/ 126588 w 865261"/>
              <a:gd name="connsiteY10" fmla="*/ 606378 h 1271255"/>
              <a:gd name="connsiteX11" fmla="*/ 6097 w 865261"/>
              <a:gd name="connsiteY11" fmla="*/ 673624 h 1271255"/>
              <a:gd name="connsiteX0" fmla="*/ 6097 w 860021"/>
              <a:gd name="connsiteY0" fmla="*/ 673624 h 1279428"/>
              <a:gd name="connsiteX1" fmla="*/ 112491 w 860021"/>
              <a:gd name="connsiteY1" fmla="*/ 471694 h 1279428"/>
              <a:gd name="connsiteX2" fmla="*/ 94775 w 860021"/>
              <a:gd name="connsiteY2" fmla="*/ 159750 h 1279428"/>
              <a:gd name="connsiteX3" fmla="*/ 229458 w 860021"/>
              <a:gd name="connsiteY3" fmla="*/ 14494 h 1279428"/>
              <a:gd name="connsiteX4" fmla="*/ 580264 w 860021"/>
              <a:gd name="connsiteY4" fmla="*/ 3826 h 1279428"/>
              <a:gd name="connsiteX5" fmla="*/ 736188 w 860021"/>
              <a:gd name="connsiteY5" fmla="*/ 195183 h 1279428"/>
              <a:gd name="connsiteX6" fmla="*/ 841141 w 860021"/>
              <a:gd name="connsiteY6" fmla="*/ 970003 h 1279428"/>
              <a:gd name="connsiteX7" fmla="*/ 797210 w 860021"/>
              <a:gd name="connsiteY7" fmla="*/ 1236461 h 1279428"/>
              <a:gd name="connsiteX8" fmla="*/ 248636 w 860021"/>
              <a:gd name="connsiteY8" fmla="*/ 1257509 h 1279428"/>
              <a:gd name="connsiteX9" fmla="*/ 133732 w 860021"/>
              <a:gd name="connsiteY9" fmla="*/ 1021001 h 1279428"/>
              <a:gd name="connsiteX10" fmla="*/ 126588 w 860021"/>
              <a:gd name="connsiteY10" fmla="*/ 606378 h 1279428"/>
              <a:gd name="connsiteX11" fmla="*/ 6097 w 860021"/>
              <a:gd name="connsiteY11" fmla="*/ 673624 h 1279428"/>
              <a:gd name="connsiteX0" fmla="*/ 6097 w 860380"/>
              <a:gd name="connsiteY0" fmla="*/ 679490 h 1285294"/>
              <a:gd name="connsiteX1" fmla="*/ 112491 w 860380"/>
              <a:gd name="connsiteY1" fmla="*/ 477560 h 1285294"/>
              <a:gd name="connsiteX2" fmla="*/ 94775 w 860380"/>
              <a:gd name="connsiteY2" fmla="*/ 165616 h 1285294"/>
              <a:gd name="connsiteX3" fmla="*/ 229458 w 860380"/>
              <a:gd name="connsiteY3" fmla="*/ 20360 h 1285294"/>
              <a:gd name="connsiteX4" fmla="*/ 580264 w 860380"/>
              <a:gd name="connsiteY4" fmla="*/ 9692 h 1285294"/>
              <a:gd name="connsiteX5" fmla="*/ 730442 w 860380"/>
              <a:gd name="connsiteY5" fmla="*/ 165383 h 1285294"/>
              <a:gd name="connsiteX6" fmla="*/ 841141 w 860380"/>
              <a:gd name="connsiteY6" fmla="*/ 975869 h 1285294"/>
              <a:gd name="connsiteX7" fmla="*/ 797210 w 860380"/>
              <a:gd name="connsiteY7" fmla="*/ 1242327 h 1285294"/>
              <a:gd name="connsiteX8" fmla="*/ 248636 w 860380"/>
              <a:gd name="connsiteY8" fmla="*/ 1263375 h 1285294"/>
              <a:gd name="connsiteX9" fmla="*/ 133732 w 860380"/>
              <a:gd name="connsiteY9" fmla="*/ 1026867 h 1285294"/>
              <a:gd name="connsiteX10" fmla="*/ 126588 w 860380"/>
              <a:gd name="connsiteY10" fmla="*/ 612244 h 1285294"/>
              <a:gd name="connsiteX11" fmla="*/ 6097 w 860380"/>
              <a:gd name="connsiteY11" fmla="*/ 679490 h 1285294"/>
              <a:gd name="connsiteX0" fmla="*/ 6097 w 881639"/>
              <a:gd name="connsiteY0" fmla="*/ 679490 h 1286194"/>
              <a:gd name="connsiteX1" fmla="*/ 112491 w 881639"/>
              <a:gd name="connsiteY1" fmla="*/ 477560 h 1286194"/>
              <a:gd name="connsiteX2" fmla="*/ 94775 w 881639"/>
              <a:gd name="connsiteY2" fmla="*/ 165616 h 1286194"/>
              <a:gd name="connsiteX3" fmla="*/ 229458 w 881639"/>
              <a:gd name="connsiteY3" fmla="*/ 20360 h 1286194"/>
              <a:gd name="connsiteX4" fmla="*/ 580264 w 881639"/>
              <a:gd name="connsiteY4" fmla="*/ 9692 h 1286194"/>
              <a:gd name="connsiteX5" fmla="*/ 730442 w 881639"/>
              <a:gd name="connsiteY5" fmla="*/ 165383 h 1286194"/>
              <a:gd name="connsiteX6" fmla="*/ 873260 w 881639"/>
              <a:gd name="connsiteY6" fmla="*/ 958078 h 1286194"/>
              <a:gd name="connsiteX7" fmla="*/ 797210 w 881639"/>
              <a:gd name="connsiteY7" fmla="*/ 1242327 h 1286194"/>
              <a:gd name="connsiteX8" fmla="*/ 248636 w 881639"/>
              <a:gd name="connsiteY8" fmla="*/ 1263375 h 1286194"/>
              <a:gd name="connsiteX9" fmla="*/ 133732 w 881639"/>
              <a:gd name="connsiteY9" fmla="*/ 1026867 h 1286194"/>
              <a:gd name="connsiteX10" fmla="*/ 126588 w 881639"/>
              <a:gd name="connsiteY10" fmla="*/ 612244 h 1286194"/>
              <a:gd name="connsiteX11" fmla="*/ 6097 w 881639"/>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26707 w 881758"/>
              <a:gd name="connsiteY10" fmla="*/ 612244 h 1286194"/>
              <a:gd name="connsiteX11" fmla="*/ 6216 w 881758"/>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38858 w 881758"/>
              <a:gd name="connsiteY10" fmla="*/ 503910 h 1286194"/>
              <a:gd name="connsiteX11" fmla="*/ 6216 w 881758"/>
              <a:gd name="connsiteY11" fmla="*/ 679490 h 1286194"/>
              <a:gd name="connsiteX0" fmla="*/ 6961 w 868563"/>
              <a:gd name="connsiteY0" fmla="*/ 538413 h 1286194"/>
              <a:gd name="connsiteX1" fmla="*/ 96872 w 868563"/>
              <a:gd name="connsiteY1" fmla="*/ 369894 h 1286194"/>
              <a:gd name="connsiteX2" fmla="*/ 81699 w 868563"/>
              <a:gd name="connsiteY2" fmla="*/ 165616 h 1286194"/>
              <a:gd name="connsiteX3" fmla="*/ 216382 w 868563"/>
              <a:gd name="connsiteY3" fmla="*/ 20360 h 1286194"/>
              <a:gd name="connsiteX4" fmla="*/ 567188 w 868563"/>
              <a:gd name="connsiteY4" fmla="*/ 9692 h 1286194"/>
              <a:gd name="connsiteX5" fmla="*/ 717366 w 868563"/>
              <a:gd name="connsiteY5" fmla="*/ 165383 h 1286194"/>
              <a:gd name="connsiteX6" fmla="*/ 860184 w 868563"/>
              <a:gd name="connsiteY6" fmla="*/ 958078 h 1286194"/>
              <a:gd name="connsiteX7" fmla="*/ 784134 w 868563"/>
              <a:gd name="connsiteY7" fmla="*/ 1242327 h 1286194"/>
              <a:gd name="connsiteX8" fmla="*/ 235560 w 868563"/>
              <a:gd name="connsiteY8" fmla="*/ 1263375 h 1286194"/>
              <a:gd name="connsiteX9" fmla="*/ 120656 w 868563"/>
              <a:gd name="connsiteY9" fmla="*/ 1026867 h 1286194"/>
              <a:gd name="connsiteX10" fmla="*/ 125663 w 868563"/>
              <a:gd name="connsiteY10" fmla="*/ 503910 h 1286194"/>
              <a:gd name="connsiteX11" fmla="*/ 6961 w 868563"/>
              <a:gd name="connsiteY11" fmla="*/ 538413 h 1286194"/>
              <a:gd name="connsiteX0" fmla="*/ 6961 w 867791"/>
              <a:gd name="connsiteY0" fmla="*/ 538413 h 1312892"/>
              <a:gd name="connsiteX1" fmla="*/ 96872 w 867791"/>
              <a:gd name="connsiteY1" fmla="*/ 369894 h 1312892"/>
              <a:gd name="connsiteX2" fmla="*/ 81699 w 867791"/>
              <a:gd name="connsiteY2" fmla="*/ 165616 h 1312892"/>
              <a:gd name="connsiteX3" fmla="*/ 216382 w 867791"/>
              <a:gd name="connsiteY3" fmla="*/ 20360 h 1312892"/>
              <a:gd name="connsiteX4" fmla="*/ 567188 w 867791"/>
              <a:gd name="connsiteY4" fmla="*/ 9692 h 1312892"/>
              <a:gd name="connsiteX5" fmla="*/ 717366 w 867791"/>
              <a:gd name="connsiteY5" fmla="*/ 165383 h 1312892"/>
              <a:gd name="connsiteX6" fmla="*/ 860184 w 867791"/>
              <a:gd name="connsiteY6" fmla="*/ 958078 h 1312892"/>
              <a:gd name="connsiteX7" fmla="*/ 784134 w 867791"/>
              <a:gd name="connsiteY7" fmla="*/ 1242327 h 1312892"/>
              <a:gd name="connsiteX8" fmla="*/ 256000 w 867791"/>
              <a:gd name="connsiteY8" fmla="*/ 1298372 h 1312892"/>
              <a:gd name="connsiteX9" fmla="*/ 120656 w 867791"/>
              <a:gd name="connsiteY9" fmla="*/ 1026867 h 1312892"/>
              <a:gd name="connsiteX10" fmla="*/ 125663 w 867791"/>
              <a:gd name="connsiteY10" fmla="*/ 503910 h 1312892"/>
              <a:gd name="connsiteX11" fmla="*/ 6961 w 867791"/>
              <a:gd name="connsiteY11" fmla="*/ 538413 h 1312892"/>
              <a:gd name="connsiteX0" fmla="*/ 6961 w 867791"/>
              <a:gd name="connsiteY0" fmla="*/ 538413 h 1313923"/>
              <a:gd name="connsiteX1" fmla="*/ 96872 w 867791"/>
              <a:gd name="connsiteY1" fmla="*/ 369894 h 1313923"/>
              <a:gd name="connsiteX2" fmla="*/ 81699 w 867791"/>
              <a:gd name="connsiteY2" fmla="*/ 165616 h 1313923"/>
              <a:gd name="connsiteX3" fmla="*/ 216382 w 867791"/>
              <a:gd name="connsiteY3" fmla="*/ 20360 h 1313923"/>
              <a:gd name="connsiteX4" fmla="*/ 567188 w 867791"/>
              <a:gd name="connsiteY4" fmla="*/ 9692 h 1313923"/>
              <a:gd name="connsiteX5" fmla="*/ 717366 w 867791"/>
              <a:gd name="connsiteY5" fmla="*/ 165383 h 1313923"/>
              <a:gd name="connsiteX6" fmla="*/ 860184 w 867791"/>
              <a:gd name="connsiteY6" fmla="*/ 958078 h 1313923"/>
              <a:gd name="connsiteX7" fmla="*/ 784134 w 867791"/>
              <a:gd name="connsiteY7" fmla="*/ 1242327 h 1313923"/>
              <a:gd name="connsiteX8" fmla="*/ 256000 w 867791"/>
              <a:gd name="connsiteY8" fmla="*/ 1298372 h 1313923"/>
              <a:gd name="connsiteX9" fmla="*/ 145617 w 867791"/>
              <a:gd name="connsiteY9" fmla="*/ 1012668 h 1313923"/>
              <a:gd name="connsiteX10" fmla="*/ 125663 w 867791"/>
              <a:gd name="connsiteY10" fmla="*/ 503910 h 1313923"/>
              <a:gd name="connsiteX11" fmla="*/ 6961 w 867791"/>
              <a:gd name="connsiteY11" fmla="*/ 538413 h 1313923"/>
              <a:gd name="connsiteX0" fmla="*/ 6961 w 867791"/>
              <a:gd name="connsiteY0" fmla="*/ 538413 h 1310173"/>
              <a:gd name="connsiteX1" fmla="*/ 96872 w 867791"/>
              <a:gd name="connsiteY1" fmla="*/ 369894 h 1310173"/>
              <a:gd name="connsiteX2" fmla="*/ 81699 w 867791"/>
              <a:gd name="connsiteY2" fmla="*/ 165616 h 1310173"/>
              <a:gd name="connsiteX3" fmla="*/ 216382 w 867791"/>
              <a:gd name="connsiteY3" fmla="*/ 20360 h 1310173"/>
              <a:gd name="connsiteX4" fmla="*/ 567188 w 867791"/>
              <a:gd name="connsiteY4" fmla="*/ 9692 h 1310173"/>
              <a:gd name="connsiteX5" fmla="*/ 717366 w 867791"/>
              <a:gd name="connsiteY5" fmla="*/ 165383 h 1310173"/>
              <a:gd name="connsiteX6" fmla="*/ 860184 w 867791"/>
              <a:gd name="connsiteY6" fmla="*/ 958078 h 1310173"/>
              <a:gd name="connsiteX7" fmla="*/ 784134 w 867791"/>
              <a:gd name="connsiteY7" fmla="*/ 1242327 h 1310173"/>
              <a:gd name="connsiteX8" fmla="*/ 256000 w 867791"/>
              <a:gd name="connsiteY8" fmla="*/ 1298372 h 1310173"/>
              <a:gd name="connsiteX9" fmla="*/ 155978 w 867791"/>
              <a:gd name="connsiteY9" fmla="*/ 1064454 h 1310173"/>
              <a:gd name="connsiteX10" fmla="*/ 125663 w 867791"/>
              <a:gd name="connsiteY10" fmla="*/ 503910 h 1310173"/>
              <a:gd name="connsiteX11" fmla="*/ 6961 w 867791"/>
              <a:gd name="connsiteY11" fmla="*/ 538413 h 1310173"/>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6197"/>
              <a:gd name="connsiteX1" fmla="*/ 96872 w 867791"/>
              <a:gd name="connsiteY1" fmla="*/ 369894 h 1306197"/>
              <a:gd name="connsiteX2" fmla="*/ 81699 w 867791"/>
              <a:gd name="connsiteY2" fmla="*/ 165616 h 1306197"/>
              <a:gd name="connsiteX3" fmla="*/ 216382 w 867791"/>
              <a:gd name="connsiteY3" fmla="*/ 20360 h 1306197"/>
              <a:gd name="connsiteX4" fmla="*/ 567188 w 867791"/>
              <a:gd name="connsiteY4" fmla="*/ 9692 h 1306197"/>
              <a:gd name="connsiteX5" fmla="*/ 717366 w 867791"/>
              <a:gd name="connsiteY5" fmla="*/ 165383 h 1306197"/>
              <a:gd name="connsiteX6" fmla="*/ 860184 w 867791"/>
              <a:gd name="connsiteY6" fmla="*/ 958078 h 1306197"/>
              <a:gd name="connsiteX7" fmla="*/ 784134 w 867791"/>
              <a:gd name="connsiteY7" fmla="*/ 1242327 h 1306197"/>
              <a:gd name="connsiteX8" fmla="*/ 256000 w 867791"/>
              <a:gd name="connsiteY8" fmla="*/ 1298372 h 1306197"/>
              <a:gd name="connsiteX9" fmla="*/ 155507 w 867791"/>
              <a:gd name="connsiteY9" fmla="*/ 1120000 h 1306197"/>
              <a:gd name="connsiteX10" fmla="*/ 125663 w 867791"/>
              <a:gd name="connsiteY10" fmla="*/ 503910 h 1306197"/>
              <a:gd name="connsiteX11" fmla="*/ 6961 w 867791"/>
              <a:gd name="connsiteY11" fmla="*/ 538413 h 1306197"/>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39700 h 1307484"/>
              <a:gd name="connsiteX1" fmla="*/ 96872 w 867791"/>
              <a:gd name="connsiteY1" fmla="*/ 371181 h 1307484"/>
              <a:gd name="connsiteX2" fmla="*/ 77366 w 867791"/>
              <a:gd name="connsiteY2" fmla="*/ 91980 h 1307484"/>
              <a:gd name="connsiteX3" fmla="*/ 216382 w 867791"/>
              <a:gd name="connsiteY3" fmla="*/ 21647 h 1307484"/>
              <a:gd name="connsiteX4" fmla="*/ 567188 w 867791"/>
              <a:gd name="connsiteY4" fmla="*/ 10979 h 1307484"/>
              <a:gd name="connsiteX5" fmla="*/ 717366 w 867791"/>
              <a:gd name="connsiteY5" fmla="*/ 166670 h 1307484"/>
              <a:gd name="connsiteX6" fmla="*/ 860184 w 867791"/>
              <a:gd name="connsiteY6" fmla="*/ 959365 h 1307484"/>
              <a:gd name="connsiteX7" fmla="*/ 784134 w 867791"/>
              <a:gd name="connsiteY7" fmla="*/ 1243614 h 1307484"/>
              <a:gd name="connsiteX8" fmla="*/ 256000 w 867791"/>
              <a:gd name="connsiteY8" fmla="*/ 1299659 h 1307484"/>
              <a:gd name="connsiteX9" fmla="*/ 155507 w 867791"/>
              <a:gd name="connsiteY9" fmla="*/ 1121287 h 1307484"/>
              <a:gd name="connsiteX10" fmla="*/ 125663 w 867791"/>
              <a:gd name="connsiteY10" fmla="*/ 505197 h 1307484"/>
              <a:gd name="connsiteX11" fmla="*/ 6961 w 867791"/>
              <a:gd name="connsiteY11" fmla="*/ 539700 h 1307484"/>
              <a:gd name="connsiteX0" fmla="*/ 6961 w 867791"/>
              <a:gd name="connsiteY0" fmla="*/ 550995 h 1318779"/>
              <a:gd name="connsiteX1" fmla="*/ 96872 w 867791"/>
              <a:gd name="connsiteY1" fmla="*/ 382476 h 1318779"/>
              <a:gd name="connsiteX2" fmla="*/ 77366 w 867791"/>
              <a:gd name="connsiteY2" fmla="*/ 103275 h 1318779"/>
              <a:gd name="connsiteX3" fmla="*/ 229757 w 867791"/>
              <a:gd name="connsiteY3" fmla="*/ 9471 h 1318779"/>
              <a:gd name="connsiteX4" fmla="*/ 567188 w 867791"/>
              <a:gd name="connsiteY4" fmla="*/ 22274 h 1318779"/>
              <a:gd name="connsiteX5" fmla="*/ 717366 w 867791"/>
              <a:gd name="connsiteY5" fmla="*/ 177965 h 1318779"/>
              <a:gd name="connsiteX6" fmla="*/ 860184 w 867791"/>
              <a:gd name="connsiteY6" fmla="*/ 970660 h 1318779"/>
              <a:gd name="connsiteX7" fmla="*/ 784134 w 867791"/>
              <a:gd name="connsiteY7" fmla="*/ 1254909 h 1318779"/>
              <a:gd name="connsiteX8" fmla="*/ 256000 w 867791"/>
              <a:gd name="connsiteY8" fmla="*/ 1310954 h 1318779"/>
              <a:gd name="connsiteX9" fmla="*/ 155507 w 867791"/>
              <a:gd name="connsiteY9" fmla="*/ 1132582 h 1318779"/>
              <a:gd name="connsiteX10" fmla="*/ 125663 w 867791"/>
              <a:gd name="connsiteY10" fmla="*/ 516492 h 1318779"/>
              <a:gd name="connsiteX11" fmla="*/ 6961 w 867791"/>
              <a:gd name="connsiteY11" fmla="*/ 550995 h 1318779"/>
              <a:gd name="connsiteX0" fmla="*/ 6961 w 867791"/>
              <a:gd name="connsiteY0" fmla="*/ 560584 h 1328368"/>
              <a:gd name="connsiteX1" fmla="*/ 96872 w 867791"/>
              <a:gd name="connsiteY1" fmla="*/ 392065 h 1328368"/>
              <a:gd name="connsiteX2" fmla="*/ 77366 w 867791"/>
              <a:gd name="connsiteY2" fmla="*/ 112864 h 1328368"/>
              <a:gd name="connsiteX3" fmla="*/ 229757 w 867791"/>
              <a:gd name="connsiteY3" fmla="*/ 19060 h 1328368"/>
              <a:gd name="connsiteX4" fmla="*/ 566246 w 867791"/>
              <a:gd name="connsiteY4" fmla="*/ 15575 h 1328368"/>
              <a:gd name="connsiteX5" fmla="*/ 717366 w 867791"/>
              <a:gd name="connsiteY5" fmla="*/ 187554 h 1328368"/>
              <a:gd name="connsiteX6" fmla="*/ 860184 w 867791"/>
              <a:gd name="connsiteY6" fmla="*/ 980249 h 1328368"/>
              <a:gd name="connsiteX7" fmla="*/ 784134 w 867791"/>
              <a:gd name="connsiteY7" fmla="*/ 1264498 h 1328368"/>
              <a:gd name="connsiteX8" fmla="*/ 256000 w 867791"/>
              <a:gd name="connsiteY8" fmla="*/ 1320543 h 1328368"/>
              <a:gd name="connsiteX9" fmla="*/ 155507 w 867791"/>
              <a:gd name="connsiteY9" fmla="*/ 1142171 h 1328368"/>
              <a:gd name="connsiteX10" fmla="*/ 125663 w 867791"/>
              <a:gd name="connsiteY10" fmla="*/ 526081 h 1328368"/>
              <a:gd name="connsiteX11" fmla="*/ 6961 w 867791"/>
              <a:gd name="connsiteY11" fmla="*/ 560584 h 1328368"/>
              <a:gd name="connsiteX0" fmla="*/ 6961 w 865870"/>
              <a:gd name="connsiteY0" fmla="*/ 560584 h 1328871"/>
              <a:gd name="connsiteX1" fmla="*/ 96872 w 865870"/>
              <a:gd name="connsiteY1" fmla="*/ 392065 h 1328871"/>
              <a:gd name="connsiteX2" fmla="*/ 77366 w 865870"/>
              <a:gd name="connsiteY2" fmla="*/ 112864 h 1328871"/>
              <a:gd name="connsiteX3" fmla="*/ 229757 w 865870"/>
              <a:gd name="connsiteY3" fmla="*/ 19060 h 1328871"/>
              <a:gd name="connsiteX4" fmla="*/ 566246 w 865870"/>
              <a:gd name="connsiteY4" fmla="*/ 15575 h 1328871"/>
              <a:gd name="connsiteX5" fmla="*/ 717366 w 865870"/>
              <a:gd name="connsiteY5" fmla="*/ 187554 h 1328871"/>
              <a:gd name="connsiteX6" fmla="*/ 860184 w 865870"/>
              <a:gd name="connsiteY6" fmla="*/ 980249 h 1328871"/>
              <a:gd name="connsiteX7" fmla="*/ 784134 w 865870"/>
              <a:gd name="connsiteY7" fmla="*/ 1264498 h 1328871"/>
              <a:gd name="connsiteX8" fmla="*/ 314963 w 865870"/>
              <a:gd name="connsiteY8" fmla="*/ 1321127 h 1328871"/>
              <a:gd name="connsiteX9" fmla="*/ 155507 w 865870"/>
              <a:gd name="connsiteY9" fmla="*/ 1142171 h 1328871"/>
              <a:gd name="connsiteX10" fmla="*/ 125663 w 865870"/>
              <a:gd name="connsiteY10" fmla="*/ 526081 h 1328871"/>
              <a:gd name="connsiteX11" fmla="*/ 6961 w 865870"/>
              <a:gd name="connsiteY11" fmla="*/ 560584 h 1328871"/>
              <a:gd name="connsiteX0" fmla="*/ 6961 w 865870"/>
              <a:gd name="connsiteY0" fmla="*/ 560584 h 1328712"/>
              <a:gd name="connsiteX1" fmla="*/ 96872 w 865870"/>
              <a:gd name="connsiteY1" fmla="*/ 392065 h 1328712"/>
              <a:gd name="connsiteX2" fmla="*/ 77366 w 865870"/>
              <a:gd name="connsiteY2" fmla="*/ 112864 h 1328712"/>
              <a:gd name="connsiteX3" fmla="*/ 229757 w 865870"/>
              <a:gd name="connsiteY3" fmla="*/ 19060 h 1328712"/>
              <a:gd name="connsiteX4" fmla="*/ 566246 w 865870"/>
              <a:gd name="connsiteY4" fmla="*/ 15575 h 1328712"/>
              <a:gd name="connsiteX5" fmla="*/ 717366 w 865870"/>
              <a:gd name="connsiteY5" fmla="*/ 187554 h 1328712"/>
              <a:gd name="connsiteX6" fmla="*/ 860184 w 865870"/>
              <a:gd name="connsiteY6" fmla="*/ 980249 h 1328712"/>
              <a:gd name="connsiteX7" fmla="*/ 784134 w 865870"/>
              <a:gd name="connsiteY7" fmla="*/ 1264498 h 1328712"/>
              <a:gd name="connsiteX8" fmla="*/ 314963 w 865870"/>
              <a:gd name="connsiteY8" fmla="*/ 1321127 h 1328712"/>
              <a:gd name="connsiteX9" fmla="*/ 177736 w 865870"/>
              <a:gd name="connsiteY9" fmla="*/ 1144426 h 1328712"/>
              <a:gd name="connsiteX10" fmla="*/ 125663 w 865870"/>
              <a:gd name="connsiteY10" fmla="*/ 526081 h 1328712"/>
              <a:gd name="connsiteX11" fmla="*/ 6961 w 865870"/>
              <a:gd name="connsiteY11" fmla="*/ 560584 h 1328712"/>
              <a:gd name="connsiteX0" fmla="*/ 6961 w 864913"/>
              <a:gd name="connsiteY0" fmla="*/ 560584 h 1327274"/>
              <a:gd name="connsiteX1" fmla="*/ 96872 w 864913"/>
              <a:gd name="connsiteY1" fmla="*/ 392065 h 1327274"/>
              <a:gd name="connsiteX2" fmla="*/ 77366 w 864913"/>
              <a:gd name="connsiteY2" fmla="*/ 112864 h 1327274"/>
              <a:gd name="connsiteX3" fmla="*/ 229757 w 864913"/>
              <a:gd name="connsiteY3" fmla="*/ 19060 h 1327274"/>
              <a:gd name="connsiteX4" fmla="*/ 566246 w 864913"/>
              <a:gd name="connsiteY4" fmla="*/ 15575 h 1327274"/>
              <a:gd name="connsiteX5" fmla="*/ 717366 w 864913"/>
              <a:gd name="connsiteY5" fmla="*/ 187554 h 1327274"/>
              <a:gd name="connsiteX6" fmla="*/ 860184 w 864913"/>
              <a:gd name="connsiteY6" fmla="*/ 980249 h 1327274"/>
              <a:gd name="connsiteX7" fmla="*/ 784134 w 864913"/>
              <a:gd name="connsiteY7" fmla="*/ 1264498 h 1327274"/>
              <a:gd name="connsiteX8" fmla="*/ 351698 w 864913"/>
              <a:gd name="connsiteY8" fmla="*/ 1319456 h 1327274"/>
              <a:gd name="connsiteX9" fmla="*/ 177736 w 864913"/>
              <a:gd name="connsiteY9" fmla="*/ 1144426 h 1327274"/>
              <a:gd name="connsiteX10" fmla="*/ 125663 w 864913"/>
              <a:gd name="connsiteY10" fmla="*/ 526081 h 1327274"/>
              <a:gd name="connsiteX11" fmla="*/ 6961 w 864913"/>
              <a:gd name="connsiteY11" fmla="*/ 560584 h 1327274"/>
              <a:gd name="connsiteX0" fmla="*/ 6961 w 878410"/>
              <a:gd name="connsiteY0" fmla="*/ 560584 h 1325203"/>
              <a:gd name="connsiteX1" fmla="*/ 96872 w 878410"/>
              <a:gd name="connsiteY1" fmla="*/ 392065 h 1325203"/>
              <a:gd name="connsiteX2" fmla="*/ 77366 w 878410"/>
              <a:gd name="connsiteY2" fmla="*/ 112864 h 1325203"/>
              <a:gd name="connsiteX3" fmla="*/ 229757 w 878410"/>
              <a:gd name="connsiteY3" fmla="*/ 19060 h 1325203"/>
              <a:gd name="connsiteX4" fmla="*/ 566246 w 878410"/>
              <a:gd name="connsiteY4" fmla="*/ 15575 h 1325203"/>
              <a:gd name="connsiteX5" fmla="*/ 717366 w 878410"/>
              <a:gd name="connsiteY5" fmla="*/ 187554 h 1325203"/>
              <a:gd name="connsiteX6" fmla="*/ 860184 w 878410"/>
              <a:gd name="connsiteY6" fmla="*/ 980249 h 1325203"/>
              <a:gd name="connsiteX7" fmla="*/ 819942 w 878410"/>
              <a:gd name="connsiteY7" fmla="*/ 1254587 h 1325203"/>
              <a:gd name="connsiteX8" fmla="*/ 351698 w 878410"/>
              <a:gd name="connsiteY8" fmla="*/ 1319456 h 1325203"/>
              <a:gd name="connsiteX9" fmla="*/ 177736 w 878410"/>
              <a:gd name="connsiteY9" fmla="*/ 1144426 h 1325203"/>
              <a:gd name="connsiteX10" fmla="*/ 125663 w 878410"/>
              <a:gd name="connsiteY10" fmla="*/ 526081 h 1325203"/>
              <a:gd name="connsiteX11" fmla="*/ 6961 w 878410"/>
              <a:gd name="connsiteY11" fmla="*/ 560584 h 1325203"/>
              <a:gd name="connsiteX0" fmla="*/ 6961 w 879480"/>
              <a:gd name="connsiteY0" fmla="*/ 560584 h 1324478"/>
              <a:gd name="connsiteX1" fmla="*/ 96872 w 879480"/>
              <a:gd name="connsiteY1" fmla="*/ 392065 h 1324478"/>
              <a:gd name="connsiteX2" fmla="*/ 77366 w 879480"/>
              <a:gd name="connsiteY2" fmla="*/ 112864 h 1324478"/>
              <a:gd name="connsiteX3" fmla="*/ 229757 w 879480"/>
              <a:gd name="connsiteY3" fmla="*/ 19060 h 1324478"/>
              <a:gd name="connsiteX4" fmla="*/ 566246 w 879480"/>
              <a:gd name="connsiteY4" fmla="*/ 15575 h 1324478"/>
              <a:gd name="connsiteX5" fmla="*/ 717366 w 879480"/>
              <a:gd name="connsiteY5" fmla="*/ 187554 h 1324478"/>
              <a:gd name="connsiteX6" fmla="*/ 861931 w 879480"/>
              <a:gd name="connsiteY6" fmla="*/ 1026005 h 1324478"/>
              <a:gd name="connsiteX7" fmla="*/ 819942 w 879480"/>
              <a:gd name="connsiteY7" fmla="*/ 1254587 h 1324478"/>
              <a:gd name="connsiteX8" fmla="*/ 351698 w 879480"/>
              <a:gd name="connsiteY8" fmla="*/ 1319456 h 1324478"/>
              <a:gd name="connsiteX9" fmla="*/ 177736 w 879480"/>
              <a:gd name="connsiteY9" fmla="*/ 1144426 h 1324478"/>
              <a:gd name="connsiteX10" fmla="*/ 125663 w 879480"/>
              <a:gd name="connsiteY10" fmla="*/ 526081 h 1324478"/>
              <a:gd name="connsiteX11" fmla="*/ 6961 w 879480"/>
              <a:gd name="connsiteY11" fmla="*/ 560584 h 1324478"/>
              <a:gd name="connsiteX0" fmla="*/ 6961 w 864502"/>
              <a:gd name="connsiteY0" fmla="*/ 560584 h 1326578"/>
              <a:gd name="connsiteX1" fmla="*/ 96872 w 864502"/>
              <a:gd name="connsiteY1" fmla="*/ 392065 h 1326578"/>
              <a:gd name="connsiteX2" fmla="*/ 77366 w 864502"/>
              <a:gd name="connsiteY2" fmla="*/ 112864 h 1326578"/>
              <a:gd name="connsiteX3" fmla="*/ 229757 w 864502"/>
              <a:gd name="connsiteY3" fmla="*/ 19060 h 1326578"/>
              <a:gd name="connsiteX4" fmla="*/ 566246 w 864502"/>
              <a:gd name="connsiteY4" fmla="*/ 15575 h 1326578"/>
              <a:gd name="connsiteX5" fmla="*/ 717366 w 864502"/>
              <a:gd name="connsiteY5" fmla="*/ 187554 h 1326578"/>
              <a:gd name="connsiteX6" fmla="*/ 861931 w 864502"/>
              <a:gd name="connsiteY6" fmla="*/ 1026005 h 1326578"/>
              <a:gd name="connsiteX7" fmla="*/ 773212 w 864502"/>
              <a:gd name="connsiteY7" fmla="*/ 1266151 h 1326578"/>
              <a:gd name="connsiteX8" fmla="*/ 351698 w 864502"/>
              <a:gd name="connsiteY8" fmla="*/ 1319456 h 1326578"/>
              <a:gd name="connsiteX9" fmla="*/ 177736 w 864502"/>
              <a:gd name="connsiteY9" fmla="*/ 1144426 h 1326578"/>
              <a:gd name="connsiteX10" fmla="*/ 125663 w 864502"/>
              <a:gd name="connsiteY10" fmla="*/ 526081 h 1326578"/>
              <a:gd name="connsiteX11" fmla="*/ 6961 w 864502"/>
              <a:gd name="connsiteY11" fmla="*/ 560584 h 1326578"/>
              <a:gd name="connsiteX0" fmla="*/ 6961 w 864110"/>
              <a:gd name="connsiteY0" fmla="*/ 560584 h 1331877"/>
              <a:gd name="connsiteX1" fmla="*/ 96872 w 864110"/>
              <a:gd name="connsiteY1" fmla="*/ 392065 h 1331877"/>
              <a:gd name="connsiteX2" fmla="*/ 77366 w 864110"/>
              <a:gd name="connsiteY2" fmla="*/ 112864 h 1331877"/>
              <a:gd name="connsiteX3" fmla="*/ 229757 w 864110"/>
              <a:gd name="connsiteY3" fmla="*/ 19060 h 1331877"/>
              <a:gd name="connsiteX4" fmla="*/ 566246 w 864110"/>
              <a:gd name="connsiteY4" fmla="*/ 15575 h 1331877"/>
              <a:gd name="connsiteX5" fmla="*/ 717366 w 864110"/>
              <a:gd name="connsiteY5" fmla="*/ 187554 h 1331877"/>
              <a:gd name="connsiteX6" fmla="*/ 861931 w 864110"/>
              <a:gd name="connsiteY6" fmla="*/ 1026005 h 1331877"/>
              <a:gd name="connsiteX7" fmla="*/ 773212 w 864110"/>
              <a:gd name="connsiteY7" fmla="*/ 1266151 h 1331877"/>
              <a:gd name="connsiteX8" fmla="*/ 386884 w 864110"/>
              <a:gd name="connsiteY8" fmla="*/ 1325422 h 1331877"/>
              <a:gd name="connsiteX9" fmla="*/ 177736 w 864110"/>
              <a:gd name="connsiteY9" fmla="*/ 1144426 h 1331877"/>
              <a:gd name="connsiteX10" fmla="*/ 125663 w 864110"/>
              <a:gd name="connsiteY10" fmla="*/ 526081 h 1331877"/>
              <a:gd name="connsiteX11" fmla="*/ 6961 w 864110"/>
              <a:gd name="connsiteY11" fmla="*/ 560584 h 1331877"/>
              <a:gd name="connsiteX0" fmla="*/ 6961 w 864110"/>
              <a:gd name="connsiteY0" fmla="*/ 560584 h 1332354"/>
              <a:gd name="connsiteX1" fmla="*/ 96872 w 864110"/>
              <a:gd name="connsiteY1" fmla="*/ 392065 h 1332354"/>
              <a:gd name="connsiteX2" fmla="*/ 77366 w 864110"/>
              <a:gd name="connsiteY2" fmla="*/ 112864 h 1332354"/>
              <a:gd name="connsiteX3" fmla="*/ 229757 w 864110"/>
              <a:gd name="connsiteY3" fmla="*/ 19060 h 1332354"/>
              <a:gd name="connsiteX4" fmla="*/ 566246 w 864110"/>
              <a:gd name="connsiteY4" fmla="*/ 15575 h 1332354"/>
              <a:gd name="connsiteX5" fmla="*/ 717366 w 864110"/>
              <a:gd name="connsiteY5" fmla="*/ 187554 h 1332354"/>
              <a:gd name="connsiteX6" fmla="*/ 861931 w 864110"/>
              <a:gd name="connsiteY6" fmla="*/ 1026005 h 1332354"/>
              <a:gd name="connsiteX7" fmla="*/ 773212 w 864110"/>
              <a:gd name="connsiteY7" fmla="*/ 1266151 h 1332354"/>
              <a:gd name="connsiteX8" fmla="*/ 386884 w 864110"/>
              <a:gd name="connsiteY8" fmla="*/ 1325422 h 1332354"/>
              <a:gd name="connsiteX9" fmla="*/ 197485 w 864110"/>
              <a:gd name="connsiteY9" fmla="*/ 1137282 h 1332354"/>
              <a:gd name="connsiteX10" fmla="*/ 125663 w 864110"/>
              <a:gd name="connsiteY10" fmla="*/ 526081 h 1332354"/>
              <a:gd name="connsiteX11" fmla="*/ 6961 w 864110"/>
              <a:gd name="connsiteY11" fmla="*/ 560584 h 1332354"/>
              <a:gd name="connsiteX0" fmla="*/ 6961 w 864110"/>
              <a:gd name="connsiteY0" fmla="*/ 560674 h 1332444"/>
              <a:gd name="connsiteX1" fmla="*/ 96872 w 864110"/>
              <a:gd name="connsiteY1" fmla="*/ 392155 h 1332444"/>
              <a:gd name="connsiteX2" fmla="*/ 79552 w 864110"/>
              <a:gd name="connsiteY2" fmla="*/ 114810 h 1332444"/>
              <a:gd name="connsiteX3" fmla="*/ 229757 w 864110"/>
              <a:gd name="connsiteY3" fmla="*/ 19150 h 1332444"/>
              <a:gd name="connsiteX4" fmla="*/ 566246 w 864110"/>
              <a:gd name="connsiteY4" fmla="*/ 15665 h 1332444"/>
              <a:gd name="connsiteX5" fmla="*/ 717366 w 864110"/>
              <a:gd name="connsiteY5" fmla="*/ 187644 h 1332444"/>
              <a:gd name="connsiteX6" fmla="*/ 861931 w 864110"/>
              <a:gd name="connsiteY6" fmla="*/ 1026095 h 1332444"/>
              <a:gd name="connsiteX7" fmla="*/ 773212 w 864110"/>
              <a:gd name="connsiteY7" fmla="*/ 1266241 h 1332444"/>
              <a:gd name="connsiteX8" fmla="*/ 386884 w 864110"/>
              <a:gd name="connsiteY8" fmla="*/ 1325512 h 1332444"/>
              <a:gd name="connsiteX9" fmla="*/ 197485 w 864110"/>
              <a:gd name="connsiteY9" fmla="*/ 1137372 h 1332444"/>
              <a:gd name="connsiteX10" fmla="*/ 125663 w 864110"/>
              <a:gd name="connsiteY10" fmla="*/ 526171 h 1332444"/>
              <a:gd name="connsiteX11" fmla="*/ 6961 w 864110"/>
              <a:gd name="connsiteY11" fmla="*/ 560674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528"/>
              <a:gd name="connsiteX1" fmla="*/ 76387 w 843625"/>
              <a:gd name="connsiteY1" fmla="*/ 392155 h 1332528"/>
              <a:gd name="connsiteX2" fmla="*/ 59067 w 843625"/>
              <a:gd name="connsiteY2" fmla="*/ 114810 h 1332528"/>
              <a:gd name="connsiteX3" fmla="*/ 209272 w 843625"/>
              <a:gd name="connsiteY3" fmla="*/ 19150 h 1332528"/>
              <a:gd name="connsiteX4" fmla="*/ 545761 w 843625"/>
              <a:gd name="connsiteY4" fmla="*/ 15665 h 1332528"/>
              <a:gd name="connsiteX5" fmla="*/ 696881 w 843625"/>
              <a:gd name="connsiteY5" fmla="*/ 187644 h 1332528"/>
              <a:gd name="connsiteX6" fmla="*/ 841446 w 843625"/>
              <a:gd name="connsiteY6" fmla="*/ 1026095 h 1332528"/>
              <a:gd name="connsiteX7" fmla="*/ 752727 w 843625"/>
              <a:gd name="connsiteY7" fmla="*/ 1266241 h 1332528"/>
              <a:gd name="connsiteX8" fmla="*/ 366399 w 843625"/>
              <a:gd name="connsiteY8" fmla="*/ 1325512 h 1332528"/>
              <a:gd name="connsiteX9" fmla="*/ 184643 w 843625"/>
              <a:gd name="connsiteY9" fmla="*/ 1136120 h 1332528"/>
              <a:gd name="connsiteX10" fmla="*/ 105178 w 843625"/>
              <a:gd name="connsiteY10" fmla="*/ 526171 h 1332528"/>
              <a:gd name="connsiteX11" fmla="*/ 8576 w 843625"/>
              <a:gd name="connsiteY11" fmla="*/ 550409 h 1332528"/>
              <a:gd name="connsiteX0" fmla="*/ 8576 w 843404"/>
              <a:gd name="connsiteY0" fmla="*/ 550409 h 1327013"/>
              <a:gd name="connsiteX1" fmla="*/ 76387 w 843404"/>
              <a:gd name="connsiteY1" fmla="*/ 392155 h 1327013"/>
              <a:gd name="connsiteX2" fmla="*/ 59067 w 843404"/>
              <a:gd name="connsiteY2" fmla="*/ 114810 h 1327013"/>
              <a:gd name="connsiteX3" fmla="*/ 209272 w 843404"/>
              <a:gd name="connsiteY3" fmla="*/ 19150 h 1327013"/>
              <a:gd name="connsiteX4" fmla="*/ 545761 w 843404"/>
              <a:gd name="connsiteY4" fmla="*/ 15665 h 1327013"/>
              <a:gd name="connsiteX5" fmla="*/ 696881 w 843404"/>
              <a:gd name="connsiteY5" fmla="*/ 187644 h 1327013"/>
              <a:gd name="connsiteX6" fmla="*/ 841446 w 843404"/>
              <a:gd name="connsiteY6" fmla="*/ 1026095 h 1327013"/>
              <a:gd name="connsiteX7" fmla="*/ 752727 w 843404"/>
              <a:gd name="connsiteY7" fmla="*/ 1266241 h 1327013"/>
              <a:gd name="connsiteX8" fmla="*/ 390961 w 843404"/>
              <a:gd name="connsiteY8" fmla="*/ 1319274 h 1327013"/>
              <a:gd name="connsiteX9" fmla="*/ 184643 w 843404"/>
              <a:gd name="connsiteY9" fmla="*/ 1136120 h 1327013"/>
              <a:gd name="connsiteX10" fmla="*/ 105178 w 843404"/>
              <a:gd name="connsiteY10" fmla="*/ 526171 h 1327013"/>
              <a:gd name="connsiteX11" fmla="*/ 8576 w 843404"/>
              <a:gd name="connsiteY11" fmla="*/ 550409 h 1327013"/>
              <a:gd name="connsiteX0" fmla="*/ 8576 w 843404"/>
              <a:gd name="connsiteY0" fmla="*/ 567995 h 1344599"/>
              <a:gd name="connsiteX1" fmla="*/ 76387 w 843404"/>
              <a:gd name="connsiteY1" fmla="*/ 409741 h 1344599"/>
              <a:gd name="connsiteX2" fmla="*/ 59067 w 843404"/>
              <a:gd name="connsiteY2" fmla="*/ 132396 h 1344599"/>
              <a:gd name="connsiteX3" fmla="*/ 262200 w 843404"/>
              <a:gd name="connsiteY3" fmla="*/ 8133 h 1344599"/>
              <a:gd name="connsiteX4" fmla="*/ 545761 w 843404"/>
              <a:gd name="connsiteY4" fmla="*/ 33251 h 1344599"/>
              <a:gd name="connsiteX5" fmla="*/ 696881 w 843404"/>
              <a:gd name="connsiteY5" fmla="*/ 205230 h 1344599"/>
              <a:gd name="connsiteX6" fmla="*/ 841446 w 843404"/>
              <a:gd name="connsiteY6" fmla="*/ 1043681 h 1344599"/>
              <a:gd name="connsiteX7" fmla="*/ 752727 w 843404"/>
              <a:gd name="connsiteY7" fmla="*/ 1283827 h 1344599"/>
              <a:gd name="connsiteX8" fmla="*/ 390961 w 843404"/>
              <a:gd name="connsiteY8" fmla="*/ 1336860 h 1344599"/>
              <a:gd name="connsiteX9" fmla="*/ 184643 w 843404"/>
              <a:gd name="connsiteY9" fmla="*/ 1153706 h 1344599"/>
              <a:gd name="connsiteX10" fmla="*/ 105178 w 843404"/>
              <a:gd name="connsiteY10" fmla="*/ 543757 h 1344599"/>
              <a:gd name="connsiteX11" fmla="*/ 8576 w 843404"/>
              <a:gd name="connsiteY11" fmla="*/ 567995 h 1344599"/>
              <a:gd name="connsiteX0" fmla="*/ 8576 w 843404"/>
              <a:gd name="connsiteY0" fmla="*/ 567509 h 1344113"/>
              <a:gd name="connsiteX1" fmla="*/ 76387 w 843404"/>
              <a:gd name="connsiteY1" fmla="*/ 409255 h 1344113"/>
              <a:gd name="connsiteX2" fmla="*/ 99190 w 843404"/>
              <a:gd name="connsiteY2" fmla="*/ 125338 h 1344113"/>
              <a:gd name="connsiteX3" fmla="*/ 262200 w 843404"/>
              <a:gd name="connsiteY3" fmla="*/ 7647 h 1344113"/>
              <a:gd name="connsiteX4" fmla="*/ 545761 w 843404"/>
              <a:gd name="connsiteY4" fmla="*/ 32765 h 1344113"/>
              <a:gd name="connsiteX5" fmla="*/ 696881 w 843404"/>
              <a:gd name="connsiteY5" fmla="*/ 204744 h 1344113"/>
              <a:gd name="connsiteX6" fmla="*/ 841446 w 843404"/>
              <a:gd name="connsiteY6" fmla="*/ 1043195 h 1344113"/>
              <a:gd name="connsiteX7" fmla="*/ 752727 w 843404"/>
              <a:gd name="connsiteY7" fmla="*/ 1283341 h 1344113"/>
              <a:gd name="connsiteX8" fmla="*/ 390961 w 843404"/>
              <a:gd name="connsiteY8" fmla="*/ 1336374 h 1344113"/>
              <a:gd name="connsiteX9" fmla="*/ 184643 w 843404"/>
              <a:gd name="connsiteY9" fmla="*/ 1153220 h 1344113"/>
              <a:gd name="connsiteX10" fmla="*/ 105178 w 843404"/>
              <a:gd name="connsiteY10" fmla="*/ 543271 h 1344113"/>
              <a:gd name="connsiteX11" fmla="*/ 8576 w 843404"/>
              <a:gd name="connsiteY11" fmla="*/ 567509 h 1344113"/>
              <a:gd name="connsiteX0" fmla="*/ 8576 w 843404"/>
              <a:gd name="connsiteY0" fmla="*/ 566478 h 1343082"/>
              <a:gd name="connsiteX1" fmla="*/ 76387 w 843404"/>
              <a:gd name="connsiteY1" fmla="*/ 408224 h 1343082"/>
              <a:gd name="connsiteX2" fmla="*/ 99190 w 843404"/>
              <a:gd name="connsiteY2" fmla="*/ 124307 h 1343082"/>
              <a:gd name="connsiteX3" fmla="*/ 262200 w 843404"/>
              <a:gd name="connsiteY3" fmla="*/ 6616 h 1343082"/>
              <a:gd name="connsiteX4" fmla="*/ 579343 w 843404"/>
              <a:gd name="connsiteY4" fmla="*/ 35092 h 1343082"/>
              <a:gd name="connsiteX5" fmla="*/ 696881 w 843404"/>
              <a:gd name="connsiteY5" fmla="*/ 203713 h 1343082"/>
              <a:gd name="connsiteX6" fmla="*/ 841446 w 843404"/>
              <a:gd name="connsiteY6" fmla="*/ 1042164 h 1343082"/>
              <a:gd name="connsiteX7" fmla="*/ 752727 w 843404"/>
              <a:gd name="connsiteY7" fmla="*/ 1282310 h 1343082"/>
              <a:gd name="connsiteX8" fmla="*/ 390961 w 843404"/>
              <a:gd name="connsiteY8" fmla="*/ 1335343 h 1343082"/>
              <a:gd name="connsiteX9" fmla="*/ 184643 w 843404"/>
              <a:gd name="connsiteY9" fmla="*/ 1152189 h 1343082"/>
              <a:gd name="connsiteX10" fmla="*/ 105178 w 843404"/>
              <a:gd name="connsiteY10" fmla="*/ 542240 h 1343082"/>
              <a:gd name="connsiteX11" fmla="*/ 8576 w 843404"/>
              <a:gd name="connsiteY11" fmla="*/ 566478 h 1343082"/>
              <a:gd name="connsiteX0" fmla="*/ 8576 w 843404"/>
              <a:gd name="connsiteY0" fmla="*/ 580816 h 1357420"/>
              <a:gd name="connsiteX1" fmla="*/ 76387 w 843404"/>
              <a:gd name="connsiteY1" fmla="*/ 422562 h 1357420"/>
              <a:gd name="connsiteX2" fmla="*/ 99190 w 843404"/>
              <a:gd name="connsiteY2" fmla="*/ 138645 h 1357420"/>
              <a:gd name="connsiteX3" fmla="*/ 308863 w 843404"/>
              <a:gd name="connsiteY3" fmla="*/ 4451 h 1357420"/>
              <a:gd name="connsiteX4" fmla="*/ 579343 w 843404"/>
              <a:gd name="connsiteY4" fmla="*/ 49430 h 1357420"/>
              <a:gd name="connsiteX5" fmla="*/ 696881 w 843404"/>
              <a:gd name="connsiteY5" fmla="*/ 218051 h 1357420"/>
              <a:gd name="connsiteX6" fmla="*/ 841446 w 843404"/>
              <a:gd name="connsiteY6" fmla="*/ 1056502 h 1357420"/>
              <a:gd name="connsiteX7" fmla="*/ 752727 w 843404"/>
              <a:gd name="connsiteY7" fmla="*/ 1296648 h 1357420"/>
              <a:gd name="connsiteX8" fmla="*/ 390961 w 843404"/>
              <a:gd name="connsiteY8" fmla="*/ 1349681 h 1357420"/>
              <a:gd name="connsiteX9" fmla="*/ 184643 w 843404"/>
              <a:gd name="connsiteY9" fmla="*/ 1166527 h 1357420"/>
              <a:gd name="connsiteX10" fmla="*/ 105178 w 843404"/>
              <a:gd name="connsiteY10" fmla="*/ 556578 h 1357420"/>
              <a:gd name="connsiteX11" fmla="*/ 8576 w 843404"/>
              <a:gd name="connsiteY11" fmla="*/ 580816 h 1357420"/>
              <a:gd name="connsiteX0" fmla="*/ 8576 w 842535"/>
              <a:gd name="connsiteY0" fmla="*/ 580879 h 1357483"/>
              <a:gd name="connsiteX1" fmla="*/ 76387 w 842535"/>
              <a:gd name="connsiteY1" fmla="*/ 422625 h 1357483"/>
              <a:gd name="connsiteX2" fmla="*/ 99190 w 842535"/>
              <a:gd name="connsiteY2" fmla="*/ 138708 h 1357483"/>
              <a:gd name="connsiteX3" fmla="*/ 308863 w 842535"/>
              <a:gd name="connsiteY3" fmla="*/ 4514 h 1357483"/>
              <a:gd name="connsiteX4" fmla="*/ 579343 w 842535"/>
              <a:gd name="connsiteY4" fmla="*/ 49493 h 1357483"/>
              <a:gd name="connsiteX5" fmla="*/ 714903 w 842535"/>
              <a:gd name="connsiteY5" fmla="*/ 221806 h 1357483"/>
              <a:gd name="connsiteX6" fmla="*/ 841446 w 842535"/>
              <a:gd name="connsiteY6" fmla="*/ 1056565 h 1357483"/>
              <a:gd name="connsiteX7" fmla="*/ 752727 w 842535"/>
              <a:gd name="connsiteY7" fmla="*/ 1296711 h 1357483"/>
              <a:gd name="connsiteX8" fmla="*/ 390961 w 842535"/>
              <a:gd name="connsiteY8" fmla="*/ 1349744 h 1357483"/>
              <a:gd name="connsiteX9" fmla="*/ 184643 w 842535"/>
              <a:gd name="connsiteY9" fmla="*/ 1166590 h 1357483"/>
              <a:gd name="connsiteX10" fmla="*/ 105178 w 842535"/>
              <a:gd name="connsiteY10" fmla="*/ 556641 h 1357483"/>
              <a:gd name="connsiteX11" fmla="*/ 8576 w 842535"/>
              <a:gd name="connsiteY11" fmla="*/ 580879 h 1357483"/>
              <a:gd name="connsiteX0" fmla="*/ 8576 w 842535"/>
              <a:gd name="connsiteY0" fmla="*/ 577971 h 1354575"/>
              <a:gd name="connsiteX1" fmla="*/ 76387 w 842535"/>
              <a:gd name="connsiteY1" fmla="*/ 419717 h 1354575"/>
              <a:gd name="connsiteX2" fmla="*/ 99190 w 842535"/>
              <a:gd name="connsiteY2" fmla="*/ 135800 h 1354575"/>
              <a:gd name="connsiteX3" fmla="*/ 308863 w 842535"/>
              <a:gd name="connsiteY3" fmla="*/ 1606 h 1354575"/>
              <a:gd name="connsiteX4" fmla="*/ 714903 w 842535"/>
              <a:gd name="connsiteY4" fmla="*/ 218898 h 1354575"/>
              <a:gd name="connsiteX5" fmla="*/ 841446 w 842535"/>
              <a:gd name="connsiteY5" fmla="*/ 1053657 h 1354575"/>
              <a:gd name="connsiteX6" fmla="*/ 752727 w 842535"/>
              <a:gd name="connsiteY6" fmla="*/ 1293803 h 1354575"/>
              <a:gd name="connsiteX7" fmla="*/ 390961 w 842535"/>
              <a:gd name="connsiteY7" fmla="*/ 1346836 h 1354575"/>
              <a:gd name="connsiteX8" fmla="*/ 184643 w 842535"/>
              <a:gd name="connsiteY8" fmla="*/ 1163682 h 1354575"/>
              <a:gd name="connsiteX9" fmla="*/ 105178 w 842535"/>
              <a:gd name="connsiteY9" fmla="*/ 553733 h 1354575"/>
              <a:gd name="connsiteX10" fmla="*/ 8576 w 842535"/>
              <a:gd name="connsiteY10" fmla="*/ 577971 h 1354575"/>
              <a:gd name="connsiteX0" fmla="*/ 8576 w 841897"/>
              <a:gd name="connsiteY0" fmla="*/ 576547 h 1353151"/>
              <a:gd name="connsiteX1" fmla="*/ 76387 w 841897"/>
              <a:gd name="connsiteY1" fmla="*/ 418293 h 1353151"/>
              <a:gd name="connsiteX2" fmla="*/ 99190 w 841897"/>
              <a:gd name="connsiteY2" fmla="*/ 134376 h 1353151"/>
              <a:gd name="connsiteX3" fmla="*/ 308863 w 841897"/>
              <a:gd name="connsiteY3" fmla="*/ 182 h 1353151"/>
              <a:gd name="connsiteX4" fmla="*/ 730941 w 841897"/>
              <a:gd name="connsiteY4" fmla="*/ 159475 h 1353151"/>
              <a:gd name="connsiteX5" fmla="*/ 841446 w 841897"/>
              <a:gd name="connsiteY5" fmla="*/ 1052233 h 1353151"/>
              <a:gd name="connsiteX6" fmla="*/ 752727 w 841897"/>
              <a:gd name="connsiteY6" fmla="*/ 1292379 h 1353151"/>
              <a:gd name="connsiteX7" fmla="*/ 390961 w 841897"/>
              <a:gd name="connsiteY7" fmla="*/ 1345412 h 1353151"/>
              <a:gd name="connsiteX8" fmla="*/ 184643 w 841897"/>
              <a:gd name="connsiteY8" fmla="*/ 1162258 h 1353151"/>
              <a:gd name="connsiteX9" fmla="*/ 105178 w 841897"/>
              <a:gd name="connsiteY9" fmla="*/ 552309 h 1353151"/>
              <a:gd name="connsiteX10" fmla="*/ 8576 w 841897"/>
              <a:gd name="connsiteY10" fmla="*/ 576547 h 1353151"/>
              <a:gd name="connsiteX0" fmla="*/ 8576 w 852902"/>
              <a:gd name="connsiteY0" fmla="*/ 576547 h 1354413"/>
              <a:gd name="connsiteX1" fmla="*/ 76387 w 852902"/>
              <a:gd name="connsiteY1" fmla="*/ 418293 h 1354413"/>
              <a:gd name="connsiteX2" fmla="*/ 99190 w 852902"/>
              <a:gd name="connsiteY2" fmla="*/ 134376 h 1354413"/>
              <a:gd name="connsiteX3" fmla="*/ 308863 w 852902"/>
              <a:gd name="connsiteY3" fmla="*/ 182 h 1354413"/>
              <a:gd name="connsiteX4" fmla="*/ 730941 w 852902"/>
              <a:gd name="connsiteY4" fmla="*/ 159475 h 1354413"/>
              <a:gd name="connsiteX5" fmla="*/ 852579 w 852902"/>
              <a:gd name="connsiteY5" fmla="*/ 1001682 h 1354413"/>
              <a:gd name="connsiteX6" fmla="*/ 752727 w 852902"/>
              <a:gd name="connsiteY6" fmla="*/ 1292379 h 1354413"/>
              <a:gd name="connsiteX7" fmla="*/ 390961 w 852902"/>
              <a:gd name="connsiteY7" fmla="*/ 1345412 h 1354413"/>
              <a:gd name="connsiteX8" fmla="*/ 184643 w 852902"/>
              <a:gd name="connsiteY8" fmla="*/ 1162258 h 1354413"/>
              <a:gd name="connsiteX9" fmla="*/ 105178 w 852902"/>
              <a:gd name="connsiteY9" fmla="*/ 552309 h 1354413"/>
              <a:gd name="connsiteX10" fmla="*/ 8576 w 852902"/>
              <a:gd name="connsiteY10" fmla="*/ 576547 h 1354413"/>
              <a:gd name="connsiteX0" fmla="*/ 9753 w 842440"/>
              <a:gd name="connsiteY0" fmla="*/ 568913 h 1354413"/>
              <a:gd name="connsiteX1" fmla="*/ 65925 w 842440"/>
              <a:gd name="connsiteY1" fmla="*/ 418293 h 1354413"/>
              <a:gd name="connsiteX2" fmla="*/ 88728 w 842440"/>
              <a:gd name="connsiteY2" fmla="*/ 134376 h 1354413"/>
              <a:gd name="connsiteX3" fmla="*/ 298401 w 842440"/>
              <a:gd name="connsiteY3" fmla="*/ 182 h 1354413"/>
              <a:gd name="connsiteX4" fmla="*/ 720479 w 842440"/>
              <a:gd name="connsiteY4" fmla="*/ 159475 h 1354413"/>
              <a:gd name="connsiteX5" fmla="*/ 842117 w 842440"/>
              <a:gd name="connsiteY5" fmla="*/ 1001682 h 1354413"/>
              <a:gd name="connsiteX6" fmla="*/ 742265 w 842440"/>
              <a:gd name="connsiteY6" fmla="*/ 1292379 h 1354413"/>
              <a:gd name="connsiteX7" fmla="*/ 380499 w 842440"/>
              <a:gd name="connsiteY7" fmla="*/ 1345412 h 1354413"/>
              <a:gd name="connsiteX8" fmla="*/ 174181 w 842440"/>
              <a:gd name="connsiteY8" fmla="*/ 1162258 h 1354413"/>
              <a:gd name="connsiteX9" fmla="*/ 94716 w 842440"/>
              <a:gd name="connsiteY9" fmla="*/ 552309 h 1354413"/>
              <a:gd name="connsiteX10" fmla="*/ 9753 w 842440"/>
              <a:gd name="connsiteY10" fmla="*/ 568913 h 1354413"/>
              <a:gd name="connsiteX0" fmla="*/ 9475 w 842162"/>
              <a:gd name="connsiteY0" fmla="*/ 568921 h 1354421"/>
              <a:gd name="connsiteX1" fmla="*/ 68141 w 842162"/>
              <a:gd name="connsiteY1" fmla="*/ 437939 h 1354421"/>
              <a:gd name="connsiteX2" fmla="*/ 88450 w 842162"/>
              <a:gd name="connsiteY2" fmla="*/ 134384 h 1354421"/>
              <a:gd name="connsiteX3" fmla="*/ 298123 w 842162"/>
              <a:gd name="connsiteY3" fmla="*/ 190 h 1354421"/>
              <a:gd name="connsiteX4" fmla="*/ 720201 w 842162"/>
              <a:gd name="connsiteY4" fmla="*/ 159483 h 1354421"/>
              <a:gd name="connsiteX5" fmla="*/ 841839 w 842162"/>
              <a:gd name="connsiteY5" fmla="*/ 1001690 h 1354421"/>
              <a:gd name="connsiteX6" fmla="*/ 741987 w 842162"/>
              <a:gd name="connsiteY6" fmla="*/ 1292387 h 1354421"/>
              <a:gd name="connsiteX7" fmla="*/ 380221 w 842162"/>
              <a:gd name="connsiteY7" fmla="*/ 1345420 h 1354421"/>
              <a:gd name="connsiteX8" fmla="*/ 173903 w 842162"/>
              <a:gd name="connsiteY8" fmla="*/ 1162266 h 1354421"/>
              <a:gd name="connsiteX9" fmla="*/ 94438 w 842162"/>
              <a:gd name="connsiteY9" fmla="*/ 552317 h 1354421"/>
              <a:gd name="connsiteX10" fmla="*/ 9475 w 842162"/>
              <a:gd name="connsiteY10" fmla="*/ 568921 h 1354421"/>
              <a:gd name="connsiteX0" fmla="*/ 9475 w 842162"/>
              <a:gd name="connsiteY0" fmla="*/ 568732 h 1354232"/>
              <a:gd name="connsiteX1" fmla="*/ 68141 w 842162"/>
              <a:gd name="connsiteY1" fmla="*/ 437750 h 1354232"/>
              <a:gd name="connsiteX2" fmla="*/ 86360 w 842162"/>
              <a:gd name="connsiteY2" fmla="*/ 157448 h 1354232"/>
              <a:gd name="connsiteX3" fmla="*/ 298123 w 842162"/>
              <a:gd name="connsiteY3" fmla="*/ 1 h 1354232"/>
              <a:gd name="connsiteX4" fmla="*/ 720201 w 842162"/>
              <a:gd name="connsiteY4" fmla="*/ 159294 h 1354232"/>
              <a:gd name="connsiteX5" fmla="*/ 841839 w 842162"/>
              <a:gd name="connsiteY5" fmla="*/ 1001501 h 1354232"/>
              <a:gd name="connsiteX6" fmla="*/ 741987 w 842162"/>
              <a:gd name="connsiteY6" fmla="*/ 1292198 h 1354232"/>
              <a:gd name="connsiteX7" fmla="*/ 380221 w 842162"/>
              <a:gd name="connsiteY7" fmla="*/ 1345231 h 1354232"/>
              <a:gd name="connsiteX8" fmla="*/ 173903 w 842162"/>
              <a:gd name="connsiteY8" fmla="*/ 1162077 h 1354232"/>
              <a:gd name="connsiteX9" fmla="*/ 94438 w 842162"/>
              <a:gd name="connsiteY9" fmla="*/ 552128 h 1354232"/>
              <a:gd name="connsiteX10" fmla="*/ 9475 w 842162"/>
              <a:gd name="connsiteY10" fmla="*/ 568732 h 1354232"/>
              <a:gd name="connsiteX0" fmla="*/ 9475 w 842162"/>
              <a:gd name="connsiteY0" fmla="*/ 553089 h 1338589"/>
              <a:gd name="connsiteX1" fmla="*/ 68141 w 842162"/>
              <a:gd name="connsiteY1" fmla="*/ 422107 h 1338589"/>
              <a:gd name="connsiteX2" fmla="*/ 86360 w 842162"/>
              <a:gd name="connsiteY2" fmla="*/ 141805 h 1338589"/>
              <a:gd name="connsiteX3" fmla="*/ 302731 w 842162"/>
              <a:gd name="connsiteY3" fmla="*/ 786 h 1338589"/>
              <a:gd name="connsiteX4" fmla="*/ 720201 w 842162"/>
              <a:gd name="connsiteY4" fmla="*/ 143651 h 1338589"/>
              <a:gd name="connsiteX5" fmla="*/ 841839 w 842162"/>
              <a:gd name="connsiteY5" fmla="*/ 985858 h 1338589"/>
              <a:gd name="connsiteX6" fmla="*/ 741987 w 842162"/>
              <a:gd name="connsiteY6" fmla="*/ 1276555 h 1338589"/>
              <a:gd name="connsiteX7" fmla="*/ 380221 w 842162"/>
              <a:gd name="connsiteY7" fmla="*/ 1329588 h 1338589"/>
              <a:gd name="connsiteX8" fmla="*/ 173903 w 842162"/>
              <a:gd name="connsiteY8" fmla="*/ 1146434 h 1338589"/>
              <a:gd name="connsiteX9" fmla="*/ 94438 w 842162"/>
              <a:gd name="connsiteY9" fmla="*/ 536485 h 1338589"/>
              <a:gd name="connsiteX10" fmla="*/ 9475 w 842162"/>
              <a:gd name="connsiteY10" fmla="*/ 553089 h 1338589"/>
              <a:gd name="connsiteX0" fmla="*/ 9475 w 842162"/>
              <a:gd name="connsiteY0" fmla="*/ 556656 h 1342156"/>
              <a:gd name="connsiteX1" fmla="*/ 68141 w 842162"/>
              <a:gd name="connsiteY1" fmla="*/ 425674 h 1342156"/>
              <a:gd name="connsiteX2" fmla="*/ 86360 w 842162"/>
              <a:gd name="connsiteY2" fmla="*/ 145372 h 1342156"/>
              <a:gd name="connsiteX3" fmla="*/ 302731 w 842162"/>
              <a:gd name="connsiteY3" fmla="*/ 4353 h 1342156"/>
              <a:gd name="connsiteX4" fmla="*/ 720201 w 842162"/>
              <a:gd name="connsiteY4" fmla="*/ 147218 h 1342156"/>
              <a:gd name="connsiteX5" fmla="*/ 841839 w 842162"/>
              <a:gd name="connsiteY5" fmla="*/ 989425 h 1342156"/>
              <a:gd name="connsiteX6" fmla="*/ 741987 w 842162"/>
              <a:gd name="connsiteY6" fmla="*/ 1280122 h 1342156"/>
              <a:gd name="connsiteX7" fmla="*/ 380221 w 842162"/>
              <a:gd name="connsiteY7" fmla="*/ 1333155 h 1342156"/>
              <a:gd name="connsiteX8" fmla="*/ 173903 w 842162"/>
              <a:gd name="connsiteY8" fmla="*/ 1150001 h 1342156"/>
              <a:gd name="connsiteX9" fmla="*/ 94438 w 842162"/>
              <a:gd name="connsiteY9" fmla="*/ 540052 h 1342156"/>
              <a:gd name="connsiteX10" fmla="*/ 9475 w 842162"/>
              <a:gd name="connsiteY10" fmla="*/ 556656 h 1342156"/>
              <a:gd name="connsiteX0" fmla="*/ 9475 w 842162"/>
              <a:gd name="connsiteY0" fmla="*/ 553349 h 1338849"/>
              <a:gd name="connsiteX1" fmla="*/ 68141 w 842162"/>
              <a:gd name="connsiteY1" fmla="*/ 422367 h 1338849"/>
              <a:gd name="connsiteX2" fmla="*/ 96954 w 842162"/>
              <a:gd name="connsiteY2" fmla="*/ 146058 h 1338849"/>
              <a:gd name="connsiteX3" fmla="*/ 302731 w 842162"/>
              <a:gd name="connsiteY3" fmla="*/ 1046 h 1338849"/>
              <a:gd name="connsiteX4" fmla="*/ 720201 w 842162"/>
              <a:gd name="connsiteY4" fmla="*/ 143911 h 1338849"/>
              <a:gd name="connsiteX5" fmla="*/ 841839 w 842162"/>
              <a:gd name="connsiteY5" fmla="*/ 986118 h 1338849"/>
              <a:gd name="connsiteX6" fmla="*/ 741987 w 842162"/>
              <a:gd name="connsiteY6" fmla="*/ 1276815 h 1338849"/>
              <a:gd name="connsiteX7" fmla="*/ 380221 w 842162"/>
              <a:gd name="connsiteY7" fmla="*/ 1329848 h 1338849"/>
              <a:gd name="connsiteX8" fmla="*/ 173903 w 842162"/>
              <a:gd name="connsiteY8" fmla="*/ 1146694 h 1338849"/>
              <a:gd name="connsiteX9" fmla="*/ 94438 w 842162"/>
              <a:gd name="connsiteY9" fmla="*/ 536745 h 1338849"/>
              <a:gd name="connsiteX10" fmla="*/ 9475 w 842162"/>
              <a:gd name="connsiteY10" fmla="*/ 553349 h 1338849"/>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42900"/>
              <a:gd name="connsiteX1" fmla="*/ 68141 w 842162"/>
              <a:gd name="connsiteY1" fmla="*/ 422367 h 1342900"/>
              <a:gd name="connsiteX2" fmla="*/ 96954 w 842162"/>
              <a:gd name="connsiteY2" fmla="*/ 146058 h 1342900"/>
              <a:gd name="connsiteX3" fmla="*/ 302731 w 842162"/>
              <a:gd name="connsiteY3" fmla="*/ 1046 h 1342900"/>
              <a:gd name="connsiteX4" fmla="*/ 720201 w 842162"/>
              <a:gd name="connsiteY4" fmla="*/ 143911 h 1342900"/>
              <a:gd name="connsiteX5" fmla="*/ 841839 w 842162"/>
              <a:gd name="connsiteY5" fmla="*/ 986118 h 1342900"/>
              <a:gd name="connsiteX6" fmla="*/ 741987 w 842162"/>
              <a:gd name="connsiteY6" fmla="*/ 1276815 h 1342900"/>
              <a:gd name="connsiteX7" fmla="*/ 380221 w 842162"/>
              <a:gd name="connsiteY7" fmla="*/ 1329848 h 1342900"/>
              <a:gd name="connsiteX8" fmla="*/ 164306 w 842162"/>
              <a:gd name="connsiteY8" fmla="*/ 1090990 h 1342900"/>
              <a:gd name="connsiteX9" fmla="*/ 94438 w 842162"/>
              <a:gd name="connsiteY9" fmla="*/ 536745 h 1342900"/>
              <a:gd name="connsiteX10" fmla="*/ 9475 w 842162"/>
              <a:gd name="connsiteY10" fmla="*/ 553349 h 1342900"/>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38228"/>
              <a:gd name="connsiteY0" fmla="*/ 552686 h 1342067"/>
              <a:gd name="connsiteX1" fmla="*/ 68141 w 838228"/>
              <a:gd name="connsiteY1" fmla="*/ 421704 h 1342067"/>
              <a:gd name="connsiteX2" fmla="*/ 96954 w 838228"/>
              <a:gd name="connsiteY2" fmla="*/ 145395 h 1342067"/>
              <a:gd name="connsiteX3" fmla="*/ 302731 w 838228"/>
              <a:gd name="connsiteY3" fmla="*/ 383 h 1342067"/>
              <a:gd name="connsiteX4" fmla="*/ 720201 w 838228"/>
              <a:gd name="connsiteY4" fmla="*/ 143248 h 1342067"/>
              <a:gd name="connsiteX5" fmla="*/ 837868 w 838228"/>
              <a:gd name="connsiteY5" fmla="*/ 935854 h 1342067"/>
              <a:gd name="connsiteX6" fmla="*/ 741987 w 838228"/>
              <a:gd name="connsiteY6" fmla="*/ 1276152 h 1342067"/>
              <a:gd name="connsiteX7" fmla="*/ 380221 w 838228"/>
              <a:gd name="connsiteY7" fmla="*/ 1329185 h 1342067"/>
              <a:gd name="connsiteX8" fmla="*/ 177395 w 838228"/>
              <a:gd name="connsiteY8" fmla="*/ 1113958 h 1342067"/>
              <a:gd name="connsiteX9" fmla="*/ 94438 w 838228"/>
              <a:gd name="connsiteY9" fmla="*/ 536082 h 1342067"/>
              <a:gd name="connsiteX10" fmla="*/ 9475 w 838228"/>
              <a:gd name="connsiteY10" fmla="*/ 552686 h 1342067"/>
              <a:gd name="connsiteX0" fmla="*/ 9475 w 838000"/>
              <a:gd name="connsiteY0" fmla="*/ 552686 h 1336588"/>
              <a:gd name="connsiteX1" fmla="*/ 68141 w 838000"/>
              <a:gd name="connsiteY1" fmla="*/ 421704 h 1336588"/>
              <a:gd name="connsiteX2" fmla="*/ 96954 w 838000"/>
              <a:gd name="connsiteY2" fmla="*/ 145395 h 1336588"/>
              <a:gd name="connsiteX3" fmla="*/ 302731 w 838000"/>
              <a:gd name="connsiteY3" fmla="*/ 383 h 1336588"/>
              <a:gd name="connsiteX4" fmla="*/ 720201 w 838000"/>
              <a:gd name="connsiteY4" fmla="*/ 143248 h 1336588"/>
              <a:gd name="connsiteX5" fmla="*/ 837868 w 838000"/>
              <a:gd name="connsiteY5" fmla="*/ 935854 h 1336588"/>
              <a:gd name="connsiteX6" fmla="*/ 734462 w 838000"/>
              <a:gd name="connsiteY6" fmla="*/ 1253581 h 1336588"/>
              <a:gd name="connsiteX7" fmla="*/ 380221 w 838000"/>
              <a:gd name="connsiteY7" fmla="*/ 1329185 h 1336588"/>
              <a:gd name="connsiteX8" fmla="*/ 177395 w 838000"/>
              <a:gd name="connsiteY8" fmla="*/ 1113958 h 1336588"/>
              <a:gd name="connsiteX9" fmla="*/ 94438 w 838000"/>
              <a:gd name="connsiteY9" fmla="*/ 536082 h 1336588"/>
              <a:gd name="connsiteX10" fmla="*/ 9475 w 838000"/>
              <a:gd name="connsiteY10" fmla="*/ 552686 h 1336588"/>
              <a:gd name="connsiteX0" fmla="*/ 9475 w 837882"/>
              <a:gd name="connsiteY0" fmla="*/ 552686 h 1336871"/>
              <a:gd name="connsiteX1" fmla="*/ 68141 w 837882"/>
              <a:gd name="connsiteY1" fmla="*/ 421704 h 1336871"/>
              <a:gd name="connsiteX2" fmla="*/ 96954 w 837882"/>
              <a:gd name="connsiteY2" fmla="*/ 145395 h 1336871"/>
              <a:gd name="connsiteX3" fmla="*/ 302731 w 837882"/>
              <a:gd name="connsiteY3" fmla="*/ 383 h 1336871"/>
              <a:gd name="connsiteX4" fmla="*/ 720201 w 837882"/>
              <a:gd name="connsiteY4" fmla="*/ 143248 h 1336871"/>
              <a:gd name="connsiteX5" fmla="*/ 837868 w 837882"/>
              <a:gd name="connsiteY5" fmla="*/ 935854 h 1336871"/>
              <a:gd name="connsiteX6" fmla="*/ 725336 w 837882"/>
              <a:gd name="connsiteY6" fmla="*/ 1255076 h 1336871"/>
              <a:gd name="connsiteX7" fmla="*/ 380221 w 837882"/>
              <a:gd name="connsiteY7" fmla="*/ 1329185 h 1336871"/>
              <a:gd name="connsiteX8" fmla="*/ 177395 w 837882"/>
              <a:gd name="connsiteY8" fmla="*/ 1113958 h 1336871"/>
              <a:gd name="connsiteX9" fmla="*/ 94438 w 837882"/>
              <a:gd name="connsiteY9" fmla="*/ 536082 h 1336871"/>
              <a:gd name="connsiteX10" fmla="*/ 9475 w 837882"/>
              <a:gd name="connsiteY10" fmla="*/ 552686 h 1336871"/>
              <a:gd name="connsiteX0" fmla="*/ 9475 w 839240"/>
              <a:gd name="connsiteY0" fmla="*/ 552686 h 1331193"/>
              <a:gd name="connsiteX1" fmla="*/ 68141 w 839240"/>
              <a:gd name="connsiteY1" fmla="*/ 421704 h 1331193"/>
              <a:gd name="connsiteX2" fmla="*/ 96954 w 839240"/>
              <a:gd name="connsiteY2" fmla="*/ 145395 h 1331193"/>
              <a:gd name="connsiteX3" fmla="*/ 302731 w 839240"/>
              <a:gd name="connsiteY3" fmla="*/ 383 h 1331193"/>
              <a:gd name="connsiteX4" fmla="*/ 720201 w 839240"/>
              <a:gd name="connsiteY4" fmla="*/ 143248 h 1331193"/>
              <a:gd name="connsiteX5" fmla="*/ 837868 w 839240"/>
              <a:gd name="connsiteY5" fmla="*/ 935854 h 1331193"/>
              <a:gd name="connsiteX6" fmla="*/ 756246 w 839240"/>
              <a:gd name="connsiteY6" fmla="*/ 1205051 h 1331193"/>
              <a:gd name="connsiteX7" fmla="*/ 380221 w 839240"/>
              <a:gd name="connsiteY7" fmla="*/ 1329185 h 1331193"/>
              <a:gd name="connsiteX8" fmla="*/ 177395 w 839240"/>
              <a:gd name="connsiteY8" fmla="*/ 1113958 h 1331193"/>
              <a:gd name="connsiteX9" fmla="*/ 94438 w 839240"/>
              <a:gd name="connsiteY9" fmla="*/ 536082 h 1331193"/>
              <a:gd name="connsiteX10" fmla="*/ 9475 w 839240"/>
              <a:gd name="connsiteY10" fmla="*/ 552686 h 1331193"/>
              <a:gd name="connsiteX0" fmla="*/ 9475 w 838447"/>
              <a:gd name="connsiteY0" fmla="*/ 552686 h 1332254"/>
              <a:gd name="connsiteX1" fmla="*/ 68141 w 838447"/>
              <a:gd name="connsiteY1" fmla="*/ 421704 h 1332254"/>
              <a:gd name="connsiteX2" fmla="*/ 96954 w 838447"/>
              <a:gd name="connsiteY2" fmla="*/ 145395 h 1332254"/>
              <a:gd name="connsiteX3" fmla="*/ 302731 w 838447"/>
              <a:gd name="connsiteY3" fmla="*/ 383 h 1332254"/>
              <a:gd name="connsiteX4" fmla="*/ 720201 w 838447"/>
              <a:gd name="connsiteY4" fmla="*/ 143248 h 1332254"/>
              <a:gd name="connsiteX5" fmla="*/ 837868 w 838447"/>
              <a:gd name="connsiteY5" fmla="*/ 935854 h 1332254"/>
              <a:gd name="connsiteX6" fmla="*/ 746484 w 838447"/>
              <a:gd name="connsiteY6" fmla="*/ 1219874 h 1332254"/>
              <a:gd name="connsiteX7" fmla="*/ 380221 w 838447"/>
              <a:gd name="connsiteY7" fmla="*/ 1329185 h 1332254"/>
              <a:gd name="connsiteX8" fmla="*/ 177395 w 838447"/>
              <a:gd name="connsiteY8" fmla="*/ 1113958 h 1332254"/>
              <a:gd name="connsiteX9" fmla="*/ 94438 w 838447"/>
              <a:gd name="connsiteY9" fmla="*/ 536082 h 1332254"/>
              <a:gd name="connsiteX10" fmla="*/ 9475 w 838447"/>
              <a:gd name="connsiteY10" fmla="*/ 552686 h 1332254"/>
              <a:gd name="connsiteX0" fmla="*/ 9475 w 838410"/>
              <a:gd name="connsiteY0" fmla="*/ 552686 h 1331841"/>
              <a:gd name="connsiteX1" fmla="*/ 68141 w 838410"/>
              <a:gd name="connsiteY1" fmla="*/ 421704 h 1331841"/>
              <a:gd name="connsiteX2" fmla="*/ 96954 w 838410"/>
              <a:gd name="connsiteY2" fmla="*/ 145395 h 1331841"/>
              <a:gd name="connsiteX3" fmla="*/ 302731 w 838410"/>
              <a:gd name="connsiteY3" fmla="*/ 383 h 1331841"/>
              <a:gd name="connsiteX4" fmla="*/ 720201 w 838410"/>
              <a:gd name="connsiteY4" fmla="*/ 143248 h 1331841"/>
              <a:gd name="connsiteX5" fmla="*/ 837868 w 838410"/>
              <a:gd name="connsiteY5" fmla="*/ 935854 h 1331841"/>
              <a:gd name="connsiteX6" fmla="*/ 745826 w 838410"/>
              <a:gd name="connsiteY6" fmla="*/ 1214692 h 1331841"/>
              <a:gd name="connsiteX7" fmla="*/ 380221 w 838410"/>
              <a:gd name="connsiteY7" fmla="*/ 1329185 h 1331841"/>
              <a:gd name="connsiteX8" fmla="*/ 177395 w 838410"/>
              <a:gd name="connsiteY8" fmla="*/ 1113958 h 1331841"/>
              <a:gd name="connsiteX9" fmla="*/ 94438 w 838410"/>
              <a:gd name="connsiteY9" fmla="*/ 536082 h 1331841"/>
              <a:gd name="connsiteX10" fmla="*/ 9475 w 838410"/>
              <a:gd name="connsiteY10" fmla="*/ 552686 h 1331841"/>
              <a:gd name="connsiteX0" fmla="*/ 9475 w 838410"/>
              <a:gd name="connsiteY0" fmla="*/ 552359 h 1331514"/>
              <a:gd name="connsiteX1" fmla="*/ 68141 w 838410"/>
              <a:gd name="connsiteY1" fmla="*/ 421377 h 1331514"/>
              <a:gd name="connsiteX2" fmla="*/ 113639 w 838410"/>
              <a:gd name="connsiteY2" fmla="*/ 138724 h 1331514"/>
              <a:gd name="connsiteX3" fmla="*/ 302731 w 838410"/>
              <a:gd name="connsiteY3" fmla="*/ 56 h 1331514"/>
              <a:gd name="connsiteX4" fmla="*/ 720201 w 838410"/>
              <a:gd name="connsiteY4" fmla="*/ 142921 h 1331514"/>
              <a:gd name="connsiteX5" fmla="*/ 837868 w 838410"/>
              <a:gd name="connsiteY5" fmla="*/ 935527 h 1331514"/>
              <a:gd name="connsiteX6" fmla="*/ 745826 w 838410"/>
              <a:gd name="connsiteY6" fmla="*/ 1214365 h 1331514"/>
              <a:gd name="connsiteX7" fmla="*/ 380221 w 838410"/>
              <a:gd name="connsiteY7" fmla="*/ 1328858 h 1331514"/>
              <a:gd name="connsiteX8" fmla="*/ 177395 w 838410"/>
              <a:gd name="connsiteY8" fmla="*/ 1113631 h 1331514"/>
              <a:gd name="connsiteX9" fmla="*/ 94438 w 838410"/>
              <a:gd name="connsiteY9" fmla="*/ 535755 h 1331514"/>
              <a:gd name="connsiteX10" fmla="*/ 9475 w 838410"/>
              <a:gd name="connsiteY10" fmla="*/ 552359 h 1331514"/>
              <a:gd name="connsiteX0" fmla="*/ 9475 w 838410"/>
              <a:gd name="connsiteY0" fmla="*/ 555370 h 1334525"/>
              <a:gd name="connsiteX1" fmla="*/ 68141 w 838410"/>
              <a:gd name="connsiteY1" fmla="*/ 424388 h 1334525"/>
              <a:gd name="connsiteX2" fmla="*/ 113639 w 838410"/>
              <a:gd name="connsiteY2" fmla="*/ 141735 h 1334525"/>
              <a:gd name="connsiteX3" fmla="*/ 321423 w 838410"/>
              <a:gd name="connsiteY3" fmla="*/ 5 h 1334525"/>
              <a:gd name="connsiteX4" fmla="*/ 720201 w 838410"/>
              <a:gd name="connsiteY4" fmla="*/ 145932 h 1334525"/>
              <a:gd name="connsiteX5" fmla="*/ 837868 w 838410"/>
              <a:gd name="connsiteY5" fmla="*/ 938538 h 1334525"/>
              <a:gd name="connsiteX6" fmla="*/ 745826 w 838410"/>
              <a:gd name="connsiteY6" fmla="*/ 1217376 h 1334525"/>
              <a:gd name="connsiteX7" fmla="*/ 380221 w 838410"/>
              <a:gd name="connsiteY7" fmla="*/ 1331869 h 1334525"/>
              <a:gd name="connsiteX8" fmla="*/ 177395 w 838410"/>
              <a:gd name="connsiteY8" fmla="*/ 1116642 h 1334525"/>
              <a:gd name="connsiteX9" fmla="*/ 94438 w 838410"/>
              <a:gd name="connsiteY9" fmla="*/ 538766 h 1334525"/>
              <a:gd name="connsiteX10" fmla="*/ 9475 w 838410"/>
              <a:gd name="connsiteY10" fmla="*/ 555370 h 1334525"/>
              <a:gd name="connsiteX0" fmla="*/ 9475 w 838410"/>
              <a:gd name="connsiteY0" fmla="*/ 555454 h 1334609"/>
              <a:gd name="connsiteX1" fmla="*/ 68141 w 838410"/>
              <a:gd name="connsiteY1" fmla="*/ 424472 h 1334609"/>
              <a:gd name="connsiteX2" fmla="*/ 113639 w 838410"/>
              <a:gd name="connsiteY2" fmla="*/ 141819 h 1334609"/>
              <a:gd name="connsiteX3" fmla="*/ 321423 w 838410"/>
              <a:gd name="connsiteY3" fmla="*/ 89 h 1334609"/>
              <a:gd name="connsiteX4" fmla="*/ 720201 w 838410"/>
              <a:gd name="connsiteY4" fmla="*/ 146016 h 1334609"/>
              <a:gd name="connsiteX5" fmla="*/ 837868 w 838410"/>
              <a:gd name="connsiteY5" fmla="*/ 938622 h 1334609"/>
              <a:gd name="connsiteX6" fmla="*/ 745826 w 838410"/>
              <a:gd name="connsiteY6" fmla="*/ 1217460 h 1334609"/>
              <a:gd name="connsiteX7" fmla="*/ 380221 w 838410"/>
              <a:gd name="connsiteY7" fmla="*/ 1331953 h 1334609"/>
              <a:gd name="connsiteX8" fmla="*/ 177395 w 838410"/>
              <a:gd name="connsiteY8" fmla="*/ 1116726 h 1334609"/>
              <a:gd name="connsiteX9" fmla="*/ 94438 w 838410"/>
              <a:gd name="connsiteY9" fmla="*/ 538850 h 1334609"/>
              <a:gd name="connsiteX10" fmla="*/ 9475 w 838410"/>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61 h 1334616"/>
              <a:gd name="connsiteX1" fmla="*/ 74950 w 837655"/>
              <a:gd name="connsiteY1" fmla="*/ 421435 h 1334616"/>
              <a:gd name="connsiteX2" fmla="*/ 112884 w 837655"/>
              <a:gd name="connsiteY2" fmla="*/ 141826 h 1334616"/>
              <a:gd name="connsiteX3" fmla="*/ 320668 w 837655"/>
              <a:gd name="connsiteY3" fmla="*/ 96 h 1334616"/>
              <a:gd name="connsiteX4" fmla="*/ 719446 w 837655"/>
              <a:gd name="connsiteY4" fmla="*/ 146023 h 1334616"/>
              <a:gd name="connsiteX5" fmla="*/ 837113 w 837655"/>
              <a:gd name="connsiteY5" fmla="*/ 938629 h 1334616"/>
              <a:gd name="connsiteX6" fmla="*/ 745071 w 837655"/>
              <a:gd name="connsiteY6" fmla="*/ 1217467 h 1334616"/>
              <a:gd name="connsiteX7" fmla="*/ 379466 w 837655"/>
              <a:gd name="connsiteY7" fmla="*/ 1331960 h 1334616"/>
              <a:gd name="connsiteX8" fmla="*/ 176640 w 837655"/>
              <a:gd name="connsiteY8" fmla="*/ 1116733 h 1334616"/>
              <a:gd name="connsiteX9" fmla="*/ 93683 w 837655"/>
              <a:gd name="connsiteY9" fmla="*/ 538857 h 1334616"/>
              <a:gd name="connsiteX10" fmla="*/ 8720 w 837655"/>
              <a:gd name="connsiteY10" fmla="*/ 555461 h 1334616"/>
              <a:gd name="connsiteX0" fmla="*/ 8720 w 837655"/>
              <a:gd name="connsiteY0" fmla="*/ 555385 h 1334540"/>
              <a:gd name="connsiteX1" fmla="*/ 74950 w 837655"/>
              <a:gd name="connsiteY1" fmla="*/ 421359 h 1334540"/>
              <a:gd name="connsiteX2" fmla="*/ 123563 w 837655"/>
              <a:gd name="connsiteY2" fmla="*/ 138195 h 1334540"/>
              <a:gd name="connsiteX3" fmla="*/ 320668 w 837655"/>
              <a:gd name="connsiteY3" fmla="*/ 20 h 1334540"/>
              <a:gd name="connsiteX4" fmla="*/ 719446 w 837655"/>
              <a:gd name="connsiteY4" fmla="*/ 145947 h 1334540"/>
              <a:gd name="connsiteX5" fmla="*/ 837113 w 837655"/>
              <a:gd name="connsiteY5" fmla="*/ 938553 h 1334540"/>
              <a:gd name="connsiteX6" fmla="*/ 745071 w 837655"/>
              <a:gd name="connsiteY6" fmla="*/ 1217391 h 1334540"/>
              <a:gd name="connsiteX7" fmla="*/ 379466 w 837655"/>
              <a:gd name="connsiteY7" fmla="*/ 1331884 h 1334540"/>
              <a:gd name="connsiteX8" fmla="*/ 176640 w 837655"/>
              <a:gd name="connsiteY8" fmla="*/ 1116657 h 1334540"/>
              <a:gd name="connsiteX9" fmla="*/ 93683 w 837655"/>
              <a:gd name="connsiteY9" fmla="*/ 538781 h 1334540"/>
              <a:gd name="connsiteX10" fmla="*/ 8720 w 837655"/>
              <a:gd name="connsiteY10" fmla="*/ 555385 h 1334540"/>
              <a:gd name="connsiteX0" fmla="*/ 8179 w 837114"/>
              <a:gd name="connsiteY0" fmla="*/ 555383 h 1334538"/>
              <a:gd name="connsiteX1" fmla="*/ 80640 w 837114"/>
              <a:gd name="connsiteY1" fmla="*/ 420336 h 1334538"/>
              <a:gd name="connsiteX2" fmla="*/ 123022 w 837114"/>
              <a:gd name="connsiteY2" fmla="*/ 138193 h 1334538"/>
              <a:gd name="connsiteX3" fmla="*/ 320127 w 837114"/>
              <a:gd name="connsiteY3" fmla="*/ 18 h 1334538"/>
              <a:gd name="connsiteX4" fmla="*/ 718905 w 837114"/>
              <a:gd name="connsiteY4" fmla="*/ 145945 h 1334538"/>
              <a:gd name="connsiteX5" fmla="*/ 836572 w 837114"/>
              <a:gd name="connsiteY5" fmla="*/ 938551 h 1334538"/>
              <a:gd name="connsiteX6" fmla="*/ 744530 w 837114"/>
              <a:gd name="connsiteY6" fmla="*/ 1217389 h 1334538"/>
              <a:gd name="connsiteX7" fmla="*/ 378925 w 837114"/>
              <a:gd name="connsiteY7" fmla="*/ 1331882 h 1334538"/>
              <a:gd name="connsiteX8" fmla="*/ 176099 w 837114"/>
              <a:gd name="connsiteY8" fmla="*/ 1116655 h 1334538"/>
              <a:gd name="connsiteX9" fmla="*/ 93142 w 837114"/>
              <a:gd name="connsiteY9" fmla="*/ 538779 h 1334538"/>
              <a:gd name="connsiteX10" fmla="*/ 8179 w 837114"/>
              <a:gd name="connsiteY10" fmla="*/ 555383 h 1334538"/>
              <a:gd name="connsiteX0" fmla="*/ 9690 w 838625"/>
              <a:gd name="connsiteY0" fmla="*/ 555383 h 1334538"/>
              <a:gd name="connsiteX1" fmla="*/ 82151 w 838625"/>
              <a:gd name="connsiteY1" fmla="*/ 420336 h 1334538"/>
              <a:gd name="connsiteX2" fmla="*/ 124533 w 838625"/>
              <a:gd name="connsiteY2" fmla="*/ 138193 h 1334538"/>
              <a:gd name="connsiteX3" fmla="*/ 321638 w 838625"/>
              <a:gd name="connsiteY3" fmla="*/ 18 h 1334538"/>
              <a:gd name="connsiteX4" fmla="*/ 720416 w 838625"/>
              <a:gd name="connsiteY4" fmla="*/ 145945 h 1334538"/>
              <a:gd name="connsiteX5" fmla="*/ 838083 w 838625"/>
              <a:gd name="connsiteY5" fmla="*/ 938551 h 1334538"/>
              <a:gd name="connsiteX6" fmla="*/ 746041 w 838625"/>
              <a:gd name="connsiteY6" fmla="*/ 1217389 h 1334538"/>
              <a:gd name="connsiteX7" fmla="*/ 380436 w 838625"/>
              <a:gd name="connsiteY7" fmla="*/ 1331882 h 1334538"/>
              <a:gd name="connsiteX8" fmla="*/ 177610 w 838625"/>
              <a:gd name="connsiteY8" fmla="*/ 1116655 h 1334538"/>
              <a:gd name="connsiteX9" fmla="*/ 94653 w 838625"/>
              <a:gd name="connsiteY9" fmla="*/ 538779 h 1334538"/>
              <a:gd name="connsiteX10" fmla="*/ 9690 w 838625"/>
              <a:gd name="connsiteY10" fmla="*/ 555383 h 1334538"/>
              <a:gd name="connsiteX0" fmla="*/ 9690 w 838625"/>
              <a:gd name="connsiteY0" fmla="*/ 561266 h 1340421"/>
              <a:gd name="connsiteX1" fmla="*/ 82151 w 838625"/>
              <a:gd name="connsiteY1" fmla="*/ 426219 h 1340421"/>
              <a:gd name="connsiteX2" fmla="*/ 124533 w 838625"/>
              <a:gd name="connsiteY2" fmla="*/ 144076 h 1340421"/>
              <a:gd name="connsiteX3" fmla="*/ 368592 w 838625"/>
              <a:gd name="connsiteY3" fmla="*/ 16 h 1340421"/>
              <a:gd name="connsiteX4" fmla="*/ 720416 w 838625"/>
              <a:gd name="connsiteY4" fmla="*/ 151828 h 1340421"/>
              <a:gd name="connsiteX5" fmla="*/ 838083 w 838625"/>
              <a:gd name="connsiteY5" fmla="*/ 944434 h 1340421"/>
              <a:gd name="connsiteX6" fmla="*/ 746041 w 838625"/>
              <a:gd name="connsiteY6" fmla="*/ 1223272 h 1340421"/>
              <a:gd name="connsiteX7" fmla="*/ 380436 w 838625"/>
              <a:gd name="connsiteY7" fmla="*/ 1337765 h 1340421"/>
              <a:gd name="connsiteX8" fmla="*/ 177610 w 838625"/>
              <a:gd name="connsiteY8" fmla="*/ 1122538 h 1340421"/>
              <a:gd name="connsiteX9" fmla="*/ 94653 w 838625"/>
              <a:gd name="connsiteY9" fmla="*/ 544662 h 1340421"/>
              <a:gd name="connsiteX10" fmla="*/ 9690 w 838625"/>
              <a:gd name="connsiteY10" fmla="*/ 561266 h 1340421"/>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597"/>
              <a:gd name="connsiteY0" fmla="*/ 561272 h 1338938"/>
              <a:gd name="connsiteX1" fmla="*/ 82151 w 838597"/>
              <a:gd name="connsiteY1" fmla="*/ 426225 h 1338938"/>
              <a:gd name="connsiteX2" fmla="*/ 132321 w 838597"/>
              <a:gd name="connsiteY2" fmla="*/ 142806 h 1338938"/>
              <a:gd name="connsiteX3" fmla="*/ 368592 w 838597"/>
              <a:gd name="connsiteY3" fmla="*/ 22 h 1338938"/>
              <a:gd name="connsiteX4" fmla="*/ 720416 w 838597"/>
              <a:gd name="connsiteY4" fmla="*/ 151834 h 1338938"/>
              <a:gd name="connsiteX5" fmla="*/ 838083 w 838597"/>
              <a:gd name="connsiteY5" fmla="*/ 944440 h 1338938"/>
              <a:gd name="connsiteX6" fmla="*/ 746041 w 838597"/>
              <a:gd name="connsiteY6" fmla="*/ 1223278 h 1338938"/>
              <a:gd name="connsiteX7" fmla="*/ 389782 w 838597"/>
              <a:gd name="connsiteY7" fmla="*/ 1336240 h 1338938"/>
              <a:gd name="connsiteX8" fmla="*/ 177610 w 838597"/>
              <a:gd name="connsiteY8" fmla="*/ 1122544 h 1338938"/>
              <a:gd name="connsiteX9" fmla="*/ 94653 w 838597"/>
              <a:gd name="connsiteY9" fmla="*/ 544668 h 1338938"/>
              <a:gd name="connsiteX10" fmla="*/ 9690 w 838597"/>
              <a:gd name="connsiteY10" fmla="*/ 561272 h 1338938"/>
              <a:gd name="connsiteX0" fmla="*/ 9690 w 838176"/>
              <a:gd name="connsiteY0" fmla="*/ 561272 h 1339740"/>
              <a:gd name="connsiteX1" fmla="*/ 82151 w 838176"/>
              <a:gd name="connsiteY1" fmla="*/ 426225 h 1339740"/>
              <a:gd name="connsiteX2" fmla="*/ 132321 w 838176"/>
              <a:gd name="connsiteY2" fmla="*/ 142806 h 1339740"/>
              <a:gd name="connsiteX3" fmla="*/ 368592 w 838176"/>
              <a:gd name="connsiteY3" fmla="*/ 22 h 1339740"/>
              <a:gd name="connsiteX4" fmla="*/ 720416 w 838176"/>
              <a:gd name="connsiteY4" fmla="*/ 151834 h 1339740"/>
              <a:gd name="connsiteX5" fmla="*/ 838083 w 838176"/>
              <a:gd name="connsiteY5" fmla="*/ 944440 h 1339740"/>
              <a:gd name="connsiteX6" fmla="*/ 732921 w 838176"/>
              <a:gd name="connsiteY6" fmla="*/ 1232650 h 1339740"/>
              <a:gd name="connsiteX7" fmla="*/ 389782 w 838176"/>
              <a:gd name="connsiteY7" fmla="*/ 1336240 h 1339740"/>
              <a:gd name="connsiteX8" fmla="*/ 177610 w 838176"/>
              <a:gd name="connsiteY8" fmla="*/ 1122544 h 1339740"/>
              <a:gd name="connsiteX9" fmla="*/ 94653 w 838176"/>
              <a:gd name="connsiteY9" fmla="*/ 544668 h 1339740"/>
              <a:gd name="connsiteX10" fmla="*/ 9690 w 838176"/>
              <a:gd name="connsiteY10" fmla="*/ 561272 h 1339740"/>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4653 w 838100"/>
              <a:gd name="connsiteY9" fmla="*/ 544668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264 w 837674"/>
              <a:gd name="connsiteY0" fmla="*/ 561273 h 1340442"/>
              <a:gd name="connsiteX1" fmla="*/ 85739 w 837674"/>
              <a:gd name="connsiteY1" fmla="*/ 432792 h 1340442"/>
              <a:gd name="connsiteX2" fmla="*/ 131895 w 837674"/>
              <a:gd name="connsiteY2" fmla="*/ 142807 h 1340442"/>
              <a:gd name="connsiteX3" fmla="*/ 368166 w 837674"/>
              <a:gd name="connsiteY3" fmla="*/ 23 h 1340442"/>
              <a:gd name="connsiteX4" fmla="*/ 719990 w 837674"/>
              <a:gd name="connsiteY4" fmla="*/ 151835 h 1340442"/>
              <a:gd name="connsiteX5" fmla="*/ 837657 w 837674"/>
              <a:gd name="connsiteY5" fmla="*/ 944441 h 1340442"/>
              <a:gd name="connsiteX6" fmla="*/ 714028 w 837674"/>
              <a:gd name="connsiteY6" fmla="*/ 1237482 h 1340442"/>
              <a:gd name="connsiteX7" fmla="*/ 389356 w 837674"/>
              <a:gd name="connsiteY7" fmla="*/ 1336241 h 1340442"/>
              <a:gd name="connsiteX8" fmla="*/ 190979 w 837674"/>
              <a:gd name="connsiteY8" fmla="*/ 1118479 h 1340442"/>
              <a:gd name="connsiteX9" fmla="*/ 98690 w 837674"/>
              <a:gd name="connsiteY9" fmla="*/ 554772 h 1340442"/>
              <a:gd name="connsiteX10" fmla="*/ 9264 w 837674"/>
              <a:gd name="connsiteY10" fmla="*/ 561273 h 1340442"/>
              <a:gd name="connsiteX0" fmla="*/ 9264 w 837674"/>
              <a:gd name="connsiteY0" fmla="*/ 561036 h 1340205"/>
              <a:gd name="connsiteX1" fmla="*/ 85739 w 837674"/>
              <a:gd name="connsiteY1" fmla="*/ 432555 h 1340205"/>
              <a:gd name="connsiteX2" fmla="*/ 131895 w 837674"/>
              <a:gd name="connsiteY2" fmla="*/ 142570 h 1340205"/>
              <a:gd name="connsiteX3" fmla="*/ 377737 w 837674"/>
              <a:gd name="connsiteY3" fmla="*/ 24 h 1340205"/>
              <a:gd name="connsiteX4" fmla="*/ 719990 w 837674"/>
              <a:gd name="connsiteY4" fmla="*/ 151598 h 1340205"/>
              <a:gd name="connsiteX5" fmla="*/ 837657 w 837674"/>
              <a:gd name="connsiteY5" fmla="*/ 944204 h 1340205"/>
              <a:gd name="connsiteX6" fmla="*/ 714028 w 837674"/>
              <a:gd name="connsiteY6" fmla="*/ 1237245 h 1340205"/>
              <a:gd name="connsiteX7" fmla="*/ 389356 w 837674"/>
              <a:gd name="connsiteY7" fmla="*/ 1336004 h 1340205"/>
              <a:gd name="connsiteX8" fmla="*/ 190979 w 837674"/>
              <a:gd name="connsiteY8" fmla="*/ 1118242 h 1340205"/>
              <a:gd name="connsiteX9" fmla="*/ 98690 w 837674"/>
              <a:gd name="connsiteY9" fmla="*/ 554535 h 1340205"/>
              <a:gd name="connsiteX10" fmla="*/ 9264 w 837674"/>
              <a:gd name="connsiteY10" fmla="*/ 561036 h 1340205"/>
              <a:gd name="connsiteX0" fmla="*/ 9264 w 837674"/>
              <a:gd name="connsiteY0" fmla="*/ 563179 h 1342348"/>
              <a:gd name="connsiteX1" fmla="*/ 85739 w 837674"/>
              <a:gd name="connsiteY1" fmla="*/ 434698 h 1342348"/>
              <a:gd name="connsiteX2" fmla="*/ 131895 w 837674"/>
              <a:gd name="connsiteY2" fmla="*/ 144713 h 1342348"/>
              <a:gd name="connsiteX3" fmla="*/ 377737 w 837674"/>
              <a:gd name="connsiteY3" fmla="*/ 2167 h 1342348"/>
              <a:gd name="connsiteX4" fmla="*/ 719990 w 837674"/>
              <a:gd name="connsiteY4" fmla="*/ 153741 h 1342348"/>
              <a:gd name="connsiteX5" fmla="*/ 837657 w 837674"/>
              <a:gd name="connsiteY5" fmla="*/ 946347 h 1342348"/>
              <a:gd name="connsiteX6" fmla="*/ 714028 w 837674"/>
              <a:gd name="connsiteY6" fmla="*/ 1239388 h 1342348"/>
              <a:gd name="connsiteX7" fmla="*/ 389356 w 837674"/>
              <a:gd name="connsiteY7" fmla="*/ 1338147 h 1342348"/>
              <a:gd name="connsiteX8" fmla="*/ 190979 w 837674"/>
              <a:gd name="connsiteY8" fmla="*/ 1120385 h 1342348"/>
              <a:gd name="connsiteX9" fmla="*/ 98690 w 837674"/>
              <a:gd name="connsiteY9" fmla="*/ 556678 h 1342348"/>
              <a:gd name="connsiteX10" fmla="*/ 9264 w 837674"/>
              <a:gd name="connsiteY10" fmla="*/ 563179 h 1342348"/>
              <a:gd name="connsiteX0" fmla="*/ 9264 w 837674"/>
              <a:gd name="connsiteY0" fmla="*/ 561106 h 1340275"/>
              <a:gd name="connsiteX1" fmla="*/ 85739 w 837674"/>
              <a:gd name="connsiteY1" fmla="*/ 432625 h 1340275"/>
              <a:gd name="connsiteX2" fmla="*/ 138784 w 837674"/>
              <a:gd name="connsiteY2" fmla="*/ 134289 h 1340275"/>
              <a:gd name="connsiteX3" fmla="*/ 377737 w 837674"/>
              <a:gd name="connsiteY3" fmla="*/ 94 h 1340275"/>
              <a:gd name="connsiteX4" fmla="*/ 719990 w 837674"/>
              <a:gd name="connsiteY4" fmla="*/ 151668 h 1340275"/>
              <a:gd name="connsiteX5" fmla="*/ 837657 w 837674"/>
              <a:gd name="connsiteY5" fmla="*/ 944274 h 1340275"/>
              <a:gd name="connsiteX6" fmla="*/ 714028 w 837674"/>
              <a:gd name="connsiteY6" fmla="*/ 1237315 h 1340275"/>
              <a:gd name="connsiteX7" fmla="*/ 389356 w 837674"/>
              <a:gd name="connsiteY7" fmla="*/ 1336074 h 1340275"/>
              <a:gd name="connsiteX8" fmla="*/ 190979 w 837674"/>
              <a:gd name="connsiteY8" fmla="*/ 1118312 h 1340275"/>
              <a:gd name="connsiteX9" fmla="*/ 98690 w 837674"/>
              <a:gd name="connsiteY9" fmla="*/ 554605 h 1340275"/>
              <a:gd name="connsiteX10" fmla="*/ 9264 w 837674"/>
              <a:gd name="connsiteY10" fmla="*/ 561106 h 1340275"/>
              <a:gd name="connsiteX0" fmla="*/ 9264 w 837674"/>
              <a:gd name="connsiteY0" fmla="*/ 561059 h 1340228"/>
              <a:gd name="connsiteX1" fmla="*/ 85739 w 837674"/>
              <a:gd name="connsiteY1" fmla="*/ 432578 h 1340228"/>
              <a:gd name="connsiteX2" fmla="*/ 142573 w 837674"/>
              <a:gd name="connsiteY2" fmla="*/ 139038 h 1340228"/>
              <a:gd name="connsiteX3" fmla="*/ 377737 w 837674"/>
              <a:gd name="connsiteY3" fmla="*/ 47 h 1340228"/>
              <a:gd name="connsiteX4" fmla="*/ 719990 w 837674"/>
              <a:gd name="connsiteY4" fmla="*/ 151621 h 1340228"/>
              <a:gd name="connsiteX5" fmla="*/ 837657 w 837674"/>
              <a:gd name="connsiteY5" fmla="*/ 944227 h 1340228"/>
              <a:gd name="connsiteX6" fmla="*/ 714028 w 837674"/>
              <a:gd name="connsiteY6" fmla="*/ 1237268 h 1340228"/>
              <a:gd name="connsiteX7" fmla="*/ 389356 w 837674"/>
              <a:gd name="connsiteY7" fmla="*/ 1336027 h 1340228"/>
              <a:gd name="connsiteX8" fmla="*/ 190979 w 837674"/>
              <a:gd name="connsiteY8" fmla="*/ 1118265 h 1340228"/>
              <a:gd name="connsiteX9" fmla="*/ 98690 w 837674"/>
              <a:gd name="connsiteY9" fmla="*/ 554558 h 1340228"/>
              <a:gd name="connsiteX10" fmla="*/ 9264 w 837674"/>
              <a:gd name="connsiteY10" fmla="*/ 561059 h 134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7674" h="1340228">
                <a:moveTo>
                  <a:pt x="9264" y="561059"/>
                </a:moveTo>
                <a:cubicBezTo>
                  <a:pt x="-23312" y="593730"/>
                  <a:pt x="36711" y="472787"/>
                  <a:pt x="85739" y="432578"/>
                </a:cubicBezTo>
                <a:cubicBezTo>
                  <a:pt x="80658" y="362847"/>
                  <a:pt x="93907" y="211126"/>
                  <a:pt x="142573" y="139038"/>
                </a:cubicBezTo>
                <a:cubicBezTo>
                  <a:pt x="191239" y="66950"/>
                  <a:pt x="281501" y="-2050"/>
                  <a:pt x="377737" y="47"/>
                </a:cubicBezTo>
                <a:cubicBezTo>
                  <a:pt x="473973" y="2144"/>
                  <a:pt x="643337" y="-5742"/>
                  <a:pt x="719990" y="151621"/>
                </a:cubicBezTo>
                <a:cubicBezTo>
                  <a:pt x="796643" y="308984"/>
                  <a:pt x="838651" y="763286"/>
                  <a:pt x="837657" y="944227"/>
                </a:cubicBezTo>
                <a:cubicBezTo>
                  <a:pt x="836663" y="1125168"/>
                  <a:pt x="788745" y="1171968"/>
                  <a:pt x="714028" y="1237268"/>
                </a:cubicBezTo>
                <a:cubicBezTo>
                  <a:pt x="639311" y="1302568"/>
                  <a:pt x="476531" y="1355861"/>
                  <a:pt x="389356" y="1336027"/>
                </a:cubicBezTo>
                <a:cubicBezTo>
                  <a:pt x="302181" y="1316193"/>
                  <a:pt x="230371" y="1224871"/>
                  <a:pt x="190979" y="1118265"/>
                </a:cubicBezTo>
                <a:cubicBezTo>
                  <a:pt x="91511" y="819657"/>
                  <a:pt x="131486" y="610119"/>
                  <a:pt x="98690" y="554558"/>
                </a:cubicBezTo>
                <a:cubicBezTo>
                  <a:pt x="61556" y="528899"/>
                  <a:pt x="20789" y="549629"/>
                  <a:pt x="9264" y="561059"/>
                </a:cubicBezTo>
                <a:close/>
              </a:path>
            </a:pathLst>
          </a:custGeom>
          <a:noFill/>
          <a:ln w="19050" cap="flat">
            <a:solidFill>
              <a:schemeClr val="tx1"/>
            </a:solidFill>
            <a:prstDash val="solid"/>
            <a:miter/>
          </a:ln>
        </p:spPr>
        <p:txBody>
          <a:bodyPr rtlCol="0" anchor="ctr"/>
          <a:lstStyle/>
          <a:p>
            <a:endParaRPr lang="en-US">
              <a:ln>
                <a:solidFill>
                  <a:srgbClr val="000000"/>
                </a:solidFill>
              </a:ln>
              <a:solidFill>
                <a:srgbClr val="000000"/>
              </a:solidFill>
            </a:endParaRPr>
          </a:p>
        </p:txBody>
      </p:sp>
      <p:pic>
        <p:nvPicPr>
          <p:cNvPr id="77" name="Audio 76">
            <a:hlinkClick r:id="" action="ppaction://media"/>
            <a:extLst>
              <a:ext uri="{FF2B5EF4-FFF2-40B4-BE49-F238E27FC236}">
                <a16:creationId xmlns:a16="http://schemas.microsoft.com/office/drawing/2014/main" id="{2854CAB9-915C-B11C-A0FB-6842702590E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0000" t="-90625" r="-200000" b="-90625"/>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056725571"/>
      </p:ext>
    </p:extLst>
  </p:cSld>
  <p:clrMapOvr>
    <a:masterClrMapping/>
  </p:clrMapOvr>
  <mc:AlternateContent xmlns:mc="http://schemas.openxmlformats.org/markup-compatibility/2006" xmlns:p14="http://schemas.microsoft.com/office/powerpoint/2010/main">
    <mc:Choice Requires="p14">
      <p:transition spd="slow" p14:dur="2000" advTm="23525"/>
    </mc:Choice>
    <mc:Fallback xmlns="">
      <p:transition spd="slow" advTm="23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7"/>
                </p:tgtEl>
              </p:cMediaNode>
            </p:audio>
          </p:childTnLst>
        </p:cTn>
      </p:par>
    </p:tnLst>
  </p:timing>
</p:sld>
</file>

<file path=ppt/theme/theme1.xml><?xml version="1.0" encoding="utf-8"?>
<a:theme xmlns:a="http://schemas.openxmlformats.org/drawingml/2006/main" name="ChitchatVTI">
  <a:themeElements>
    <a:clrScheme name="AnalogousFromDarkSeedLeftStep">
      <a:dk1>
        <a:srgbClr val="000000"/>
      </a:dk1>
      <a:lt1>
        <a:srgbClr val="FFFFFF"/>
      </a:lt1>
      <a:dk2>
        <a:srgbClr val="311B26"/>
      </a:dk2>
      <a:lt2>
        <a:srgbClr val="F0F3F2"/>
      </a:lt2>
      <a:accent1>
        <a:srgbClr val="E42B83"/>
      </a:accent1>
      <a:accent2>
        <a:srgbClr val="D31ABE"/>
      </a:accent2>
      <a:accent3>
        <a:srgbClr val="AC2BE4"/>
      </a:accent3>
      <a:accent4>
        <a:srgbClr val="5829D5"/>
      </a:accent4>
      <a:accent5>
        <a:srgbClr val="2B45E4"/>
      </a:accent5>
      <a:accent6>
        <a:srgbClr val="1A81D3"/>
      </a:accent6>
      <a:hlink>
        <a:srgbClr val="433FBF"/>
      </a:hlink>
      <a:folHlink>
        <a:srgbClr val="7F7F7F"/>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277</Words>
  <Application>Microsoft Office PowerPoint</Application>
  <PresentationFormat>Widescreen</PresentationFormat>
  <Paragraphs>75</Paragraphs>
  <Slides>32</Slides>
  <Notes>32</Notes>
  <HiddenSlides>0</HiddenSlides>
  <MMClips>32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The Hand</vt:lpstr>
      <vt:lpstr>The Serif Hand</vt:lpstr>
      <vt:lpstr>Times New Roman</vt:lpstr>
      <vt:lpstr>ChitchatVTI</vt:lpstr>
      <vt:lpstr>Common errors TO AVOID when completing an ethics form : Part 1</vt:lpstr>
      <vt:lpstr>Part 1 of How to complete an ethics form</vt:lpstr>
      <vt:lpstr>Research proposal and Ethical considerations</vt:lpstr>
      <vt:lpstr>The most important thing to remember …. </vt:lpstr>
      <vt:lpstr>Stand ALONE LITERATURE REVIEWS</vt:lpstr>
      <vt:lpstr>Time for reflection</vt:lpstr>
      <vt:lpstr>Time element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Research activity outside of the UK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Part 1 of How to complete an ethics form is now complete</vt:lpstr>
      <vt:lpstr>now move on to part 2 on the next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Common errors TO AVOID when completing an ethics form</dc:title>
  <dc:creator>Beverly Cole</dc:creator>
  <cp:lastModifiedBy>Beverly Cole</cp:lastModifiedBy>
  <cp:revision>22</cp:revision>
  <cp:lastPrinted>2023-02-26T11:15:01Z</cp:lastPrinted>
  <dcterms:created xsi:type="dcterms:W3CDTF">2023-02-16T14:47:33Z</dcterms:created>
  <dcterms:modified xsi:type="dcterms:W3CDTF">2025-08-28T10:41:42Z</dcterms:modified>
</cp:coreProperties>
</file>