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73" r:id="rId6"/>
    <p:sldId id="257" r:id="rId7"/>
    <p:sldId id="261" r:id="rId8"/>
    <p:sldId id="274" r:id="rId9"/>
    <p:sldId id="275" r:id="rId10"/>
    <p:sldId id="276" r:id="rId11"/>
    <p:sldId id="260" r:id="rId12"/>
    <p:sldId id="280" r:id="rId13"/>
    <p:sldId id="277" r:id="rId14"/>
    <p:sldId id="279" r:id="rId15"/>
    <p:sldId id="294" r:id="rId16"/>
    <p:sldId id="302" r:id="rId17"/>
    <p:sldId id="301" r:id="rId18"/>
    <p:sldId id="297" r:id="rId19"/>
    <p:sldId id="298" r:id="rId20"/>
    <p:sldId id="281" r:id="rId21"/>
    <p:sldId id="287" r:id="rId22"/>
    <p:sldId id="299" r:id="rId23"/>
    <p:sldId id="289" r:id="rId24"/>
    <p:sldId id="291" r:id="rId25"/>
    <p:sldId id="288" r:id="rId26"/>
    <p:sldId id="296" r:id="rId27"/>
    <p:sldId id="292" r:id="rId28"/>
    <p:sldId id="300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ED61662-17A6-46BF-83B2-2245DEE7F750}">
          <p14:sldIdLst>
            <p14:sldId id="256"/>
          </p14:sldIdLst>
        </p14:section>
        <p14:section name="Untitled Section" id="{2A5FC4C8-DD3A-4F9E-8842-AA3366E94652}">
          <p14:sldIdLst>
            <p14:sldId id="273"/>
            <p14:sldId id="257"/>
            <p14:sldId id="261"/>
            <p14:sldId id="274"/>
            <p14:sldId id="275"/>
            <p14:sldId id="276"/>
            <p14:sldId id="260"/>
            <p14:sldId id="280"/>
            <p14:sldId id="277"/>
            <p14:sldId id="279"/>
            <p14:sldId id="294"/>
            <p14:sldId id="302"/>
            <p14:sldId id="301"/>
            <p14:sldId id="297"/>
            <p14:sldId id="298"/>
            <p14:sldId id="281"/>
            <p14:sldId id="287"/>
            <p14:sldId id="299"/>
            <p14:sldId id="289"/>
            <p14:sldId id="291"/>
            <p14:sldId id="288"/>
            <p14:sldId id="296"/>
            <p14:sldId id="292"/>
            <p14:sldId id="300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99"/>
    <a:srgbClr val="99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B70ED8F-212E-436D-9660-837B9795A93E}" v="17" dt="2021-03-02T13:46:40.9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97" autoAdjust="0"/>
    <p:restoredTop sz="94660"/>
  </p:normalViewPr>
  <p:slideViewPr>
    <p:cSldViewPr snapToGrid="0">
      <p:cViewPr varScale="1">
        <p:scale>
          <a:sx n="86" d="100"/>
          <a:sy n="86" d="100"/>
        </p:scale>
        <p:origin x="42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ander" userId="60900361-c968-457a-be84-5b7d7c948694" providerId="ADAL" clId="{3B70ED8F-212E-436D-9660-837B9795A93E}"/>
    <pc:docChg chg="undo custSel addSld delSld modSld sldOrd modSection">
      <pc:chgData name="Alexander" userId="60900361-c968-457a-be84-5b7d7c948694" providerId="ADAL" clId="{3B70ED8F-212E-436D-9660-837B9795A93E}" dt="2021-03-02T13:46:44.549" v="11194" actId="313"/>
      <pc:docMkLst>
        <pc:docMk/>
      </pc:docMkLst>
      <pc:sldChg chg="modSp mod">
        <pc:chgData name="Alexander" userId="60900361-c968-457a-be84-5b7d7c948694" providerId="ADAL" clId="{3B70ED8F-212E-436D-9660-837B9795A93E}" dt="2021-03-01T16:18:44.426" v="18" actId="6549"/>
        <pc:sldMkLst>
          <pc:docMk/>
          <pc:sldMk cId="3776569827" sldId="256"/>
        </pc:sldMkLst>
        <pc:spChg chg="mod">
          <ac:chgData name="Alexander" userId="60900361-c968-457a-be84-5b7d7c948694" providerId="ADAL" clId="{3B70ED8F-212E-436D-9660-837B9795A93E}" dt="2021-03-01T16:18:44.426" v="18" actId="6549"/>
          <ac:spMkLst>
            <pc:docMk/>
            <pc:sldMk cId="3776569827" sldId="256"/>
            <ac:spMk id="2" creationId="{C332234D-A1A9-4C63-B58B-FCD85CCE6317}"/>
          </ac:spMkLst>
        </pc:spChg>
      </pc:sldChg>
      <pc:sldChg chg="del">
        <pc:chgData name="Alexander" userId="60900361-c968-457a-be84-5b7d7c948694" providerId="ADAL" clId="{3B70ED8F-212E-436D-9660-837B9795A93E}" dt="2021-03-01T16:20:22.623" v="32" actId="47"/>
        <pc:sldMkLst>
          <pc:docMk/>
          <pc:sldMk cId="698902617" sldId="258"/>
        </pc:sldMkLst>
      </pc:sldChg>
      <pc:sldChg chg="del">
        <pc:chgData name="Alexander" userId="60900361-c968-457a-be84-5b7d7c948694" providerId="ADAL" clId="{3B70ED8F-212E-436D-9660-837B9795A93E}" dt="2021-03-01T16:18:53.237" v="25" actId="47"/>
        <pc:sldMkLst>
          <pc:docMk/>
          <pc:sldMk cId="2010176920" sldId="259"/>
        </pc:sldMkLst>
      </pc:sldChg>
      <pc:sldChg chg="modSp mod">
        <pc:chgData name="Alexander" userId="60900361-c968-457a-be84-5b7d7c948694" providerId="ADAL" clId="{3B70ED8F-212E-436D-9660-837B9795A93E}" dt="2021-03-01T16:23:22.023" v="228" actId="207"/>
        <pc:sldMkLst>
          <pc:docMk/>
          <pc:sldMk cId="3183161794" sldId="260"/>
        </pc:sldMkLst>
        <pc:spChg chg="mod">
          <ac:chgData name="Alexander" userId="60900361-c968-457a-be84-5b7d7c948694" providerId="ADAL" clId="{3B70ED8F-212E-436D-9660-837B9795A93E}" dt="2021-03-01T16:23:22.023" v="228" actId="207"/>
          <ac:spMkLst>
            <pc:docMk/>
            <pc:sldMk cId="3183161794" sldId="260"/>
            <ac:spMk id="3" creationId="{7937DD96-0F30-46A4-93C7-1D3A6C1E9822}"/>
          </ac:spMkLst>
        </pc:spChg>
      </pc:sldChg>
      <pc:sldChg chg="del">
        <pc:chgData name="Alexander" userId="60900361-c968-457a-be84-5b7d7c948694" providerId="ADAL" clId="{3B70ED8F-212E-436D-9660-837B9795A93E}" dt="2021-03-01T16:19:03.733" v="26" actId="47"/>
        <pc:sldMkLst>
          <pc:docMk/>
          <pc:sldMk cId="2967077142" sldId="262"/>
        </pc:sldMkLst>
      </pc:sldChg>
      <pc:sldChg chg="del">
        <pc:chgData name="Alexander" userId="60900361-c968-457a-be84-5b7d7c948694" providerId="ADAL" clId="{3B70ED8F-212E-436D-9660-837B9795A93E}" dt="2021-03-01T18:31:01.928" v="10935" actId="47"/>
        <pc:sldMkLst>
          <pc:docMk/>
          <pc:sldMk cId="3246788777" sldId="264"/>
        </pc:sldMkLst>
      </pc:sldChg>
      <pc:sldChg chg="del">
        <pc:chgData name="Alexander" userId="60900361-c968-457a-be84-5b7d7c948694" providerId="ADAL" clId="{3B70ED8F-212E-436D-9660-837B9795A93E}" dt="2021-03-01T16:18:46.627" v="19" actId="47"/>
        <pc:sldMkLst>
          <pc:docMk/>
          <pc:sldMk cId="1212339860" sldId="266"/>
        </pc:sldMkLst>
      </pc:sldChg>
      <pc:sldChg chg="del">
        <pc:chgData name="Alexander" userId="60900361-c968-457a-be84-5b7d7c948694" providerId="ADAL" clId="{3B70ED8F-212E-436D-9660-837B9795A93E}" dt="2021-03-01T16:20:12.213" v="31" actId="47"/>
        <pc:sldMkLst>
          <pc:docMk/>
          <pc:sldMk cId="38871797" sldId="267"/>
        </pc:sldMkLst>
      </pc:sldChg>
      <pc:sldChg chg="del">
        <pc:chgData name="Alexander" userId="60900361-c968-457a-be84-5b7d7c948694" providerId="ADAL" clId="{3B70ED8F-212E-436D-9660-837B9795A93E}" dt="2021-03-01T16:18:46.870" v="20" actId="47"/>
        <pc:sldMkLst>
          <pc:docMk/>
          <pc:sldMk cId="607676313" sldId="268"/>
        </pc:sldMkLst>
      </pc:sldChg>
      <pc:sldChg chg="del">
        <pc:chgData name="Alexander" userId="60900361-c968-457a-be84-5b7d7c948694" providerId="ADAL" clId="{3B70ED8F-212E-436D-9660-837B9795A93E}" dt="2021-03-01T16:18:47.746" v="23" actId="47"/>
        <pc:sldMkLst>
          <pc:docMk/>
          <pc:sldMk cId="1832416250" sldId="270"/>
        </pc:sldMkLst>
      </pc:sldChg>
      <pc:sldChg chg="del">
        <pc:chgData name="Alexander" userId="60900361-c968-457a-be84-5b7d7c948694" providerId="ADAL" clId="{3B70ED8F-212E-436D-9660-837B9795A93E}" dt="2021-03-01T16:18:48.277" v="24" actId="47"/>
        <pc:sldMkLst>
          <pc:docMk/>
          <pc:sldMk cId="2162724729" sldId="272"/>
        </pc:sldMkLst>
      </pc:sldChg>
      <pc:sldChg chg="modSp mod">
        <pc:chgData name="Alexander" userId="60900361-c968-457a-be84-5b7d7c948694" providerId="ADAL" clId="{3B70ED8F-212E-436D-9660-837B9795A93E}" dt="2021-03-01T16:21:22.582" v="193" actId="20577"/>
        <pc:sldMkLst>
          <pc:docMk/>
          <pc:sldMk cId="1630762435" sldId="274"/>
        </pc:sldMkLst>
        <pc:spChg chg="mod">
          <ac:chgData name="Alexander" userId="60900361-c968-457a-be84-5b7d7c948694" providerId="ADAL" clId="{3B70ED8F-212E-436D-9660-837B9795A93E}" dt="2021-03-01T16:21:22.582" v="193" actId="20577"/>
          <ac:spMkLst>
            <pc:docMk/>
            <pc:sldMk cId="1630762435" sldId="274"/>
            <ac:spMk id="3" creationId="{CBC8BF25-9729-440E-B88B-2F26A100FC7D}"/>
          </ac:spMkLst>
        </pc:spChg>
      </pc:sldChg>
      <pc:sldChg chg="modSp mod">
        <pc:chgData name="Alexander" userId="60900361-c968-457a-be84-5b7d7c948694" providerId="ADAL" clId="{3B70ED8F-212E-436D-9660-837B9795A93E}" dt="2021-03-01T16:21:37.983" v="221" actId="20577"/>
        <pc:sldMkLst>
          <pc:docMk/>
          <pc:sldMk cId="3344015955" sldId="275"/>
        </pc:sldMkLst>
        <pc:spChg chg="mod">
          <ac:chgData name="Alexander" userId="60900361-c968-457a-be84-5b7d7c948694" providerId="ADAL" clId="{3B70ED8F-212E-436D-9660-837B9795A93E}" dt="2021-03-01T16:21:37.983" v="221" actId="20577"/>
          <ac:spMkLst>
            <pc:docMk/>
            <pc:sldMk cId="3344015955" sldId="275"/>
            <ac:spMk id="2" creationId="{88871B2D-3089-4E95-AFF7-2DAAF0685563}"/>
          </ac:spMkLst>
        </pc:spChg>
      </pc:sldChg>
      <pc:sldChg chg="modSp mod">
        <pc:chgData name="Alexander" userId="60900361-c968-457a-be84-5b7d7c948694" providerId="ADAL" clId="{3B70ED8F-212E-436D-9660-837B9795A93E}" dt="2021-03-01T16:21:47.016" v="222"/>
        <pc:sldMkLst>
          <pc:docMk/>
          <pc:sldMk cId="669356496" sldId="276"/>
        </pc:sldMkLst>
        <pc:spChg chg="mod">
          <ac:chgData name="Alexander" userId="60900361-c968-457a-be84-5b7d7c948694" providerId="ADAL" clId="{3B70ED8F-212E-436D-9660-837B9795A93E}" dt="2021-03-01T16:21:47.016" v="222"/>
          <ac:spMkLst>
            <pc:docMk/>
            <pc:sldMk cId="669356496" sldId="276"/>
            <ac:spMk id="2" creationId="{88871B2D-3089-4E95-AFF7-2DAAF0685563}"/>
          </ac:spMkLst>
        </pc:spChg>
        <pc:spChg chg="mod">
          <ac:chgData name="Alexander" userId="60900361-c968-457a-be84-5b7d7c948694" providerId="ADAL" clId="{3B70ED8F-212E-436D-9660-837B9795A93E}" dt="2021-03-01T16:19:34.834" v="28" actId="403"/>
          <ac:spMkLst>
            <pc:docMk/>
            <pc:sldMk cId="669356496" sldId="276"/>
            <ac:spMk id="3" creationId="{22EC1DA1-A8A3-4ABF-9917-5740B52A9CE8}"/>
          </ac:spMkLst>
        </pc:spChg>
      </pc:sldChg>
      <pc:sldChg chg="addSp delSp modSp add mod ord">
        <pc:chgData name="Alexander" userId="60900361-c968-457a-be84-5b7d7c948694" providerId="ADAL" clId="{3B70ED8F-212E-436D-9660-837B9795A93E}" dt="2021-03-01T16:23:50.269" v="237"/>
        <pc:sldMkLst>
          <pc:docMk/>
          <pc:sldMk cId="2845767650" sldId="280"/>
        </pc:sldMkLst>
        <pc:spChg chg="add del mod">
          <ac:chgData name="Alexander" userId="60900361-c968-457a-be84-5b7d7c948694" providerId="ADAL" clId="{3B70ED8F-212E-436D-9660-837B9795A93E}" dt="2021-03-01T16:23:39.228" v="232" actId="478"/>
          <ac:spMkLst>
            <pc:docMk/>
            <pc:sldMk cId="2845767650" sldId="280"/>
            <ac:spMk id="4" creationId="{3BD43B1D-3146-4431-AE80-8CDFFA8C4C00}"/>
          </ac:spMkLst>
        </pc:spChg>
        <pc:graphicFrameChg chg="add del mod">
          <ac:chgData name="Alexander" userId="60900361-c968-457a-be84-5b7d7c948694" providerId="ADAL" clId="{3B70ED8F-212E-436D-9660-837B9795A93E}" dt="2021-03-01T16:23:47.455" v="235" actId="478"/>
          <ac:graphicFrameMkLst>
            <pc:docMk/>
            <pc:sldMk cId="2845767650" sldId="280"/>
            <ac:graphicFrameMk id="5" creationId="{49E40746-CB65-4579-A379-F6BD70E8A175}"/>
          </ac:graphicFrameMkLst>
        </pc:graphicFrameChg>
      </pc:sldChg>
      <pc:sldChg chg="addSp delSp modSp new mod">
        <pc:chgData name="Alexander" userId="60900361-c968-457a-be84-5b7d7c948694" providerId="ADAL" clId="{3B70ED8F-212E-436D-9660-837B9795A93E}" dt="2021-03-02T11:19:27.190" v="11193" actId="20577"/>
        <pc:sldMkLst>
          <pc:docMk/>
          <pc:sldMk cId="153922883" sldId="281"/>
        </pc:sldMkLst>
        <pc:spChg chg="mod">
          <ac:chgData name="Alexander" userId="60900361-c968-457a-be84-5b7d7c948694" providerId="ADAL" clId="{3B70ED8F-212E-436D-9660-837B9795A93E}" dt="2021-03-02T11:19:27.190" v="11193" actId="20577"/>
          <ac:spMkLst>
            <pc:docMk/>
            <pc:sldMk cId="153922883" sldId="281"/>
            <ac:spMk id="2" creationId="{C57EF791-F755-4D1A-8951-78592857CA91}"/>
          </ac:spMkLst>
        </pc:spChg>
        <pc:spChg chg="del">
          <ac:chgData name="Alexander" userId="60900361-c968-457a-be84-5b7d7c948694" providerId="ADAL" clId="{3B70ED8F-212E-436D-9660-837B9795A93E}" dt="2021-03-01T16:28:55.803" v="239"/>
          <ac:spMkLst>
            <pc:docMk/>
            <pc:sldMk cId="153922883" sldId="281"/>
            <ac:spMk id="3" creationId="{7FFD59DD-889A-40CC-B843-CE578AEAD705}"/>
          </ac:spMkLst>
        </pc:spChg>
        <pc:picChg chg="add mod">
          <ac:chgData name="Alexander" userId="60900361-c968-457a-be84-5b7d7c948694" providerId="ADAL" clId="{3B70ED8F-212E-436D-9660-837B9795A93E}" dt="2021-03-01T18:31:16.062" v="10936" actId="1076"/>
          <ac:picMkLst>
            <pc:docMk/>
            <pc:sldMk cId="153922883" sldId="281"/>
            <ac:picMk id="4" creationId="{DE325D9C-5AF4-4C24-B503-8BCF3A46F0E8}"/>
          </ac:picMkLst>
        </pc:picChg>
      </pc:sldChg>
      <pc:sldChg chg="del">
        <pc:chgData name="Alexander" userId="60900361-c968-457a-be84-5b7d7c948694" providerId="ADAL" clId="{3B70ED8F-212E-436D-9660-837B9795A93E}" dt="2021-03-01T16:18:47.185" v="21" actId="47"/>
        <pc:sldMkLst>
          <pc:docMk/>
          <pc:sldMk cId="4283009281" sldId="281"/>
        </pc:sldMkLst>
      </pc:sldChg>
      <pc:sldChg chg="del">
        <pc:chgData name="Alexander" userId="60900361-c968-457a-be84-5b7d7c948694" providerId="ADAL" clId="{3B70ED8F-212E-436D-9660-837B9795A93E}" dt="2021-03-01T16:18:47.490" v="22" actId="47"/>
        <pc:sldMkLst>
          <pc:docMk/>
          <pc:sldMk cId="460502783" sldId="282"/>
        </pc:sldMkLst>
      </pc:sldChg>
      <pc:sldChg chg="modSp new del mod">
        <pc:chgData name="Alexander" userId="60900361-c968-457a-be84-5b7d7c948694" providerId="ADAL" clId="{3B70ED8F-212E-436D-9660-837B9795A93E}" dt="2021-03-01T18:15:09.012" v="10168" actId="47"/>
        <pc:sldMkLst>
          <pc:docMk/>
          <pc:sldMk cId="2625583180" sldId="282"/>
        </pc:sldMkLst>
        <pc:spChg chg="mod">
          <ac:chgData name="Alexander" userId="60900361-c968-457a-be84-5b7d7c948694" providerId="ADAL" clId="{3B70ED8F-212E-436D-9660-837B9795A93E}" dt="2021-03-01T16:56:14.258" v="2499" actId="20577"/>
          <ac:spMkLst>
            <pc:docMk/>
            <pc:sldMk cId="2625583180" sldId="282"/>
            <ac:spMk id="2" creationId="{AB2453B6-7949-437E-BDF9-04214458CA2B}"/>
          </ac:spMkLst>
        </pc:spChg>
        <pc:spChg chg="mod">
          <ac:chgData name="Alexander" userId="60900361-c968-457a-be84-5b7d7c948694" providerId="ADAL" clId="{3B70ED8F-212E-436D-9660-837B9795A93E}" dt="2021-03-01T17:25:24.455" v="5915" actId="20577"/>
          <ac:spMkLst>
            <pc:docMk/>
            <pc:sldMk cId="2625583180" sldId="282"/>
            <ac:spMk id="3" creationId="{B34C2A6F-901B-4A86-8825-9062B7DC6181}"/>
          </ac:spMkLst>
        </pc:spChg>
      </pc:sldChg>
      <pc:sldChg chg="modSp add del mod">
        <pc:chgData name="Alexander" userId="60900361-c968-457a-be84-5b7d7c948694" providerId="ADAL" clId="{3B70ED8F-212E-436D-9660-837B9795A93E}" dt="2021-03-01T18:15:09.558" v="10169" actId="47"/>
        <pc:sldMkLst>
          <pc:docMk/>
          <pc:sldMk cId="2020348580" sldId="283"/>
        </pc:sldMkLst>
        <pc:spChg chg="mod">
          <ac:chgData name="Alexander" userId="60900361-c968-457a-be84-5b7d7c948694" providerId="ADAL" clId="{3B70ED8F-212E-436D-9660-837B9795A93E}" dt="2021-03-01T16:56:30.614" v="2530" actId="20577"/>
          <ac:spMkLst>
            <pc:docMk/>
            <pc:sldMk cId="2020348580" sldId="283"/>
            <ac:spMk id="2" creationId="{AB2453B6-7949-437E-BDF9-04214458CA2B}"/>
          </ac:spMkLst>
        </pc:spChg>
        <pc:spChg chg="mod">
          <ac:chgData name="Alexander" userId="60900361-c968-457a-be84-5b7d7c948694" providerId="ADAL" clId="{3B70ED8F-212E-436D-9660-837B9795A93E}" dt="2021-03-01T17:15:34.790" v="4672" actId="20577"/>
          <ac:spMkLst>
            <pc:docMk/>
            <pc:sldMk cId="2020348580" sldId="283"/>
            <ac:spMk id="3" creationId="{B34C2A6F-901B-4A86-8825-9062B7DC6181}"/>
          </ac:spMkLst>
        </pc:spChg>
      </pc:sldChg>
      <pc:sldChg chg="modSp add del mod ord">
        <pc:chgData name="Alexander" userId="60900361-c968-457a-be84-5b7d7c948694" providerId="ADAL" clId="{3B70ED8F-212E-436D-9660-837B9795A93E}" dt="2021-03-01T18:15:11.302" v="10170" actId="47"/>
        <pc:sldMkLst>
          <pc:docMk/>
          <pc:sldMk cId="2897129442" sldId="284"/>
        </pc:sldMkLst>
        <pc:spChg chg="mod">
          <ac:chgData name="Alexander" userId="60900361-c968-457a-be84-5b7d7c948694" providerId="ADAL" clId="{3B70ED8F-212E-436D-9660-837B9795A93E}" dt="2021-03-01T17:15:24.748" v="4659" actId="20577"/>
          <ac:spMkLst>
            <pc:docMk/>
            <pc:sldMk cId="2897129442" sldId="284"/>
            <ac:spMk id="3" creationId="{B34C2A6F-901B-4A86-8825-9062B7DC6181}"/>
          </ac:spMkLst>
        </pc:spChg>
      </pc:sldChg>
      <pc:sldChg chg="modSp add del mod ord">
        <pc:chgData name="Alexander" userId="60900361-c968-457a-be84-5b7d7c948694" providerId="ADAL" clId="{3B70ED8F-212E-436D-9660-837B9795A93E}" dt="2021-03-01T18:15:12.026" v="10171" actId="47"/>
        <pc:sldMkLst>
          <pc:docMk/>
          <pc:sldMk cId="2225903736" sldId="285"/>
        </pc:sldMkLst>
        <pc:spChg chg="mod">
          <ac:chgData name="Alexander" userId="60900361-c968-457a-be84-5b7d7c948694" providerId="ADAL" clId="{3B70ED8F-212E-436D-9660-837B9795A93E}" dt="2021-03-01T17:06:36.510" v="3911" actId="6549"/>
          <ac:spMkLst>
            <pc:docMk/>
            <pc:sldMk cId="2225903736" sldId="285"/>
            <ac:spMk id="2" creationId="{AB2453B6-7949-437E-BDF9-04214458CA2B}"/>
          </ac:spMkLst>
        </pc:spChg>
        <pc:spChg chg="mod">
          <ac:chgData name="Alexander" userId="60900361-c968-457a-be84-5b7d7c948694" providerId="ADAL" clId="{3B70ED8F-212E-436D-9660-837B9795A93E}" dt="2021-03-01T17:06:51.525" v="3917" actId="113"/>
          <ac:spMkLst>
            <pc:docMk/>
            <pc:sldMk cId="2225903736" sldId="285"/>
            <ac:spMk id="3" creationId="{B34C2A6F-901B-4A86-8825-9062B7DC6181}"/>
          </ac:spMkLst>
        </pc:spChg>
      </pc:sldChg>
      <pc:sldChg chg="addSp delSp modSp del mod ord">
        <pc:chgData name="Alexander" userId="60900361-c968-457a-be84-5b7d7c948694" providerId="ADAL" clId="{3B70ED8F-212E-436D-9660-837B9795A93E}" dt="2021-03-01T18:18:46.575" v="10212" actId="47"/>
        <pc:sldMkLst>
          <pc:docMk/>
          <pc:sldMk cId="42192641" sldId="286"/>
        </pc:sldMkLst>
        <pc:spChg chg="mod">
          <ac:chgData name="Alexander" userId="60900361-c968-457a-be84-5b7d7c948694" providerId="ADAL" clId="{3B70ED8F-212E-436D-9660-837B9795A93E}" dt="2021-03-01T17:28:27.054" v="6244" actId="20577"/>
          <ac:spMkLst>
            <pc:docMk/>
            <pc:sldMk cId="42192641" sldId="286"/>
            <ac:spMk id="3" creationId="{B34C2A6F-901B-4A86-8825-9062B7DC6181}"/>
          </ac:spMkLst>
        </pc:spChg>
        <pc:spChg chg="add del">
          <ac:chgData name="Alexander" userId="60900361-c968-457a-be84-5b7d7c948694" providerId="ADAL" clId="{3B70ED8F-212E-436D-9660-837B9795A93E}" dt="2021-03-01T17:28:40.364" v="6246" actId="22"/>
          <ac:spMkLst>
            <pc:docMk/>
            <pc:sldMk cId="42192641" sldId="286"/>
            <ac:spMk id="5" creationId="{4823DE8B-0E26-4FD6-8730-DA027DD28929}"/>
          </ac:spMkLst>
        </pc:spChg>
      </pc:sldChg>
      <pc:sldChg chg="modSp add mod">
        <pc:chgData name="Alexander" userId="60900361-c968-457a-be84-5b7d7c948694" providerId="ADAL" clId="{3B70ED8F-212E-436D-9660-837B9795A93E}" dt="2021-03-02T13:46:44.549" v="11194" actId="313"/>
        <pc:sldMkLst>
          <pc:docMk/>
          <pc:sldMk cId="3754354809" sldId="287"/>
        </pc:sldMkLst>
        <pc:spChg chg="mod">
          <ac:chgData name="Alexander" userId="60900361-c968-457a-be84-5b7d7c948694" providerId="ADAL" clId="{3B70ED8F-212E-436D-9660-837B9795A93E}" dt="2021-03-01T18:06:47.871" v="9937" actId="1076"/>
          <ac:spMkLst>
            <pc:docMk/>
            <pc:sldMk cId="3754354809" sldId="287"/>
            <ac:spMk id="2" creationId="{AB2453B6-7949-437E-BDF9-04214458CA2B}"/>
          </ac:spMkLst>
        </pc:spChg>
        <pc:spChg chg="mod">
          <ac:chgData name="Alexander" userId="60900361-c968-457a-be84-5b7d7c948694" providerId="ADAL" clId="{3B70ED8F-212E-436D-9660-837B9795A93E}" dt="2021-03-02T13:46:44.549" v="11194" actId="313"/>
          <ac:spMkLst>
            <pc:docMk/>
            <pc:sldMk cId="3754354809" sldId="287"/>
            <ac:spMk id="3" creationId="{B34C2A6F-901B-4A86-8825-9062B7DC6181}"/>
          </ac:spMkLst>
        </pc:spChg>
      </pc:sldChg>
      <pc:sldChg chg="modSp add mod ord">
        <pc:chgData name="Alexander" userId="60900361-c968-457a-be84-5b7d7c948694" providerId="ADAL" clId="{3B70ED8F-212E-436D-9660-837B9795A93E}" dt="2021-03-01T18:28:41.586" v="10834" actId="20577"/>
        <pc:sldMkLst>
          <pc:docMk/>
          <pc:sldMk cId="1633083356" sldId="288"/>
        </pc:sldMkLst>
        <pc:spChg chg="mod">
          <ac:chgData name="Alexander" userId="60900361-c968-457a-be84-5b7d7c948694" providerId="ADAL" clId="{3B70ED8F-212E-436D-9660-837B9795A93E}" dt="2021-03-01T18:06:55.618" v="9939" actId="1076"/>
          <ac:spMkLst>
            <pc:docMk/>
            <pc:sldMk cId="1633083356" sldId="288"/>
            <ac:spMk id="2" creationId="{AB2453B6-7949-437E-BDF9-04214458CA2B}"/>
          </ac:spMkLst>
        </pc:spChg>
        <pc:spChg chg="mod">
          <ac:chgData name="Alexander" userId="60900361-c968-457a-be84-5b7d7c948694" providerId="ADAL" clId="{3B70ED8F-212E-436D-9660-837B9795A93E}" dt="2021-03-01T18:28:41.586" v="10834" actId="20577"/>
          <ac:spMkLst>
            <pc:docMk/>
            <pc:sldMk cId="1633083356" sldId="288"/>
            <ac:spMk id="3" creationId="{B34C2A6F-901B-4A86-8825-9062B7DC6181}"/>
          </ac:spMkLst>
        </pc:spChg>
      </pc:sldChg>
      <pc:sldChg chg="modSp add mod ord">
        <pc:chgData name="Alexander" userId="60900361-c968-457a-be84-5b7d7c948694" providerId="ADAL" clId="{3B70ED8F-212E-436D-9660-837B9795A93E}" dt="2021-03-01T18:27:41.812" v="10819" actId="403"/>
        <pc:sldMkLst>
          <pc:docMk/>
          <pc:sldMk cId="3406503027" sldId="289"/>
        </pc:sldMkLst>
        <pc:spChg chg="mod">
          <ac:chgData name="Alexander" userId="60900361-c968-457a-be84-5b7d7c948694" providerId="ADAL" clId="{3B70ED8F-212E-436D-9660-837B9795A93E}" dt="2021-03-01T18:27:41.812" v="10819" actId="403"/>
          <ac:spMkLst>
            <pc:docMk/>
            <pc:sldMk cId="3406503027" sldId="289"/>
            <ac:spMk id="3" creationId="{B34C2A6F-901B-4A86-8825-9062B7DC6181}"/>
          </ac:spMkLst>
        </pc:spChg>
      </pc:sldChg>
      <pc:sldChg chg="addSp delSp new del mod">
        <pc:chgData name="Alexander" userId="60900361-c968-457a-be84-5b7d7c948694" providerId="ADAL" clId="{3B70ED8F-212E-436D-9660-837B9795A93E}" dt="2021-03-01T18:15:15.358" v="10172" actId="47"/>
        <pc:sldMkLst>
          <pc:docMk/>
          <pc:sldMk cId="2475535394" sldId="290"/>
        </pc:sldMkLst>
        <pc:spChg chg="add del">
          <ac:chgData name="Alexander" userId="60900361-c968-457a-be84-5b7d7c948694" providerId="ADAL" clId="{3B70ED8F-212E-436D-9660-837B9795A93E}" dt="2021-03-01T18:08:58.563" v="9986" actId="22"/>
          <ac:spMkLst>
            <pc:docMk/>
            <pc:sldMk cId="2475535394" sldId="290"/>
            <ac:spMk id="5" creationId="{A556E526-75D9-4570-98FC-A9120B79B026}"/>
          </ac:spMkLst>
        </pc:spChg>
      </pc:sldChg>
      <pc:sldChg chg="modSp add mod">
        <pc:chgData name="Alexander" userId="60900361-c968-457a-be84-5b7d7c948694" providerId="ADAL" clId="{3B70ED8F-212E-436D-9660-837B9795A93E}" dt="2021-03-01T18:28:02.688" v="10823" actId="27636"/>
        <pc:sldMkLst>
          <pc:docMk/>
          <pc:sldMk cId="1325604742" sldId="291"/>
        </pc:sldMkLst>
        <pc:spChg chg="mod">
          <ac:chgData name="Alexander" userId="60900361-c968-457a-be84-5b7d7c948694" providerId="ADAL" clId="{3B70ED8F-212E-436D-9660-837B9795A93E}" dt="2021-03-01T18:28:02.688" v="10823" actId="27636"/>
          <ac:spMkLst>
            <pc:docMk/>
            <pc:sldMk cId="1325604742" sldId="291"/>
            <ac:spMk id="3" creationId="{B34C2A6F-901B-4A86-8825-9062B7DC6181}"/>
          </ac:spMkLst>
        </pc:spChg>
      </pc:sldChg>
      <pc:sldChg chg="modSp add mod">
        <pc:chgData name="Alexander" userId="60900361-c968-457a-be84-5b7d7c948694" providerId="ADAL" clId="{3B70ED8F-212E-436D-9660-837B9795A93E}" dt="2021-03-01T18:27:20.133" v="10786" actId="121"/>
        <pc:sldMkLst>
          <pc:docMk/>
          <pc:sldMk cId="4184022284" sldId="292"/>
        </pc:sldMkLst>
        <pc:spChg chg="mod">
          <ac:chgData name="Alexander" userId="60900361-c968-457a-be84-5b7d7c948694" providerId="ADAL" clId="{3B70ED8F-212E-436D-9660-837B9795A93E}" dt="2021-03-01T18:27:20.133" v="10786" actId="121"/>
          <ac:spMkLst>
            <pc:docMk/>
            <pc:sldMk cId="4184022284" sldId="292"/>
            <ac:spMk id="3" creationId="{B34C2A6F-901B-4A86-8825-9062B7DC6181}"/>
          </ac:spMkLst>
        </pc:spChg>
      </pc:sldChg>
      <pc:sldChg chg="modSp new del mod">
        <pc:chgData name="Alexander" userId="60900361-c968-457a-be84-5b7d7c948694" providerId="ADAL" clId="{3B70ED8F-212E-436D-9660-837B9795A93E}" dt="2021-03-01T18:18:40.542" v="10211" actId="47"/>
        <pc:sldMkLst>
          <pc:docMk/>
          <pc:sldMk cId="729499564" sldId="293"/>
        </pc:sldMkLst>
        <pc:spChg chg="mod">
          <ac:chgData name="Alexander" userId="60900361-c968-457a-be84-5b7d7c948694" providerId="ADAL" clId="{3B70ED8F-212E-436D-9660-837B9795A93E}" dt="2021-03-01T18:16:10.809" v="10192" actId="20577"/>
          <ac:spMkLst>
            <pc:docMk/>
            <pc:sldMk cId="729499564" sldId="293"/>
            <ac:spMk id="2" creationId="{4B8A4C3A-FC3B-446D-BC6B-8BE8456EE292}"/>
          </ac:spMkLst>
        </pc:spChg>
      </pc:sldChg>
      <pc:sldChg chg="addSp delSp modSp new mod">
        <pc:chgData name="Alexander" userId="60900361-c968-457a-be84-5b7d7c948694" providerId="ADAL" clId="{3B70ED8F-212E-436D-9660-837B9795A93E}" dt="2021-03-01T18:17:03.711" v="10201" actId="14100"/>
        <pc:sldMkLst>
          <pc:docMk/>
          <pc:sldMk cId="3298337629" sldId="294"/>
        </pc:sldMkLst>
        <pc:spChg chg="del">
          <ac:chgData name="Alexander" userId="60900361-c968-457a-be84-5b7d7c948694" providerId="ADAL" clId="{3B70ED8F-212E-436D-9660-837B9795A93E}" dt="2021-03-01T18:16:39.327" v="10194" actId="22"/>
          <ac:spMkLst>
            <pc:docMk/>
            <pc:sldMk cId="3298337629" sldId="294"/>
            <ac:spMk id="3" creationId="{86082C21-924F-4F33-9C2E-733F5DF5AF1E}"/>
          </ac:spMkLst>
        </pc:spChg>
        <pc:picChg chg="add mod ord">
          <ac:chgData name="Alexander" userId="60900361-c968-457a-be84-5b7d7c948694" providerId="ADAL" clId="{3B70ED8F-212E-436D-9660-837B9795A93E}" dt="2021-03-01T18:17:03.711" v="10201" actId="14100"/>
          <ac:picMkLst>
            <pc:docMk/>
            <pc:sldMk cId="3298337629" sldId="294"/>
            <ac:picMk id="5" creationId="{028837C5-FB85-472F-A33E-DFC8ACD5F0D5}"/>
          </ac:picMkLst>
        </pc:picChg>
      </pc:sldChg>
      <pc:sldChg chg="modSp new del mod">
        <pc:chgData name="Alexander" userId="60900361-c968-457a-be84-5b7d7c948694" providerId="ADAL" clId="{3B70ED8F-212E-436D-9660-837B9795A93E}" dt="2021-03-01T18:18:34.050" v="10208" actId="47"/>
        <pc:sldMkLst>
          <pc:docMk/>
          <pc:sldMk cId="212589883" sldId="295"/>
        </pc:sldMkLst>
        <pc:spChg chg="mod">
          <ac:chgData name="Alexander" userId="60900361-c968-457a-be84-5b7d7c948694" providerId="ADAL" clId="{3B70ED8F-212E-436D-9660-837B9795A93E}" dt="2021-03-01T18:17:41.869" v="10207" actId="20577"/>
          <ac:spMkLst>
            <pc:docMk/>
            <pc:sldMk cId="212589883" sldId="295"/>
            <ac:spMk id="2" creationId="{92FD16D9-F6FE-4EC0-8D9B-6F918E60A6A0}"/>
          </ac:spMkLst>
        </pc:spChg>
      </pc:sldChg>
      <pc:sldChg chg="new del">
        <pc:chgData name="Alexander" userId="60900361-c968-457a-be84-5b7d7c948694" providerId="ADAL" clId="{3B70ED8F-212E-436D-9660-837B9795A93E}" dt="2021-03-01T18:31:01.904" v="10934" actId="47"/>
        <pc:sldMkLst>
          <pc:docMk/>
          <pc:sldMk cId="1317785404" sldId="295"/>
        </pc:sldMkLst>
      </pc:sldChg>
      <pc:sldChg chg="modSp add mod">
        <pc:chgData name="Alexander" userId="60900361-c968-457a-be84-5b7d7c948694" providerId="ADAL" clId="{3B70ED8F-212E-436D-9660-837B9795A93E}" dt="2021-03-01T18:30:35.918" v="10933" actId="121"/>
        <pc:sldMkLst>
          <pc:docMk/>
          <pc:sldMk cId="1327014750" sldId="296"/>
        </pc:sldMkLst>
        <pc:spChg chg="mod">
          <ac:chgData name="Alexander" userId="60900361-c968-457a-be84-5b7d7c948694" providerId="ADAL" clId="{3B70ED8F-212E-436D-9660-837B9795A93E}" dt="2021-03-01T18:30:35.918" v="10933" actId="121"/>
          <ac:spMkLst>
            <pc:docMk/>
            <pc:sldMk cId="1327014750" sldId="296"/>
            <ac:spMk id="3" creationId="{B34C2A6F-901B-4A86-8825-9062B7DC6181}"/>
          </ac:spMkLst>
        </pc:spChg>
      </pc:sldChg>
      <pc:sldChg chg="add del">
        <pc:chgData name="Alexander" userId="60900361-c968-457a-be84-5b7d7c948694" providerId="ADAL" clId="{3B70ED8F-212E-436D-9660-837B9795A93E}" dt="2021-03-01T18:17:38.659" v="10204" actId="22"/>
        <pc:sldMkLst>
          <pc:docMk/>
          <pc:sldMk cId="3403565108" sldId="296"/>
        </pc:sldMkLst>
      </pc:sldChg>
      <pc:sldChg chg="modSp new mod">
        <pc:chgData name="Alexander" userId="60900361-c968-457a-be84-5b7d7c948694" providerId="ADAL" clId="{3B70ED8F-212E-436D-9660-837B9795A93E}" dt="2021-03-01T18:24:46.949" v="10641" actId="20577"/>
        <pc:sldMkLst>
          <pc:docMk/>
          <pc:sldMk cId="56609001" sldId="297"/>
        </pc:sldMkLst>
        <pc:spChg chg="mod">
          <ac:chgData name="Alexander" userId="60900361-c968-457a-be84-5b7d7c948694" providerId="ADAL" clId="{3B70ED8F-212E-436D-9660-837B9795A93E}" dt="2021-03-01T18:24:46.949" v="10641" actId="20577"/>
          <ac:spMkLst>
            <pc:docMk/>
            <pc:sldMk cId="56609001" sldId="297"/>
            <ac:spMk id="3" creationId="{DCAA22EF-7121-4723-9D7F-41920AAC5245}"/>
          </ac:spMkLst>
        </pc:spChg>
      </pc:sldChg>
      <pc:sldChg chg="modSp add mod">
        <pc:chgData name="Alexander" userId="60900361-c968-457a-be84-5b7d7c948694" providerId="ADAL" clId="{3B70ED8F-212E-436D-9660-837B9795A93E}" dt="2021-03-01T18:27:32.023" v="10816" actId="20577"/>
        <pc:sldMkLst>
          <pc:docMk/>
          <pc:sldMk cId="3872694281" sldId="298"/>
        </pc:sldMkLst>
        <pc:spChg chg="mod">
          <ac:chgData name="Alexander" userId="60900361-c968-457a-be84-5b7d7c948694" providerId="ADAL" clId="{3B70ED8F-212E-436D-9660-837B9795A93E}" dt="2021-03-01T18:27:32.023" v="10816" actId="20577"/>
          <ac:spMkLst>
            <pc:docMk/>
            <pc:sldMk cId="3872694281" sldId="298"/>
            <ac:spMk id="3" creationId="{DCAA22EF-7121-4723-9D7F-41920AAC5245}"/>
          </ac:spMkLst>
        </pc:spChg>
      </pc:sldChg>
      <pc:sldChg chg="modSp add mod">
        <pc:chgData name="Alexander" userId="60900361-c968-457a-be84-5b7d7c948694" providerId="ADAL" clId="{3B70ED8F-212E-436D-9660-837B9795A93E}" dt="2021-03-01T18:30:06.905" v="10932" actId="255"/>
        <pc:sldMkLst>
          <pc:docMk/>
          <pc:sldMk cId="3754929508" sldId="299"/>
        </pc:sldMkLst>
        <pc:spChg chg="mod">
          <ac:chgData name="Alexander" userId="60900361-c968-457a-be84-5b7d7c948694" providerId="ADAL" clId="{3B70ED8F-212E-436D-9660-837B9795A93E}" dt="2021-03-01T18:30:06.905" v="10932" actId="255"/>
          <ac:spMkLst>
            <pc:docMk/>
            <pc:sldMk cId="3754929508" sldId="299"/>
            <ac:spMk id="2" creationId="{AB2453B6-7949-437E-BDF9-04214458CA2B}"/>
          </ac:spMkLst>
        </pc:spChg>
        <pc:spChg chg="mod">
          <ac:chgData name="Alexander" userId="60900361-c968-457a-be84-5b7d7c948694" providerId="ADAL" clId="{3B70ED8F-212E-436D-9660-837B9795A93E}" dt="2021-03-01T18:29:47.409" v="10928" actId="1076"/>
          <ac:spMkLst>
            <pc:docMk/>
            <pc:sldMk cId="3754929508" sldId="299"/>
            <ac:spMk id="3" creationId="{B34C2A6F-901B-4A86-8825-9062B7DC6181}"/>
          </ac:spMkLst>
        </pc:spChg>
      </pc:sldChg>
      <pc:sldChg chg="modSp new mod">
        <pc:chgData name="Alexander" userId="60900361-c968-457a-be84-5b7d7c948694" providerId="ADAL" clId="{3B70ED8F-212E-436D-9660-837B9795A93E}" dt="2021-03-02T11:16:29.905" v="10938" actId="5793"/>
        <pc:sldMkLst>
          <pc:docMk/>
          <pc:sldMk cId="1136966065" sldId="300"/>
        </pc:sldMkLst>
        <pc:spChg chg="mod">
          <ac:chgData name="Alexander" userId="60900361-c968-457a-be84-5b7d7c948694" providerId="ADAL" clId="{3B70ED8F-212E-436D-9660-837B9795A93E}" dt="2021-03-02T11:16:29.905" v="10938" actId="5793"/>
          <ac:spMkLst>
            <pc:docMk/>
            <pc:sldMk cId="1136966065" sldId="300"/>
            <ac:spMk id="3" creationId="{233B1053-1F9C-452C-AC06-F92D0CBE659B}"/>
          </ac:spMkLst>
        </pc:spChg>
      </pc:sldChg>
      <pc:sldChg chg="modSp new mod">
        <pc:chgData name="Alexander" userId="60900361-c968-457a-be84-5b7d7c948694" providerId="ADAL" clId="{3B70ED8F-212E-436D-9660-837B9795A93E}" dt="2021-03-02T11:18:06.309" v="11052" actId="20577"/>
        <pc:sldMkLst>
          <pc:docMk/>
          <pc:sldMk cId="1558250757" sldId="301"/>
        </pc:sldMkLst>
        <pc:spChg chg="mod">
          <ac:chgData name="Alexander" userId="60900361-c968-457a-be84-5b7d7c948694" providerId="ADAL" clId="{3B70ED8F-212E-436D-9660-837B9795A93E}" dt="2021-03-02T11:17:01.801" v="10974" actId="20577"/>
          <ac:spMkLst>
            <pc:docMk/>
            <pc:sldMk cId="1558250757" sldId="301"/>
            <ac:spMk id="2" creationId="{841404DE-8E5B-45E3-9A62-2B45DEF29921}"/>
          </ac:spMkLst>
        </pc:spChg>
        <pc:spChg chg="mod">
          <ac:chgData name="Alexander" userId="60900361-c968-457a-be84-5b7d7c948694" providerId="ADAL" clId="{3B70ED8F-212E-436D-9660-837B9795A93E}" dt="2021-03-02T11:18:06.309" v="11052" actId="20577"/>
          <ac:spMkLst>
            <pc:docMk/>
            <pc:sldMk cId="1558250757" sldId="301"/>
            <ac:spMk id="3" creationId="{CB80FBD1-B3A7-4089-ADD4-2CECBD38E943}"/>
          </ac:spMkLst>
        </pc:spChg>
      </pc:sldChg>
      <pc:sldChg chg="modSp add mod ord">
        <pc:chgData name="Alexander" userId="60900361-c968-457a-be84-5b7d7c948694" providerId="ADAL" clId="{3B70ED8F-212E-436D-9660-837B9795A93E}" dt="2021-03-02T11:18:24.917" v="11058"/>
        <pc:sldMkLst>
          <pc:docMk/>
          <pc:sldMk cId="987359828" sldId="302"/>
        </pc:sldMkLst>
        <pc:spChg chg="mod">
          <ac:chgData name="Alexander" userId="60900361-c968-457a-be84-5b7d7c948694" providerId="ADAL" clId="{3B70ED8F-212E-436D-9660-837B9795A93E}" dt="2021-03-02T11:18:21.988" v="11056" actId="5793"/>
          <ac:spMkLst>
            <pc:docMk/>
            <pc:sldMk cId="987359828" sldId="302"/>
            <ac:spMk id="3" creationId="{CB80FBD1-B3A7-4089-ADD4-2CECBD38E943}"/>
          </ac:spMkLst>
        </pc:spChg>
      </pc:sldChg>
      <pc:sldChg chg="add del">
        <pc:chgData name="Alexander" userId="60900361-c968-457a-be84-5b7d7c948694" providerId="ADAL" clId="{3B70ED8F-212E-436D-9660-837B9795A93E}" dt="2021-03-02T11:18:08.367" v="11053" actId="47"/>
        <pc:sldMkLst>
          <pc:docMk/>
          <pc:sldMk cId="4139521361" sldId="302"/>
        </pc:sldMkLst>
      </pc:sldChg>
      <pc:sldChg chg="modSp add del mod">
        <pc:chgData name="Alexander" userId="60900361-c968-457a-be84-5b7d7c948694" providerId="ADAL" clId="{3B70ED8F-212E-436D-9660-837B9795A93E}" dt="2021-03-02T11:18:53.320" v="11085" actId="47"/>
        <pc:sldMkLst>
          <pc:docMk/>
          <pc:sldMk cId="463704127" sldId="303"/>
        </pc:sldMkLst>
        <pc:spChg chg="mod">
          <ac:chgData name="Alexander" userId="60900361-c968-457a-be84-5b7d7c948694" providerId="ADAL" clId="{3B70ED8F-212E-436D-9660-837B9795A93E}" dt="2021-03-02T11:18:51.931" v="11084" actId="20577"/>
          <ac:spMkLst>
            <pc:docMk/>
            <pc:sldMk cId="463704127" sldId="303"/>
            <ac:spMk id="2" creationId="{C57EF791-F755-4D1A-8951-78592857CA91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4EB45EB-ABF4-491B-AD11-015936F572B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DD9DC0D-9118-4871-826A-A0FA52CC5816}">
      <dgm:prSet/>
      <dgm:spPr/>
      <dgm:t>
        <a:bodyPr/>
        <a:lstStyle/>
        <a:p>
          <a:r>
            <a:rPr lang="en-US" dirty="0"/>
            <a:t>Description = </a:t>
          </a:r>
          <a:r>
            <a:rPr lang="en-US" i="1" dirty="0"/>
            <a:t>an account of something</a:t>
          </a:r>
          <a:endParaRPr lang="en-US" dirty="0"/>
        </a:p>
      </dgm:t>
    </dgm:pt>
    <dgm:pt modelId="{133650DB-DF9E-4636-B6D5-72BF76184D26}" type="parTrans" cxnId="{7B62B965-72AD-459B-A63D-09595E03F9A1}">
      <dgm:prSet/>
      <dgm:spPr/>
      <dgm:t>
        <a:bodyPr/>
        <a:lstStyle/>
        <a:p>
          <a:endParaRPr lang="en-US"/>
        </a:p>
      </dgm:t>
    </dgm:pt>
    <dgm:pt modelId="{ACA4D69D-6540-4063-8A56-20F1D9EC35C9}" type="sibTrans" cxnId="{7B62B965-72AD-459B-A63D-09595E03F9A1}">
      <dgm:prSet/>
      <dgm:spPr/>
      <dgm:t>
        <a:bodyPr/>
        <a:lstStyle/>
        <a:p>
          <a:endParaRPr lang="en-US"/>
        </a:p>
      </dgm:t>
    </dgm:pt>
    <dgm:pt modelId="{5D4F4222-C1C3-417E-9BA9-0BA84EFEB31B}">
      <dgm:prSet/>
      <dgm:spPr/>
      <dgm:t>
        <a:bodyPr/>
        <a:lstStyle/>
        <a:p>
          <a:r>
            <a:rPr lang="en-US" dirty="0">
              <a:solidFill>
                <a:srgbClr val="FFFF00"/>
              </a:solidFill>
            </a:rPr>
            <a:t>Analysis = </a:t>
          </a:r>
          <a:r>
            <a:rPr lang="en-US" i="1" dirty="0">
              <a:solidFill>
                <a:srgbClr val="FFFF00"/>
              </a:solidFill>
            </a:rPr>
            <a:t>an evaluation of something  </a:t>
          </a:r>
          <a:endParaRPr lang="en-US" dirty="0">
            <a:solidFill>
              <a:srgbClr val="FFFF00"/>
            </a:solidFill>
          </a:endParaRPr>
        </a:p>
      </dgm:t>
    </dgm:pt>
    <dgm:pt modelId="{071E8C4F-C7B8-4230-8576-9F97A2F67384}" type="parTrans" cxnId="{5FDAA491-1A57-43F0-A55D-C06CD963CE89}">
      <dgm:prSet/>
      <dgm:spPr/>
      <dgm:t>
        <a:bodyPr/>
        <a:lstStyle/>
        <a:p>
          <a:endParaRPr lang="en-US"/>
        </a:p>
      </dgm:t>
    </dgm:pt>
    <dgm:pt modelId="{A343BB38-D617-44B8-A063-3562F18A4958}" type="sibTrans" cxnId="{5FDAA491-1A57-43F0-A55D-C06CD963CE89}">
      <dgm:prSet/>
      <dgm:spPr/>
      <dgm:t>
        <a:bodyPr/>
        <a:lstStyle/>
        <a:p>
          <a:endParaRPr lang="en-US"/>
        </a:p>
      </dgm:t>
    </dgm:pt>
    <dgm:pt modelId="{1D93CD9F-27BB-4C16-BE72-303747815405}" type="pres">
      <dgm:prSet presAssocID="{E4EB45EB-ABF4-491B-AD11-015936F572BB}" presName="linear" presStyleCnt="0">
        <dgm:presLayoutVars>
          <dgm:animLvl val="lvl"/>
          <dgm:resizeHandles val="exact"/>
        </dgm:presLayoutVars>
      </dgm:prSet>
      <dgm:spPr/>
    </dgm:pt>
    <dgm:pt modelId="{227524C0-A5D3-4B23-A25D-A80018FBFB8C}" type="pres">
      <dgm:prSet presAssocID="{EDD9DC0D-9118-4871-826A-A0FA52CC5816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97593068-55DA-4104-BCC9-A796F6EBC29F}" type="pres">
      <dgm:prSet presAssocID="{ACA4D69D-6540-4063-8A56-20F1D9EC35C9}" presName="spacer" presStyleCnt="0"/>
      <dgm:spPr/>
    </dgm:pt>
    <dgm:pt modelId="{23B72F6D-4B16-4A43-841F-6A664B16B25D}" type="pres">
      <dgm:prSet presAssocID="{5D4F4222-C1C3-417E-9BA9-0BA84EFEB31B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7B62B965-72AD-459B-A63D-09595E03F9A1}" srcId="{E4EB45EB-ABF4-491B-AD11-015936F572BB}" destId="{EDD9DC0D-9118-4871-826A-A0FA52CC5816}" srcOrd="0" destOrd="0" parTransId="{133650DB-DF9E-4636-B6D5-72BF76184D26}" sibTransId="{ACA4D69D-6540-4063-8A56-20F1D9EC35C9}"/>
    <dgm:cxn modelId="{89B75B79-4423-42E4-AB24-D3860568B62F}" type="presOf" srcId="{EDD9DC0D-9118-4871-826A-A0FA52CC5816}" destId="{227524C0-A5D3-4B23-A25D-A80018FBFB8C}" srcOrd="0" destOrd="0" presId="urn:microsoft.com/office/officeart/2005/8/layout/vList2"/>
    <dgm:cxn modelId="{5FDAA491-1A57-43F0-A55D-C06CD963CE89}" srcId="{E4EB45EB-ABF4-491B-AD11-015936F572BB}" destId="{5D4F4222-C1C3-417E-9BA9-0BA84EFEB31B}" srcOrd="1" destOrd="0" parTransId="{071E8C4F-C7B8-4230-8576-9F97A2F67384}" sibTransId="{A343BB38-D617-44B8-A063-3562F18A4958}"/>
    <dgm:cxn modelId="{D34EE9AF-EAFC-42DD-81F7-3F9C28F27486}" type="presOf" srcId="{5D4F4222-C1C3-417E-9BA9-0BA84EFEB31B}" destId="{23B72F6D-4B16-4A43-841F-6A664B16B25D}" srcOrd="0" destOrd="0" presId="urn:microsoft.com/office/officeart/2005/8/layout/vList2"/>
    <dgm:cxn modelId="{29ABB3D5-E59B-44B2-9E50-5A19B6312872}" type="presOf" srcId="{E4EB45EB-ABF4-491B-AD11-015936F572BB}" destId="{1D93CD9F-27BB-4C16-BE72-303747815405}" srcOrd="0" destOrd="0" presId="urn:microsoft.com/office/officeart/2005/8/layout/vList2"/>
    <dgm:cxn modelId="{00014B3C-C8BC-4727-B76C-7FB4CE11D34D}" type="presParOf" srcId="{1D93CD9F-27BB-4C16-BE72-303747815405}" destId="{227524C0-A5D3-4B23-A25D-A80018FBFB8C}" srcOrd="0" destOrd="0" presId="urn:microsoft.com/office/officeart/2005/8/layout/vList2"/>
    <dgm:cxn modelId="{4CB568BD-ED50-49DC-A74D-77F1DFF99B5A}" type="presParOf" srcId="{1D93CD9F-27BB-4C16-BE72-303747815405}" destId="{97593068-55DA-4104-BCC9-A796F6EBC29F}" srcOrd="1" destOrd="0" presId="urn:microsoft.com/office/officeart/2005/8/layout/vList2"/>
    <dgm:cxn modelId="{D2345C1F-EBAD-46EB-937A-DC713697D56E}" type="presParOf" srcId="{1D93CD9F-27BB-4C16-BE72-303747815405}" destId="{23B72F6D-4B16-4A43-841F-6A664B16B25D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4EB45EB-ABF4-491B-AD11-015936F572B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DD9DC0D-9118-4871-826A-A0FA52CC5816}">
      <dgm:prSet/>
      <dgm:spPr/>
      <dgm:t>
        <a:bodyPr/>
        <a:lstStyle/>
        <a:p>
          <a:r>
            <a:rPr lang="en-US" dirty="0"/>
            <a:t>Description = </a:t>
          </a:r>
          <a:r>
            <a:rPr lang="en-US" i="1" dirty="0"/>
            <a:t>an account of something</a:t>
          </a:r>
          <a:endParaRPr lang="en-US" dirty="0"/>
        </a:p>
      </dgm:t>
    </dgm:pt>
    <dgm:pt modelId="{133650DB-DF9E-4636-B6D5-72BF76184D26}" type="parTrans" cxnId="{7B62B965-72AD-459B-A63D-09595E03F9A1}">
      <dgm:prSet/>
      <dgm:spPr/>
      <dgm:t>
        <a:bodyPr/>
        <a:lstStyle/>
        <a:p>
          <a:endParaRPr lang="en-US"/>
        </a:p>
      </dgm:t>
    </dgm:pt>
    <dgm:pt modelId="{ACA4D69D-6540-4063-8A56-20F1D9EC35C9}" type="sibTrans" cxnId="{7B62B965-72AD-459B-A63D-09595E03F9A1}">
      <dgm:prSet/>
      <dgm:spPr/>
      <dgm:t>
        <a:bodyPr/>
        <a:lstStyle/>
        <a:p>
          <a:endParaRPr lang="en-US"/>
        </a:p>
      </dgm:t>
    </dgm:pt>
    <dgm:pt modelId="{F7A02FD6-2CD4-45B3-9257-6D01B332FA75}">
      <dgm:prSet/>
      <dgm:spPr/>
      <dgm:t>
        <a:bodyPr/>
        <a:lstStyle/>
        <a:p>
          <a:r>
            <a:rPr lang="en-US" b="1" i="1" dirty="0"/>
            <a:t>The ‘WHAT’</a:t>
          </a:r>
          <a:endParaRPr lang="en-US" dirty="0"/>
        </a:p>
      </dgm:t>
    </dgm:pt>
    <dgm:pt modelId="{8FDD71CC-35FA-4A58-9351-5111023F50B6}" type="parTrans" cxnId="{B2F660BE-37E0-4689-9AFC-6102234F4837}">
      <dgm:prSet/>
      <dgm:spPr/>
      <dgm:t>
        <a:bodyPr/>
        <a:lstStyle/>
        <a:p>
          <a:endParaRPr lang="en-US"/>
        </a:p>
      </dgm:t>
    </dgm:pt>
    <dgm:pt modelId="{D7910622-C239-447B-8A6B-DFD40D302E74}" type="sibTrans" cxnId="{B2F660BE-37E0-4689-9AFC-6102234F4837}">
      <dgm:prSet/>
      <dgm:spPr/>
      <dgm:t>
        <a:bodyPr/>
        <a:lstStyle/>
        <a:p>
          <a:endParaRPr lang="en-US"/>
        </a:p>
      </dgm:t>
    </dgm:pt>
    <dgm:pt modelId="{5D4F4222-C1C3-417E-9BA9-0BA84EFEB31B}">
      <dgm:prSet/>
      <dgm:spPr/>
      <dgm:t>
        <a:bodyPr/>
        <a:lstStyle/>
        <a:p>
          <a:r>
            <a:rPr lang="en-US" dirty="0">
              <a:solidFill>
                <a:srgbClr val="FFFF00"/>
              </a:solidFill>
            </a:rPr>
            <a:t>Analysis = </a:t>
          </a:r>
          <a:r>
            <a:rPr lang="en-US" i="1" dirty="0">
              <a:solidFill>
                <a:srgbClr val="FFFF00"/>
              </a:solidFill>
            </a:rPr>
            <a:t>an evaluation of something  </a:t>
          </a:r>
          <a:endParaRPr lang="en-US" dirty="0">
            <a:solidFill>
              <a:srgbClr val="FFFF00"/>
            </a:solidFill>
          </a:endParaRPr>
        </a:p>
      </dgm:t>
    </dgm:pt>
    <dgm:pt modelId="{071E8C4F-C7B8-4230-8576-9F97A2F67384}" type="parTrans" cxnId="{5FDAA491-1A57-43F0-A55D-C06CD963CE89}">
      <dgm:prSet/>
      <dgm:spPr/>
      <dgm:t>
        <a:bodyPr/>
        <a:lstStyle/>
        <a:p>
          <a:endParaRPr lang="en-US"/>
        </a:p>
      </dgm:t>
    </dgm:pt>
    <dgm:pt modelId="{A343BB38-D617-44B8-A063-3562F18A4958}" type="sibTrans" cxnId="{5FDAA491-1A57-43F0-A55D-C06CD963CE89}">
      <dgm:prSet/>
      <dgm:spPr/>
      <dgm:t>
        <a:bodyPr/>
        <a:lstStyle/>
        <a:p>
          <a:endParaRPr lang="en-US"/>
        </a:p>
      </dgm:t>
    </dgm:pt>
    <dgm:pt modelId="{F558A663-1826-4233-A8F0-CC8BAF29FABE}">
      <dgm:prSet/>
      <dgm:spPr/>
      <dgm:t>
        <a:bodyPr/>
        <a:lstStyle/>
        <a:p>
          <a:r>
            <a:rPr lang="en-GB" b="1" i="1" dirty="0">
              <a:solidFill>
                <a:srgbClr val="FFFF00"/>
              </a:solidFill>
            </a:rPr>
            <a:t>The ‘SO WHAT’</a:t>
          </a:r>
          <a:endParaRPr lang="en-US" dirty="0"/>
        </a:p>
      </dgm:t>
    </dgm:pt>
    <dgm:pt modelId="{EDF837EC-2BC4-4425-BC9C-4A41D15583AD}" type="parTrans" cxnId="{F610A094-D610-4D67-8A7B-56744764B2C9}">
      <dgm:prSet/>
      <dgm:spPr/>
      <dgm:t>
        <a:bodyPr/>
        <a:lstStyle/>
        <a:p>
          <a:endParaRPr lang="en-US"/>
        </a:p>
      </dgm:t>
    </dgm:pt>
    <dgm:pt modelId="{5D2E5296-8EAA-4819-88D6-1C1320DDEB1E}" type="sibTrans" cxnId="{F610A094-D610-4D67-8A7B-56744764B2C9}">
      <dgm:prSet/>
      <dgm:spPr/>
      <dgm:t>
        <a:bodyPr/>
        <a:lstStyle/>
        <a:p>
          <a:endParaRPr lang="en-US"/>
        </a:p>
      </dgm:t>
    </dgm:pt>
    <dgm:pt modelId="{1D93CD9F-27BB-4C16-BE72-303747815405}" type="pres">
      <dgm:prSet presAssocID="{E4EB45EB-ABF4-491B-AD11-015936F572BB}" presName="linear" presStyleCnt="0">
        <dgm:presLayoutVars>
          <dgm:animLvl val="lvl"/>
          <dgm:resizeHandles val="exact"/>
        </dgm:presLayoutVars>
      </dgm:prSet>
      <dgm:spPr/>
    </dgm:pt>
    <dgm:pt modelId="{227524C0-A5D3-4B23-A25D-A80018FBFB8C}" type="pres">
      <dgm:prSet presAssocID="{EDD9DC0D-9118-4871-826A-A0FA52CC581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7593068-55DA-4104-BCC9-A796F6EBC29F}" type="pres">
      <dgm:prSet presAssocID="{ACA4D69D-6540-4063-8A56-20F1D9EC35C9}" presName="spacer" presStyleCnt="0"/>
      <dgm:spPr/>
    </dgm:pt>
    <dgm:pt modelId="{BE248B66-2BB2-4353-A51E-3C3F4EC92282}" type="pres">
      <dgm:prSet presAssocID="{F7A02FD6-2CD4-45B3-9257-6D01B332FA7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B71FF01-F6E6-42F2-8EA0-91D6CD8DE3B1}" type="pres">
      <dgm:prSet presAssocID="{D7910622-C239-447B-8A6B-DFD40D302E74}" presName="spacer" presStyleCnt="0"/>
      <dgm:spPr/>
    </dgm:pt>
    <dgm:pt modelId="{23B72F6D-4B16-4A43-841F-6A664B16B25D}" type="pres">
      <dgm:prSet presAssocID="{5D4F4222-C1C3-417E-9BA9-0BA84EFEB31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5EE5808-CC3B-4951-A6F7-46078F4B4321}" type="pres">
      <dgm:prSet presAssocID="{A343BB38-D617-44B8-A063-3562F18A4958}" presName="spacer" presStyleCnt="0"/>
      <dgm:spPr/>
    </dgm:pt>
    <dgm:pt modelId="{83CD1237-0CAF-45BD-B6F3-CAFB9EE63BF0}" type="pres">
      <dgm:prSet presAssocID="{F558A663-1826-4233-A8F0-CC8BAF29FAB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B62B965-72AD-459B-A63D-09595E03F9A1}" srcId="{E4EB45EB-ABF4-491B-AD11-015936F572BB}" destId="{EDD9DC0D-9118-4871-826A-A0FA52CC5816}" srcOrd="0" destOrd="0" parTransId="{133650DB-DF9E-4636-B6D5-72BF76184D26}" sibTransId="{ACA4D69D-6540-4063-8A56-20F1D9EC35C9}"/>
    <dgm:cxn modelId="{89B75B79-4423-42E4-AB24-D3860568B62F}" type="presOf" srcId="{EDD9DC0D-9118-4871-826A-A0FA52CC5816}" destId="{227524C0-A5D3-4B23-A25D-A80018FBFB8C}" srcOrd="0" destOrd="0" presId="urn:microsoft.com/office/officeart/2005/8/layout/vList2"/>
    <dgm:cxn modelId="{BCD4AA83-AD3D-4EDC-8EDD-F46DF1916949}" type="presOf" srcId="{F558A663-1826-4233-A8F0-CC8BAF29FABE}" destId="{83CD1237-0CAF-45BD-B6F3-CAFB9EE63BF0}" srcOrd="0" destOrd="0" presId="urn:microsoft.com/office/officeart/2005/8/layout/vList2"/>
    <dgm:cxn modelId="{5FDAA491-1A57-43F0-A55D-C06CD963CE89}" srcId="{E4EB45EB-ABF4-491B-AD11-015936F572BB}" destId="{5D4F4222-C1C3-417E-9BA9-0BA84EFEB31B}" srcOrd="2" destOrd="0" parTransId="{071E8C4F-C7B8-4230-8576-9F97A2F67384}" sibTransId="{A343BB38-D617-44B8-A063-3562F18A4958}"/>
    <dgm:cxn modelId="{F610A094-D610-4D67-8A7B-56744764B2C9}" srcId="{E4EB45EB-ABF4-491B-AD11-015936F572BB}" destId="{F558A663-1826-4233-A8F0-CC8BAF29FABE}" srcOrd="3" destOrd="0" parTransId="{EDF837EC-2BC4-4425-BC9C-4A41D15583AD}" sibTransId="{5D2E5296-8EAA-4819-88D6-1C1320DDEB1E}"/>
    <dgm:cxn modelId="{D34EE9AF-EAFC-42DD-81F7-3F9C28F27486}" type="presOf" srcId="{5D4F4222-C1C3-417E-9BA9-0BA84EFEB31B}" destId="{23B72F6D-4B16-4A43-841F-6A664B16B25D}" srcOrd="0" destOrd="0" presId="urn:microsoft.com/office/officeart/2005/8/layout/vList2"/>
    <dgm:cxn modelId="{B2F660BE-37E0-4689-9AFC-6102234F4837}" srcId="{E4EB45EB-ABF4-491B-AD11-015936F572BB}" destId="{F7A02FD6-2CD4-45B3-9257-6D01B332FA75}" srcOrd="1" destOrd="0" parTransId="{8FDD71CC-35FA-4A58-9351-5111023F50B6}" sibTransId="{D7910622-C239-447B-8A6B-DFD40D302E74}"/>
    <dgm:cxn modelId="{29ABB3D5-E59B-44B2-9E50-5A19B6312872}" type="presOf" srcId="{E4EB45EB-ABF4-491B-AD11-015936F572BB}" destId="{1D93CD9F-27BB-4C16-BE72-303747815405}" srcOrd="0" destOrd="0" presId="urn:microsoft.com/office/officeart/2005/8/layout/vList2"/>
    <dgm:cxn modelId="{4F5FE5DC-A643-4A5B-A833-D1A3F294AFD8}" type="presOf" srcId="{F7A02FD6-2CD4-45B3-9257-6D01B332FA75}" destId="{BE248B66-2BB2-4353-A51E-3C3F4EC92282}" srcOrd="0" destOrd="0" presId="urn:microsoft.com/office/officeart/2005/8/layout/vList2"/>
    <dgm:cxn modelId="{00014B3C-C8BC-4727-B76C-7FB4CE11D34D}" type="presParOf" srcId="{1D93CD9F-27BB-4C16-BE72-303747815405}" destId="{227524C0-A5D3-4B23-A25D-A80018FBFB8C}" srcOrd="0" destOrd="0" presId="urn:microsoft.com/office/officeart/2005/8/layout/vList2"/>
    <dgm:cxn modelId="{4CB568BD-ED50-49DC-A74D-77F1DFF99B5A}" type="presParOf" srcId="{1D93CD9F-27BB-4C16-BE72-303747815405}" destId="{97593068-55DA-4104-BCC9-A796F6EBC29F}" srcOrd="1" destOrd="0" presId="urn:microsoft.com/office/officeart/2005/8/layout/vList2"/>
    <dgm:cxn modelId="{66F0ADD8-13D6-4FAB-90E4-7D7B2484EBFC}" type="presParOf" srcId="{1D93CD9F-27BB-4C16-BE72-303747815405}" destId="{BE248B66-2BB2-4353-A51E-3C3F4EC92282}" srcOrd="2" destOrd="0" presId="urn:microsoft.com/office/officeart/2005/8/layout/vList2"/>
    <dgm:cxn modelId="{8E358C05-69F7-410F-B399-3118118C3D1E}" type="presParOf" srcId="{1D93CD9F-27BB-4C16-BE72-303747815405}" destId="{1B71FF01-F6E6-42F2-8EA0-91D6CD8DE3B1}" srcOrd="3" destOrd="0" presId="urn:microsoft.com/office/officeart/2005/8/layout/vList2"/>
    <dgm:cxn modelId="{D2345C1F-EBAD-46EB-937A-DC713697D56E}" type="presParOf" srcId="{1D93CD9F-27BB-4C16-BE72-303747815405}" destId="{23B72F6D-4B16-4A43-841F-6A664B16B25D}" srcOrd="4" destOrd="0" presId="urn:microsoft.com/office/officeart/2005/8/layout/vList2"/>
    <dgm:cxn modelId="{91A92D36-A33B-4B68-B2DF-BA05E5741502}" type="presParOf" srcId="{1D93CD9F-27BB-4C16-BE72-303747815405}" destId="{85EE5808-CC3B-4951-A6F7-46078F4B4321}" srcOrd="5" destOrd="0" presId="urn:microsoft.com/office/officeart/2005/8/layout/vList2"/>
    <dgm:cxn modelId="{5D93821B-5D07-4286-99E7-7038B01E8696}" type="presParOf" srcId="{1D93CD9F-27BB-4C16-BE72-303747815405}" destId="{83CD1237-0CAF-45BD-B6F3-CAFB9EE63BF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7524C0-A5D3-4B23-A25D-A80018FBFB8C}">
      <dsp:nvSpPr>
        <dsp:cNvPr id="0" name=""/>
        <dsp:cNvSpPr/>
      </dsp:nvSpPr>
      <dsp:spPr>
        <a:xfrm>
          <a:off x="0" y="32228"/>
          <a:ext cx="10515600" cy="20685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200" kern="1200"/>
            <a:t>Description = </a:t>
          </a:r>
          <a:r>
            <a:rPr lang="en-US" sz="5200" i="1" kern="1200"/>
            <a:t>an account of something</a:t>
          </a:r>
          <a:endParaRPr lang="en-US" sz="5200" kern="1200"/>
        </a:p>
      </dsp:txBody>
      <dsp:txXfrm>
        <a:off x="100979" y="133207"/>
        <a:ext cx="10313642" cy="1866602"/>
      </dsp:txXfrm>
    </dsp:sp>
    <dsp:sp modelId="{23B72F6D-4B16-4A43-841F-6A664B16B25D}">
      <dsp:nvSpPr>
        <dsp:cNvPr id="0" name=""/>
        <dsp:cNvSpPr/>
      </dsp:nvSpPr>
      <dsp:spPr>
        <a:xfrm>
          <a:off x="0" y="2250549"/>
          <a:ext cx="10515600" cy="20685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200" kern="1200" dirty="0">
              <a:solidFill>
                <a:srgbClr val="FFFF00"/>
              </a:solidFill>
            </a:rPr>
            <a:t>Analysis = </a:t>
          </a:r>
          <a:r>
            <a:rPr lang="en-US" sz="5200" i="1" kern="1200" dirty="0">
              <a:solidFill>
                <a:srgbClr val="FFFF00"/>
              </a:solidFill>
            </a:rPr>
            <a:t>an evaluation of something  </a:t>
          </a:r>
          <a:endParaRPr lang="en-US" sz="5200" kern="1200" dirty="0">
            <a:solidFill>
              <a:srgbClr val="FFFF00"/>
            </a:solidFill>
          </a:endParaRPr>
        </a:p>
      </dsp:txBody>
      <dsp:txXfrm>
        <a:off x="100979" y="2351528"/>
        <a:ext cx="10313642" cy="18666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7524C0-A5D3-4B23-A25D-A80018FBFB8C}">
      <dsp:nvSpPr>
        <dsp:cNvPr id="0" name=""/>
        <dsp:cNvSpPr/>
      </dsp:nvSpPr>
      <dsp:spPr>
        <a:xfrm>
          <a:off x="0" y="31779"/>
          <a:ext cx="10515600" cy="9833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Description = </a:t>
          </a:r>
          <a:r>
            <a:rPr lang="en-US" sz="4100" i="1" kern="1200"/>
            <a:t>an account of something</a:t>
          </a:r>
          <a:endParaRPr lang="en-US" sz="4100" kern="1200"/>
        </a:p>
      </dsp:txBody>
      <dsp:txXfrm>
        <a:off x="48005" y="79784"/>
        <a:ext cx="10419590" cy="887374"/>
      </dsp:txXfrm>
    </dsp:sp>
    <dsp:sp modelId="{BE248B66-2BB2-4353-A51E-3C3F4EC92282}">
      <dsp:nvSpPr>
        <dsp:cNvPr id="0" name=""/>
        <dsp:cNvSpPr/>
      </dsp:nvSpPr>
      <dsp:spPr>
        <a:xfrm>
          <a:off x="0" y="1133244"/>
          <a:ext cx="10515600" cy="9833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b="1" i="1" kern="1200"/>
            <a:t>The ‘WHAT’</a:t>
          </a:r>
          <a:endParaRPr lang="en-US" sz="4100" kern="1200"/>
        </a:p>
      </dsp:txBody>
      <dsp:txXfrm>
        <a:off x="48005" y="1181249"/>
        <a:ext cx="10419590" cy="887374"/>
      </dsp:txXfrm>
    </dsp:sp>
    <dsp:sp modelId="{23B72F6D-4B16-4A43-841F-6A664B16B25D}">
      <dsp:nvSpPr>
        <dsp:cNvPr id="0" name=""/>
        <dsp:cNvSpPr/>
      </dsp:nvSpPr>
      <dsp:spPr>
        <a:xfrm>
          <a:off x="0" y="2234709"/>
          <a:ext cx="10515600" cy="9833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 dirty="0">
              <a:solidFill>
                <a:srgbClr val="FFFF00"/>
              </a:solidFill>
            </a:rPr>
            <a:t>Analysis = </a:t>
          </a:r>
          <a:r>
            <a:rPr lang="en-US" sz="4100" i="1" kern="1200" dirty="0">
              <a:solidFill>
                <a:srgbClr val="FFFF00"/>
              </a:solidFill>
            </a:rPr>
            <a:t>an evaluation of something  </a:t>
          </a:r>
          <a:endParaRPr lang="en-US" sz="4100" kern="1200" dirty="0">
            <a:solidFill>
              <a:srgbClr val="FFFF00"/>
            </a:solidFill>
          </a:endParaRPr>
        </a:p>
      </dsp:txBody>
      <dsp:txXfrm>
        <a:off x="48005" y="2282714"/>
        <a:ext cx="10419590" cy="887374"/>
      </dsp:txXfrm>
    </dsp:sp>
    <dsp:sp modelId="{83CD1237-0CAF-45BD-B6F3-CAFB9EE63BF0}">
      <dsp:nvSpPr>
        <dsp:cNvPr id="0" name=""/>
        <dsp:cNvSpPr/>
      </dsp:nvSpPr>
      <dsp:spPr>
        <a:xfrm>
          <a:off x="0" y="3336174"/>
          <a:ext cx="10515600" cy="9833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b="1" i="1" kern="1200" dirty="0">
              <a:solidFill>
                <a:srgbClr val="FFFF00"/>
              </a:solidFill>
            </a:rPr>
            <a:t>The ‘SO WHAT’</a:t>
          </a:r>
          <a:endParaRPr lang="en-US" sz="4100" kern="1200" dirty="0"/>
        </a:p>
      </dsp:txBody>
      <dsp:txXfrm>
        <a:off x="48005" y="3384179"/>
        <a:ext cx="10419590" cy="8873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71A75B-4842-4F62-9BF3-25E5320B25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0BDE84-FFDB-4021-8CB3-32CA13D2D5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5546C8-663F-4475-B6F6-3E23D74D85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82B2A-2D1B-4495-A330-BA49F44E7945}" type="datetimeFigureOut">
              <a:rPr lang="en-GB" smtClean="0"/>
              <a:t>02/03/2021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DC28D7-0D01-4B7D-A7D8-4A52BA05E8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0D369A-862F-4E5F-9171-BD10A23F0B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F1467-8C0E-48D1-97A1-D5F9EB2FE1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58124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3D4CBE-BBF4-4806-AFDE-1007587D3B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0D8ED1-AC34-4553-9A9B-70FC4BE96C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F40EAD-7742-424F-A8EB-50EDC1DFF8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82B2A-2D1B-4495-A330-BA49F44E7945}" type="datetimeFigureOut">
              <a:rPr lang="en-GB" smtClean="0"/>
              <a:t>02/03/2021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0A7A0A-6F6E-45AA-A117-9D740A20AC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1BFEC7-D371-47C0-A234-9C51ACC7AA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F1467-8C0E-48D1-97A1-D5F9EB2FE1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86154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C7B76-3983-43D2-839D-406F5D25C4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A3AF72-3741-4069-B606-B87E6D805B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BFE859-4FF6-4083-8E98-E5C238F755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82B2A-2D1B-4495-A330-BA49F44E7945}" type="datetimeFigureOut">
              <a:rPr lang="en-GB" smtClean="0"/>
              <a:t>02/03/2021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121D99-0235-47F0-BBED-F9275FA229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873E16-6918-4197-AEF7-81703E8266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F1467-8C0E-48D1-97A1-D5F9EB2FE1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40959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A2B4F-5DA5-4804-8BF0-FF3D1AA2D9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036F16-8751-4D0E-8699-B569928990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4ECBB3-D033-40C8-A896-EA0231B694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72D289-F12A-46F8-9FA5-ACABAD711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82B2A-2D1B-4495-A330-BA49F44E7945}" type="datetimeFigureOut">
              <a:rPr lang="en-GB" smtClean="0"/>
              <a:t>02/03/2021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DE2BEE-33D2-4EC6-85DF-00E2F8CFF9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E143E3-EF06-4C92-82D7-C228FF603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F1467-8C0E-48D1-97A1-D5F9EB2FE1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76969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F87AFC-F356-48E3-9128-050E9D1896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AECD7F-E9CE-4752-96BB-61387442F4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3C24A0-B81E-4F55-BF16-8D20228695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7C8BD5-447E-45B7-9051-FF4C748944F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9944677-3251-4D7D-909F-62A759FCBEF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B967ACF-7C85-494B-8D87-445F0D3AD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82B2A-2D1B-4495-A330-BA49F44E7945}" type="datetimeFigureOut">
              <a:rPr lang="en-GB" smtClean="0"/>
              <a:t>02/03/2021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AD6AD0B-CB5E-4D89-8675-6E25C1AABE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87D456A-578D-47A3-ACB2-0B504F3A7D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F1467-8C0E-48D1-97A1-D5F9EB2FE1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00211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0D1218-A847-4B29-898C-163A0F32E7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66FC6E-E511-4DF2-A523-2F7994C28E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82B2A-2D1B-4495-A330-BA49F44E7945}" type="datetimeFigureOut">
              <a:rPr lang="en-GB" smtClean="0"/>
              <a:t>02/03/2021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577735-FF41-4DF1-815E-BDF2786C90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66778D-C532-4376-86BA-D93FD748C0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F1467-8C0E-48D1-97A1-D5F9EB2FE1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00599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5242E00-B173-4634-930B-AFC69A8B69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82B2A-2D1B-4495-A330-BA49F44E7945}" type="datetimeFigureOut">
              <a:rPr lang="en-GB" smtClean="0"/>
              <a:t>02/03/2021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9A3604-1BA3-40C6-B466-E63B013DB6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C0000F-A4F9-4B3D-913B-0FF6D4891C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F1467-8C0E-48D1-97A1-D5F9EB2FE1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41420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8F968-8F6B-4330-A7FC-9AB38842C1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928C02-6262-4E8A-B578-F19C3836BA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6CCCA1-7905-4FDA-A980-7E81DA46F4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A638B4-6743-420B-BFE2-AF5B7F6259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82B2A-2D1B-4495-A330-BA49F44E7945}" type="datetimeFigureOut">
              <a:rPr lang="en-GB" smtClean="0"/>
              <a:t>02/03/2021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0BB23B-531B-4989-ACA0-4AE8E1B4F5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E35EA0-EF6E-43EA-BF64-42813267D6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F1467-8C0E-48D1-97A1-D5F9EB2FE1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4260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4872C-DDDC-4BEE-A212-905D6704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706B910-6F2D-4532-B751-A9E865041B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723007-C7A4-4ECA-A774-5A246CEC98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2364E5-6B1E-417E-B7CC-9254808E1C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82B2A-2D1B-4495-A330-BA49F44E7945}" type="datetimeFigureOut">
              <a:rPr lang="en-GB" smtClean="0"/>
              <a:t>02/03/2021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85744C-8203-4AB5-B83C-F66333905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127683-9046-4B9B-BAF4-35B7F43C5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F1467-8C0E-48D1-97A1-D5F9EB2FE1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45698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7615D-0C3F-405D-8FE2-D3A6B9ECF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909AD6-49BA-4478-AC69-174BD9BD07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ACA139-FA82-4C69-BC48-E8C150B6B9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82B2A-2D1B-4495-A330-BA49F44E7945}" type="datetimeFigureOut">
              <a:rPr lang="en-GB" smtClean="0"/>
              <a:t>02/03/2021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28157-A61E-47C1-A1E9-CB64ABAD12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51E622-3CC8-4B03-81B1-D78C48D544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F1467-8C0E-48D1-97A1-D5F9EB2FE1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41887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F824958-EB6B-4BA8-BC21-F72F5F51043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3C856B-B28E-47C7-A3CE-5F70F18B3F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BED794-012C-4957-ACD5-66DF90CF6C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82B2A-2D1B-4495-A330-BA49F44E7945}" type="datetimeFigureOut">
              <a:rPr lang="en-GB" smtClean="0"/>
              <a:t>02/03/2021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60A44B-63C3-45C5-9E26-F23A3072F3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A6F7C3-728D-4C60-A34C-F3E82BCC4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F1467-8C0E-48D1-97A1-D5F9EB2FE1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49135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26FA392-E6B5-477B-8C5F-0ED4EDC361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0A12D4-5CF6-4843-951D-3D9D150E93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CBD091-B1DD-4557-B6F4-20AB9519D9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D82B2A-2D1B-4495-A330-BA49F44E7945}" type="datetimeFigureOut">
              <a:rPr lang="en-GB" smtClean="0"/>
              <a:t>02/03/2021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48D76-A585-4306-8524-A4563712CBF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7925EB-6F6F-4FB4-8FF2-6EE08A05EB6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AF1467-8C0E-48D1-97A1-D5F9EB2FE1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03104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4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6" name="Group 95">
            <a:extLst>
              <a:ext uri="{FF2B5EF4-FFF2-40B4-BE49-F238E27FC236}">
                <a16:creationId xmlns:a16="http://schemas.microsoft.com/office/drawing/2014/main" id="{7C98284F-5777-4481-9BD3-DA1E0A8E0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97" name="Color">
              <a:extLst>
                <a:ext uri="{FF2B5EF4-FFF2-40B4-BE49-F238E27FC236}">
                  <a16:creationId xmlns:a16="http://schemas.microsoft.com/office/drawing/2014/main" id="{585BD32E-0004-4D05-9C9A-9113B96313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8" name="Color">
              <a:extLst>
                <a:ext uri="{FF2B5EF4-FFF2-40B4-BE49-F238E27FC236}">
                  <a16:creationId xmlns:a16="http://schemas.microsoft.com/office/drawing/2014/main" id="{370AC55E-B89F-49FE-8E37-AF17698B7C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28" name="Graphic 27" descr="Head with Gears">
            <a:extLst>
              <a:ext uri="{FF2B5EF4-FFF2-40B4-BE49-F238E27FC236}">
                <a16:creationId xmlns:a16="http://schemas.microsoft.com/office/drawing/2014/main" id="{904DE392-9DCD-4B6E-B272-F71FEA1864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03647" y="1058510"/>
            <a:ext cx="4730214" cy="4730214"/>
          </a:xfrm>
          <a:prstGeom prst="rect">
            <a:avLst/>
          </a:prstGeom>
        </p:spPr>
      </p:pic>
      <p:grpSp>
        <p:nvGrpSpPr>
          <p:cNvPr id="100" name="Group 99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332234D-A1A9-4C63-B58B-FCD85CCE63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12644" y="841664"/>
            <a:ext cx="5203990" cy="278272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7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ANALYSIS vs. DESCRIPTION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B855E4-BA44-4F9E-B7F4-D13285B5A6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12644" y="3764655"/>
            <a:ext cx="5203990" cy="2374078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Academic Survival Skills</a:t>
            </a:r>
            <a:br>
              <a:rPr lang="en-US" dirty="0">
                <a:solidFill>
                  <a:schemeClr val="bg1"/>
                </a:solidFill>
              </a:rPr>
            </a:br>
            <a:br>
              <a:rPr lang="en-US" dirty="0">
                <a:solidFill>
                  <a:schemeClr val="bg1"/>
                </a:solidFill>
              </a:rPr>
            </a:br>
            <a:br>
              <a:rPr lang="en-US" dirty="0">
                <a:solidFill>
                  <a:schemeClr val="bg1"/>
                </a:solidFill>
              </a:rPr>
            </a:b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65698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9AFE9-795C-432D-A882-E88E37BE04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6FBBBA-F905-409B-9092-EF1CE4CA08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435278" cy="4351338"/>
          </a:xfrm>
        </p:spPr>
        <p:txBody>
          <a:bodyPr>
            <a:normAutofit/>
          </a:bodyPr>
          <a:lstStyle/>
          <a:p>
            <a:r>
              <a:rPr lang="en-US" sz="5400" dirty="0"/>
              <a:t>What is critical thinking?</a:t>
            </a:r>
            <a:endParaRPr lang="en-GB" sz="5400" dirty="0"/>
          </a:p>
        </p:txBody>
      </p:sp>
      <p:pic>
        <p:nvPicPr>
          <p:cNvPr id="4" name="Graphic 3" descr="Head with Gears">
            <a:extLst>
              <a:ext uri="{FF2B5EF4-FFF2-40B4-BE49-F238E27FC236}">
                <a16:creationId xmlns:a16="http://schemas.microsoft.com/office/drawing/2014/main" id="{F799D64A-C6DA-4132-8245-B4185FAF20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03647" y="1058510"/>
            <a:ext cx="4730214" cy="4730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41115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A03563-DB3D-41A9-A034-810981A2E1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Critical Thinking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8B645A-1BCA-4FFB-A398-65D22F3229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7755384" cy="435133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sz="3600" dirty="0"/>
              <a:t>“</a:t>
            </a:r>
            <a:r>
              <a:rPr lang="en-US" sz="3600" b="1" dirty="0"/>
              <a:t>Active, persistent</a:t>
            </a:r>
            <a:r>
              <a:rPr lang="en-US" sz="3600" dirty="0"/>
              <a:t>, and </a:t>
            </a:r>
            <a:r>
              <a:rPr lang="en-US" sz="3600" b="1" dirty="0"/>
              <a:t>careful consideration </a:t>
            </a:r>
            <a:r>
              <a:rPr lang="en-US" sz="3600" dirty="0"/>
              <a:t>of any belief or supposed form of knowledge in the light of the grounds that support it, and the further conclusions to which it tends, constitutes </a:t>
            </a:r>
            <a:r>
              <a:rPr lang="en-US" sz="3600" b="1" dirty="0"/>
              <a:t>reflective thought</a:t>
            </a:r>
            <a:r>
              <a:rPr lang="en-US" sz="3600" dirty="0"/>
              <a:t>.”</a:t>
            </a:r>
          </a:p>
          <a:p>
            <a:pPr marL="0" indent="0" algn="r">
              <a:buNone/>
            </a:pPr>
            <a:r>
              <a:rPr lang="en-US" dirty="0"/>
              <a:t>- John Dewey, US philosopher and educationalist (1859—1952) in </a:t>
            </a:r>
            <a:r>
              <a:rPr lang="en-US" i="1" dirty="0"/>
              <a:t>How We Think </a:t>
            </a:r>
            <a:r>
              <a:rPr lang="en-US" dirty="0"/>
              <a:t>(1910)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496B72A-E98E-4562-A3AC-0FAE533672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31224" y="197955"/>
            <a:ext cx="2371725" cy="36195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0E6A3D0-2C8C-44C2-BDBA-B5166CF9F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31224" y="3900787"/>
            <a:ext cx="2371724" cy="2999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83796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A03563-DB3D-41A9-A034-810981A2E1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Critical Thinking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8B645A-1BCA-4FFB-A398-65D22F3229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7755384" cy="435133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sz="3200" dirty="0"/>
              <a:t>“If the suggestion that occurs is at once accepted, we have uncritical thinking, the minimum of reflection. </a:t>
            </a:r>
            <a:r>
              <a:rPr lang="en-US" sz="3200" b="1" dirty="0"/>
              <a:t>To turn the thing over in mind, to reflect, means to hunt for additional evidence, for new data, that will develop the suggestion</a:t>
            </a:r>
            <a:r>
              <a:rPr lang="en-US" sz="3200" dirty="0"/>
              <a:t>, and will either, as we say, bear it out or else make obvious its absurdity and irrelevance.”</a:t>
            </a:r>
            <a:endParaRPr lang="en-GB" sz="3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496B72A-E98E-4562-A3AC-0FAE533672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31224" y="197955"/>
            <a:ext cx="2371725" cy="36195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0E6A3D0-2C8C-44C2-BDBA-B5166CF9F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31224" y="3900787"/>
            <a:ext cx="2371724" cy="2999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42449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F0D81-19DC-4A45-997F-55D6BE2047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C8BF25-9729-440E-B88B-2F26A100FC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3600" dirty="0"/>
              <a:t>What is analysis?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What is description?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How do analysis and description differ?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16307624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871B2D-3089-4E95-AFF7-2DAAF06855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Analysis: OED definitions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EC1DA1-A8A3-4ABF-9917-5740B52A9C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l">
              <a:buNone/>
            </a:pPr>
            <a:r>
              <a:rPr lang="en-US" sz="3200" dirty="0">
                <a:solidFill>
                  <a:srgbClr val="333333"/>
                </a:solidFill>
              </a:rPr>
              <a:t>1. a) </a:t>
            </a:r>
            <a:r>
              <a:rPr lang="en-US" sz="3200" b="0" i="0" dirty="0">
                <a:solidFill>
                  <a:srgbClr val="333333"/>
                </a:solidFill>
                <a:effectLst/>
              </a:rPr>
              <a:t> A </a:t>
            </a:r>
            <a:r>
              <a:rPr lang="en-US" sz="3200" b="1" i="0" dirty="0">
                <a:solidFill>
                  <a:srgbClr val="333333"/>
                </a:solidFill>
                <a:effectLst/>
              </a:rPr>
              <a:t>detailed examination</a:t>
            </a:r>
            <a:r>
              <a:rPr lang="en-US" sz="3200" b="0" i="0" dirty="0">
                <a:solidFill>
                  <a:srgbClr val="333333"/>
                </a:solidFill>
                <a:effectLst/>
              </a:rPr>
              <a:t> or study of something so as to determine its nature, structure, or essential features. Also: the result of this process; a detailed examination or report; a particular </a:t>
            </a:r>
            <a:r>
              <a:rPr lang="en-US" sz="3200" b="1" i="0" dirty="0">
                <a:solidFill>
                  <a:srgbClr val="333333"/>
                </a:solidFill>
                <a:effectLst/>
              </a:rPr>
              <a:t>interpretation</a:t>
            </a:r>
            <a:r>
              <a:rPr lang="en-US" sz="3200" b="0" i="0" dirty="0">
                <a:solidFill>
                  <a:srgbClr val="333333"/>
                </a:solidFill>
                <a:effectLst/>
              </a:rPr>
              <a:t> or formulation of the essential features of something.</a:t>
            </a:r>
          </a:p>
          <a:p>
            <a:pPr algn="l"/>
            <a:endParaRPr lang="en-US" sz="3200" dirty="0">
              <a:solidFill>
                <a:srgbClr val="333333"/>
              </a:solidFill>
            </a:endParaRPr>
          </a:p>
          <a:p>
            <a:pPr marL="0" indent="0" algn="l">
              <a:buNone/>
            </a:pPr>
            <a:r>
              <a:rPr lang="en-US" sz="3200" i="0" dirty="0">
                <a:solidFill>
                  <a:srgbClr val="333333"/>
                </a:solidFill>
                <a:effectLst/>
              </a:rPr>
              <a:t>b) The </a:t>
            </a:r>
            <a:r>
              <a:rPr lang="en-US" sz="3200" b="1" i="0" dirty="0">
                <a:solidFill>
                  <a:srgbClr val="333333"/>
                </a:solidFill>
                <a:effectLst/>
              </a:rPr>
              <a:t>action or process </a:t>
            </a:r>
            <a:r>
              <a:rPr lang="en-US" sz="3200" b="0" i="0" dirty="0">
                <a:solidFill>
                  <a:srgbClr val="333333"/>
                </a:solidFill>
                <a:effectLst/>
              </a:rPr>
              <a:t>of carrying out such a detailed examination; the methodical or systematic investigation of something complex in order to explain or understand</a:t>
            </a:r>
          </a:p>
          <a:p>
            <a:pPr marL="0" indent="0" algn="r">
              <a:buNone/>
            </a:pPr>
            <a:r>
              <a:rPr lang="en-US" b="1" i="0" dirty="0">
                <a:solidFill>
                  <a:srgbClr val="333333"/>
                </a:solidFill>
                <a:effectLst/>
              </a:rPr>
              <a:t> </a:t>
            </a:r>
          </a:p>
          <a:p>
            <a:pPr marL="0" indent="0" algn="l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40159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871B2D-3089-4E95-AFF7-2DAAF06855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Analysis: OED definitions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EC1DA1-A8A3-4ABF-9917-5740B52A9C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3600" i="0" dirty="0">
                <a:solidFill>
                  <a:srgbClr val="333333"/>
                </a:solidFill>
                <a:effectLst/>
              </a:rPr>
              <a:t> 2. a. The </a:t>
            </a:r>
            <a:r>
              <a:rPr lang="en-US" sz="3600" b="1" i="0" dirty="0">
                <a:solidFill>
                  <a:srgbClr val="333333"/>
                </a:solidFill>
                <a:effectLst/>
              </a:rPr>
              <a:t>resolution</a:t>
            </a:r>
            <a:r>
              <a:rPr lang="en-US" sz="3600" i="0" dirty="0">
                <a:solidFill>
                  <a:srgbClr val="333333"/>
                </a:solidFill>
                <a:effectLst/>
              </a:rPr>
              <a:t> or </a:t>
            </a:r>
            <a:r>
              <a:rPr lang="en-US" sz="3600" b="1" i="0" dirty="0">
                <a:solidFill>
                  <a:srgbClr val="333333"/>
                </a:solidFill>
                <a:effectLst/>
              </a:rPr>
              <a:t>breaking up of a complex whole into its basic elements or constituent parts</a:t>
            </a:r>
          </a:p>
          <a:p>
            <a:pPr marL="0" indent="0" algn="l">
              <a:buNone/>
            </a:pPr>
            <a:endParaRPr lang="en-GB" dirty="0"/>
          </a:p>
          <a:p>
            <a:pPr marL="0" indent="0" algn="l">
              <a:buNone/>
            </a:pPr>
            <a:r>
              <a:rPr lang="en-GB" sz="3600" dirty="0"/>
              <a:t>- Relevant to textual analysis</a:t>
            </a:r>
          </a:p>
        </p:txBody>
      </p:sp>
    </p:spTree>
    <p:extLst>
      <p:ext uri="{BB962C8B-B14F-4D97-AF65-F5344CB8AC3E}">
        <p14:creationId xmlns:p14="http://schemas.microsoft.com/office/powerpoint/2010/main" val="6693564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7A83C-42BA-49F3-B426-D77BFDC4B6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Elements of analytical thinking </a:t>
            </a:r>
            <a:br>
              <a:rPr lang="en-US" dirty="0"/>
            </a:br>
            <a:r>
              <a:rPr lang="en-US" dirty="0"/>
              <a:t>(according to Dewey)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37DD96-0F30-46A4-93C7-1D3A6C1E98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8294225" cy="435133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b="1" dirty="0">
                <a:solidFill>
                  <a:srgbClr val="000000"/>
                </a:solidFill>
                <a:effectLst/>
              </a:rPr>
              <a:t>… </a:t>
            </a:r>
            <a:r>
              <a:rPr lang="en-US" b="1" i="1" dirty="0">
                <a:solidFill>
                  <a:srgbClr val="000000"/>
                </a:solidFill>
                <a:effectLst/>
              </a:rPr>
              <a:t>search</a:t>
            </a:r>
            <a:r>
              <a:rPr lang="en-US" b="1" i="0" dirty="0">
                <a:solidFill>
                  <a:srgbClr val="000000"/>
                </a:solidFill>
                <a:effectLst/>
              </a:rPr>
              <a:t>, of </a:t>
            </a:r>
            <a:r>
              <a:rPr lang="en-US" b="1" i="1" dirty="0">
                <a:solidFill>
                  <a:srgbClr val="FF0000"/>
                </a:solidFill>
                <a:effectLst/>
              </a:rPr>
              <a:t>hunting</a:t>
            </a:r>
            <a:r>
              <a:rPr lang="en-US" b="1" i="0" dirty="0">
                <a:solidFill>
                  <a:srgbClr val="000000"/>
                </a:solidFill>
                <a:effectLst/>
              </a:rPr>
              <a:t>, of </a:t>
            </a:r>
            <a:r>
              <a:rPr lang="en-US" b="1" i="1" dirty="0">
                <a:solidFill>
                  <a:srgbClr val="000000"/>
                </a:solidFill>
                <a:effectLst/>
              </a:rPr>
              <a:t>projection</a:t>
            </a:r>
            <a:r>
              <a:rPr lang="en-US" b="1" i="0" dirty="0">
                <a:solidFill>
                  <a:srgbClr val="000000"/>
                </a:solidFill>
                <a:effectLst/>
              </a:rPr>
              <a:t>, of </a:t>
            </a:r>
            <a:r>
              <a:rPr lang="en-US" b="1" i="1" dirty="0">
                <a:solidFill>
                  <a:srgbClr val="FF0000"/>
                </a:solidFill>
                <a:effectLst/>
              </a:rPr>
              <a:t>trying this and that</a:t>
            </a:r>
          </a:p>
          <a:p>
            <a:pPr marL="0" indent="0" algn="just">
              <a:buNone/>
            </a:pPr>
            <a:endParaRPr lang="en-US" b="1" i="1" dirty="0">
              <a:solidFill>
                <a:srgbClr val="000000"/>
              </a:solidFill>
            </a:endParaRPr>
          </a:p>
          <a:p>
            <a:pPr marL="0" indent="0" algn="just">
              <a:buNone/>
            </a:pPr>
            <a:r>
              <a:rPr lang="en-US" b="1" i="0" dirty="0">
                <a:solidFill>
                  <a:srgbClr val="000000"/>
                </a:solidFill>
                <a:effectLst/>
              </a:rPr>
              <a:t>… </a:t>
            </a:r>
            <a:r>
              <a:rPr lang="en-US" b="1" i="0" dirty="0">
                <a:solidFill>
                  <a:srgbClr val="FF0000"/>
                </a:solidFill>
                <a:effectLst/>
              </a:rPr>
              <a:t>emphasis</a:t>
            </a:r>
            <a:r>
              <a:rPr lang="en-US" b="1" i="0" dirty="0">
                <a:solidFill>
                  <a:srgbClr val="000000"/>
                </a:solidFill>
                <a:effectLst/>
              </a:rPr>
              <a:t> of the features that are </a:t>
            </a:r>
            <a:r>
              <a:rPr lang="en-US" b="1" i="0" dirty="0">
                <a:solidFill>
                  <a:srgbClr val="FF0000"/>
                </a:solidFill>
                <a:effectLst/>
              </a:rPr>
              <a:t>significant</a:t>
            </a:r>
            <a:r>
              <a:rPr lang="en-US" b="1" i="0" dirty="0">
                <a:solidFill>
                  <a:srgbClr val="000000"/>
                </a:solidFill>
                <a:effectLst/>
              </a:rPr>
              <a:t>, so that they will stand out clearly. </a:t>
            </a:r>
          </a:p>
          <a:p>
            <a:pPr marL="0" indent="0" algn="just">
              <a:buNone/>
            </a:pPr>
            <a:endParaRPr lang="en-US" b="1" dirty="0">
              <a:solidFill>
                <a:srgbClr val="000000"/>
              </a:solidFill>
            </a:endParaRPr>
          </a:p>
          <a:p>
            <a:pPr marL="0" indent="0" algn="just">
              <a:buNone/>
            </a:pPr>
            <a:r>
              <a:rPr lang="en-US" b="1" dirty="0">
                <a:solidFill>
                  <a:srgbClr val="000000"/>
                </a:solidFill>
              </a:rPr>
              <a:t>… </a:t>
            </a:r>
            <a:r>
              <a:rPr lang="en-US" b="1" dirty="0">
                <a:solidFill>
                  <a:srgbClr val="FF0000"/>
                </a:solidFill>
              </a:rPr>
              <a:t>c</a:t>
            </a:r>
            <a:r>
              <a:rPr lang="en-US" b="1" i="0" dirty="0">
                <a:solidFill>
                  <a:srgbClr val="FF0000"/>
                </a:solidFill>
                <a:effectLst/>
              </a:rPr>
              <a:t>onnection</a:t>
            </a:r>
            <a:r>
              <a:rPr lang="en-US" b="1" i="0" dirty="0">
                <a:solidFill>
                  <a:srgbClr val="000000"/>
                </a:solidFill>
                <a:effectLst/>
              </a:rPr>
              <a:t>, </a:t>
            </a:r>
            <a:r>
              <a:rPr lang="en-US" b="1" i="0" dirty="0">
                <a:solidFill>
                  <a:srgbClr val="FF0000"/>
                </a:solidFill>
                <a:effectLst/>
              </a:rPr>
              <a:t>relationship with a larger whole</a:t>
            </a:r>
          </a:p>
          <a:p>
            <a:pPr marL="0" indent="0">
              <a:buNone/>
            </a:pPr>
            <a:br>
              <a:rPr lang="en-US" dirty="0"/>
            </a:b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6D543F6-1C3F-4774-900D-B7B5C63A02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31224" y="197955"/>
            <a:ext cx="2371725" cy="3619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31617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E1723-D1CE-44D5-A65B-A7D5D214C3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How does analysis differ from description?</a:t>
            </a:r>
            <a:endParaRPr lang="en-GB" b="1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E40746-CB65-4579-A379-F6BD70E8A1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100855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457676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E1723-D1CE-44D5-A65B-A7D5D214C3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How does analysis differ from description?</a:t>
            </a:r>
            <a:endParaRPr lang="en-GB" b="1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E40746-CB65-4579-A379-F6BD70E8A1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679325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54534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2AD8A2-204F-48C1-93FE-4A2EE695C1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515C672-1300-4AFC-A4F6-CCA6E480674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365125"/>
          <a:ext cx="10515600" cy="55340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3749284613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73790917"/>
                    </a:ext>
                  </a:extLst>
                </a:gridCol>
              </a:tblGrid>
              <a:tr h="553403">
                <a:tc>
                  <a:txBody>
                    <a:bodyPr/>
                    <a:lstStyle/>
                    <a:p>
                      <a:r>
                        <a:rPr lang="en-US" dirty="0"/>
                        <a:t>DESCRIPTION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ANALYSIS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818340"/>
                  </a:ext>
                </a:extLst>
              </a:tr>
              <a:tr h="553403">
                <a:tc>
                  <a:txBody>
                    <a:bodyPr/>
                    <a:lstStyle/>
                    <a:p>
                      <a:r>
                        <a:rPr lang="en-US" dirty="0"/>
                        <a:t>Narrative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Evaluation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1132121"/>
                  </a:ext>
                </a:extLst>
              </a:tr>
              <a:tr h="553403">
                <a:tc>
                  <a:txBody>
                    <a:bodyPr/>
                    <a:lstStyle/>
                    <a:p>
                      <a:r>
                        <a:rPr lang="en-GB" dirty="0"/>
                        <a:t>States what happened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Identifies the significance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4997545"/>
                  </a:ext>
                </a:extLst>
              </a:tr>
              <a:tr h="553403">
                <a:tc>
                  <a:txBody>
                    <a:bodyPr/>
                    <a:lstStyle/>
                    <a:p>
                      <a:r>
                        <a:rPr lang="en-US" dirty="0"/>
                        <a:t>States what something is like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Judges strengths and weaknesses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5098239"/>
                  </a:ext>
                </a:extLst>
              </a:tr>
              <a:tr h="553403">
                <a:tc>
                  <a:txBody>
                    <a:bodyPr/>
                    <a:lstStyle/>
                    <a:p>
                      <a:r>
                        <a:rPr lang="en-US" dirty="0"/>
                        <a:t>Outlines others’ ideas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Weighs up others’ ideas and adds own ‘spin’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3614498"/>
                  </a:ext>
                </a:extLst>
              </a:tr>
              <a:tr h="553403">
                <a:tc>
                  <a:txBody>
                    <a:bodyPr/>
                    <a:lstStyle/>
                    <a:p>
                      <a:r>
                        <a:rPr lang="en-US" dirty="0"/>
                        <a:t>Lists details, factors, data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Assesses details, factors, data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3820487"/>
                  </a:ext>
                </a:extLst>
              </a:tr>
              <a:tr h="553403">
                <a:tc>
                  <a:txBody>
                    <a:bodyPr/>
                    <a:lstStyle/>
                    <a:p>
                      <a:r>
                        <a:rPr lang="en-US" dirty="0"/>
                        <a:t>States how something works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States why something works in a particular way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81771769"/>
                  </a:ext>
                </a:extLst>
              </a:tr>
              <a:tr h="553403">
                <a:tc>
                  <a:txBody>
                    <a:bodyPr/>
                    <a:lstStyle/>
                    <a:p>
                      <a:r>
                        <a:rPr lang="en-US" dirty="0"/>
                        <a:t>‘Passive’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‘Active’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1615792"/>
                  </a:ext>
                </a:extLst>
              </a:tr>
              <a:tr h="553403">
                <a:tc>
                  <a:txBody>
                    <a:bodyPr/>
                    <a:lstStyle/>
                    <a:p>
                      <a:r>
                        <a:rPr lang="en-US" dirty="0"/>
                        <a:t>‘Surface’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‘Depths’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9158188"/>
                  </a:ext>
                </a:extLst>
              </a:tr>
              <a:tr h="553403">
                <a:tc>
                  <a:txBody>
                    <a:bodyPr/>
                    <a:lstStyle/>
                    <a:p>
                      <a:r>
                        <a:rPr lang="en-US" dirty="0"/>
                        <a:t>Enumerates possible conclusions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Draws an evidence-based conclusion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93573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97018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2B5E6F-A28A-42AB-80F3-327DE7399A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28837C5-FB85-472F-A33E-DFC8ACD5F0D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10624" y="0"/>
            <a:ext cx="9286873" cy="6858000"/>
          </a:xfrm>
        </p:spPr>
      </p:pic>
    </p:spTree>
    <p:extLst>
      <p:ext uri="{BB962C8B-B14F-4D97-AF65-F5344CB8AC3E}">
        <p14:creationId xmlns:p14="http://schemas.microsoft.com/office/powerpoint/2010/main" val="32983376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1404DE-8E5B-45E3-9A62-2B45DEF299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TASK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0FBD1-B3A7-4089-ADD4-2CECBD38E9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US" dirty="0"/>
              <a:t>Describe the first six months of your degree studies at Lampeter</a:t>
            </a:r>
          </a:p>
          <a:p>
            <a:pPr marL="0" indent="0">
              <a:buNone/>
            </a:pPr>
            <a:endParaRPr lang="en-US" dirty="0"/>
          </a:p>
          <a:p>
            <a:pPr marL="514350" indent="-51435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73598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1404DE-8E5B-45E3-9A62-2B45DEF299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TASK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0FBD1-B3A7-4089-ADD4-2CECBD38E9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US" dirty="0"/>
              <a:t>Describe the first six months of your degree studies at Lampeter</a:t>
            </a:r>
          </a:p>
          <a:p>
            <a:pPr marL="514350" indent="-514350">
              <a:buAutoNum type="arabicPeriod"/>
            </a:pPr>
            <a:endParaRPr lang="en-US" dirty="0"/>
          </a:p>
          <a:p>
            <a:pPr marL="514350" indent="-514350">
              <a:buAutoNum type="arabicPeriod"/>
            </a:pPr>
            <a:r>
              <a:rPr lang="en-US" dirty="0"/>
              <a:t>Analyse the first six months of your degree studies at Lampeter</a:t>
            </a:r>
          </a:p>
          <a:p>
            <a:pPr marL="514350" indent="-514350">
              <a:buAutoNum type="arabicPeriod"/>
            </a:pPr>
            <a:endParaRPr lang="en-US" dirty="0"/>
          </a:p>
          <a:p>
            <a:pPr marL="514350" indent="-51435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82507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A1F239-58B2-4DC7-99F4-D36E6F5E24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A22EF-7121-4723-9D7F-41920AAC52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</a:t>
            </a:r>
            <a:r>
              <a:rPr lang="en-US" i="1" dirty="0"/>
              <a:t>types </a:t>
            </a:r>
            <a:r>
              <a:rPr lang="en-US" dirty="0"/>
              <a:t>of analysis might there be?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6090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A1F239-58B2-4DC7-99F4-D36E6F5E24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A22EF-7121-4723-9D7F-41920AAC52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</a:t>
            </a:r>
            <a:r>
              <a:rPr lang="en-US" i="1" dirty="0"/>
              <a:t>types </a:t>
            </a:r>
            <a:r>
              <a:rPr lang="en-US" dirty="0"/>
              <a:t>of analysis might there be?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Aesthetic</a:t>
            </a:r>
          </a:p>
          <a:p>
            <a:pPr marL="0" indent="0">
              <a:buNone/>
            </a:pPr>
            <a:r>
              <a:rPr lang="en-US" dirty="0"/>
              <a:t>Textual</a:t>
            </a:r>
          </a:p>
          <a:p>
            <a:pPr marL="0" indent="0">
              <a:buNone/>
            </a:pPr>
            <a:r>
              <a:rPr lang="en-US" dirty="0"/>
              <a:t>Linguistic</a:t>
            </a:r>
          </a:p>
          <a:p>
            <a:pPr marL="0" indent="0">
              <a:buNone/>
            </a:pPr>
            <a:r>
              <a:rPr lang="en-US" dirty="0"/>
              <a:t>Formal</a:t>
            </a:r>
          </a:p>
          <a:p>
            <a:pPr marL="0" indent="0">
              <a:buNone/>
            </a:pPr>
            <a:r>
              <a:rPr lang="en-US" dirty="0"/>
              <a:t>Historical</a:t>
            </a:r>
          </a:p>
          <a:p>
            <a:pPr marL="0" indent="0">
              <a:buNone/>
            </a:pPr>
            <a:r>
              <a:rPr lang="en-US" dirty="0"/>
              <a:t>Comparative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26942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7EF791-F755-4D1A-8951-78592857CA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8353"/>
            <a:ext cx="7968449" cy="3098439"/>
          </a:xfrm>
        </p:spPr>
        <p:txBody>
          <a:bodyPr>
            <a:normAutofit fontScale="90000"/>
          </a:bodyPr>
          <a:lstStyle/>
          <a:p>
            <a:r>
              <a:rPr lang="en-US" dirty="0"/>
              <a:t>Example:</a:t>
            </a:r>
            <a:br>
              <a:rPr lang="en-US" dirty="0"/>
            </a:br>
            <a:br>
              <a:rPr lang="en-US" dirty="0"/>
            </a:br>
            <a:r>
              <a:rPr lang="en-US" dirty="0"/>
              <a:t>J Hector St John de Crèvecœur, ‘What is an American?’ in </a:t>
            </a:r>
            <a:r>
              <a:rPr lang="en-US" i="1" dirty="0"/>
              <a:t>Letters from an American Farmer</a:t>
            </a:r>
            <a:r>
              <a:rPr lang="en-US" dirty="0"/>
              <a:t>, originally published 1782</a:t>
            </a:r>
            <a:br>
              <a:rPr lang="en-US" dirty="0"/>
            </a:br>
            <a:br>
              <a:rPr lang="en-US" dirty="0"/>
            </a:br>
            <a:r>
              <a:rPr lang="en-US" dirty="0"/>
              <a:t>For those taking Understanding Democracy, how would you </a:t>
            </a:r>
            <a:r>
              <a:rPr lang="en-US" i="1" dirty="0"/>
              <a:t>describe </a:t>
            </a:r>
            <a:r>
              <a:rPr lang="en-US" dirty="0"/>
              <a:t>this source?</a:t>
            </a:r>
            <a:endParaRPr lang="en-GB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DE325D9C-5AF4-4C24-B503-8BCF3A46F0E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28" r="8393" b="8585"/>
          <a:stretch/>
        </p:blipFill>
        <p:spPr bwMode="auto">
          <a:xfrm>
            <a:off x="9598109" y="1491831"/>
            <a:ext cx="2255799" cy="36912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39228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453B6-7949-437E-BDF9-04214458C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pPr algn="ctr"/>
            <a:r>
              <a:rPr lang="en-US" b="1" dirty="0"/>
              <a:t>Description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C2A6F-901B-4A86-8825-9062B7DC61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40" y="1076960"/>
            <a:ext cx="11267440" cy="5486400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Written by J Hector St John de Crèvecœur, ‘What is an American?’ is a chapter from </a:t>
            </a:r>
            <a:r>
              <a:rPr lang="en-US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Letters from an American Farmer 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(1782). The chapter is told from the perspective of the eponymous farmer, James, who is writing to a correspondent, ‘Mr. FB’.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the chapter, James gives an account of life in Britain’s American colonies around the time of the War of Independence. He discusses how the American colonies changed in the century-plus after their initial settlement. In doing so, James contrasts the colonies with European society and suggests that a distinctively ‘American’ identity had arisen. </a:t>
            </a: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‘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is an American?’ is often anthologised because of the insights it provides about eighteenth-century society and how it prefigures aspects of American national mythology.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37543548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453B6-7949-437E-BDF9-04214458C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>
            <a:normAutofit/>
          </a:bodyPr>
          <a:lstStyle/>
          <a:p>
            <a:pPr algn="ctr"/>
            <a:r>
              <a:rPr lang="en-US" sz="4200" b="1" dirty="0"/>
              <a:t>How could you make this description more analytical?</a:t>
            </a:r>
            <a:endParaRPr lang="en-GB" sz="4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C2A6F-901B-4A86-8825-9062B7DC61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2280" y="1325563"/>
            <a:ext cx="11267440" cy="5486400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Written by J Hector St John de Crèvecœur, ‘What is an American?’ is a chapter from </a:t>
            </a:r>
            <a:r>
              <a:rPr lang="en-US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Letters from an American Farmer 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(1782). The chapter is told from the perspective of the eponymous farmer, James, who is writing to a correspondent, ‘Mr. FB’.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the chapter, James gives an account of life in Britain’s American colonies around the time of the War of Independence. He discusses how the American colonies changed in the century-plus after their initial settlement. In doing so, James contrasts the colonies with European society and suggests that a distinctively ‘American’ identity had arisen. </a:t>
            </a: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‘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is an American?’ is often anthologised because of the insights it provides about eighteenth-century society and how it prefigures aspects of American national mythology.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37549295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453B6-7949-437E-BDF9-04214458C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255"/>
            <a:ext cx="10515600" cy="1325563"/>
          </a:xfrm>
        </p:spPr>
        <p:txBody>
          <a:bodyPr/>
          <a:lstStyle/>
          <a:p>
            <a:pPr algn="ctr"/>
            <a:r>
              <a:rPr lang="en-US" b="1" dirty="0"/>
              <a:t>Analysis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C2A6F-901B-4A86-8825-9062B7DC61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76960"/>
            <a:ext cx="10515600" cy="5527040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Written by J Hector St John de Crèvecœur, ‘What is an American?’ is a chapter from </a:t>
            </a:r>
            <a:r>
              <a:rPr lang="en-US" sz="3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Letters from an American Farmer </a:t>
            </a:r>
            <a:r>
              <a:rPr lang="en-US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(1782). The chapter is told from the perspective of the eponymous farmer, James, who is writing to a correspondent, ‘Mr. FB’. </a:t>
            </a:r>
            <a:r>
              <a:rPr lang="en-US" sz="3200" b="1" dirty="0">
                <a:solidFill>
                  <a:srgbClr val="00206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By structuring his book as a series of letters, Crèvecœur emulated the form of two texts written by Enlightenment thinkers, Montesquieu’s </a:t>
            </a:r>
            <a:r>
              <a:rPr lang="en-US" sz="3200" b="1" i="1" dirty="0">
                <a:solidFill>
                  <a:srgbClr val="00206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Persian Letters </a:t>
            </a:r>
            <a:r>
              <a:rPr lang="en-US" sz="3200" b="1" dirty="0">
                <a:solidFill>
                  <a:srgbClr val="00206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(1721) and Voltaire’s </a:t>
            </a:r>
            <a:r>
              <a:rPr lang="en-US" sz="3200" b="1" i="1" dirty="0">
                <a:solidFill>
                  <a:srgbClr val="00206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Letters on the English </a:t>
            </a:r>
            <a:r>
              <a:rPr lang="en-US" sz="3200" b="1" dirty="0">
                <a:solidFill>
                  <a:srgbClr val="00206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(1726–1729). </a:t>
            </a:r>
            <a:endParaRPr lang="en-US" sz="3200" b="1" dirty="0">
              <a:solidFill>
                <a:srgbClr val="FF000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r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3200" b="1" dirty="0">
                <a:solidFill>
                  <a:srgbClr val="00206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FORMAL ANALYSIS</a:t>
            </a:r>
            <a:endParaRPr lang="en-US" sz="3200" b="1" dirty="0">
              <a:solidFill>
                <a:srgbClr val="00206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endParaRPr lang="en-US" sz="1800" b="1" dirty="0">
              <a:solidFill>
                <a:srgbClr val="FFC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endParaRPr lang="en-US" sz="1800" b="1" dirty="0">
              <a:solidFill>
                <a:srgbClr val="FF000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65030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453B6-7949-437E-BDF9-04214458C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255"/>
            <a:ext cx="10515600" cy="1325563"/>
          </a:xfrm>
        </p:spPr>
        <p:txBody>
          <a:bodyPr/>
          <a:lstStyle/>
          <a:p>
            <a:pPr algn="ctr"/>
            <a:r>
              <a:rPr lang="en-US" b="1" dirty="0"/>
              <a:t>Analysis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C2A6F-901B-4A86-8825-9062B7DC61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76960"/>
            <a:ext cx="10515600" cy="5527040"/>
          </a:xfrm>
        </p:spPr>
        <p:txBody>
          <a:bodyPr>
            <a:normAutofit fontScale="92500"/>
          </a:bodyPr>
          <a:lstStyle/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Written by J Hector St John de Crèvecœur, ‘What is an American?’ is a chapter from </a:t>
            </a:r>
            <a:r>
              <a:rPr lang="en-US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Letters from an American Farmer 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(1782). The chapter is told from the perspective of the eponymous farmer, James, who is writing to a correspondent, ‘Mr. FB’. </a:t>
            </a:r>
            <a:r>
              <a:rPr lang="en-US" b="1" dirty="0">
                <a:solidFill>
                  <a:srgbClr val="00206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By structuring his book as a series of letters, Crèvecœur emulated the form of two texts written by Enlightenment thinkers, Montesquieu’s </a:t>
            </a:r>
            <a:r>
              <a:rPr lang="en-US" b="1" i="1" dirty="0">
                <a:solidFill>
                  <a:srgbClr val="00206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Persian Letters </a:t>
            </a:r>
            <a:r>
              <a:rPr lang="en-US" b="1" dirty="0">
                <a:solidFill>
                  <a:srgbClr val="00206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(1721) and Voltaire’s </a:t>
            </a:r>
            <a:r>
              <a:rPr lang="en-US" b="1" i="1" dirty="0">
                <a:solidFill>
                  <a:srgbClr val="00206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Letters on the English </a:t>
            </a:r>
            <a:r>
              <a:rPr lang="en-US" b="1" dirty="0">
                <a:solidFill>
                  <a:srgbClr val="00206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(1726–1729). </a:t>
            </a:r>
            <a:r>
              <a:rPr lang="en-US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These similarities are illustrative of how the American Revolution was influenced by Enlightenment ideas and of the connections which linked the new United States and France. </a:t>
            </a:r>
          </a:p>
          <a:p>
            <a:pPr marL="0" indent="0" algn="r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b="1" dirty="0">
                <a:solidFill>
                  <a:srgbClr val="00206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FORMAL ANALYSIS</a:t>
            </a:r>
            <a:endParaRPr lang="en-US" b="1" dirty="0">
              <a:solidFill>
                <a:srgbClr val="00206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r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b="1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CONTEXTUAL/HISTORICAL ANALYSIS</a:t>
            </a: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endParaRPr lang="en-US" sz="1800" b="1" dirty="0">
              <a:solidFill>
                <a:srgbClr val="FFC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endParaRPr lang="en-US" sz="1800" b="1" dirty="0">
              <a:solidFill>
                <a:srgbClr val="FF000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56047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453B6-7949-437E-BDF9-04214458C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255"/>
            <a:ext cx="10515600" cy="1325563"/>
          </a:xfrm>
        </p:spPr>
        <p:txBody>
          <a:bodyPr/>
          <a:lstStyle/>
          <a:p>
            <a:pPr algn="ctr"/>
            <a:r>
              <a:rPr lang="en-US" b="1" dirty="0"/>
              <a:t>Analysis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C2A6F-901B-4A86-8825-9062B7DC61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76960"/>
            <a:ext cx="10515600" cy="5527040"/>
          </a:xfrm>
        </p:spPr>
        <p:txBody>
          <a:bodyPr>
            <a:normAutofit lnSpcReduction="10000"/>
          </a:bodyPr>
          <a:lstStyle/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… In the chapter, James gives an account of life in Britain’s American colonies around the time of the War of Independence. He discusses how the American colonies changed in the century-plus after their initial settlement, noting that </a:t>
            </a:r>
            <a:r>
              <a:rPr lang="en-US" b="1" dirty="0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‘cities, substantial villages … good roads and bridges’ had filled a land that was once ‘wild, woody and uncultivated.’</a:t>
            </a:r>
            <a:r>
              <a:rPr lang="en-US" dirty="0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doing so, James contrasts the colonies with European society, </a:t>
            </a:r>
            <a:r>
              <a:rPr lang="en-US" b="1" dirty="0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arguing that wealth is more equally shared amongst a population which has ‘no aristocratical families … courts, kings [or] bishop,’ and suggests that a </a:t>
            </a:r>
            <a:r>
              <a:rPr lang="en-US" b="1" dirty="0">
                <a:solidFill>
                  <a:srgbClr val="7030A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distinctively </a:t>
            </a:r>
            <a:r>
              <a:rPr lang="en-US" b="1" dirty="0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‘American’ identity had arisen by mixing together ‘</a:t>
            </a:r>
            <a:r>
              <a:rPr lang="en-GB" b="1" dirty="0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English, Scotch, Irish, French, Dutch, Germans, and Swedes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.’</a:t>
            </a:r>
          </a:p>
          <a:p>
            <a:pPr marL="0" indent="0" algn="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dirty="0">
                <a:solidFill>
                  <a:srgbClr val="7030A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QUOTES, TEXTUAL DETAIL, EVIDENCE and SYNOPSIS</a:t>
            </a:r>
            <a:endParaRPr lang="en-GB" dirty="0">
              <a:solidFill>
                <a:srgbClr val="7030A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30833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453B6-7949-437E-BDF9-04214458C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255"/>
            <a:ext cx="10515600" cy="1325563"/>
          </a:xfrm>
        </p:spPr>
        <p:txBody>
          <a:bodyPr/>
          <a:lstStyle/>
          <a:p>
            <a:pPr algn="ctr"/>
            <a:r>
              <a:rPr lang="en-US" b="1" dirty="0"/>
              <a:t>Analysis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C2A6F-901B-4A86-8825-9062B7DC61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76960"/>
            <a:ext cx="10515600" cy="5527040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… In the chapter, James gives an account of life in Britain’s American colonies around the time of the War of Independence. He discusses how the American colonies changed in the century-plus after their initial settlement, noting that ‘cities, substantial villages … good roads and bridges’ had filled a land that was once ‘wild, woody and uncultivated.’ In doing so, James contrasts the colonies with European society, arguing that wealth is more equally shared amongst a population which has ‘no aristocratical families … courts, kings [or] bishop,’ and suggests that a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distinctively 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‘American’ identity had arisen by mixing together ‘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English, Scotch, Irish, French, Dutch, Germans, and Swedes.’ </a:t>
            </a:r>
            <a:r>
              <a:rPr lang="en-GB" b="1" dirty="0">
                <a:solidFill>
                  <a:schemeClr val="accent2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James puts  recurren</a:t>
            </a:r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 emphasis on ‘newness,’ referring to the ‘</a:t>
            </a:r>
            <a:r>
              <a:rPr lang="en-US" b="1" dirty="0">
                <a:solidFill>
                  <a:schemeClr val="accent2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 laws, a new mode of living, a new social system’ that made America ‘a modern society.’</a:t>
            </a:r>
            <a:endParaRPr lang="en-GB" b="1" dirty="0">
              <a:solidFill>
                <a:schemeClr val="accent2">
                  <a:lumMod val="50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LINGUISTIC ANALYSIS</a:t>
            </a:r>
          </a:p>
          <a:p>
            <a:pPr marL="0" indent="0" algn="just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701475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453B6-7949-437E-BDF9-04214458C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255"/>
            <a:ext cx="10515600" cy="1325563"/>
          </a:xfrm>
        </p:spPr>
        <p:txBody>
          <a:bodyPr/>
          <a:lstStyle/>
          <a:p>
            <a:pPr algn="ctr"/>
            <a:r>
              <a:rPr lang="en-US" b="1" dirty="0"/>
              <a:t>Analysis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C2A6F-901B-4A86-8825-9062B7DC61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76960"/>
            <a:ext cx="10515600" cy="5527040"/>
          </a:xfrm>
        </p:spPr>
        <p:txBody>
          <a:bodyPr>
            <a:normAutofit lnSpcReduction="10000"/>
          </a:bodyPr>
          <a:lstStyle/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…  </a:t>
            </a:r>
            <a:r>
              <a:rPr lang="en-GB" sz="3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‘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is an American?’ is often anthologised because of the insights it provides about eighteenth-century society and how it prefigures aspects of American national mythology. </a:t>
            </a:r>
            <a:r>
              <a:rPr lang="en-GB" sz="3600" dirty="0">
                <a:solidFill>
                  <a:schemeClr val="accent6">
                    <a:lumMod val="7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 instance, its characterisation of American society an ‘asylum’ was later echoed in Emma Lazarus’s poem about the ‘</a:t>
            </a:r>
            <a:r>
              <a:rPr lang="en-US" sz="3600" dirty="0">
                <a:solidFill>
                  <a:schemeClr val="accent6">
                    <a:lumMod val="7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tired, poor … huddled masses’ which is inscribed onto the Statue of Liberty. </a:t>
            </a:r>
          </a:p>
          <a:p>
            <a:pPr marL="0" indent="0" algn="r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36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COMPARATIVE ANALYSIS</a:t>
            </a:r>
            <a:endParaRPr lang="en-GB" sz="3600" dirty="0">
              <a:solidFill>
                <a:schemeClr val="accent6">
                  <a:lumMod val="75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402228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68B6E-91F5-476C-BE62-7AD2F56FC1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3B1053-1F9C-452C-AC06-F92D0CBE65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69660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F7A323828CAF9489EB735D269CCCC9E" ma:contentTypeVersion="13" ma:contentTypeDescription="Create a new document." ma:contentTypeScope="" ma:versionID="7f11b34a410671f2f6a5ab58227bc3f0">
  <xsd:schema xmlns:xsd="http://www.w3.org/2001/XMLSchema" xmlns:xs="http://www.w3.org/2001/XMLSchema" xmlns:p="http://schemas.microsoft.com/office/2006/metadata/properties" xmlns:ns3="18e00798-69c8-4d73-a841-5247a1895ee0" xmlns:ns4="53eb33a0-f383-4069-9f53-0e79fd56955c" targetNamespace="http://schemas.microsoft.com/office/2006/metadata/properties" ma:root="true" ma:fieldsID="c27b843f18229e56049d961bc9af308b" ns3:_="" ns4:_="">
    <xsd:import namespace="18e00798-69c8-4d73-a841-5247a1895ee0"/>
    <xsd:import namespace="53eb33a0-f383-4069-9f53-0e79fd56955c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Location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e00798-69c8-4d73-a841-5247a1895ee0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3eb33a0-f383-4069-9f53-0e79fd56955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CE109E2-F856-43A8-9F12-8F24B2405F2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8e00798-69c8-4d73-a841-5247a1895ee0"/>
    <ds:schemaRef ds:uri="53eb33a0-f383-4069-9f53-0e79fd56955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B97B64D-2DD4-4481-BF30-5AB1A6943656}">
  <ds:schemaRefs>
    <ds:schemaRef ds:uri="http://schemas.microsoft.com/office/2006/metadata/properties"/>
    <ds:schemaRef ds:uri="18e00798-69c8-4d73-a841-5247a1895ee0"/>
    <ds:schemaRef ds:uri="http://www.w3.org/XML/1998/namespace"/>
    <ds:schemaRef ds:uri="http://purl.org/dc/elements/1.1/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53eb33a0-f383-4069-9f53-0e79fd56955c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9B8E4B07-1634-4B17-B925-4DAAA6BBE35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1402</TotalTime>
  <Words>1439</Words>
  <Application>Microsoft Office PowerPoint</Application>
  <PresentationFormat>Widescreen</PresentationFormat>
  <Paragraphs>97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Arial</vt:lpstr>
      <vt:lpstr>Calibri</vt:lpstr>
      <vt:lpstr>Calibri Light</vt:lpstr>
      <vt:lpstr>Office Theme</vt:lpstr>
      <vt:lpstr>ANALYSIS vs. DESCRIPTION</vt:lpstr>
      <vt:lpstr>PowerPoint Presentation</vt:lpstr>
      <vt:lpstr>Critical Thinking</vt:lpstr>
      <vt:lpstr>Critical Thinking</vt:lpstr>
      <vt:lpstr>PowerPoint Presentation</vt:lpstr>
      <vt:lpstr>Analysis: OED definitions</vt:lpstr>
      <vt:lpstr>Analysis: OED definitions</vt:lpstr>
      <vt:lpstr>Elements of analytical thinking  (according to Dewey)</vt:lpstr>
      <vt:lpstr>How does analysis differ from description?</vt:lpstr>
      <vt:lpstr>How does analysis differ from description?</vt:lpstr>
      <vt:lpstr>PowerPoint Presentation</vt:lpstr>
      <vt:lpstr>PowerPoint Presentation</vt:lpstr>
      <vt:lpstr>TASK</vt:lpstr>
      <vt:lpstr>TASK</vt:lpstr>
      <vt:lpstr>PowerPoint Presentation</vt:lpstr>
      <vt:lpstr>PowerPoint Presentation</vt:lpstr>
      <vt:lpstr>Example:  J Hector St John de Crèvecœur, ‘What is an American?’ in Letters from an American Farmer, originally published 1782  For those taking Understanding Democracy, how would you describe this source?</vt:lpstr>
      <vt:lpstr>Description</vt:lpstr>
      <vt:lpstr>How could you make this description more analytical?</vt:lpstr>
      <vt:lpstr>Analysis</vt:lpstr>
      <vt:lpstr>Analysis</vt:lpstr>
      <vt:lpstr>Analysis</vt:lpstr>
      <vt:lpstr>Analysis</vt:lpstr>
      <vt:lpstr>Analysis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AGENDA FOR REST OF TERM CRITICAL THINKING ANALYSIS vs. DESCRIPTION</dc:title>
  <dc:creator>Alexander</dc:creator>
  <cp:lastModifiedBy>Alexander</cp:lastModifiedBy>
  <cp:revision>2</cp:revision>
  <dcterms:created xsi:type="dcterms:W3CDTF">2021-02-15T13:25:28Z</dcterms:created>
  <dcterms:modified xsi:type="dcterms:W3CDTF">2021-03-02T13:46:46Z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0x0101000F7A323828CAF9489EB735D269CCCC9E</vt:lpwstr>
  </property>
</Properties>
</file>