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2"/>
  </p:notesMasterIdLst>
  <p:handoutMasterIdLst>
    <p:handoutMasterId r:id="rId13"/>
  </p:handoutMasterIdLst>
  <p:sldIdLst>
    <p:sldId id="257" r:id="rId5"/>
    <p:sldId id="285" r:id="rId6"/>
    <p:sldId id="258" r:id="rId7"/>
    <p:sldId id="260" r:id="rId8"/>
    <p:sldId id="261" r:id="rId9"/>
    <p:sldId id="262" r:id="rId10"/>
    <p:sldId id="287" r:id="rId11"/>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6E7"/>
    <a:srgbClr val="8D6347"/>
    <a:srgbClr val="FFFFFF"/>
    <a:srgbClr val="9D0000"/>
    <a:srgbClr val="855939"/>
    <a:srgbClr val="60370F"/>
    <a:srgbClr val="8D63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94632"/>
  </p:normalViewPr>
  <p:slideViewPr>
    <p:cSldViewPr snapToGrid="0">
      <p:cViewPr varScale="1">
        <p:scale>
          <a:sx n="106" d="100"/>
          <a:sy n="106" d="100"/>
        </p:scale>
        <p:origin x="712" y="184"/>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showGuides="1">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635C87-2E62-4093-9A27-E98FC63FAB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A5AAF69-BA68-4C49-8B47-9FD6ED6C5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t>10/27/23</a:t>
            </a:fld>
            <a:endParaRPr lang="en-US" dirty="0"/>
          </a:p>
        </p:txBody>
      </p:sp>
      <p:sp>
        <p:nvSpPr>
          <p:cNvPr id="4" name="Footer Placeholder 3">
            <a:extLst>
              <a:ext uri="{FF2B5EF4-FFF2-40B4-BE49-F238E27FC236}">
                <a16:creationId xmlns:a16="http://schemas.microsoft.com/office/drawing/2014/main" id="{37C6C3CB-CCFF-4F2E-B237-337C69FBB6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F750B0-2FB2-4047-BE00-43B13750AB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t>‹#›</a:t>
            </a:fld>
            <a:endParaRPr lang="en-US" dirty="0"/>
          </a:p>
        </p:txBody>
      </p:sp>
    </p:spTree>
    <p:extLst>
      <p:ext uri="{BB962C8B-B14F-4D97-AF65-F5344CB8AC3E}">
        <p14:creationId xmlns:p14="http://schemas.microsoft.com/office/powerpoint/2010/main" val="14792847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t>10/27/23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t>‹#›</a:t>
            </a:fld>
            <a:endParaRPr lang="en-US" noProof="0" dirty="0"/>
          </a:p>
        </p:txBody>
      </p:sp>
    </p:spTree>
    <p:extLst>
      <p:ext uri="{BB962C8B-B14F-4D97-AF65-F5344CB8AC3E}">
        <p14:creationId xmlns:p14="http://schemas.microsoft.com/office/powerpoint/2010/main" val="2819313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1</a:t>
            </a:fld>
            <a:endParaRPr lang="en-US" noProof="0" dirty="0"/>
          </a:p>
        </p:txBody>
      </p:sp>
    </p:spTree>
    <p:extLst>
      <p:ext uri="{BB962C8B-B14F-4D97-AF65-F5344CB8AC3E}">
        <p14:creationId xmlns:p14="http://schemas.microsoft.com/office/powerpoint/2010/main" val="4057021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Spanish's strong presence in the hospitality industry stems from the language's cultural diversity and global significance (Liu, 2022). The ability to communicate in Spanish is a huge asset for the hospitality sector as it is the most spoken language in both Spain and Latin America. This paper explores the relevance of Spanish in Diversity Hotel &amp; Spa London, highlighting the value of linguistic literacy and the advantages of bilingualism. In addition, it summarizes the most important points and suggests ways in which hotel owners might capitalize on their staff's Spanish language skills.</a:t>
            </a:r>
          </a:p>
          <a:p>
            <a:endParaRPr lang="en-US" dirty="0"/>
          </a:p>
        </p:txBody>
      </p:sp>
      <p:sp>
        <p:nvSpPr>
          <p:cNvPr id="4" name="Slide Number Placeholder 3"/>
          <p:cNvSpPr>
            <a:spLocks noGrp="1"/>
          </p:cNvSpPr>
          <p:nvPr>
            <p:ph type="sldNum" sz="quarter" idx="10"/>
          </p:nvPr>
        </p:nvSpPr>
        <p:spPr/>
        <p:txBody>
          <a:bodyPr/>
          <a:lstStyle/>
          <a:p>
            <a:fld id="{8AE59743-683C-4279-9E83-23C937C99CF6}" type="slidenum">
              <a:rPr lang="en-US" smtClean="0"/>
              <a:t>2</a:t>
            </a:fld>
            <a:endParaRPr lang="en-US" dirty="0"/>
          </a:p>
        </p:txBody>
      </p:sp>
    </p:spTree>
    <p:extLst>
      <p:ext uri="{BB962C8B-B14F-4D97-AF65-F5344CB8AC3E}">
        <p14:creationId xmlns:p14="http://schemas.microsoft.com/office/powerpoint/2010/main" val="238618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Language - Spanish: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Romance language of Spanish is spoken all over Spain and in many parts of Latin America (Li, 2018). The fact that it is one of the most widely spoken languages in the world attests to its value as a medium of international exchange. The hotel sector can benefit greatly from it because it helps employees meet the needs of a wide variety of clients and provide them with an improved stay.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Due to their shared grammatical and lexical foundations, Spanish and English can be learned with relative ease by native English speakers. Because of this shared background, hotel staff members studying Spanish will have a much easier time of it.</a:t>
            </a:r>
          </a:p>
          <a:p>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3</a:t>
            </a:fld>
            <a:endParaRPr lang="en-US" noProof="0" dirty="0"/>
          </a:p>
        </p:txBody>
      </p:sp>
    </p:spTree>
    <p:extLst>
      <p:ext uri="{BB962C8B-B14F-4D97-AF65-F5344CB8AC3E}">
        <p14:creationId xmlns:p14="http://schemas.microsoft.com/office/powerpoint/2010/main" val="2713042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Language Awareness - Spanish Examples: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hospitality sector relies heavily on clear communication and the ability to show cultural awareness through language use (Zhong et al., 2017). When speaking Spanish, one should adhere to specific norms of decorum.</a:t>
            </a:r>
          </a:p>
          <a:p>
            <a:r>
              <a:rPr lang="en-US" sz="1200" kern="1200" dirty="0">
                <a:solidFill>
                  <a:schemeClr val="tx1"/>
                </a:solidFill>
                <a:effectLst/>
                <a:latin typeface="+mn-lt"/>
                <a:ea typeface="+mn-ea"/>
                <a:cs typeface="+mn-cs"/>
              </a:rPr>
              <a:t>The use of "</a:t>
            </a:r>
            <a:r>
              <a:rPr lang="en-US" sz="1200" kern="1200" dirty="0" err="1">
                <a:solidFill>
                  <a:schemeClr val="tx1"/>
                </a:solidFill>
                <a:effectLst/>
                <a:latin typeface="+mn-lt"/>
                <a:ea typeface="+mn-ea"/>
                <a:cs typeface="+mn-cs"/>
              </a:rPr>
              <a:t>Usted</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Señor</a:t>
            </a:r>
            <a:r>
              <a:rPr lang="en-US" sz="1200" kern="1200" dirty="0">
                <a:solidFill>
                  <a:schemeClr val="tx1"/>
                </a:solidFill>
                <a:effectLst/>
                <a:latin typeface="+mn-lt"/>
                <a:ea typeface="+mn-ea"/>
                <a:cs typeface="+mn-cs"/>
              </a:rPr>
              <a:t>" or "</a:t>
            </a:r>
            <a:r>
              <a:rPr lang="en-US" sz="1200" kern="1200" dirty="0" err="1">
                <a:solidFill>
                  <a:schemeClr val="tx1"/>
                </a:solidFill>
                <a:effectLst/>
                <a:latin typeface="+mn-lt"/>
                <a:ea typeface="+mn-ea"/>
                <a:cs typeface="+mn-cs"/>
              </a:rPr>
              <a:t>Señora</a:t>
            </a:r>
            <a:r>
              <a:rPr lang="en-US" sz="1200" kern="1200" dirty="0">
                <a:solidFill>
                  <a:schemeClr val="tx1"/>
                </a:solidFill>
                <a:effectLst/>
                <a:latin typeface="+mn-lt"/>
                <a:ea typeface="+mn-ea"/>
                <a:cs typeface="+mn-cs"/>
              </a:rPr>
              <a:t>"  when addressing visitors in Diversity Hotel &amp; Spa London is a sign of politeness. Saying "Buenos </a:t>
            </a:r>
            <a:r>
              <a:rPr lang="en-US" sz="1200" kern="1200" dirty="0" err="1">
                <a:solidFill>
                  <a:schemeClr val="tx1"/>
                </a:solidFill>
                <a:effectLst/>
                <a:latin typeface="+mn-lt"/>
                <a:ea typeface="+mn-ea"/>
                <a:cs typeface="+mn-cs"/>
              </a:rPr>
              <a:t>días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Señor</a:t>
            </a:r>
            <a:r>
              <a:rPr lang="en-US" sz="1200" kern="1200" dirty="0">
                <a:solidFill>
                  <a:schemeClr val="tx1"/>
                </a:solidFill>
                <a:effectLst/>
                <a:latin typeface="+mn-lt"/>
                <a:ea typeface="+mn-ea"/>
                <a:cs typeface="+mn-cs"/>
              </a:rPr>
              <a:t>" to a visitor shows respect and courtesy.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On the other hand, informality should be avoided in Diversity Hotel &amp; Spa London. Using "</a:t>
            </a:r>
            <a:r>
              <a:rPr lang="en-US" sz="1200" kern="1200" dirty="0" err="1">
                <a:solidFill>
                  <a:schemeClr val="tx1"/>
                </a:solidFill>
                <a:effectLst/>
                <a:latin typeface="+mn-lt"/>
                <a:ea typeface="+mn-ea"/>
                <a:cs typeface="+mn-cs"/>
              </a:rPr>
              <a:t>tú</a:t>
            </a:r>
            <a:r>
              <a:rPr lang="en-US" sz="1200" kern="1200" dirty="0">
                <a:solidFill>
                  <a:schemeClr val="tx1"/>
                </a:solidFill>
                <a:effectLst/>
                <a:latin typeface="+mn-lt"/>
                <a:ea typeface="+mn-ea"/>
                <a:cs typeface="+mn-cs"/>
              </a:rPr>
              <a:t>" when addressing guests is considered impolite, as it deviates from the formal standards of the industry.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Example: Greeting a guest - "</a:t>
            </a:r>
            <a:r>
              <a:rPr lang="en-US" sz="1200" kern="1200" dirty="0" err="1">
                <a:solidFill>
                  <a:schemeClr val="tx1"/>
                </a:solidFill>
                <a:effectLst/>
                <a:latin typeface="+mn-lt"/>
                <a:ea typeface="+mn-ea"/>
                <a:cs typeface="+mn-cs"/>
              </a:rPr>
              <a:t>Hola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tú</a:t>
            </a:r>
            <a:r>
              <a:rPr lang="en-US" sz="1200" kern="1200" dirty="0">
                <a:solidFill>
                  <a:schemeClr val="tx1"/>
                </a:solidFill>
                <a:effectLst/>
                <a:latin typeface="+mn-lt"/>
                <a:ea typeface="+mn-ea"/>
                <a:cs typeface="+mn-cs"/>
              </a:rPr>
              <a:t>" is informal and should be replaced with "Buenos </a:t>
            </a:r>
            <a:r>
              <a:rPr lang="en-US" sz="1200" kern="1200" dirty="0" err="1">
                <a:solidFill>
                  <a:schemeClr val="tx1"/>
                </a:solidFill>
                <a:effectLst/>
                <a:latin typeface="+mn-lt"/>
                <a:ea typeface="+mn-ea"/>
                <a:cs typeface="+mn-cs"/>
              </a:rPr>
              <a:t>días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Señor</a:t>
            </a:r>
            <a:r>
              <a:rPr lang="en-US" sz="1200" kern="1200" dirty="0">
                <a:solidFill>
                  <a:schemeClr val="tx1"/>
                </a:solidFill>
                <a:effectLst/>
                <a:latin typeface="+mn-lt"/>
                <a:ea typeface="+mn-ea"/>
                <a:cs typeface="+mn-cs"/>
              </a:rPr>
              <a:t>" which will help  maintain politeness and professionalism.</a:t>
            </a:r>
          </a:p>
          <a:p>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4</a:t>
            </a:fld>
            <a:endParaRPr lang="en-US" noProof="0" dirty="0"/>
          </a:p>
        </p:txBody>
      </p:sp>
    </p:spTree>
    <p:extLst>
      <p:ext uri="{BB962C8B-B14F-4D97-AF65-F5344CB8AC3E}">
        <p14:creationId xmlns:p14="http://schemas.microsoft.com/office/powerpoint/2010/main" val="1902447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Multilingualism: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ability to speak multiple languages, and notably Spanish, provides numerous benefits to both hotel employees and their customers.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Enhanced Guest Experience: Guest satisfaction is increased because of the efforts of bilingual employees who are able to make Spanish-speaking visitors feel at home (Zhong et al., 2017). This kind of individualized service helps guests feel more connected to the hotel, which can lead to more stays in the future.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Improved Communication: Staff members that are fluent in Spanish are better able to respond to guests' questions, take their orders, and provide helpful suggestions because of this.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Competitive Advantage: Hotels that train their employees to speak multiple languages have an advantage in today's more globalized market by attracting a wider range of guests (Porter, 2021).</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Example: A multilingual concierge assisting a Spanish-speaking guest with local recommendations is a great illustration of how knowing the language may aid improve service.</a:t>
            </a:r>
          </a:p>
          <a:p>
            <a:endParaRPr lang="en-US" dirty="0"/>
          </a:p>
        </p:txBody>
      </p:sp>
      <p:sp>
        <p:nvSpPr>
          <p:cNvPr id="4" name="Slide Number Placeholder 3"/>
          <p:cNvSpPr>
            <a:spLocks noGrp="1"/>
          </p:cNvSpPr>
          <p:nvPr>
            <p:ph type="sldNum" sz="quarter" idx="5"/>
          </p:nvPr>
        </p:nvSpPr>
        <p:spPr/>
        <p:txBody>
          <a:bodyPr/>
          <a:lstStyle/>
          <a:p>
            <a:fld id="{8AE59743-683C-4279-9E83-23C937C99CF6}" type="slidenum">
              <a:rPr lang="en-US" noProof="0" smtClean="0"/>
              <a:t>5</a:t>
            </a:fld>
            <a:endParaRPr lang="en-US" noProof="0" dirty="0"/>
          </a:p>
        </p:txBody>
      </p:sp>
    </p:spTree>
    <p:extLst>
      <p:ext uri="{BB962C8B-B14F-4D97-AF65-F5344CB8AC3E}">
        <p14:creationId xmlns:p14="http://schemas.microsoft.com/office/powerpoint/2010/main" val="3448872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and Next Steps: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sum, having staff members who are fluent in Spanish is an excellent way to boost the quality of service provided to guests, open lines of contact, and give the hotel an edge in the market (Cook, 2018). Understanding the importance of language in business encounters is essential to making guests feel welcome and appreciated.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Diversity Hotel &amp; Spa London should take the following steps: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Encouraging Language Training: Encourage Language Learning by Providing Spanish-Language Classes to Staff Members.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Providing Cultural Sensitivity Workshops: Cultural sensitivity training helps employees understand the subtleties of Spanish-speaking cultures and how to deal with them in a way that is courteous and thoughtful (Cook, 2018).</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Continual Emphasis on Language Etiquette: Language etiquette should be emphasized on a regular basis to ensure that guests are treated with the utmost respect and that a professional demeanor is always displayed.</a:t>
            </a:r>
          </a:p>
        </p:txBody>
      </p:sp>
      <p:sp>
        <p:nvSpPr>
          <p:cNvPr id="4" name="Slide Number Placeholder 3"/>
          <p:cNvSpPr>
            <a:spLocks noGrp="1"/>
          </p:cNvSpPr>
          <p:nvPr>
            <p:ph type="sldNum" sz="quarter" idx="5"/>
          </p:nvPr>
        </p:nvSpPr>
        <p:spPr/>
        <p:txBody>
          <a:bodyPr/>
          <a:lstStyle/>
          <a:p>
            <a:fld id="{8AE59743-683C-4279-9E83-23C937C99CF6}" type="slidenum">
              <a:rPr lang="en-US" noProof="0" smtClean="0"/>
              <a:t>6</a:t>
            </a:fld>
            <a:endParaRPr lang="en-US" noProof="0" dirty="0"/>
          </a:p>
        </p:txBody>
      </p:sp>
    </p:spTree>
    <p:extLst>
      <p:ext uri="{BB962C8B-B14F-4D97-AF65-F5344CB8AC3E}">
        <p14:creationId xmlns:p14="http://schemas.microsoft.com/office/powerpoint/2010/main" val="22507869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6.svg"/><Relationship Id="rId4" Type="http://schemas.openxmlformats.org/officeDocument/2006/relationships/image" Target="../media/image1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2.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a:extLst>
              <a:ext uri="{FF2B5EF4-FFF2-40B4-BE49-F238E27FC236}">
                <a16:creationId xmlns:a16="http://schemas.microsoft.com/office/drawing/2014/main" id="{FC85CAB4-100C-489B-BC14-9A3F41B7EC88}"/>
              </a:ext>
              <a:ext uri="{C183D7F6-B498-43B3-948B-1728B52AA6E4}">
                <adec:decorative xmlns:adec="http://schemas.microsoft.com/office/drawing/2017/decorative" val="0"/>
              </a:ext>
            </a:extLst>
          </p:cNvPr>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dirty="0"/>
              <a:t>Click icon to add picture</a:t>
            </a:r>
          </a:p>
        </p:txBody>
      </p:sp>
    </p:spTree>
    <p:extLst>
      <p:ext uri="{BB962C8B-B14F-4D97-AF65-F5344CB8AC3E}">
        <p14:creationId xmlns:p14="http://schemas.microsoft.com/office/powerpoint/2010/main" val="249892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a:extLst>
              <a:ext uri="{FF2B5EF4-FFF2-40B4-BE49-F238E27FC236}">
                <a16:creationId xmlns:a16="http://schemas.microsoft.com/office/drawing/2014/main" id="{C7B053CA-3420-4992-BA29-CDE43C99B795}"/>
              </a:ext>
            </a:extLst>
          </p:cNvPr>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a:extLst>
              <a:ext uri="{FF2B5EF4-FFF2-40B4-BE49-F238E27FC236}">
                <a16:creationId xmlns:a16="http://schemas.microsoft.com/office/drawing/2014/main" id="{7C197BE4-2E4C-4177-8440-BB95B0A4C7FB}"/>
              </a:ext>
            </a:extLst>
          </p:cNvPr>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a:extLst>
              <a:ext uri="{FF2B5EF4-FFF2-40B4-BE49-F238E27FC236}">
                <a16:creationId xmlns:a16="http://schemas.microsoft.com/office/drawing/2014/main" id="{8D7231FC-3A25-45B8-B883-4F6A0FC02B80}"/>
              </a:ext>
              <a:ext uri="{C183D7F6-B498-43B3-948B-1728B52AA6E4}">
                <adec:decorative xmlns:adec="http://schemas.microsoft.com/office/drawing/2017/decorative" val="0"/>
              </a:ext>
            </a:extLst>
          </p:cNvPr>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dirty="0"/>
              <a:t>Click icon to add picture</a:t>
            </a:r>
          </a:p>
        </p:txBody>
      </p:sp>
      <p:sp>
        <p:nvSpPr>
          <p:cNvPr id="4" name="Date Placeholder 3">
            <a:extLst>
              <a:ext uri="{FF2B5EF4-FFF2-40B4-BE49-F238E27FC236}">
                <a16:creationId xmlns:a16="http://schemas.microsoft.com/office/drawing/2014/main" id="{F47AE549-C84B-493A-BE76-6879C9B69BA0}"/>
              </a:ext>
            </a:extLst>
          </p:cNvPr>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55761A8C-74CD-483A-A3C5-A7D79CACCF6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6308FC7C-F5F3-4D82-ADCB-B64F9FBB21A1}"/>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11" name="Straight Connector 10">
            <a:extLst>
              <a:ext uri="{FF2B5EF4-FFF2-40B4-BE49-F238E27FC236}">
                <a16:creationId xmlns:a16="http://schemas.microsoft.com/office/drawing/2014/main" id="{C90D35E8-D43B-49F9-9465-A7A8F698FC8A}"/>
              </a:ext>
            </a:extLst>
          </p:cNvPr>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a:extLst>
              <a:ext uri="{FF2B5EF4-FFF2-40B4-BE49-F238E27FC236}">
                <a16:creationId xmlns:a16="http://schemas.microsoft.com/office/drawing/2014/main" id="{C863CA31-4E68-4CD7-9214-51D7BBC1FA1F}"/>
              </a:ext>
            </a:extLst>
          </p:cNvPr>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p>
        </p:txBody>
      </p:sp>
      <p:sp>
        <p:nvSpPr>
          <p:cNvPr id="14" name="Title 1">
            <a:extLst>
              <a:ext uri="{FF2B5EF4-FFF2-40B4-BE49-F238E27FC236}">
                <a16:creationId xmlns:a16="http://schemas.microsoft.com/office/drawing/2014/main" id="{CCAEEA74-ABCB-45B1-A352-71E9CCD670DE}"/>
              </a:ext>
            </a:extLst>
          </p:cNvPr>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p>
        </p:txBody>
      </p:sp>
    </p:spTree>
    <p:extLst>
      <p:ext uri="{BB962C8B-B14F-4D97-AF65-F5344CB8AC3E}">
        <p14:creationId xmlns:p14="http://schemas.microsoft.com/office/powerpoint/2010/main" val="185559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a:extLst>
              <a:ext uri="{FF2B5EF4-FFF2-40B4-BE49-F238E27FC236}">
                <a16:creationId xmlns:a16="http://schemas.microsoft.com/office/drawing/2014/main" id="{3663C424-4D11-4875-A44A-FF368BB74F6C}"/>
              </a:ext>
            </a:extLst>
          </p:cNvP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609FB4CD-BB02-4D4B-8D86-3EC7DD3B67F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F1A8E0E8-66CF-479B-9B2B-23573DD99317}"/>
              </a:ext>
            </a:extLst>
          </p:cNvPr>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9B65A51-5568-4F87-9DD3-A3B39AB95DE1}"/>
              </a:ext>
            </a:extLst>
          </p:cNvPr>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F97AA241-A7D4-4B81-98DB-F4B364A35D32}"/>
              </a:ext>
            </a:extLst>
          </p:cNvPr>
          <p:cNvSpPr>
            <a:spLocks noGrp="1"/>
          </p:cNvSpPr>
          <p:nvPr>
            <p:ph type="dt" sz="half" idx="10"/>
          </p:nvPr>
        </p:nvSpPr>
        <p:spPr/>
        <p:txBody>
          <a:bodyPr/>
          <a:lstStyle/>
          <a:p>
            <a:fld id="{EBC00C47-591A-47BE-92B3-E36B739EB8D9}"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615585EA-45A6-4D35-A7AB-F97FC27E47B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07F3847C-49D2-4ADE-9E05-28B879A96F83}"/>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Oval 8">
            <a:extLst>
              <a:ext uri="{FF2B5EF4-FFF2-40B4-BE49-F238E27FC236}">
                <a16:creationId xmlns:a16="http://schemas.microsoft.com/office/drawing/2014/main" id="{D95556C4-3308-4A8B-A7F9-BEAC5A6230BE}"/>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9CAF3222-5D2C-427A-822C-5118901C34DE}"/>
              </a:ext>
            </a:extLst>
          </p:cNvPr>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a:extLst>
              <a:ext uri="{FF2B5EF4-FFF2-40B4-BE49-F238E27FC236}">
                <a16:creationId xmlns:a16="http://schemas.microsoft.com/office/drawing/2014/main" id="{CF79489C-0CC8-496C-B0B4-808444D916F6}"/>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402547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a:extLst>
              <a:ext uri="{FF2B5EF4-FFF2-40B4-BE49-F238E27FC236}">
                <a16:creationId xmlns:a16="http://schemas.microsoft.com/office/drawing/2014/main" id="{816EFE26-DD10-44FC-BAAF-4EA15D4086A7}"/>
              </a:ext>
            </a:extLst>
          </p:cNvPr>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90C024-B222-4F26-9066-AD52FB0D45E3}"/>
              </a:ext>
            </a:extLst>
          </p:cNvPr>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32550" y="2600951"/>
            <a:ext cx="5533990" cy="2997929"/>
          </a:xfrm>
        </p:spPr>
        <p:txBody>
          <a:bodyPr>
            <a:normAutofit/>
          </a:bodyPr>
          <a:lstStyle>
            <a:lvl1pPr marL="230400">
              <a:lnSpc>
                <a:spcPct val="100000"/>
              </a:lnSpc>
              <a:spcBef>
                <a:spcPts val="600"/>
              </a:spcBef>
              <a:defRPr sz="2100" i="0"/>
            </a:lvl1pPr>
            <a:lvl2pPr marL="1800" indent="0">
              <a:lnSpc>
                <a:spcPct val="100000"/>
              </a:lnSpc>
              <a:spcBef>
                <a:spcPts val="600"/>
              </a:spcBef>
              <a:buNone/>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405182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a:extLst>
              <a:ext uri="{FF2B5EF4-FFF2-40B4-BE49-F238E27FC236}">
                <a16:creationId xmlns:a16="http://schemas.microsoft.com/office/drawing/2014/main" id="{95A5621D-11A8-4134-AA47-F59127E702CB}"/>
              </a:ext>
            </a:extLst>
          </p:cNvPr>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855D31-B9D9-4D6C-8BAD-6CBA6017C18D}"/>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a:extLst>
              <a:ext uri="{FF2B5EF4-FFF2-40B4-BE49-F238E27FC236}">
                <a16:creationId xmlns:a16="http://schemas.microsoft.com/office/drawing/2014/main" id="{618935A2-A027-4F36-94E5-021BC775EE5A}"/>
              </a:ext>
            </a:extLst>
          </p:cNvPr>
          <p:cNvSpPr>
            <a:spLocks noGrp="1"/>
          </p:cNvSpPr>
          <p:nvPr>
            <p:ph type="title" hasCustomPrompt="1"/>
          </p:nvPr>
        </p:nvSpPr>
        <p:spPr>
          <a:xfrm>
            <a:off x="907362" y="800100"/>
            <a:ext cx="5386748" cy="1223719"/>
          </a:xfrm>
        </p:spPr>
        <p:txBody>
          <a:bodyPr anchor="b" anchorCtr="0"/>
          <a:lstStyle/>
          <a:p>
            <a:r>
              <a:rPr lang="en-US" noProof="0"/>
              <a:t>CLICK TO EDIT MASTER TITLE STYLE</a:t>
            </a:r>
          </a:p>
        </p:txBody>
      </p:sp>
      <p:sp>
        <p:nvSpPr>
          <p:cNvPr id="5" name="Date Placeholder 4">
            <a:extLst>
              <a:ext uri="{FF2B5EF4-FFF2-40B4-BE49-F238E27FC236}">
                <a16:creationId xmlns:a16="http://schemas.microsoft.com/office/drawing/2014/main" id="{7F87E340-E9AB-4958-9BB5-EA625139913E}"/>
              </a:ext>
            </a:extLst>
          </p:cNvPr>
          <p:cNvSpPr>
            <a:spLocks noGrp="1"/>
          </p:cNvSpPr>
          <p:nvPr>
            <p:ph type="dt" sz="half" idx="10"/>
          </p:nvPr>
        </p:nvSpPr>
        <p:spPr/>
        <p:txBody>
          <a:bodyPr/>
          <a:lstStyle/>
          <a:p>
            <a:fld id="{E63D4347-0243-438A-89AF-12102C07C720}"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D6FFFCFA-118E-40C3-9A31-9334927F759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04CCF696-3C50-45B5-BF9E-733C5D210A50}"/>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Picture Placeholder 2">
            <a:extLst>
              <a:ext uri="{FF2B5EF4-FFF2-40B4-BE49-F238E27FC236}">
                <a16:creationId xmlns:a16="http://schemas.microsoft.com/office/drawing/2014/main" id="{ADB7BE2C-F374-4A10-96A5-F4C3D52DF3D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1" name="Oval 10">
            <a:extLst>
              <a:ext uri="{FF2B5EF4-FFF2-40B4-BE49-F238E27FC236}">
                <a16:creationId xmlns:a16="http://schemas.microsoft.com/office/drawing/2014/main" id="{8D0DD7A6-4E62-41D2-9037-F6ADD1C3BF56}"/>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D182F2C1-1B27-4C93-8CE6-A529D3C9E336}"/>
              </a:ext>
            </a:extLst>
          </p:cNvPr>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a:extLst>
              <a:ext uri="{FF2B5EF4-FFF2-40B4-BE49-F238E27FC236}">
                <a16:creationId xmlns:a16="http://schemas.microsoft.com/office/drawing/2014/main" id="{479F16AA-9675-49E6-85D6-845D59565E4D}"/>
              </a:ext>
            </a:extLst>
          </p:cNvPr>
          <p:cNvSpPr>
            <a:spLocks noGrp="1"/>
          </p:cNvSpPr>
          <p:nvPr>
            <p:ph idx="1"/>
          </p:nvPr>
        </p:nvSpPr>
        <p:spPr>
          <a:xfrm>
            <a:off x="684282" y="2212179"/>
            <a:ext cx="5533990" cy="2997929"/>
          </a:xfrm>
        </p:spPr>
        <p:txBody>
          <a:bodyPr>
            <a:normAutofit/>
          </a:bodyPr>
          <a:lstStyle>
            <a:lvl1pPr marL="230400">
              <a:lnSpc>
                <a:spcPct val="100000"/>
              </a:lnSpc>
              <a:spcBef>
                <a:spcPts val="600"/>
              </a:spcBef>
              <a:buClr>
                <a:srgbClr val="9D0000"/>
              </a:buClr>
              <a:defRPr sz="2100" i="0"/>
            </a:lvl1pPr>
            <a:lvl2pPr marL="1800" indent="0">
              <a:lnSpc>
                <a:spcPct val="100000"/>
              </a:lnSpc>
              <a:spcBef>
                <a:spcPts val="600"/>
              </a:spcBef>
              <a:buClr>
                <a:srgbClr val="9D0000"/>
              </a:buClr>
              <a:buNone/>
              <a:defRPr sz="2100" i="0"/>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p:txBody>
      </p:sp>
    </p:spTree>
    <p:extLst>
      <p:ext uri="{BB962C8B-B14F-4D97-AF65-F5344CB8AC3E}">
        <p14:creationId xmlns:p14="http://schemas.microsoft.com/office/powerpoint/2010/main" val="18268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a:extLst>
              <a:ext uri="{FF2B5EF4-FFF2-40B4-BE49-F238E27FC236}">
                <a16:creationId xmlns:a16="http://schemas.microsoft.com/office/drawing/2014/main" id="{08C782C8-0805-4592-ADC0-CF3D28CFE0C4}"/>
              </a:ext>
            </a:extLst>
          </p:cNvPr>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a:extLst>
              <a:ext uri="{FF2B5EF4-FFF2-40B4-BE49-F238E27FC236}">
                <a16:creationId xmlns:a16="http://schemas.microsoft.com/office/drawing/2014/main" id="{9867BBE4-E529-4F6E-BECB-86D66409ED65}"/>
              </a:ext>
            </a:extLst>
          </p:cNvPr>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7" name="Rectangle 6" descr="Brush stroke spot">
            <a:extLst>
              <a:ext uri="{FF2B5EF4-FFF2-40B4-BE49-F238E27FC236}">
                <a16:creationId xmlns:a16="http://schemas.microsoft.com/office/drawing/2014/main" id="{8BD46B2B-D1EB-4F6A-9DE0-7A15A95DC05D}"/>
              </a:ext>
            </a:extLst>
          </p:cNvPr>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a:extLst>
              <a:ext uri="{FF2B5EF4-FFF2-40B4-BE49-F238E27FC236}">
                <a16:creationId xmlns:a16="http://schemas.microsoft.com/office/drawing/2014/main" id="{6F1436FB-165E-4908-9E28-A8598A7E3101}"/>
              </a:ext>
            </a:extLst>
          </p:cNvPr>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3" name="Picture Placeholder 81" descr="Glass icon">
            <a:extLst>
              <a:ext uri="{FF2B5EF4-FFF2-40B4-BE49-F238E27FC236}">
                <a16:creationId xmlns:a16="http://schemas.microsoft.com/office/drawing/2014/main" id="{360A394A-115E-490F-A44B-D11719211D3A}"/>
              </a:ext>
            </a:extLst>
          </p:cNvPr>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sp>
        <p:nvSpPr>
          <p:cNvPr id="24" name="Oval 23">
            <a:extLst>
              <a:ext uri="{FF2B5EF4-FFF2-40B4-BE49-F238E27FC236}">
                <a16:creationId xmlns:a16="http://schemas.microsoft.com/office/drawing/2014/main" id="{24B05348-828C-4161-AC9D-32C0F64C8558}"/>
              </a:ext>
            </a:extLst>
          </p:cNvPr>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5" name="Picture Placeholder 81" descr="Glass icon">
            <a:extLst>
              <a:ext uri="{FF2B5EF4-FFF2-40B4-BE49-F238E27FC236}">
                <a16:creationId xmlns:a16="http://schemas.microsoft.com/office/drawing/2014/main" id="{B3682957-0496-44A8-9D25-2C8CF6C44DA8}"/>
              </a:ext>
            </a:extLst>
          </p:cNvPr>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sp>
        <p:nvSpPr>
          <p:cNvPr id="36" name="Oval 35">
            <a:extLst>
              <a:ext uri="{FF2B5EF4-FFF2-40B4-BE49-F238E27FC236}">
                <a16:creationId xmlns:a16="http://schemas.microsoft.com/office/drawing/2014/main" id="{D41006D2-6E2A-4E2D-BFDD-0F4690FFAF18}"/>
              </a:ext>
            </a:extLst>
          </p:cNvPr>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4" name="Text Placeholder 40">
            <a:extLst>
              <a:ext uri="{FF2B5EF4-FFF2-40B4-BE49-F238E27FC236}">
                <a16:creationId xmlns:a16="http://schemas.microsoft.com/office/drawing/2014/main" id="{5B8A89D1-A311-4B44-88F9-A887EAC076BF}"/>
              </a:ext>
            </a:extLst>
          </p:cNvPr>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5" name="Text Placeholder 40">
            <a:extLst>
              <a:ext uri="{FF2B5EF4-FFF2-40B4-BE49-F238E27FC236}">
                <a16:creationId xmlns:a16="http://schemas.microsoft.com/office/drawing/2014/main" id="{E8383D4D-0BCE-4438-B642-E9D5AC09B69C}"/>
              </a:ext>
            </a:extLst>
          </p:cNvPr>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9" name="Text Placeholder 40">
            <a:extLst>
              <a:ext uri="{FF2B5EF4-FFF2-40B4-BE49-F238E27FC236}">
                <a16:creationId xmlns:a16="http://schemas.microsoft.com/office/drawing/2014/main" id="{BD1CBE09-ACAD-43FB-8617-942C604D408C}"/>
              </a:ext>
            </a:extLst>
          </p:cNvPr>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50" name="Text Placeholder 40">
            <a:extLst>
              <a:ext uri="{FF2B5EF4-FFF2-40B4-BE49-F238E27FC236}">
                <a16:creationId xmlns:a16="http://schemas.microsoft.com/office/drawing/2014/main" id="{AF933841-8F79-4411-AE38-0E6EFFE2F13E}"/>
              </a:ext>
            </a:extLst>
          </p:cNvPr>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2466596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a:extLst>
              <a:ext uri="{FF2B5EF4-FFF2-40B4-BE49-F238E27FC236}">
                <a16:creationId xmlns:a16="http://schemas.microsoft.com/office/drawing/2014/main" id="{E2FED427-78BF-4C02-954D-E32E814394EA}"/>
              </a:ext>
            </a:extLst>
          </p:cNvPr>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Rectangle 29" descr="Computer monitor">
            <a:extLst>
              <a:ext uri="{FF2B5EF4-FFF2-40B4-BE49-F238E27FC236}">
                <a16:creationId xmlns:a16="http://schemas.microsoft.com/office/drawing/2014/main" id="{562DC173-30FD-4C7B-8C34-C152F7D036AC}"/>
              </a:ext>
            </a:extLst>
          </p:cNvP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Picture Placeholder 7">
            <a:extLst>
              <a:ext uri="{FF2B5EF4-FFF2-40B4-BE49-F238E27FC236}">
                <a16:creationId xmlns:a16="http://schemas.microsoft.com/office/drawing/2014/main" id="{CE072FE3-2973-4B25-909E-2BA6663CF30C}"/>
              </a:ext>
            </a:extLst>
          </p:cNvPr>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dirty="0"/>
              <a:t>Click icon to add picture</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dirty="0"/>
              <a:t>Click icon to add picture</a:t>
            </a:r>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318746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10/27/23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dirty="0"/>
              <a:t>Click icon to add picture</a:t>
            </a:r>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a:extLst>
              <a:ext uri="{FF2B5EF4-FFF2-40B4-BE49-F238E27FC236}">
                <a16:creationId xmlns:a16="http://schemas.microsoft.com/office/drawing/2014/main" id="{07FA0C7A-BDB4-41ED-8B06-85890DD70D92}"/>
              </a:ext>
            </a:extLst>
          </p:cNvPr>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24502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4" name="Content Placeholder 3">
            <a:extLst>
              <a:ext uri="{FF2B5EF4-FFF2-40B4-BE49-F238E27FC236}">
                <a16:creationId xmlns:a16="http://schemas.microsoft.com/office/drawing/2014/main" id="{7069FC09-58F1-47E8-B7C1-B82F1844D96E}"/>
              </a:ext>
            </a:extLst>
          </p:cNvPr>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17" name="Content Placeholder 3">
            <a:extLst>
              <a:ext uri="{FF2B5EF4-FFF2-40B4-BE49-F238E27FC236}">
                <a16:creationId xmlns:a16="http://schemas.microsoft.com/office/drawing/2014/main" id="{5400C05A-142B-49F8-AC8C-60DBCE7C4B58}"/>
              </a:ext>
            </a:extLst>
          </p:cNvPr>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19" name="Text Placeholder 40">
            <a:extLst>
              <a:ext uri="{FF2B5EF4-FFF2-40B4-BE49-F238E27FC236}">
                <a16:creationId xmlns:a16="http://schemas.microsoft.com/office/drawing/2014/main" id="{BA84A100-E46E-4A91-8A0C-75C717CDFB6D}"/>
              </a:ext>
            </a:extLst>
          </p:cNvPr>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390854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a:extLst>
              <a:ext uri="{FF2B5EF4-FFF2-40B4-BE49-F238E27FC236}">
                <a16:creationId xmlns:a16="http://schemas.microsoft.com/office/drawing/2014/main" id="{0A2C58D9-C10D-4BD1-98F0-5F5552601AE6}"/>
              </a:ext>
            </a:extLst>
          </p:cNvPr>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a:extLst>
              <a:ext uri="{FF2B5EF4-FFF2-40B4-BE49-F238E27FC236}">
                <a16:creationId xmlns:a16="http://schemas.microsoft.com/office/drawing/2014/main" id="{95045E2F-58A4-48EC-BF05-523315AB6031}"/>
              </a:ext>
            </a:extLst>
          </p:cNvPr>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31" name="Text Placeholder 40">
            <a:extLst>
              <a:ext uri="{FF2B5EF4-FFF2-40B4-BE49-F238E27FC236}">
                <a16:creationId xmlns:a16="http://schemas.microsoft.com/office/drawing/2014/main" id="{19621356-FE2C-4AEC-9E89-2CC86A230211}"/>
              </a:ext>
            </a:extLst>
          </p:cNvPr>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3" name="Text Placeholder 40">
            <a:extLst>
              <a:ext uri="{FF2B5EF4-FFF2-40B4-BE49-F238E27FC236}">
                <a16:creationId xmlns:a16="http://schemas.microsoft.com/office/drawing/2014/main" id="{B13B1E83-DF7D-4152-83F9-7A99039613F2}"/>
              </a:ext>
            </a:extLst>
          </p:cNvPr>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p>
        </p:txBody>
      </p:sp>
    </p:spTree>
    <p:extLst>
      <p:ext uri="{BB962C8B-B14F-4D97-AF65-F5344CB8AC3E}">
        <p14:creationId xmlns:p14="http://schemas.microsoft.com/office/powerpoint/2010/main" val="39423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a:extLst>
              <a:ext uri="{FF2B5EF4-FFF2-40B4-BE49-F238E27FC236}">
                <a16:creationId xmlns:a16="http://schemas.microsoft.com/office/drawing/2014/main" id="{553AE28F-6B33-44BE-A48E-511B9E37A8E5}"/>
              </a:ext>
            </a:extLst>
          </p:cNvPr>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3" name="Oval 2">
            <a:extLst>
              <a:ext uri="{FF2B5EF4-FFF2-40B4-BE49-F238E27FC236}">
                <a16:creationId xmlns:a16="http://schemas.microsoft.com/office/drawing/2014/main" id="{29BB331B-BB86-4BF8-B64D-10A4EA066996}"/>
              </a:ext>
            </a:extLst>
          </p:cNvPr>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9" name="Oval 18">
            <a:extLst>
              <a:ext uri="{FF2B5EF4-FFF2-40B4-BE49-F238E27FC236}">
                <a16:creationId xmlns:a16="http://schemas.microsoft.com/office/drawing/2014/main" id="{E4607297-0AE5-4568-8E23-9A22E0C9047F}"/>
              </a:ext>
            </a:extLst>
          </p:cNvPr>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16AB8DAF-6AF1-4CAA-AE2D-6AD8CDCCD190}"/>
              </a:ext>
            </a:extLst>
          </p:cNvPr>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Text Placeholder 40">
            <a:extLst>
              <a:ext uri="{FF2B5EF4-FFF2-40B4-BE49-F238E27FC236}">
                <a16:creationId xmlns:a16="http://schemas.microsoft.com/office/drawing/2014/main" id="{5F5CDB97-1A89-4A46-BBC6-957BE23CC68D}"/>
              </a:ext>
            </a:extLst>
          </p:cNvPr>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3" name="Text Placeholder 40">
            <a:extLst>
              <a:ext uri="{FF2B5EF4-FFF2-40B4-BE49-F238E27FC236}">
                <a16:creationId xmlns:a16="http://schemas.microsoft.com/office/drawing/2014/main" id="{EE3568F2-C8B7-440C-B118-77D1EB8BA68C}"/>
              </a:ext>
            </a:extLst>
          </p:cNvPr>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28" name="Text Placeholder 40">
            <a:extLst>
              <a:ext uri="{FF2B5EF4-FFF2-40B4-BE49-F238E27FC236}">
                <a16:creationId xmlns:a16="http://schemas.microsoft.com/office/drawing/2014/main" id="{04507F51-0648-491E-AE08-5EFD71620E23}"/>
              </a:ext>
            </a:extLst>
          </p:cNvPr>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p>
        </p:txBody>
      </p:sp>
      <p:sp>
        <p:nvSpPr>
          <p:cNvPr id="29" name="Text Placeholder 40">
            <a:extLst>
              <a:ext uri="{FF2B5EF4-FFF2-40B4-BE49-F238E27FC236}">
                <a16:creationId xmlns:a16="http://schemas.microsoft.com/office/drawing/2014/main" id="{DC7D0F93-C77D-44A3-A2D1-6D8B93ADE8E2}"/>
              </a:ext>
            </a:extLst>
          </p:cNvPr>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p>
        </p:txBody>
      </p:sp>
      <p:sp>
        <p:nvSpPr>
          <p:cNvPr id="32" name="Text Placeholder 40">
            <a:extLst>
              <a:ext uri="{FF2B5EF4-FFF2-40B4-BE49-F238E27FC236}">
                <a16:creationId xmlns:a16="http://schemas.microsoft.com/office/drawing/2014/main" id="{19439A71-712F-42A8-988D-A40FC79D30E3}"/>
              </a:ext>
            </a:extLst>
          </p:cNvPr>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p>
        </p:txBody>
      </p:sp>
      <p:sp>
        <p:nvSpPr>
          <p:cNvPr id="33" name="Text Placeholder 40">
            <a:extLst>
              <a:ext uri="{FF2B5EF4-FFF2-40B4-BE49-F238E27FC236}">
                <a16:creationId xmlns:a16="http://schemas.microsoft.com/office/drawing/2014/main" id="{38AE03D3-550E-413E-8DD3-5A6558981278}"/>
              </a:ext>
            </a:extLst>
          </p:cNvPr>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p>
        </p:txBody>
      </p:sp>
      <p:sp>
        <p:nvSpPr>
          <p:cNvPr id="34" name="Text Placeholder 40">
            <a:extLst>
              <a:ext uri="{FF2B5EF4-FFF2-40B4-BE49-F238E27FC236}">
                <a16:creationId xmlns:a16="http://schemas.microsoft.com/office/drawing/2014/main" id="{0B0F054D-7CBD-40FB-84C5-6E37FDF0EC9C}"/>
              </a:ext>
            </a:extLst>
          </p:cNvPr>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p>
        </p:txBody>
      </p:sp>
      <p:sp>
        <p:nvSpPr>
          <p:cNvPr id="35" name="Text Placeholder 40">
            <a:extLst>
              <a:ext uri="{FF2B5EF4-FFF2-40B4-BE49-F238E27FC236}">
                <a16:creationId xmlns:a16="http://schemas.microsoft.com/office/drawing/2014/main" id="{0285840A-F59B-4DDE-A051-9BBA250A628B}"/>
              </a:ext>
            </a:extLst>
          </p:cNvPr>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p>
        </p:txBody>
      </p:sp>
    </p:spTree>
    <p:extLst>
      <p:ext uri="{BB962C8B-B14F-4D97-AF65-F5344CB8AC3E}">
        <p14:creationId xmlns:p14="http://schemas.microsoft.com/office/powerpoint/2010/main" val="340800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633656"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475262"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4173216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dirty="0"/>
              <a:t>Click icon to add picture</a:t>
            </a:r>
          </a:p>
        </p:txBody>
      </p:sp>
      <p:sp>
        <p:nvSpPr>
          <p:cNvPr id="13" name="Rectangle 12" descr="Brush stroke spot">
            <a:extLst>
              <a:ext uri="{FF2B5EF4-FFF2-40B4-BE49-F238E27FC236}">
                <a16:creationId xmlns:a16="http://schemas.microsoft.com/office/drawing/2014/main" id="{0CCD991D-2B03-47A2-8715-7661B26F9B95}"/>
              </a:ext>
            </a:extLst>
          </p:cNvPr>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a:extLst>
              <a:ext uri="{FF2B5EF4-FFF2-40B4-BE49-F238E27FC236}">
                <a16:creationId xmlns:a16="http://schemas.microsoft.com/office/drawing/2014/main" id="{7246D54D-92E6-4129-9F9B-80AD6027E5BD}"/>
              </a:ext>
            </a:extLst>
          </p:cNvPr>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p>
        </p:txBody>
      </p:sp>
      <p:sp>
        <p:nvSpPr>
          <p:cNvPr id="17" name="Text Placeholder 9" descr="Competitors logos quadrant">
            <a:extLst>
              <a:ext uri="{FF2B5EF4-FFF2-40B4-BE49-F238E27FC236}">
                <a16:creationId xmlns:a16="http://schemas.microsoft.com/office/drawing/2014/main" id="{6DEE1C9E-9A2E-44D5-B900-58F0DC5C1526}"/>
              </a:ext>
            </a:extLst>
          </p:cNvPr>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p>
        </p:txBody>
      </p:sp>
      <p:sp>
        <p:nvSpPr>
          <p:cNvPr id="18" name="Text Placeholder 9">
            <a:extLst>
              <a:ext uri="{FF2B5EF4-FFF2-40B4-BE49-F238E27FC236}">
                <a16:creationId xmlns:a16="http://schemas.microsoft.com/office/drawing/2014/main" id="{66B9A18B-0CF3-4C0A-B305-707B9A66919A}"/>
              </a:ext>
            </a:extLst>
          </p:cNvPr>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p>
        </p:txBody>
      </p:sp>
      <p:sp>
        <p:nvSpPr>
          <p:cNvPr id="19" name="Text Placeholder 9" descr="Competitors logos quadrant">
            <a:extLst>
              <a:ext uri="{FF2B5EF4-FFF2-40B4-BE49-F238E27FC236}">
                <a16:creationId xmlns:a16="http://schemas.microsoft.com/office/drawing/2014/main" id="{6FE680D8-859C-4A7C-AD2D-F5FBE95F1CF9}"/>
              </a:ext>
            </a:extLst>
          </p:cNvPr>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p>
        </p:txBody>
      </p:sp>
      <p:sp>
        <p:nvSpPr>
          <p:cNvPr id="22" name="Picture Placeholder 11" descr="Competitors logos quadrant">
            <a:extLst>
              <a:ext uri="{FF2B5EF4-FFF2-40B4-BE49-F238E27FC236}">
                <a16:creationId xmlns:a16="http://schemas.microsoft.com/office/drawing/2014/main" id="{E6B6CE82-1BDF-4550-8960-7F41345BA07F}"/>
              </a:ext>
            </a:extLst>
          </p:cNvPr>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p>
          <a:p>
            <a:r>
              <a:rPr lang="en-US" noProof="0" dirty="0"/>
              <a:t>Logo</a:t>
            </a:r>
          </a:p>
        </p:txBody>
      </p:sp>
      <p:sp>
        <p:nvSpPr>
          <p:cNvPr id="23" name="Picture Placeholder 11" descr="Competitors logos quadrant">
            <a:extLst>
              <a:ext uri="{FF2B5EF4-FFF2-40B4-BE49-F238E27FC236}">
                <a16:creationId xmlns:a16="http://schemas.microsoft.com/office/drawing/2014/main" id="{582E2341-B28C-43DC-9292-43E8D75A3BDD}"/>
              </a:ext>
            </a:extLst>
          </p:cNvPr>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p>
          <a:p>
            <a:r>
              <a:rPr lang="en-US" noProof="0" dirty="0"/>
              <a:t>Logo</a:t>
            </a:r>
          </a:p>
        </p:txBody>
      </p:sp>
      <p:sp>
        <p:nvSpPr>
          <p:cNvPr id="24" name="Picture Placeholder 11" descr="Competitors logos quadrant">
            <a:extLst>
              <a:ext uri="{FF2B5EF4-FFF2-40B4-BE49-F238E27FC236}">
                <a16:creationId xmlns:a16="http://schemas.microsoft.com/office/drawing/2014/main" id="{B5CF88F9-58C0-4E88-8243-2E2026B3D847}"/>
              </a:ext>
            </a:extLst>
          </p:cNvPr>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p>
          <a:p>
            <a:r>
              <a:rPr lang="en-US" noProof="0" dirty="0"/>
              <a:t>Logo</a:t>
            </a:r>
          </a:p>
        </p:txBody>
      </p:sp>
      <p:sp>
        <p:nvSpPr>
          <p:cNvPr id="25" name="Picture Placeholder 11" descr="Competitors logos quadrant">
            <a:extLst>
              <a:ext uri="{FF2B5EF4-FFF2-40B4-BE49-F238E27FC236}">
                <a16:creationId xmlns:a16="http://schemas.microsoft.com/office/drawing/2014/main" id="{A82EE939-4C57-4B18-8083-AFBEAFEFF3C6}"/>
              </a:ext>
            </a:extLst>
          </p:cNvPr>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p>
          <a:p>
            <a:r>
              <a:rPr lang="en-US" noProof="0" dirty="0"/>
              <a:t>Logoя</a:t>
            </a:r>
          </a:p>
        </p:txBody>
      </p:sp>
      <p:sp>
        <p:nvSpPr>
          <p:cNvPr id="26" name="Picture Placeholder 11" descr="Competitors logos quadrant">
            <a:extLst>
              <a:ext uri="{FF2B5EF4-FFF2-40B4-BE49-F238E27FC236}">
                <a16:creationId xmlns:a16="http://schemas.microsoft.com/office/drawing/2014/main" id="{6F0782C9-DB20-403D-BE02-0A8B0F75EEB4}"/>
              </a:ext>
            </a:extLst>
          </p:cNvPr>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p>
          <a:p>
            <a:r>
              <a:rPr lang="en-US" noProof="0" dirty="0"/>
              <a:t>Logo</a:t>
            </a:r>
          </a:p>
        </p:txBody>
      </p:sp>
      <p:sp>
        <p:nvSpPr>
          <p:cNvPr id="27" name="Picture Placeholder 11" descr="Competitors logos quadrant">
            <a:extLst>
              <a:ext uri="{FF2B5EF4-FFF2-40B4-BE49-F238E27FC236}">
                <a16:creationId xmlns:a16="http://schemas.microsoft.com/office/drawing/2014/main" id="{BD7EAF5B-32EC-4B5A-91BC-2486855FFC26}"/>
              </a:ext>
            </a:extLst>
          </p:cNvPr>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p>
          <a:p>
            <a:r>
              <a:rPr lang="en-US" noProof="0" dirty="0"/>
              <a:t>Logo</a:t>
            </a:r>
          </a:p>
        </p:txBody>
      </p:sp>
      <p:sp>
        <p:nvSpPr>
          <p:cNvPr id="28" name="Picture Placeholder 14" descr="Competitors logos quadrant">
            <a:extLst>
              <a:ext uri="{FF2B5EF4-FFF2-40B4-BE49-F238E27FC236}">
                <a16:creationId xmlns:a16="http://schemas.microsoft.com/office/drawing/2014/main" id="{13F923C2-8EA1-4CAA-AD2F-96AD06CA8988}"/>
              </a:ext>
              <a:ext uri="{C183D7F6-B498-43B3-948B-1728B52AA6E4}">
                <adec:decorative xmlns:adec="http://schemas.microsoft.com/office/drawing/2017/decorative" val="0"/>
              </a:ext>
            </a:extLst>
          </p:cNvPr>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p>
        </p:txBody>
      </p:sp>
      <p:cxnSp>
        <p:nvCxnSpPr>
          <p:cNvPr id="29" name="Straight Arrow Connector 28" descr="Competitors logos quadrant">
            <a:extLst>
              <a:ext uri="{FF2B5EF4-FFF2-40B4-BE49-F238E27FC236}">
                <a16:creationId xmlns:a16="http://schemas.microsoft.com/office/drawing/2014/main" id="{6E38594D-B49F-47FB-AAB7-D4B848169F40}"/>
              </a:ext>
            </a:extLst>
          </p:cNvPr>
          <p:cNvCxnSpPr>
            <a:cxnSpLocks/>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a:extLst>
              <a:ext uri="{FF2B5EF4-FFF2-40B4-BE49-F238E27FC236}">
                <a16:creationId xmlns:a16="http://schemas.microsoft.com/office/drawing/2014/main" id="{9CDF9FE9-ABF5-4DE2-A545-2BF180F9F5ED}"/>
              </a:ext>
            </a:extLst>
          </p:cNvPr>
          <p:cNvCxnSpPr>
            <a:cxnSpLocks/>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266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78B7359-F8D9-49C3-9ECB-5D7928220A32}"/>
              </a:ext>
            </a:extLst>
          </p:cNvPr>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DD6BF640-6D98-46DC-BF66-FEB2A0511221}"/>
              </a:ext>
            </a:extLst>
          </p:cNvPr>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4" name="Rectangle 33">
            <a:extLst>
              <a:ext uri="{FF2B5EF4-FFF2-40B4-BE49-F238E27FC236}">
                <a16:creationId xmlns:a16="http://schemas.microsoft.com/office/drawing/2014/main" id="{E7397380-65CA-490B-89DE-D8D1C25E0B00}"/>
              </a:ext>
            </a:extLst>
          </p:cNvPr>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75252BCA-7050-40A2-A745-BB966870609C}"/>
              </a:ext>
            </a:extLst>
          </p:cNvPr>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8" name="Text Placeholder 12">
            <a:extLst>
              <a:ext uri="{FF2B5EF4-FFF2-40B4-BE49-F238E27FC236}">
                <a16:creationId xmlns:a16="http://schemas.microsoft.com/office/drawing/2014/main" id="{C28E9701-34F1-4219-ACE1-7000B0AE2CD4}"/>
              </a:ext>
            </a:extLst>
          </p:cNvPr>
          <p:cNvSpPr>
            <a:spLocks noGrp="1"/>
          </p:cNvSpPr>
          <p:nvPr>
            <p:ph type="body" sz="quarter" idx="15"/>
          </p:nvPr>
        </p:nvSpPr>
        <p:spPr>
          <a:xfrm>
            <a:off x="940509" y="2871230"/>
            <a:ext cx="3106800" cy="2599560"/>
          </a:xfrm>
        </p:spPr>
        <p:txBody>
          <a:bodyPr>
            <a:normAutofit/>
          </a:bodyPr>
          <a:lstStyle>
            <a:lvl1pPr marL="180000" indent="-180000">
              <a:lnSpc>
                <a:spcPct val="100000"/>
              </a:lnSpc>
              <a:buClr>
                <a:srgbClr val="9D0000"/>
              </a:buClr>
              <a:defRPr sz="1400" i="0">
                <a:solidFill>
                  <a:schemeClr val="tx2"/>
                </a:solidFill>
              </a:defRPr>
            </a:lvl1pPr>
            <a:lvl2pPr marL="180000" indent="-180000">
              <a:lnSpc>
                <a:spcPct val="100000"/>
              </a:lnSpc>
              <a:buClr>
                <a:srgbClr val="9D0000"/>
              </a:buClr>
              <a:defRPr sz="1400" i="0">
                <a:solidFill>
                  <a:schemeClr val="tx2"/>
                </a:solidFill>
              </a:defRPr>
            </a:lvl2pPr>
            <a:lvl3pPr marL="180000" indent="-180000">
              <a:lnSpc>
                <a:spcPct val="100000"/>
              </a:lnSpc>
              <a:buClr>
                <a:srgbClr val="9D0000"/>
              </a:buClr>
              <a:defRPr sz="1400" i="0">
                <a:solidFill>
                  <a:schemeClr val="tx2"/>
                </a:solidFill>
              </a:defRPr>
            </a:lvl3pPr>
            <a:lvl4pPr marL="180000" indent="-180000">
              <a:lnSpc>
                <a:spcPct val="100000"/>
              </a:lnSpc>
              <a:buClr>
                <a:srgbClr val="9D0000"/>
              </a:buClr>
              <a:defRPr sz="1400" i="0">
                <a:solidFill>
                  <a:schemeClr val="tx2"/>
                </a:solidFill>
              </a:defRPr>
            </a:lvl4pPr>
            <a:lvl5pPr marL="180000" indent="-180000">
              <a:lnSpc>
                <a:spcPct val="100000"/>
              </a:lnSpc>
              <a:buClr>
                <a:srgbClr val="9D0000"/>
              </a:buClr>
              <a:defRPr sz="1400" i="0">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415564D0-8659-4746-BD61-2022D5A1571C}"/>
              </a:ext>
            </a:extLst>
          </p:cNvPr>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22" name="Subtitle 2">
            <a:extLst>
              <a:ext uri="{FF2B5EF4-FFF2-40B4-BE49-F238E27FC236}">
                <a16:creationId xmlns:a16="http://schemas.microsoft.com/office/drawing/2014/main" id="{322C9944-3681-441A-BDB1-D9901BE86251}"/>
              </a:ext>
            </a:extLst>
          </p:cNvPr>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p>
        </p:txBody>
      </p:sp>
      <p:sp>
        <p:nvSpPr>
          <p:cNvPr id="30" name="Rectangle 29">
            <a:extLst>
              <a:ext uri="{FF2B5EF4-FFF2-40B4-BE49-F238E27FC236}">
                <a16:creationId xmlns:a16="http://schemas.microsoft.com/office/drawing/2014/main" id="{FB03FB91-2842-4B1B-8AE9-E9D1FF269D35}"/>
              </a:ext>
            </a:extLst>
          </p:cNvPr>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Text Placeholder 12">
            <a:extLst>
              <a:ext uri="{FF2B5EF4-FFF2-40B4-BE49-F238E27FC236}">
                <a16:creationId xmlns:a16="http://schemas.microsoft.com/office/drawing/2014/main" id="{9616E1B6-498C-460B-AB62-AF81D52C4493}"/>
              </a:ext>
            </a:extLst>
          </p:cNvPr>
          <p:cNvSpPr>
            <a:spLocks noGrp="1"/>
          </p:cNvSpPr>
          <p:nvPr>
            <p:ph type="body" sz="quarter" idx="57"/>
          </p:nvPr>
        </p:nvSpPr>
        <p:spPr>
          <a:xfrm>
            <a:off x="4542278"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5" name="Rectangle 34">
            <a:extLst>
              <a:ext uri="{FF2B5EF4-FFF2-40B4-BE49-F238E27FC236}">
                <a16:creationId xmlns:a16="http://schemas.microsoft.com/office/drawing/2014/main" id="{5C441323-C1A6-4BDC-AC0A-1EFAFD9BB852}"/>
              </a:ext>
            </a:extLst>
          </p:cNvPr>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6" name="Text Placeholder 12">
            <a:extLst>
              <a:ext uri="{FF2B5EF4-FFF2-40B4-BE49-F238E27FC236}">
                <a16:creationId xmlns:a16="http://schemas.microsoft.com/office/drawing/2014/main" id="{BDD3F4DF-AE9A-4210-B425-69CEFF021075}"/>
              </a:ext>
            </a:extLst>
          </p:cNvPr>
          <p:cNvSpPr>
            <a:spLocks noGrp="1"/>
          </p:cNvSpPr>
          <p:nvPr>
            <p:ph type="body" sz="quarter" idx="59"/>
          </p:nvPr>
        </p:nvSpPr>
        <p:spPr>
          <a:xfrm>
            <a:off x="8132614"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Text Placeholder 3">
            <a:extLst>
              <a:ext uri="{FF2B5EF4-FFF2-40B4-BE49-F238E27FC236}">
                <a16:creationId xmlns:a16="http://schemas.microsoft.com/office/drawing/2014/main" id="{DE83707A-ED46-4701-A2DF-CAF67EC69C0D}"/>
              </a:ext>
            </a:extLst>
          </p:cNvPr>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5" name="Text Placeholder 3">
            <a:extLst>
              <a:ext uri="{FF2B5EF4-FFF2-40B4-BE49-F238E27FC236}">
                <a16:creationId xmlns:a16="http://schemas.microsoft.com/office/drawing/2014/main" id="{79E3F99B-4600-4E33-94D7-64D008878A7E}"/>
              </a:ext>
            </a:extLst>
          </p:cNvPr>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2" name="Text Placeholder 11">
            <a:extLst>
              <a:ext uri="{FF2B5EF4-FFF2-40B4-BE49-F238E27FC236}">
                <a16:creationId xmlns:a16="http://schemas.microsoft.com/office/drawing/2014/main" id="{1C632C55-1D14-4AE5-91FB-49DA76045810}"/>
              </a:ext>
            </a:extLst>
          </p:cNvPr>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
        <p:nvSpPr>
          <p:cNvPr id="46" name="Text Placeholder 11">
            <a:extLst>
              <a:ext uri="{FF2B5EF4-FFF2-40B4-BE49-F238E27FC236}">
                <a16:creationId xmlns:a16="http://schemas.microsoft.com/office/drawing/2014/main" id="{52665BC8-C66B-455F-8D42-C0B89951FC6B}"/>
              </a:ext>
            </a:extLst>
          </p:cNvPr>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Tree>
    <p:extLst>
      <p:ext uri="{BB962C8B-B14F-4D97-AF65-F5344CB8AC3E}">
        <p14:creationId xmlns:p14="http://schemas.microsoft.com/office/powerpoint/2010/main" val="1742618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384781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a:extLst>
              <a:ext uri="{FF2B5EF4-FFF2-40B4-BE49-F238E27FC236}">
                <a16:creationId xmlns:a16="http://schemas.microsoft.com/office/drawing/2014/main" id="{5E9B7E8C-EA81-4F11-B6B4-4C6D0883E361}"/>
              </a:ext>
            </a:extLst>
          </p:cNvPr>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a:extLst>
              <a:ext uri="{FF2B5EF4-FFF2-40B4-BE49-F238E27FC236}">
                <a16:creationId xmlns:a16="http://schemas.microsoft.com/office/drawing/2014/main" id="{A22D2062-91DE-4F9D-8979-5E7B70BB4D5C}"/>
              </a:ext>
            </a:extLst>
          </p:cNvPr>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4EB635A0-8647-462E-8EFA-7972F5298BA4}"/>
              </a:ext>
            </a:extLst>
          </p:cNvPr>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7" name="Oval 46">
            <a:extLst>
              <a:ext uri="{FF2B5EF4-FFF2-40B4-BE49-F238E27FC236}">
                <a16:creationId xmlns:a16="http://schemas.microsoft.com/office/drawing/2014/main" id="{85070A80-8F0E-4B18-B219-F60856841BC5}"/>
              </a:ext>
            </a:extLst>
          </p:cNvPr>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8" name="Oval 47">
            <a:extLst>
              <a:ext uri="{FF2B5EF4-FFF2-40B4-BE49-F238E27FC236}">
                <a16:creationId xmlns:a16="http://schemas.microsoft.com/office/drawing/2014/main" id="{ECAA45C4-93C9-4DB5-B9C6-4767D32E7D4F}"/>
              </a:ext>
            </a:extLst>
          </p:cNvPr>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5" name="Oval 44">
            <a:extLst>
              <a:ext uri="{FF2B5EF4-FFF2-40B4-BE49-F238E27FC236}">
                <a16:creationId xmlns:a16="http://schemas.microsoft.com/office/drawing/2014/main" id="{E5C9AF58-99E9-4922-BA5A-693C45628310}"/>
              </a:ext>
            </a:extLst>
          </p:cNvPr>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3" name="Oval 42">
            <a:extLst>
              <a:ext uri="{FF2B5EF4-FFF2-40B4-BE49-F238E27FC236}">
                <a16:creationId xmlns:a16="http://schemas.microsoft.com/office/drawing/2014/main" id="{71CAE0A3-2A25-4785-8E62-7CAA552DB48C}"/>
              </a:ext>
            </a:extLst>
          </p:cNvPr>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5" name="Text Placeholder 3">
            <a:extLst>
              <a:ext uri="{FF2B5EF4-FFF2-40B4-BE49-F238E27FC236}">
                <a16:creationId xmlns:a16="http://schemas.microsoft.com/office/drawing/2014/main" id="{EE24F90E-9639-47BA-B2B5-44308E98E5FF}"/>
              </a:ext>
            </a:extLst>
          </p:cNvPr>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Text Placeholder 3">
            <a:extLst>
              <a:ext uri="{FF2B5EF4-FFF2-40B4-BE49-F238E27FC236}">
                <a16:creationId xmlns:a16="http://schemas.microsoft.com/office/drawing/2014/main" id="{80E9425A-8D87-4F85-AA5A-B875BC11159E}"/>
              </a:ext>
            </a:extLst>
          </p:cNvPr>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8" name="Text Placeholder 3">
            <a:extLst>
              <a:ext uri="{FF2B5EF4-FFF2-40B4-BE49-F238E27FC236}">
                <a16:creationId xmlns:a16="http://schemas.microsoft.com/office/drawing/2014/main" id="{AAC62CEF-A7CC-4E5C-8E98-48ACBCE01C9F}"/>
              </a:ext>
            </a:extLst>
          </p:cNvPr>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19" name="Text Placeholder 3">
            <a:extLst>
              <a:ext uri="{FF2B5EF4-FFF2-40B4-BE49-F238E27FC236}">
                <a16:creationId xmlns:a16="http://schemas.microsoft.com/office/drawing/2014/main" id="{809AFEDE-B5E4-4DBC-BBB4-A12825A2C863}"/>
              </a:ext>
            </a:extLst>
          </p:cNvPr>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3" name="Text Placeholder 3">
            <a:extLst>
              <a:ext uri="{FF2B5EF4-FFF2-40B4-BE49-F238E27FC236}">
                <a16:creationId xmlns:a16="http://schemas.microsoft.com/office/drawing/2014/main" id="{C655C2FA-4FE8-4A41-80BA-4F216DED3B33}"/>
              </a:ext>
            </a:extLst>
          </p:cNvPr>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4" name="Text Placeholder 3">
            <a:extLst>
              <a:ext uri="{FF2B5EF4-FFF2-40B4-BE49-F238E27FC236}">
                <a16:creationId xmlns:a16="http://schemas.microsoft.com/office/drawing/2014/main" id="{EF847E62-5CE2-45BE-A885-8D6CB5A97161}"/>
              </a:ext>
            </a:extLst>
          </p:cNvPr>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6" name="Text Placeholder 3">
            <a:extLst>
              <a:ext uri="{FF2B5EF4-FFF2-40B4-BE49-F238E27FC236}">
                <a16:creationId xmlns:a16="http://schemas.microsoft.com/office/drawing/2014/main" id="{E9700CBF-AC90-4C6B-B28B-6070D7F4D171}"/>
              </a:ext>
            </a:extLst>
          </p:cNvPr>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7" name="Text Placeholder 3">
            <a:extLst>
              <a:ext uri="{FF2B5EF4-FFF2-40B4-BE49-F238E27FC236}">
                <a16:creationId xmlns:a16="http://schemas.microsoft.com/office/drawing/2014/main" id="{14A999B7-5760-4B03-8394-F38F76320714}"/>
              </a:ext>
            </a:extLst>
          </p:cNvPr>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9" name="Text Placeholder 3">
            <a:extLst>
              <a:ext uri="{FF2B5EF4-FFF2-40B4-BE49-F238E27FC236}">
                <a16:creationId xmlns:a16="http://schemas.microsoft.com/office/drawing/2014/main" id="{F0F3187D-7DB1-4719-9F22-A55C5CEB6E7B}"/>
              </a:ext>
            </a:extLst>
          </p:cNvPr>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0" name="Text Placeholder 3">
            <a:extLst>
              <a:ext uri="{FF2B5EF4-FFF2-40B4-BE49-F238E27FC236}">
                <a16:creationId xmlns:a16="http://schemas.microsoft.com/office/drawing/2014/main" id="{FC11D98A-051A-491B-9B80-2EFB0B103E76}"/>
              </a:ext>
            </a:extLst>
          </p:cNvPr>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2" name="Text Placeholder 3">
            <a:extLst>
              <a:ext uri="{FF2B5EF4-FFF2-40B4-BE49-F238E27FC236}">
                <a16:creationId xmlns:a16="http://schemas.microsoft.com/office/drawing/2014/main" id="{7F4211FC-A6F2-4AFA-9F30-FD13CEAAC5A0}"/>
              </a:ext>
            </a:extLst>
          </p:cNvPr>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3" name="Text Placeholder 3">
            <a:extLst>
              <a:ext uri="{FF2B5EF4-FFF2-40B4-BE49-F238E27FC236}">
                <a16:creationId xmlns:a16="http://schemas.microsoft.com/office/drawing/2014/main" id="{D3931DEC-CD0C-4B70-8E1E-036122C0484A}"/>
              </a:ext>
            </a:extLst>
          </p:cNvPr>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4" name="Text Placeholder 3">
            <a:extLst>
              <a:ext uri="{FF2B5EF4-FFF2-40B4-BE49-F238E27FC236}">
                <a16:creationId xmlns:a16="http://schemas.microsoft.com/office/drawing/2014/main" id="{E45025BC-6529-4F89-87D6-1D94E2C72C6F}"/>
              </a:ext>
            </a:extLst>
          </p:cNvPr>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5" name="Text Placeholder 3">
            <a:extLst>
              <a:ext uri="{FF2B5EF4-FFF2-40B4-BE49-F238E27FC236}">
                <a16:creationId xmlns:a16="http://schemas.microsoft.com/office/drawing/2014/main" id="{3CD7F50C-7C74-42DA-AD3A-38EEA8993C5D}"/>
              </a:ext>
            </a:extLst>
          </p:cNvPr>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6" name="Text Placeholder 3">
            <a:extLst>
              <a:ext uri="{FF2B5EF4-FFF2-40B4-BE49-F238E27FC236}">
                <a16:creationId xmlns:a16="http://schemas.microsoft.com/office/drawing/2014/main" id="{6B626BA0-3E25-4C19-9341-736B0E810156}"/>
              </a:ext>
            </a:extLst>
          </p:cNvPr>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7" name="Text Placeholder 3">
            <a:extLst>
              <a:ext uri="{FF2B5EF4-FFF2-40B4-BE49-F238E27FC236}">
                <a16:creationId xmlns:a16="http://schemas.microsoft.com/office/drawing/2014/main" id="{71D35746-C7C9-44AF-B36A-AD900B43E000}"/>
              </a:ext>
            </a:extLst>
          </p:cNvPr>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8" name="Text Placeholder 3">
            <a:extLst>
              <a:ext uri="{FF2B5EF4-FFF2-40B4-BE49-F238E27FC236}">
                <a16:creationId xmlns:a16="http://schemas.microsoft.com/office/drawing/2014/main" id="{0DD122A5-3E85-448B-AEF4-916061D337DA}"/>
              </a:ext>
            </a:extLst>
          </p:cNvPr>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9" name="Text Placeholder 3">
            <a:extLst>
              <a:ext uri="{FF2B5EF4-FFF2-40B4-BE49-F238E27FC236}">
                <a16:creationId xmlns:a16="http://schemas.microsoft.com/office/drawing/2014/main" id="{458B3ABB-6123-475E-9158-8F0F7E5CB7EA}"/>
              </a:ext>
            </a:extLst>
          </p:cNvPr>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0" name="Text Placeholder 3">
            <a:extLst>
              <a:ext uri="{FF2B5EF4-FFF2-40B4-BE49-F238E27FC236}">
                <a16:creationId xmlns:a16="http://schemas.microsoft.com/office/drawing/2014/main" id="{D3B00581-02A2-4EBF-BF5A-C945D4E1CF1F}"/>
              </a:ext>
            </a:extLst>
          </p:cNvPr>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1" name="Text Placeholder 3">
            <a:extLst>
              <a:ext uri="{FF2B5EF4-FFF2-40B4-BE49-F238E27FC236}">
                <a16:creationId xmlns:a16="http://schemas.microsoft.com/office/drawing/2014/main" id="{841B08C8-6479-4E23-9967-D1A97B48518A}"/>
              </a:ext>
            </a:extLst>
          </p:cNvPr>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626631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Edit Master text styles</a:t>
            </a:r>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33562446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2" name="Rectangle 11" descr="Brush stroke spot">
            <a:extLst>
              <a:ext uri="{FF2B5EF4-FFF2-40B4-BE49-F238E27FC236}">
                <a16:creationId xmlns:a16="http://schemas.microsoft.com/office/drawing/2014/main" id="{A7FA5215-18C5-48EB-9287-FD0210082394}"/>
              </a:ext>
            </a:extLst>
          </p:cNvPr>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a:extLst>
              <a:ext uri="{FF2B5EF4-FFF2-40B4-BE49-F238E27FC236}">
                <a16:creationId xmlns:a16="http://schemas.microsoft.com/office/drawing/2014/main" id="{13B21B5D-078E-4818-93B7-C4BC44E0E670}"/>
              </a:ext>
            </a:extLst>
          </p:cNvPr>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Text Placeholder 3">
            <a:extLst>
              <a:ext uri="{FF2B5EF4-FFF2-40B4-BE49-F238E27FC236}">
                <a16:creationId xmlns:a16="http://schemas.microsoft.com/office/drawing/2014/main" id="{19C62EE8-62D4-42A2-ADFB-270054905059}"/>
              </a:ext>
            </a:extLst>
          </p:cNvPr>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7" name="Text Placeholder 3">
            <a:extLst>
              <a:ext uri="{FF2B5EF4-FFF2-40B4-BE49-F238E27FC236}">
                <a16:creationId xmlns:a16="http://schemas.microsoft.com/office/drawing/2014/main" id="{86BD6FD2-1D30-49A6-830E-AA56A99FC1CE}"/>
              </a:ext>
            </a:extLst>
          </p:cNvPr>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19" name="Rectangle 18" descr="Brush stroke spot">
            <a:extLst>
              <a:ext uri="{FF2B5EF4-FFF2-40B4-BE49-F238E27FC236}">
                <a16:creationId xmlns:a16="http://schemas.microsoft.com/office/drawing/2014/main" id="{092F9F63-01FC-4172-8992-6FBF9B839FC8}"/>
              </a:ext>
            </a:extLst>
          </p:cNvPr>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a:extLst>
              <a:ext uri="{FF2B5EF4-FFF2-40B4-BE49-F238E27FC236}">
                <a16:creationId xmlns:a16="http://schemas.microsoft.com/office/drawing/2014/main" id="{F4C281DF-CD63-43AF-A8F3-B0C6542AE01E}"/>
              </a:ext>
            </a:extLst>
          </p:cNvPr>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a:extLst>
              <a:ext uri="{FF2B5EF4-FFF2-40B4-BE49-F238E27FC236}">
                <a16:creationId xmlns:a16="http://schemas.microsoft.com/office/drawing/2014/main" id="{4B294B4F-3059-4977-8F9A-F67332F7B0A4}"/>
              </a:ext>
            </a:extLst>
          </p:cNvPr>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6" name="Text Placeholder 3">
            <a:extLst>
              <a:ext uri="{FF2B5EF4-FFF2-40B4-BE49-F238E27FC236}">
                <a16:creationId xmlns:a16="http://schemas.microsoft.com/office/drawing/2014/main" id="{E6DB76A1-F16D-475C-9887-7EAE32A8C3A3}"/>
              </a:ext>
            </a:extLst>
          </p:cNvPr>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7" name="Text Placeholder 3">
            <a:extLst>
              <a:ext uri="{FF2B5EF4-FFF2-40B4-BE49-F238E27FC236}">
                <a16:creationId xmlns:a16="http://schemas.microsoft.com/office/drawing/2014/main" id="{C310658D-D557-47BB-BC8A-B915B830ED05}"/>
              </a:ext>
            </a:extLst>
          </p:cNvPr>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8" name="Text Placeholder 3">
            <a:extLst>
              <a:ext uri="{FF2B5EF4-FFF2-40B4-BE49-F238E27FC236}">
                <a16:creationId xmlns:a16="http://schemas.microsoft.com/office/drawing/2014/main" id="{431AC128-54A5-4348-9354-2090E9446DD0}"/>
              </a:ext>
            </a:extLst>
          </p:cNvPr>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9" name="Picture Placeholder 7">
            <a:extLst>
              <a:ext uri="{FF2B5EF4-FFF2-40B4-BE49-F238E27FC236}">
                <a16:creationId xmlns:a16="http://schemas.microsoft.com/office/drawing/2014/main" id="{546207D6-A979-4C63-A9FA-514FA9733332}"/>
              </a:ext>
            </a:extLst>
          </p:cNvPr>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dirty="0"/>
              <a:t>Click icon to add picture</a:t>
            </a:r>
          </a:p>
        </p:txBody>
      </p:sp>
      <p:sp>
        <p:nvSpPr>
          <p:cNvPr id="30" name="Picture Placeholder 7">
            <a:extLst>
              <a:ext uri="{FF2B5EF4-FFF2-40B4-BE49-F238E27FC236}">
                <a16:creationId xmlns:a16="http://schemas.microsoft.com/office/drawing/2014/main" id="{17B9003F-DE29-4AC3-A466-BEFDC52EA5D4}"/>
              </a:ext>
            </a:extLst>
          </p:cNvPr>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dirty="0"/>
              <a:t>Click icon to add picture</a:t>
            </a:r>
          </a:p>
        </p:txBody>
      </p:sp>
      <p:sp>
        <p:nvSpPr>
          <p:cNvPr id="31" name="Picture Placeholder 7">
            <a:extLst>
              <a:ext uri="{FF2B5EF4-FFF2-40B4-BE49-F238E27FC236}">
                <a16:creationId xmlns:a16="http://schemas.microsoft.com/office/drawing/2014/main" id="{4BAD77A4-CEB0-4E6E-8ABE-363A50124165}"/>
              </a:ext>
            </a:extLst>
          </p:cNvPr>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dirty="0"/>
              <a:t>Click icon to add picture</a:t>
            </a:r>
          </a:p>
        </p:txBody>
      </p:sp>
      <p:sp>
        <p:nvSpPr>
          <p:cNvPr id="32" name="Text Placeholder 3">
            <a:extLst>
              <a:ext uri="{FF2B5EF4-FFF2-40B4-BE49-F238E27FC236}">
                <a16:creationId xmlns:a16="http://schemas.microsoft.com/office/drawing/2014/main" id="{B4EF5BD4-323A-47A4-8705-96248C8A4AE9}"/>
              </a:ext>
            </a:extLst>
          </p:cNvPr>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3" name="Text Placeholder 3">
            <a:extLst>
              <a:ext uri="{FF2B5EF4-FFF2-40B4-BE49-F238E27FC236}">
                <a16:creationId xmlns:a16="http://schemas.microsoft.com/office/drawing/2014/main" id="{88881F5B-BE54-484E-82B8-4CB1E9F43AE4}"/>
              </a:ext>
            </a:extLst>
          </p:cNvPr>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3981187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44" name="Rectangle 43" descr="Brush stroke spot">
            <a:extLst>
              <a:ext uri="{FF2B5EF4-FFF2-40B4-BE49-F238E27FC236}">
                <a16:creationId xmlns:a16="http://schemas.microsoft.com/office/drawing/2014/main" id="{45F71459-E761-4BAA-8296-9AF4852B6725}"/>
              </a:ext>
            </a:extLst>
          </p:cNvPr>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a:extLst>
              <a:ext uri="{FF2B5EF4-FFF2-40B4-BE49-F238E27FC236}">
                <a16:creationId xmlns:a16="http://schemas.microsoft.com/office/drawing/2014/main" id="{6AC768B6-7E69-4D83-802E-99B210F63E7C}"/>
              </a:ext>
            </a:extLst>
          </p:cNvPr>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2" name="Text Placeholder 3">
            <a:extLst>
              <a:ext uri="{FF2B5EF4-FFF2-40B4-BE49-F238E27FC236}">
                <a16:creationId xmlns:a16="http://schemas.microsoft.com/office/drawing/2014/main" id="{BF4CB0EB-2362-40AE-A515-F4CB60384DCF}"/>
              </a:ext>
            </a:extLst>
          </p:cNvPr>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3" name="Rectangle 52" descr="Brush stroke spot">
            <a:extLst>
              <a:ext uri="{FF2B5EF4-FFF2-40B4-BE49-F238E27FC236}">
                <a16:creationId xmlns:a16="http://schemas.microsoft.com/office/drawing/2014/main" id="{649EA34C-A785-4041-A0AB-24331FD3E59F}"/>
              </a:ext>
            </a:extLst>
          </p:cNvPr>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a:extLst>
              <a:ext uri="{FF2B5EF4-FFF2-40B4-BE49-F238E27FC236}">
                <a16:creationId xmlns:a16="http://schemas.microsoft.com/office/drawing/2014/main" id="{C7883561-875A-4883-8EBA-695D8F428B34}"/>
              </a:ext>
            </a:extLst>
          </p:cNvPr>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6" name="Text Placeholder 3">
            <a:extLst>
              <a:ext uri="{FF2B5EF4-FFF2-40B4-BE49-F238E27FC236}">
                <a16:creationId xmlns:a16="http://schemas.microsoft.com/office/drawing/2014/main" id="{012DB6B7-23AC-4EF4-B923-9AD4D38FE8F7}"/>
              </a:ext>
            </a:extLst>
          </p:cNvPr>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7" name="Rectangle 56" descr="Brush stroke spot">
            <a:extLst>
              <a:ext uri="{FF2B5EF4-FFF2-40B4-BE49-F238E27FC236}">
                <a16:creationId xmlns:a16="http://schemas.microsoft.com/office/drawing/2014/main" id="{4C9A4FED-7338-4464-BD67-68B1B1F078A9}"/>
              </a:ext>
            </a:extLst>
          </p:cNvPr>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a:extLst>
              <a:ext uri="{FF2B5EF4-FFF2-40B4-BE49-F238E27FC236}">
                <a16:creationId xmlns:a16="http://schemas.microsoft.com/office/drawing/2014/main" id="{FF72A063-C2D4-42E7-95AF-2DBF9DB9DC3C}"/>
              </a:ext>
            </a:extLst>
          </p:cNvPr>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0" name="Text Placeholder 3">
            <a:extLst>
              <a:ext uri="{FF2B5EF4-FFF2-40B4-BE49-F238E27FC236}">
                <a16:creationId xmlns:a16="http://schemas.microsoft.com/office/drawing/2014/main" id="{DCA75C38-AA57-488A-93F2-F457032ACBBE}"/>
              </a:ext>
            </a:extLst>
          </p:cNvPr>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1" name="Rectangle 60" descr="Brush stroke spot">
            <a:extLst>
              <a:ext uri="{FF2B5EF4-FFF2-40B4-BE49-F238E27FC236}">
                <a16:creationId xmlns:a16="http://schemas.microsoft.com/office/drawing/2014/main" id="{CBB617DF-59C7-4901-819F-9FEF8687F033}"/>
              </a:ext>
            </a:extLst>
          </p:cNvPr>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a:extLst>
              <a:ext uri="{FF2B5EF4-FFF2-40B4-BE49-F238E27FC236}">
                <a16:creationId xmlns:a16="http://schemas.microsoft.com/office/drawing/2014/main" id="{FA1A5060-0709-436F-9B45-E81C52904172}"/>
              </a:ext>
            </a:extLst>
          </p:cNvPr>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4" name="Text Placeholder 3">
            <a:extLst>
              <a:ext uri="{FF2B5EF4-FFF2-40B4-BE49-F238E27FC236}">
                <a16:creationId xmlns:a16="http://schemas.microsoft.com/office/drawing/2014/main" id="{D1E38D5A-8267-4462-A410-F99B81044F4C}"/>
              </a:ext>
            </a:extLst>
          </p:cNvPr>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5" name="Rectangle 64" descr="Brush stroke spot">
            <a:extLst>
              <a:ext uri="{FF2B5EF4-FFF2-40B4-BE49-F238E27FC236}">
                <a16:creationId xmlns:a16="http://schemas.microsoft.com/office/drawing/2014/main" id="{D485ED5B-CAAF-4D50-B350-1FD874EBA4D7}"/>
              </a:ext>
            </a:extLst>
          </p:cNvPr>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a:extLst>
              <a:ext uri="{FF2B5EF4-FFF2-40B4-BE49-F238E27FC236}">
                <a16:creationId xmlns:a16="http://schemas.microsoft.com/office/drawing/2014/main" id="{D6E28A9E-F913-4B5F-B3BC-410D8AA45F20}"/>
              </a:ext>
            </a:extLst>
          </p:cNvPr>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8" name="Text Placeholder 3">
            <a:extLst>
              <a:ext uri="{FF2B5EF4-FFF2-40B4-BE49-F238E27FC236}">
                <a16:creationId xmlns:a16="http://schemas.microsoft.com/office/drawing/2014/main" id="{2B41B518-590B-4CF3-B4E8-70F9DDFB196E}"/>
              </a:ext>
            </a:extLst>
          </p:cNvPr>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9" name="Rectangle 68" descr="Brush stroke spot">
            <a:extLst>
              <a:ext uri="{FF2B5EF4-FFF2-40B4-BE49-F238E27FC236}">
                <a16:creationId xmlns:a16="http://schemas.microsoft.com/office/drawing/2014/main" id="{C331D4D8-F16F-49D3-BDB7-1FB2BCE6EAEA}"/>
              </a:ext>
            </a:extLst>
          </p:cNvPr>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a:extLst>
              <a:ext uri="{FF2B5EF4-FFF2-40B4-BE49-F238E27FC236}">
                <a16:creationId xmlns:a16="http://schemas.microsoft.com/office/drawing/2014/main" id="{0D7912DE-7BEE-491D-83D9-ED9BFE8998E8}"/>
              </a:ext>
            </a:extLst>
          </p:cNvPr>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2" name="Text Placeholder 3">
            <a:extLst>
              <a:ext uri="{FF2B5EF4-FFF2-40B4-BE49-F238E27FC236}">
                <a16:creationId xmlns:a16="http://schemas.microsoft.com/office/drawing/2014/main" id="{A588BDB2-BB85-458C-AF31-D90BEE530110}"/>
              </a:ext>
            </a:extLst>
          </p:cNvPr>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3" name="Picture Placeholder 3">
            <a:extLst>
              <a:ext uri="{FF2B5EF4-FFF2-40B4-BE49-F238E27FC236}">
                <a16:creationId xmlns:a16="http://schemas.microsoft.com/office/drawing/2014/main" id="{E9B1CB54-DBEA-47FB-AFCA-953A06370DEF}"/>
              </a:ext>
            </a:extLst>
          </p:cNvPr>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
        <p:nvSpPr>
          <p:cNvPr id="75" name="Picture Placeholder 3">
            <a:extLst>
              <a:ext uri="{FF2B5EF4-FFF2-40B4-BE49-F238E27FC236}">
                <a16:creationId xmlns:a16="http://schemas.microsoft.com/office/drawing/2014/main" id="{72C260FD-1E05-47E9-B248-27CAC5FC3B69}"/>
              </a:ext>
            </a:extLst>
          </p:cNvPr>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
        <p:nvSpPr>
          <p:cNvPr id="78" name="Picture Placeholder 3">
            <a:extLst>
              <a:ext uri="{FF2B5EF4-FFF2-40B4-BE49-F238E27FC236}">
                <a16:creationId xmlns:a16="http://schemas.microsoft.com/office/drawing/2014/main" id="{BDFC2481-D48B-4444-9ADC-73238E01E93A}"/>
              </a:ext>
            </a:extLst>
          </p:cNvPr>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
        <p:nvSpPr>
          <p:cNvPr id="79" name="Picture Placeholder 3">
            <a:extLst>
              <a:ext uri="{FF2B5EF4-FFF2-40B4-BE49-F238E27FC236}">
                <a16:creationId xmlns:a16="http://schemas.microsoft.com/office/drawing/2014/main" id="{659B6395-72AE-4725-9373-C44AC7C2962A}"/>
              </a:ext>
            </a:extLst>
          </p:cNvPr>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
        <p:nvSpPr>
          <p:cNvPr id="80" name="Picture Placeholder 3">
            <a:extLst>
              <a:ext uri="{FF2B5EF4-FFF2-40B4-BE49-F238E27FC236}">
                <a16:creationId xmlns:a16="http://schemas.microsoft.com/office/drawing/2014/main" id="{41E8F088-085E-4881-BFA7-545F97699A75}"/>
              </a:ext>
            </a:extLst>
          </p:cNvPr>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
        <p:nvSpPr>
          <p:cNvPr id="81" name="Picture Placeholder 3">
            <a:extLst>
              <a:ext uri="{FF2B5EF4-FFF2-40B4-BE49-F238E27FC236}">
                <a16:creationId xmlns:a16="http://schemas.microsoft.com/office/drawing/2014/main" id="{DD2AACCA-1BD1-4ECD-95C3-E9AB07D242E0}"/>
              </a:ext>
            </a:extLst>
          </p:cNvPr>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dirty="0"/>
              <a:t>Click icon to add picture</a:t>
            </a:r>
          </a:p>
        </p:txBody>
      </p:sp>
    </p:spTree>
    <p:extLst>
      <p:ext uri="{BB962C8B-B14F-4D97-AF65-F5344CB8AC3E}">
        <p14:creationId xmlns:p14="http://schemas.microsoft.com/office/powerpoint/2010/main" val="41716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59" name="Rectangle 58" descr="Brush stroke spot">
            <a:extLst>
              <a:ext uri="{FF2B5EF4-FFF2-40B4-BE49-F238E27FC236}">
                <a16:creationId xmlns:a16="http://schemas.microsoft.com/office/drawing/2014/main" id="{29FB1599-AC79-4571-B03A-98277CE717CC}"/>
              </a:ext>
            </a:extLst>
          </p:cNvPr>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a:extLst>
              <a:ext uri="{FF2B5EF4-FFF2-40B4-BE49-F238E27FC236}">
                <a16:creationId xmlns:a16="http://schemas.microsoft.com/office/drawing/2014/main" id="{AC056410-CC3A-4562-8AD4-DDA11527B7AE}"/>
              </a:ext>
            </a:extLst>
          </p:cNvPr>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4" name="Text Placeholder 3">
            <a:extLst>
              <a:ext uri="{FF2B5EF4-FFF2-40B4-BE49-F238E27FC236}">
                <a16:creationId xmlns:a16="http://schemas.microsoft.com/office/drawing/2014/main" id="{E9EF01CE-943D-4321-A20D-EB63E56E3212}"/>
              </a:ext>
            </a:extLst>
          </p:cNvPr>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6" name="Text Placeholder 3">
            <a:extLst>
              <a:ext uri="{FF2B5EF4-FFF2-40B4-BE49-F238E27FC236}">
                <a16:creationId xmlns:a16="http://schemas.microsoft.com/office/drawing/2014/main" id="{B77364C8-3D3A-415B-9433-C4696B84A988}"/>
              </a:ext>
            </a:extLst>
          </p:cNvPr>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7" name="Text Placeholder 3">
            <a:extLst>
              <a:ext uri="{FF2B5EF4-FFF2-40B4-BE49-F238E27FC236}">
                <a16:creationId xmlns:a16="http://schemas.microsoft.com/office/drawing/2014/main" id="{19ABCF73-31BD-4929-9900-AB2F7023E665}"/>
              </a:ext>
            </a:extLst>
          </p:cNvPr>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2" name="Text Placeholder 3">
            <a:extLst>
              <a:ext uri="{FF2B5EF4-FFF2-40B4-BE49-F238E27FC236}">
                <a16:creationId xmlns:a16="http://schemas.microsoft.com/office/drawing/2014/main" id="{CDE0C703-933F-44FB-9589-30DCA646D9B1}"/>
              </a:ext>
            </a:extLst>
          </p:cNvPr>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p>
        </p:txBody>
      </p:sp>
      <p:sp>
        <p:nvSpPr>
          <p:cNvPr id="83" name="Text Placeholder 3">
            <a:extLst>
              <a:ext uri="{FF2B5EF4-FFF2-40B4-BE49-F238E27FC236}">
                <a16:creationId xmlns:a16="http://schemas.microsoft.com/office/drawing/2014/main" id="{679401A1-F51D-455D-88BB-4C189CE1A1A5}"/>
              </a:ext>
            </a:extLst>
          </p:cNvPr>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4" name="Text Placeholder 3">
            <a:extLst>
              <a:ext uri="{FF2B5EF4-FFF2-40B4-BE49-F238E27FC236}">
                <a16:creationId xmlns:a16="http://schemas.microsoft.com/office/drawing/2014/main" id="{5B3DB4F9-0262-4485-A538-5A6C02DD46DC}"/>
              </a:ext>
            </a:extLst>
          </p:cNvPr>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p>
        </p:txBody>
      </p:sp>
      <p:sp>
        <p:nvSpPr>
          <p:cNvPr id="85" name="Text Placeholder 3">
            <a:extLst>
              <a:ext uri="{FF2B5EF4-FFF2-40B4-BE49-F238E27FC236}">
                <a16:creationId xmlns:a16="http://schemas.microsoft.com/office/drawing/2014/main" id="{AA1742CF-6B82-4A44-9413-7CC52CB9A9AE}"/>
              </a:ext>
            </a:extLst>
          </p:cNvPr>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6" name="Text Placeholder 3">
            <a:extLst>
              <a:ext uri="{FF2B5EF4-FFF2-40B4-BE49-F238E27FC236}">
                <a16:creationId xmlns:a16="http://schemas.microsoft.com/office/drawing/2014/main" id="{298DDAA6-2DD7-45D2-BE23-DF28D9F3FE81}"/>
              </a:ext>
            </a:extLst>
          </p:cNvPr>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p>
        </p:txBody>
      </p:sp>
      <p:sp>
        <p:nvSpPr>
          <p:cNvPr id="87" name="Text Placeholder 3">
            <a:extLst>
              <a:ext uri="{FF2B5EF4-FFF2-40B4-BE49-F238E27FC236}">
                <a16:creationId xmlns:a16="http://schemas.microsoft.com/office/drawing/2014/main" id="{0839545C-9AD8-44AD-8D2B-331D8B4030B6}"/>
              </a:ext>
            </a:extLst>
          </p:cNvPr>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88" name="Straight Connector 87">
            <a:extLst>
              <a:ext uri="{FF2B5EF4-FFF2-40B4-BE49-F238E27FC236}">
                <a16:creationId xmlns:a16="http://schemas.microsoft.com/office/drawing/2014/main" id="{41D6688E-B7D9-4DE1-9F3F-37C2A92C4E0F}"/>
              </a:ext>
            </a:extLst>
          </p:cNvPr>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181279E-4A25-4C06-AC3E-DD484486E99E}"/>
              </a:ext>
            </a:extLst>
          </p:cNvPr>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4474904-40E3-4615-B2E6-774159563047}"/>
              </a:ext>
            </a:extLst>
          </p:cNvPr>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07585DD-C644-4DA0-8B68-A0E1AD3EE09B}"/>
              </a:ext>
            </a:extLst>
          </p:cNvPr>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24FEA3C-C05C-407B-B68B-2614F9A64317}"/>
              </a:ext>
            </a:extLst>
          </p:cNvPr>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a:extLst>
              <a:ext uri="{FF2B5EF4-FFF2-40B4-BE49-F238E27FC236}">
                <a16:creationId xmlns:a16="http://schemas.microsoft.com/office/drawing/2014/main" id="{F3103F9C-FB5A-4708-903D-6EACBC625172}"/>
              </a:ext>
            </a:extLst>
          </p:cNvPr>
          <p:cNvSpPr>
            <a:spLocks noGrp="1"/>
          </p:cNvSpPr>
          <p:nvPr>
            <p:ph type="chart" sz="quarter" idx="82"/>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dirty="0"/>
              <a:t>Click icon to add chart</a:t>
            </a:r>
          </a:p>
        </p:txBody>
      </p:sp>
    </p:spTree>
    <p:extLst>
      <p:ext uri="{BB962C8B-B14F-4D97-AF65-F5344CB8AC3E}">
        <p14:creationId xmlns:p14="http://schemas.microsoft.com/office/powerpoint/2010/main" val="4065523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a:extLst>
              <a:ext uri="{FF2B5EF4-FFF2-40B4-BE49-F238E27FC236}">
                <a16:creationId xmlns:a16="http://schemas.microsoft.com/office/drawing/2014/main" id="{D05799BA-ECD2-4CD6-8250-EA03F132B9BA}"/>
              </a:ext>
            </a:extLst>
          </p:cNvPr>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a:extLst>
              <a:ext uri="{FF2B5EF4-FFF2-40B4-BE49-F238E27FC236}">
                <a16:creationId xmlns:a16="http://schemas.microsoft.com/office/drawing/2014/main" id="{E5FBC040-9C06-484E-B57F-7F574589FF0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85361" y="2114730"/>
            <a:ext cx="5533990" cy="2997929"/>
          </a:xfrm>
        </p:spPr>
        <p:txBody>
          <a:bodyPr>
            <a:normAutofit/>
          </a:bodyPr>
          <a:lstStyle>
            <a:lvl1pPr marL="230400" indent="-228600">
              <a:lnSpc>
                <a:spcPct val="100000"/>
              </a:lnSpc>
              <a:spcBef>
                <a:spcPts val="600"/>
              </a:spcBef>
              <a:buClr>
                <a:srgbClr val="9D0000"/>
              </a:buClr>
              <a:buFont typeface="Arial" panose="020B0604020202020204" pitchFamily="34" charset="0"/>
              <a:buChar char="•"/>
              <a:defRPr sz="2100" i="0"/>
            </a:lvl1pPr>
            <a:lvl2pPr marL="344700" indent="-342900">
              <a:lnSpc>
                <a:spcPct val="100000"/>
              </a:lnSpc>
              <a:spcBef>
                <a:spcPts val="600"/>
              </a:spcBef>
              <a:buClr>
                <a:srgbClr val="9D0000"/>
              </a:buClr>
              <a:buFont typeface="Arial" panose="020B0604020202020204" pitchFamily="34" charset="0"/>
              <a:buChar char="•"/>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1869865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a:extLst>
              <a:ext uri="{FF2B5EF4-FFF2-40B4-BE49-F238E27FC236}">
                <a16:creationId xmlns:a16="http://schemas.microsoft.com/office/drawing/2014/main" id="{26EA01E0-35F5-4371-9D8C-7F3A16EBAEDF}"/>
              </a:ext>
            </a:extLst>
          </p:cNvPr>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a:extLst>
              <a:ext uri="{FF2B5EF4-FFF2-40B4-BE49-F238E27FC236}">
                <a16:creationId xmlns:a16="http://schemas.microsoft.com/office/drawing/2014/main" id="{F28DE59C-954D-4B4D-A240-A9111C89F6A8}"/>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a:extLst>
              <a:ext uri="{FF2B5EF4-FFF2-40B4-BE49-F238E27FC236}">
                <a16:creationId xmlns:a16="http://schemas.microsoft.com/office/drawing/2014/main" id="{E329346F-CCD7-4FB0-98B2-13C3DB0AA176}"/>
              </a:ext>
            </a:extLst>
          </p:cNvPr>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p>
        </p:txBody>
      </p:sp>
      <p:cxnSp>
        <p:nvCxnSpPr>
          <p:cNvPr id="18" name="Straight Connector 17">
            <a:extLst>
              <a:ext uri="{FF2B5EF4-FFF2-40B4-BE49-F238E27FC236}">
                <a16:creationId xmlns:a16="http://schemas.microsoft.com/office/drawing/2014/main" id="{05BAF915-A340-4955-812D-8F555BDB4102}"/>
              </a:ext>
            </a:extLst>
          </p:cNvPr>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a:extLst>
              <a:ext uri="{FF2B5EF4-FFF2-40B4-BE49-F238E27FC236}">
                <a16:creationId xmlns:a16="http://schemas.microsoft.com/office/drawing/2014/main" id="{DE1A1E87-77E1-4901-A7FE-5FFA9F5B4BBD}"/>
              </a:ext>
              <a:ext uri="{C183D7F6-B498-43B3-948B-1728B52AA6E4}">
                <adec:decorative xmlns:adec="http://schemas.microsoft.com/office/drawing/2017/decorative" val="0"/>
              </a:ext>
            </a:extLst>
          </p:cNvPr>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dirty="0"/>
              <a:t>Click icon to add picture</a:t>
            </a:r>
          </a:p>
        </p:txBody>
      </p:sp>
      <p:sp>
        <p:nvSpPr>
          <p:cNvPr id="20" name="Text Placeholder 10">
            <a:extLst>
              <a:ext uri="{FF2B5EF4-FFF2-40B4-BE49-F238E27FC236}">
                <a16:creationId xmlns:a16="http://schemas.microsoft.com/office/drawing/2014/main" id="{6A0BD12F-1E2D-481D-BBF0-A56B2BD0D563}"/>
              </a:ext>
            </a:extLst>
          </p:cNvPr>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p>
        </p:txBody>
      </p:sp>
      <p:sp>
        <p:nvSpPr>
          <p:cNvPr id="21" name="Text Placeholder 10">
            <a:extLst>
              <a:ext uri="{FF2B5EF4-FFF2-40B4-BE49-F238E27FC236}">
                <a16:creationId xmlns:a16="http://schemas.microsoft.com/office/drawing/2014/main" id="{FAC44F14-FD8B-4299-8C06-FB93B882538D}"/>
              </a:ext>
            </a:extLst>
          </p:cNvPr>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p>
        </p:txBody>
      </p:sp>
      <p:sp>
        <p:nvSpPr>
          <p:cNvPr id="22" name="Text Placeholder 10">
            <a:extLst>
              <a:ext uri="{FF2B5EF4-FFF2-40B4-BE49-F238E27FC236}">
                <a16:creationId xmlns:a16="http://schemas.microsoft.com/office/drawing/2014/main" id="{C3CE0E11-D8F9-40F9-B542-06B00FA4FCA1}"/>
              </a:ext>
            </a:extLst>
          </p:cNvPr>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p>
        </p:txBody>
      </p:sp>
      <p:sp>
        <p:nvSpPr>
          <p:cNvPr id="23" name="Text Placeholder 10">
            <a:extLst>
              <a:ext uri="{FF2B5EF4-FFF2-40B4-BE49-F238E27FC236}">
                <a16:creationId xmlns:a16="http://schemas.microsoft.com/office/drawing/2014/main" id="{4D4FB496-FE3D-4CC5-83B0-B2793EFEF004}"/>
              </a:ext>
            </a:extLst>
          </p:cNvPr>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p>
        </p:txBody>
      </p:sp>
      <p:sp>
        <p:nvSpPr>
          <p:cNvPr id="24" name="Text Placeholder 10">
            <a:extLst>
              <a:ext uri="{FF2B5EF4-FFF2-40B4-BE49-F238E27FC236}">
                <a16:creationId xmlns:a16="http://schemas.microsoft.com/office/drawing/2014/main" id="{00F0D864-E0B5-4A45-A4DF-4334FDD7B146}"/>
              </a:ext>
            </a:extLst>
          </p:cNvPr>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p>
        </p:txBody>
      </p:sp>
    </p:spTree>
    <p:extLst>
      <p:ext uri="{BB962C8B-B14F-4D97-AF65-F5344CB8AC3E}">
        <p14:creationId xmlns:p14="http://schemas.microsoft.com/office/powerpoint/2010/main" val="326160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10/27/23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7928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24" name="Rectangle 23" descr="Brush stroke spot">
            <a:extLst>
              <a:ext uri="{FF2B5EF4-FFF2-40B4-BE49-F238E27FC236}">
                <a16:creationId xmlns:a16="http://schemas.microsoft.com/office/drawing/2014/main" id="{D96D18D3-B702-4651-BEF4-0E6B09A7D555}"/>
              </a:ext>
            </a:extLst>
          </p:cNvPr>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a:extLst>
              <a:ext uri="{FF2B5EF4-FFF2-40B4-BE49-F238E27FC236}">
                <a16:creationId xmlns:a16="http://schemas.microsoft.com/office/drawing/2014/main" id="{652C9FD8-1460-4E64-B8BC-CA45BA7C4B66}"/>
              </a:ext>
            </a:extLst>
          </p:cNvPr>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6" name="Text Placeholder 3">
            <a:extLst>
              <a:ext uri="{FF2B5EF4-FFF2-40B4-BE49-F238E27FC236}">
                <a16:creationId xmlns:a16="http://schemas.microsoft.com/office/drawing/2014/main" id="{2B2471E0-ECA3-4640-BFDE-00A4244C2547}"/>
              </a:ext>
            </a:extLst>
          </p:cNvPr>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8BACAAC9-DC1B-45F5-8B83-C468D78DB910}"/>
              </a:ext>
            </a:extLst>
          </p:cNvPr>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38" name="Straight Connector 37">
            <a:extLst>
              <a:ext uri="{FF2B5EF4-FFF2-40B4-BE49-F238E27FC236}">
                <a16:creationId xmlns:a16="http://schemas.microsoft.com/office/drawing/2014/main" id="{433BF02C-5128-4705-BDAA-A36BA2E50DFF}"/>
              </a:ext>
            </a:extLst>
          </p:cNvPr>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a:extLst>
              <a:ext uri="{FF2B5EF4-FFF2-40B4-BE49-F238E27FC236}">
                <a16:creationId xmlns:a16="http://schemas.microsoft.com/office/drawing/2014/main" id="{5D721349-BDDA-47F4-BB33-DDAB2DD44F1B}"/>
              </a:ext>
            </a:extLst>
          </p:cNvPr>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a:extLst>
              <a:ext uri="{FF2B5EF4-FFF2-40B4-BE49-F238E27FC236}">
                <a16:creationId xmlns:a16="http://schemas.microsoft.com/office/drawing/2014/main" id="{9BD9BC82-9664-4610-A1BC-90E5F4CC736E}"/>
              </a:ext>
            </a:extLst>
          </p:cNvPr>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2" name="Text Placeholder 3">
            <a:extLst>
              <a:ext uri="{FF2B5EF4-FFF2-40B4-BE49-F238E27FC236}">
                <a16:creationId xmlns:a16="http://schemas.microsoft.com/office/drawing/2014/main" id="{7879E591-AFC3-45A3-9875-660930C57AF4}"/>
              </a:ext>
            </a:extLst>
          </p:cNvPr>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3" name="Text Placeholder 3">
            <a:extLst>
              <a:ext uri="{FF2B5EF4-FFF2-40B4-BE49-F238E27FC236}">
                <a16:creationId xmlns:a16="http://schemas.microsoft.com/office/drawing/2014/main" id="{274C99EA-E9EB-43A8-8807-6DD5323F881E}"/>
              </a:ext>
            </a:extLst>
          </p:cNvPr>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4" name="Picture Placeholder 7">
            <a:extLst>
              <a:ext uri="{FF2B5EF4-FFF2-40B4-BE49-F238E27FC236}">
                <a16:creationId xmlns:a16="http://schemas.microsoft.com/office/drawing/2014/main" id="{74E5C1DF-1CF3-431D-8289-3A269EFD1DFE}"/>
              </a:ext>
            </a:extLst>
          </p:cNvPr>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dirty="0"/>
              <a:t>Click icon to add picture</a:t>
            </a:r>
          </a:p>
        </p:txBody>
      </p:sp>
      <p:sp>
        <p:nvSpPr>
          <p:cNvPr id="46" name="Picture Placeholder 7">
            <a:extLst>
              <a:ext uri="{FF2B5EF4-FFF2-40B4-BE49-F238E27FC236}">
                <a16:creationId xmlns:a16="http://schemas.microsoft.com/office/drawing/2014/main" id="{62765A35-4E4D-481A-AD5D-F689CCD638E4}"/>
              </a:ext>
            </a:extLst>
          </p:cNvPr>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dirty="0"/>
              <a:t>Click icon to add picture</a:t>
            </a:r>
          </a:p>
        </p:txBody>
      </p:sp>
    </p:spTree>
    <p:extLst>
      <p:ext uri="{BB962C8B-B14F-4D97-AF65-F5344CB8AC3E}">
        <p14:creationId xmlns:p14="http://schemas.microsoft.com/office/powerpoint/2010/main" val="3324297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7" name="Text Placeholder 3">
            <a:extLst>
              <a:ext uri="{FF2B5EF4-FFF2-40B4-BE49-F238E27FC236}">
                <a16:creationId xmlns:a16="http://schemas.microsoft.com/office/drawing/2014/main" id="{005754B0-9295-4959-B988-1280E463A93F}"/>
              </a:ext>
            </a:extLst>
          </p:cNvPr>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8" name="Text Placeholder 12">
            <a:extLst>
              <a:ext uri="{FF2B5EF4-FFF2-40B4-BE49-F238E27FC236}">
                <a16:creationId xmlns:a16="http://schemas.microsoft.com/office/drawing/2014/main" id="{8D6DC9E5-924D-4DD3-A31B-2D243B49A0D4}"/>
              </a:ext>
            </a:extLst>
          </p:cNvPr>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000">
              <a:lnSpc>
                <a:spcPct val="100000"/>
              </a:lnSpc>
              <a:buClr>
                <a:srgbClr val="9D0000"/>
              </a:buClr>
              <a:defRPr sz="1600" i="0"/>
            </a:lvl2pPr>
            <a:lvl3pPr marL="561600">
              <a:lnSpc>
                <a:spcPct val="100000"/>
              </a:lnSpc>
              <a:buClr>
                <a:srgbClr val="9D0000"/>
              </a:buClr>
              <a:defRPr sz="1600" i="0"/>
            </a:lvl3pPr>
            <a:lvl4pPr marL="727200">
              <a:lnSpc>
                <a:spcPct val="100000"/>
              </a:lnSpc>
              <a:buClr>
                <a:srgbClr val="9D0000"/>
              </a:buClr>
              <a:defRPr sz="1600" i="0"/>
            </a:lvl4pPr>
            <a:lvl5pPr marL="892800">
              <a:lnSpc>
                <a:spcPct val="100000"/>
              </a:lnSpc>
              <a:buClr>
                <a:srgbClr val="9D0000"/>
              </a:buClr>
              <a:defRPr sz="1600" i="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690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a:extLst>
              <a:ext uri="{FF2B5EF4-FFF2-40B4-BE49-F238E27FC236}">
                <a16:creationId xmlns:a16="http://schemas.microsoft.com/office/drawing/2014/main" id="{D91B44A9-F70B-48B6-8E13-182147782AE2}"/>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Oval 7">
            <a:extLst>
              <a:ext uri="{FF2B5EF4-FFF2-40B4-BE49-F238E27FC236}">
                <a16:creationId xmlns:a16="http://schemas.microsoft.com/office/drawing/2014/main" id="{C671094F-F73C-475D-9540-55DD444F1FF9}"/>
              </a:ext>
            </a:extLst>
          </p:cNvPr>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Oval 3">
            <a:extLst>
              <a:ext uri="{FF2B5EF4-FFF2-40B4-BE49-F238E27FC236}">
                <a16:creationId xmlns:a16="http://schemas.microsoft.com/office/drawing/2014/main" id="{C7038C80-39FC-46F2-9E65-573C76CC235F}"/>
              </a:ext>
            </a:extLst>
          </p:cNvPr>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dirty="0"/>
              <a:t>Click icon to add picture</a:t>
            </a:r>
          </a:p>
        </p:txBody>
      </p:sp>
      <p:sp>
        <p:nvSpPr>
          <p:cNvPr id="18" name="Rectangle 17">
            <a:extLst>
              <a:ext uri="{FF2B5EF4-FFF2-40B4-BE49-F238E27FC236}">
                <a16:creationId xmlns:a16="http://schemas.microsoft.com/office/drawing/2014/main" id="{714F18D6-EBB2-42FB-8DEA-EDE2DEF458D2}"/>
              </a:ext>
            </a:extLst>
          </p:cNvPr>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a:extLst>
              <a:ext uri="{FF2B5EF4-FFF2-40B4-BE49-F238E27FC236}">
                <a16:creationId xmlns:a16="http://schemas.microsoft.com/office/drawing/2014/main" id="{3A2CE4F0-232A-4D5A-93A7-CC26326CA64B}"/>
              </a:ext>
            </a:extLst>
          </p:cNvPr>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dirty="0"/>
              <a:t>Click icon to add picture</a:t>
            </a:r>
          </a:p>
        </p:txBody>
      </p:sp>
      <p:sp>
        <p:nvSpPr>
          <p:cNvPr id="22" name="Rectangle 21">
            <a:extLst>
              <a:ext uri="{FF2B5EF4-FFF2-40B4-BE49-F238E27FC236}">
                <a16:creationId xmlns:a16="http://schemas.microsoft.com/office/drawing/2014/main" id="{B2B02871-8276-43E0-9F6F-1BE83CC24FF3}"/>
              </a:ext>
            </a:extLst>
          </p:cNvPr>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a:extLst>
              <a:ext uri="{FF2B5EF4-FFF2-40B4-BE49-F238E27FC236}">
                <a16:creationId xmlns:a16="http://schemas.microsoft.com/office/drawing/2014/main" id="{957C18BD-F894-4B44-871C-9F7D25ED9D5C}"/>
              </a:ext>
            </a:extLst>
          </p:cNvPr>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dirty="0"/>
              <a:t>Click icon to add picture</a:t>
            </a:r>
          </a:p>
        </p:txBody>
      </p:sp>
      <p:sp>
        <p:nvSpPr>
          <p:cNvPr id="24" name="Text Placeholder 3">
            <a:extLst>
              <a:ext uri="{FF2B5EF4-FFF2-40B4-BE49-F238E27FC236}">
                <a16:creationId xmlns:a16="http://schemas.microsoft.com/office/drawing/2014/main" id="{8AE96935-E804-4C56-A9CB-9A944335B8D5}"/>
              </a:ext>
            </a:extLst>
          </p:cNvPr>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7" name="Text Placeholder 3">
            <a:extLst>
              <a:ext uri="{FF2B5EF4-FFF2-40B4-BE49-F238E27FC236}">
                <a16:creationId xmlns:a16="http://schemas.microsoft.com/office/drawing/2014/main" id="{B2001541-780F-4D96-9204-D61C68A52F75}"/>
              </a:ext>
            </a:extLst>
          </p:cNvPr>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28" name="Text Placeholder 3">
            <a:extLst>
              <a:ext uri="{FF2B5EF4-FFF2-40B4-BE49-F238E27FC236}">
                <a16:creationId xmlns:a16="http://schemas.microsoft.com/office/drawing/2014/main" id="{DC1D0DF0-7807-4F44-BC2B-B9700C962CCD}"/>
              </a:ext>
            </a:extLst>
          </p:cNvPr>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Text Placeholder 3">
            <a:extLst>
              <a:ext uri="{FF2B5EF4-FFF2-40B4-BE49-F238E27FC236}">
                <a16:creationId xmlns:a16="http://schemas.microsoft.com/office/drawing/2014/main" id="{F7D8D8DB-F27B-4D75-83DB-E682CA45BDA4}"/>
              </a:ext>
            </a:extLst>
          </p:cNvPr>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33" name="Picture Placeholder 7">
            <a:extLst>
              <a:ext uri="{FF2B5EF4-FFF2-40B4-BE49-F238E27FC236}">
                <a16:creationId xmlns:a16="http://schemas.microsoft.com/office/drawing/2014/main" id="{C36D084F-9099-4412-AB38-BEE332147833}"/>
              </a:ext>
            </a:extLst>
          </p:cNvPr>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dirty="0"/>
              <a:t>Click icon to add picture</a:t>
            </a:r>
          </a:p>
        </p:txBody>
      </p:sp>
      <p:sp>
        <p:nvSpPr>
          <p:cNvPr id="34" name="Picture Placeholder 7">
            <a:extLst>
              <a:ext uri="{FF2B5EF4-FFF2-40B4-BE49-F238E27FC236}">
                <a16:creationId xmlns:a16="http://schemas.microsoft.com/office/drawing/2014/main" id="{5A529E1A-870B-49B1-A061-C26BF495213C}"/>
              </a:ext>
            </a:extLst>
          </p:cNvPr>
          <p:cNvSpPr>
            <a:spLocks noGrp="1"/>
          </p:cNvSpPr>
          <p:nvPr>
            <p:ph type="pic" sz="quarter" idx="7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dirty="0"/>
              <a:t>Click icon to add picture</a:t>
            </a:r>
          </a:p>
        </p:txBody>
      </p:sp>
    </p:spTree>
    <p:extLst>
      <p:ext uri="{BB962C8B-B14F-4D97-AF65-F5344CB8AC3E}">
        <p14:creationId xmlns:p14="http://schemas.microsoft.com/office/powerpoint/2010/main" val="37733868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10/27/23</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B6EF1DDE-4EBA-4A5F-9642-8E8E51017B26}"/>
              </a:ext>
            </a:extLst>
          </p:cNvPr>
          <p:cNvSpPr>
            <a:spLocks noGrp="1"/>
          </p:cNvSpPr>
          <p:nvPr>
            <p:ph type="sldNum" sz="quarter" idx="12"/>
          </p:nvPr>
        </p:nvSpPr>
        <p:spPr/>
        <p:txBody>
          <a:bodyPr/>
          <a:lstStyle/>
          <a:p>
            <a:fld id="{F470E458-E7C2-4395-B75D-476A174CEE45}" type="slidenum">
              <a:rPr lang="en-US" noProof="0" smtClean="0"/>
              <a:pPr/>
              <a:t>‹#›</a:t>
            </a:fld>
            <a:endParaRPr lang="en-US" noProof="0" dirty="0"/>
          </a:p>
        </p:txBody>
      </p:sp>
    </p:spTree>
    <p:extLst>
      <p:ext uri="{BB962C8B-B14F-4D97-AF65-F5344CB8AC3E}">
        <p14:creationId xmlns:p14="http://schemas.microsoft.com/office/powerpoint/2010/main" val="20319443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10/27/23</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a:extLst>
              <a:ext uri="{FF2B5EF4-FFF2-40B4-BE49-F238E27FC236}">
                <a16:creationId xmlns:a16="http://schemas.microsoft.com/office/drawing/2014/main" id="{15169612-3818-48E7-9A30-66C970052EB2}"/>
              </a:ext>
            </a:extLst>
          </p:cNvPr>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Edit Master text styles</a:t>
            </a:r>
          </a:p>
        </p:txBody>
      </p:sp>
    </p:spTree>
    <p:extLst>
      <p:ext uri="{BB962C8B-B14F-4D97-AF65-F5344CB8AC3E}">
        <p14:creationId xmlns:p14="http://schemas.microsoft.com/office/powerpoint/2010/main" val="4260116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Content Placeholder 2">
            <a:extLst>
              <a:ext uri="{FF2B5EF4-FFF2-40B4-BE49-F238E27FC236}">
                <a16:creationId xmlns:a16="http://schemas.microsoft.com/office/drawing/2014/main" id="{D9F6BE4E-68E0-48F7-AD88-3A2574C976B3}"/>
              </a:ext>
            </a:extLst>
          </p:cNvPr>
          <p:cNvSpPr>
            <a:spLocks noGrp="1"/>
          </p:cNvSpPr>
          <p:nvPr>
            <p:ph idx="1"/>
          </p:nvPr>
        </p:nvSpPr>
        <p:spPr>
          <a:xfrm>
            <a:off x="838200" y="1825625"/>
            <a:ext cx="10515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23250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Content Placeholder 2">
            <a:extLst>
              <a:ext uri="{FF2B5EF4-FFF2-40B4-BE49-F238E27FC236}">
                <a16:creationId xmlns:a16="http://schemas.microsoft.com/office/drawing/2014/main" id="{C00DF417-C5C3-4FDA-87D5-323AF2736A67}"/>
              </a:ext>
            </a:extLst>
          </p:cNvPr>
          <p:cNvSpPr>
            <a:spLocks noGrp="1"/>
          </p:cNvSpPr>
          <p:nvPr>
            <p:ph sz="half" idx="1"/>
          </p:nvPr>
        </p:nvSpPr>
        <p:spPr>
          <a:xfrm>
            <a:off x="838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CDA880CD-CD01-4A78-BF0C-95A33ABA883C}"/>
              </a:ext>
            </a:extLst>
          </p:cNvPr>
          <p:cNvSpPr>
            <a:spLocks noGrp="1"/>
          </p:cNvSpPr>
          <p:nvPr>
            <p:ph sz="half" idx="2"/>
          </p:nvPr>
        </p:nvSpPr>
        <p:spPr>
          <a:xfrm>
            <a:off x="6172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70512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Text Placeholder 2">
            <a:extLst>
              <a:ext uri="{FF2B5EF4-FFF2-40B4-BE49-F238E27FC236}">
                <a16:creationId xmlns:a16="http://schemas.microsoft.com/office/drawing/2014/main" id="{865D719B-9788-41E0-9D02-45172FBEA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0" name="Content Placeholder 3">
            <a:extLst>
              <a:ext uri="{FF2B5EF4-FFF2-40B4-BE49-F238E27FC236}">
                <a16:creationId xmlns:a16="http://schemas.microsoft.com/office/drawing/2014/main" id="{BEF52044-38F3-4EBE-A961-C2A07D297A20}"/>
              </a:ext>
            </a:extLst>
          </p:cNvPr>
          <p:cNvSpPr>
            <a:spLocks noGrp="1"/>
          </p:cNvSpPr>
          <p:nvPr>
            <p:ph sz="half" idx="2"/>
          </p:nvPr>
        </p:nvSpPr>
        <p:spPr>
          <a:xfrm>
            <a:off x="839788" y="2505075"/>
            <a:ext cx="5157787"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CFE8FE9D-45F9-4807-9850-F1BB27342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5">
            <a:extLst>
              <a:ext uri="{FF2B5EF4-FFF2-40B4-BE49-F238E27FC236}">
                <a16:creationId xmlns:a16="http://schemas.microsoft.com/office/drawing/2014/main" id="{B5BD8D56-1BFA-4D3E-976F-E2E64897A626}"/>
              </a:ext>
            </a:extLst>
          </p:cNvPr>
          <p:cNvSpPr>
            <a:spLocks noGrp="1"/>
          </p:cNvSpPr>
          <p:nvPr>
            <p:ph sz="quarter" idx="4"/>
          </p:nvPr>
        </p:nvSpPr>
        <p:spPr>
          <a:xfrm>
            <a:off x="6172200" y="2505075"/>
            <a:ext cx="5183188"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51268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Content Placeholder 2">
            <a:extLst>
              <a:ext uri="{FF2B5EF4-FFF2-40B4-BE49-F238E27FC236}">
                <a16:creationId xmlns:a16="http://schemas.microsoft.com/office/drawing/2014/main" id="{58AF44D3-FB33-4645-9D4F-B96C01ACE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61191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Picture Placeholder 2">
            <a:extLst>
              <a:ext uri="{FF2B5EF4-FFF2-40B4-BE49-F238E27FC236}">
                <a16:creationId xmlns:a16="http://schemas.microsoft.com/office/drawing/2014/main" id="{2184BB62-FBE4-4F0A-AE3B-1A292BA9B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Tree>
    <p:extLst>
      <p:ext uri="{BB962C8B-B14F-4D97-AF65-F5344CB8AC3E}">
        <p14:creationId xmlns:p14="http://schemas.microsoft.com/office/powerpoint/2010/main" val="2610208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6187504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10/27/23</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4" name="Text Placeholder 3">
            <a:extLst>
              <a:ext uri="{FF2B5EF4-FFF2-40B4-BE49-F238E27FC236}">
                <a16:creationId xmlns:a16="http://schemas.microsoft.com/office/drawing/2014/main" id="{5B4595A1-E20F-45D7-AF11-4849898DB9CC}"/>
              </a:ext>
            </a:extLst>
          </p:cNvPr>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Edit Master text styles</a:t>
            </a:r>
          </a:p>
        </p:txBody>
      </p:sp>
    </p:spTree>
    <p:extLst>
      <p:ext uri="{BB962C8B-B14F-4D97-AF65-F5344CB8AC3E}">
        <p14:creationId xmlns:p14="http://schemas.microsoft.com/office/powerpoint/2010/main" val="906081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A261C6-E42E-4F1C-8216-77A358DB0BE2}"/>
              </a:ext>
            </a:extLst>
          </p:cNvPr>
          <p:cNvSpPr>
            <a:spLocks noGrp="1"/>
          </p:cNvSpPr>
          <p:nvPr>
            <p:ph type="dt" sz="half" idx="10"/>
          </p:nvPr>
        </p:nvSpPr>
        <p:spPr/>
        <p:txBody>
          <a:bodyPr/>
          <a:lstStyle/>
          <a:p>
            <a:fld id="{8B9208B2-41C8-4A61-B828-55494ADD5993}" type="datetime1">
              <a:rPr lang="en-US" noProof="0" smtClean="0"/>
              <a:t>10/27/23</a:t>
            </a:fld>
            <a:endParaRPr lang="en-US" noProof="0" dirty="0"/>
          </a:p>
        </p:txBody>
      </p:sp>
      <p:sp>
        <p:nvSpPr>
          <p:cNvPr id="3" name="Footer Placeholder 2">
            <a:extLst>
              <a:ext uri="{FF2B5EF4-FFF2-40B4-BE49-F238E27FC236}">
                <a16:creationId xmlns:a16="http://schemas.microsoft.com/office/drawing/2014/main" id="{5B901FE4-4890-4330-96D0-D3F6E9666E33}"/>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1498604B-E739-4608-A505-18C0674AB395}"/>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227952180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E8E21-DA8C-48C2-84A8-3E52CDB57D58}"/>
              </a:ext>
            </a:extLst>
          </p:cNvPr>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AC391D3-C433-4A10-BCCB-AC8D64640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21464C9-3D68-47CD-9063-9947FA3963D1}"/>
              </a:ext>
            </a:extLst>
          </p:cNvPr>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pPr/>
              <a:t>10/27/23</a:t>
            </a:fld>
            <a:endParaRPr lang="en-US" noProof="0" dirty="0"/>
          </a:p>
        </p:txBody>
      </p:sp>
      <p:sp>
        <p:nvSpPr>
          <p:cNvPr id="5" name="Footer Placeholder 4">
            <a:extLst>
              <a:ext uri="{FF2B5EF4-FFF2-40B4-BE49-F238E27FC236}">
                <a16:creationId xmlns:a16="http://schemas.microsoft.com/office/drawing/2014/main" id="{FC0211C0-B516-4F22-84A2-69B5EEFB4ECB}"/>
              </a:ext>
            </a:extLst>
          </p:cNvPr>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a:extLst>
              <a:ext uri="{FF2B5EF4-FFF2-40B4-BE49-F238E27FC236}">
                <a16:creationId xmlns:a16="http://schemas.microsoft.com/office/drawing/2014/main" id="{E935D5E2-D6AF-47D7-B943-C9FAB666BA67}"/>
              </a:ext>
            </a:extLst>
          </p:cNvPr>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pPr/>
              <a:t>‹#›</a:t>
            </a:fld>
            <a:endParaRPr lang="en-US" noProof="0" dirty="0"/>
          </a:p>
        </p:txBody>
      </p:sp>
      <p:sp>
        <p:nvSpPr>
          <p:cNvPr id="7" name="Oval 6">
            <a:extLst>
              <a:ext uri="{FF2B5EF4-FFF2-40B4-BE49-F238E27FC236}">
                <a16:creationId xmlns:a16="http://schemas.microsoft.com/office/drawing/2014/main" id="{AA0AC1CF-7888-4B0B-B751-F9C83F4B7C06}"/>
              </a:ext>
            </a:extLst>
          </p:cNvPr>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5407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6" r:id="rId4"/>
    <p:sldLayoutId id="2147483657" r:id="rId5"/>
    <p:sldLayoutId id="2147483658" r:id="rId6"/>
    <p:sldLayoutId id="2147483659" r:id="rId7"/>
    <p:sldLayoutId id="2147483654" r:id="rId8"/>
    <p:sldLayoutId id="2147483652"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6" r:id="rId25"/>
    <p:sldLayoutId id="2147483675" r:id="rId26"/>
    <p:sldLayoutId id="2147483677" r:id="rId27"/>
    <p:sldLayoutId id="2147483681" r:id="rId28"/>
    <p:sldLayoutId id="2147483680" r:id="rId29"/>
    <p:sldLayoutId id="2147483682" r:id="rId30"/>
    <p:sldLayoutId id="2147483683" r:id="rId31"/>
    <p:sldLayoutId id="2147483684" r:id="rId32"/>
    <p:sldLayoutId id="2147483685" r:id="rId33"/>
    <p:sldLayoutId id="2147483686" r:id="rId34"/>
    <p:sldLayoutId id="2147483687" r:id="rId35"/>
    <p:sldLayoutId id="2147483655"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userDrawn="1">
          <p15:clr>
            <a:srgbClr val="F26B43"/>
          </p15:clr>
        </p15:guide>
        <p15:guide id="2" pos="7174" userDrawn="1">
          <p15:clr>
            <a:srgbClr val="F26B43"/>
          </p15:clr>
        </p15:guide>
        <p15:guide id="3" orient="horz" pos="3974" userDrawn="1">
          <p15:clr>
            <a:srgbClr val="F26B43"/>
          </p15:clr>
        </p15:guide>
        <p15:guide id="4" pos="5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uowtsd-my.sharepoint.com/:v:/r/personal/2215353_student_uwtsd_ac_uk/Documents/Recording-20231027_102152.webm?csf=1&amp;web=1&amp;e=bVcKAl&amp;nav=eyJyZWZlcnJhbEluZm8iOnsicmVmZXJyYWxBcHAiOiJTdHJlYW1XZWJBcHAiLCJyZWZlcnJhbFZpZXciOiJTaGFyZURpYWxvZyIsInJlZmVycmFsQXBwUGxhdGZvcm0iOiJXZWIiLCJyZWZlcnJhbE1vZGUiOiJ2aWV3In1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38.svg"/><Relationship Id="rId11" Type="http://schemas.openxmlformats.org/officeDocument/2006/relationships/image" Target="../media/image34.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5.png"/><Relationship Id="rId7" Type="http://schemas.openxmlformats.org/officeDocument/2006/relationships/image" Target="../media/image38.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43.jpg"/><Relationship Id="rId4" Type="http://schemas.openxmlformats.org/officeDocument/2006/relationships/image" Target="../media/image36.svg"/></Relationships>
</file>

<file path=ppt/slides/_rels/slide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9770F097-FCA0-4C75-9178-DECBA8E92908}"/>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tretch>
            <a:fillRect/>
          </a:stretch>
        </p:blipFill>
        <p:spPr>
          <a:xfrm>
            <a:off x="5516309" y="1906445"/>
            <a:ext cx="1159383" cy="1149350"/>
          </a:xfrm>
        </p:spPr>
      </p:pic>
      <p:sp>
        <p:nvSpPr>
          <p:cNvPr id="4" name="Title 3">
            <a:extLst>
              <a:ext uri="{FF2B5EF4-FFF2-40B4-BE49-F238E27FC236}">
                <a16:creationId xmlns:a16="http://schemas.microsoft.com/office/drawing/2014/main" id="{55023858-1A32-4776-924F-C80E5993B75E}"/>
              </a:ext>
            </a:extLst>
          </p:cNvPr>
          <p:cNvSpPr>
            <a:spLocks noGrp="1"/>
          </p:cNvSpPr>
          <p:nvPr>
            <p:ph type="ctrTitle"/>
          </p:nvPr>
        </p:nvSpPr>
        <p:spPr>
          <a:xfrm>
            <a:off x="3482081" y="2330687"/>
            <a:ext cx="6075186" cy="1102291"/>
          </a:xfrm>
        </p:spPr>
        <p:txBody>
          <a:bodyPr>
            <a:normAutofit/>
          </a:bodyPr>
          <a:lstStyle/>
          <a:p>
            <a:r>
              <a:rPr lang="en-US" sz="3200" dirty="0"/>
              <a:t>Welcome to The Presentation </a:t>
            </a:r>
          </a:p>
        </p:txBody>
      </p:sp>
      <p:sp>
        <p:nvSpPr>
          <p:cNvPr id="3" name="Subtitle 2">
            <a:extLst>
              <a:ext uri="{FF2B5EF4-FFF2-40B4-BE49-F238E27FC236}">
                <a16:creationId xmlns:a16="http://schemas.microsoft.com/office/drawing/2014/main" id="{7C9214AA-7CAA-486F-B94C-0576CD3DC115}"/>
              </a:ext>
            </a:extLst>
          </p:cNvPr>
          <p:cNvSpPr>
            <a:spLocks noGrp="1"/>
          </p:cNvSpPr>
          <p:nvPr>
            <p:ph type="subTitle" idx="15"/>
          </p:nvPr>
        </p:nvSpPr>
        <p:spPr>
          <a:xfrm>
            <a:off x="3095801" y="4696600"/>
            <a:ext cx="5133473" cy="526312"/>
          </a:xfrm>
        </p:spPr>
        <p:txBody>
          <a:bodyPr>
            <a:noAutofit/>
          </a:bodyPr>
          <a:lstStyle/>
          <a:p>
            <a:r>
              <a:rPr lang="en-US" sz="1800" dirty="0">
                <a:solidFill>
                  <a:schemeClr val="accent6">
                    <a:lumMod val="50000"/>
                  </a:schemeClr>
                </a:solidFill>
              </a:rPr>
              <a:t>Diversity Hotel &amp; Spa London</a:t>
            </a:r>
          </a:p>
          <a:p>
            <a:r>
              <a:rPr lang="en-US" sz="1800" dirty="0">
                <a:solidFill>
                  <a:schemeClr val="accent6">
                    <a:lumMod val="50000"/>
                  </a:schemeClr>
                </a:solidFill>
              </a:rPr>
              <a:t>Lecturer Heidi Prosser </a:t>
            </a:r>
          </a:p>
        </p:txBody>
      </p:sp>
      <p:sp>
        <p:nvSpPr>
          <p:cNvPr id="7" name="Slide Number Placeholder 6">
            <a:extLst>
              <a:ext uri="{FF2B5EF4-FFF2-40B4-BE49-F238E27FC236}">
                <a16:creationId xmlns:a16="http://schemas.microsoft.com/office/drawing/2014/main" id="{51F78032-7158-4F74-BDAC-C1E06036B7A3}"/>
              </a:ext>
            </a:extLst>
          </p:cNvPr>
          <p:cNvSpPr>
            <a:spLocks noGrp="1"/>
          </p:cNvSpPr>
          <p:nvPr>
            <p:ph type="sldNum" sz="quarter" idx="12"/>
          </p:nvPr>
        </p:nvSpPr>
        <p:spPr/>
        <p:txBody>
          <a:bodyPr/>
          <a:lstStyle/>
          <a:p>
            <a:fld id="{F470E458-E7C2-4395-B75D-476A174CEE45}" type="slidenum">
              <a:rPr lang="en-US" smtClean="0"/>
              <a:pPr/>
              <a:t>1</a:t>
            </a:fld>
            <a:endParaRPr lang="en-US" dirty="0"/>
          </a:p>
        </p:txBody>
      </p:sp>
      <p:sp>
        <p:nvSpPr>
          <p:cNvPr id="2" name="Rectangle 1"/>
          <p:cNvSpPr/>
          <p:nvPr/>
        </p:nvSpPr>
        <p:spPr>
          <a:xfrm>
            <a:off x="3887671" y="4092050"/>
            <a:ext cx="4416657" cy="388696"/>
          </a:xfrm>
          <a:prstGeom prst="rect">
            <a:avLst/>
          </a:prstGeom>
        </p:spPr>
        <p:txBody>
          <a:bodyPr wrap="none">
            <a:spAutoFit/>
          </a:bodyPr>
          <a:lstStyle/>
          <a:p>
            <a:pPr algn="ctr">
              <a:lnSpc>
                <a:spcPct val="107000"/>
              </a:lnSpc>
              <a:spcAft>
                <a:spcPts val="800"/>
              </a:spcAft>
            </a:pPr>
            <a:r>
              <a:rPr lang="en-GB" i="1" kern="1400" spc="-50" dirty="0">
                <a:latin typeface="Arial" panose="020B0604020202020204" pitchFamily="34" charset="0"/>
                <a:ea typeface="Times New Roman" panose="02020603050405020304" pitchFamily="18" charset="0"/>
                <a:cs typeface="Arial" panose="020B0604020202020204" pitchFamily="34" charset="0"/>
              </a:rPr>
              <a:t>Foreign Languages and Cultural Awareness</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202AB93-5614-D7CF-A3F8-1ACA6B2A3539}"/>
              </a:ext>
            </a:extLst>
          </p:cNvPr>
          <p:cNvSpPr txBox="1"/>
          <p:nvPr/>
        </p:nvSpPr>
        <p:spPr>
          <a:xfrm>
            <a:off x="4007999" y="6341126"/>
            <a:ext cx="3309076" cy="646331"/>
          </a:xfrm>
          <a:prstGeom prst="rect">
            <a:avLst/>
          </a:prstGeom>
          <a:noFill/>
        </p:spPr>
        <p:txBody>
          <a:bodyPr wrap="square" rtlCol="0">
            <a:spAutoFit/>
          </a:bodyPr>
          <a:lstStyle/>
          <a:p>
            <a:r>
              <a:rPr lang="en-GB" dirty="0">
                <a:highlight>
                  <a:srgbClr val="FFFF00"/>
                </a:highlight>
              </a:rPr>
              <a:t>By Mohammed Abdur Razzak 2215353</a:t>
            </a:r>
          </a:p>
        </p:txBody>
      </p:sp>
      <p:sp>
        <p:nvSpPr>
          <p:cNvPr id="9" name="TextBox 8">
            <a:extLst>
              <a:ext uri="{FF2B5EF4-FFF2-40B4-BE49-F238E27FC236}">
                <a16:creationId xmlns:a16="http://schemas.microsoft.com/office/drawing/2014/main" id="{D84554D4-5FA9-71C4-3824-F753880ABE09}"/>
              </a:ext>
            </a:extLst>
          </p:cNvPr>
          <p:cNvSpPr txBox="1"/>
          <p:nvPr/>
        </p:nvSpPr>
        <p:spPr>
          <a:xfrm>
            <a:off x="4397542" y="3722718"/>
            <a:ext cx="6100010" cy="369332"/>
          </a:xfrm>
          <a:prstGeom prst="rect">
            <a:avLst/>
          </a:prstGeom>
          <a:noFill/>
        </p:spPr>
        <p:txBody>
          <a:bodyPr wrap="square">
            <a:spAutoFit/>
          </a:bodyPr>
          <a:lstStyle/>
          <a:p>
            <a:r>
              <a:rPr lang="en-GB" dirty="0">
                <a:hlinkClick r:id="rId4"/>
              </a:rPr>
              <a:t>Recording-20231027_102152.webm</a:t>
            </a:r>
            <a:endParaRPr lang="en-US" dirty="0"/>
          </a:p>
        </p:txBody>
      </p:sp>
    </p:spTree>
    <p:extLst>
      <p:ext uri="{BB962C8B-B14F-4D97-AF65-F5344CB8AC3E}">
        <p14:creationId xmlns:p14="http://schemas.microsoft.com/office/powerpoint/2010/main" val="2398228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1BA1-104B-437A-BD2C-C1120088E0BC}"/>
              </a:ext>
            </a:extLst>
          </p:cNvPr>
          <p:cNvSpPr>
            <a:spLocks noGrp="1"/>
          </p:cNvSpPr>
          <p:nvPr>
            <p:ph type="ctrTitle"/>
          </p:nvPr>
        </p:nvSpPr>
        <p:spPr>
          <a:xfrm>
            <a:off x="12674" y="2445115"/>
            <a:ext cx="5859522" cy="1967770"/>
          </a:xfrm>
        </p:spPr>
        <p:txBody>
          <a:bodyPr>
            <a:noAutofit/>
          </a:bodyPr>
          <a:lstStyle/>
          <a:p>
            <a:r>
              <a:rPr lang="en-US" sz="4000" b="0" dirty="0"/>
              <a:t>The Power of Multilingualism and Language Awareness in the Hotel Industry</a:t>
            </a:r>
            <a:endParaRPr lang="ru-RU" sz="4000" dirty="0"/>
          </a:p>
        </p:txBody>
      </p:sp>
      <p:sp>
        <p:nvSpPr>
          <p:cNvPr id="3" name="Subtitle 2">
            <a:extLst>
              <a:ext uri="{FF2B5EF4-FFF2-40B4-BE49-F238E27FC236}">
                <a16:creationId xmlns:a16="http://schemas.microsoft.com/office/drawing/2014/main" id="{612F902E-562E-4C59-9195-659D40C6A995}"/>
              </a:ext>
            </a:extLst>
          </p:cNvPr>
          <p:cNvSpPr>
            <a:spLocks noGrp="1"/>
          </p:cNvSpPr>
          <p:nvPr>
            <p:ph type="subTitle" idx="1"/>
          </p:nvPr>
        </p:nvSpPr>
        <p:spPr>
          <a:xfrm>
            <a:off x="816924" y="5472324"/>
            <a:ext cx="6238970" cy="505934"/>
          </a:xfrm>
        </p:spPr>
        <p:txBody>
          <a:bodyPr/>
          <a:lstStyle/>
          <a:p>
            <a:pPr algn="just"/>
            <a:r>
              <a:rPr lang="en-US" sz="1800" dirty="0"/>
              <a:t>Welcome to this presentation on the significance of multilingualism and language awareness for hotel staff. We will explore the benefits of speaking a modern European language and discuss the importance of language etiquette in the hotel industry.</a:t>
            </a:r>
            <a:endParaRPr lang="ru-RU" sz="1800" dirty="0"/>
          </a:p>
        </p:txBody>
      </p:sp>
      <p:pic>
        <p:nvPicPr>
          <p:cNvPr id="4" name="Picture 3"/>
          <p:cNvPicPr>
            <a:picLocks noChangeAspect="1"/>
          </p:cNvPicPr>
          <p:nvPr/>
        </p:nvPicPr>
        <p:blipFill>
          <a:blip r:embed="rId3"/>
          <a:stretch>
            <a:fillRect/>
          </a:stretch>
        </p:blipFill>
        <p:spPr>
          <a:xfrm>
            <a:off x="777852" y="128629"/>
            <a:ext cx="1158340" cy="1146147"/>
          </a:xfrm>
          <a:prstGeom prst="rect">
            <a:avLst/>
          </a:prstGeom>
        </p:spPr>
      </p:pic>
      <p:sp>
        <p:nvSpPr>
          <p:cNvPr id="5" name="Picture Placeholder 4"/>
          <p:cNvSpPr>
            <a:spLocks noGrp="1"/>
          </p:cNvSpPr>
          <p:nvPr>
            <p:ph type="pic" sz="quarter" idx="15"/>
          </p:nvPr>
        </p:nvSpPr>
        <p:spPr>
          <a:xfrm>
            <a:off x="533903" y="80471"/>
            <a:ext cx="1646237" cy="1149350"/>
          </a:xfrm>
        </p:spPr>
        <p:txBody>
          <a:bodyPr/>
          <a:lstStyle/>
          <a:p>
            <a:endParaRPr lang="en-GB"/>
          </a:p>
        </p:txBody>
      </p:sp>
    </p:spTree>
    <p:extLst>
      <p:ext uri="{BB962C8B-B14F-4D97-AF65-F5344CB8AC3E}">
        <p14:creationId xmlns:p14="http://schemas.microsoft.com/office/powerpoint/2010/main" val="245749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C0C4-7B6C-4E9A-8274-2FC40023F4D6}"/>
              </a:ext>
            </a:extLst>
          </p:cNvPr>
          <p:cNvSpPr>
            <a:spLocks noGrp="1"/>
          </p:cNvSpPr>
          <p:nvPr>
            <p:ph type="title"/>
          </p:nvPr>
        </p:nvSpPr>
        <p:spPr/>
        <p:txBody>
          <a:bodyPr/>
          <a:lstStyle/>
          <a:p>
            <a:r>
              <a:rPr lang="en-US" b="0" dirty="0"/>
              <a:t>The Language - Spanish</a:t>
            </a:r>
            <a:endParaRPr lang="en-US" dirty="0"/>
          </a:p>
        </p:txBody>
      </p:sp>
      <p:sp>
        <p:nvSpPr>
          <p:cNvPr id="3" name="Text Placeholder 2">
            <a:extLst>
              <a:ext uri="{FF2B5EF4-FFF2-40B4-BE49-F238E27FC236}">
                <a16:creationId xmlns:a16="http://schemas.microsoft.com/office/drawing/2014/main" id="{C05A4E51-65D1-4F1C-B66B-51A1E5DC03B9}"/>
              </a:ext>
            </a:extLst>
          </p:cNvPr>
          <p:cNvSpPr>
            <a:spLocks noGrp="1"/>
          </p:cNvSpPr>
          <p:nvPr>
            <p:ph type="body" idx="1"/>
          </p:nvPr>
        </p:nvSpPr>
        <p:spPr/>
        <p:txBody>
          <a:bodyPr>
            <a:normAutofit fontScale="92500" lnSpcReduction="10000"/>
          </a:bodyPr>
          <a:lstStyle/>
          <a:p>
            <a:pPr algn="just"/>
            <a:r>
              <a:rPr lang="en-US" dirty="0"/>
              <a:t>Spanish is a widely spoken language, primarily in Spain and across Latin America.</a:t>
            </a:r>
          </a:p>
          <a:p>
            <a:pPr algn="just"/>
            <a:r>
              <a:rPr lang="en-US" dirty="0"/>
              <a:t>It's considered one of the world's most popular languages, making it invaluable in the hotel industry.</a:t>
            </a:r>
          </a:p>
          <a:p>
            <a:pPr algn="just"/>
            <a:r>
              <a:rPr lang="en-US" dirty="0"/>
              <a:t>Learning difficulty varies but is manageable for English speakers due to similarities in grammar and vocabulary.</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pPr/>
              <a:t>3</a:t>
            </a:fld>
            <a:endParaRPr lang="en-US" dirty="0">
              <a:solidFill>
                <a:srgbClr val="FFFFFF"/>
              </a:solidFill>
            </a:endParaRPr>
          </a:p>
        </p:txBody>
      </p:sp>
      <p:pic>
        <p:nvPicPr>
          <p:cNvPr id="4" name="Picture 3"/>
          <p:cNvPicPr>
            <a:picLocks noChangeAspect="1"/>
          </p:cNvPicPr>
          <p:nvPr/>
        </p:nvPicPr>
        <p:blipFill>
          <a:blip r:embed="rId3"/>
          <a:stretch>
            <a:fillRect/>
          </a:stretch>
        </p:blipFill>
        <p:spPr>
          <a:xfrm>
            <a:off x="801708" y="5416246"/>
            <a:ext cx="1158340" cy="1146147"/>
          </a:xfrm>
          <a:prstGeom prst="rect">
            <a:avLst/>
          </a:prstGeom>
        </p:spPr>
      </p:pic>
      <p:sp>
        <p:nvSpPr>
          <p:cNvPr id="6" name="Picture Placeholder 5"/>
          <p:cNvSpPr>
            <a:spLocks noGrp="1"/>
          </p:cNvSpPr>
          <p:nvPr>
            <p:ph type="pic" sz="quarter" idx="45"/>
          </p:nvPr>
        </p:nvSpPr>
        <p:spPr/>
        <p:txBody>
          <a:bodyPr/>
          <a:lstStyle/>
          <a:p>
            <a:endParaRPr lang="en-GB"/>
          </a:p>
        </p:txBody>
      </p:sp>
    </p:spTree>
    <p:extLst>
      <p:ext uri="{BB962C8B-B14F-4D97-AF65-F5344CB8AC3E}">
        <p14:creationId xmlns:p14="http://schemas.microsoft.com/office/powerpoint/2010/main" val="1303718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F39A-E118-43F8-815F-43859C4AC7C8}"/>
              </a:ext>
            </a:extLst>
          </p:cNvPr>
          <p:cNvSpPr>
            <a:spLocks noGrp="1"/>
          </p:cNvSpPr>
          <p:nvPr>
            <p:ph type="title"/>
          </p:nvPr>
        </p:nvSpPr>
        <p:spPr/>
        <p:txBody>
          <a:bodyPr/>
          <a:lstStyle/>
          <a:p>
            <a:r>
              <a:rPr lang="en-US" b="0" dirty="0"/>
              <a:t>Language Awareness - Spanish Examples</a:t>
            </a:r>
            <a:endParaRPr lang="en-US" dirty="0"/>
          </a:p>
        </p:txBody>
      </p:sp>
      <p:sp>
        <p:nvSpPr>
          <p:cNvPr id="5" name="Content Placeholder 4">
            <a:extLst>
              <a:ext uri="{FF2B5EF4-FFF2-40B4-BE49-F238E27FC236}">
                <a16:creationId xmlns:a16="http://schemas.microsoft.com/office/drawing/2014/main" id="{00CF1DCA-E4B9-4FEB-8B5A-00A83758B771}"/>
              </a:ext>
            </a:extLst>
          </p:cNvPr>
          <p:cNvSpPr>
            <a:spLocks noGrp="1"/>
          </p:cNvSpPr>
          <p:nvPr>
            <p:ph idx="1"/>
          </p:nvPr>
        </p:nvSpPr>
        <p:spPr/>
        <p:txBody>
          <a:bodyPr>
            <a:normAutofit/>
          </a:bodyPr>
          <a:lstStyle/>
          <a:p>
            <a:r>
              <a:rPr lang="en-US" dirty="0"/>
              <a:t>Politeness: Addressing guests with "</a:t>
            </a:r>
            <a:r>
              <a:rPr lang="en-US" dirty="0" err="1"/>
              <a:t>Usted</a:t>
            </a:r>
            <a:r>
              <a:rPr lang="en-US" dirty="0"/>
              <a:t>" (formal) and "</a:t>
            </a:r>
            <a:r>
              <a:rPr lang="en-US" dirty="0" err="1"/>
              <a:t>Señor</a:t>
            </a:r>
            <a:r>
              <a:rPr lang="en-US" dirty="0"/>
              <a:t>" or "</a:t>
            </a:r>
            <a:r>
              <a:rPr lang="en-US" dirty="0" err="1"/>
              <a:t>Señora</a:t>
            </a:r>
            <a:r>
              <a:rPr lang="en-US" dirty="0"/>
              <a:t>" is respectful.</a:t>
            </a:r>
          </a:p>
          <a:p>
            <a:r>
              <a:rPr lang="en-US" dirty="0"/>
              <a:t>Impoliteness: Informal language like "</a:t>
            </a:r>
            <a:r>
              <a:rPr lang="en-US" dirty="0" err="1"/>
              <a:t>tú</a:t>
            </a:r>
            <a:r>
              <a:rPr lang="en-US" dirty="0"/>
              <a:t>" should be avoided.</a:t>
            </a:r>
          </a:p>
          <a:p>
            <a:r>
              <a:rPr lang="en-US" dirty="0"/>
              <a:t>Example: Greeting a guest in  Diversity Hotel &amp; Spa London - "Buenos </a:t>
            </a:r>
            <a:r>
              <a:rPr lang="en-US" dirty="0" err="1"/>
              <a:t>días</a:t>
            </a:r>
            <a:r>
              <a:rPr lang="en-US" dirty="0"/>
              <a:t>, </a:t>
            </a:r>
            <a:r>
              <a:rPr lang="en-US" dirty="0" err="1"/>
              <a:t>Señor</a:t>
            </a:r>
            <a:r>
              <a:rPr lang="en-US" dirty="0"/>
              <a:t>" vs. "</a:t>
            </a:r>
            <a:r>
              <a:rPr lang="en-US" dirty="0" err="1"/>
              <a:t>Hola</a:t>
            </a:r>
            <a:r>
              <a:rPr lang="en-US" dirty="0"/>
              <a:t>, </a:t>
            </a:r>
            <a:r>
              <a:rPr lang="en-US" dirty="0" err="1"/>
              <a:t>tú</a:t>
            </a:r>
            <a:r>
              <a:rPr lang="en-US" dirty="0"/>
              <a:t>."</a:t>
            </a:r>
          </a:p>
        </p:txBody>
      </p:sp>
      <p:sp>
        <p:nvSpPr>
          <p:cNvPr id="3" name="Slide Number Placeholder 2">
            <a:extLst>
              <a:ext uri="{FF2B5EF4-FFF2-40B4-BE49-F238E27FC236}">
                <a16:creationId xmlns:a16="http://schemas.microsoft.com/office/drawing/2014/main" id="{63CEC3D2-2C7A-4B7D-AE77-495AD272EB80}"/>
              </a:ext>
            </a:extLst>
          </p:cNvPr>
          <p:cNvSpPr>
            <a:spLocks noGrp="1"/>
          </p:cNvSpPr>
          <p:nvPr>
            <p:ph type="sldNum" sz="quarter" idx="12"/>
          </p:nvPr>
        </p:nvSpPr>
        <p:spPr/>
        <p:txBody>
          <a:bodyPr/>
          <a:lstStyle/>
          <a:p>
            <a:r>
              <a:rPr lang="en-US" dirty="0"/>
              <a:t>0</a:t>
            </a:r>
            <a:fld id="{F470E458-E7C2-4395-B75D-476A174CEE45}" type="slidenum">
              <a:rPr lang="en-US" smtClean="0"/>
              <a:pPr/>
              <a:t>4</a:t>
            </a:fld>
            <a:endParaRPr lang="en-US" dirty="0"/>
          </a:p>
        </p:txBody>
      </p:sp>
      <p:pic>
        <p:nvPicPr>
          <p:cNvPr id="4" name="Picture 3"/>
          <p:cNvPicPr>
            <a:picLocks noChangeAspect="1"/>
          </p:cNvPicPr>
          <p:nvPr/>
        </p:nvPicPr>
        <p:blipFill>
          <a:blip r:embed="rId3"/>
          <a:stretch>
            <a:fillRect/>
          </a:stretch>
        </p:blipFill>
        <p:spPr>
          <a:xfrm>
            <a:off x="841463" y="5360587"/>
            <a:ext cx="1158340" cy="1146147"/>
          </a:xfrm>
          <a:prstGeom prst="rect">
            <a:avLst/>
          </a:prstGeom>
        </p:spPr>
      </p:pic>
      <p:sp>
        <p:nvSpPr>
          <p:cNvPr id="6" name="Picture Placeholder 5"/>
          <p:cNvSpPr>
            <a:spLocks noGrp="1"/>
          </p:cNvSpPr>
          <p:nvPr>
            <p:ph type="pic" sz="quarter" idx="45"/>
          </p:nvPr>
        </p:nvSpPr>
        <p:spPr/>
        <p:txBody>
          <a:bodyPr/>
          <a:lstStyle/>
          <a:p>
            <a:endParaRPr lang="en-GB"/>
          </a:p>
        </p:txBody>
      </p:sp>
    </p:spTree>
    <p:extLst>
      <p:ext uri="{BB962C8B-B14F-4D97-AF65-F5344CB8AC3E}">
        <p14:creationId xmlns:p14="http://schemas.microsoft.com/office/powerpoint/2010/main" val="2704337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C81B0-2191-45BC-9905-2E1C78EB939C}"/>
              </a:ext>
            </a:extLst>
          </p:cNvPr>
          <p:cNvSpPr>
            <a:spLocks noGrp="1"/>
          </p:cNvSpPr>
          <p:nvPr>
            <p:ph type="title"/>
          </p:nvPr>
        </p:nvSpPr>
        <p:spPr/>
        <p:txBody>
          <a:bodyPr>
            <a:normAutofit fontScale="90000"/>
          </a:bodyPr>
          <a:lstStyle/>
          <a:p>
            <a:r>
              <a:rPr lang="en-US" b="0" dirty="0"/>
              <a:t>Benefits of Multilingualism</a:t>
            </a:r>
            <a:br>
              <a:rPr lang="en-US" b="0" dirty="0"/>
            </a:br>
            <a:endParaRPr lang="en-US" dirty="0"/>
          </a:p>
        </p:txBody>
      </p:sp>
      <p:sp>
        <p:nvSpPr>
          <p:cNvPr id="8" name="Subtitle 7">
            <a:extLst>
              <a:ext uri="{FF2B5EF4-FFF2-40B4-BE49-F238E27FC236}">
                <a16:creationId xmlns:a16="http://schemas.microsoft.com/office/drawing/2014/main" id="{FF3B8616-1339-49B7-9484-5BA1C898AEAA}"/>
              </a:ext>
            </a:extLst>
          </p:cNvPr>
          <p:cNvSpPr>
            <a:spLocks noGrp="1"/>
          </p:cNvSpPr>
          <p:nvPr>
            <p:ph type="subTitle" idx="15"/>
          </p:nvPr>
        </p:nvSpPr>
        <p:spPr/>
        <p:txBody>
          <a:bodyPr>
            <a:normAutofit/>
          </a:bodyPr>
          <a:lstStyle/>
          <a:p>
            <a:endParaRPr lang="en-US" dirty="0"/>
          </a:p>
        </p:txBody>
      </p:sp>
      <p:pic>
        <p:nvPicPr>
          <p:cNvPr id="21" name="Picture Placeholder 20" descr="Glass icon">
            <a:extLst>
              <a:ext uri="{FF2B5EF4-FFF2-40B4-BE49-F238E27FC236}">
                <a16:creationId xmlns:a16="http://schemas.microsoft.com/office/drawing/2014/main" id="{5210F475-2002-4AE9-A0FF-DCBCA11294CF}"/>
              </a:ext>
            </a:extLst>
          </p:cNvPr>
          <p:cNvPicPr>
            <a:picLocks noGrp="1" noChangeAspect="1"/>
          </p:cNvPicPr>
          <p:nvPr>
            <p:ph type="pic" sz="quarter" idx="24"/>
          </p:nvPr>
        </p:nvPicPr>
        <p:blipFill rotWithShape="1">
          <a:blip r:embed="rId3">
            <a:extLst>
              <a:ext uri="{96DAC541-7B7A-43D3-8B79-37D633B846F1}">
                <asvg:svgBlip xmlns:asvg="http://schemas.microsoft.com/office/drawing/2016/SVG/main" r:embed="rId4"/>
              </a:ext>
            </a:extLst>
          </a:blip>
          <a:srcRect l="-56449" t="-20014" r="-56449" b="-26812"/>
          <a:stretch/>
        </p:blipFill>
        <p:spPr>
          <a:xfrm>
            <a:off x="1009659" y="2761871"/>
            <a:ext cx="504000" cy="504000"/>
          </a:xfrm>
        </p:spPr>
      </p:pic>
      <p:sp>
        <p:nvSpPr>
          <p:cNvPr id="10" name="Text Placeholder 9">
            <a:extLst>
              <a:ext uri="{FF2B5EF4-FFF2-40B4-BE49-F238E27FC236}">
                <a16:creationId xmlns:a16="http://schemas.microsoft.com/office/drawing/2014/main" id="{CB8C2489-4C28-4A80-9F6E-875452B0C83B}"/>
              </a:ext>
            </a:extLst>
          </p:cNvPr>
          <p:cNvSpPr>
            <a:spLocks noGrp="1"/>
          </p:cNvSpPr>
          <p:nvPr>
            <p:ph type="body" sz="quarter" idx="49"/>
          </p:nvPr>
        </p:nvSpPr>
        <p:spPr>
          <a:xfrm>
            <a:off x="1591062" y="2553656"/>
            <a:ext cx="4428075" cy="343264"/>
          </a:xfrm>
        </p:spPr>
        <p:txBody>
          <a:bodyPr/>
          <a:lstStyle/>
          <a:p>
            <a:r>
              <a:rPr lang="en-US" b="0" dirty="0"/>
              <a:t>Enhanced Guest Experience</a:t>
            </a:r>
            <a:endParaRPr lang="en-US" dirty="0"/>
          </a:p>
        </p:txBody>
      </p:sp>
      <p:sp>
        <p:nvSpPr>
          <p:cNvPr id="9" name="Text Placeholder 8">
            <a:extLst>
              <a:ext uri="{FF2B5EF4-FFF2-40B4-BE49-F238E27FC236}">
                <a16:creationId xmlns:a16="http://schemas.microsoft.com/office/drawing/2014/main" id="{DDC39B62-BE54-415D-91D1-F2917B1B10B8}"/>
              </a:ext>
            </a:extLst>
          </p:cNvPr>
          <p:cNvSpPr>
            <a:spLocks noGrp="1"/>
          </p:cNvSpPr>
          <p:nvPr>
            <p:ph type="body" sz="quarter" idx="48"/>
          </p:nvPr>
        </p:nvSpPr>
        <p:spPr/>
        <p:txBody>
          <a:bodyPr>
            <a:normAutofit fontScale="70000" lnSpcReduction="20000"/>
          </a:bodyPr>
          <a:lstStyle/>
          <a:p>
            <a:r>
              <a:rPr lang="en-US" sz="2100" dirty="0"/>
              <a:t>Speaking Spanish makes guests feel welcome and valued.</a:t>
            </a:r>
          </a:p>
          <a:p>
            <a:br>
              <a:rPr lang="en-US" dirty="0"/>
            </a:br>
            <a:endParaRPr lang="en-US" dirty="0"/>
          </a:p>
        </p:txBody>
      </p:sp>
      <p:pic>
        <p:nvPicPr>
          <p:cNvPr id="25" name="Picture Placeholder 24" descr="Cloche icon">
            <a:extLst>
              <a:ext uri="{FF2B5EF4-FFF2-40B4-BE49-F238E27FC236}">
                <a16:creationId xmlns:a16="http://schemas.microsoft.com/office/drawing/2014/main" id="{A1652785-1C4D-4FB1-B5F5-620BA44061A7}"/>
              </a:ext>
            </a:extLst>
          </p:cNvPr>
          <p:cNvPicPr>
            <a:picLocks noGrp="1" noChangeAspect="1"/>
          </p:cNvPicPr>
          <p:nvPr>
            <p:ph type="pic" sz="quarter" idx="46"/>
          </p:nvPr>
        </p:nvPicPr>
        <p:blipFill rotWithShape="1">
          <a:blip r:embed="rId5">
            <a:extLst>
              <a:ext uri="{96DAC541-7B7A-43D3-8B79-37D633B846F1}">
                <asvg:svgBlip xmlns:asvg="http://schemas.microsoft.com/office/drawing/2016/SVG/main" r:embed="rId6"/>
              </a:ext>
            </a:extLst>
          </a:blip>
          <a:srcRect l="-9608" t="-22708" r="-9608" b="-46945"/>
          <a:stretch/>
        </p:blipFill>
        <p:spPr>
          <a:xfrm>
            <a:off x="6522420" y="2754732"/>
            <a:ext cx="504000" cy="504000"/>
          </a:xfrm>
        </p:spPr>
      </p:pic>
      <p:sp>
        <p:nvSpPr>
          <p:cNvPr id="14" name="Text Placeholder 13">
            <a:extLst>
              <a:ext uri="{FF2B5EF4-FFF2-40B4-BE49-F238E27FC236}">
                <a16:creationId xmlns:a16="http://schemas.microsoft.com/office/drawing/2014/main" id="{E6642833-0C4D-49DE-99DB-E59E9EE7BE48}"/>
              </a:ext>
            </a:extLst>
          </p:cNvPr>
          <p:cNvSpPr>
            <a:spLocks noGrp="1"/>
          </p:cNvSpPr>
          <p:nvPr>
            <p:ph type="body" sz="quarter" idx="53"/>
          </p:nvPr>
        </p:nvSpPr>
        <p:spPr/>
        <p:txBody>
          <a:bodyPr/>
          <a:lstStyle/>
          <a:p>
            <a:r>
              <a:rPr lang="en-US" b="0" dirty="0"/>
              <a:t>Competitive Advantage</a:t>
            </a:r>
            <a:endParaRPr lang="en-US" dirty="0"/>
          </a:p>
        </p:txBody>
      </p:sp>
      <p:sp>
        <p:nvSpPr>
          <p:cNvPr id="13" name="Text Placeholder 12">
            <a:extLst>
              <a:ext uri="{FF2B5EF4-FFF2-40B4-BE49-F238E27FC236}">
                <a16:creationId xmlns:a16="http://schemas.microsoft.com/office/drawing/2014/main" id="{6999C6DE-C119-420D-988D-0EA1E658703C}"/>
              </a:ext>
            </a:extLst>
          </p:cNvPr>
          <p:cNvSpPr>
            <a:spLocks noGrp="1"/>
          </p:cNvSpPr>
          <p:nvPr>
            <p:ph type="body" sz="quarter" idx="52"/>
          </p:nvPr>
        </p:nvSpPr>
        <p:spPr/>
        <p:txBody>
          <a:bodyPr/>
          <a:lstStyle/>
          <a:p>
            <a:r>
              <a:rPr lang="en-US" dirty="0"/>
              <a:t>Multilingual staff attract a diverse range of clients.</a:t>
            </a:r>
          </a:p>
        </p:txBody>
      </p:sp>
      <p:pic>
        <p:nvPicPr>
          <p:cNvPr id="23" name="Picture Placeholder 22" descr="Knife and fork icon">
            <a:extLst>
              <a:ext uri="{FF2B5EF4-FFF2-40B4-BE49-F238E27FC236}">
                <a16:creationId xmlns:a16="http://schemas.microsoft.com/office/drawing/2014/main" id="{ED69C2CE-13BC-4657-9342-BFDC8F715C54}"/>
              </a:ext>
            </a:extLst>
          </p:cNvPr>
          <p:cNvPicPr>
            <a:picLocks noGrp="1" noChangeAspect="1"/>
          </p:cNvPicPr>
          <p:nvPr>
            <p:ph type="pic" sz="quarter" idx="45"/>
          </p:nvPr>
        </p:nvPicPr>
        <p:blipFill rotWithShape="1">
          <a:blip r:embed="rId7">
            <a:extLst>
              <a:ext uri="{96DAC541-7B7A-43D3-8B79-37D633B846F1}">
                <asvg:svgBlip xmlns:asvg="http://schemas.microsoft.com/office/drawing/2016/SVG/main" r:embed="rId8"/>
              </a:ext>
            </a:extLst>
          </a:blip>
          <a:srcRect l="-35875" t="-13714" r="-35875" b="-13714"/>
          <a:stretch/>
        </p:blipFill>
        <p:spPr>
          <a:xfrm>
            <a:off x="1009659" y="4259510"/>
            <a:ext cx="504000" cy="504000"/>
          </a:xfrm>
        </p:spPr>
      </p:pic>
      <p:sp>
        <p:nvSpPr>
          <p:cNvPr id="12" name="Text Placeholder 11">
            <a:extLst>
              <a:ext uri="{FF2B5EF4-FFF2-40B4-BE49-F238E27FC236}">
                <a16:creationId xmlns:a16="http://schemas.microsoft.com/office/drawing/2014/main" id="{4C6C93ED-5B50-4336-9413-22836A56194D}"/>
              </a:ext>
            </a:extLst>
          </p:cNvPr>
          <p:cNvSpPr>
            <a:spLocks noGrp="1"/>
          </p:cNvSpPr>
          <p:nvPr>
            <p:ph type="body" sz="quarter" idx="51"/>
          </p:nvPr>
        </p:nvSpPr>
        <p:spPr/>
        <p:txBody>
          <a:bodyPr/>
          <a:lstStyle/>
          <a:p>
            <a:r>
              <a:rPr lang="en-US" b="0" dirty="0"/>
              <a:t>Improved Communication:</a:t>
            </a:r>
            <a:endParaRPr lang="en-US" dirty="0"/>
          </a:p>
        </p:txBody>
      </p:sp>
      <p:sp>
        <p:nvSpPr>
          <p:cNvPr id="11" name="Text Placeholder 10">
            <a:extLst>
              <a:ext uri="{FF2B5EF4-FFF2-40B4-BE49-F238E27FC236}">
                <a16:creationId xmlns:a16="http://schemas.microsoft.com/office/drawing/2014/main" id="{15E286E8-3B5C-407E-B8B8-7B5B8E300465}"/>
              </a:ext>
            </a:extLst>
          </p:cNvPr>
          <p:cNvSpPr>
            <a:spLocks noGrp="1"/>
          </p:cNvSpPr>
          <p:nvPr>
            <p:ph type="body" sz="quarter" idx="50"/>
          </p:nvPr>
        </p:nvSpPr>
        <p:spPr/>
        <p:txBody>
          <a:bodyPr/>
          <a:lstStyle/>
          <a:p>
            <a:r>
              <a:rPr lang="en-US" dirty="0"/>
              <a:t>Enables staff to assist with inquiries, orders, and recommendations.</a:t>
            </a:r>
          </a:p>
        </p:txBody>
      </p:sp>
      <p:pic>
        <p:nvPicPr>
          <p:cNvPr id="27" name="Picture Placeholder 26" descr="Chef hat icon">
            <a:extLst>
              <a:ext uri="{FF2B5EF4-FFF2-40B4-BE49-F238E27FC236}">
                <a16:creationId xmlns:a16="http://schemas.microsoft.com/office/drawing/2014/main" id="{62D1674E-42EF-4E5E-9D93-A14E50217E94}"/>
              </a:ext>
            </a:extLst>
          </p:cNvPr>
          <p:cNvPicPr>
            <a:picLocks noGrp="1" noChangeAspect="1"/>
          </p:cNvPicPr>
          <p:nvPr>
            <p:ph type="pic" sz="quarter" idx="47"/>
          </p:nvPr>
        </p:nvPicPr>
        <p:blipFill rotWithShape="1">
          <a:blip r:embed="rId9">
            <a:extLst>
              <a:ext uri="{96DAC541-7B7A-43D3-8B79-37D633B846F1}">
                <asvg:svgBlip xmlns:asvg="http://schemas.microsoft.com/office/drawing/2016/SVG/main" r:embed="rId10"/>
              </a:ext>
            </a:extLst>
          </a:blip>
          <a:srcRect l="-26034" t="-23413" r="-26034" b="-23413"/>
          <a:stretch/>
        </p:blipFill>
        <p:spPr>
          <a:xfrm>
            <a:off x="6522420" y="4245725"/>
            <a:ext cx="504000" cy="504000"/>
          </a:xfrm>
        </p:spPr>
      </p:pic>
      <p:sp>
        <p:nvSpPr>
          <p:cNvPr id="16" name="Text Placeholder 15">
            <a:extLst>
              <a:ext uri="{FF2B5EF4-FFF2-40B4-BE49-F238E27FC236}">
                <a16:creationId xmlns:a16="http://schemas.microsoft.com/office/drawing/2014/main" id="{B11A4B33-5F58-4E10-89D9-517850C8BD8F}"/>
              </a:ext>
            </a:extLst>
          </p:cNvPr>
          <p:cNvSpPr>
            <a:spLocks noGrp="1"/>
          </p:cNvSpPr>
          <p:nvPr>
            <p:ph type="body" sz="quarter" idx="55"/>
          </p:nvPr>
        </p:nvSpPr>
        <p:spPr/>
        <p:txBody>
          <a:bodyPr/>
          <a:lstStyle/>
          <a:p>
            <a:r>
              <a:rPr lang="en-US" b="0" dirty="0"/>
              <a:t>Example</a:t>
            </a:r>
            <a:endParaRPr lang="en-US" dirty="0"/>
          </a:p>
        </p:txBody>
      </p:sp>
      <p:sp>
        <p:nvSpPr>
          <p:cNvPr id="15" name="Text Placeholder 14">
            <a:extLst>
              <a:ext uri="{FF2B5EF4-FFF2-40B4-BE49-F238E27FC236}">
                <a16:creationId xmlns:a16="http://schemas.microsoft.com/office/drawing/2014/main" id="{CAFB2275-61A3-4A9B-B84E-FFDA44EEAA04}"/>
              </a:ext>
            </a:extLst>
          </p:cNvPr>
          <p:cNvSpPr>
            <a:spLocks noGrp="1"/>
          </p:cNvSpPr>
          <p:nvPr>
            <p:ph type="body" sz="quarter" idx="54"/>
          </p:nvPr>
        </p:nvSpPr>
        <p:spPr/>
        <p:txBody>
          <a:bodyPr/>
          <a:lstStyle/>
          <a:p>
            <a:r>
              <a:rPr lang="en-US" dirty="0"/>
              <a:t>A multilingual concierge helping a Spanish-speaking guest with local recommendations.</a:t>
            </a:r>
          </a:p>
        </p:txBody>
      </p:sp>
      <p:sp>
        <p:nvSpPr>
          <p:cNvPr id="3" name="Slide Number Placeholder 2">
            <a:extLst>
              <a:ext uri="{FF2B5EF4-FFF2-40B4-BE49-F238E27FC236}">
                <a16:creationId xmlns:a16="http://schemas.microsoft.com/office/drawing/2014/main" id="{B6128D86-6A24-4EED-BF70-9F13E0CE27F5}"/>
              </a:ext>
            </a:extLst>
          </p:cNvPr>
          <p:cNvSpPr>
            <a:spLocks noGrp="1"/>
          </p:cNvSpPr>
          <p:nvPr>
            <p:ph type="sldNum" sz="quarter" idx="12"/>
          </p:nvPr>
        </p:nvSpPr>
        <p:spPr/>
        <p:txBody>
          <a:bodyPr/>
          <a:lstStyle/>
          <a:p>
            <a:r>
              <a:rPr lang="en-US" dirty="0"/>
              <a:t>0</a:t>
            </a:r>
            <a:fld id="{F470E458-E7C2-4395-B75D-476A174CEE45}" type="slidenum">
              <a:rPr lang="en-US" smtClean="0"/>
              <a:t>5</a:t>
            </a:fld>
            <a:endParaRPr lang="en-US" dirty="0"/>
          </a:p>
        </p:txBody>
      </p:sp>
      <p:pic>
        <p:nvPicPr>
          <p:cNvPr id="4" name="Picture 3"/>
          <p:cNvPicPr>
            <a:picLocks noChangeAspect="1"/>
          </p:cNvPicPr>
          <p:nvPr/>
        </p:nvPicPr>
        <p:blipFill>
          <a:blip r:embed="rId11"/>
          <a:stretch>
            <a:fillRect/>
          </a:stretch>
        </p:blipFill>
        <p:spPr>
          <a:xfrm>
            <a:off x="801706" y="5416246"/>
            <a:ext cx="1158340" cy="1146147"/>
          </a:xfrm>
          <a:prstGeom prst="rect">
            <a:avLst/>
          </a:prstGeom>
        </p:spPr>
      </p:pic>
      <p:sp>
        <p:nvSpPr>
          <p:cNvPr id="5" name="Picture Placeholder 4"/>
          <p:cNvSpPr>
            <a:spLocks noGrp="1"/>
          </p:cNvSpPr>
          <p:nvPr>
            <p:ph type="pic" sz="quarter" idx="56"/>
          </p:nvPr>
        </p:nvSpPr>
        <p:spPr/>
        <p:txBody>
          <a:bodyPr/>
          <a:lstStyle/>
          <a:p>
            <a:endParaRPr lang="en-GB"/>
          </a:p>
        </p:txBody>
      </p:sp>
    </p:spTree>
    <p:extLst>
      <p:ext uri="{BB962C8B-B14F-4D97-AF65-F5344CB8AC3E}">
        <p14:creationId xmlns:p14="http://schemas.microsoft.com/office/powerpoint/2010/main" val="3161911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F56EA8-E044-4CC4-B513-B26BD9507669}"/>
              </a:ext>
            </a:extLst>
          </p:cNvPr>
          <p:cNvSpPr>
            <a:spLocks noGrp="1"/>
          </p:cNvSpPr>
          <p:nvPr>
            <p:ph type="title"/>
          </p:nvPr>
        </p:nvSpPr>
        <p:spPr/>
        <p:txBody>
          <a:bodyPr/>
          <a:lstStyle/>
          <a:p>
            <a:r>
              <a:rPr lang="en-US" b="0" dirty="0"/>
              <a:t>Conclusion and  Next Steps</a:t>
            </a:r>
            <a:endParaRPr lang="en-US" dirty="0"/>
          </a:p>
        </p:txBody>
      </p:sp>
      <p:pic>
        <p:nvPicPr>
          <p:cNvPr id="15" name="Picture Placeholder 14" descr="Glass icon">
            <a:extLst>
              <a:ext uri="{FF2B5EF4-FFF2-40B4-BE49-F238E27FC236}">
                <a16:creationId xmlns:a16="http://schemas.microsoft.com/office/drawing/2014/main" id="{FBFC9385-E01D-4FC5-BA27-8132925624A3}"/>
              </a:ext>
            </a:extLst>
          </p:cNvPr>
          <p:cNvPicPr>
            <a:picLocks noGrp="1" noChangeAspect="1"/>
          </p:cNvPicPr>
          <p:nvPr>
            <p:ph type="pic" sz="quarter" idx="24"/>
          </p:nvPr>
        </p:nvPicPr>
        <p:blipFill rotWithShape="1">
          <a:blip r:embed="rId3">
            <a:extLst>
              <a:ext uri="{96DAC541-7B7A-43D3-8B79-37D633B846F1}">
                <asvg:svgBlip xmlns:asvg="http://schemas.microsoft.com/office/drawing/2016/SVG/main" r:embed="rId4"/>
              </a:ext>
            </a:extLst>
          </a:blip>
          <a:srcRect l="-46133" t="-12176" r="-46839" b="-20907"/>
          <a:stretch/>
        </p:blipFill>
        <p:spPr>
          <a:xfrm>
            <a:off x="1014254" y="2337296"/>
            <a:ext cx="504000" cy="504000"/>
          </a:xfrm>
        </p:spPr>
      </p:pic>
      <p:sp>
        <p:nvSpPr>
          <p:cNvPr id="8" name="Text Placeholder 7">
            <a:extLst>
              <a:ext uri="{FF2B5EF4-FFF2-40B4-BE49-F238E27FC236}">
                <a16:creationId xmlns:a16="http://schemas.microsoft.com/office/drawing/2014/main" id="{C72ED8EC-71D2-4543-A0F0-EE3BBF92F0DA}"/>
              </a:ext>
            </a:extLst>
          </p:cNvPr>
          <p:cNvSpPr>
            <a:spLocks noGrp="1"/>
          </p:cNvSpPr>
          <p:nvPr>
            <p:ph type="body" sz="quarter" idx="49"/>
          </p:nvPr>
        </p:nvSpPr>
        <p:spPr>
          <a:xfrm>
            <a:off x="846771" y="2996616"/>
            <a:ext cx="2643852" cy="343264"/>
          </a:xfrm>
        </p:spPr>
        <p:txBody>
          <a:bodyPr/>
          <a:lstStyle/>
          <a:p>
            <a:r>
              <a:rPr lang="en-US" b="0" dirty="0"/>
              <a:t>Key Takeaways:</a:t>
            </a:r>
            <a:endParaRPr lang="en-US" dirty="0"/>
          </a:p>
        </p:txBody>
      </p:sp>
      <p:sp>
        <p:nvSpPr>
          <p:cNvPr id="7" name="Text Placeholder 6">
            <a:extLst>
              <a:ext uri="{FF2B5EF4-FFF2-40B4-BE49-F238E27FC236}">
                <a16:creationId xmlns:a16="http://schemas.microsoft.com/office/drawing/2014/main" id="{5E0FD3EC-7066-4EE1-99E8-3410E569CC87}"/>
              </a:ext>
            </a:extLst>
          </p:cNvPr>
          <p:cNvSpPr>
            <a:spLocks noGrp="1"/>
          </p:cNvSpPr>
          <p:nvPr>
            <p:ph type="body" sz="quarter" idx="48"/>
          </p:nvPr>
        </p:nvSpPr>
        <p:spPr/>
        <p:txBody>
          <a:bodyPr>
            <a:noAutofit/>
          </a:bodyPr>
          <a:lstStyle/>
          <a:p>
            <a:r>
              <a:rPr lang="en-US" dirty="0"/>
              <a:t>Multilingualism, such as speaking Spanish, is a valuable asset for hotel staff.</a:t>
            </a:r>
          </a:p>
          <a:p>
            <a:r>
              <a:rPr lang="en-US" dirty="0"/>
              <a:t>Language awareness, especially in business contexts, is crucial for making guests feel comfortable.</a:t>
            </a:r>
          </a:p>
        </p:txBody>
      </p:sp>
      <p:pic>
        <p:nvPicPr>
          <p:cNvPr id="13" name="Picture Placeholder 12" descr="Course diches image">
            <a:extLst>
              <a:ext uri="{FF2B5EF4-FFF2-40B4-BE49-F238E27FC236}">
                <a16:creationId xmlns:a16="http://schemas.microsoft.com/office/drawing/2014/main" id="{DAAFC736-F4BC-4BA3-8457-3BC8C25F45CE}"/>
              </a:ext>
            </a:extLst>
          </p:cNvPr>
          <p:cNvPicPr>
            <a:picLocks noGrp="1" noChangeAspect="1"/>
          </p:cNvPicPr>
          <p:nvPr>
            <p:ph type="pic" sz="quarter" idx="57"/>
          </p:nvPr>
        </p:nvPicPr>
        <p:blipFill>
          <a:blip r:embed="rId5"/>
          <a:srcRect l="864" r="864"/>
          <a:stretch>
            <a:fillRect/>
          </a:stretch>
        </p:blipFill>
        <p:spPr/>
      </p:pic>
      <p:pic>
        <p:nvPicPr>
          <p:cNvPr id="17" name="Picture Placeholder 16" descr="Cloche icon">
            <a:extLst>
              <a:ext uri="{FF2B5EF4-FFF2-40B4-BE49-F238E27FC236}">
                <a16:creationId xmlns:a16="http://schemas.microsoft.com/office/drawing/2014/main" id="{9211FF59-1254-48F6-9792-1AE0523EB93F}"/>
              </a:ext>
            </a:extLst>
          </p:cNvPr>
          <p:cNvPicPr>
            <a:picLocks noGrp="1" noChangeAspect="1"/>
          </p:cNvPicPr>
          <p:nvPr>
            <p:ph type="pic" sz="quarter" idx="46"/>
          </p:nvPr>
        </p:nvPicPr>
        <p:blipFill rotWithShape="1">
          <a:blip r:embed="rId6">
            <a:extLst>
              <a:ext uri="{96DAC541-7B7A-43D3-8B79-37D633B846F1}">
                <asvg:svgBlip xmlns:asvg="http://schemas.microsoft.com/office/drawing/2016/SVG/main" r:embed="rId7"/>
              </a:ext>
            </a:extLst>
          </a:blip>
          <a:srcRect l="-11450" t="-26725" r="-11450" b="-48167"/>
          <a:stretch/>
        </p:blipFill>
        <p:spPr>
          <a:xfrm>
            <a:off x="9251413" y="2332432"/>
            <a:ext cx="504000" cy="504000"/>
          </a:xfrm>
        </p:spPr>
      </p:pic>
      <p:sp>
        <p:nvSpPr>
          <p:cNvPr id="10" name="Text Placeholder 9">
            <a:extLst>
              <a:ext uri="{FF2B5EF4-FFF2-40B4-BE49-F238E27FC236}">
                <a16:creationId xmlns:a16="http://schemas.microsoft.com/office/drawing/2014/main" id="{F490247B-1801-406D-84B0-13D91AA0A0D5}"/>
              </a:ext>
            </a:extLst>
          </p:cNvPr>
          <p:cNvSpPr>
            <a:spLocks noGrp="1"/>
          </p:cNvSpPr>
          <p:nvPr>
            <p:ph type="body" sz="quarter" idx="53"/>
          </p:nvPr>
        </p:nvSpPr>
        <p:spPr/>
        <p:txBody>
          <a:bodyPr/>
          <a:lstStyle/>
          <a:p>
            <a:r>
              <a:rPr lang="en-US" b="0" dirty="0"/>
              <a:t>Next Steps:</a:t>
            </a:r>
            <a:endParaRPr lang="en-US" dirty="0"/>
          </a:p>
        </p:txBody>
      </p:sp>
      <p:sp>
        <p:nvSpPr>
          <p:cNvPr id="9" name="Text Placeholder 8">
            <a:extLst>
              <a:ext uri="{FF2B5EF4-FFF2-40B4-BE49-F238E27FC236}">
                <a16:creationId xmlns:a16="http://schemas.microsoft.com/office/drawing/2014/main" id="{2049704E-C70E-4F97-B41A-FDBD01602DBB}"/>
              </a:ext>
            </a:extLst>
          </p:cNvPr>
          <p:cNvSpPr>
            <a:spLocks noGrp="1"/>
          </p:cNvSpPr>
          <p:nvPr>
            <p:ph type="body" sz="quarter" idx="52"/>
          </p:nvPr>
        </p:nvSpPr>
        <p:spPr/>
        <p:txBody>
          <a:bodyPr>
            <a:normAutofit fontScale="85000" lnSpcReduction="20000"/>
          </a:bodyPr>
          <a:lstStyle/>
          <a:p>
            <a:r>
              <a:rPr lang="en-US" dirty="0"/>
              <a:t>Encourage language training for staff.</a:t>
            </a:r>
          </a:p>
          <a:p>
            <a:r>
              <a:rPr lang="en-US" dirty="0"/>
              <a:t>Provide cultural sensitivity workshops.</a:t>
            </a:r>
          </a:p>
          <a:p>
            <a:r>
              <a:rPr lang="en-US" dirty="0"/>
              <a:t>Continually emphasize the importance of language etiquette in daily interactions.</a:t>
            </a:r>
          </a:p>
        </p:txBody>
      </p:sp>
      <p:sp>
        <p:nvSpPr>
          <p:cNvPr id="4" name="Slide Number Placeholder 3">
            <a:extLst>
              <a:ext uri="{FF2B5EF4-FFF2-40B4-BE49-F238E27FC236}">
                <a16:creationId xmlns:a16="http://schemas.microsoft.com/office/drawing/2014/main" id="{8CBB4CA8-B002-4DDD-8BB6-E512F24E3B90}"/>
              </a:ext>
            </a:extLst>
          </p:cNvPr>
          <p:cNvSpPr>
            <a:spLocks noGrp="1"/>
          </p:cNvSpPr>
          <p:nvPr>
            <p:ph type="sldNum" sz="quarter" idx="12"/>
          </p:nvPr>
        </p:nvSpPr>
        <p:spPr/>
        <p:txBody>
          <a:bodyPr/>
          <a:lstStyle/>
          <a:p>
            <a:r>
              <a:rPr lang="en-US" dirty="0"/>
              <a:t>0</a:t>
            </a:r>
            <a:fld id="{F470E458-E7C2-4395-B75D-476A174CEE45}" type="slidenum">
              <a:rPr lang="en-US" smtClean="0"/>
              <a:t>6</a:t>
            </a:fld>
            <a:endParaRPr lang="en-US" dirty="0"/>
          </a:p>
        </p:txBody>
      </p:sp>
      <p:pic>
        <p:nvPicPr>
          <p:cNvPr id="2" name="Picture 1"/>
          <p:cNvPicPr>
            <a:picLocks noChangeAspect="1"/>
          </p:cNvPicPr>
          <p:nvPr/>
        </p:nvPicPr>
        <p:blipFill>
          <a:blip r:embed="rId8"/>
          <a:stretch>
            <a:fillRect/>
          </a:stretch>
        </p:blipFill>
        <p:spPr>
          <a:xfrm>
            <a:off x="857365" y="5711853"/>
            <a:ext cx="1158340" cy="1146147"/>
          </a:xfrm>
          <a:prstGeom prst="rect">
            <a:avLst/>
          </a:prstGeom>
        </p:spPr>
      </p:pic>
      <p:sp>
        <p:nvSpPr>
          <p:cNvPr id="5" name="Picture Placeholder 4"/>
          <p:cNvSpPr>
            <a:spLocks noGrp="1"/>
          </p:cNvSpPr>
          <p:nvPr>
            <p:ph type="pic" sz="quarter" idx="56"/>
          </p:nvPr>
        </p:nvSpPr>
        <p:spPr/>
        <p:txBody>
          <a:bodyPr/>
          <a:lstStyle/>
          <a:p>
            <a:endParaRPr lang="en-GB"/>
          </a:p>
        </p:txBody>
      </p:sp>
    </p:spTree>
    <p:extLst>
      <p:ext uri="{BB962C8B-B14F-4D97-AF65-F5344CB8AC3E}">
        <p14:creationId xmlns:p14="http://schemas.microsoft.com/office/powerpoint/2010/main" val="3061022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Slide Number Placeholder 2"/>
          <p:cNvSpPr>
            <a:spLocks noGrp="1"/>
          </p:cNvSpPr>
          <p:nvPr>
            <p:ph type="sldNum" sz="quarter" idx="12"/>
          </p:nvPr>
        </p:nvSpPr>
        <p:spPr/>
        <p:txBody>
          <a:bodyPr/>
          <a:lstStyle/>
          <a:p>
            <a:fld id="{F470E458-E7C2-4395-B75D-476A174CEE45}" type="slidenum">
              <a:rPr lang="en-US" noProof="0" smtClean="0"/>
              <a:t>7</a:t>
            </a:fld>
            <a:endParaRPr lang="en-US" noProof="0" dirty="0"/>
          </a:p>
        </p:txBody>
      </p:sp>
      <p:sp>
        <p:nvSpPr>
          <p:cNvPr id="4" name="Text Placeholder 3"/>
          <p:cNvSpPr>
            <a:spLocks noGrp="1"/>
          </p:cNvSpPr>
          <p:nvPr>
            <p:ph type="body" sz="quarter" idx="13"/>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58869611"/>
      </p:ext>
    </p:extLst>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46_Restaurant pitch deck_AAS_v5" id="{8177B436-B2DB-4F15-B992-5A4452FF1273}" vid="{ACBB9CD5-D3C7-4B74-9E01-7D9949625F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D81ADB-A44A-4FB2-B0CC-58F0879A8535}">
  <ds:schemaRefs>
    <ds:schemaRef ds:uri="http://schemas.microsoft.com/office/2006/documentManagement/types"/>
    <ds:schemaRef ds:uri="http://purl.org/dc/elements/1.1/"/>
    <ds:schemaRef ds:uri="http://purl.org/dc/terms/"/>
    <ds:schemaRef ds:uri="http://schemas.openxmlformats.org/package/2006/metadata/core-properties"/>
    <ds:schemaRef ds:uri="http://schemas.microsoft.com/office/infopath/2007/PartnerControls"/>
    <ds:schemaRef ds:uri="16c05727-aa75-4e4a-9b5f-8a80a1165891"/>
    <ds:schemaRef ds:uri="71af3243-3dd4-4a8d-8c0d-dd76da1f02a5"/>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722B8795-896F-4831-ACEF-3917CDD276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0FF4BD-2C4F-4AE3-AE8E-A711B32C767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Restaurant pitch deck</Template>
  <TotalTime>0</TotalTime>
  <Words>1053</Words>
  <Application>Microsoft Macintosh PowerPoint</Application>
  <PresentationFormat>Widescreen</PresentationFormat>
  <Paragraphs>79</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Adobe Garamond Pro</vt:lpstr>
      <vt:lpstr>Arial</vt:lpstr>
      <vt:lpstr>Calibri</vt:lpstr>
      <vt:lpstr>Segoe UI</vt:lpstr>
      <vt:lpstr>Office Theme</vt:lpstr>
      <vt:lpstr>Welcome to The Presentation </vt:lpstr>
      <vt:lpstr>The Power of Multilingualism and Language Awareness in the Hotel Industry</vt:lpstr>
      <vt:lpstr>The Language - Spanish</vt:lpstr>
      <vt:lpstr>Language Awareness - Spanish Examples</vt:lpstr>
      <vt:lpstr>Benefits of Multilingualism </vt:lpstr>
      <vt:lpstr>Conclusion and  Next Steps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2023-10-14T13:40:05Z</dcterms:created>
  <dcterms:modified xsi:type="dcterms:W3CDTF">2023-10-27T09:26:13Z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