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49" r:id="rId2"/>
  </p:sldMasterIdLst>
  <p:notesMasterIdLst>
    <p:notesMasterId r:id="rId31"/>
  </p:notesMasterIdLst>
  <p:handoutMasterIdLst>
    <p:handoutMasterId r:id="rId32"/>
  </p:handoutMasterIdLst>
  <p:sldIdLst>
    <p:sldId id="257" r:id="rId3"/>
    <p:sldId id="258" r:id="rId4"/>
    <p:sldId id="260" r:id="rId5"/>
    <p:sldId id="262" r:id="rId6"/>
    <p:sldId id="263" r:id="rId7"/>
    <p:sldId id="265" r:id="rId8"/>
    <p:sldId id="267" r:id="rId9"/>
    <p:sldId id="268" r:id="rId10"/>
    <p:sldId id="270" r:id="rId11"/>
    <p:sldId id="271" r:id="rId12"/>
    <p:sldId id="272" r:id="rId13"/>
    <p:sldId id="273" r:id="rId14"/>
    <p:sldId id="274" r:id="rId15"/>
    <p:sldId id="302" r:id="rId16"/>
    <p:sldId id="276" r:id="rId17"/>
    <p:sldId id="277" r:id="rId18"/>
    <p:sldId id="264" r:id="rId19"/>
    <p:sldId id="280" r:id="rId20"/>
    <p:sldId id="284" r:id="rId21"/>
    <p:sldId id="291" r:id="rId22"/>
    <p:sldId id="299" r:id="rId23"/>
    <p:sldId id="292" r:id="rId24"/>
    <p:sldId id="303" r:id="rId25"/>
    <p:sldId id="293" r:id="rId26"/>
    <p:sldId id="294" r:id="rId27"/>
    <p:sldId id="295" r:id="rId28"/>
    <p:sldId id="296" r:id="rId29"/>
    <p:sldId id="297" r:id="rId30"/>
  </p:sldIdLst>
  <p:sldSz cx="9144000" cy="6858000" type="screen4x3"/>
  <p:notesSz cx="9317038" cy="6877050"/>
  <p:custDataLst>
    <p:tags r:id="rId33"/>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788">
          <p15:clr>
            <a:srgbClr val="A4A3A4"/>
          </p15:clr>
        </p15:guide>
        <p15:guide id="2" orient="horz" pos="981">
          <p15:clr>
            <a:srgbClr val="A4A3A4"/>
          </p15:clr>
        </p15:guide>
        <p15:guide id="3" orient="horz" pos="2160">
          <p15:clr>
            <a:srgbClr val="A4A3A4"/>
          </p15:clr>
        </p15:guide>
        <p15:guide id="4" orient="horz" pos="4156">
          <p15:clr>
            <a:srgbClr val="A4A3A4"/>
          </p15:clr>
        </p15:guide>
        <p15:guide id="5" orient="horz" pos="3884">
          <p15:clr>
            <a:srgbClr val="A4A3A4"/>
          </p15:clr>
        </p15:guide>
        <p15:guide id="6" orient="horz" pos="1176">
          <p15:clr>
            <a:srgbClr val="A4A3A4"/>
          </p15:clr>
        </p15:guide>
        <p15:guide id="7" pos="357">
          <p15:clr>
            <a:srgbClr val="A4A3A4"/>
          </p15:clr>
        </p15:guide>
        <p15:guide id="8" pos="2880">
          <p15:clr>
            <a:srgbClr val="A4A3A4"/>
          </p15:clr>
        </p15:guide>
        <p15:guide id="9" pos="573">
          <p15:clr>
            <a:srgbClr val="A4A3A4"/>
          </p15:clr>
        </p15:guide>
        <p15:guide id="10" pos="5568">
          <p15:clr>
            <a:srgbClr val="A4A3A4"/>
          </p15:clr>
        </p15:guide>
        <p15:guide id="11" pos="249">
          <p15:clr>
            <a:srgbClr val="A4A3A4"/>
          </p15:clr>
        </p15:guide>
        <p15:guide id="12" pos="789">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D8CBF5-3A55-B592-6C76-BE581AFE3A0E}" v="47" dt="2022-11-08T09:45:42.0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155" autoAdjust="0"/>
    <p:restoredTop sz="94614" autoAdjust="0"/>
  </p:normalViewPr>
  <p:slideViewPr>
    <p:cSldViewPr>
      <p:cViewPr varScale="1">
        <p:scale>
          <a:sx n="108" d="100"/>
          <a:sy n="108" d="100"/>
        </p:scale>
        <p:origin x="2022" y="96"/>
      </p:cViewPr>
      <p:guideLst>
        <p:guide orient="horz" pos="788"/>
        <p:guide orient="horz" pos="981"/>
        <p:guide orient="horz" pos="2160"/>
        <p:guide orient="horz" pos="4156"/>
        <p:guide orient="horz" pos="3884"/>
        <p:guide orient="horz" pos="1176"/>
        <p:guide pos="357"/>
        <p:guide pos="2880"/>
        <p:guide pos="573"/>
        <p:guide pos="5568"/>
        <p:guide pos="249"/>
        <p:guide pos="789"/>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5/10/relationships/revisionInfo" Target="revisionInfo.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gs" Target="tags/tag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S::laura.james@uwtsd.ac.uk::e815814b-f5ab-4367-85bb-abbbaf16d579" providerId="AD" clId="Web-{D2D8CBF5-3A55-B592-6C76-BE581AFE3A0E}"/>
    <pc:docChg chg="addSld delSld modSld">
      <pc:chgData name="Laura James" userId="S::laura.james@uwtsd.ac.uk::e815814b-f5ab-4367-85bb-abbbaf16d579" providerId="AD" clId="Web-{D2D8CBF5-3A55-B592-6C76-BE581AFE3A0E}" dt="2022-11-08T09:45:42.033" v="61"/>
      <pc:docMkLst>
        <pc:docMk/>
      </pc:docMkLst>
      <pc:sldChg chg="addSp modSp mod modClrScheme chgLayout">
        <pc:chgData name="Laura James" userId="S::laura.james@uwtsd.ac.uk::e815814b-f5ab-4367-85bb-abbbaf16d579" providerId="AD" clId="Web-{D2D8CBF5-3A55-B592-6C76-BE581AFE3A0E}" dt="2022-11-08T09:36:30.934" v="2"/>
        <pc:sldMkLst>
          <pc:docMk/>
          <pc:sldMk cId="0" sldId="257"/>
        </pc:sldMkLst>
        <pc:spChg chg="mod">
          <ac:chgData name="Laura James" userId="S::laura.james@uwtsd.ac.uk::e815814b-f5ab-4367-85bb-abbbaf16d579" providerId="AD" clId="Web-{D2D8CBF5-3A55-B592-6C76-BE581AFE3A0E}" dt="2022-11-08T09:36:30.934" v="2"/>
          <ac:spMkLst>
            <pc:docMk/>
            <pc:sldMk cId="0" sldId="257"/>
            <ac:spMk id="6" creationId="{00000000-0000-0000-0000-000000000000}"/>
          </ac:spMkLst>
        </pc:spChg>
        <pc:spChg chg="add mod">
          <ac:chgData name="Laura James" userId="S::laura.james@uwtsd.ac.uk::e815814b-f5ab-4367-85bb-abbbaf16d579" providerId="AD" clId="Web-{D2D8CBF5-3A55-B592-6C76-BE581AFE3A0E}" dt="2022-11-08T09:36:30.934" v="2"/>
          <ac:spMkLst>
            <pc:docMk/>
            <pc:sldMk cId="0" sldId="257"/>
            <ac:spMk id="11" creationId="{4B9C761C-013D-ED40-0022-49E922948E8C}"/>
          </ac:spMkLst>
        </pc:spChg>
        <pc:spChg chg="add mod">
          <ac:chgData name="Laura James" userId="S::laura.james@uwtsd.ac.uk::e815814b-f5ab-4367-85bb-abbbaf16d579" providerId="AD" clId="Web-{D2D8CBF5-3A55-B592-6C76-BE581AFE3A0E}" dt="2022-11-08T09:36:30.934" v="2"/>
          <ac:spMkLst>
            <pc:docMk/>
            <pc:sldMk cId="0" sldId="257"/>
            <ac:spMk id="13" creationId="{82453781-5C50-9E8E-312B-3C1E535C8D1B}"/>
          </ac:spMkLst>
        </pc:spChg>
        <pc:picChg chg="add mod">
          <ac:chgData name="Laura James" userId="S::laura.james@uwtsd.ac.uk::e815814b-f5ab-4367-85bb-abbbaf16d579" providerId="AD" clId="Web-{D2D8CBF5-3A55-B592-6C76-BE581AFE3A0E}" dt="2022-11-08T09:36:30.934" v="2"/>
          <ac:picMkLst>
            <pc:docMk/>
            <pc:sldMk cId="0" sldId="257"/>
            <ac:picMk id="2" creationId="{5ACEC23F-FF31-4CDB-2613-83F4587E8B88}"/>
          </ac:picMkLst>
        </pc:picChg>
      </pc:sldChg>
      <pc:sldChg chg="del">
        <pc:chgData name="Laura James" userId="S::laura.james@uwtsd.ac.uk::e815814b-f5ab-4367-85bb-abbbaf16d579" providerId="AD" clId="Web-{D2D8CBF5-3A55-B592-6C76-BE581AFE3A0E}" dt="2022-11-08T09:36:43.497" v="3"/>
        <pc:sldMkLst>
          <pc:docMk/>
          <pc:sldMk cId="0" sldId="259"/>
        </pc:sldMkLst>
      </pc:sldChg>
      <pc:sldChg chg="modSp modNotes">
        <pc:chgData name="Laura James" userId="S::laura.james@uwtsd.ac.uk::e815814b-f5ab-4367-85bb-abbbaf16d579" providerId="AD" clId="Web-{D2D8CBF5-3A55-B592-6C76-BE581AFE3A0E}" dt="2022-11-08T09:37:14.639" v="17"/>
        <pc:sldMkLst>
          <pc:docMk/>
          <pc:sldMk cId="0" sldId="260"/>
        </pc:sldMkLst>
        <pc:spChg chg="mod">
          <ac:chgData name="Laura James" userId="S::laura.james@uwtsd.ac.uk::e815814b-f5ab-4367-85bb-abbbaf16d579" providerId="AD" clId="Web-{D2D8CBF5-3A55-B592-6C76-BE581AFE3A0E}" dt="2022-11-08T09:36:50.638" v="4" actId="20577"/>
          <ac:spMkLst>
            <pc:docMk/>
            <pc:sldMk cId="0" sldId="260"/>
            <ac:spMk id="6" creationId="{00000000-0000-0000-0000-000000000000}"/>
          </ac:spMkLst>
        </pc:spChg>
      </pc:sldChg>
      <pc:sldChg chg="addSp delSp modSp">
        <pc:chgData name="Laura James" userId="S::laura.james@uwtsd.ac.uk::e815814b-f5ab-4367-85bb-abbbaf16d579" providerId="AD" clId="Web-{D2D8CBF5-3A55-B592-6C76-BE581AFE3A0E}" dt="2022-11-08T09:37:36.515" v="19" actId="20577"/>
        <pc:sldMkLst>
          <pc:docMk/>
          <pc:sldMk cId="0" sldId="263"/>
        </pc:sldMkLst>
        <pc:spChg chg="mod">
          <ac:chgData name="Laura James" userId="S::laura.james@uwtsd.ac.uk::e815814b-f5ab-4367-85bb-abbbaf16d579" providerId="AD" clId="Web-{D2D8CBF5-3A55-B592-6C76-BE581AFE3A0E}" dt="2022-11-08T09:37:28.608" v="18"/>
          <ac:spMkLst>
            <pc:docMk/>
            <pc:sldMk cId="0" sldId="263"/>
            <ac:spMk id="38915" creationId="{00000000-0000-0000-0000-000000000000}"/>
          </ac:spMkLst>
        </pc:spChg>
        <pc:spChg chg="del">
          <ac:chgData name="Laura James" userId="S::laura.james@uwtsd.ac.uk::e815814b-f5ab-4367-85bb-abbbaf16d579" providerId="AD" clId="Web-{D2D8CBF5-3A55-B592-6C76-BE581AFE3A0E}" dt="2022-11-08T09:37:28.608" v="18"/>
          <ac:spMkLst>
            <pc:docMk/>
            <pc:sldMk cId="0" sldId="263"/>
            <ac:spMk id="38916" creationId="{00000000-0000-0000-0000-000000000000}"/>
          </ac:spMkLst>
        </pc:spChg>
        <pc:spChg chg="add mod">
          <ac:chgData name="Laura James" userId="S::laura.james@uwtsd.ac.uk::e815814b-f5ab-4367-85bb-abbbaf16d579" providerId="AD" clId="Web-{D2D8CBF5-3A55-B592-6C76-BE581AFE3A0E}" dt="2022-11-08T09:37:36.515" v="19" actId="20577"/>
          <ac:spMkLst>
            <pc:docMk/>
            <pc:sldMk cId="0" sldId="263"/>
            <ac:spMk id="38922" creationId="{14F43F91-FDFB-D81D-9F42-08468318EF6F}"/>
          </ac:spMkLst>
        </pc:spChg>
        <pc:spChg chg="add">
          <ac:chgData name="Laura James" userId="S::laura.james@uwtsd.ac.uk::e815814b-f5ab-4367-85bb-abbbaf16d579" providerId="AD" clId="Web-{D2D8CBF5-3A55-B592-6C76-BE581AFE3A0E}" dt="2022-11-08T09:37:28.608" v="18"/>
          <ac:spMkLst>
            <pc:docMk/>
            <pc:sldMk cId="0" sldId="263"/>
            <ac:spMk id="38924" creationId="{B5566BC3-CB0A-6D9B-D9BB-981FFD006038}"/>
          </ac:spMkLst>
        </pc:spChg>
        <pc:graphicFrameChg chg="add">
          <ac:chgData name="Laura James" userId="S::laura.james@uwtsd.ac.uk::e815814b-f5ab-4367-85bb-abbbaf16d579" providerId="AD" clId="Web-{D2D8CBF5-3A55-B592-6C76-BE581AFE3A0E}" dt="2022-11-08T09:37:28.608" v="18"/>
          <ac:graphicFrameMkLst>
            <pc:docMk/>
            <pc:sldMk cId="0" sldId="263"/>
            <ac:graphicFrameMk id="38918" creationId="{3B6FEF69-2C3E-42D7-E865-D501DE4CD548}"/>
          </ac:graphicFrameMkLst>
        </pc:graphicFrameChg>
      </pc:sldChg>
      <pc:sldChg chg="addSp delSp modSp mod modClrScheme chgLayout">
        <pc:chgData name="Laura James" userId="S::laura.james@uwtsd.ac.uk::e815814b-f5ab-4367-85bb-abbbaf16d579" providerId="AD" clId="Web-{D2D8CBF5-3A55-B592-6C76-BE581AFE3A0E}" dt="2022-11-08T09:41:43.555" v="28"/>
        <pc:sldMkLst>
          <pc:docMk/>
          <pc:sldMk cId="0" sldId="264"/>
        </pc:sldMkLst>
        <pc:spChg chg="mod">
          <ac:chgData name="Laura James" userId="S::laura.james@uwtsd.ac.uk::e815814b-f5ab-4367-85bb-abbbaf16d579" providerId="AD" clId="Web-{D2D8CBF5-3A55-B592-6C76-BE581AFE3A0E}" dt="2022-11-08T09:41:43.555" v="28"/>
          <ac:spMkLst>
            <pc:docMk/>
            <pc:sldMk cId="0" sldId="264"/>
            <ac:spMk id="40963" creationId="{00000000-0000-0000-0000-000000000000}"/>
          </ac:spMkLst>
        </pc:spChg>
        <pc:spChg chg="add del">
          <ac:chgData name="Laura James" userId="S::laura.james@uwtsd.ac.uk::e815814b-f5ab-4367-85bb-abbbaf16d579" providerId="AD" clId="Web-{D2D8CBF5-3A55-B592-6C76-BE581AFE3A0E}" dt="2022-11-08T09:41:43.555" v="28"/>
          <ac:spMkLst>
            <pc:docMk/>
            <pc:sldMk cId="0" sldId="264"/>
            <ac:spMk id="40964" creationId="{00000000-0000-0000-0000-000000000000}"/>
          </ac:spMkLst>
        </pc:spChg>
        <pc:spChg chg="add del">
          <ac:chgData name="Laura James" userId="S::laura.james@uwtsd.ac.uk::e815814b-f5ab-4367-85bb-abbbaf16d579" providerId="AD" clId="Web-{D2D8CBF5-3A55-B592-6C76-BE581AFE3A0E}" dt="2022-11-08T09:41:43.508" v="27"/>
          <ac:spMkLst>
            <pc:docMk/>
            <pc:sldMk cId="0" sldId="264"/>
            <ac:spMk id="40970" creationId="{D2512217-0CD2-438A-9650-37E62DB25B6A}"/>
          </ac:spMkLst>
        </pc:spChg>
        <pc:spChg chg="add del">
          <ac:chgData name="Laura James" userId="S::laura.james@uwtsd.ac.uk::e815814b-f5ab-4367-85bb-abbbaf16d579" providerId="AD" clId="Web-{D2D8CBF5-3A55-B592-6C76-BE581AFE3A0E}" dt="2022-11-08T09:41:43.508" v="27"/>
          <ac:spMkLst>
            <pc:docMk/>
            <pc:sldMk cId="0" sldId="264"/>
            <ac:spMk id="40972" creationId="{2534EB2D-51E0-C2AC-DD93-ECEA9AB2B503}"/>
          </ac:spMkLst>
        </pc:spChg>
        <pc:spChg chg="add mod">
          <ac:chgData name="Laura James" userId="S::laura.james@uwtsd.ac.uk::e815814b-f5ab-4367-85bb-abbbaf16d579" providerId="AD" clId="Web-{D2D8CBF5-3A55-B592-6C76-BE581AFE3A0E}" dt="2022-11-08T09:41:43.555" v="28"/>
          <ac:spMkLst>
            <pc:docMk/>
            <pc:sldMk cId="0" sldId="264"/>
            <ac:spMk id="40974" creationId="{903FA387-A62F-4A0C-5B53-D2BB771B2BF3}"/>
          </ac:spMkLst>
        </pc:spChg>
        <pc:spChg chg="add mod">
          <ac:chgData name="Laura James" userId="S::laura.james@uwtsd.ac.uk::e815814b-f5ab-4367-85bb-abbbaf16d579" providerId="AD" clId="Web-{D2D8CBF5-3A55-B592-6C76-BE581AFE3A0E}" dt="2022-11-08T09:41:43.555" v="28"/>
          <ac:spMkLst>
            <pc:docMk/>
            <pc:sldMk cId="0" sldId="264"/>
            <ac:spMk id="40975" creationId="{944F593B-6785-5F36-06E5-03D5F5942574}"/>
          </ac:spMkLst>
        </pc:spChg>
        <pc:spChg chg="add mod">
          <ac:chgData name="Laura James" userId="S::laura.james@uwtsd.ac.uk::e815814b-f5ab-4367-85bb-abbbaf16d579" providerId="AD" clId="Web-{D2D8CBF5-3A55-B592-6C76-BE581AFE3A0E}" dt="2022-11-08T09:41:43.555" v="28"/>
          <ac:spMkLst>
            <pc:docMk/>
            <pc:sldMk cId="0" sldId="264"/>
            <ac:spMk id="40976" creationId="{4B8379BA-451D-C11C-50A0-C7E565FCEA1A}"/>
          </ac:spMkLst>
        </pc:spChg>
        <pc:graphicFrameChg chg="add del">
          <ac:chgData name="Laura James" userId="S::laura.james@uwtsd.ac.uk::e815814b-f5ab-4367-85bb-abbbaf16d579" providerId="AD" clId="Web-{D2D8CBF5-3A55-B592-6C76-BE581AFE3A0E}" dt="2022-11-08T09:41:43.508" v="27"/>
          <ac:graphicFrameMkLst>
            <pc:docMk/>
            <pc:sldMk cId="0" sldId="264"/>
            <ac:graphicFrameMk id="40966" creationId="{70A6F333-C37D-F5C9-348D-E637F0638B48}"/>
          </ac:graphicFrameMkLst>
        </pc:graphicFrameChg>
        <pc:graphicFrameChg chg="add">
          <ac:chgData name="Laura James" userId="S::laura.james@uwtsd.ac.uk::e815814b-f5ab-4367-85bb-abbbaf16d579" providerId="AD" clId="Web-{D2D8CBF5-3A55-B592-6C76-BE581AFE3A0E}" dt="2022-11-08T09:41:43.555" v="28"/>
          <ac:graphicFrameMkLst>
            <pc:docMk/>
            <pc:sldMk cId="0" sldId="264"/>
            <ac:graphicFrameMk id="40977" creationId="{2ABD823D-F98C-F0BC-6343-3861445F4AF5}"/>
          </ac:graphicFrameMkLst>
        </pc:graphicFrameChg>
      </pc:sldChg>
      <pc:sldChg chg="addSp delSp modSp">
        <pc:chgData name="Laura James" userId="S::laura.james@uwtsd.ac.uk::e815814b-f5ab-4367-85bb-abbbaf16d579" providerId="AD" clId="Web-{D2D8CBF5-3A55-B592-6C76-BE581AFE3A0E}" dt="2022-11-08T09:37:53.297" v="20"/>
        <pc:sldMkLst>
          <pc:docMk/>
          <pc:sldMk cId="0" sldId="265"/>
        </pc:sldMkLst>
        <pc:spChg chg="mod">
          <ac:chgData name="Laura James" userId="S::laura.james@uwtsd.ac.uk::e815814b-f5ab-4367-85bb-abbbaf16d579" providerId="AD" clId="Web-{D2D8CBF5-3A55-B592-6C76-BE581AFE3A0E}" dt="2022-11-08T09:37:53.297" v="20"/>
          <ac:spMkLst>
            <pc:docMk/>
            <pc:sldMk cId="0" sldId="265"/>
            <ac:spMk id="43011" creationId="{00000000-0000-0000-0000-000000000000}"/>
          </ac:spMkLst>
        </pc:spChg>
        <pc:spChg chg="del">
          <ac:chgData name="Laura James" userId="S::laura.james@uwtsd.ac.uk::e815814b-f5ab-4367-85bb-abbbaf16d579" providerId="AD" clId="Web-{D2D8CBF5-3A55-B592-6C76-BE581AFE3A0E}" dt="2022-11-08T09:37:53.297" v="20"/>
          <ac:spMkLst>
            <pc:docMk/>
            <pc:sldMk cId="0" sldId="265"/>
            <ac:spMk id="43012" creationId="{00000000-0000-0000-0000-000000000000}"/>
          </ac:spMkLst>
        </pc:spChg>
        <pc:spChg chg="add">
          <ac:chgData name="Laura James" userId="S::laura.james@uwtsd.ac.uk::e815814b-f5ab-4367-85bb-abbbaf16d579" providerId="AD" clId="Web-{D2D8CBF5-3A55-B592-6C76-BE581AFE3A0E}" dt="2022-11-08T09:37:53.297" v="20"/>
          <ac:spMkLst>
            <pc:docMk/>
            <pc:sldMk cId="0" sldId="265"/>
            <ac:spMk id="43018" creationId="{7B926735-18AD-2351-9134-8ACAB91A5B54}"/>
          </ac:spMkLst>
        </pc:spChg>
        <pc:spChg chg="add">
          <ac:chgData name="Laura James" userId="S::laura.james@uwtsd.ac.uk::e815814b-f5ab-4367-85bb-abbbaf16d579" providerId="AD" clId="Web-{D2D8CBF5-3A55-B592-6C76-BE581AFE3A0E}" dt="2022-11-08T09:37:53.297" v="20"/>
          <ac:spMkLst>
            <pc:docMk/>
            <pc:sldMk cId="0" sldId="265"/>
            <ac:spMk id="43020" creationId="{E6CDB756-3637-C112-CD1F-069F550E61A5}"/>
          </ac:spMkLst>
        </pc:spChg>
        <pc:graphicFrameChg chg="add">
          <ac:chgData name="Laura James" userId="S::laura.james@uwtsd.ac.uk::e815814b-f5ab-4367-85bb-abbbaf16d579" providerId="AD" clId="Web-{D2D8CBF5-3A55-B592-6C76-BE581AFE3A0E}" dt="2022-11-08T09:37:53.297" v="20"/>
          <ac:graphicFrameMkLst>
            <pc:docMk/>
            <pc:sldMk cId="0" sldId="265"/>
            <ac:graphicFrameMk id="43014" creationId="{FDAB1842-3AC5-6065-54BC-D5784659384A}"/>
          </ac:graphicFrameMkLst>
        </pc:graphicFrameChg>
      </pc:sldChg>
      <pc:sldChg chg="modSp">
        <pc:chgData name="Laura James" userId="S::laura.james@uwtsd.ac.uk::e815814b-f5ab-4367-85bb-abbbaf16d579" providerId="AD" clId="Web-{D2D8CBF5-3A55-B592-6C76-BE581AFE3A0E}" dt="2022-11-08T09:38:33.079" v="23" actId="20577"/>
        <pc:sldMkLst>
          <pc:docMk/>
          <pc:sldMk cId="0" sldId="267"/>
        </pc:sldMkLst>
        <pc:spChg chg="mod">
          <ac:chgData name="Laura James" userId="S::laura.james@uwtsd.ac.uk::e815814b-f5ab-4367-85bb-abbbaf16d579" providerId="AD" clId="Web-{D2D8CBF5-3A55-B592-6C76-BE581AFE3A0E}" dt="2022-11-08T09:38:33.079" v="23" actId="20577"/>
          <ac:spMkLst>
            <pc:docMk/>
            <pc:sldMk cId="0" sldId="267"/>
            <ac:spMk id="47108" creationId="{00000000-0000-0000-0000-000000000000}"/>
          </ac:spMkLst>
        </pc:spChg>
      </pc:sldChg>
      <pc:sldChg chg="del">
        <pc:chgData name="Laura James" userId="S::laura.james@uwtsd.ac.uk::e815814b-f5ab-4367-85bb-abbbaf16d579" providerId="AD" clId="Web-{D2D8CBF5-3A55-B592-6C76-BE581AFE3A0E}" dt="2022-11-08T09:40:26.552" v="24"/>
        <pc:sldMkLst>
          <pc:docMk/>
          <pc:sldMk cId="0" sldId="269"/>
        </pc:sldMkLst>
      </pc:sldChg>
      <pc:sldChg chg="del">
        <pc:chgData name="Laura James" userId="S::laura.james@uwtsd.ac.uk::e815814b-f5ab-4367-85bb-abbbaf16d579" providerId="AD" clId="Web-{D2D8CBF5-3A55-B592-6C76-BE581AFE3A0E}" dt="2022-11-08T09:41:30.898" v="25"/>
        <pc:sldMkLst>
          <pc:docMk/>
          <pc:sldMk cId="0" sldId="279"/>
        </pc:sldMkLst>
      </pc:sldChg>
      <pc:sldChg chg="addSp delSp modSp mod modClrScheme chgLayout">
        <pc:chgData name="Laura James" userId="S::laura.james@uwtsd.ac.uk::e815814b-f5ab-4367-85bb-abbbaf16d579" providerId="AD" clId="Web-{D2D8CBF5-3A55-B592-6C76-BE581AFE3A0E}" dt="2022-11-08T09:42:03.009" v="30"/>
        <pc:sldMkLst>
          <pc:docMk/>
          <pc:sldMk cId="0" sldId="280"/>
        </pc:sldMkLst>
        <pc:spChg chg="mod">
          <ac:chgData name="Laura James" userId="S::laura.james@uwtsd.ac.uk::e815814b-f5ab-4367-85bb-abbbaf16d579" providerId="AD" clId="Web-{D2D8CBF5-3A55-B592-6C76-BE581AFE3A0E}" dt="2022-11-08T09:41:56.587" v="29"/>
          <ac:spMkLst>
            <pc:docMk/>
            <pc:sldMk cId="0" sldId="280"/>
            <ac:spMk id="73731" creationId="{00000000-0000-0000-0000-000000000000}"/>
          </ac:spMkLst>
        </pc:spChg>
        <pc:spChg chg="del">
          <ac:chgData name="Laura James" userId="S::laura.james@uwtsd.ac.uk::e815814b-f5ab-4367-85bb-abbbaf16d579" providerId="AD" clId="Web-{D2D8CBF5-3A55-B592-6C76-BE581AFE3A0E}" dt="2022-11-08T09:41:56.587" v="29"/>
          <ac:spMkLst>
            <pc:docMk/>
            <pc:sldMk cId="0" sldId="280"/>
            <ac:spMk id="73732" creationId="{00000000-0000-0000-0000-000000000000}"/>
          </ac:spMkLst>
        </pc:spChg>
        <pc:spChg chg="add del mod">
          <ac:chgData name="Laura James" userId="S::laura.james@uwtsd.ac.uk::e815814b-f5ab-4367-85bb-abbbaf16d579" providerId="AD" clId="Web-{D2D8CBF5-3A55-B592-6C76-BE581AFE3A0E}" dt="2022-11-08T09:42:03.009" v="30"/>
          <ac:spMkLst>
            <pc:docMk/>
            <pc:sldMk cId="0" sldId="280"/>
            <ac:spMk id="73738" creationId="{AF2FC625-4824-586A-F54F-1F80454B8620}"/>
          </ac:spMkLst>
        </pc:spChg>
        <pc:spChg chg="add mod">
          <ac:chgData name="Laura James" userId="S::laura.james@uwtsd.ac.uk::e815814b-f5ab-4367-85bb-abbbaf16d579" providerId="AD" clId="Web-{D2D8CBF5-3A55-B592-6C76-BE581AFE3A0E}" dt="2022-11-08T09:41:56.587" v="29"/>
          <ac:spMkLst>
            <pc:docMk/>
            <pc:sldMk cId="0" sldId="280"/>
            <ac:spMk id="73740" creationId="{14557343-C7A0-F532-F6D6-5AA5773022B3}"/>
          </ac:spMkLst>
        </pc:spChg>
        <pc:spChg chg="add mod">
          <ac:chgData name="Laura James" userId="S::laura.james@uwtsd.ac.uk::e815814b-f5ab-4367-85bb-abbbaf16d579" providerId="AD" clId="Web-{D2D8CBF5-3A55-B592-6C76-BE581AFE3A0E}" dt="2022-11-08T09:41:56.587" v="29"/>
          <ac:spMkLst>
            <pc:docMk/>
            <pc:sldMk cId="0" sldId="280"/>
            <ac:spMk id="73742" creationId="{34444183-F9D8-3098-42B0-99C0678100F3}"/>
          </ac:spMkLst>
        </pc:spChg>
        <pc:graphicFrameChg chg="add">
          <ac:chgData name="Laura James" userId="S::laura.james@uwtsd.ac.uk::e815814b-f5ab-4367-85bb-abbbaf16d579" providerId="AD" clId="Web-{D2D8CBF5-3A55-B592-6C76-BE581AFE3A0E}" dt="2022-11-08T09:41:56.587" v="29"/>
          <ac:graphicFrameMkLst>
            <pc:docMk/>
            <pc:sldMk cId="0" sldId="280"/>
            <ac:graphicFrameMk id="73734" creationId="{010D60A3-C66B-A08F-D756-A1E973A31259}"/>
          </ac:graphicFrameMkLst>
        </pc:graphicFrameChg>
      </pc:sldChg>
      <pc:sldChg chg="del">
        <pc:chgData name="Laura James" userId="S::laura.james@uwtsd.ac.uk::e815814b-f5ab-4367-85bb-abbbaf16d579" providerId="AD" clId="Web-{D2D8CBF5-3A55-B592-6C76-BE581AFE3A0E}" dt="2022-11-08T09:42:15.541" v="31"/>
        <pc:sldMkLst>
          <pc:docMk/>
          <pc:sldMk cId="0" sldId="281"/>
        </pc:sldMkLst>
      </pc:sldChg>
      <pc:sldChg chg="del">
        <pc:chgData name="Laura James" userId="S::laura.james@uwtsd.ac.uk::e815814b-f5ab-4367-85bb-abbbaf16d579" providerId="AD" clId="Web-{D2D8CBF5-3A55-B592-6C76-BE581AFE3A0E}" dt="2022-11-08T09:42:23.666" v="32"/>
        <pc:sldMkLst>
          <pc:docMk/>
          <pc:sldMk cId="0" sldId="282"/>
        </pc:sldMkLst>
      </pc:sldChg>
      <pc:sldChg chg="del">
        <pc:chgData name="Laura James" userId="S::laura.james@uwtsd.ac.uk::e815814b-f5ab-4367-85bb-abbbaf16d579" providerId="AD" clId="Web-{D2D8CBF5-3A55-B592-6C76-BE581AFE3A0E}" dt="2022-11-08T09:42:27.416" v="33"/>
        <pc:sldMkLst>
          <pc:docMk/>
          <pc:sldMk cId="0" sldId="283"/>
        </pc:sldMkLst>
      </pc:sldChg>
      <pc:sldChg chg="del">
        <pc:chgData name="Laura James" userId="S::laura.james@uwtsd.ac.uk::e815814b-f5ab-4367-85bb-abbbaf16d579" providerId="AD" clId="Web-{D2D8CBF5-3A55-B592-6C76-BE581AFE3A0E}" dt="2022-11-08T09:42:59.214" v="34"/>
        <pc:sldMkLst>
          <pc:docMk/>
          <pc:sldMk cId="0" sldId="285"/>
        </pc:sldMkLst>
      </pc:sldChg>
      <pc:sldChg chg="del">
        <pc:chgData name="Laura James" userId="S::laura.james@uwtsd.ac.uk::e815814b-f5ab-4367-85bb-abbbaf16d579" providerId="AD" clId="Web-{D2D8CBF5-3A55-B592-6C76-BE581AFE3A0E}" dt="2022-11-08T09:43:01.745" v="35"/>
        <pc:sldMkLst>
          <pc:docMk/>
          <pc:sldMk cId="0" sldId="286"/>
        </pc:sldMkLst>
      </pc:sldChg>
      <pc:sldChg chg="del">
        <pc:chgData name="Laura James" userId="S::laura.james@uwtsd.ac.uk::e815814b-f5ab-4367-85bb-abbbaf16d579" providerId="AD" clId="Web-{D2D8CBF5-3A55-B592-6C76-BE581AFE3A0E}" dt="2022-11-08T09:43:03.667" v="36"/>
        <pc:sldMkLst>
          <pc:docMk/>
          <pc:sldMk cId="0" sldId="287"/>
        </pc:sldMkLst>
      </pc:sldChg>
      <pc:sldChg chg="del">
        <pc:chgData name="Laura James" userId="S::laura.james@uwtsd.ac.uk::e815814b-f5ab-4367-85bb-abbbaf16d579" providerId="AD" clId="Web-{D2D8CBF5-3A55-B592-6C76-BE581AFE3A0E}" dt="2022-11-08T09:43:05.902" v="37"/>
        <pc:sldMkLst>
          <pc:docMk/>
          <pc:sldMk cId="0" sldId="290"/>
        </pc:sldMkLst>
      </pc:sldChg>
      <pc:sldChg chg="del">
        <pc:chgData name="Laura James" userId="S::laura.james@uwtsd.ac.uk::e815814b-f5ab-4367-85bb-abbbaf16d579" providerId="AD" clId="Web-{D2D8CBF5-3A55-B592-6C76-BE581AFE3A0E}" dt="2022-11-08T09:45:07.094" v="60"/>
        <pc:sldMkLst>
          <pc:docMk/>
          <pc:sldMk cId="2757109631" sldId="300"/>
        </pc:sldMkLst>
      </pc:sldChg>
      <pc:sldChg chg="del">
        <pc:chgData name="Laura James" userId="S::laura.james@uwtsd.ac.uk::e815814b-f5ab-4367-85bb-abbbaf16d579" providerId="AD" clId="Web-{D2D8CBF5-3A55-B592-6C76-BE581AFE3A0E}" dt="2022-11-08T09:45:42.033" v="61"/>
        <pc:sldMkLst>
          <pc:docMk/>
          <pc:sldMk cId="2757109631" sldId="301"/>
        </pc:sldMkLst>
      </pc:sldChg>
      <pc:sldChg chg="addSp delSp modSp new">
        <pc:chgData name="Laura James" userId="S::laura.james@uwtsd.ac.uk::e815814b-f5ab-4367-85bb-abbbaf16d579" providerId="AD" clId="Web-{D2D8CBF5-3A55-B592-6C76-BE581AFE3A0E}" dt="2022-11-08T09:44:34.171" v="59" actId="1076"/>
        <pc:sldMkLst>
          <pc:docMk/>
          <pc:sldMk cId="3006927580" sldId="303"/>
        </pc:sldMkLst>
        <pc:spChg chg="mod">
          <ac:chgData name="Laura James" userId="S::laura.james@uwtsd.ac.uk::e815814b-f5ab-4367-85bb-abbbaf16d579" providerId="AD" clId="Web-{D2D8CBF5-3A55-B592-6C76-BE581AFE3A0E}" dt="2022-11-08T09:43:55.997" v="55" actId="20577"/>
          <ac:spMkLst>
            <pc:docMk/>
            <pc:sldMk cId="3006927580" sldId="303"/>
            <ac:spMk id="2" creationId="{DA9263DA-E4C6-2C09-4366-B35CA5C8CA62}"/>
          </ac:spMkLst>
        </pc:spChg>
        <pc:spChg chg="del">
          <ac:chgData name="Laura James" userId="S::laura.james@uwtsd.ac.uk::e815814b-f5ab-4367-85bb-abbbaf16d579" providerId="AD" clId="Web-{D2D8CBF5-3A55-B592-6C76-BE581AFE3A0E}" dt="2022-11-08T09:43:56.216" v="56"/>
          <ac:spMkLst>
            <pc:docMk/>
            <pc:sldMk cId="3006927580" sldId="303"/>
            <ac:spMk id="3" creationId="{3FA79428-DF53-606C-EFAD-699E855A8875}"/>
          </ac:spMkLst>
        </pc:spChg>
        <pc:picChg chg="add mod">
          <ac:chgData name="Laura James" userId="S::laura.james@uwtsd.ac.uk::e815814b-f5ab-4367-85bb-abbbaf16d579" providerId="AD" clId="Web-{D2D8CBF5-3A55-B592-6C76-BE581AFE3A0E}" dt="2022-11-08T09:44:34.171" v="59" actId="1076"/>
          <ac:picMkLst>
            <pc:docMk/>
            <pc:sldMk cId="3006927580" sldId="303"/>
            <ac:picMk id="6" creationId="{51071E34-41E0-DA89-9F06-3F656BA10E79}"/>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078BC2-3114-4A68-8C35-F9F213479E16}" type="doc">
      <dgm:prSet loTypeId="urn:microsoft.com/office/officeart/2005/8/layout/hierarchy1" loCatId="hierarchy" qsTypeId="urn:microsoft.com/office/officeart/2005/8/quickstyle/simple4" qsCatId="simple" csTypeId="urn:microsoft.com/office/officeart/2005/8/colors/accent3_2" csCatId="accent3"/>
      <dgm:spPr/>
      <dgm:t>
        <a:bodyPr/>
        <a:lstStyle/>
        <a:p>
          <a:endParaRPr lang="en-US"/>
        </a:p>
      </dgm:t>
    </dgm:pt>
    <dgm:pt modelId="{7D1ACD8D-32CC-41E7-B439-CA27EC96BA12}">
      <dgm:prSet/>
      <dgm:spPr/>
      <dgm:t>
        <a:bodyPr/>
        <a:lstStyle/>
        <a:p>
          <a:r>
            <a:rPr lang="en-GB"/>
            <a:t>The ways in which people interact are subject to cultural differences and these can be misconstrued.</a:t>
          </a:r>
          <a:endParaRPr lang="en-US"/>
        </a:p>
      </dgm:t>
    </dgm:pt>
    <dgm:pt modelId="{1556C2B9-76E4-4DB8-8E7A-9A9E38615B84}" type="parTrans" cxnId="{835D9162-E138-4249-9691-4C2BBF5466C5}">
      <dgm:prSet/>
      <dgm:spPr/>
      <dgm:t>
        <a:bodyPr/>
        <a:lstStyle/>
        <a:p>
          <a:endParaRPr lang="en-US"/>
        </a:p>
      </dgm:t>
    </dgm:pt>
    <dgm:pt modelId="{F4410CBD-96E8-4ECF-A014-97B62C5F150C}" type="sibTrans" cxnId="{835D9162-E138-4249-9691-4C2BBF5466C5}">
      <dgm:prSet/>
      <dgm:spPr/>
      <dgm:t>
        <a:bodyPr/>
        <a:lstStyle/>
        <a:p>
          <a:endParaRPr lang="en-US"/>
        </a:p>
      </dgm:t>
    </dgm:pt>
    <dgm:pt modelId="{EFB75482-A066-4EC6-ABEE-F89DF9A3463D}">
      <dgm:prSet/>
      <dgm:spPr/>
      <dgm:t>
        <a:bodyPr/>
        <a:lstStyle/>
        <a:p>
          <a:r>
            <a:rPr lang="en-GB"/>
            <a:t>The ways in which words are used and assumptions made about shared understanding are dependent on a person’s culture and upbringing.</a:t>
          </a:r>
          <a:endParaRPr lang="en-US"/>
        </a:p>
      </dgm:t>
    </dgm:pt>
    <dgm:pt modelId="{41CB1C72-1E72-4B1F-A3F8-CD4C8A23F23A}" type="parTrans" cxnId="{3753F749-2650-4FA5-9315-484CF56E9E6F}">
      <dgm:prSet/>
      <dgm:spPr/>
      <dgm:t>
        <a:bodyPr/>
        <a:lstStyle/>
        <a:p>
          <a:endParaRPr lang="en-US"/>
        </a:p>
      </dgm:t>
    </dgm:pt>
    <dgm:pt modelId="{40A132CC-1623-4AEE-8CC3-50B221BBFAF5}" type="sibTrans" cxnId="{3753F749-2650-4FA5-9315-484CF56E9E6F}">
      <dgm:prSet/>
      <dgm:spPr/>
      <dgm:t>
        <a:bodyPr/>
        <a:lstStyle/>
        <a:p>
          <a:endParaRPr lang="en-US"/>
        </a:p>
      </dgm:t>
    </dgm:pt>
    <dgm:pt modelId="{A8EE68CE-1EDF-4155-B59A-E214EE01EAA2}" type="pres">
      <dgm:prSet presAssocID="{A1078BC2-3114-4A68-8C35-F9F213479E16}" presName="hierChild1" presStyleCnt="0">
        <dgm:presLayoutVars>
          <dgm:chPref val="1"/>
          <dgm:dir/>
          <dgm:animOne val="branch"/>
          <dgm:animLvl val="lvl"/>
          <dgm:resizeHandles/>
        </dgm:presLayoutVars>
      </dgm:prSet>
      <dgm:spPr/>
    </dgm:pt>
    <dgm:pt modelId="{B5AD7A5B-032F-4FE1-A1B0-D5C83B8563AD}" type="pres">
      <dgm:prSet presAssocID="{7D1ACD8D-32CC-41E7-B439-CA27EC96BA12}" presName="hierRoot1" presStyleCnt="0"/>
      <dgm:spPr/>
    </dgm:pt>
    <dgm:pt modelId="{901CD70B-EBDA-4B12-BC88-28112F540AFA}" type="pres">
      <dgm:prSet presAssocID="{7D1ACD8D-32CC-41E7-B439-CA27EC96BA12}" presName="composite" presStyleCnt="0"/>
      <dgm:spPr/>
    </dgm:pt>
    <dgm:pt modelId="{B751EDBE-44D2-4ED7-A7A1-E6527EA5C83D}" type="pres">
      <dgm:prSet presAssocID="{7D1ACD8D-32CC-41E7-B439-CA27EC96BA12}" presName="background" presStyleLbl="node0" presStyleIdx="0" presStyleCnt="2"/>
      <dgm:spPr/>
    </dgm:pt>
    <dgm:pt modelId="{93563615-5079-45FF-9D8D-FFE98079E0BC}" type="pres">
      <dgm:prSet presAssocID="{7D1ACD8D-32CC-41E7-B439-CA27EC96BA12}" presName="text" presStyleLbl="fgAcc0" presStyleIdx="0" presStyleCnt="2">
        <dgm:presLayoutVars>
          <dgm:chPref val="3"/>
        </dgm:presLayoutVars>
      </dgm:prSet>
      <dgm:spPr/>
    </dgm:pt>
    <dgm:pt modelId="{D2826DF8-53CC-4154-9BA5-5DD72A26D547}" type="pres">
      <dgm:prSet presAssocID="{7D1ACD8D-32CC-41E7-B439-CA27EC96BA12}" presName="hierChild2" presStyleCnt="0"/>
      <dgm:spPr/>
    </dgm:pt>
    <dgm:pt modelId="{62EA1D66-B8BD-42C0-9EC6-8DA53EDA69EE}" type="pres">
      <dgm:prSet presAssocID="{EFB75482-A066-4EC6-ABEE-F89DF9A3463D}" presName="hierRoot1" presStyleCnt="0"/>
      <dgm:spPr/>
    </dgm:pt>
    <dgm:pt modelId="{18BBD58E-757F-4887-A45B-E42AA5F3539D}" type="pres">
      <dgm:prSet presAssocID="{EFB75482-A066-4EC6-ABEE-F89DF9A3463D}" presName="composite" presStyleCnt="0"/>
      <dgm:spPr/>
    </dgm:pt>
    <dgm:pt modelId="{DE0CF9FE-9EF3-428F-AEF0-9093CC4E1F83}" type="pres">
      <dgm:prSet presAssocID="{EFB75482-A066-4EC6-ABEE-F89DF9A3463D}" presName="background" presStyleLbl="node0" presStyleIdx="1" presStyleCnt="2"/>
      <dgm:spPr/>
    </dgm:pt>
    <dgm:pt modelId="{0857B05C-296E-4AF5-8D6C-24AAB651468C}" type="pres">
      <dgm:prSet presAssocID="{EFB75482-A066-4EC6-ABEE-F89DF9A3463D}" presName="text" presStyleLbl="fgAcc0" presStyleIdx="1" presStyleCnt="2">
        <dgm:presLayoutVars>
          <dgm:chPref val="3"/>
        </dgm:presLayoutVars>
      </dgm:prSet>
      <dgm:spPr/>
    </dgm:pt>
    <dgm:pt modelId="{ED3747F6-DC1C-4369-B8ED-A03B27E6E0EE}" type="pres">
      <dgm:prSet presAssocID="{EFB75482-A066-4EC6-ABEE-F89DF9A3463D}" presName="hierChild2" presStyleCnt="0"/>
      <dgm:spPr/>
    </dgm:pt>
  </dgm:ptLst>
  <dgm:cxnLst>
    <dgm:cxn modelId="{E8D97B0D-FE3B-4C5A-B09E-1D82A9D86530}" type="presOf" srcId="{A1078BC2-3114-4A68-8C35-F9F213479E16}" destId="{A8EE68CE-1EDF-4155-B59A-E214EE01EAA2}" srcOrd="0" destOrd="0" presId="urn:microsoft.com/office/officeart/2005/8/layout/hierarchy1"/>
    <dgm:cxn modelId="{835D9162-E138-4249-9691-4C2BBF5466C5}" srcId="{A1078BC2-3114-4A68-8C35-F9F213479E16}" destId="{7D1ACD8D-32CC-41E7-B439-CA27EC96BA12}" srcOrd="0" destOrd="0" parTransId="{1556C2B9-76E4-4DB8-8E7A-9A9E38615B84}" sibTransId="{F4410CBD-96E8-4ECF-A014-97B62C5F150C}"/>
    <dgm:cxn modelId="{3753F749-2650-4FA5-9315-484CF56E9E6F}" srcId="{A1078BC2-3114-4A68-8C35-F9F213479E16}" destId="{EFB75482-A066-4EC6-ABEE-F89DF9A3463D}" srcOrd="1" destOrd="0" parTransId="{41CB1C72-1E72-4B1F-A3F8-CD4C8A23F23A}" sibTransId="{40A132CC-1623-4AEE-8CC3-50B221BBFAF5}"/>
    <dgm:cxn modelId="{401B757F-CDDA-4B66-9D1D-6D2726B9051F}" type="presOf" srcId="{7D1ACD8D-32CC-41E7-B439-CA27EC96BA12}" destId="{93563615-5079-45FF-9D8D-FFE98079E0BC}" srcOrd="0" destOrd="0" presId="urn:microsoft.com/office/officeart/2005/8/layout/hierarchy1"/>
    <dgm:cxn modelId="{9BF9BA96-2BEB-44DE-907F-4A825CC4F337}" type="presOf" srcId="{EFB75482-A066-4EC6-ABEE-F89DF9A3463D}" destId="{0857B05C-296E-4AF5-8D6C-24AAB651468C}" srcOrd="0" destOrd="0" presId="urn:microsoft.com/office/officeart/2005/8/layout/hierarchy1"/>
    <dgm:cxn modelId="{6CBCD96D-B9AE-4A42-BB35-0E180C46EA37}" type="presParOf" srcId="{A8EE68CE-1EDF-4155-B59A-E214EE01EAA2}" destId="{B5AD7A5B-032F-4FE1-A1B0-D5C83B8563AD}" srcOrd="0" destOrd="0" presId="urn:microsoft.com/office/officeart/2005/8/layout/hierarchy1"/>
    <dgm:cxn modelId="{4467AC48-E4F2-4693-900A-C6FF3776EBAA}" type="presParOf" srcId="{B5AD7A5B-032F-4FE1-A1B0-D5C83B8563AD}" destId="{901CD70B-EBDA-4B12-BC88-28112F540AFA}" srcOrd="0" destOrd="0" presId="urn:microsoft.com/office/officeart/2005/8/layout/hierarchy1"/>
    <dgm:cxn modelId="{9FE06AB9-9260-4378-A60B-9B01433DE570}" type="presParOf" srcId="{901CD70B-EBDA-4B12-BC88-28112F540AFA}" destId="{B751EDBE-44D2-4ED7-A7A1-E6527EA5C83D}" srcOrd="0" destOrd="0" presId="urn:microsoft.com/office/officeart/2005/8/layout/hierarchy1"/>
    <dgm:cxn modelId="{64BEF9E8-A6D7-4BBA-9B51-FAA090229D3F}" type="presParOf" srcId="{901CD70B-EBDA-4B12-BC88-28112F540AFA}" destId="{93563615-5079-45FF-9D8D-FFE98079E0BC}" srcOrd="1" destOrd="0" presId="urn:microsoft.com/office/officeart/2005/8/layout/hierarchy1"/>
    <dgm:cxn modelId="{5F3A3029-B561-4559-ABA2-3AD1855A93EE}" type="presParOf" srcId="{B5AD7A5B-032F-4FE1-A1B0-D5C83B8563AD}" destId="{D2826DF8-53CC-4154-9BA5-5DD72A26D547}" srcOrd="1" destOrd="0" presId="urn:microsoft.com/office/officeart/2005/8/layout/hierarchy1"/>
    <dgm:cxn modelId="{FDEFE43B-1A9A-4A95-9D25-E0E44FB4329B}" type="presParOf" srcId="{A8EE68CE-1EDF-4155-B59A-E214EE01EAA2}" destId="{62EA1D66-B8BD-42C0-9EC6-8DA53EDA69EE}" srcOrd="1" destOrd="0" presId="urn:microsoft.com/office/officeart/2005/8/layout/hierarchy1"/>
    <dgm:cxn modelId="{482BFCD7-082A-49F4-B1D4-380E53FBA45D}" type="presParOf" srcId="{62EA1D66-B8BD-42C0-9EC6-8DA53EDA69EE}" destId="{18BBD58E-757F-4887-A45B-E42AA5F3539D}" srcOrd="0" destOrd="0" presId="urn:microsoft.com/office/officeart/2005/8/layout/hierarchy1"/>
    <dgm:cxn modelId="{EEF9E451-5258-4840-AA0E-3D0F63DAC1D7}" type="presParOf" srcId="{18BBD58E-757F-4887-A45B-E42AA5F3539D}" destId="{DE0CF9FE-9EF3-428F-AEF0-9093CC4E1F83}" srcOrd="0" destOrd="0" presId="urn:microsoft.com/office/officeart/2005/8/layout/hierarchy1"/>
    <dgm:cxn modelId="{C1AD3394-B416-4366-A561-9B0E3783AC00}" type="presParOf" srcId="{18BBD58E-757F-4887-A45B-E42AA5F3539D}" destId="{0857B05C-296E-4AF5-8D6C-24AAB651468C}" srcOrd="1" destOrd="0" presId="urn:microsoft.com/office/officeart/2005/8/layout/hierarchy1"/>
    <dgm:cxn modelId="{940A7DBD-25D3-4CD4-BAA6-00261B95B80B}" type="presParOf" srcId="{62EA1D66-B8BD-42C0-9EC6-8DA53EDA69EE}" destId="{ED3747F6-DC1C-4369-B8ED-A03B27E6E0E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2251B4-0389-48D4-8D18-14546FB985B1}" type="doc">
      <dgm:prSet loTypeId="urn:microsoft.com/office/officeart/2005/8/layout/vList5" loCatId="list" qsTypeId="urn:microsoft.com/office/officeart/2005/8/quickstyle/simple4" qsCatId="simple" csTypeId="urn:microsoft.com/office/officeart/2005/8/colors/accent2_2" csCatId="accent2"/>
      <dgm:spPr/>
      <dgm:t>
        <a:bodyPr/>
        <a:lstStyle/>
        <a:p>
          <a:endParaRPr lang="en-US"/>
        </a:p>
      </dgm:t>
    </dgm:pt>
    <dgm:pt modelId="{A58F81FC-F0A3-438A-AF5E-E42BC05441EC}">
      <dgm:prSet/>
      <dgm:spPr/>
      <dgm:t>
        <a:bodyPr/>
        <a:lstStyle/>
        <a:p>
          <a:r>
            <a:rPr lang="en-GB"/>
            <a:t>The Gestalt school claimed that:</a:t>
          </a:r>
          <a:endParaRPr lang="en-US"/>
        </a:p>
      </dgm:t>
    </dgm:pt>
    <dgm:pt modelId="{4693E8FB-AF5B-4EE9-BEA6-C6CDA580135F}" type="parTrans" cxnId="{4D463CF5-0E80-452D-B788-E4D3C6C41252}">
      <dgm:prSet/>
      <dgm:spPr/>
      <dgm:t>
        <a:bodyPr/>
        <a:lstStyle/>
        <a:p>
          <a:endParaRPr lang="en-US"/>
        </a:p>
      </dgm:t>
    </dgm:pt>
    <dgm:pt modelId="{D49503E7-AA87-406E-A9C4-2D05822B619B}" type="sibTrans" cxnId="{4D463CF5-0E80-452D-B788-E4D3C6C41252}">
      <dgm:prSet/>
      <dgm:spPr/>
      <dgm:t>
        <a:bodyPr/>
        <a:lstStyle/>
        <a:p>
          <a:endParaRPr lang="en-US"/>
        </a:p>
      </dgm:t>
    </dgm:pt>
    <dgm:pt modelId="{B0790BF6-13F2-4C0B-8F73-160FB9E35EEC}">
      <dgm:prSet/>
      <dgm:spPr/>
      <dgm:t>
        <a:bodyPr/>
        <a:lstStyle/>
        <a:p>
          <a:r>
            <a:rPr lang="en-GB"/>
            <a:t>the process of perception is innately organised and patterned;</a:t>
          </a:r>
          <a:endParaRPr lang="en-US"/>
        </a:p>
      </dgm:t>
    </dgm:pt>
    <dgm:pt modelId="{1951D913-7932-40E1-B40C-8F0A875617FE}" type="parTrans" cxnId="{0903C651-77A6-4C25-8044-1143515A288F}">
      <dgm:prSet/>
      <dgm:spPr/>
      <dgm:t>
        <a:bodyPr/>
        <a:lstStyle/>
        <a:p>
          <a:endParaRPr lang="en-US"/>
        </a:p>
      </dgm:t>
    </dgm:pt>
    <dgm:pt modelId="{81FE780A-F1E4-4E4F-83A3-722076DF850E}" type="sibTrans" cxnId="{0903C651-77A6-4C25-8044-1143515A288F}">
      <dgm:prSet/>
      <dgm:spPr/>
      <dgm:t>
        <a:bodyPr/>
        <a:lstStyle/>
        <a:p>
          <a:endParaRPr lang="en-US"/>
        </a:p>
      </dgm:t>
    </dgm:pt>
    <dgm:pt modelId="{5B1CB038-A7FD-4C29-A68D-09CACC57AE6B}">
      <dgm:prSet/>
      <dgm:spPr/>
      <dgm:t>
        <a:bodyPr/>
        <a:lstStyle/>
        <a:p>
          <a:r>
            <a:rPr lang="en-GB"/>
            <a:t>the human brain acts like a dynamic, physical field in which interaction among elements is an intrinsic part.</a:t>
          </a:r>
          <a:endParaRPr lang="en-US"/>
        </a:p>
      </dgm:t>
    </dgm:pt>
    <dgm:pt modelId="{B4CC7960-6CE2-4A45-93C7-57A521ABCD86}" type="parTrans" cxnId="{BC0240DC-8225-4250-944C-235ED6471A82}">
      <dgm:prSet/>
      <dgm:spPr/>
      <dgm:t>
        <a:bodyPr/>
        <a:lstStyle/>
        <a:p>
          <a:endParaRPr lang="en-US"/>
        </a:p>
      </dgm:t>
    </dgm:pt>
    <dgm:pt modelId="{4C404E19-3290-48C4-B0FF-6A0E778B648D}" type="sibTrans" cxnId="{BC0240DC-8225-4250-944C-235ED6471A82}">
      <dgm:prSet/>
      <dgm:spPr/>
      <dgm:t>
        <a:bodyPr/>
        <a:lstStyle/>
        <a:p>
          <a:endParaRPr lang="en-US"/>
        </a:p>
      </dgm:t>
    </dgm:pt>
    <dgm:pt modelId="{9D833DDA-527B-4849-9D85-D7E0C8E9353D}">
      <dgm:prSet/>
      <dgm:spPr/>
      <dgm:t>
        <a:bodyPr/>
        <a:lstStyle/>
        <a:p>
          <a:r>
            <a:rPr lang="en-GB"/>
            <a:t>They identified three important principles of perception:</a:t>
          </a:r>
          <a:endParaRPr lang="en-US"/>
        </a:p>
      </dgm:t>
    </dgm:pt>
    <dgm:pt modelId="{B7CBBFCB-0E38-4B87-8674-AF3A732F5309}" type="parTrans" cxnId="{4DA6AFCD-BF96-4453-A55C-2D7A13717E17}">
      <dgm:prSet/>
      <dgm:spPr/>
      <dgm:t>
        <a:bodyPr/>
        <a:lstStyle/>
        <a:p>
          <a:endParaRPr lang="en-US"/>
        </a:p>
      </dgm:t>
    </dgm:pt>
    <dgm:pt modelId="{E18E8711-8C0E-4339-9632-780892416E55}" type="sibTrans" cxnId="{4DA6AFCD-BF96-4453-A55C-2D7A13717E17}">
      <dgm:prSet/>
      <dgm:spPr/>
      <dgm:t>
        <a:bodyPr/>
        <a:lstStyle/>
        <a:p>
          <a:endParaRPr lang="en-US"/>
        </a:p>
      </dgm:t>
    </dgm:pt>
    <dgm:pt modelId="{258A89DB-550A-423A-8684-1929AD5B076B}">
      <dgm:prSet/>
      <dgm:spPr/>
      <dgm:t>
        <a:bodyPr/>
        <a:lstStyle/>
        <a:p>
          <a:r>
            <a:rPr lang="en-GB"/>
            <a:t>Figure and ground</a:t>
          </a:r>
          <a:endParaRPr lang="en-US"/>
        </a:p>
      </dgm:t>
    </dgm:pt>
    <dgm:pt modelId="{07658786-01F1-4B6B-B666-69F0A46F5E2A}" type="parTrans" cxnId="{1EFB23BD-3D81-45DB-B859-24BB623001C5}">
      <dgm:prSet/>
      <dgm:spPr/>
      <dgm:t>
        <a:bodyPr/>
        <a:lstStyle/>
        <a:p>
          <a:endParaRPr lang="en-US"/>
        </a:p>
      </dgm:t>
    </dgm:pt>
    <dgm:pt modelId="{82FEEBDF-27D8-4919-A94C-49371DE25D99}" type="sibTrans" cxnId="{1EFB23BD-3D81-45DB-B859-24BB623001C5}">
      <dgm:prSet/>
      <dgm:spPr/>
      <dgm:t>
        <a:bodyPr/>
        <a:lstStyle/>
        <a:p>
          <a:endParaRPr lang="en-US"/>
        </a:p>
      </dgm:t>
    </dgm:pt>
    <dgm:pt modelId="{08097725-611C-4D7D-97BE-842A731B2113}">
      <dgm:prSet/>
      <dgm:spPr/>
      <dgm:t>
        <a:bodyPr/>
        <a:lstStyle/>
        <a:p>
          <a:r>
            <a:rPr lang="en-GB"/>
            <a:t>Grouping</a:t>
          </a:r>
          <a:endParaRPr lang="en-US"/>
        </a:p>
      </dgm:t>
    </dgm:pt>
    <dgm:pt modelId="{63C3092B-7FA1-442A-A39D-B5F124FF616A}" type="parTrans" cxnId="{E0F0E1E1-5865-4509-8050-6DFB1782C634}">
      <dgm:prSet/>
      <dgm:spPr/>
      <dgm:t>
        <a:bodyPr/>
        <a:lstStyle/>
        <a:p>
          <a:endParaRPr lang="en-US"/>
        </a:p>
      </dgm:t>
    </dgm:pt>
    <dgm:pt modelId="{4C082E34-B127-47D5-87A3-733E516FE74D}" type="sibTrans" cxnId="{E0F0E1E1-5865-4509-8050-6DFB1782C634}">
      <dgm:prSet/>
      <dgm:spPr/>
      <dgm:t>
        <a:bodyPr/>
        <a:lstStyle/>
        <a:p>
          <a:endParaRPr lang="en-US"/>
        </a:p>
      </dgm:t>
    </dgm:pt>
    <dgm:pt modelId="{E5D01720-4CB6-4F60-96A6-B1E1E8189968}">
      <dgm:prSet/>
      <dgm:spPr/>
      <dgm:t>
        <a:bodyPr/>
        <a:lstStyle/>
        <a:p>
          <a:r>
            <a:rPr lang="en-GB"/>
            <a:t>Closure</a:t>
          </a:r>
          <a:endParaRPr lang="en-US"/>
        </a:p>
      </dgm:t>
    </dgm:pt>
    <dgm:pt modelId="{9E7C0419-77FD-4BEF-8D52-EFFEF641614B}" type="parTrans" cxnId="{843B4C47-5E95-4467-A622-4B947F66598D}">
      <dgm:prSet/>
      <dgm:spPr/>
      <dgm:t>
        <a:bodyPr/>
        <a:lstStyle/>
        <a:p>
          <a:endParaRPr lang="en-US"/>
        </a:p>
      </dgm:t>
    </dgm:pt>
    <dgm:pt modelId="{8D49BA11-D766-4BBB-A84A-19150E444564}" type="sibTrans" cxnId="{843B4C47-5E95-4467-A622-4B947F66598D}">
      <dgm:prSet/>
      <dgm:spPr/>
      <dgm:t>
        <a:bodyPr/>
        <a:lstStyle/>
        <a:p>
          <a:endParaRPr lang="en-US"/>
        </a:p>
      </dgm:t>
    </dgm:pt>
    <dgm:pt modelId="{89E41294-653B-4D25-9566-EFC1895C50B7}" type="pres">
      <dgm:prSet presAssocID="{B22251B4-0389-48D4-8D18-14546FB985B1}" presName="Name0" presStyleCnt="0">
        <dgm:presLayoutVars>
          <dgm:dir/>
          <dgm:animLvl val="lvl"/>
          <dgm:resizeHandles val="exact"/>
        </dgm:presLayoutVars>
      </dgm:prSet>
      <dgm:spPr/>
    </dgm:pt>
    <dgm:pt modelId="{C005B365-DA3C-4C44-893F-7D0814871755}" type="pres">
      <dgm:prSet presAssocID="{A58F81FC-F0A3-438A-AF5E-E42BC05441EC}" presName="linNode" presStyleCnt="0"/>
      <dgm:spPr/>
    </dgm:pt>
    <dgm:pt modelId="{76761EEE-44AE-45FB-8A43-77590A59F35E}" type="pres">
      <dgm:prSet presAssocID="{A58F81FC-F0A3-438A-AF5E-E42BC05441EC}" presName="parentText" presStyleLbl="node1" presStyleIdx="0" presStyleCnt="2">
        <dgm:presLayoutVars>
          <dgm:chMax val="1"/>
          <dgm:bulletEnabled val="1"/>
        </dgm:presLayoutVars>
      </dgm:prSet>
      <dgm:spPr/>
    </dgm:pt>
    <dgm:pt modelId="{103FD505-AC0C-4FB1-9BAD-5711D27FA901}" type="pres">
      <dgm:prSet presAssocID="{A58F81FC-F0A3-438A-AF5E-E42BC05441EC}" presName="descendantText" presStyleLbl="alignAccFollowNode1" presStyleIdx="0" presStyleCnt="2">
        <dgm:presLayoutVars>
          <dgm:bulletEnabled val="1"/>
        </dgm:presLayoutVars>
      </dgm:prSet>
      <dgm:spPr/>
    </dgm:pt>
    <dgm:pt modelId="{A85700E1-5660-44F7-A5B9-1798709501A7}" type="pres">
      <dgm:prSet presAssocID="{D49503E7-AA87-406E-A9C4-2D05822B619B}" presName="sp" presStyleCnt="0"/>
      <dgm:spPr/>
    </dgm:pt>
    <dgm:pt modelId="{1F0FCE16-FCDC-44F9-ABDF-6DB3BB1A5E54}" type="pres">
      <dgm:prSet presAssocID="{9D833DDA-527B-4849-9D85-D7E0C8E9353D}" presName="linNode" presStyleCnt="0"/>
      <dgm:spPr/>
    </dgm:pt>
    <dgm:pt modelId="{8C56E83D-1ECD-4E79-9A02-94760D5849AD}" type="pres">
      <dgm:prSet presAssocID="{9D833DDA-527B-4849-9D85-D7E0C8E9353D}" presName="parentText" presStyleLbl="node1" presStyleIdx="1" presStyleCnt="2">
        <dgm:presLayoutVars>
          <dgm:chMax val="1"/>
          <dgm:bulletEnabled val="1"/>
        </dgm:presLayoutVars>
      </dgm:prSet>
      <dgm:spPr/>
    </dgm:pt>
    <dgm:pt modelId="{B524C51D-B9FE-4C7D-8A86-C73B888E8785}" type="pres">
      <dgm:prSet presAssocID="{9D833DDA-527B-4849-9D85-D7E0C8E9353D}" presName="descendantText" presStyleLbl="alignAccFollowNode1" presStyleIdx="1" presStyleCnt="2">
        <dgm:presLayoutVars>
          <dgm:bulletEnabled val="1"/>
        </dgm:presLayoutVars>
      </dgm:prSet>
      <dgm:spPr/>
    </dgm:pt>
  </dgm:ptLst>
  <dgm:cxnLst>
    <dgm:cxn modelId="{04C7820C-EB8F-4F68-AA4B-629C916F9F01}" type="presOf" srcId="{B22251B4-0389-48D4-8D18-14546FB985B1}" destId="{89E41294-653B-4D25-9566-EFC1895C50B7}" srcOrd="0" destOrd="0" presId="urn:microsoft.com/office/officeart/2005/8/layout/vList5"/>
    <dgm:cxn modelId="{ED0E8913-69F3-4A18-9500-1E2EF1930F65}" type="presOf" srcId="{A58F81FC-F0A3-438A-AF5E-E42BC05441EC}" destId="{76761EEE-44AE-45FB-8A43-77590A59F35E}" srcOrd="0" destOrd="0" presId="urn:microsoft.com/office/officeart/2005/8/layout/vList5"/>
    <dgm:cxn modelId="{0088942C-13DC-4B97-A247-002FF0DB684E}" type="presOf" srcId="{B0790BF6-13F2-4C0B-8F73-160FB9E35EEC}" destId="{103FD505-AC0C-4FB1-9BAD-5711D27FA901}" srcOrd="0" destOrd="0" presId="urn:microsoft.com/office/officeart/2005/8/layout/vList5"/>
    <dgm:cxn modelId="{1DDF6734-8FCE-4875-86F6-691369C90144}" type="presOf" srcId="{E5D01720-4CB6-4F60-96A6-B1E1E8189968}" destId="{B524C51D-B9FE-4C7D-8A86-C73B888E8785}" srcOrd="0" destOrd="2" presId="urn:microsoft.com/office/officeart/2005/8/layout/vList5"/>
    <dgm:cxn modelId="{843B4C47-5E95-4467-A622-4B947F66598D}" srcId="{9D833DDA-527B-4849-9D85-D7E0C8E9353D}" destId="{E5D01720-4CB6-4F60-96A6-B1E1E8189968}" srcOrd="2" destOrd="0" parTransId="{9E7C0419-77FD-4BEF-8D52-EFFEF641614B}" sibTransId="{8D49BA11-D766-4BBB-A84A-19150E444564}"/>
    <dgm:cxn modelId="{0903C651-77A6-4C25-8044-1143515A288F}" srcId="{A58F81FC-F0A3-438A-AF5E-E42BC05441EC}" destId="{B0790BF6-13F2-4C0B-8F73-160FB9E35EEC}" srcOrd="0" destOrd="0" parTransId="{1951D913-7932-40E1-B40C-8F0A875617FE}" sibTransId="{81FE780A-F1E4-4E4F-83A3-722076DF850E}"/>
    <dgm:cxn modelId="{22739494-1F79-4C15-9BB3-1AEDEE05C63F}" type="presOf" srcId="{08097725-611C-4D7D-97BE-842A731B2113}" destId="{B524C51D-B9FE-4C7D-8A86-C73B888E8785}" srcOrd="0" destOrd="1" presId="urn:microsoft.com/office/officeart/2005/8/layout/vList5"/>
    <dgm:cxn modelId="{7CC760A3-534B-4AAE-81E4-9C79747E8F61}" type="presOf" srcId="{9D833DDA-527B-4849-9D85-D7E0C8E9353D}" destId="{8C56E83D-1ECD-4E79-9A02-94760D5849AD}" srcOrd="0" destOrd="0" presId="urn:microsoft.com/office/officeart/2005/8/layout/vList5"/>
    <dgm:cxn modelId="{1EFB23BD-3D81-45DB-B859-24BB623001C5}" srcId="{9D833DDA-527B-4849-9D85-D7E0C8E9353D}" destId="{258A89DB-550A-423A-8684-1929AD5B076B}" srcOrd="0" destOrd="0" parTransId="{07658786-01F1-4B6B-B666-69F0A46F5E2A}" sibTransId="{82FEEBDF-27D8-4919-A94C-49371DE25D99}"/>
    <dgm:cxn modelId="{4DA6AFCD-BF96-4453-A55C-2D7A13717E17}" srcId="{B22251B4-0389-48D4-8D18-14546FB985B1}" destId="{9D833DDA-527B-4849-9D85-D7E0C8E9353D}" srcOrd="1" destOrd="0" parTransId="{B7CBBFCB-0E38-4B87-8674-AF3A732F5309}" sibTransId="{E18E8711-8C0E-4339-9632-780892416E55}"/>
    <dgm:cxn modelId="{6CBAADD7-670D-4DBC-A620-FCC1C431F576}" type="presOf" srcId="{258A89DB-550A-423A-8684-1929AD5B076B}" destId="{B524C51D-B9FE-4C7D-8A86-C73B888E8785}" srcOrd="0" destOrd="0" presId="urn:microsoft.com/office/officeart/2005/8/layout/vList5"/>
    <dgm:cxn modelId="{BC0240DC-8225-4250-944C-235ED6471A82}" srcId="{A58F81FC-F0A3-438A-AF5E-E42BC05441EC}" destId="{5B1CB038-A7FD-4C29-A68D-09CACC57AE6B}" srcOrd="1" destOrd="0" parTransId="{B4CC7960-6CE2-4A45-93C7-57A521ABCD86}" sibTransId="{4C404E19-3290-48C4-B0FF-6A0E778B648D}"/>
    <dgm:cxn modelId="{E0F0E1E1-5865-4509-8050-6DFB1782C634}" srcId="{9D833DDA-527B-4849-9D85-D7E0C8E9353D}" destId="{08097725-611C-4D7D-97BE-842A731B2113}" srcOrd="1" destOrd="0" parTransId="{63C3092B-7FA1-442A-A39D-B5F124FF616A}" sibTransId="{4C082E34-B127-47D5-87A3-733E516FE74D}"/>
    <dgm:cxn modelId="{B9F98FF0-17E0-42FF-983F-D713FA2224A8}" type="presOf" srcId="{5B1CB038-A7FD-4C29-A68D-09CACC57AE6B}" destId="{103FD505-AC0C-4FB1-9BAD-5711D27FA901}" srcOrd="0" destOrd="1" presId="urn:microsoft.com/office/officeart/2005/8/layout/vList5"/>
    <dgm:cxn modelId="{4D463CF5-0E80-452D-B788-E4D3C6C41252}" srcId="{B22251B4-0389-48D4-8D18-14546FB985B1}" destId="{A58F81FC-F0A3-438A-AF5E-E42BC05441EC}" srcOrd="0" destOrd="0" parTransId="{4693E8FB-AF5B-4EE9-BEA6-C6CDA580135F}" sibTransId="{D49503E7-AA87-406E-A9C4-2D05822B619B}"/>
    <dgm:cxn modelId="{5AE9370E-A763-4CFF-A866-67DBA08C2976}" type="presParOf" srcId="{89E41294-653B-4D25-9566-EFC1895C50B7}" destId="{C005B365-DA3C-4C44-893F-7D0814871755}" srcOrd="0" destOrd="0" presId="urn:microsoft.com/office/officeart/2005/8/layout/vList5"/>
    <dgm:cxn modelId="{3BD364DF-0627-4E79-9E65-78021718F5E9}" type="presParOf" srcId="{C005B365-DA3C-4C44-893F-7D0814871755}" destId="{76761EEE-44AE-45FB-8A43-77590A59F35E}" srcOrd="0" destOrd="0" presId="urn:microsoft.com/office/officeart/2005/8/layout/vList5"/>
    <dgm:cxn modelId="{839B61EF-14CD-47D9-94E7-FEFEA0851B63}" type="presParOf" srcId="{C005B365-DA3C-4C44-893F-7D0814871755}" destId="{103FD505-AC0C-4FB1-9BAD-5711D27FA901}" srcOrd="1" destOrd="0" presId="urn:microsoft.com/office/officeart/2005/8/layout/vList5"/>
    <dgm:cxn modelId="{B45143E8-C970-4730-AA91-DD65389E91BA}" type="presParOf" srcId="{89E41294-653B-4D25-9566-EFC1895C50B7}" destId="{A85700E1-5660-44F7-A5B9-1798709501A7}" srcOrd="1" destOrd="0" presId="urn:microsoft.com/office/officeart/2005/8/layout/vList5"/>
    <dgm:cxn modelId="{632D208B-37D0-47EF-9A50-1CF32E14E1DE}" type="presParOf" srcId="{89E41294-653B-4D25-9566-EFC1895C50B7}" destId="{1F0FCE16-FCDC-44F9-ABDF-6DB3BB1A5E54}" srcOrd="2" destOrd="0" presId="urn:microsoft.com/office/officeart/2005/8/layout/vList5"/>
    <dgm:cxn modelId="{930EA1A3-919A-456D-BE0D-B4C1D990DD85}" type="presParOf" srcId="{1F0FCE16-FCDC-44F9-ABDF-6DB3BB1A5E54}" destId="{8C56E83D-1ECD-4E79-9A02-94760D5849AD}" srcOrd="0" destOrd="0" presId="urn:microsoft.com/office/officeart/2005/8/layout/vList5"/>
    <dgm:cxn modelId="{4EB05C43-6258-4DF3-BC33-4FF27A08F5FA}" type="presParOf" srcId="{1F0FCE16-FCDC-44F9-ABDF-6DB3BB1A5E54}" destId="{B524C51D-B9FE-4C7D-8A86-C73B888E8785}"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C5B162-4D5D-4727-AE70-7813876A5448}"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199965FC-7465-44DA-BA11-6B2E67B805E1}">
      <dgm:prSet/>
      <dgm:spPr/>
      <dgm:t>
        <a:bodyPr/>
        <a:lstStyle/>
        <a:p>
          <a:r>
            <a:rPr lang="en-GB"/>
            <a:t>Language:</a:t>
          </a:r>
          <a:endParaRPr lang="en-US"/>
        </a:p>
      </dgm:t>
    </dgm:pt>
    <dgm:pt modelId="{5D22CEC1-3645-4C40-9A5B-F303DEE55385}" type="parTrans" cxnId="{D0EE37C2-7343-418D-8171-7126490FBEF8}">
      <dgm:prSet/>
      <dgm:spPr/>
      <dgm:t>
        <a:bodyPr/>
        <a:lstStyle/>
        <a:p>
          <a:endParaRPr lang="en-US"/>
        </a:p>
      </dgm:t>
    </dgm:pt>
    <dgm:pt modelId="{7E096711-CC2B-4168-ADC3-10E526557EE2}" type="sibTrans" cxnId="{D0EE37C2-7343-418D-8171-7126490FBEF8}">
      <dgm:prSet/>
      <dgm:spPr/>
      <dgm:t>
        <a:bodyPr/>
        <a:lstStyle/>
        <a:p>
          <a:endParaRPr lang="en-US"/>
        </a:p>
      </dgm:t>
    </dgm:pt>
    <dgm:pt modelId="{D4FA5CD2-8A9E-446A-B1B8-EDBA2B43833E}">
      <dgm:prSet/>
      <dgm:spPr/>
      <dgm:t>
        <a:bodyPr/>
        <a:lstStyle/>
        <a:p>
          <a:r>
            <a:rPr lang="en-GB"/>
            <a:t>labels and distinguishes our environment;</a:t>
          </a:r>
          <a:endParaRPr lang="en-US"/>
        </a:p>
      </dgm:t>
    </dgm:pt>
    <dgm:pt modelId="{D89CC5AC-8A02-4085-8202-F611281522FC}" type="parTrans" cxnId="{D70FB8B2-6231-4653-B16D-E513D4B689F2}">
      <dgm:prSet/>
      <dgm:spPr/>
      <dgm:t>
        <a:bodyPr/>
        <a:lstStyle/>
        <a:p>
          <a:endParaRPr lang="en-US"/>
        </a:p>
      </dgm:t>
    </dgm:pt>
    <dgm:pt modelId="{470DB98A-6149-486C-AB95-477F49131825}" type="sibTrans" cxnId="{D70FB8B2-6231-4653-B16D-E513D4B689F2}">
      <dgm:prSet/>
      <dgm:spPr/>
      <dgm:t>
        <a:bodyPr/>
        <a:lstStyle/>
        <a:p>
          <a:endParaRPr lang="en-US"/>
        </a:p>
      </dgm:t>
    </dgm:pt>
    <dgm:pt modelId="{E6012946-7B21-431E-B65E-A49001A080DB}">
      <dgm:prSet/>
      <dgm:spPr/>
      <dgm:t>
        <a:bodyPr/>
        <a:lstStyle/>
        <a:p>
          <a:r>
            <a:rPr lang="en-GB"/>
            <a:t>structures and guides our thinking patterns;</a:t>
          </a:r>
          <a:endParaRPr lang="en-US"/>
        </a:p>
      </dgm:t>
    </dgm:pt>
    <dgm:pt modelId="{CA6F545E-7C89-429A-A65D-C30CD86BA357}" type="parTrans" cxnId="{7A7A061E-911F-47A9-9210-6E3B03346DC8}">
      <dgm:prSet/>
      <dgm:spPr/>
      <dgm:t>
        <a:bodyPr/>
        <a:lstStyle/>
        <a:p>
          <a:endParaRPr lang="en-US"/>
        </a:p>
      </dgm:t>
    </dgm:pt>
    <dgm:pt modelId="{7D03B40E-E347-4AA2-9E80-D90C724D1DF5}" type="sibTrans" cxnId="{7A7A061E-911F-47A9-9210-6E3B03346DC8}">
      <dgm:prSet/>
      <dgm:spPr/>
      <dgm:t>
        <a:bodyPr/>
        <a:lstStyle/>
        <a:p>
          <a:endParaRPr lang="en-US"/>
        </a:p>
      </dgm:t>
    </dgm:pt>
    <dgm:pt modelId="{3C6042F9-F879-4ABD-9039-D6D893E0D3B0}">
      <dgm:prSet/>
      <dgm:spPr/>
      <dgm:t>
        <a:bodyPr/>
        <a:lstStyle/>
        <a:p>
          <a:r>
            <a:rPr lang="en-GB"/>
            <a:t>is part of the culture we experience and learn to take for granted;</a:t>
          </a:r>
          <a:endParaRPr lang="en-US"/>
        </a:p>
      </dgm:t>
    </dgm:pt>
    <dgm:pt modelId="{A0C93F84-2620-49D4-8E2D-738E38C64D57}" type="parTrans" cxnId="{5F8A6499-4151-442E-B314-47D97885DB6F}">
      <dgm:prSet/>
      <dgm:spPr/>
      <dgm:t>
        <a:bodyPr/>
        <a:lstStyle/>
        <a:p>
          <a:endParaRPr lang="en-US"/>
        </a:p>
      </dgm:t>
    </dgm:pt>
    <dgm:pt modelId="{8C6629F6-4ABF-4594-BD62-CBAFEA597987}" type="sibTrans" cxnId="{5F8A6499-4151-442E-B314-47D97885DB6F}">
      <dgm:prSet/>
      <dgm:spPr/>
      <dgm:t>
        <a:bodyPr/>
        <a:lstStyle/>
        <a:p>
          <a:endParaRPr lang="en-US"/>
        </a:p>
      </dgm:t>
    </dgm:pt>
    <dgm:pt modelId="{76FD6F11-BF88-4AA5-9B74-E9BE0171FADA}">
      <dgm:prSet/>
      <dgm:spPr/>
      <dgm:t>
        <a:bodyPr/>
        <a:lstStyle/>
        <a:p>
          <a:r>
            <a:rPr lang="en-GB"/>
            <a:t>influences our relationships with others and with the environment;</a:t>
          </a:r>
          <a:endParaRPr lang="en-US"/>
        </a:p>
      </dgm:t>
    </dgm:pt>
    <dgm:pt modelId="{51D845B8-9254-400D-8541-D6867ED63EB6}" type="parTrans" cxnId="{94726C78-5EB2-40A1-8CAE-C7EC1E451457}">
      <dgm:prSet/>
      <dgm:spPr/>
      <dgm:t>
        <a:bodyPr/>
        <a:lstStyle/>
        <a:p>
          <a:endParaRPr lang="en-US"/>
        </a:p>
      </dgm:t>
    </dgm:pt>
    <dgm:pt modelId="{F2B6391F-722D-450F-BF5F-3E7615EF65AC}" type="sibTrans" cxnId="{94726C78-5EB2-40A1-8CAE-C7EC1E451457}">
      <dgm:prSet/>
      <dgm:spPr/>
      <dgm:t>
        <a:bodyPr/>
        <a:lstStyle/>
        <a:p>
          <a:endParaRPr lang="en-US"/>
        </a:p>
      </dgm:t>
    </dgm:pt>
    <dgm:pt modelId="{CB06916C-A3E4-4498-A49E-7E2CF55A913A}">
      <dgm:prSet/>
      <dgm:spPr/>
      <dgm:t>
        <a:bodyPr/>
        <a:lstStyle/>
        <a:p>
          <a:r>
            <a:rPr lang="en-GB"/>
            <a:t>reflects our cultural background.</a:t>
          </a:r>
          <a:endParaRPr lang="en-US"/>
        </a:p>
      </dgm:t>
    </dgm:pt>
    <dgm:pt modelId="{F6A9565B-A626-46FF-973F-5EB0648AE521}" type="parTrans" cxnId="{7B634325-45C1-4D53-8203-7BC8F0151192}">
      <dgm:prSet/>
      <dgm:spPr/>
      <dgm:t>
        <a:bodyPr/>
        <a:lstStyle/>
        <a:p>
          <a:endParaRPr lang="en-US"/>
        </a:p>
      </dgm:t>
    </dgm:pt>
    <dgm:pt modelId="{A5743BCC-8AEE-49C5-A55D-085CD8931ED6}" type="sibTrans" cxnId="{7B634325-45C1-4D53-8203-7BC8F0151192}">
      <dgm:prSet/>
      <dgm:spPr/>
      <dgm:t>
        <a:bodyPr/>
        <a:lstStyle/>
        <a:p>
          <a:endParaRPr lang="en-US"/>
        </a:p>
      </dgm:t>
    </dgm:pt>
    <dgm:pt modelId="{685A736A-8104-4A6C-8F82-5EF88A68D70B}" type="pres">
      <dgm:prSet presAssocID="{04C5B162-4D5D-4727-AE70-7813876A5448}" presName="Name0" presStyleCnt="0">
        <dgm:presLayoutVars>
          <dgm:dir/>
          <dgm:resizeHandles val="exact"/>
        </dgm:presLayoutVars>
      </dgm:prSet>
      <dgm:spPr/>
    </dgm:pt>
    <dgm:pt modelId="{80D587F0-FEC6-438B-9BB6-3398A486535E}" type="pres">
      <dgm:prSet presAssocID="{199965FC-7465-44DA-BA11-6B2E67B805E1}" presName="node" presStyleLbl="node1" presStyleIdx="0" presStyleCnt="6">
        <dgm:presLayoutVars>
          <dgm:bulletEnabled val="1"/>
        </dgm:presLayoutVars>
      </dgm:prSet>
      <dgm:spPr/>
    </dgm:pt>
    <dgm:pt modelId="{0D0EF9E6-6673-42C0-B991-AE9A4FC30BC7}" type="pres">
      <dgm:prSet presAssocID="{7E096711-CC2B-4168-ADC3-10E526557EE2}" presName="sibTrans" presStyleLbl="sibTrans1D1" presStyleIdx="0" presStyleCnt="5"/>
      <dgm:spPr/>
    </dgm:pt>
    <dgm:pt modelId="{BD38F604-8594-4859-AE6B-F459B60BBF2F}" type="pres">
      <dgm:prSet presAssocID="{7E096711-CC2B-4168-ADC3-10E526557EE2}" presName="connectorText" presStyleLbl="sibTrans1D1" presStyleIdx="0" presStyleCnt="5"/>
      <dgm:spPr/>
    </dgm:pt>
    <dgm:pt modelId="{71E6B74D-2A31-4959-8C8C-24F70EA450F8}" type="pres">
      <dgm:prSet presAssocID="{D4FA5CD2-8A9E-446A-B1B8-EDBA2B43833E}" presName="node" presStyleLbl="node1" presStyleIdx="1" presStyleCnt="6">
        <dgm:presLayoutVars>
          <dgm:bulletEnabled val="1"/>
        </dgm:presLayoutVars>
      </dgm:prSet>
      <dgm:spPr/>
    </dgm:pt>
    <dgm:pt modelId="{29247A71-2CAD-4E47-9730-2476DA73BF5A}" type="pres">
      <dgm:prSet presAssocID="{470DB98A-6149-486C-AB95-477F49131825}" presName="sibTrans" presStyleLbl="sibTrans1D1" presStyleIdx="1" presStyleCnt="5"/>
      <dgm:spPr/>
    </dgm:pt>
    <dgm:pt modelId="{DE143A8C-5400-44F9-891B-F70B14CF9F63}" type="pres">
      <dgm:prSet presAssocID="{470DB98A-6149-486C-AB95-477F49131825}" presName="connectorText" presStyleLbl="sibTrans1D1" presStyleIdx="1" presStyleCnt="5"/>
      <dgm:spPr/>
    </dgm:pt>
    <dgm:pt modelId="{5373C5BE-484D-4962-AC40-DB37CA3476E9}" type="pres">
      <dgm:prSet presAssocID="{E6012946-7B21-431E-B65E-A49001A080DB}" presName="node" presStyleLbl="node1" presStyleIdx="2" presStyleCnt="6">
        <dgm:presLayoutVars>
          <dgm:bulletEnabled val="1"/>
        </dgm:presLayoutVars>
      </dgm:prSet>
      <dgm:spPr/>
    </dgm:pt>
    <dgm:pt modelId="{C082050F-58BD-4785-B473-D0FDF62E89F5}" type="pres">
      <dgm:prSet presAssocID="{7D03B40E-E347-4AA2-9E80-D90C724D1DF5}" presName="sibTrans" presStyleLbl="sibTrans1D1" presStyleIdx="2" presStyleCnt="5"/>
      <dgm:spPr/>
    </dgm:pt>
    <dgm:pt modelId="{A55F6D4A-42D7-4D8F-A629-13A7595110CA}" type="pres">
      <dgm:prSet presAssocID="{7D03B40E-E347-4AA2-9E80-D90C724D1DF5}" presName="connectorText" presStyleLbl="sibTrans1D1" presStyleIdx="2" presStyleCnt="5"/>
      <dgm:spPr/>
    </dgm:pt>
    <dgm:pt modelId="{4031128B-AFEC-4A65-B890-CB8B93E1C2B9}" type="pres">
      <dgm:prSet presAssocID="{3C6042F9-F879-4ABD-9039-D6D893E0D3B0}" presName="node" presStyleLbl="node1" presStyleIdx="3" presStyleCnt="6">
        <dgm:presLayoutVars>
          <dgm:bulletEnabled val="1"/>
        </dgm:presLayoutVars>
      </dgm:prSet>
      <dgm:spPr/>
    </dgm:pt>
    <dgm:pt modelId="{A685F0BB-273F-4D4E-A6C8-A6E41408C3E3}" type="pres">
      <dgm:prSet presAssocID="{8C6629F6-4ABF-4594-BD62-CBAFEA597987}" presName="sibTrans" presStyleLbl="sibTrans1D1" presStyleIdx="3" presStyleCnt="5"/>
      <dgm:spPr/>
    </dgm:pt>
    <dgm:pt modelId="{0D01C367-200F-40D6-8E7A-BA04B3A315E1}" type="pres">
      <dgm:prSet presAssocID="{8C6629F6-4ABF-4594-BD62-CBAFEA597987}" presName="connectorText" presStyleLbl="sibTrans1D1" presStyleIdx="3" presStyleCnt="5"/>
      <dgm:spPr/>
    </dgm:pt>
    <dgm:pt modelId="{E848D81B-B88E-4DD3-837D-93AEA1FBF1D7}" type="pres">
      <dgm:prSet presAssocID="{76FD6F11-BF88-4AA5-9B74-E9BE0171FADA}" presName="node" presStyleLbl="node1" presStyleIdx="4" presStyleCnt="6">
        <dgm:presLayoutVars>
          <dgm:bulletEnabled val="1"/>
        </dgm:presLayoutVars>
      </dgm:prSet>
      <dgm:spPr/>
    </dgm:pt>
    <dgm:pt modelId="{F2D44D22-91A1-4377-8D53-B803D6B61C13}" type="pres">
      <dgm:prSet presAssocID="{F2B6391F-722D-450F-BF5F-3E7615EF65AC}" presName="sibTrans" presStyleLbl="sibTrans1D1" presStyleIdx="4" presStyleCnt="5"/>
      <dgm:spPr/>
    </dgm:pt>
    <dgm:pt modelId="{E5E4E215-F646-48FD-82F4-EC0A18E8FF4E}" type="pres">
      <dgm:prSet presAssocID="{F2B6391F-722D-450F-BF5F-3E7615EF65AC}" presName="connectorText" presStyleLbl="sibTrans1D1" presStyleIdx="4" presStyleCnt="5"/>
      <dgm:spPr/>
    </dgm:pt>
    <dgm:pt modelId="{3AA9D9F5-8B21-4ED0-840E-FB246715CF88}" type="pres">
      <dgm:prSet presAssocID="{CB06916C-A3E4-4498-A49E-7E2CF55A913A}" presName="node" presStyleLbl="node1" presStyleIdx="5" presStyleCnt="6">
        <dgm:presLayoutVars>
          <dgm:bulletEnabled val="1"/>
        </dgm:presLayoutVars>
      </dgm:prSet>
      <dgm:spPr/>
    </dgm:pt>
  </dgm:ptLst>
  <dgm:cxnLst>
    <dgm:cxn modelId="{2F39B00E-D951-496E-9E09-0A0C3DED1170}" type="presOf" srcId="{7E096711-CC2B-4168-ADC3-10E526557EE2}" destId="{0D0EF9E6-6673-42C0-B991-AE9A4FC30BC7}" srcOrd="0" destOrd="0" presId="urn:microsoft.com/office/officeart/2016/7/layout/RepeatingBendingProcessNew"/>
    <dgm:cxn modelId="{F1C8FE0E-B051-42AE-8996-6606629B3811}" type="presOf" srcId="{D4FA5CD2-8A9E-446A-B1B8-EDBA2B43833E}" destId="{71E6B74D-2A31-4959-8C8C-24F70EA450F8}" srcOrd="0" destOrd="0" presId="urn:microsoft.com/office/officeart/2016/7/layout/RepeatingBendingProcessNew"/>
    <dgm:cxn modelId="{2E546118-139D-4CE1-937C-03448D0B0D6C}" type="presOf" srcId="{04C5B162-4D5D-4727-AE70-7813876A5448}" destId="{685A736A-8104-4A6C-8F82-5EF88A68D70B}" srcOrd="0" destOrd="0" presId="urn:microsoft.com/office/officeart/2016/7/layout/RepeatingBendingProcessNew"/>
    <dgm:cxn modelId="{7A7A061E-911F-47A9-9210-6E3B03346DC8}" srcId="{04C5B162-4D5D-4727-AE70-7813876A5448}" destId="{E6012946-7B21-431E-B65E-A49001A080DB}" srcOrd="2" destOrd="0" parTransId="{CA6F545E-7C89-429A-A65D-C30CD86BA357}" sibTransId="{7D03B40E-E347-4AA2-9E80-D90C724D1DF5}"/>
    <dgm:cxn modelId="{38392621-D52A-4DDF-A254-41BAB5CEFF3C}" type="presOf" srcId="{470DB98A-6149-486C-AB95-477F49131825}" destId="{29247A71-2CAD-4E47-9730-2476DA73BF5A}" srcOrd="0" destOrd="0" presId="urn:microsoft.com/office/officeart/2016/7/layout/RepeatingBendingProcessNew"/>
    <dgm:cxn modelId="{90B74724-08AB-448B-AC3D-097423A6DD99}" type="presOf" srcId="{7E096711-CC2B-4168-ADC3-10E526557EE2}" destId="{BD38F604-8594-4859-AE6B-F459B60BBF2F}" srcOrd="1" destOrd="0" presId="urn:microsoft.com/office/officeart/2016/7/layout/RepeatingBendingProcessNew"/>
    <dgm:cxn modelId="{7B634325-45C1-4D53-8203-7BC8F0151192}" srcId="{04C5B162-4D5D-4727-AE70-7813876A5448}" destId="{CB06916C-A3E4-4498-A49E-7E2CF55A913A}" srcOrd="5" destOrd="0" parTransId="{F6A9565B-A626-46FF-973F-5EB0648AE521}" sibTransId="{A5743BCC-8AEE-49C5-A55D-085CD8931ED6}"/>
    <dgm:cxn modelId="{A081933C-3777-48A8-B119-92B331921D92}" type="presOf" srcId="{3C6042F9-F879-4ABD-9039-D6D893E0D3B0}" destId="{4031128B-AFEC-4A65-B890-CB8B93E1C2B9}" srcOrd="0" destOrd="0" presId="urn:microsoft.com/office/officeart/2016/7/layout/RepeatingBendingProcessNew"/>
    <dgm:cxn modelId="{D1091960-3460-4F7A-88AD-101D61107D27}" type="presOf" srcId="{F2B6391F-722D-450F-BF5F-3E7615EF65AC}" destId="{E5E4E215-F646-48FD-82F4-EC0A18E8FF4E}" srcOrd="1" destOrd="0" presId="urn:microsoft.com/office/officeart/2016/7/layout/RepeatingBendingProcessNew"/>
    <dgm:cxn modelId="{94726C78-5EB2-40A1-8CAE-C7EC1E451457}" srcId="{04C5B162-4D5D-4727-AE70-7813876A5448}" destId="{76FD6F11-BF88-4AA5-9B74-E9BE0171FADA}" srcOrd="4" destOrd="0" parTransId="{51D845B8-9254-400D-8541-D6867ED63EB6}" sibTransId="{F2B6391F-722D-450F-BF5F-3E7615EF65AC}"/>
    <dgm:cxn modelId="{29322179-E7AD-4ECB-BDF9-BC3FCF0F00E8}" type="presOf" srcId="{8C6629F6-4ABF-4594-BD62-CBAFEA597987}" destId="{A685F0BB-273F-4D4E-A6C8-A6E41408C3E3}" srcOrd="0" destOrd="0" presId="urn:microsoft.com/office/officeart/2016/7/layout/RepeatingBendingProcessNew"/>
    <dgm:cxn modelId="{83C49E7E-07BD-44AC-93B6-5D044228270B}" type="presOf" srcId="{F2B6391F-722D-450F-BF5F-3E7615EF65AC}" destId="{F2D44D22-91A1-4377-8D53-B803D6B61C13}" srcOrd="0" destOrd="0" presId="urn:microsoft.com/office/officeart/2016/7/layout/RepeatingBendingProcessNew"/>
    <dgm:cxn modelId="{5F8A6499-4151-442E-B314-47D97885DB6F}" srcId="{04C5B162-4D5D-4727-AE70-7813876A5448}" destId="{3C6042F9-F879-4ABD-9039-D6D893E0D3B0}" srcOrd="3" destOrd="0" parTransId="{A0C93F84-2620-49D4-8E2D-738E38C64D57}" sibTransId="{8C6629F6-4ABF-4594-BD62-CBAFEA597987}"/>
    <dgm:cxn modelId="{A9936A9D-2E77-4D29-95BF-7EF854BB57CF}" type="presOf" srcId="{8C6629F6-4ABF-4594-BD62-CBAFEA597987}" destId="{0D01C367-200F-40D6-8E7A-BA04B3A315E1}" srcOrd="1" destOrd="0" presId="urn:microsoft.com/office/officeart/2016/7/layout/RepeatingBendingProcessNew"/>
    <dgm:cxn modelId="{6BDE37B0-43B6-44FB-B23C-049DFE3C71DD}" type="presOf" srcId="{E6012946-7B21-431E-B65E-A49001A080DB}" destId="{5373C5BE-484D-4962-AC40-DB37CA3476E9}" srcOrd="0" destOrd="0" presId="urn:microsoft.com/office/officeart/2016/7/layout/RepeatingBendingProcessNew"/>
    <dgm:cxn modelId="{D5333BB1-7419-4E7A-891F-36EE86810C91}" type="presOf" srcId="{76FD6F11-BF88-4AA5-9B74-E9BE0171FADA}" destId="{E848D81B-B88E-4DD3-837D-93AEA1FBF1D7}" srcOrd="0" destOrd="0" presId="urn:microsoft.com/office/officeart/2016/7/layout/RepeatingBendingProcessNew"/>
    <dgm:cxn modelId="{D70FB8B2-6231-4653-B16D-E513D4B689F2}" srcId="{04C5B162-4D5D-4727-AE70-7813876A5448}" destId="{D4FA5CD2-8A9E-446A-B1B8-EDBA2B43833E}" srcOrd="1" destOrd="0" parTransId="{D89CC5AC-8A02-4085-8202-F611281522FC}" sibTransId="{470DB98A-6149-486C-AB95-477F49131825}"/>
    <dgm:cxn modelId="{6EE957C0-10E4-47A3-81AB-6C6BC4C1B126}" type="presOf" srcId="{7D03B40E-E347-4AA2-9E80-D90C724D1DF5}" destId="{A55F6D4A-42D7-4D8F-A629-13A7595110CA}" srcOrd="1" destOrd="0" presId="urn:microsoft.com/office/officeart/2016/7/layout/RepeatingBendingProcessNew"/>
    <dgm:cxn modelId="{D0EE37C2-7343-418D-8171-7126490FBEF8}" srcId="{04C5B162-4D5D-4727-AE70-7813876A5448}" destId="{199965FC-7465-44DA-BA11-6B2E67B805E1}" srcOrd="0" destOrd="0" parTransId="{5D22CEC1-3645-4C40-9A5B-F303DEE55385}" sibTransId="{7E096711-CC2B-4168-ADC3-10E526557EE2}"/>
    <dgm:cxn modelId="{7E209CD1-FF27-4DCF-BAA0-7FAC58FEBDA5}" type="presOf" srcId="{CB06916C-A3E4-4498-A49E-7E2CF55A913A}" destId="{3AA9D9F5-8B21-4ED0-840E-FB246715CF88}" srcOrd="0" destOrd="0" presId="urn:microsoft.com/office/officeart/2016/7/layout/RepeatingBendingProcessNew"/>
    <dgm:cxn modelId="{9EBF21D3-2FB4-47FB-B6B3-A7B518D72B99}" type="presOf" srcId="{7D03B40E-E347-4AA2-9E80-D90C724D1DF5}" destId="{C082050F-58BD-4785-B473-D0FDF62E89F5}" srcOrd="0" destOrd="0" presId="urn:microsoft.com/office/officeart/2016/7/layout/RepeatingBendingProcessNew"/>
    <dgm:cxn modelId="{C31772DB-B3EC-43F0-97CE-9A7839E3E954}" type="presOf" srcId="{470DB98A-6149-486C-AB95-477F49131825}" destId="{DE143A8C-5400-44F9-891B-F70B14CF9F63}" srcOrd="1" destOrd="0" presId="urn:microsoft.com/office/officeart/2016/7/layout/RepeatingBendingProcessNew"/>
    <dgm:cxn modelId="{DB86E4DC-3C1E-401E-B1B8-48AB12BA51B9}" type="presOf" srcId="{199965FC-7465-44DA-BA11-6B2E67B805E1}" destId="{80D587F0-FEC6-438B-9BB6-3398A486535E}" srcOrd="0" destOrd="0" presId="urn:microsoft.com/office/officeart/2016/7/layout/RepeatingBendingProcessNew"/>
    <dgm:cxn modelId="{557E10E7-EC26-4A13-BA70-DB5DEA01E54E}" type="presParOf" srcId="{685A736A-8104-4A6C-8F82-5EF88A68D70B}" destId="{80D587F0-FEC6-438B-9BB6-3398A486535E}" srcOrd="0" destOrd="0" presId="urn:microsoft.com/office/officeart/2016/7/layout/RepeatingBendingProcessNew"/>
    <dgm:cxn modelId="{DBA47D34-AC81-4802-9E5B-3F78F93F761C}" type="presParOf" srcId="{685A736A-8104-4A6C-8F82-5EF88A68D70B}" destId="{0D0EF9E6-6673-42C0-B991-AE9A4FC30BC7}" srcOrd="1" destOrd="0" presId="urn:microsoft.com/office/officeart/2016/7/layout/RepeatingBendingProcessNew"/>
    <dgm:cxn modelId="{418FD37A-B28B-4333-B6E6-C2FA7721BC89}" type="presParOf" srcId="{0D0EF9E6-6673-42C0-B991-AE9A4FC30BC7}" destId="{BD38F604-8594-4859-AE6B-F459B60BBF2F}" srcOrd="0" destOrd="0" presId="urn:microsoft.com/office/officeart/2016/7/layout/RepeatingBendingProcessNew"/>
    <dgm:cxn modelId="{4E65E209-5B33-46E9-A602-691A8929B9F6}" type="presParOf" srcId="{685A736A-8104-4A6C-8F82-5EF88A68D70B}" destId="{71E6B74D-2A31-4959-8C8C-24F70EA450F8}" srcOrd="2" destOrd="0" presId="urn:microsoft.com/office/officeart/2016/7/layout/RepeatingBendingProcessNew"/>
    <dgm:cxn modelId="{653C69FF-FFD1-4ED6-8C06-EFD22713D514}" type="presParOf" srcId="{685A736A-8104-4A6C-8F82-5EF88A68D70B}" destId="{29247A71-2CAD-4E47-9730-2476DA73BF5A}" srcOrd="3" destOrd="0" presId="urn:microsoft.com/office/officeart/2016/7/layout/RepeatingBendingProcessNew"/>
    <dgm:cxn modelId="{1043A977-45EB-49EA-812A-BC9FCEE0F1EE}" type="presParOf" srcId="{29247A71-2CAD-4E47-9730-2476DA73BF5A}" destId="{DE143A8C-5400-44F9-891B-F70B14CF9F63}" srcOrd="0" destOrd="0" presId="urn:microsoft.com/office/officeart/2016/7/layout/RepeatingBendingProcessNew"/>
    <dgm:cxn modelId="{166EBEEF-C874-4600-AF71-D7BBD85980E6}" type="presParOf" srcId="{685A736A-8104-4A6C-8F82-5EF88A68D70B}" destId="{5373C5BE-484D-4962-AC40-DB37CA3476E9}" srcOrd="4" destOrd="0" presId="urn:microsoft.com/office/officeart/2016/7/layout/RepeatingBendingProcessNew"/>
    <dgm:cxn modelId="{00939FE2-5B4E-4209-87BF-AD96151EE30B}" type="presParOf" srcId="{685A736A-8104-4A6C-8F82-5EF88A68D70B}" destId="{C082050F-58BD-4785-B473-D0FDF62E89F5}" srcOrd="5" destOrd="0" presId="urn:microsoft.com/office/officeart/2016/7/layout/RepeatingBendingProcessNew"/>
    <dgm:cxn modelId="{92ED4948-411D-4863-B626-FB4283F067F6}" type="presParOf" srcId="{C082050F-58BD-4785-B473-D0FDF62E89F5}" destId="{A55F6D4A-42D7-4D8F-A629-13A7595110CA}" srcOrd="0" destOrd="0" presId="urn:microsoft.com/office/officeart/2016/7/layout/RepeatingBendingProcessNew"/>
    <dgm:cxn modelId="{BA8D2959-C5CC-4695-AA58-672D7828DF2E}" type="presParOf" srcId="{685A736A-8104-4A6C-8F82-5EF88A68D70B}" destId="{4031128B-AFEC-4A65-B890-CB8B93E1C2B9}" srcOrd="6" destOrd="0" presId="urn:microsoft.com/office/officeart/2016/7/layout/RepeatingBendingProcessNew"/>
    <dgm:cxn modelId="{F0704401-BFD0-4FAA-BFC1-A4949C14DF29}" type="presParOf" srcId="{685A736A-8104-4A6C-8F82-5EF88A68D70B}" destId="{A685F0BB-273F-4D4E-A6C8-A6E41408C3E3}" srcOrd="7" destOrd="0" presId="urn:microsoft.com/office/officeart/2016/7/layout/RepeatingBendingProcessNew"/>
    <dgm:cxn modelId="{036F572E-551F-4766-A4E5-E795D98E74DA}" type="presParOf" srcId="{A685F0BB-273F-4D4E-A6C8-A6E41408C3E3}" destId="{0D01C367-200F-40D6-8E7A-BA04B3A315E1}" srcOrd="0" destOrd="0" presId="urn:microsoft.com/office/officeart/2016/7/layout/RepeatingBendingProcessNew"/>
    <dgm:cxn modelId="{DC7E18F1-793B-4CBA-A293-C744B91BB5AD}" type="presParOf" srcId="{685A736A-8104-4A6C-8F82-5EF88A68D70B}" destId="{E848D81B-B88E-4DD3-837D-93AEA1FBF1D7}" srcOrd="8" destOrd="0" presId="urn:microsoft.com/office/officeart/2016/7/layout/RepeatingBendingProcessNew"/>
    <dgm:cxn modelId="{2298DA0D-90E4-486A-B8DF-84E0AEAF0C46}" type="presParOf" srcId="{685A736A-8104-4A6C-8F82-5EF88A68D70B}" destId="{F2D44D22-91A1-4377-8D53-B803D6B61C13}" srcOrd="9" destOrd="0" presId="urn:microsoft.com/office/officeart/2016/7/layout/RepeatingBendingProcessNew"/>
    <dgm:cxn modelId="{259F9760-C43E-406B-BCE2-80B5A050E6E4}" type="presParOf" srcId="{F2D44D22-91A1-4377-8D53-B803D6B61C13}" destId="{E5E4E215-F646-48FD-82F4-EC0A18E8FF4E}" srcOrd="0" destOrd="0" presId="urn:microsoft.com/office/officeart/2016/7/layout/RepeatingBendingProcessNew"/>
    <dgm:cxn modelId="{7B3ACC48-519A-4957-87C5-88561ACF6ED0}" type="presParOf" srcId="{685A736A-8104-4A6C-8F82-5EF88A68D70B}" destId="{3AA9D9F5-8B21-4ED0-840E-FB246715CF88}"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FA3F32-E18B-4D92-B34F-6684077971BD}"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C8E23DF5-7BC1-4C20-8BB9-009E93A61207}">
      <dgm:prSet/>
      <dgm:spPr/>
      <dgm:t>
        <a:bodyPr/>
        <a:lstStyle/>
        <a:p>
          <a:r>
            <a:rPr lang="en-GB"/>
            <a:t>The message in face-to-face communication can be received from stimuli other than words.</a:t>
          </a:r>
          <a:endParaRPr lang="en-US"/>
        </a:p>
      </dgm:t>
    </dgm:pt>
    <dgm:pt modelId="{4356FF71-B76B-4AB6-8488-767041E080A4}" type="parTrans" cxnId="{65207B96-D3E0-435D-B59C-62BE0481BD38}">
      <dgm:prSet/>
      <dgm:spPr/>
      <dgm:t>
        <a:bodyPr/>
        <a:lstStyle/>
        <a:p>
          <a:endParaRPr lang="en-US"/>
        </a:p>
      </dgm:t>
    </dgm:pt>
    <dgm:pt modelId="{3CFE09F9-852A-4066-9429-55C9E60E93E6}" type="sibTrans" cxnId="{65207B96-D3E0-435D-B59C-62BE0481BD38}">
      <dgm:prSet/>
      <dgm:spPr/>
      <dgm:t>
        <a:bodyPr/>
        <a:lstStyle/>
        <a:p>
          <a:endParaRPr lang="en-US"/>
        </a:p>
      </dgm:t>
    </dgm:pt>
    <dgm:pt modelId="{F8CCF893-CCD3-4D47-9BF0-820CF46F10CD}">
      <dgm:prSet/>
      <dgm:spPr/>
      <dgm:t>
        <a:bodyPr/>
        <a:lstStyle/>
        <a:p>
          <a:r>
            <a:rPr lang="en-GB"/>
            <a:t>Mehrabian considers that messages can be received </a:t>
          </a:r>
          <a:endParaRPr lang="en-US"/>
        </a:p>
      </dgm:t>
    </dgm:pt>
    <dgm:pt modelId="{2248667A-78AB-44E9-91F3-2A3D17032971}" type="parTrans" cxnId="{C6A27E2A-932C-49DF-BCCB-50B4A35F5BCA}">
      <dgm:prSet/>
      <dgm:spPr/>
      <dgm:t>
        <a:bodyPr/>
        <a:lstStyle/>
        <a:p>
          <a:endParaRPr lang="en-US"/>
        </a:p>
      </dgm:t>
    </dgm:pt>
    <dgm:pt modelId="{A86670E5-D9F9-412B-9EAC-46B9AF7B47DC}" type="sibTrans" cxnId="{C6A27E2A-932C-49DF-BCCB-50B4A35F5BCA}">
      <dgm:prSet/>
      <dgm:spPr/>
      <dgm:t>
        <a:bodyPr/>
        <a:lstStyle/>
        <a:p>
          <a:endParaRPr lang="en-US"/>
        </a:p>
      </dgm:t>
    </dgm:pt>
    <dgm:pt modelId="{52485A78-53CF-4429-844F-77002463C32F}">
      <dgm:prSet/>
      <dgm:spPr/>
      <dgm:t>
        <a:bodyPr/>
        <a:lstStyle/>
        <a:p>
          <a:r>
            <a:rPr lang="en-GB"/>
            <a:t>7 per cent from words;</a:t>
          </a:r>
          <a:endParaRPr lang="en-US"/>
        </a:p>
      </dgm:t>
    </dgm:pt>
    <dgm:pt modelId="{6D50BDBA-A073-44E5-B759-B67BD74BDB86}" type="parTrans" cxnId="{B7832915-3D01-4FF1-A601-DE3ECE14A4AE}">
      <dgm:prSet/>
      <dgm:spPr/>
      <dgm:t>
        <a:bodyPr/>
        <a:lstStyle/>
        <a:p>
          <a:endParaRPr lang="en-US"/>
        </a:p>
      </dgm:t>
    </dgm:pt>
    <dgm:pt modelId="{14A1201B-A257-4C28-9044-0193F6FD4AEB}" type="sibTrans" cxnId="{B7832915-3D01-4FF1-A601-DE3ECE14A4AE}">
      <dgm:prSet/>
      <dgm:spPr/>
      <dgm:t>
        <a:bodyPr/>
        <a:lstStyle/>
        <a:p>
          <a:endParaRPr lang="en-US"/>
        </a:p>
      </dgm:t>
    </dgm:pt>
    <dgm:pt modelId="{6FE4BBFE-FF81-4971-9B04-D6E1D58354DF}">
      <dgm:prSet/>
      <dgm:spPr/>
      <dgm:t>
        <a:bodyPr/>
        <a:lstStyle/>
        <a:p>
          <a:r>
            <a:rPr lang="en-GB"/>
            <a:t>38 per cent from tone of voice; and</a:t>
          </a:r>
          <a:endParaRPr lang="en-US"/>
        </a:p>
      </dgm:t>
    </dgm:pt>
    <dgm:pt modelId="{E0DBAF04-E05F-49B5-B98C-C41A760C01E0}" type="parTrans" cxnId="{01272276-A2D9-4438-823C-24A59E2B6877}">
      <dgm:prSet/>
      <dgm:spPr/>
      <dgm:t>
        <a:bodyPr/>
        <a:lstStyle/>
        <a:p>
          <a:endParaRPr lang="en-US"/>
        </a:p>
      </dgm:t>
    </dgm:pt>
    <dgm:pt modelId="{10E75188-6C70-404F-8E4D-376F2F326011}" type="sibTrans" cxnId="{01272276-A2D9-4438-823C-24A59E2B6877}">
      <dgm:prSet/>
      <dgm:spPr/>
      <dgm:t>
        <a:bodyPr/>
        <a:lstStyle/>
        <a:p>
          <a:endParaRPr lang="en-US"/>
        </a:p>
      </dgm:t>
    </dgm:pt>
    <dgm:pt modelId="{48CB0766-E0B5-4710-A5D2-49CA45A64FB1}">
      <dgm:prSet/>
      <dgm:spPr/>
      <dgm:t>
        <a:bodyPr/>
        <a:lstStyle/>
        <a:p>
          <a:r>
            <a:rPr lang="en-GB"/>
            <a:t>55 per cent from body language and facial expression.</a:t>
          </a:r>
          <a:endParaRPr lang="en-US"/>
        </a:p>
      </dgm:t>
    </dgm:pt>
    <dgm:pt modelId="{7A25F908-6D6D-4BB7-9D6C-3EC008BCA4C3}" type="parTrans" cxnId="{0F4AA26B-44E2-488C-8135-8624DC5C630B}">
      <dgm:prSet/>
      <dgm:spPr/>
      <dgm:t>
        <a:bodyPr/>
        <a:lstStyle/>
        <a:p>
          <a:endParaRPr lang="en-US"/>
        </a:p>
      </dgm:t>
    </dgm:pt>
    <dgm:pt modelId="{288C32AE-108F-4F81-99CB-0801E4E405E9}" type="sibTrans" cxnId="{0F4AA26B-44E2-488C-8135-8624DC5C630B}">
      <dgm:prSet/>
      <dgm:spPr/>
      <dgm:t>
        <a:bodyPr/>
        <a:lstStyle/>
        <a:p>
          <a:endParaRPr lang="en-US"/>
        </a:p>
      </dgm:t>
    </dgm:pt>
    <dgm:pt modelId="{D1F299DA-FA5A-4CA0-BBCA-3FF1F1B44878}" type="pres">
      <dgm:prSet presAssocID="{34FA3F32-E18B-4D92-B34F-6684077971BD}" presName="Name0" presStyleCnt="0">
        <dgm:presLayoutVars>
          <dgm:dir/>
          <dgm:animLvl val="lvl"/>
          <dgm:resizeHandles val="exact"/>
        </dgm:presLayoutVars>
      </dgm:prSet>
      <dgm:spPr/>
    </dgm:pt>
    <dgm:pt modelId="{F73371B0-DE1C-48FC-B98B-9D0F403B994A}" type="pres">
      <dgm:prSet presAssocID="{F8CCF893-CCD3-4D47-9BF0-820CF46F10CD}" presName="boxAndChildren" presStyleCnt="0"/>
      <dgm:spPr/>
    </dgm:pt>
    <dgm:pt modelId="{B345AE5E-5EB2-4845-BD28-1B9E83801DA7}" type="pres">
      <dgm:prSet presAssocID="{F8CCF893-CCD3-4D47-9BF0-820CF46F10CD}" presName="parentTextBox" presStyleLbl="node1" presStyleIdx="0" presStyleCnt="2"/>
      <dgm:spPr/>
    </dgm:pt>
    <dgm:pt modelId="{536B16CE-E4F9-4E36-A843-0E318EB4A5EF}" type="pres">
      <dgm:prSet presAssocID="{F8CCF893-CCD3-4D47-9BF0-820CF46F10CD}" presName="entireBox" presStyleLbl="node1" presStyleIdx="0" presStyleCnt="2"/>
      <dgm:spPr/>
    </dgm:pt>
    <dgm:pt modelId="{AC788C85-3672-49F4-A3E9-7519858C15B3}" type="pres">
      <dgm:prSet presAssocID="{F8CCF893-CCD3-4D47-9BF0-820CF46F10CD}" presName="descendantBox" presStyleCnt="0"/>
      <dgm:spPr/>
    </dgm:pt>
    <dgm:pt modelId="{91FBBEAB-599B-42F8-9FED-45AEFD82609D}" type="pres">
      <dgm:prSet presAssocID="{52485A78-53CF-4429-844F-77002463C32F}" presName="childTextBox" presStyleLbl="fgAccFollowNode1" presStyleIdx="0" presStyleCnt="3">
        <dgm:presLayoutVars>
          <dgm:bulletEnabled val="1"/>
        </dgm:presLayoutVars>
      </dgm:prSet>
      <dgm:spPr/>
    </dgm:pt>
    <dgm:pt modelId="{A014DA70-3B9D-4030-A4F1-3AA0F1D5480F}" type="pres">
      <dgm:prSet presAssocID="{6FE4BBFE-FF81-4971-9B04-D6E1D58354DF}" presName="childTextBox" presStyleLbl="fgAccFollowNode1" presStyleIdx="1" presStyleCnt="3">
        <dgm:presLayoutVars>
          <dgm:bulletEnabled val="1"/>
        </dgm:presLayoutVars>
      </dgm:prSet>
      <dgm:spPr/>
    </dgm:pt>
    <dgm:pt modelId="{68B42A99-59A5-4D8C-8338-CF20BE5D0F52}" type="pres">
      <dgm:prSet presAssocID="{48CB0766-E0B5-4710-A5D2-49CA45A64FB1}" presName="childTextBox" presStyleLbl="fgAccFollowNode1" presStyleIdx="2" presStyleCnt="3">
        <dgm:presLayoutVars>
          <dgm:bulletEnabled val="1"/>
        </dgm:presLayoutVars>
      </dgm:prSet>
      <dgm:spPr/>
    </dgm:pt>
    <dgm:pt modelId="{50447787-F143-4146-B199-F192CB2A9072}" type="pres">
      <dgm:prSet presAssocID="{3CFE09F9-852A-4066-9429-55C9E60E93E6}" presName="sp" presStyleCnt="0"/>
      <dgm:spPr/>
    </dgm:pt>
    <dgm:pt modelId="{2C121419-B2CC-401D-B0CA-BF1A35D11B24}" type="pres">
      <dgm:prSet presAssocID="{C8E23DF5-7BC1-4C20-8BB9-009E93A61207}" presName="arrowAndChildren" presStyleCnt="0"/>
      <dgm:spPr/>
    </dgm:pt>
    <dgm:pt modelId="{2D48C23C-6F02-4E37-BE81-49DE32423ABE}" type="pres">
      <dgm:prSet presAssocID="{C8E23DF5-7BC1-4C20-8BB9-009E93A61207}" presName="parentTextArrow" presStyleLbl="node1" presStyleIdx="1" presStyleCnt="2"/>
      <dgm:spPr/>
    </dgm:pt>
  </dgm:ptLst>
  <dgm:cxnLst>
    <dgm:cxn modelId="{B7832915-3D01-4FF1-A601-DE3ECE14A4AE}" srcId="{F8CCF893-CCD3-4D47-9BF0-820CF46F10CD}" destId="{52485A78-53CF-4429-844F-77002463C32F}" srcOrd="0" destOrd="0" parTransId="{6D50BDBA-A073-44E5-B759-B67BD74BDB86}" sibTransId="{14A1201B-A257-4C28-9044-0193F6FD4AEB}"/>
    <dgm:cxn modelId="{C6A27E2A-932C-49DF-BCCB-50B4A35F5BCA}" srcId="{34FA3F32-E18B-4D92-B34F-6684077971BD}" destId="{F8CCF893-CCD3-4D47-9BF0-820CF46F10CD}" srcOrd="1" destOrd="0" parTransId="{2248667A-78AB-44E9-91F3-2A3D17032971}" sibTransId="{A86670E5-D9F9-412B-9EAC-46B9AF7B47DC}"/>
    <dgm:cxn modelId="{0F4AA26B-44E2-488C-8135-8624DC5C630B}" srcId="{F8CCF893-CCD3-4D47-9BF0-820CF46F10CD}" destId="{48CB0766-E0B5-4710-A5D2-49CA45A64FB1}" srcOrd="2" destOrd="0" parTransId="{7A25F908-6D6D-4BB7-9D6C-3EC008BCA4C3}" sibTransId="{288C32AE-108F-4F81-99CB-0801E4E405E9}"/>
    <dgm:cxn modelId="{C83A8F6D-1231-4AA0-8F42-29EE08C41722}" type="presOf" srcId="{48CB0766-E0B5-4710-A5D2-49CA45A64FB1}" destId="{68B42A99-59A5-4D8C-8338-CF20BE5D0F52}" srcOrd="0" destOrd="0" presId="urn:microsoft.com/office/officeart/2005/8/layout/process4"/>
    <dgm:cxn modelId="{DD11256F-B3EF-416F-866F-599EF69A0C5C}" type="presOf" srcId="{F8CCF893-CCD3-4D47-9BF0-820CF46F10CD}" destId="{B345AE5E-5EB2-4845-BD28-1B9E83801DA7}" srcOrd="0" destOrd="0" presId="urn:microsoft.com/office/officeart/2005/8/layout/process4"/>
    <dgm:cxn modelId="{01272276-A2D9-4438-823C-24A59E2B6877}" srcId="{F8CCF893-CCD3-4D47-9BF0-820CF46F10CD}" destId="{6FE4BBFE-FF81-4971-9B04-D6E1D58354DF}" srcOrd="1" destOrd="0" parTransId="{E0DBAF04-E05F-49B5-B98C-C41A760C01E0}" sibTransId="{10E75188-6C70-404F-8E4D-376F2F326011}"/>
    <dgm:cxn modelId="{E0791A5A-2A4D-45C7-86E6-82826913E61F}" type="presOf" srcId="{6FE4BBFE-FF81-4971-9B04-D6E1D58354DF}" destId="{A014DA70-3B9D-4030-A4F1-3AA0F1D5480F}" srcOrd="0" destOrd="0" presId="urn:microsoft.com/office/officeart/2005/8/layout/process4"/>
    <dgm:cxn modelId="{22C2B17B-5A86-472E-A1BF-5CABA30F2D51}" type="presOf" srcId="{52485A78-53CF-4429-844F-77002463C32F}" destId="{91FBBEAB-599B-42F8-9FED-45AEFD82609D}" srcOrd="0" destOrd="0" presId="urn:microsoft.com/office/officeart/2005/8/layout/process4"/>
    <dgm:cxn modelId="{65207B96-D3E0-435D-B59C-62BE0481BD38}" srcId="{34FA3F32-E18B-4D92-B34F-6684077971BD}" destId="{C8E23DF5-7BC1-4C20-8BB9-009E93A61207}" srcOrd="0" destOrd="0" parTransId="{4356FF71-B76B-4AB6-8488-767041E080A4}" sibTransId="{3CFE09F9-852A-4066-9429-55C9E60E93E6}"/>
    <dgm:cxn modelId="{813C0ACD-F122-4FDF-BE65-DAC13111042A}" type="presOf" srcId="{F8CCF893-CCD3-4D47-9BF0-820CF46F10CD}" destId="{536B16CE-E4F9-4E36-A843-0E318EB4A5EF}" srcOrd="1" destOrd="0" presId="urn:microsoft.com/office/officeart/2005/8/layout/process4"/>
    <dgm:cxn modelId="{5FD5C1E8-401C-44A7-B531-83B050823E15}" type="presOf" srcId="{C8E23DF5-7BC1-4C20-8BB9-009E93A61207}" destId="{2D48C23C-6F02-4E37-BE81-49DE32423ABE}" srcOrd="0" destOrd="0" presId="urn:microsoft.com/office/officeart/2005/8/layout/process4"/>
    <dgm:cxn modelId="{E65CCCEE-B6C7-4F8A-9ECA-822D21489426}" type="presOf" srcId="{34FA3F32-E18B-4D92-B34F-6684077971BD}" destId="{D1F299DA-FA5A-4CA0-BBCA-3FF1F1B44878}" srcOrd="0" destOrd="0" presId="urn:microsoft.com/office/officeart/2005/8/layout/process4"/>
    <dgm:cxn modelId="{93241913-EC92-4D6C-B222-7295083F3F9A}" type="presParOf" srcId="{D1F299DA-FA5A-4CA0-BBCA-3FF1F1B44878}" destId="{F73371B0-DE1C-48FC-B98B-9D0F403B994A}" srcOrd="0" destOrd="0" presId="urn:microsoft.com/office/officeart/2005/8/layout/process4"/>
    <dgm:cxn modelId="{800E7770-5FAD-4DA9-8A6B-AD6B015F9751}" type="presParOf" srcId="{F73371B0-DE1C-48FC-B98B-9D0F403B994A}" destId="{B345AE5E-5EB2-4845-BD28-1B9E83801DA7}" srcOrd="0" destOrd="0" presId="urn:microsoft.com/office/officeart/2005/8/layout/process4"/>
    <dgm:cxn modelId="{64E50A6A-AFFC-4842-AB7C-6879374F2A95}" type="presParOf" srcId="{F73371B0-DE1C-48FC-B98B-9D0F403B994A}" destId="{536B16CE-E4F9-4E36-A843-0E318EB4A5EF}" srcOrd="1" destOrd="0" presId="urn:microsoft.com/office/officeart/2005/8/layout/process4"/>
    <dgm:cxn modelId="{DD7FEADB-9384-4D66-B287-F7B5AE800D06}" type="presParOf" srcId="{F73371B0-DE1C-48FC-B98B-9D0F403B994A}" destId="{AC788C85-3672-49F4-A3E9-7519858C15B3}" srcOrd="2" destOrd="0" presId="urn:microsoft.com/office/officeart/2005/8/layout/process4"/>
    <dgm:cxn modelId="{44E08D92-6ADE-4063-8683-CA8B7B3FB5DD}" type="presParOf" srcId="{AC788C85-3672-49F4-A3E9-7519858C15B3}" destId="{91FBBEAB-599B-42F8-9FED-45AEFD82609D}" srcOrd="0" destOrd="0" presId="urn:microsoft.com/office/officeart/2005/8/layout/process4"/>
    <dgm:cxn modelId="{05630C2F-1090-4CFD-B75F-A146048E6FB2}" type="presParOf" srcId="{AC788C85-3672-49F4-A3E9-7519858C15B3}" destId="{A014DA70-3B9D-4030-A4F1-3AA0F1D5480F}" srcOrd="1" destOrd="0" presId="urn:microsoft.com/office/officeart/2005/8/layout/process4"/>
    <dgm:cxn modelId="{A4074D37-EB73-4D1F-A7EE-CC8ADD748F84}" type="presParOf" srcId="{AC788C85-3672-49F4-A3E9-7519858C15B3}" destId="{68B42A99-59A5-4D8C-8338-CF20BE5D0F52}" srcOrd="2" destOrd="0" presId="urn:microsoft.com/office/officeart/2005/8/layout/process4"/>
    <dgm:cxn modelId="{9A5D5E98-92B9-4576-BABE-53EA27EB3ED5}" type="presParOf" srcId="{D1F299DA-FA5A-4CA0-BBCA-3FF1F1B44878}" destId="{50447787-F143-4146-B199-F192CB2A9072}" srcOrd="1" destOrd="0" presId="urn:microsoft.com/office/officeart/2005/8/layout/process4"/>
    <dgm:cxn modelId="{4FE16AB9-7BA1-43E7-9BD4-35A93E6A4F48}" type="presParOf" srcId="{D1F299DA-FA5A-4CA0-BBCA-3FF1F1B44878}" destId="{2C121419-B2CC-401D-B0CA-BF1A35D11B24}" srcOrd="2" destOrd="0" presId="urn:microsoft.com/office/officeart/2005/8/layout/process4"/>
    <dgm:cxn modelId="{53DB8363-D38C-4473-8E51-3447C308B095}" type="presParOf" srcId="{2C121419-B2CC-401D-B0CA-BF1A35D11B24}" destId="{2D48C23C-6F02-4E37-BE81-49DE32423AB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51EDBE-44D2-4ED7-A7A1-E6527EA5C83D}">
      <dsp:nvSpPr>
        <dsp:cNvPr id="0" name=""/>
        <dsp:cNvSpPr/>
      </dsp:nvSpPr>
      <dsp:spPr>
        <a:xfrm>
          <a:off x="1004" y="957341"/>
          <a:ext cx="3526110" cy="2239080"/>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3563615-5079-45FF-9D8D-FFE98079E0BC}">
      <dsp:nvSpPr>
        <dsp:cNvPr id="0" name=""/>
        <dsp:cNvSpPr/>
      </dsp:nvSpPr>
      <dsp:spPr>
        <a:xfrm>
          <a:off x="392794" y="1329541"/>
          <a:ext cx="3526110" cy="2239080"/>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ways in which people interact are subject to cultural differences and these can be misconstrued.</a:t>
          </a:r>
          <a:endParaRPr lang="en-US" sz="2200" kern="1200"/>
        </a:p>
      </dsp:txBody>
      <dsp:txXfrm>
        <a:off x="458374" y="1395121"/>
        <a:ext cx="3394950" cy="2107920"/>
      </dsp:txXfrm>
    </dsp:sp>
    <dsp:sp modelId="{DE0CF9FE-9EF3-428F-AEF0-9093CC4E1F83}">
      <dsp:nvSpPr>
        <dsp:cNvPr id="0" name=""/>
        <dsp:cNvSpPr/>
      </dsp:nvSpPr>
      <dsp:spPr>
        <a:xfrm>
          <a:off x="4310695" y="957341"/>
          <a:ext cx="3526110" cy="2239080"/>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0857B05C-296E-4AF5-8D6C-24AAB651468C}">
      <dsp:nvSpPr>
        <dsp:cNvPr id="0" name=""/>
        <dsp:cNvSpPr/>
      </dsp:nvSpPr>
      <dsp:spPr>
        <a:xfrm>
          <a:off x="4702485" y="1329541"/>
          <a:ext cx="3526110" cy="2239080"/>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ways in which words are used and assumptions made about shared understanding are dependent on a person’s culture and upbringing.</a:t>
          </a:r>
          <a:endParaRPr lang="en-US" sz="2200" kern="1200"/>
        </a:p>
      </dsp:txBody>
      <dsp:txXfrm>
        <a:off x="4768065" y="1395121"/>
        <a:ext cx="3394950" cy="2107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3FD505-AC0C-4FB1-9BAD-5711D27FA901}">
      <dsp:nvSpPr>
        <dsp:cNvPr id="0" name=""/>
        <dsp:cNvSpPr/>
      </dsp:nvSpPr>
      <dsp:spPr>
        <a:xfrm rot="5400000">
          <a:off x="4713034" y="-1529550"/>
          <a:ext cx="1766186" cy="5266944"/>
        </a:xfrm>
        <a:prstGeom prst="round2SameRect">
          <a:avLst/>
        </a:prstGeom>
        <a:solidFill>
          <a:schemeClr val="accent2">
            <a:alpha val="90000"/>
            <a:tint val="40000"/>
            <a:hueOff val="0"/>
            <a:satOff val="0"/>
            <a:lumOff val="0"/>
            <a:alphaOff val="0"/>
          </a:schemeClr>
        </a:solidFill>
        <a:ln w="9525"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GB" sz="2200" kern="1200"/>
            <a:t>the process of perception is innately organised and patterned;</a:t>
          </a:r>
          <a:endParaRPr lang="en-US" sz="2200" kern="1200"/>
        </a:p>
        <a:p>
          <a:pPr marL="228600" lvl="1" indent="-228600" algn="l" defTabSz="977900">
            <a:lnSpc>
              <a:spcPct val="90000"/>
            </a:lnSpc>
            <a:spcBef>
              <a:spcPct val="0"/>
            </a:spcBef>
            <a:spcAft>
              <a:spcPct val="15000"/>
            </a:spcAft>
            <a:buChar char="•"/>
          </a:pPr>
          <a:r>
            <a:rPr lang="en-GB" sz="2200" kern="1200"/>
            <a:t>the human brain acts like a dynamic, physical field in which interaction among elements is an intrinsic part.</a:t>
          </a:r>
          <a:endParaRPr lang="en-US" sz="2200" kern="1200"/>
        </a:p>
      </dsp:txBody>
      <dsp:txXfrm rot="-5400000">
        <a:off x="2962655" y="307047"/>
        <a:ext cx="5180726" cy="1593750"/>
      </dsp:txXfrm>
    </dsp:sp>
    <dsp:sp modelId="{76761EEE-44AE-45FB-8A43-77590A59F35E}">
      <dsp:nvSpPr>
        <dsp:cNvPr id="0" name=""/>
        <dsp:cNvSpPr/>
      </dsp:nvSpPr>
      <dsp:spPr>
        <a:xfrm>
          <a:off x="0" y="55"/>
          <a:ext cx="2962656" cy="2207732"/>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The Gestalt school claimed that:</a:t>
          </a:r>
          <a:endParaRPr lang="en-US" sz="2900" kern="1200"/>
        </a:p>
      </dsp:txBody>
      <dsp:txXfrm>
        <a:off x="107773" y="107828"/>
        <a:ext cx="2747110" cy="1992186"/>
      </dsp:txXfrm>
    </dsp:sp>
    <dsp:sp modelId="{B524C51D-B9FE-4C7D-8A86-C73B888E8785}">
      <dsp:nvSpPr>
        <dsp:cNvPr id="0" name=""/>
        <dsp:cNvSpPr/>
      </dsp:nvSpPr>
      <dsp:spPr>
        <a:xfrm rot="5400000">
          <a:off x="4713034" y="788569"/>
          <a:ext cx="1766186" cy="5266944"/>
        </a:xfrm>
        <a:prstGeom prst="round2SameRect">
          <a:avLst/>
        </a:prstGeom>
        <a:solidFill>
          <a:schemeClr val="accent2">
            <a:alpha val="90000"/>
            <a:tint val="40000"/>
            <a:hueOff val="0"/>
            <a:satOff val="0"/>
            <a:lumOff val="0"/>
            <a:alphaOff val="0"/>
          </a:schemeClr>
        </a:solidFill>
        <a:ln w="9525"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GB" sz="2200" kern="1200"/>
            <a:t>Figure and ground</a:t>
          </a:r>
          <a:endParaRPr lang="en-US" sz="2200" kern="1200"/>
        </a:p>
        <a:p>
          <a:pPr marL="228600" lvl="1" indent="-228600" algn="l" defTabSz="977900">
            <a:lnSpc>
              <a:spcPct val="90000"/>
            </a:lnSpc>
            <a:spcBef>
              <a:spcPct val="0"/>
            </a:spcBef>
            <a:spcAft>
              <a:spcPct val="15000"/>
            </a:spcAft>
            <a:buChar char="•"/>
          </a:pPr>
          <a:r>
            <a:rPr lang="en-GB" sz="2200" kern="1200"/>
            <a:t>Grouping</a:t>
          </a:r>
          <a:endParaRPr lang="en-US" sz="2200" kern="1200"/>
        </a:p>
        <a:p>
          <a:pPr marL="228600" lvl="1" indent="-228600" algn="l" defTabSz="977900">
            <a:lnSpc>
              <a:spcPct val="90000"/>
            </a:lnSpc>
            <a:spcBef>
              <a:spcPct val="0"/>
            </a:spcBef>
            <a:spcAft>
              <a:spcPct val="15000"/>
            </a:spcAft>
            <a:buChar char="•"/>
          </a:pPr>
          <a:r>
            <a:rPr lang="en-GB" sz="2200" kern="1200"/>
            <a:t>Closure</a:t>
          </a:r>
          <a:endParaRPr lang="en-US" sz="2200" kern="1200"/>
        </a:p>
      </dsp:txBody>
      <dsp:txXfrm rot="-5400000">
        <a:off x="2962655" y="2625166"/>
        <a:ext cx="5180726" cy="1593750"/>
      </dsp:txXfrm>
    </dsp:sp>
    <dsp:sp modelId="{8C56E83D-1ECD-4E79-9A02-94760D5849AD}">
      <dsp:nvSpPr>
        <dsp:cNvPr id="0" name=""/>
        <dsp:cNvSpPr/>
      </dsp:nvSpPr>
      <dsp:spPr>
        <a:xfrm>
          <a:off x="0" y="2318174"/>
          <a:ext cx="2962656" cy="2207732"/>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They identified three important principles of perception:</a:t>
          </a:r>
          <a:endParaRPr lang="en-US" sz="2900" kern="1200"/>
        </a:p>
      </dsp:txBody>
      <dsp:txXfrm>
        <a:off x="107773" y="2425947"/>
        <a:ext cx="2747110" cy="19921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0EF9E6-6673-42C0-B991-AE9A4FC30BC7}">
      <dsp:nvSpPr>
        <dsp:cNvPr id="0" name=""/>
        <dsp:cNvSpPr/>
      </dsp:nvSpPr>
      <dsp:spPr>
        <a:xfrm>
          <a:off x="2290575" y="979055"/>
          <a:ext cx="496399" cy="91440"/>
        </a:xfrm>
        <a:custGeom>
          <a:avLst/>
          <a:gdLst/>
          <a:ahLst/>
          <a:cxnLst/>
          <a:rect l="0" t="0" r="0" b="0"/>
          <a:pathLst>
            <a:path>
              <a:moveTo>
                <a:pt x="0" y="45720"/>
              </a:moveTo>
              <a:lnTo>
                <a:pt x="496399"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25600" y="1022140"/>
        <a:ext cx="26349" cy="5269"/>
      </dsp:txXfrm>
    </dsp:sp>
    <dsp:sp modelId="{80D587F0-FEC6-438B-9BB6-3398A486535E}">
      <dsp:nvSpPr>
        <dsp:cNvPr id="0" name=""/>
        <dsp:cNvSpPr/>
      </dsp:nvSpPr>
      <dsp:spPr>
        <a:xfrm>
          <a:off x="1073" y="337385"/>
          <a:ext cx="2291302" cy="137478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276" tIns="117853" rIns="112276" bIns="117853" numCol="1" spcCol="1270" anchor="ctr" anchorCtr="0">
          <a:noAutofit/>
        </a:bodyPr>
        <a:lstStyle/>
        <a:p>
          <a:pPr marL="0" lvl="0" indent="0" algn="ctr" defTabSz="800100">
            <a:lnSpc>
              <a:spcPct val="90000"/>
            </a:lnSpc>
            <a:spcBef>
              <a:spcPct val="0"/>
            </a:spcBef>
            <a:spcAft>
              <a:spcPct val="35000"/>
            </a:spcAft>
            <a:buNone/>
          </a:pPr>
          <a:r>
            <a:rPr lang="en-GB" sz="1800" kern="1200"/>
            <a:t>Language:</a:t>
          </a:r>
          <a:endParaRPr lang="en-US" sz="1800" kern="1200"/>
        </a:p>
      </dsp:txBody>
      <dsp:txXfrm>
        <a:off x="1073" y="337385"/>
        <a:ext cx="2291302" cy="1374781"/>
      </dsp:txXfrm>
    </dsp:sp>
    <dsp:sp modelId="{29247A71-2CAD-4E47-9730-2476DA73BF5A}">
      <dsp:nvSpPr>
        <dsp:cNvPr id="0" name=""/>
        <dsp:cNvSpPr/>
      </dsp:nvSpPr>
      <dsp:spPr>
        <a:xfrm>
          <a:off x="1146724" y="1710366"/>
          <a:ext cx="2818301" cy="496399"/>
        </a:xfrm>
        <a:custGeom>
          <a:avLst/>
          <a:gdLst/>
          <a:ahLst/>
          <a:cxnLst/>
          <a:rect l="0" t="0" r="0" b="0"/>
          <a:pathLst>
            <a:path>
              <a:moveTo>
                <a:pt x="2818301" y="0"/>
              </a:moveTo>
              <a:lnTo>
                <a:pt x="2818301" y="265299"/>
              </a:lnTo>
              <a:lnTo>
                <a:pt x="0" y="265299"/>
              </a:lnTo>
              <a:lnTo>
                <a:pt x="0" y="496399"/>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4196" y="1955931"/>
        <a:ext cx="143357" cy="5269"/>
      </dsp:txXfrm>
    </dsp:sp>
    <dsp:sp modelId="{71E6B74D-2A31-4959-8C8C-24F70EA450F8}">
      <dsp:nvSpPr>
        <dsp:cNvPr id="0" name=""/>
        <dsp:cNvSpPr/>
      </dsp:nvSpPr>
      <dsp:spPr>
        <a:xfrm>
          <a:off x="2819374" y="337385"/>
          <a:ext cx="2291302" cy="137478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276" tIns="117853" rIns="112276" bIns="117853" numCol="1" spcCol="1270" anchor="ctr" anchorCtr="0">
          <a:noAutofit/>
        </a:bodyPr>
        <a:lstStyle/>
        <a:p>
          <a:pPr marL="0" lvl="0" indent="0" algn="ctr" defTabSz="800100">
            <a:lnSpc>
              <a:spcPct val="90000"/>
            </a:lnSpc>
            <a:spcBef>
              <a:spcPct val="0"/>
            </a:spcBef>
            <a:spcAft>
              <a:spcPct val="35000"/>
            </a:spcAft>
            <a:buNone/>
          </a:pPr>
          <a:r>
            <a:rPr lang="en-GB" sz="1800" kern="1200"/>
            <a:t>labels and distinguishes our environment;</a:t>
          </a:r>
          <a:endParaRPr lang="en-US" sz="1800" kern="1200"/>
        </a:p>
      </dsp:txBody>
      <dsp:txXfrm>
        <a:off x="2819374" y="337385"/>
        <a:ext cx="2291302" cy="1374781"/>
      </dsp:txXfrm>
    </dsp:sp>
    <dsp:sp modelId="{C082050F-58BD-4785-B473-D0FDF62E89F5}">
      <dsp:nvSpPr>
        <dsp:cNvPr id="0" name=""/>
        <dsp:cNvSpPr/>
      </dsp:nvSpPr>
      <dsp:spPr>
        <a:xfrm>
          <a:off x="2290575" y="2880836"/>
          <a:ext cx="496399" cy="91440"/>
        </a:xfrm>
        <a:custGeom>
          <a:avLst/>
          <a:gdLst/>
          <a:ahLst/>
          <a:cxnLst/>
          <a:rect l="0" t="0" r="0" b="0"/>
          <a:pathLst>
            <a:path>
              <a:moveTo>
                <a:pt x="0" y="45720"/>
              </a:moveTo>
              <a:lnTo>
                <a:pt x="496399"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25600" y="2923921"/>
        <a:ext cx="26349" cy="5269"/>
      </dsp:txXfrm>
    </dsp:sp>
    <dsp:sp modelId="{5373C5BE-484D-4962-AC40-DB37CA3476E9}">
      <dsp:nvSpPr>
        <dsp:cNvPr id="0" name=""/>
        <dsp:cNvSpPr/>
      </dsp:nvSpPr>
      <dsp:spPr>
        <a:xfrm>
          <a:off x="1073" y="2239165"/>
          <a:ext cx="2291302" cy="137478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276" tIns="117853" rIns="112276" bIns="117853" numCol="1" spcCol="1270" anchor="ctr" anchorCtr="0">
          <a:noAutofit/>
        </a:bodyPr>
        <a:lstStyle/>
        <a:p>
          <a:pPr marL="0" lvl="0" indent="0" algn="ctr" defTabSz="800100">
            <a:lnSpc>
              <a:spcPct val="90000"/>
            </a:lnSpc>
            <a:spcBef>
              <a:spcPct val="0"/>
            </a:spcBef>
            <a:spcAft>
              <a:spcPct val="35000"/>
            </a:spcAft>
            <a:buNone/>
          </a:pPr>
          <a:r>
            <a:rPr lang="en-GB" sz="1800" kern="1200"/>
            <a:t>structures and guides our thinking patterns;</a:t>
          </a:r>
          <a:endParaRPr lang="en-US" sz="1800" kern="1200"/>
        </a:p>
      </dsp:txBody>
      <dsp:txXfrm>
        <a:off x="1073" y="2239165"/>
        <a:ext cx="2291302" cy="1374781"/>
      </dsp:txXfrm>
    </dsp:sp>
    <dsp:sp modelId="{A685F0BB-273F-4D4E-A6C8-A6E41408C3E3}">
      <dsp:nvSpPr>
        <dsp:cNvPr id="0" name=""/>
        <dsp:cNvSpPr/>
      </dsp:nvSpPr>
      <dsp:spPr>
        <a:xfrm>
          <a:off x="1146724" y="3612147"/>
          <a:ext cx="2818301" cy="496399"/>
        </a:xfrm>
        <a:custGeom>
          <a:avLst/>
          <a:gdLst/>
          <a:ahLst/>
          <a:cxnLst/>
          <a:rect l="0" t="0" r="0" b="0"/>
          <a:pathLst>
            <a:path>
              <a:moveTo>
                <a:pt x="2818301" y="0"/>
              </a:moveTo>
              <a:lnTo>
                <a:pt x="2818301" y="265299"/>
              </a:lnTo>
              <a:lnTo>
                <a:pt x="0" y="265299"/>
              </a:lnTo>
              <a:lnTo>
                <a:pt x="0" y="496399"/>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4196" y="3857711"/>
        <a:ext cx="143357" cy="5269"/>
      </dsp:txXfrm>
    </dsp:sp>
    <dsp:sp modelId="{4031128B-AFEC-4A65-B890-CB8B93E1C2B9}">
      <dsp:nvSpPr>
        <dsp:cNvPr id="0" name=""/>
        <dsp:cNvSpPr/>
      </dsp:nvSpPr>
      <dsp:spPr>
        <a:xfrm>
          <a:off x="2819374" y="2239165"/>
          <a:ext cx="2291302" cy="137478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276" tIns="117853" rIns="112276" bIns="117853" numCol="1" spcCol="1270" anchor="ctr" anchorCtr="0">
          <a:noAutofit/>
        </a:bodyPr>
        <a:lstStyle/>
        <a:p>
          <a:pPr marL="0" lvl="0" indent="0" algn="ctr" defTabSz="800100">
            <a:lnSpc>
              <a:spcPct val="90000"/>
            </a:lnSpc>
            <a:spcBef>
              <a:spcPct val="0"/>
            </a:spcBef>
            <a:spcAft>
              <a:spcPct val="35000"/>
            </a:spcAft>
            <a:buNone/>
          </a:pPr>
          <a:r>
            <a:rPr lang="en-GB" sz="1800" kern="1200"/>
            <a:t>is part of the culture we experience and learn to take for granted;</a:t>
          </a:r>
          <a:endParaRPr lang="en-US" sz="1800" kern="1200"/>
        </a:p>
      </dsp:txBody>
      <dsp:txXfrm>
        <a:off x="2819374" y="2239165"/>
        <a:ext cx="2291302" cy="1374781"/>
      </dsp:txXfrm>
    </dsp:sp>
    <dsp:sp modelId="{F2D44D22-91A1-4377-8D53-B803D6B61C13}">
      <dsp:nvSpPr>
        <dsp:cNvPr id="0" name=""/>
        <dsp:cNvSpPr/>
      </dsp:nvSpPr>
      <dsp:spPr>
        <a:xfrm>
          <a:off x="2290575" y="4782617"/>
          <a:ext cx="496399" cy="91440"/>
        </a:xfrm>
        <a:custGeom>
          <a:avLst/>
          <a:gdLst/>
          <a:ahLst/>
          <a:cxnLst/>
          <a:rect l="0" t="0" r="0" b="0"/>
          <a:pathLst>
            <a:path>
              <a:moveTo>
                <a:pt x="0" y="45720"/>
              </a:moveTo>
              <a:lnTo>
                <a:pt x="496399"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25600" y="4825702"/>
        <a:ext cx="26349" cy="5269"/>
      </dsp:txXfrm>
    </dsp:sp>
    <dsp:sp modelId="{E848D81B-B88E-4DD3-837D-93AEA1FBF1D7}">
      <dsp:nvSpPr>
        <dsp:cNvPr id="0" name=""/>
        <dsp:cNvSpPr/>
      </dsp:nvSpPr>
      <dsp:spPr>
        <a:xfrm>
          <a:off x="1073" y="4140946"/>
          <a:ext cx="2291302" cy="137478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276" tIns="117853" rIns="112276" bIns="117853" numCol="1" spcCol="1270" anchor="ctr" anchorCtr="0">
          <a:noAutofit/>
        </a:bodyPr>
        <a:lstStyle/>
        <a:p>
          <a:pPr marL="0" lvl="0" indent="0" algn="ctr" defTabSz="800100">
            <a:lnSpc>
              <a:spcPct val="90000"/>
            </a:lnSpc>
            <a:spcBef>
              <a:spcPct val="0"/>
            </a:spcBef>
            <a:spcAft>
              <a:spcPct val="35000"/>
            </a:spcAft>
            <a:buNone/>
          </a:pPr>
          <a:r>
            <a:rPr lang="en-GB" sz="1800" kern="1200"/>
            <a:t>influences our relationships with others and with the environment;</a:t>
          </a:r>
          <a:endParaRPr lang="en-US" sz="1800" kern="1200"/>
        </a:p>
      </dsp:txBody>
      <dsp:txXfrm>
        <a:off x="1073" y="4140946"/>
        <a:ext cx="2291302" cy="1374781"/>
      </dsp:txXfrm>
    </dsp:sp>
    <dsp:sp modelId="{3AA9D9F5-8B21-4ED0-840E-FB246715CF88}">
      <dsp:nvSpPr>
        <dsp:cNvPr id="0" name=""/>
        <dsp:cNvSpPr/>
      </dsp:nvSpPr>
      <dsp:spPr>
        <a:xfrm>
          <a:off x="2819374" y="4140946"/>
          <a:ext cx="2291302" cy="137478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276" tIns="117853" rIns="112276" bIns="117853" numCol="1" spcCol="1270" anchor="ctr" anchorCtr="0">
          <a:noAutofit/>
        </a:bodyPr>
        <a:lstStyle/>
        <a:p>
          <a:pPr marL="0" lvl="0" indent="0" algn="ctr" defTabSz="800100">
            <a:lnSpc>
              <a:spcPct val="90000"/>
            </a:lnSpc>
            <a:spcBef>
              <a:spcPct val="0"/>
            </a:spcBef>
            <a:spcAft>
              <a:spcPct val="35000"/>
            </a:spcAft>
            <a:buNone/>
          </a:pPr>
          <a:r>
            <a:rPr lang="en-GB" sz="1800" kern="1200"/>
            <a:t>reflects our cultural background.</a:t>
          </a:r>
          <a:endParaRPr lang="en-US" sz="1800" kern="1200"/>
        </a:p>
      </dsp:txBody>
      <dsp:txXfrm>
        <a:off x="2819374" y="4140946"/>
        <a:ext cx="2291302" cy="13747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6B16CE-E4F9-4E36-A843-0E318EB4A5EF}">
      <dsp:nvSpPr>
        <dsp:cNvPr id="0" name=""/>
        <dsp:cNvSpPr/>
      </dsp:nvSpPr>
      <dsp:spPr>
        <a:xfrm>
          <a:off x="0" y="3532663"/>
          <a:ext cx="5111749" cy="23178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a:t>Mehrabian considers that messages can be received </a:t>
          </a:r>
          <a:endParaRPr lang="en-US" sz="3000" kern="1200"/>
        </a:p>
      </dsp:txBody>
      <dsp:txXfrm>
        <a:off x="0" y="3532663"/>
        <a:ext cx="5111749" cy="1251617"/>
      </dsp:txXfrm>
    </dsp:sp>
    <dsp:sp modelId="{91FBBEAB-599B-42F8-9FED-45AEFD82609D}">
      <dsp:nvSpPr>
        <dsp:cNvPr id="0" name=""/>
        <dsp:cNvSpPr/>
      </dsp:nvSpPr>
      <dsp:spPr>
        <a:xfrm>
          <a:off x="2495" y="4737924"/>
          <a:ext cx="1702252" cy="1066192"/>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7 per cent from words;</a:t>
          </a:r>
          <a:endParaRPr lang="en-US" sz="1500" kern="1200"/>
        </a:p>
      </dsp:txBody>
      <dsp:txXfrm>
        <a:off x="2495" y="4737924"/>
        <a:ext cx="1702252" cy="1066192"/>
      </dsp:txXfrm>
    </dsp:sp>
    <dsp:sp modelId="{A014DA70-3B9D-4030-A4F1-3AA0F1D5480F}">
      <dsp:nvSpPr>
        <dsp:cNvPr id="0" name=""/>
        <dsp:cNvSpPr/>
      </dsp:nvSpPr>
      <dsp:spPr>
        <a:xfrm>
          <a:off x="1704748" y="4737924"/>
          <a:ext cx="1702252" cy="1066192"/>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38 per cent from tone of voice; and</a:t>
          </a:r>
          <a:endParaRPr lang="en-US" sz="1500" kern="1200"/>
        </a:p>
      </dsp:txBody>
      <dsp:txXfrm>
        <a:off x="1704748" y="4737924"/>
        <a:ext cx="1702252" cy="1066192"/>
      </dsp:txXfrm>
    </dsp:sp>
    <dsp:sp modelId="{68B42A99-59A5-4D8C-8338-CF20BE5D0F52}">
      <dsp:nvSpPr>
        <dsp:cNvPr id="0" name=""/>
        <dsp:cNvSpPr/>
      </dsp:nvSpPr>
      <dsp:spPr>
        <a:xfrm>
          <a:off x="3407001" y="4737924"/>
          <a:ext cx="1702252" cy="1066192"/>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55 per cent from body language and facial expression.</a:t>
          </a:r>
          <a:endParaRPr lang="en-US" sz="1500" kern="1200"/>
        </a:p>
      </dsp:txBody>
      <dsp:txXfrm>
        <a:off x="3407001" y="4737924"/>
        <a:ext cx="1702252" cy="1066192"/>
      </dsp:txXfrm>
    </dsp:sp>
    <dsp:sp modelId="{2D48C23C-6F02-4E37-BE81-49DE32423ABE}">
      <dsp:nvSpPr>
        <dsp:cNvPr id="0" name=""/>
        <dsp:cNvSpPr/>
      </dsp:nvSpPr>
      <dsp:spPr>
        <a:xfrm rot="10800000">
          <a:off x="0" y="2639"/>
          <a:ext cx="5111749" cy="3564791"/>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a:t>The message in face-to-face communication can be received from stimuli other than words.</a:t>
          </a:r>
          <a:endParaRPr lang="en-US" sz="3000" kern="1200"/>
        </a:p>
      </dsp:txBody>
      <dsp:txXfrm rot="10800000">
        <a:off x="0" y="2639"/>
        <a:ext cx="5111749" cy="231629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37383" cy="343853"/>
          </a:xfrm>
          <a:prstGeom prst="rect">
            <a:avLst/>
          </a:prstGeom>
        </p:spPr>
        <p:txBody>
          <a:bodyPr vert="horz" lIns="92537" tIns="46269" rIns="92537" bIns="46269" rtlCol="0"/>
          <a:lstStyle>
            <a:lvl1pPr algn="l">
              <a:defRPr sz="1200"/>
            </a:lvl1pPr>
          </a:lstStyle>
          <a:p>
            <a:endParaRPr lang="en-GB"/>
          </a:p>
        </p:txBody>
      </p:sp>
      <p:sp>
        <p:nvSpPr>
          <p:cNvPr id="3" name="Date Placeholder 2"/>
          <p:cNvSpPr>
            <a:spLocks noGrp="1"/>
          </p:cNvSpPr>
          <p:nvPr>
            <p:ph type="dt" sz="quarter" idx="1"/>
          </p:nvPr>
        </p:nvSpPr>
        <p:spPr>
          <a:xfrm>
            <a:off x="5277499" y="0"/>
            <a:ext cx="4037383" cy="343853"/>
          </a:xfrm>
          <a:prstGeom prst="rect">
            <a:avLst/>
          </a:prstGeom>
        </p:spPr>
        <p:txBody>
          <a:bodyPr vert="horz" lIns="92537" tIns="46269" rIns="92537" bIns="46269" rtlCol="0"/>
          <a:lstStyle>
            <a:lvl1pPr algn="r">
              <a:defRPr sz="1200"/>
            </a:lvl1pPr>
          </a:lstStyle>
          <a:p>
            <a:fld id="{0A4A89B3-E52D-4529-9AEB-C76CA86B76BB}" type="datetimeFigureOut">
              <a:rPr lang="en-GB" smtClean="0"/>
              <a:pPr/>
              <a:t>08/11/2022</a:t>
            </a:fld>
            <a:endParaRPr lang="en-GB"/>
          </a:p>
        </p:txBody>
      </p:sp>
      <p:sp>
        <p:nvSpPr>
          <p:cNvPr id="4" name="Footer Placeholder 3"/>
          <p:cNvSpPr>
            <a:spLocks noGrp="1"/>
          </p:cNvSpPr>
          <p:nvPr>
            <p:ph type="ftr" sz="quarter" idx="2"/>
          </p:nvPr>
        </p:nvSpPr>
        <p:spPr>
          <a:xfrm>
            <a:off x="0" y="6532004"/>
            <a:ext cx="4037383" cy="343853"/>
          </a:xfrm>
          <a:prstGeom prst="rect">
            <a:avLst/>
          </a:prstGeom>
        </p:spPr>
        <p:txBody>
          <a:bodyPr vert="horz" lIns="92537" tIns="46269" rIns="92537" bIns="46269" rtlCol="0" anchor="b"/>
          <a:lstStyle>
            <a:lvl1pPr algn="l">
              <a:defRPr sz="1200"/>
            </a:lvl1pPr>
          </a:lstStyle>
          <a:p>
            <a:endParaRPr lang="en-GB"/>
          </a:p>
        </p:txBody>
      </p:sp>
      <p:sp>
        <p:nvSpPr>
          <p:cNvPr id="5" name="Slide Number Placeholder 4"/>
          <p:cNvSpPr>
            <a:spLocks noGrp="1"/>
          </p:cNvSpPr>
          <p:nvPr>
            <p:ph type="sldNum" sz="quarter" idx="3"/>
          </p:nvPr>
        </p:nvSpPr>
        <p:spPr>
          <a:xfrm>
            <a:off x="5277499" y="6532004"/>
            <a:ext cx="4037383" cy="343853"/>
          </a:xfrm>
          <a:prstGeom prst="rect">
            <a:avLst/>
          </a:prstGeom>
        </p:spPr>
        <p:txBody>
          <a:bodyPr vert="horz" lIns="92537" tIns="46269" rIns="92537" bIns="46269" rtlCol="0" anchor="b"/>
          <a:lstStyle>
            <a:lvl1pPr algn="r">
              <a:defRPr sz="1200"/>
            </a:lvl1pPr>
          </a:lstStyle>
          <a:p>
            <a:fld id="{8A1194F0-2B55-4EB3-9BC3-AC965F7B60AB}" type="slidenum">
              <a:rPr lang="en-GB" smtClean="0"/>
              <a:pPr/>
              <a:t>‹#›</a:t>
            </a:fld>
            <a:endParaRPr lang="en-GB"/>
          </a:p>
        </p:txBody>
      </p:sp>
    </p:spTree>
    <p:extLst>
      <p:ext uri="{BB962C8B-B14F-4D97-AF65-F5344CB8AC3E}">
        <p14:creationId xmlns:p14="http://schemas.microsoft.com/office/powerpoint/2010/main" val="9587819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5277499"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2940050" y="515938"/>
            <a:ext cx="3436938" cy="25781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931704" y="3266599"/>
            <a:ext cx="7453630" cy="309467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102" name="Rectangle 6"/>
          <p:cNvSpPr>
            <a:spLocks noGrp="1" noChangeArrowheads="1"/>
          </p:cNvSpPr>
          <p:nvPr>
            <p:ph type="ftr" sz="quarter" idx="4"/>
          </p:nvPr>
        </p:nvSpPr>
        <p:spPr bwMode="auto">
          <a:xfrm>
            <a:off x="0"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5277499"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28745981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scientificamerican.com/article/seeing-science-exploring-color-perception-with-the-stroop-effect/" TargetMode="External"/><Relationship Id="rId2" Type="http://schemas.openxmlformats.org/officeDocument/2006/relationships/slide" Target="../slides/slide12.xml"/><Relationship Id="rId1" Type="http://schemas.openxmlformats.org/officeDocument/2006/relationships/notesMaster" Target="../notesMasters/notesMaster1.xml"/><Relationship Id="rId5" Type="http://schemas.openxmlformats.org/officeDocument/2006/relationships/hyperlink" Target="https://www.lenstore.co.uk/vc/the-stroop-effect/#game" TargetMode="External"/><Relationship Id="rId4" Type="http://schemas.openxmlformats.org/officeDocument/2006/relationships/hyperlink" Target="https://www.lenstore.co.uk/"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noTextEdit="1"/>
          </p:cNvSpPr>
          <p:nvPr>
            <p:ph type="sldImg"/>
          </p:nvPr>
        </p:nvSpPr>
        <p:spPr>
          <a:ln/>
        </p:spPr>
      </p:sp>
      <p:sp>
        <p:nvSpPr>
          <p:cNvPr id="27650" name="Notes Placeholder 2"/>
          <p:cNvSpPr>
            <a:spLocks noGrp="1"/>
          </p:cNvSpPr>
          <p:nvPr>
            <p:ph type="body" idx="1"/>
          </p:nvPr>
        </p:nvSpPr>
        <p:spPr>
          <a:noFill/>
          <a:ln/>
        </p:spPr>
        <p:txBody>
          <a:bodyPr/>
          <a:lstStyle/>
          <a:p>
            <a:pPr eaLnBrk="1" hangingPunct="1"/>
            <a:endParaRPr lang="en-US"/>
          </a:p>
        </p:txBody>
      </p:sp>
      <p:sp>
        <p:nvSpPr>
          <p:cNvPr id="27651" name="Slide Number Placeholder 3"/>
          <p:cNvSpPr>
            <a:spLocks noGrp="1"/>
          </p:cNvSpPr>
          <p:nvPr>
            <p:ph type="sldNum" sz="quarter" idx="5"/>
          </p:nvPr>
        </p:nvSpPr>
        <p:spPr>
          <a:noFill/>
        </p:spPr>
        <p:txBody>
          <a:bodyPr/>
          <a:lstStyle/>
          <a:p>
            <a:fld id="{DBCC57A0-2FEA-4AB5-8054-74B37EC86688}"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noTextEdit="1"/>
          </p:cNvSpPr>
          <p:nvPr>
            <p:ph type="sldImg"/>
          </p:nvPr>
        </p:nvSpPr>
        <p:spPr>
          <a:ln/>
        </p:spPr>
      </p:sp>
      <p:sp>
        <p:nvSpPr>
          <p:cNvPr id="29698" name="Notes Placeholder 2"/>
          <p:cNvSpPr>
            <a:spLocks noGrp="1"/>
          </p:cNvSpPr>
          <p:nvPr>
            <p:ph type="body" idx="1"/>
          </p:nvPr>
        </p:nvSpPr>
        <p:spPr>
          <a:noFill/>
          <a:ln/>
        </p:spPr>
        <p:txBody>
          <a:bodyPr/>
          <a:lstStyle/>
          <a:p>
            <a:pPr eaLnBrk="1" hangingPunct="1"/>
            <a:endParaRPr lang="en-US"/>
          </a:p>
        </p:txBody>
      </p:sp>
      <p:sp>
        <p:nvSpPr>
          <p:cNvPr id="29699" name="Slide Number Placeholder 3"/>
          <p:cNvSpPr>
            <a:spLocks noGrp="1"/>
          </p:cNvSpPr>
          <p:nvPr>
            <p:ph type="sldNum" sz="quarter" idx="5"/>
          </p:nvPr>
        </p:nvSpPr>
        <p:spPr>
          <a:noFill/>
        </p:spPr>
        <p:txBody>
          <a:bodyPr/>
          <a:lstStyle/>
          <a:p>
            <a:fld id="{580407AE-C3FF-425C-9330-AD53B32C8423}"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a:ln/>
        </p:spPr>
      </p:sp>
      <p:sp>
        <p:nvSpPr>
          <p:cNvPr id="33794" name="Notes Placeholder 2"/>
          <p:cNvSpPr>
            <a:spLocks noGrp="1"/>
          </p:cNvSpPr>
          <p:nvPr>
            <p:ph type="body" idx="1"/>
          </p:nvPr>
        </p:nvSpPr>
        <p:spPr>
          <a:noFill/>
          <a:ln/>
        </p:spPr>
        <p:txBody>
          <a:bodyPr/>
          <a:lstStyle/>
          <a:p>
            <a:pPr eaLnBrk="1" hangingPunct="1"/>
            <a:r>
              <a:rPr lang="en-US" dirty="0">
                <a:latin typeface="Arial"/>
                <a:cs typeface="Arial"/>
              </a:rPr>
              <a:t>Old woman with large nose?</a:t>
            </a:r>
          </a:p>
          <a:p>
            <a:r>
              <a:rPr lang="en-US" dirty="0">
                <a:latin typeface="Arial"/>
                <a:cs typeface="Arial"/>
              </a:rPr>
              <a:t>Elegant lady looking away?</a:t>
            </a:r>
            <a:endParaRPr lang="en-US" dirty="0">
              <a:cs typeface="Arial"/>
            </a:endParaRPr>
          </a:p>
        </p:txBody>
      </p:sp>
      <p:sp>
        <p:nvSpPr>
          <p:cNvPr id="33795" name="Slide Number Placeholder 3"/>
          <p:cNvSpPr>
            <a:spLocks noGrp="1"/>
          </p:cNvSpPr>
          <p:nvPr>
            <p:ph type="sldNum" sz="quarter" idx="5"/>
          </p:nvPr>
        </p:nvSpPr>
        <p:spPr>
          <a:noFill/>
        </p:spPr>
        <p:txBody>
          <a:bodyPr/>
          <a:lstStyle/>
          <a:p>
            <a:fld id="{B3AC9C13-A1E7-442B-89A1-76C24F53B534}"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a:ln/>
        </p:spPr>
      </p:sp>
      <p:sp>
        <p:nvSpPr>
          <p:cNvPr id="37890" name="Notes Placeholder 2"/>
          <p:cNvSpPr>
            <a:spLocks noGrp="1"/>
          </p:cNvSpPr>
          <p:nvPr>
            <p:ph type="body" idx="1"/>
          </p:nvPr>
        </p:nvSpPr>
        <p:spPr>
          <a:noFill/>
          <a:ln/>
        </p:spPr>
        <p:txBody>
          <a:bodyPr/>
          <a:lstStyle/>
          <a:p>
            <a:pPr eaLnBrk="1" hangingPunct="1"/>
            <a:endParaRPr lang="en-US"/>
          </a:p>
        </p:txBody>
      </p:sp>
      <p:sp>
        <p:nvSpPr>
          <p:cNvPr id="37891" name="Slide Number Placeholder 3"/>
          <p:cNvSpPr>
            <a:spLocks noGrp="1"/>
          </p:cNvSpPr>
          <p:nvPr>
            <p:ph type="sldNum" sz="quarter" idx="5"/>
          </p:nvPr>
        </p:nvSpPr>
        <p:spPr>
          <a:noFill/>
        </p:spPr>
        <p:txBody>
          <a:bodyPr/>
          <a:lstStyle/>
          <a:p>
            <a:fld id="{0BD553C1-A52D-4E08-A371-3D3133FD98EC}"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noTextEdit="1"/>
          </p:cNvSpPr>
          <p:nvPr>
            <p:ph type="sldImg"/>
          </p:nvPr>
        </p:nvSpPr>
        <p:spPr>
          <a:ln/>
        </p:spPr>
      </p:sp>
      <p:sp>
        <p:nvSpPr>
          <p:cNvPr id="39938" name="Notes Placeholder 2"/>
          <p:cNvSpPr>
            <a:spLocks noGrp="1"/>
          </p:cNvSpPr>
          <p:nvPr>
            <p:ph type="body" idx="1"/>
          </p:nvPr>
        </p:nvSpPr>
        <p:spPr>
          <a:noFill/>
          <a:ln/>
        </p:spPr>
        <p:txBody>
          <a:bodyPr/>
          <a:lstStyle/>
          <a:p>
            <a:pPr eaLnBrk="1" hangingPunct="1"/>
            <a:endParaRPr lang="en-US"/>
          </a:p>
        </p:txBody>
      </p:sp>
      <p:sp>
        <p:nvSpPr>
          <p:cNvPr id="39939" name="Slide Number Placeholder 3"/>
          <p:cNvSpPr>
            <a:spLocks noGrp="1"/>
          </p:cNvSpPr>
          <p:nvPr>
            <p:ph type="sldNum" sz="quarter" idx="5"/>
          </p:nvPr>
        </p:nvSpPr>
        <p:spPr>
          <a:noFill/>
        </p:spPr>
        <p:txBody>
          <a:bodyPr/>
          <a:lstStyle/>
          <a:p>
            <a:fld id="{465E4EB3-6A07-4BB3-9CA3-E88DB40655EC}"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noTextEdit="1"/>
          </p:cNvSpPr>
          <p:nvPr>
            <p:ph type="sldImg"/>
          </p:nvPr>
        </p:nvSpPr>
        <p:spPr>
          <a:ln/>
        </p:spPr>
      </p:sp>
      <p:sp>
        <p:nvSpPr>
          <p:cNvPr id="44034" name="Notes Placeholder 2"/>
          <p:cNvSpPr>
            <a:spLocks noGrp="1"/>
          </p:cNvSpPr>
          <p:nvPr>
            <p:ph type="body" idx="1"/>
          </p:nvPr>
        </p:nvSpPr>
        <p:spPr>
          <a:noFill/>
          <a:ln/>
        </p:spPr>
        <p:txBody>
          <a:bodyPr/>
          <a:lstStyle/>
          <a:p>
            <a:pPr eaLnBrk="1" hangingPunct="1"/>
            <a:endParaRPr lang="en-US"/>
          </a:p>
        </p:txBody>
      </p:sp>
      <p:sp>
        <p:nvSpPr>
          <p:cNvPr id="44035" name="Slide Number Placeholder 3"/>
          <p:cNvSpPr>
            <a:spLocks noGrp="1"/>
          </p:cNvSpPr>
          <p:nvPr>
            <p:ph type="sldNum" sz="quarter" idx="5"/>
          </p:nvPr>
        </p:nvSpPr>
        <p:spPr>
          <a:noFill/>
        </p:spPr>
        <p:txBody>
          <a:bodyPr/>
          <a:lstStyle/>
          <a:p>
            <a:fld id="{FAA367EA-4E40-406F-8945-C6775D8C63F3}"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noTextEdit="1"/>
          </p:cNvSpPr>
          <p:nvPr>
            <p:ph type="sldImg"/>
          </p:nvPr>
        </p:nvSpPr>
        <p:spPr>
          <a:ln/>
        </p:spPr>
      </p:sp>
      <p:sp>
        <p:nvSpPr>
          <p:cNvPr id="48130" name="Notes Placeholder 2"/>
          <p:cNvSpPr>
            <a:spLocks noGrp="1"/>
          </p:cNvSpPr>
          <p:nvPr>
            <p:ph type="body" idx="1"/>
          </p:nvPr>
        </p:nvSpPr>
        <p:spPr>
          <a:noFill/>
          <a:ln/>
        </p:spPr>
        <p:txBody>
          <a:bodyPr/>
          <a:lstStyle/>
          <a:p>
            <a:pPr eaLnBrk="1" hangingPunct="1"/>
            <a:endParaRPr lang="en-US"/>
          </a:p>
        </p:txBody>
      </p:sp>
      <p:sp>
        <p:nvSpPr>
          <p:cNvPr id="48131" name="Slide Number Placeholder 3"/>
          <p:cNvSpPr>
            <a:spLocks noGrp="1"/>
          </p:cNvSpPr>
          <p:nvPr>
            <p:ph type="sldNum" sz="quarter" idx="5"/>
          </p:nvPr>
        </p:nvSpPr>
        <p:spPr>
          <a:noFill/>
        </p:spPr>
        <p:txBody>
          <a:bodyPr/>
          <a:lstStyle/>
          <a:p>
            <a:fld id="{200D5D18-9690-4849-8869-E3E98F4FEC06}"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noTextEdit="1"/>
          </p:cNvSpPr>
          <p:nvPr>
            <p:ph type="sldImg"/>
          </p:nvPr>
        </p:nvSpPr>
        <p:spPr>
          <a:ln/>
        </p:spPr>
      </p:sp>
      <p:sp>
        <p:nvSpPr>
          <p:cNvPr id="50178" name="Notes Placeholder 2"/>
          <p:cNvSpPr>
            <a:spLocks noGrp="1"/>
          </p:cNvSpPr>
          <p:nvPr>
            <p:ph type="body" idx="1"/>
          </p:nvPr>
        </p:nvSpPr>
        <p:spPr>
          <a:noFill/>
          <a:ln/>
        </p:spPr>
        <p:txBody>
          <a:bodyPr/>
          <a:lstStyle/>
          <a:p>
            <a:pPr eaLnBrk="1" hangingPunct="1"/>
            <a:endParaRPr lang="en-US"/>
          </a:p>
        </p:txBody>
      </p:sp>
      <p:sp>
        <p:nvSpPr>
          <p:cNvPr id="50179" name="Slide Number Placeholder 3"/>
          <p:cNvSpPr>
            <a:spLocks noGrp="1"/>
          </p:cNvSpPr>
          <p:nvPr>
            <p:ph type="sldNum" sz="quarter" idx="5"/>
          </p:nvPr>
        </p:nvSpPr>
        <p:spPr>
          <a:noFill/>
        </p:spPr>
        <p:txBody>
          <a:bodyPr/>
          <a:lstStyle/>
          <a:p>
            <a:fld id="{19C81956-D5DC-48E9-BE14-490BFC09732B}"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a:ln/>
        </p:spPr>
      </p:sp>
      <p:sp>
        <p:nvSpPr>
          <p:cNvPr id="54274" name="Notes Placeholder 2"/>
          <p:cNvSpPr>
            <a:spLocks noGrp="1"/>
          </p:cNvSpPr>
          <p:nvPr>
            <p:ph type="body" idx="1"/>
          </p:nvPr>
        </p:nvSpPr>
        <p:spPr>
          <a:noFill/>
          <a:ln/>
        </p:spPr>
        <p:txBody>
          <a:bodyPr/>
          <a:lstStyle/>
          <a:p>
            <a:pPr eaLnBrk="1" hangingPunct="1"/>
            <a:endParaRPr lang="en-US"/>
          </a:p>
        </p:txBody>
      </p:sp>
      <p:sp>
        <p:nvSpPr>
          <p:cNvPr id="54275" name="Slide Number Placeholder 3"/>
          <p:cNvSpPr>
            <a:spLocks noGrp="1"/>
          </p:cNvSpPr>
          <p:nvPr>
            <p:ph type="sldNum" sz="quarter" idx="5"/>
          </p:nvPr>
        </p:nvSpPr>
        <p:spPr>
          <a:noFill/>
        </p:spPr>
        <p:txBody>
          <a:bodyPr/>
          <a:lstStyle/>
          <a:p>
            <a:fld id="{45C424F8-46BE-4256-91D3-FA006C5657D5}" type="slidenum">
              <a:rPr lang="en-GB" smtClean="0"/>
              <a:pPr/>
              <a:t>11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noTextEdit="1"/>
          </p:cNvSpPr>
          <p:nvPr>
            <p:ph type="sldImg"/>
          </p:nvPr>
        </p:nvSpPr>
        <p:spPr>
          <a:ln/>
        </p:spPr>
      </p:sp>
      <p:sp>
        <p:nvSpPr>
          <p:cNvPr id="56322" name="Notes Placeholder 2"/>
          <p:cNvSpPr>
            <a:spLocks noGrp="1"/>
          </p:cNvSpPr>
          <p:nvPr>
            <p:ph type="body" idx="1"/>
          </p:nvPr>
        </p:nvSpPr>
        <p:spPr>
          <a:noFill/>
          <a:ln/>
        </p:spPr>
        <p:txBody>
          <a:bodyPr/>
          <a:lstStyle/>
          <a:p>
            <a:pPr eaLnBrk="1" hangingPunct="1"/>
            <a:endParaRPr lang="en-US"/>
          </a:p>
        </p:txBody>
      </p:sp>
      <p:sp>
        <p:nvSpPr>
          <p:cNvPr id="56323" name="Slide Number Placeholder 3"/>
          <p:cNvSpPr>
            <a:spLocks noGrp="1"/>
          </p:cNvSpPr>
          <p:nvPr>
            <p:ph type="sldNum" sz="quarter" idx="5"/>
          </p:nvPr>
        </p:nvSpPr>
        <p:spPr>
          <a:noFill/>
        </p:spPr>
        <p:txBody>
          <a:bodyPr/>
          <a:lstStyle/>
          <a:p>
            <a:fld id="{C4925874-B744-44C2-A4DA-AA3CD5FDE308}" type="slidenum">
              <a:rPr lang="en-GB" smtClean="0"/>
              <a:pPr/>
              <a:t>12</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a:ln/>
        </p:spPr>
      </p:sp>
      <p:sp>
        <p:nvSpPr>
          <p:cNvPr id="58370" name="Notes Placeholder 2"/>
          <p:cNvSpPr>
            <a:spLocks noGrp="1"/>
          </p:cNvSpPr>
          <p:nvPr>
            <p:ph type="body" idx="1"/>
          </p:nvPr>
        </p:nvSpPr>
        <p:spPr>
          <a:noFill/>
          <a:ln/>
        </p:spPr>
        <p:txBody>
          <a:bodyPr/>
          <a:lstStyle/>
          <a:p>
            <a:pPr eaLnBrk="1" hangingPunct="1"/>
            <a:endParaRPr lang="en-US"/>
          </a:p>
        </p:txBody>
      </p:sp>
      <p:sp>
        <p:nvSpPr>
          <p:cNvPr id="58371" name="Slide Number Placeholder 3"/>
          <p:cNvSpPr>
            <a:spLocks noGrp="1"/>
          </p:cNvSpPr>
          <p:nvPr>
            <p:ph type="sldNum" sz="quarter" idx="5"/>
          </p:nvPr>
        </p:nvSpPr>
        <p:spPr>
          <a:noFill/>
        </p:spPr>
        <p:txBody>
          <a:bodyPr/>
          <a:lstStyle/>
          <a:p>
            <a:fld id="{FD2EDB2A-814E-41C5-A7E2-BC4C28861C5B}" type="slidenum">
              <a:rPr lang="en-GB" smtClean="0"/>
              <a:pPr/>
              <a:t>13</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noTextEdit="1"/>
          </p:cNvSpPr>
          <p:nvPr>
            <p:ph type="sldImg"/>
          </p:nvPr>
        </p:nvSpPr>
        <p:spPr>
          <a:ln/>
        </p:spPr>
      </p:sp>
      <p:sp>
        <p:nvSpPr>
          <p:cNvPr id="60418" name="Notes Placeholder 2"/>
          <p:cNvSpPr>
            <a:spLocks noGrp="1"/>
          </p:cNvSpPr>
          <p:nvPr>
            <p:ph type="body" idx="1"/>
          </p:nvPr>
        </p:nvSpPr>
        <p:spPr>
          <a:noFill/>
          <a:ln/>
        </p:spPr>
        <p:txBody>
          <a:bodyPr/>
          <a:lstStyle/>
          <a:p>
            <a:pPr algn="l">
              <a:buFont typeface="Arial" panose="020B0604020202020204" pitchFamily="34" charset="0"/>
              <a:buChar char="•"/>
            </a:pPr>
            <a:r>
              <a:rPr lang="en-GB" b="1" i="0" dirty="0">
                <a:solidFill>
                  <a:srgbClr val="111111"/>
                </a:solidFill>
                <a:effectLst/>
                <a:latin typeface="LabGrotesque"/>
                <a:hlinkClick r:id="rId3"/>
              </a:rPr>
              <a:t>According to Scientific American</a:t>
            </a:r>
            <a:r>
              <a:rPr lang="en-GB" b="1" i="0" dirty="0">
                <a:solidFill>
                  <a:srgbClr val="111111"/>
                </a:solidFill>
                <a:effectLst/>
                <a:latin typeface="LabGrotesque"/>
              </a:rPr>
              <a:t>, the Stroop effect proves that when someone sees the name of a </a:t>
            </a:r>
            <a:r>
              <a:rPr lang="en-GB" b="1" i="0" dirty="0" err="1">
                <a:solidFill>
                  <a:srgbClr val="111111"/>
                </a:solidFill>
                <a:effectLst/>
                <a:latin typeface="LabGrotesque"/>
              </a:rPr>
              <a:t>color</a:t>
            </a:r>
            <a:r>
              <a:rPr lang="en-GB" b="1" i="0" dirty="0">
                <a:solidFill>
                  <a:srgbClr val="111111"/>
                </a:solidFill>
                <a:effectLst/>
                <a:latin typeface="LabGrotesque"/>
              </a:rPr>
              <a:t> printed in a different </a:t>
            </a:r>
            <a:r>
              <a:rPr lang="en-GB" b="1" i="0" dirty="0" err="1">
                <a:solidFill>
                  <a:srgbClr val="111111"/>
                </a:solidFill>
                <a:effectLst/>
                <a:latin typeface="LabGrotesque"/>
              </a:rPr>
              <a:t>color</a:t>
            </a:r>
            <a:r>
              <a:rPr lang="en-GB" b="1" i="0" dirty="0">
                <a:solidFill>
                  <a:srgbClr val="111111"/>
                </a:solidFill>
                <a:effectLst/>
                <a:latin typeface="LabGrotesque"/>
              </a:rPr>
              <a:t>, it can affect how quickly they are able to name the </a:t>
            </a:r>
            <a:r>
              <a:rPr lang="en-GB" b="1" i="0" dirty="0" err="1">
                <a:solidFill>
                  <a:srgbClr val="111111"/>
                </a:solidFill>
                <a:effectLst/>
                <a:latin typeface="LabGrotesque"/>
              </a:rPr>
              <a:t>color</a:t>
            </a:r>
            <a:r>
              <a:rPr lang="en-GB" b="1" i="0" dirty="0">
                <a:solidFill>
                  <a:srgbClr val="111111"/>
                </a:solidFill>
                <a:effectLst/>
                <a:latin typeface="LabGrotesque"/>
              </a:rPr>
              <a:t> they're actually seeing.</a:t>
            </a:r>
          </a:p>
          <a:p>
            <a:pPr algn="l">
              <a:buFont typeface="Arial" panose="020B0604020202020204" pitchFamily="34" charset="0"/>
              <a:buChar char="•"/>
            </a:pPr>
            <a:r>
              <a:rPr lang="en-GB" b="1" i="0" dirty="0">
                <a:solidFill>
                  <a:srgbClr val="111111"/>
                </a:solidFill>
                <a:effectLst/>
                <a:latin typeface="LabGrotesque"/>
              </a:rPr>
              <a:t>UK-based lens company </a:t>
            </a:r>
            <a:r>
              <a:rPr lang="en-GB" b="1" i="0" dirty="0" err="1">
                <a:solidFill>
                  <a:srgbClr val="111111"/>
                </a:solidFill>
                <a:effectLst/>
                <a:latin typeface="LabGrotesque"/>
                <a:hlinkClick r:id="rId4"/>
              </a:rPr>
              <a:t>Lenstore</a:t>
            </a:r>
            <a:r>
              <a:rPr lang="en-GB" b="1" i="0" dirty="0">
                <a:solidFill>
                  <a:srgbClr val="111111"/>
                </a:solidFill>
                <a:effectLst/>
                <a:latin typeface="LabGrotesque"/>
              </a:rPr>
              <a:t> </a:t>
            </a:r>
            <a:r>
              <a:rPr lang="en-GB" b="1" i="0" dirty="0">
                <a:solidFill>
                  <a:srgbClr val="111111"/>
                </a:solidFill>
                <a:effectLst/>
                <a:latin typeface="LabGrotesque"/>
                <a:hlinkClick r:id="rId5"/>
              </a:rPr>
              <a:t>created a Stroop effect game</a:t>
            </a:r>
            <a:r>
              <a:rPr lang="en-GB" b="1" i="0" dirty="0">
                <a:solidFill>
                  <a:srgbClr val="111111"/>
                </a:solidFill>
                <a:effectLst/>
                <a:latin typeface="LabGrotesque"/>
              </a:rPr>
              <a:t> measuring how quickly players can identify five matching </a:t>
            </a:r>
            <a:r>
              <a:rPr lang="en-GB" b="1" i="0" dirty="0" err="1">
                <a:solidFill>
                  <a:srgbClr val="111111"/>
                </a:solidFill>
                <a:effectLst/>
                <a:latin typeface="LabGrotesque"/>
              </a:rPr>
              <a:t>colors</a:t>
            </a:r>
            <a:r>
              <a:rPr lang="en-GB" b="1" i="0" dirty="0">
                <a:solidFill>
                  <a:srgbClr val="111111"/>
                </a:solidFill>
                <a:effectLst/>
                <a:latin typeface="LabGrotesque"/>
              </a:rPr>
              <a:t> and 10 mismatching </a:t>
            </a:r>
            <a:r>
              <a:rPr lang="en-GB" b="1" i="0" dirty="0" err="1">
                <a:solidFill>
                  <a:srgbClr val="111111"/>
                </a:solidFill>
                <a:effectLst/>
                <a:latin typeface="LabGrotesque"/>
              </a:rPr>
              <a:t>colors</a:t>
            </a:r>
            <a:r>
              <a:rPr lang="en-GB" b="1" i="0" dirty="0">
                <a:solidFill>
                  <a:srgbClr val="111111"/>
                </a:solidFill>
                <a:effectLst/>
                <a:latin typeface="LabGrotesque"/>
              </a:rPr>
              <a:t>.</a:t>
            </a:r>
          </a:p>
          <a:p>
            <a:pPr algn="l">
              <a:buFont typeface="Arial" panose="020B0604020202020204" pitchFamily="34" charset="0"/>
              <a:buChar char="•"/>
            </a:pPr>
            <a:r>
              <a:rPr lang="en-GB" b="1" i="0" dirty="0">
                <a:solidFill>
                  <a:srgbClr val="111111"/>
                </a:solidFill>
                <a:effectLst/>
                <a:latin typeface="LabGrotesque"/>
              </a:rPr>
              <a:t>Only 21% of adults who played the game scored 10/10 for the mismatching </a:t>
            </a:r>
            <a:r>
              <a:rPr lang="en-GB" b="1" i="0" dirty="0" err="1">
                <a:solidFill>
                  <a:srgbClr val="111111"/>
                </a:solidFill>
                <a:effectLst/>
                <a:latin typeface="LabGrotesque"/>
              </a:rPr>
              <a:t>colors</a:t>
            </a:r>
            <a:r>
              <a:rPr lang="en-GB" b="1" i="0" dirty="0">
                <a:solidFill>
                  <a:srgbClr val="111111"/>
                </a:solidFill>
                <a:effectLst/>
                <a:latin typeface="LabGrotesque"/>
              </a:rPr>
              <a:t>.</a:t>
            </a:r>
          </a:p>
          <a:p>
            <a:pPr eaLnBrk="1" hangingPunct="1"/>
            <a:endParaRPr lang="en-US" dirty="0"/>
          </a:p>
        </p:txBody>
      </p:sp>
      <p:sp>
        <p:nvSpPr>
          <p:cNvPr id="60419" name="Slide Number Placeholder 3"/>
          <p:cNvSpPr>
            <a:spLocks noGrp="1"/>
          </p:cNvSpPr>
          <p:nvPr>
            <p:ph type="sldNum" sz="quarter" idx="5"/>
          </p:nvPr>
        </p:nvSpPr>
        <p:spPr>
          <a:noFill/>
        </p:spPr>
        <p:txBody>
          <a:bodyPr/>
          <a:lstStyle/>
          <a:p>
            <a:fld id="{C7EE69B3-AF54-405C-93B3-65FA0F3024FE}" type="slidenum">
              <a:rPr lang="en-GB" smtClean="0"/>
              <a:pPr/>
              <a:t>14</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a:ln/>
        </p:spPr>
      </p:sp>
      <p:sp>
        <p:nvSpPr>
          <p:cNvPr id="62466" name="Notes Placeholder 2"/>
          <p:cNvSpPr>
            <a:spLocks noGrp="1"/>
          </p:cNvSpPr>
          <p:nvPr>
            <p:ph type="body" idx="1"/>
          </p:nvPr>
        </p:nvSpPr>
        <p:spPr>
          <a:noFill/>
          <a:ln/>
        </p:spPr>
        <p:txBody>
          <a:bodyPr/>
          <a:lstStyle/>
          <a:p>
            <a:pPr eaLnBrk="1" hangingPunct="1"/>
            <a:endParaRPr lang="en-US"/>
          </a:p>
        </p:txBody>
      </p:sp>
      <p:sp>
        <p:nvSpPr>
          <p:cNvPr id="62467" name="Slide Number Placeholder 3"/>
          <p:cNvSpPr>
            <a:spLocks noGrp="1"/>
          </p:cNvSpPr>
          <p:nvPr>
            <p:ph type="sldNum" sz="quarter" idx="5"/>
          </p:nvPr>
        </p:nvSpPr>
        <p:spPr>
          <a:noFill/>
        </p:spPr>
        <p:txBody>
          <a:bodyPr/>
          <a:lstStyle/>
          <a:p>
            <a:fld id="{E142437B-53A4-4B50-B310-D0F5C069578D}" type="slidenum">
              <a:rPr lang="en-GB" smtClean="0"/>
              <a:pPr/>
              <a:t>15</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noTextEdit="1"/>
          </p:cNvSpPr>
          <p:nvPr>
            <p:ph type="sldImg"/>
          </p:nvPr>
        </p:nvSpPr>
        <p:spPr>
          <a:ln/>
        </p:spPr>
      </p:sp>
      <p:sp>
        <p:nvSpPr>
          <p:cNvPr id="66562" name="Notes Placeholder 2"/>
          <p:cNvSpPr>
            <a:spLocks noGrp="1"/>
          </p:cNvSpPr>
          <p:nvPr>
            <p:ph type="body" idx="1"/>
          </p:nvPr>
        </p:nvSpPr>
        <p:spPr>
          <a:noFill/>
          <a:ln/>
        </p:spPr>
        <p:txBody>
          <a:bodyPr/>
          <a:lstStyle/>
          <a:p>
            <a:pPr eaLnBrk="1" hangingPunct="1"/>
            <a:endParaRPr lang="en-US"/>
          </a:p>
        </p:txBody>
      </p:sp>
      <p:sp>
        <p:nvSpPr>
          <p:cNvPr id="66563" name="Slide Number Placeholder 3"/>
          <p:cNvSpPr>
            <a:spLocks noGrp="1"/>
          </p:cNvSpPr>
          <p:nvPr>
            <p:ph type="sldNum" sz="quarter" idx="5"/>
          </p:nvPr>
        </p:nvSpPr>
        <p:spPr>
          <a:noFill/>
        </p:spPr>
        <p:txBody>
          <a:bodyPr/>
          <a:lstStyle/>
          <a:p>
            <a:fld id="{0C18C59B-69B8-4A24-AE31-761761403026}" type="slidenum">
              <a:rPr lang="en-GB" smtClean="0"/>
              <a:pPr/>
              <a:t>17</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a:ln/>
        </p:spPr>
      </p:sp>
      <p:sp>
        <p:nvSpPr>
          <p:cNvPr id="68610" name="Notes Placeholder 2"/>
          <p:cNvSpPr>
            <a:spLocks noGrp="1"/>
          </p:cNvSpPr>
          <p:nvPr>
            <p:ph type="body" idx="1"/>
          </p:nvPr>
        </p:nvSpPr>
        <p:spPr>
          <a:noFill/>
          <a:ln/>
        </p:spPr>
        <p:txBody>
          <a:bodyPr/>
          <a:lstStyle/>
          <a:p>
            <a:pPr eaLnBrk="1" hangingPunct="1"/>
            <a:endParaRPr lang="en-US"/>
          </a:p>
        </p:txBody>
      </p:sp>
      <p:sp>
        <p:nvSpPr>
          <p:cNvPr id="68611" name="Slide Number Placeholder 3"/>
          <p:cNvSpPr>
            <a:spLocks noGrp="1"/>
          </p:cNvSpPr>
          <p:nvPr>
            <p:ph type="sldNum" sz="quarter" idx="5"/>
          </p:nvPr>
        </p:nvSpPr>
        <p:spPr>
          <a:noFill/>
        </p:spPr>
        <p:txBody>
          <a:bodyPr/>
          <a:lstStyle/>
          <a:p>
            <a:fld id="{85E1C3C4-5686-4D40-BE1A-0D171AC2742D}" type="slidenum">
              <a:rPr lang="en-GB" smtClean="0"/>
              <a:pPr/>
              <a:t>18</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noTextEdit="1"/>
          </p:cNvSpPr>
          <p:nvPr>
            <p:ph type="sldImg"/>
          </p:nvPr>
        </p:nvSpPr>
        <p:spPr>
          <a:ln/>
        </p:spPr>
      </p:sp>
      <p:sp>
        <p:nvSpPr>
          <p:cNvPr id="41986" name="Notes Placeholder 2"/>
          <p:cNvSpPr>
            <a:spLocks noGrp="1"/>
          </p:cNvSpPr>
          <p:nvPr>
            <p:ph type="body" idx="1"/>
          </p:nvPr>
        </p:nvSpPr>
        <p:spPr>
          <a:noFill/>
          <a:ln/>
        </p:spPr>
        <p:txBody>
          <a:bodyPr/>
          <a:lstStyle/>
          <a:p>
            <a:pPr eaLnBrk="1" hangingPunct="1"/>
            <a:endParaRPr lang="en-US"/>
          </a:p>
        </p:txBody>
      </p:sp>
      <p:sp>
        <p:nvSpPr>
          <p:cNvPr id="41987" name="Slide Number Placeholder 3"/>
          <p:cNvSpPr>
            <a:spLocks noGrp="1"/>
          </p:cNvSpPr>
          <p:nvPr>
            <p:ph type="sldNum" sz="quarter" idx="5"/>
          </p:nvPr>
        </p:nvSpPr>
        <p:spPr>
          <a:noFill/>
        </p:spPr>
        <p:txBody>
          <a:bodyPr/>
          <a:lstStyle/>
          <a:p>
            <a:fld id="{5C21E48A-0B83-4F60-9DDC-BB30CB555EC6}" type="slidenum">
              <a:rPr lang="en-GB" smtClean="0"/>
              <a:pPr/>
              <a:t>20</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ln/>
        </p:spPr>
      </p:sp>
      <p:sp>
        <p:nvSpPr>
          <p:cNvPr id="74754" name="Notes Placeholder 2"/>
          <p:cNvSpPr>
            <a:spLocks noGrp="1"/>
          </p:cNvSpPr>
          <p:nvPr>
            <p:ph type="body" idx="1"/>
          </p:nvPr>
        </p:nvSpPr>
        <p:spPr>
          <a:noFill/>
          <a:ln/>
        </p:spPr>
        <p:txBody>
          <a:bodyPr/>
          <a:lstStyle/>
          <a:p>
            <a:pPr eaLnBrk="1" hangingPunct="1"/>
            <a:endParaRPr lang="en-US"/>
          </a:p>
        </p:txBody>
      </p:sp>
      <p:sp>
        <p:nvSpPr>
          <p:cNvPr id="74755" name="Slide Number Placeholder 3"/>
          <p:cNvSpPr>
            <a:spLocks noGrp="1"/>
          </p:cNvSpPr>
          <p:nvPr>
            <p:ph type="sldNum" sz="quarter" idx="5"/>
          </p:nvPr>
        </p:nvSpPr>
        <p:spPr>
          <a:noFill/>
        </p:spPr>
        <p:txBody>
          <a:bodyPr/>
          <a:lstStyle/>
          <a:p>
            <a:fld id="{F90FAE77-4144-4005-9259-247A5601B8DA}" type="slidenum">
              <a:rPr lang="en-GB" smtClean="0"/>
              <a:pPr/>
              <a:t>21</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Slide Image Placeholder 1"/>
          <p:cNvSpPr>
            <a:spLocks noGrp="1" noRot="1" noChangeAspect="1" noTextEdit="1"/>
          </p:cNvSpPr>
          <p:nvPr>
            <p:ph type="sldImg"/>
          </p:nvPr>
        </p:nvSpPr>
        <p:spPr>
          <a:ln/>
        </p:spPr>
      </p:sp>
      <p:sp>
        <p:nvSpPr>
          <p:cNvPr id="82946" name="Notes Placeholder 2"/>
          <p:cNvSpPr>
            <a:spLocks noGrp="1"/>
          </p:cNvSpPr>
          <p:nvPr>
            <p:ph type="body" idx="1"/>
          </p:nvPr>
        </p:nvSpPr>
        <p:spPr>
          <a:noFill/>
          <a:ln/>
        </p:spPr>
        <p:txBody>
          <a:bodyPr/>
          <a:lstStyle/>
          <a:p>
            <a:pPr eaLnBrk="1" hangingPunct="1"/>
            <a:endParaRPr lang="en-US"/>
          </a:p>
        </p:txBody>
      </p:sp>
      <p:sp>
        <p:nvSpPr>
          <p:cNvPr id="82947" name="Slide Number Placeholder 3"/>
          <p:cNvSpPr>
            <a:spLocks noGrp="1"/>
          </p:cNvSpPr>
          <p:nvPr>
            <p:ph type="sldNum" sz="quarter" idx="5"/>
          </p:nvPr>
        </p:nvSpPr>
        <p:spPr>
          <a:noFill/>
        </p:spPr>
        <p:txBody>
          <a:bodyPr/>
          <a:lstStyle/>
          <a:p>
            <a:fld id="{6D985ABD-C8A7-4FA4-81C1-CD97DAE0FC99}" type="slidenum">
              <a:rPr lang="en-GB" smtClean="0"/>
              <a:pPr/>
              <a:t>25</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Slide Image Placeholder 1"/>
          <p:cNvSpPr>
            <a:spLocks noGrp="1" noRot="1" noChangeAspect="1" noTextEdit="1"/>
          </p:cNvSpPr>
          <p:nvPr>
            <p:ph type="sldImg"/>
          </p:nvPr>
        </p:nvSpPr>
        <p:spPr>
          <a:ln/>
        </p:spPr>
      </p:sp>
      <p:sp>
        <p:nvSpPr>
          <p:cNvPr id="97282" name="Notes Placeholder 2"/>
          <p:cNvSpPr>
            <a:spLocks noGrp="1"/>
          </p:cNvSpPr>
          <p:nvPr>
            <p:ph type="body" idx="1"/>
          </p:nvPr>
        </p:nvSpPr>
        <p:spPr>
          <a:noFill/>
          <a:ln/>
        </p:spPr>
        <p:txBody>
          <a:bodyPr/>
          <a:lstStyle/>
          <a:p>
            <a:pPr eaLnBrk="1" hangingPunct="1"/>
            <a:endParaRPr lang="en-US"/>
          </a:p>
        </p:txBody>
      </p:sp>
      <p:sp>
        <p:nvSpPr>
          <p:cNvPr id="97283" name="Slide Number Placeholder 3"/>
          <p:cNvSpPr>
            <a:spLocks noGrp="1"/>
          </p:cNvSpPr>
          <p:nvPr>
            <p:ph type="sldNum" sz="quarter" idx="5"/>
          </p:nvPr>
        </p:nvSpPr>
        <p:spPr>
          <a:noFill/>
        </p:spPr>
        <p:txBody>
          <a:bodyPr/>
          <a:lstStyle/>
          <a:p>
            <a:fld id="{BFAB8939-78EC-4DDB-90EF-2FBE69548483}" type="slidenum">
              <a:rPr lang="en-GB" smtClean="0"/>
              <a:pPr/>
              <a:t>30</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Slide Image Placeholder 1"/>
          <p:cNvSpPr>
            <a:spLocks noGrp="1" noRot="1" noChangeAspect="1" noTextEdit="1"/>
          </p:cNvSpPr>
          <p:nvPr>
            <p:ph type="sldImg"/>
          </p:nvPr>
        </p:nvSpPr>
        <p:spPr>
          <a:ln/>
        </p:spPr>
      </p:sp>
      <p:sp>
        <p:nvSpPr>
          <p:cNvPr id="99330" name="Notes Placeholder 2"/>
          <p:cNvSpPr>
            <a:spLocks noGrp="1"/>
          </p:cNvSpPr>
          <p:nvPr>
            <p:ph type="body" idx="1"/>
          </p:nvPr>
        </p:nvSpPr>
        <p:spPr>
          <a:noFill/>
          <a:ln/>
        </p:spPr>
        <p:txBody>
          <a:bodyPr/>
          <a:lstStyle/>
          <a:p>
            <a:pPr eaLnBrk="1" hangingPunct="1"/>
            <a:endParaRPr lang="en-US"/>
          </a:p>
        </p:txBody>
      </p:sp>
      <p:sp>
        <p:nvSpPr>
          <p:cNvPr id="99331" name="Slide Number Placeholder 3"/>
          <p:cNvSpPr>
            <a:spLocks noGrp="1"/>
          </p:cNvSpPr>
          <p:nvPr>
            <p:ph type="sldNum" sz="quarter" idx="5"/>
          </p:nvPr>
        </p:nvSpPr>
        <p:spPr>
          <a:noFill/>
        </p:spPr>
        <p:txBody>
          <a:bodyPr/>
          <a:lstStyle/>
          <a:p>
            <a:fld id="{FE3D4D7D-8217-4BE5-AD57-6BAC00B205EB}" type="slidenum">
              <a:rPr lang="en-GB" smtClean="0"/>
              <a:pPr/>
              <a:t>32</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Slide Image Placeholder 1"/>
          <p:cNvSpPr>
            <a:spLocks noGrp="1" noRot="1" noChangeAspect="1" noTextEdit="1"/>
          </p:cNvSpPr>
          <p:nvPr>
            <p:ph type="sldImg"/>
          </p:nvPr>
        </p:nvSpPr>
        <p:spPr>
          <a:ln/>
        </p:spPr>
      </p:sp>
      <p:sp>
        <p:nvSpPr>
          <p:cNvPr id="101378" name="Notes Placeholder 2"/>
          <p:cNvSpPr>
            <a:spLocks noGrp="1"/>
          </p:cNvSpPr>
          <p:nvPr>
            <p:ph type="body" idx="1"/>
          </p:nvPr>
        </p:nvSpPr>
        <p:spPr>
          <a:noFill/>
          <a:ln/>
        </p:spPr>
        <p:txBody>
          <a:bodyPr/>
          <a:lstStyle/>
          <a:p>
            <a:pPr eaLnBrk="1" hangingPunct="1"/>
            <a:endParaRPr lang="en-US"/>
          </a:p>
        </p:txBody>
      </p:sp>
      <p:sp>
        <p:nvSpPr>
          <p:cNvPr id="101379" name="Slide Number Placeholder 3"/>
          <p:cNvSpPr>
            <a:spLocks noGrp="1"/>
          </p:cNvSpPr>
          <p:nvPr>
            <p:ph type="sldNum" sz="quarter" idx="5"/>
          </p:nvPr>
        </p:nvSpPr>
        <p:spPr>
          <a:noFill/>
        </p:spPr>
        <p:txBody>
          <a:bodyPr/>
          <a:lstStyle/>
          <a:p>
            <a:fld id="{6622CECB-8900-44CE-B856-270FF65A5012}" type="slidenum">
              <a:rPr lang="en-GB" smtClean="0"/>
              <a:pPr/>
              <a:t>33</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Slide Image Placeholder 1"/>
          <p:cNvSpPr>
            <a:spLocks noGrp="1" noRot="1" noChangeAspect="1" noTextEdit="1"/>
          </p:cNvSpPr>
          <p:nvPr>
            <p:ph type="sldImg"/>
          </p:nvPr>
        </p:nvSpPr>
        <p:spPr>
          <a:ln/>
        </p:spPr>
      </p:sp>
      <p:sp>
        <p:nvSpPr>
          <p:cNvPr id="103426" name="Notes Placeholder 2"/>
          <p:cNvSpPr>
            <a:spLocks noGrp="1"/>
          </p:cNvSpPr>
          <p:nvPr>
            <p:ph type="body" idx="1"/>
          </p:nvPr>
        </p:nvSpPr>
        <p:spPr>
          <a:noFill/>
          <a:ln/>
        </p:spPr>
        <p:txBody>
          <a:bodyPr/>
          <a:lstStyle/>
          <a:p>
            <a:pPr eaLnBrk="1" hangingPunct="1"/>
            <a:endParaRPr lang="en-US"/>
          </a:p>
        </p:txBody>
      </p:sp>
      <p:sp>
        <p:nvSpPr>
          <p:cNvPr id="103427" name="Slide Number Placeholder 3"/>
          <p:cNvSpPr>
            <a:spLocks noGrp="1"/>
          </p:cNvSpPr>
          <p:nvPr>
            <p:ph type="sldNum" sz="quarter" idx="5"/>
          </p:nvPr>
        </p:nvSpPr>
        <p:spPr>
          <a:noFill/>
        </p:spPr>
        <p:txBody>
          <a:bodyPr/>
          <a:lstStyle/>
          <a:p>
            <a:fld id="{8E95BD52-754C-46E8-8FF8-2A10F6F9528F}" type="slidenum">
              <a:rPr lang="en-GB" smtClean="0"/>
              <a:pPr/>
              <a:t>34</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Slide Image Placeholder 1"/>
          <p:cNvSpPr>
            <a:spLocks noGrp="1" noRot="1" noChangeAspect="1" noTextEdit="1"/>
          </p:cNvSpPr>
          <p:nvPr>
            <p:ph type="sldImg"/>
          </p:nvPr>
        </p:nvSpPr>
        <p:spPr>
          <a:ln/>
        </p:spPr>
      </p:sp>
      <p:sp>
        <p:nvSpPr>
          <p:cNvPr id="105474" name="Notes Placeholder 2"/>
          <p:cNvSpPr>
            <a:spLocks noGrp="1"/>
          </p:cNvSpPr>
          <p:nvPr>
            <p:ph type="body" idx="1"/>
          </p:nvPr>
        </p:nvSpPr>
        <p:spPr>
          <a:noFill/>
          <a:ln/>
        </p:spPr>
        <p:txBody>
          <a:bodyPr/>
          <a:lstStyle/>
          <a:p>
            <a:pPr eaLnBrk="1" hangingPunct="1"/>
            <a:endParaRPr lang="en-US"/>
          </a:p>
        </p:txBody>
      </p:sp>
      <p:sp>
        <p:nvSpPr>
          <p:cNvPr id="105475" name="Slide Number Placeholder 3"/>
          <p:cNvSpPr>
            <a:spLocks noGrp="1"/>
          </p:cNvSpPr>
          <p:nvPr>
            <p:ph type="sldNum" sz="quarter" idx="5"/>
          </p:nvPr>
        </p:nvSpPr>
        <p:spPr>
          <a:noFill/>
        </p:spPr>
        <p:txBody>
          <a:bodyPr/>
          <a:lstStyle/>
          <a:p>
            <a:fld id="{C5C5AE14-6954-4C0C-91A7-0BDEBBE72062}" type="slidenum">
              <a:rPr lang="en-GB" smtClean="0"/>
              <a:pPr/>
              <a:t>35</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Slide Image Placeholder 1"/>
          <p:cNvSpPr>
            <a:spLocks noGrp="1" noRot="1" noChangeAspect="1" noTextEdit="1"/>
          </p:cNvSpPr>
          <p:nvPr>
            <p:ph type="sldImg"/>
          </p:nvPr>
        </p:nvSpPr>
        <p:spPr>
          <a:ln/>
        </p:spPr>
      </p:sp>
      <p:sp>
        <p:nvSpPr>
          <p:cNvPr id="107522" name="Notes Placeholder 2"/>
          <p:cNvSpPr>
            <a:spLocks noGrp="1"/>
          </p:cNvSpPr>
          <p:nvPr>
            <p:ph type="body" idx="1"/>
          </p:nvPr>
        </p:nvSpPr>
        <p:spPr>
          <a:noFill/>
          <a:ln/>
        </p:spPr>
        <p:txBody>
          <a:bodyPr/>
          <a:lstStyle/>
          <a:p>
            <a:pPr eaLnBrk="1" hangingPunct="1"/>
            <a:endParaRPr lang="en-US"/>
          </a:p>
        </p:txBody>
      </p:sp>
      <p:sp>
        <p:nvSpPr>
          <p:cNvPr id="107523" name="Slide Number Placeholder 3"/>
          <p:cNvSpPr>
            <a:spLocks noGrp="1"/>
          </p:cNvSpPr>
          <p:nvPr>
            <p:ph type="sldNum" sz="quarter" idx="5"/>
          </p:nvPr>
        </p:nvSpPr>
        <p:spPr>
          <a:noFill/>
        </p:spPr>
        <p:txBody>
          <a:bodyPr/>
          <a:lstStyle/>
          <a:p>
            <a:fld id="{FB093311-2C84-4CBC-9DA8-A46320D8B36E}" type="slidenum">
              <a:rPr lang="en-GB" smtClean="0"/>
              <a:pPr/>
              <a:t>36</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noTextEdit="1"/>
          </p:cNvSpPr>
          <p:nvPr>
            <p:ph type="sldImg"/>
          </p:nvPr>
        </p:nvSpPr>
        <p:spPr>
          <a:ln/>
        </p:spPr>
      </p:sp>
      <p:sp>
        <p:nvSpPr>
          <p:cNvPr id="109570" name="Notes Placeholder 2"/>
          <p:cNvSpPr>
            <a:spLocks noGrp="1"/>
          </p:cNvSpPr>
          <p:nvPr>
            <p:ph type="body" idx="1"/>
          </p:nvPr>
        </p:nvSpPr>
        <p:spPr>
          <a:noFill/>
          <a:ln/>
        </p:spPr>
        <p:txBody>
          <a:bodyPr/>
          <a:lstStyle/>
          <a:p>
            <a:pPr eaLnBrk="1" hangingPunct="1"/>
            <a:endParaRPr lang="en-US"/>
          </a:p>
        </p:txBody>
      </p:sp>
      <p:sp>
        <p:nvSpPr>
          <p:cNvPr id="109571" name="Slide Number Placeholder 3"/>
          <p:cNvSpPr>
            <a:spLocks noGrp="1"/>
          </p:cNvSpPr>
          <p:nvPr>
            <p:ph type="sldNum" sz="quarter" idx="5"/>
          </p:nvPr>
        </p:nvSpPr>
        <p:spPr>
          <a:noFill/>
        </p:spPr>
        <p:txBody>
          <a:bodyPr/>
          <a:lstStyle/>
          <a:p>
            <a:fld id="{9B921091-3BF1-429E-AC59-B9F1FEB0C853}" type="slidenum">
              <a:rPr lang="en-GB" smtClean="0"/>
              <a:pPr/>
              <a:t>37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AE79B72-27D8-4E51-9E6F-8AD47DFC65F0}" type="slidenum">
              <a:rPr lang="en-GB"/>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B2CC60B-B175-4881-ABA8-FDF5144E7C6F}"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2278CD4F-4B4F-439B-8435-37112D1736BB}"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1BBA454-C0B7-4A8A-9C9B-651EEF9D1890}"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63C9C8E-36A4-4BED-B16F-43A4DDD92AC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803FBA3-A617-44B3-A81A-77CB3C9AF4FA}"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2E9BFB8-4983-435E-831D-970AD58CC0CB}"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45B246E-75B1-4116-BBFD-AD0F23180BF1}"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8E443A1-C5D3-4FC6-A7D7-EDFBA4B0E78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BFBE36A-C4BF-408C-AED9-AB66F9BF1A48}"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AF0D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7"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6.</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9"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6.</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a:xfrm>
            <a:off x="457200" y="274638"/>
            <a:ext cx="8229600" cy="1143000"/>
          </a:xfrm>
        </p:spPr>
        <p:txBody>
          <a:bodyPr wrap="square" anchor="ctr">
            <a:normAutofit/>
          </a:bodyPr>
          <a:lstStyle/>
          <a:p>
            <a:pPr eaLnBrk="1" hangingPunct="1">
              <a:lnSpc>
                <a:spcPct val="90000"/>
              </a:lnSpc>
              <a:spcBef>
                <a:spcPct val="20000"/>
              </a:spcBef>
            </a:pPr>
            <a:r>
              <a:rPr lang="en-GB" sz="3700"/>
              <a:t>Chapter 6</a:t>
            </a:r>
            <a:br>
              <a:rPr lang="en-GB" sz="3700"/>
            </a:br>
            <a:r>
              <a:rPr lang="en-GB" sz="3700" b="1"/>
              <a:t>Perception and communication</a:t>
            </a:r>
          </a:p>
        </p:txBody>
      </p:sp>
      <p:pic>
        <p:nvPicPr>
          <p:cNvPr id="2" name="Picture 2" descr="A picture containing text, clipart, doll&#10;&#10;Description automatically generated">
            <a:extLst>
              <a:ext uri="{FF2B5EF4-FFF2-40B4-BE49-F238E27FC236}">
                <a16:creationId xmlns:a16="http://schemas.microsoft.com/office/drawing/2014/main" id="{5ACEC23F-FF31-4CDB-2613-83F4587E8B88}"/>
              </a:ext>
            </a:extLst>
          </p:cNvPr>
          <p:cNvPicPr>
            <a:picLocks noChangeAspect="1"/>
          </p:cNvPicPr>
          <p:nvPr/>
        </p:nvPicPr>
        <p:blipFill>
          <a:blip r:embed="rId3"/>
          <a:stretch>
            <a:fillRect/>
          </a:stretch>
        </p:blipFill>
        <p:spPr>
          <a:xfrm>
            <a:off x="493213" y="1600200"/>
            <a:ext cx="8157574" cy="4525963"/>
          </a:xfrm>
          <a:prstGeom prst="rect">
            <a:avLst/>
          </a:prstGeom>
          <a:noFill/>
        </p:spPr>
      </p:pic>
      <p:sp>
        <p:nvSpPr>
          <p:cNvPr id="11" name="Footer Placeholder 3">
            <a:extLst>
              <a:ext uri="{FF2B5EF4-FFF2-40B4-BE49-F238E27FC236}">
                <a16:creationId xmlns:a16="http://schemas.microsoft.com/office/drawing/2014/main" id="{4B9C761C-013D-ED40-0022-49E922948E8C}"/>
              </a:ext>
            </a:extLst>
          </p:cNvPr>
          <p:cNvSpPr>
            <a:spLocks noGrp="1"/>
          </p:cNvSpPr>
          <p:nvPr>
            <p:ph type="ftr" sz="quarter" idx="11"/>
          </p:nvPr>
        </p:nvSpPr>
        <p:spPr>
          <a:xfrm>
            <a:off x="3124200" y="6245225"/>
            <a:ext cx="2895600" cy="476250"/>
          </a:xfrm>
        </p:spPr>
        <p:txBody>
          <a:bodyPr/>
          <a:lstStyle/>
          <a:p>
            <a:pPr>
              <a:spcAft>
                <a:spcPts val="600"/>
              </a:spcAft>
              <a:defRPr/>
            </a:pPr>
            <a:r>
              <a:rPr lang="en-GB"/>
              <a:t>Chapter 1</a:t>
            </a:r>
          </a:p>
        </p:txBody>
      </p:sp>
      <p:sp>
        <p:nvSpPr>
          <p:cNvPr id="13" name="Slide Number Placeholder 4">
            <a:extLst>
              <a:ext uri="{FF2B5EF4-FFF2-40B4-BE49-F238E27FC236}">
                <a16:creationId xmlns:a16="http://schemas.microsoft.com/office/drawing/2014/main" id="{82453781-5C50-9E8E-312B-3C1E535C8D1B}"/>
              </a:ext>
            </a:extLst>
          </p:cNvPr>
          <p:cNvSpPr>
            <a:spLocks noGrp="1"/>
          </p:cNvSpPr>
          <p:nvPr>
            <p:ph type="sldNum" sz="quarter" idx="12"/>
          </p:nvPr>
        </p:nvSpPr>
        <p:spPr>
          <a:xfrm>
            <a:off x="6553200" y="6245225"/>
            <a:ext cx="2133600" cy="476250"/>
          </a:xfrm>
        </p:spPr>
        <p:txBody>
          <a:bodyPr/>
          <a:lstStyle/>
          <a:p>
            <a:pPr>
              <a:spcAft>
                <a:spcPts val="600"/>
              </a:spcAft>
              <a:defRPr/>
            </a:pPr>
            <a:fld id="{EAE79B72-27D8-4E51-9E6F-8AD47DFC65F0}" type="slidenum">
              <a:rPr lang="en-GB"/>
              <a:pPr>
                <a:spcAft>
                  <a:spcPts val="600"/>
                </a:spcAft>
                <a:defRPr/>
              </a:pPr>
              <a:t>1</a:t>
            </a:fld>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2"/>
          <p:cNvSpPr>
            <a:spLocks noGrp="1" noChangeArrowheads="1"/>
          </p:cNvSpPr>
          <p:nvPr>
            <p:ph type="title"/>
          </p:nvPr>
        </p:nvSpPr>
        <p:spPr>
          <a:xfrm>
            <a:off x="457200" y="483576"/>
            <a:ext cx="8229600" cy="1143000"/>
          </a:xfrm>
        </p:spPr>
        <p:txBody>
          <a:bodyPr/>
          <a:lstStyle/>
          <a:p>
            <a:pPr eaLnBrk="1" hangingPunct="1"/>
            <a:r>
              <a:rPr lang="en-GB" b="1" dirty="0"/>
              <a:t>Perception</a:t>
            </a:r>
          </a:p>
        </p:txBody>
      </p:sp>
      <p:sp>
        <p:nvSpPr>
          <p:cNvPr id="28676" name="Rectangle 3"/>
          <p:cNvSpPr>
            <a:spLocks noGrp="1" noChangeArrowheads="1"/>
          </p:cNvSpPr>
          <p:nvPr>
            <p:ph type="body" idx="1"/>
          </p:nvPr>
        </p:nvSpPr>
        <p:spPr>
          <a:xfrm>
            <a:off x="465470" y="1669685"/>
            <a:ext cx="8229600" cy="4525963"/>
          </a:xfrm>
        </p:spPr>
        <p:txBody>
          <a:bodyPr>
            <a:normAutofit/>
          </a:bodyPr>
          <a:lstStyle/>
          <a:p>
            <a:pPr eaLnBrk="1" hangingPunct="1">
              <a:lnSpc>
                <a:spcPct val="120000"/>
              </a:lnSpc>
              <a:buFontTx/>
              <a:buNone/>
            </a:pPr>
            <a:r>
              <a:rPr lang="en-GB" dirty="0"/>
              <a:t>The process of perception is at the root of our understanding, behaviour and actions.  Managers need to understand the importance of perception and communications in guiding behaviour and for effective personal and work relationships with others.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a:xfrm>
            <a:off x="457200" y="169984"/>
            <a:ext cx="8229600" cy="1143000"/>
          </a:xfrm>
        </p:spPr>
        <p:txBody>
          <a:bodyPr/>
          <a:lstStyle/>
          <a:p>
            <a:pPr eaLnBrk="1" hangingPunct="1"/>
            <a:r>
              <a:rPr lang="en-GB" sz="4000" b="1"/>
              <a:t>Perceived reality: what do </a:t>
            </a:r>
            <a:br>
              <a:rPr lang="en-GB" sz="4000" b="1"/>
            </a:br>
            <a:r>
              <a:rPr lang="en-GB" sz="4000" b="1"/>
              <a:t>you see?</a:t>
            </a:r>
          </a:p>
        </p:txBody>
      </p:sp>
      <p:sp>
        <p:nvSpPr>
          <p:cNvPr id="6" name="Text Box 4"/>
          <p:cNvSpPr txBox="1">
            <a:spLocks noChangeArrowheads="1"/>
          </p:cNvSpPr>
          <p:nvPr/>
        </p:nvSpPr>
        <p:spPr bwMode="auto">
          <a:xfrm>
            <a:off x="284192" y="5962609"/>
            <a:ext cx="8534400" cy="276999"/>
          </a:xfrm>
          <a:prstGeom prst="rect">
            <a:avLst/>
          </a:prstGeom>
          <a:noFill/>
          <a:ln w="9525">
            <a:noFill/>
            <a:miter lim="800000"/>
            <a:headEnd/>
            <a:tailEnd/>
          </a:ln>
        </p:spPr>
        <p:txBody>
          <a:bodyPr lIns="91440" tIns="45720" rIns="91440" bIns="45720" anchor="t">
            <a:spAutoFit/>
          </a:bodyPr>
          <a:lstStyle/>
          <a:p>
            <a:endParaRPr lang="en-GB" sz="1200" dirty="0">
              <a:cs typeface="Arial"/>
            </a:endParaRPr>
          </a:p>
        </p:txBody>
      </p:sp>
      <p:pic>
        <p:nvPicPr>
          <p:cNvPr id="2050" name="Picture 2" descr="V:\Powerpoint\PE_UK\PE501-MULLINS\Final Files\GIf\ch06\M06NF002.gif"/>
          <p:cNvPicPr>
            <a:picLocks noChangeAspect="1" noChangeArrowheads="1"/>
          </p:cNvPicPr>
          <p:nvPr/>
        </p:nvPicPr>
        <p:blipFill>
          <a:blip r:embed="rId3" cstate="print"/>
          <a:srcRect/>
          <a:stretch>
            <a:fillRect/>
          </a:stretch>
        </p:blipFill>
        <p:spPr bwMode="auto">
          <a:xfrm>
            <a:off x="3124441" y="1545249"/>
            <a:ext cx="2895119" cy="4363182"/>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p:cNvSpPr>
            <a:spLocks noGrp="1" noChangeArrowheads="1"/>
          </p:cNvSpPr>
          <p:nvPr>
            <p:ph type="title"/>
          </p:nvPr>
        </p:nvSpPr>
        <p:spPr>
          <a:xfrm>
            <a:off x="457200" y="169984"/>
            <a:ext cx="8229600" cy="1143000"/>
          </a:xfrm>
        </p:spPr>
        <p:txBody>
          <a:bodyPr/>
          <a:lstStyle/>
          <a:p>
            <a:pPr eaLnBrk="1" hangingPunct="1"/>
            <a:r>
              <a:rPr lang="en-GB" sz="4000" b="1" dirty="0"/>
              <a:t>Factors affecting an </a:t>
            </a:r>
            <a:br>
              <a:rPr lang="en-GB" sz="4000" b="1" dirty="0"/>
            </a:br>
            <a:r>
              <a:rPr lang="en-GB" sz="4000" b="1" dirty="0"/>
              <a:t>individual’s perceptual set</a:t>
            </a:r>
          </a:p>
        </p:txBody>
      </p:sp>
      <p:sp>
        <p:nvSpPr>
          <p:cNvPr id="9"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6.3 </a:t>
            </a:r>
            <a:r>
              <a:rPr lang="en-GB" dirty="0"/>
              <a:t> </a:t>
            </a:r>
            <a:r>
              <a:rPr lang="en-IN" dirty="0"/>
              <a:t>Factors affecting an individual’s perceptual set</a:t>
            </a:r>
          </a:p>
        </p:txBody>
      </p:sp>
      <p:pic>
        <p:nvPicPr>
          <p:cNvPr id="3074" name="Picture 2" descr="V:\Powerpoint\PE_UK\PE501-MULLINS\Final Files\GIf\ch06\M06NF003.gif"/>
          <p:cNvPicPr>
            <a:picLocks noChangeAspect="1" noChangeArrowheads="1"/>
          </p:cNvPicPr>
          <p:nvPr/>
        </p:nvPicPr>
        <p:blipFill>
          <a:blip r:embed="rId3" cstate="print"/>
          <a:srcRect/>
          <a:stretch>
            <a:fillRect/>
          </a:stretch>
        </p:blipFill>
        <p:spPr bwMode="auto">
          <a:xfrm>
            <a:off x="2171626" y="1855177"/>
            <a:ext cx="4800748" cy="32628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2"/>
          <p:cNvSpPr>
            <a:spLocks noGrp="1" noChangeArrowheads="1"/>
          </p:cNvSpPr>
          <p:nvPr>
            <p:ph type="title"/>
          </p:nvPr>
        </p:nvSpPr>
        <p:spPr>
          <a:xfrm>
            <a:off x="457200" y="274638"/>
            <a:ext cx="8229600" cy="1143000"/>
          </a:xfrm>
        </p:spPr>
        <p:txBody>
          <a:bodyPr wrap="square" anchor="ctr">
            <a:normAutofit/>
          </a:bodyPr>
          <a:lstStyle/>
          <a:p>
            <a:pPr eaLnBrk="1" hangingPunct="1"/>
            <a:r>
              <a:rPr lang="en-GB" b="1"/>
              <a:t>Cultural differences </a:t>
            </a:r>
          </a:p>
        </p:txBody>
      </p:sp>
      <p:sp>
        <p:nvSpPr>
          <p:cNvPr id="38922" name="Footer Placeholder 3">
            <a:extLst>
              <a:ext uri="{FF2B5EF4-FFF2-40B4-BE49-F238E27FC236}">
                <a16:creationId xmlns:a16="http://schemas.microsoft.com/office/drawing/2014/main" id="{14F43F91-FDFB-D81D-9F42-08468318EF6F}"/>
              </a:ext>
            </a:extLst>
          </p:cNvPr>
          <p:cNvSpPr>
            <a:spLocks noGrp="1"/>
          </p:cNvSpPr>
          <p:nvPr>
            <p:ph type="ftr" sz="quarter" idx="11"/>
          </p:nvPr>
        </p:nvSpPr>
        <p:spPr>
          <a:xfrm>
            <a:off x="3124200" y="6245225"/>
            <a:ext cx="2895600" cy="476250"/>
          </a:xfrm>
        </p:spPr>
        <p:txBody>
          <a:bodyPr lIns="91440" tIns="45720" rIns="91440" bIns="45720" anchor="t"/>
          <a:lstStyle/>
          <a:p>
            <a:pPr>
              <a:spcAft>
                <a:spcPts val="600"/>
              </a:spcAft>
              <a:defRPr/>
            </a:pPr>
            <a:endParaRPr lang="en-GB" dirty="0">
              <a:cs typeface="Arial"/>
            </a:endParaRPr>
          </a:p>
        </p:txBody>
      </p:sp>
      <p:sp>
        <p:nvSpPr>
          <p:cNvPr id="38924" name="Slide Number Placeholder 4">
            <a:extLst>
              <a:ext uri="{FF2B5EF4-FFF2-40B4-BE49-F238E27FC236}">
                <a16:creationId xmlns:a16="http://schemas.microsoft.com/office/drawing/2014/main" id="{B5566BC3-CB0A-6D9B-D9BB-981FFD006038}"/>
              </a:ext>
            </a:extLst>
          </p:cNvPr>
          <p:cNvSpPr>
            <a:spLocks noGrp="1"/>
          </p:cNvSpPr>
          <p:nvPr>
            <p:ph type="sldNum" sz="quarter" idx="12"/>
          </p:nvPr>
        </p:nvSpPr>
        <p:spPr>
          <a:xfrm>
            <a:off x="6553200" y="6245225"/>
            <a:ext cx="2133600" cy="476250"/>
          </a:xfrm>
        </p:spPr>
        <p:txBody>
          <a:bodyPr/>
          <a:lstStyle/>
          <a:p>
            <a:pPr>
              <a:spcAft>
                <a:spcPts val="600"/>
              </a:spcAft>
              <a:defRPr/>
            </a:pPr>
            <a:fld id="{EAE79B72-27D8-4E51-9E6F-8AD47DFC65F0}" type="slidenum">
              <a:rPr lang="en-GB"/>
              <a:pPr>
                <a:spcAft>
                  <a:spcPts val="600"/>
                </a:spcAft>
                <a:defRPr/>
              </a:pPr>
              <a:t>5</a:t>
            </a:fld>
            <a:endParaRPr lang="en-GB"/>
          </a:p>
        </p:txBody>
      </p:sp>
      <p:graphicFrame>
        <p:nvGraphicFramePr>
          <p:cNvPr id="38918" name="Rectangle 3">
            <a:extLst>
              <a:ext uri="{FF2B5EF4-FFF2-40B4-BE49-F238E27FC236}">
                <a16:creationId xmlns:a16="http://schemas.microsoft.com/office/drawing/2014/main" id="{3B6FEF69-2C3E-42D7-E865-D501DE4CD548}"/>
              </a:ext>
            </a:extLst>
          </p:cNvPr>
          <p:cNvGraphicFramePr/>
          <p:nvPr>
            <p:extLst>
              <p:ext uri="{D42A27DB-BD31-4B8C-83A1-F6EECF244321}">
                <p14:modId xmlns:p14="http://schemas.microsoft.com/office/powerpoint/2010/main" val="610467817"/>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2"/>
          <p:cNvSpPr>
            <a:spLocks noGrp="1" noChangeArrowheads="1"/>
          </p:cNvSpPr>
          <p:nvPr>
            <p:ph type="title"/>
          </p:nvPr>
        </p:nvSpPr>
        <p:spPr>
          <a:xfrm>
            <a:off x="457200" y="274638"/>
            <a:ext cx="8229600" cy="1143000"/>
          </a:xfrm>
        </p:spPr>
        <p:txBody>
          <a:bodyPr wrap="square" anchor="ctr">
            <a:normAutofit/>
          </a:bodyPr>
          <a:lstStyle/>
          <a:p>
            <a:pPr eaLnBrk="1" hangingPunct="1">
              <a:lnSpc>
                <a:spcPct val="90000"/>
              </a:lnSpc>
            </a:pPr>
            <a:r>
              <a:rPr lang="en-GB" sz="3700" b="1"/>
              <a:t>The organisation </a:t>
            </a:r>
            <a:br>
              <a:rPr lang="en-GB" sz="3700" b="1"/>
            </a:br>
            <a:r>
              <a:rPr lang="en-GB" sz="3700" b="1"/>
              <a:t>and arrangement of stimuli</a:t>
            </a:r>
          </a:p>
        </p:txBody>
      </p:sp>
      <p:sp>
        <p:nvSpPr>
          <p:cNvPr id="43018" name="Footer Placeholder 3">
            <a:extLst>
              <a:ext uri="{FF2B5EF4-FFF2-40B4-BE49-F238E27FC236}">
                <a16:creationId xmlns:a16="http://schemas.microsoft.com/office/drawing/2014/main" id="{7B926735-18AD-2351-9134-8ACAB91A5B54}"/>
              </a:ext>
            </a:extLst>
          </p:cNvPr>
          <p:cNvSpPr>
            <a:spLocks noGrp="1"/>
          </p:cNvSpPr>
          <p:nvPr>
            <p:ph type="ftr" sz="quarter" idx="11"/>
          </p:nvPr>
        </p:nvSpPr>
        <p:spPr>
          <a:xfrm>
            <a:off x="3124200" y="6245225"/>
            <a:ext cx="2895600" cy="476250"/>
          </a:xfrm>
        </p:spPr>
        <p:txBody>
          <a:bodyPr/>
          <a:lstStyle/>
          <a:p>
            <a:pPr>
              <a:spcAft>
                <a:spcPts val="600"/>
              </a:spcAft>
              <a:defRPr/>
            </a:pPr>
            <a:r>
              <a:rPr lang="en-GB"/>
              <a:t>Chapter 1</a:t>
            </a:r>
          </a:p>
        </p:txBody>
      </p:sp>
      <p:sp>
        <p:nvSpPr>
          <p:cNvPr id="43020" name="Slide Number Placeholder 4">
            <a:extLst>
              <a:ext uri="{FF2B5EF4-FFF2-40B4-BE49-F238E27FC236}">
                <a16:creationId xmlns:a16="http://schemas.microsoft.com/office/drawing/2014/main" id="{E6CDB756-3637-C112-CD1F-069F550E61A5}"/>
              </a:ext>
            </a:extLst>
          </p:cNvPr>
          <p:cNvSpPr>
            <a:spLocks noGrp="1"/>
          </p:cNvSpPr>
          <p:nvPr>
            <p:ph type="sldNum" sz="quarter" idx="12"/>
          </p:nvPr>
        </p:nvSpPr>
        <p:spPr>
          <a:xfrm>
            <a:off x="6553200" y="6245225"/>
            <a:ext cx="2133600" cy="476250"/>
          </a:xfrm>
        </p:spPr>
        <p:txBody>
          <a:bodyPr/>
          <a:lstStyle/>
          <a:p>
            <a:pPr>
              <a:spcAft>
                <a:spcPts val="600"/>
              </a:spcAft>
              <a:defRPr/>
            </a:pPr>
            <a:fld id="{EAE79B72-27D8-4E51-9E6F-8AD47DFC65F0}" type="slidenum">
              <a:rPr lang="en-GB"/>
              <a:pPr>
                <a:spcAft>
                  <a:spcPts val="600"/>
                </a:spcAft>
                <a:defRPr/>
              </a:pPr>
              <a:t>6</a:t>
            </a:fld>
            <a:endParaRPr lang="en-GB"/>
          </a:p>
        </p:txBody>
      </p:sp>
      <p:graphicFrame>
        <p:nvGraphicFramePr>
          <p:cNvPr id="43014" name="Rectangle 3">
            <a:extLst>
              <a:ext uri="{FF2B5EF4-FFF2-40B4-BE49-F238E27FC236}">
                <a16:creationId xmlns:a16="http://schemas.microsoft.com/office/drawing/2014/main" id="{FDAB1842-3AC5-6065-54BC-D5784659384A}"/>
              </a:ext>
            </a:extLst>
          </p:cNvPr>
          <p:cNvGraphicFramePr/>
          <p:nvPr>
            <p:extLst>
              <p:ext uri="{D42A27DB-BD31-4B8C-83A1-F6EECF244321}">
                <p14:modId xmlns:p14="http://schemas.microsoft.com/office/powerpoint/2010/main" val="2902089065"/>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2"/>
          <p:cNvSpPr>
            <a:spLocks noGrp="1" noChangeArrowheads="1"/>
          </p:cNvSpPr>
          <p:nvPr>
            <p:ph type="title"/>
          </p:nvPr>
        </p:nvSpPr>
        <p:spPr>
          <a:xfrm>
            <a:off x="457200" y="483576"/>
            <a:ext cx="8229600" cy="1143000"/>
          </a:xfrm>
        </p:spPr>
        <p:txBody>
          <a:bodyPr/>
          <a:lstStyle/>
          <a:p>
            <a:pPr eaLnBrk="1" hangingPunct="1"/>
            <a:r>
              <a:rPr lang="en-GB" b="1"/>
              <a:t>The Gestalt School: principles</a:t>
            </a:r>
          </a:p>
        </p:txBody>
      </p:sp>
      <p:sp>
        <p:nvSpPr>
          <p:cNvPr id="47108" name="Rectangle 3"/>
          <p:cNvSpPr>
            <a:spLocks noGrp="1" noChangeArrowheads="1"/>
          </p:cNvSpPr>
          <p:nvPr>
            <p:ph type="body" idx="1"/>
          </p:nvPr>
        </p:nvSpPr>
        <p:spPr>
          <a:xfrm>
            <a:off x="448408" y="1825013"/>
            <a:ext cx="8229600" cy="4525963"/>
          </a:xfrm>
        </p:spPr>
        <p:txBody>
          <a:bodyPr/>
          <a:lstStyle/>
          <a:p>
            <a:pPr eaLnBrk="1" hangingPunct="1">
              <a:lnSpc>
                <a:spcPts val="2200"/>
              </a:lnSpc>
            </a:pPr>
            <a:r>
              <a:rPr lang="en-GB" sz="2400" dirty="0"/>
              <a:t>Figure and ground</a:t>
            </a:r>
          </a:p>
          <a:p>
            <a:pPr marL="695325" lvl="1" indent="-334645" eaLnBrk="1" hangingPunct="1">
              <a:lnSpc>
                <a:spcPts val="2200"/>
              </a:lnSpc>
            </a:pPr>
            <a:r>
              <a:rPr lang="en-GB" sz="2200" dirty="0"/>
              <a:t>Figures are seen against a background.</a:t>
            </a:r>
            <a:endParaRPr lang="en-GB" sz="2200" dirty="0">
              <a:cs typeface="Arial"/>
            </a:endParaRPr>
          </a:p>
          <a:p>
            <a:pPr marL="695325" lvl="1" indent="-334645" eaLnBrk="1" hangingPunct="1">
              <a:lnSpc>
                <a:spcPts val="2200"/>
              </a:lnSpc>
            </a:pPr>
            <a:r>
              <a:rPr lang="en-GB" sz="2200" dirty="0"/>
              <a:t>What is significant (figure) and what less so (background)?</a:t>
            </a:r>
            <a:endParaRPr lang="en-GB" sz="2200" dirty="0">
              <a:cs typeface="Arial"/>
            </a:endParaRPr>
          </a:p>
          <a:p>
            <a:pPr eaLnBrk="1" hangingPunct="1">
              <a:lnSpc>
                <a:spcPts val="2200"/>
              </a:lnSpc>
            </a:pPr>
            <a:r>
              <a:rPr lang="en-GB" sz="2400" dirty="0"/>
              <a:t>Grouping</a:t>
            </a:r>
          </a:p>
          <a:p>
            <a:pPr marL="695325" lvl="1" indent="-334645" eaLnBrk="1" hangingPunct="1">
              <a:lnSpc>
                <a:spcPts val="2200"/>
              </a:lnSpc>
            </a:pPr>
            <a:r>
              <a:rPr lang="en-GB" sz="2200" dirty="0"/>
              <a:t>A tendency to organise patterns and shapes instantly into meaningful grouping of patterns on the basis of their proximity or similarity.</a:t>
            </a:r>
            <a:endParaRPr lang="en-GB" sz="2200" dirty="0">
              <a:cs typeface="Arial"/>
            </a:endParaRPr>
          </a:p>
          <a:p>
            <a:pPr marL="695325" lvl="1" indent="-334645" eaLnBrk="1" hangingPunct="1">
              <a:lnSpc>
                <a:spcPts val="2200"/>
              </a:lnSpc>
            </a:pPr>
            <a:r>
              <a:rPr lang="en-GB" sz="2200" dirty="0"/>
              <a:t>What assumptions might result about groups of individuals?</a:t>
            </a:r>
            <a:endParaRPr lang="en-GB" sz="2200" dirty="0">
              <a:cs typeface="Arial"/>
            </a:endParaRPr>
          </a:p>
          <a:p>
            <a:pPr eaLnBrk="1" hangingPunct="1">
              <a:lnSpc>
                <a:spcPts val="2200"/>
              </a:lnSpc>
            </a:pPr>
            <a:r>
              <a:rPr lang="en-GB" sz="2400" dirty="0"/>
              <a:t>Closure </a:t>
            </a:r>
          </a:p>
          <a:p>
            <a:pPr marL="695325" lvl="1" indent="-334645" eaLnBrk="1" hangingPunct="1">
              <a:lnSpc>
                <a:spcPts val="2200"/>
              </a:lnSpc>
            </a:pPr>
            <a:r>
              <a:rPr lang="en-GB" sz="2200" dirty="0"/>
              <a:t>The tendency to complete an incomplete picture, to mentally fill in the gaps and perceive a figure as a whole.</a:t>
            </a:r>
            <a:endParaRPr lang="en-GB" sz="2200" dirty="0">
              <a:cs typeface="Arial"/>
            </a:endParaRPr>
          </a:p>
          <a:p>
            <a:pPr marL="695325" lvl="1" indent="-334645" eaLnBrk="1" hangingPunct="1">
              <a:lnSpc>
                <a:spcPts val="2200"/>
              </a:lnSpc>
            </a:pPr>
            <a:r>
              <a:rPr lang="en-GB" sz="2200" dirty="0"/>
              <a:t>What assumptions are being made about the environment?</a:t>
            </a:r>
            <a:endParaRPr lang="en-GB" sz="2200" dirty="0">
              <a:cs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Rectangle 2"/>
          <p:cNvSpPr>
            <a:spLocks noGrp="1" noChangeArrowheads="1"/>
          </p:cNvSpPr>
          <p:nvPr>
            <p:ph type="title"/>
          </p:nvPr>
        </p:nvSpPr>
        <p:spPr>
          <a:xfrm>
            <a:off x="457200" y="219808"/>
            <a:ext cx="8229600" cy="1143000"/>
          </a:xfrm>
        </p:spPr>
        <p:txBody>
          <a:bodyPr/>
          <a:lstStyle/>
          <a:p>
            <a:pPr eaLnBrk="1" hangingPunct="1"/>
            <a:r>
              <a:rPr lang="en-GB" sz="3600" b="1" dirty="0"/>
              <a:t>The Gestalt School: </a:t>
            </a:r>
            <a:br>
              <a:rPr lang="en-GB" sz="3600" b="1" dirty="0"/>
            </a:br>
            <a:r>
              <a:rPr lang="en-GB" sz="3600" b="1" dirty="0"/>
              <a:t>figure and ground</a:t>
            </a:r>
          </a:p>
        </p:txBody>
      </p:sp>
      <p:sp>
        <p:nvSpPr>
          <p:cNvPr id="8" name="Text Box 4"/>
          <p:cNvSpPr txBox="1">
            <a:spLocks noChangeArrowheads="1"/>
          </p:cNvSpPr>
          <p:nvPr/>
        </p:nvSpPr>
        <p:spPr bwMode="auto">
          <a:xfrm>
            <a:off x="284192" y="5962609"/>
            <a:ext cx="8534400" cy="276999"/>
          </a:xfrm>
          <a:prstGeom prst="rect">
            <a:avLst/>
          </a:prstGeom>
          <a:noFill/>
          <a:ln w="9525">
            <a:noFill/>
            <a:miter lim="800000"/>
            <a:headEnd/>
            <a:tailEnd/>
          </a:ln>
        </p:spPr>
        <p:txBody>
          <a:bodyPr>
            <a:spAutoFit/>
          </a:bodyPr>
          <a:lstStyle/>
          <a:p>
            <a:r>
              <a:rPr lang="en-GB" sz="1200" dirty="0"/>
              <a:t>Figure 6.5</a:t>
            </a:r>
            <a:endParaRPr lang="en-IN" dirty="0"/>
          </a:p>
        </p:txBody>
      </p:sp>
      <p:pic>
        <p:nvPicPr>
          <p:cNvPr id="4098" name="Picture 2" descr="V:\Powerpoint\PE_UK\PE501-MULLINS\Final Files\GIf\ch06\M06NF005.gif"/>
          <p:cNvPicPr>
            <a:picLocks noChangeAspect="1" noChangeArrowheads="1"/>
          </p:cNvPicPr>
          <p:nvPr/>
        </p:nvPicPr>
        <p:blipFill>
          <a:blip r:embed="rId3" cstate="print"/>
          <a:srcRect/>
          <a:stretch>
            <a:fillRect/>
          </a:stretch>
        </p:blipFill>
        <p:spPr bwMode="auto">
          <a:xfrm>
            <a:off x="2875085" y="1856947"/>
            <a:ext cx="3393830" cy="339383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2"/>
          <p:cNvSpPr>
            <a:spLocks noGrp="1" noChangeArrowheads="1"/>
          </p:cNvSpPr>
          <p:nvPr>
            <p:ph type="title"/>
          </p:nvPr>
        </p:nvSpPr>
        <p:spPr>
          <a:xfrm>
            <a:off x="457200" y="483576"/>
            <a:ext cx="8229600" cy="1143000"/>
          </a:xfrm>
        </p:spPr>
        <p:txBody>
          <a:bodyPr/>
          <a:lstStyle/>
          <a:p>
            <a:pPr eaLnBrk="1" hangingPunct="1"/>
            <a:r>
              <a:rPr lang="en-GB" b="1"/>
              <a:t>The Gestalt School: closure</a:t>
            </a:r>
          </a:p>
        </p:txBody>
      </p:sp>
      <p:sp>
        <p:nvSpPr>
          <p:cNvPr id="8" name="Text Box 4"/>
          <p:cNvSpPr txBox="1">
            <a:spLocks noChangeArrowheads="1"/>
          </p:cNvSpPr>
          <p:nvPr/>
        </p:nvSpPr>
        <p:spPr bwMode="auto">
          <a:xfrm>
            <a:off x="284192" y="5959658"/>
            <a:ext cx="8534400" cy="400110"/>
          </a:xfrm>
          <a:prstGeom prst="rect">
            <a:avLst/>
          </a:prstGeom>
          <a:noFill/>
          <a:ln w="9525">
            <a:noFill/>
            <a:miter lim="800000"/>
            <a:headEnd/>
            <a:tailEnd/>
          </a:ln>
        </p:spPr>
        <p:txBody>
          <a:bodyPr>
            <a:spAutoFit/>
          </a:bodyPr>
          <a:lstStyle/>
          <a:p>
            <a:r>
              <a:rPr lang="en-GB" sz="1200" dirty="0"/>
              <a:t>Figure 6.7</a:t>
            </a:r>
          </a:p>
          <a:p>
            <a:r>
              <a:rPr lang="en-IN" sz="800" i="1" dirty="0"/>
              <a:t>Source</a:t>
            </a:r>
            <a:r>
              <a:rPr lang="en-IN" sz="800" dirty="0"/>
              <a:t>: King, R. A. </a:t>
            </a:r>
            <a:r>
              <a:rPr lang="en-IN" sz="800" i="1" dirty="0"/>
              <a:t>Introduction to Psychology</a:t>
            </a:r>
            <a:r>
              <a:rPr lang="en-IN" sz="800" dirty="0"/>
              <a:t>, 6th edition, McGraw-Hill (1966). Figure 10.22, p.339. Reproduced with permission from the author, Professor Richard King.</a:t>
            </a:r>
          </a:p>
        </p:txBody>
      </p:sp>
      <p:pic>
        <p:nvPicPr>
          <p:cNvPr id="6146" name="Picture 2" descr="V:\Powerpoint\PE_UK\PE501-MULLINS\Final Files\GIf\ch06\M06NF007.gif"/>
          <p:cNvPicPr>
            <a:picLocks noChangeAspect="1" noChangeArrowheads="1"/>
          </p:cNvPicPr>
          <p:nvPr/>
        </p:nvPicPr>
        <p:blipFill>
          <a:blip r:embed="rId3" cstate="print"/>
          <a:srcRect/>
          <a:stretch>
            <a:fillRect/>
          </a:stretch>
        </p:blipFill>
        <p:spPr bwMode="auto">
          <a:xfrm>
            <a:off x="3266099" y="1546713"/>
            <a:ext cx="2611803" cy="4249255"/>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9" name="Rectangle 2"/>
          <p:cNvSpPr>
            <a:spLocks noGrp="1" noChangeArrowheads="1"/>
          </p:cNvSpPr>
          <p:nvPr>
            <p:ph type="title"/>
          </p:nvPr>
        </p:nvSpPr>
        <p:spPr>
          <a:xfrm>
            <a:off x="457200" y="483576"/>
            <a:ext cx="8229600" cy="1143000"/>
          </a:xfrm>
        </p:spPr>
        <p:txBody>
          <a:bodyPr/>
          <a:lstStyle/>
          <a:p>
            <a:pPr eaLnBrk="1" hangingPunct="1"/>
            <a:r>
              <a:rPr lang="en-GB" b="1"/>
              <a:t>Perceptual illusions</a:t>
            </a:r>
          </a:p>
        </p:txBody>
      </p:sp>
      <p:sp>
        <p:nvSpPr>
          <p:cNvPr id="55300" name="Rectangle 3"/>
          <p:cNvSpPr>
            <a:spLocks noGrp="1" noChangeArrowheads="1"/>
          </p:cNvSpPr>
          <p:nvPr>
            <p:ph type="body" idx="1"/>
          </p:nvPr>
        </p:nvSpPr>
        <p:spPr>
          <a:xfrm>
            <a:off x="448147" y="1713645"/>
            <a:ext cx="8229600" cy="4525963"/>
          </a:xfrm>
        </p:spPr>
        <p:txBody>
          <a:bodyPr/>
          <a:lstStyle/>
          <a:p>
            <a:pPr eaLnBrk="1" hangingPunct="1"/>
            <a:r>
              <a:rPr lang="en-GB" dirty="0"/>
              <a:t>Our brains can be fooled.</a:t>
            </a:r>
          </a:p>
          <a:p>
            <a:pPr eaLnBrk="1" hangingPunct="1"/>
            <a:r>
              <a:rPr lang="en-GB" dirty="0"/>
              <a:t>People make assumptions about things that go beyond the pure sensations our brain receives.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2"/>
          <p:cNvSpPr>
            <a:spLocks noGrp="1" noChangeArrowheads="1"/>
          </p:cNvSpPr>
          <p:nvPr>
            <p:ph type="title"/>
          </p:nvPr>
        </p:nvSpPr>
        <p:spPr>
          <a:xfrm>
            <a:off x="457200" y="477712"/>
            <a:ext cx="8229600" cy="1143000"/>
          </a:xfrm>
        </p:spPr>
        <p:txBody>
          <a:bodyPr/>
          <a:lstStyle/>
          <a:p>
            <a:pPr eaLnBrk="1" hangingPunct="1"/>
            <a:r>
              <a:rPr lang="en-GB" b="1"/>
              <a:t>Perceptual illusion 1</a:t>
            </a:r>
          </a:p>
        </p:txBody>
      </p:sp>
      <p:sp>
        <p:nvSpPr>
          <p:cNvPr id="8" name="Text Box 4"/>
          <p:cNvSpPr txBox="1">
            <a:spLocks noChangeArrowheads="1"/>
          </p:cNvSpPr>
          <p:nvPr/>
        </p:nvSpPr>
        <p:spPr bwMode="auto">
          <a:xfrm>
            <a:off x="284192" y="5962609"/>
            <a:ext cx="8534400" cy="276999"/>
          </a:xfrm>
          <a:prstGeom prst="rect">
            <a:avLst/>
          </a:prstGeom>
          <a:noFill/>
          <a:ln w="9525">
            <a:noFill/>
            <a:miter lim="800000"/>
            <a:headEnd/>
            <a:tailEnd/>
          </a:ln>
        </p:spPr>
        <p:txBody>
          <a:bodyPr>
            <a:spAutoFit/>
          </a:bodyPr>
          <a:lstStyle/>
          <a:p>
            <a:r>
              <a:rPr lang="en-GB" sz="1200" dirty="0"/>
              <a:t>Figure 6.9</a:t>
            </a:r>
            <a:endParaRPr lang="en-IN" dirty="0"/>
          </a:p>
        </p:txBody>
      </p:sp>
      <p:pic>
        <p:nvPicPr>
          <p:cNvPr id="7170" name="Picture 2" descr="V:\Powerpoint\PE_UK\PE501-MULLINS\Final Files\GIf\ch06\M06NF009.gif"/>
          <p:cNvPicPr>
            <a:picLocks noChangeAspect="1" noChangeArrowheads="1"/>
          </p:cNvPicPr>
          <p:nvPr/>
        </p:nvPicPr>
        <p:blipFill>
          <a:blip r:embed="rId3" cstate="print"/>
          <a:srcRect/>
          <a:stretch>
            <a:fillRect/>
          </a:stretch>
        </p:blipFill>
        <p:spPr bwMode="auto">
          <a:xfrm>
            <a:off x="1601223" y="1855178"/>
            <a:ext cx="5941556" cy="3127132"/>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2"/>
          <p:cNvSpPr>
            <a:spLocks noGrp="1" noChangeArrowheads="1"/>
          </p:cNvSpPr>
          <p:nvPr>
            <p:ph type="title"/>
          </p:nvPr>
        </p:nvSpPr>
        <p:spPr>
          <a:xfrm>
            <a:off x="457200" y="483576"/>
            <a:ext cx="8229600" cy="1143000"/>
          </a:xfrm>
        </p:spPr>
        <p:txBody>
          <a:bodyPr/>
          <a:lstStyle/>
          <a:p>
            <a:pPr eaLnBrk="1" hangingPunct="1"/>
            <a:r>
              <a:rPr lang="en-GB" b="1"/>
              <a:t>Perceptual illusion 2</a:t>
            </a:r>
          </a:p>
        </p:txBody>
      </p:sp>
      <p:sp>
        <p:nvSpPr>
          <p:cNvPr id="8" name="Text Box 4"/>
          <p:cNvSpPr txBox="1">
            <a:spLocks noChangeArrowheads="1"/>
          </p:cNvSpPr>
          <p:nvPr/>
        </p:nvSpPr>
        <p:spPr bwMode="auto">
          <a:xfrm>
            <a:off x="284192" y="5962609"/>
            <a:ext cx="8534400" cy="276999"/>
          </a:xfrm>
          <a:prstGeom prst="rect">
            <a:avLst/>
          </a:prstGeom>
          <a:noFill/>
          <a:ln w="9525">
            <a:noFill/>
            <a:miter lim="800000"/>
            <a:headEnd/>
            <a:tailEnd/>
          </a:ln>
        </p:spPr>
        <p:txBody>
          <a:bodyPr>
            <a:spAutoFit/>
          </a:bodyPr>
          <a:lstStyle/>
          <a:p>
            <a:r>
              <a:rPr lang="en-GB" sz="1200" dirty="0"/>
              <a:t>Figure 6.10</a:t>
            </a:r>
            <a:endParaRPr lang="en-IN" dirty="0"/>
          </a:p>
        </p:txBody>
      </p:sp>
      <p:pic>
        <p:nvPicPr>
          <p:cNvPr id="8194" name="Picture 2" descr="V:\Powerpoint\PE_UK\PE501-MULLINS\Final Files\GIf\ch06\M06NF010.gif"/>
          <p:cNvPicPr>
            <a:picLocks noChangeAspect="1" noChangeArrowheads="1"/>
          </p:cNvPicPr>
          <p:nvPr/>
        </p:nvPicPr>
        <p:blipFill>
          <a:blip r:embed="rId3" cstate="print"/>
          <a:srcRect/>
          <a:stretch>
            <a:fillRect/>
          </a:stretch>
        </p:blipFill>
        <p:spPr bwMode="auto">
          <a:xfrm>
            <a:off x="386862" y="2680261"/>
            <a:ext cx="8405956" cy="1392604"/>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2"/>
          <p:cNvSpPr>
            <a:spLocks noGrp="1" noChangeArrowheads="1"/>
          </p:cNvSpPr>
          <p:nvPr>
            <p:ph type="title"/>
          </p:nvPr>
        </p:nvSpPr>
        <p:spPr>
          <a:xfrm>
            <a:off x="457200" y="483576"/>
            <a:ext cx="8229600" cy="1143000"/>
          </a:xfrm>
        </p:spPr>
        <p:txBody>
          <a:bodyPr/>
          <a:lstStyle/>
          <a:p>
            <a:pPr eaLnBrk="1" hangingPunct="1"/>
            <a:r>
              <a:rPr lang="en-GB" b="1" dirty="0"/>
              <a:t>Impression management</a:t>
            </a:r>
          </a:p>
        </p:txBody>
      </p:sp>
      <p:sp>
        <p:nvSpPr>
          <p:cNvPr id="143363" name="Rectangle 3"/>
          <p:cNvSpPr>
            <a:spLocks noGrp="1" noChangeArrowheads="1"/>
          </p:cNvSpPr>
          <p:nvPr>
            <p:ph type="body" idx="1"/>
          </p:nvPr>
        </p:nvSpPr>
        <p:spPr>
          <a:xfrm>
            <a:off x="448408" y="1807897"/>
            <a:ext cx="8229600" cy="4525963"/>
          </a:xfrm>
        </p:spPr>
        <p:txBody>
          <a:bodyPr>
            <a:normAutofit fontScale="77500" lnSpcReduction="20000"/>
          </a:bodyPr>
          <a:lstStyle/>
          <a:p>
            <a:pPr eaLnBrk="1" hangingPunct="1">
              <a:lnSpc>
                <a:spcPct val="90000"/>
              </a:lnSpc>
              <a:defRPr/>
            </a:pPr>
            <a:r>
              <a:rPr lang="en-GB" sz="2600" b="1" u="sng" dirty="0"/>
              <a:t>Verbal signals</a:t>
            </a:r>
            <a:r>
              <a:rPr lang="en-GB" sz="2600" dirty="0"/>
              <a:t>: what is said</a:t>
            </a:r>
          </a:p>
          <a:p>
            <a:pPr eaLnBrk="1" hangingPunct="1">
              <a:lnSpc>
                <a:spcPct val="90000"/>
              </a:lnSpc>
              <a:defRPr/>
            </a:pPr>
            <a:endParaRPr lang="en-GB" sz="2600" dirty="0"/>
          </a:p>
          <a:p>
            <a:pPr eaLnBrk="1" hangingPunct="1">
              <a:lnSpc>
                <a:spcPct val="90000"/>
              </a:lnSpc>
              <a:defRPr/>
            </a:pPr>
            <a:r>
              <a:rPr lang="en-GB" sz="2600" b="1" u="sng" dirty="0"/>
              <a:t>Non-verbal </a:t>
            </a:r>
            <a:r>
              <a:rPr lang="en-GB" sz="2600" dirty="0"/>
              <a:t>signals including:</a:t>
            </a:r>
          </a:p>
          <a:p>
            <a:pPr eaLnBrk="1" hangingPunct="1">
              <a:lnSpc>
                <a:spcPct val="90000"/>
              </a:lnSpc>
              <a:defRPr/>
            </a:pPr>
            <a:endParaRPr lang="en-GB" sz="2600" dirty="0"/>
          </a:p>
          <a:p>
            <a:pPr marL="0" indent="0" eaLnBrk="1" hangingPunct="1">
              <a:lnSpc>
                <a:spcPct val="90000"/>
              </a:lnSpc>
              <a:buNone/>
              <a:defRPr/>
            </a:pPr>
            <a:r>
              <a:rPr lang="en-GB" sz="14000" dirty="0"/>
              <a:t>Group Activity-</a:t>
            </a:r>
          </a:p>
          <a:p>
            <a:pPr eaLnBrk="1" hangingPunct="1">
              <a:lnSpc>
                <a:spcPct val="90000"/>
              </a:lnSpc>
              <a:defRPr/>
            </a:pPr>
            <a:endParaRPr lang="en-GB" sz="2600" dirty="0"/>
          </a:p>
          <a:p>
            <a:pPr marL="0" indent="0" eaLnBrk="1" hangingPunct="1">
              <a:lnSpc>
                <a:spcPct val="90000"/>
              </a:lnSpc>
              <a:buNone/>
              <a:defRPr/>
            </a:pPr>
            <a:r>
              <a:rPr lang="en-GB" sz="2600" dirty="0"/>
              <a:t>What might these be?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EA7AA75A-D89F-9F04-8F5E-CF68EEFF1ED8}"/>
              </a:ext>
            </a:extLst>
          </p:cNvPr>
          <p:cNvSpPr>
            <a:spLocks noGrp="1"/>
          </p:cNvSpPr>
          <p:nvPr>
            <p:ph type="ftr" sz="quarter" idx="11"/>
          </p:nvPr>
        </p:nvSpPr>
        <p:spPr/>
        <p:txBody>
          <a:bodyPr/>
          <a:lstStyle/>
          <a:p>
            <a:pPr>
              <a:defRPr/>
            </a:pPr>
            <a:r>
              <a:rPr lang="en-GB"/>
              <a:t>Chapter 1</a:t>
            </a:r>
            <a:endParaRPr lang="en-GB" dirty="0"/>
          </a:p>
        </p:txBody>
      </p:sp>
      <p:sp>
        <p:nvSpPr>
          <p:cNvPr id="3" name="Slide Number Placeholder 2">
            <a:extLst>
              <a:ext uri="{FF2B5EF4-FFF2-40B4-BE49-F238E27FC236}">
                <a16:creationId xmlns:a16="http://schemas.microsoft.com/office/drawing/2014/main" id="{87DB3993-BCD7-DD74-8E25-7BBF4CCF47FC}"/>
              </a:ext>
            </a:extLst>
          </p:cNvPr>
          <p:cNvSpPr>
            <a:spLocks noGrp="1"/>
          </p:cNvSpPr>
          <p:nvPr>
            <p:ph type="sldNum" sz="quarter" idx="12"/>
          </p:nvPr>
        </p:nvSpPr>
        <p:spPr/>
        <p:txBody>
          <a:bodyPr/>
          <a:lstStyle/>
          <a:p>
            <a:pPr>
              <a:defRPr/>
            </a:pPr>
            <a:fld id="{A803FBA3-A617-44B3-A81A-77CB3C9AF4FA}" type="slidenum">
              <a:rPr lang="en-GB" smtClean="0"/>
              <a:pPr>
                <a:defRPr/>
              </a:pPr>
              <a:t>14</a:t>
            </a:fld>
            <a:endParaRPr lang="en-GB" dirty="0"/>
          </a:p>
        </p:txBody>
      </p:sp>
      <p:sp>
        <p:nvSpPr>
          <p:cNvPr id="5" name="TextBox 4">
            <a:extLst>
              <a:ext uri="{FF2B5EF4-FFF2-40B4-BE49-F238E27FC236}">
                <a16:creationId xmlns:a16="http://schemas.microsoft.com/office/drawing/2014/main" id="{D2C98974-0142-55A9-5B4B-AAEDF3976301}"/>
              </a:ext>
            </a:extLst>
          </p:cNvPr>
          <p:cNvSpPr txBox="1"/>
          <p:nvPr/>
        </p:nvSpPr>
        <p:spPr>
          <a:xfrm>
            <a:off x="1961965" y="762000"/>
            <a:ext cx="4572000" cy="4108817"/>
          </a:xfrm>
          <a:prstGeom prst="rect">
            <a:avLst/>
          </a:prstGeom>
          <a:noFill/>
        </p:spPr>
        <p:txBody>
          <a:bodyPr wrap="square">
            <a:spAutoFit/>
          </a:bodyPr>
          <a:lstStyle/>
          <a:p>
            <a:pPr eaLnBrk="1" hangingPunct="1">
              <a:lnSpc>
                <a:spcPct val="90000"/>
              </a:lnSpc>
              <a:defRPr/>
            </a:pPr>
            <a:endParaRPr lang="en-GB" sz="2600" dirty="0"/>
          </a:p>
          <a:p>
            <a:pPr marL="703263" lvl="1" indent="-342900" eaLnBrk="1" hangingPunct="1">
              <a:lnSpc>
                <a:spcPct val="90000"/>
              </a:lnSpc>
              <a:defRPr/>
            </a:pPr>
            <a:r>
              <a:rPr lang="en-GB" sz="2400" dirty="0"/>
              <a:t>Bodily contact</a:t>
            </a:r>
          </a:p>
          <a:p>
            <a:pPr marL="703263" lvl="1" indent="-342900" eaLnBrk="1" hangingPunct="1">
              <a:lnSpc>
                <a:spcPct val="90000"/>
              </a:lnSpc>
              <a:defRPr/>
            </a:pPr>
            <a:r>
              <a:rPr lang="en-GB" sz="2400" dirty="0"/>
              <a:t>Proximity</a:t>
            </a:r>
          </a:p>
          <a:p>
            <a:pPr marL="703263" lvl="1" indent="-342900" eaLnBrk="1" hangingPunct="1">
              <a:lnSpc>
                <a:spcPct val="90000"/>
              </a:lnSpc>
              <a:defRPr/>
            </a:pPr>
            <a:r>
              <a:rPr lang="en-GB" sz="2400" dirty="0"/>
              <a:t>Orientation</a:t>
            </a:r>
          </a:p>
          <a:p>
            <a:pPr marL="703263" lvl="1" indent="-342900" eaLnBrk="1" hangingPunct="1">
              <a:lnSpc>
                <a:spcPct val="90000"/>
              </a:lnSpc>
              <a:defRPr/>
            </a:pPr>
            <a:r>
              <a:rPr lang="en-GB" sz="2400" dirty="0"/>
              <a:t>Head movements</a:t>
            </a:r>
          </a:p>
          <a:p>
            <a:pPr marL="703263" lvl="1" indent="-342900" eaLnBrk="1" hangingPunct="1">
              <a:lnSpc>
                <a:spcPct val="90000"/>
              </a:lnSpc>
              <a:defRPr/>
            </a:pPr>
            <a:r>
              <a:rPr lang="en-GB" sz="2400" dirty="0"/>
              <a:t>Facial expressions</a:t>
            </a:r>
          </a:p>
          <a:p>
            <a:pPr marL="703263" lvl="1" indent="-342900" eaLnBrk="1" hangingPunct="1">
              <a:lnSpc>
                <a:spcPct val="90000"/>
              </a:lnSpc>
              <a:defRPr/>
            </a:pPr>
            <a:r>
              <a:rPr lang="en-GB" sz="2400" dirty="0"/>
              <a:t>Gestures</a:t>
            </a:r>
          </a:p>
          <a:p>
            <a:pPr marL="703263" lvl="1" indent="-342900" eaLnBrk="1" hangingPunct="1">
              <a:lnSpc>
                <a:spcPct val="90000"/>
              </a:lnSpc>
              <a:defRPr/>
            </a:pPr>
            <a:r>
              <a:rPr lang="en-GB" sz="2400" dirty="0"/>
              <a:t>Posture</a:t>
            </a:r>
          </a:p>
          <a:p>
            <a:pPr marL="703263" lvl="1" indent="-342900" eaLnBrk="1" hangingPunct="1">
              <a:lnSpc>
                <a:spcPct val="90000"/>
              </a:lnSpc>
              <a:defRPr/>
            </a:pPr>
            <a:r>
              <a:rPr lang="en-GB" sz="2400" dirty="0"/>
              <a:t>Direction of gaze</a:t>
            </a:r>
          </a:p>
          <a:p>
            <a:pPr marL="703263" lvl="1" indent="-342900" eaLnBrk="1" hangingPunct="1">
              <a:lnSpc>
                <a:spcPct val="90000"/>
              </a:lnSpc>
              <a:defRPr/>
            </a:pPr>
            <a:r>
              <a:rPr lang="en-GB" sz="2400" dirty="0"/>
              <a:t>Dress and appearance</a:t>
            </a:r>
          </a:p>
          <a:p>
            <a:pPr marL="703263" lvl="1" indent="-342900" eaLnBrk="1" hangingPunct="1">
              <a:lnSpc>
                <a:spcPct val="90000"/>
              </a:lnSpc>
              <a:defRPr/>
            </a:pPr>
            <a:r>
              <a:rPr lang="en-GB" sz="2400" dirty="0"/>
              <a:t>Non-verbal aspects of speech</a:t>
            </a:r>
            <a:endParaRPr lang="en-GB" dirty="0"/>
          </a:p>
        </p:txBody>
      </p:sp>
    </p:spTree>
    <p:extLst>
      <p:ext uri="{BB962C8B-B14F-4D97-AF65-F5344CB8AC3E}">
        <p14:creationId xmlns:p14="http://schemas.microsoft.com/office/powerpoint/2010/main" val="33400876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2"/>
          <p:cNvSpPr>
            <a:spLocks noGrp="1" noChangeArrowheads="1"/>
          </p:cNvSpPr>
          <p:nvPr>
            <p:ph type="title"/>
          </p:nvPr>
        </p:nvSpPr>
        <p:spPr>
          <a:xfrm>
            <a:off x="457200" y="483576"/>
            <a:ext cx="8229600" cy="1143000"/>
          </a:xfrm>
        </p:spPr>
        <p:txBody>
          <a:bodyPr/>
          <a:lstStyle/>
          <a:p>
            <a:pPr eaLnBrk="1" hangingPunct="1"/>
            <a:r>
              <a:rPr lang="en-GB" b="1" dirty="0"/>
              <a:t>Organisation and judgement</a:t>
            </a:r>
          </a:p>
        </p:txBody>
      </p:sp>
      <p:sp>
        <p:nvSpPr>
          <p:cNvPr id="65540" name="Rectangle 3"/>
          <p:cNvSpPr>
            <a:spLocks noGrp="1" noChangeArrowheads="1"/>
          </p:cNvSpPr>
          <p:nvPr>
            <p:ph type="body" idx="1"/>
          </p:nvPr>
        </p:nvSpPr>
        <p:spPr>
          <a:xfrm>
            <a:off x="457200" y="1807897"/>
            <a:ext cx="8229600" cy="4565650"/>
          </a:xfrm>
        </p:spPr>
        <p:txBody>
          <a:bodyPr/>
          <a:lstStyle/>
          <a:p>
            <a:pPr eaLnBrk="1" hangingPunct="1">
              <a:lnSpc>
                <a:spcPct val="80000"/>
              </a:lnSpc>
              <a:buFontTx/>
              <a:buNone/>
            </a:pPr>
            <a:r>
              <a:rPr lang="en-GB" sz="2800" dirty="0"/>
              <a:t>Our judgement of other people can be influenced by our previous experience, inferences and assumptions.</a:t>
            </a:r>
          </a:p>
          <a:p>
            <a:pPr eaLnBrk="1" hangingPunct="1">
              <a:lnSpc>
                <a:spcPct val="80000"/>
              </a:lnSpc>
              <a:buFontTx/>
              <a:buNone/>
            </a:pPr>
            <a:r>
              <a:rPr lang="en-GB" sz="2800" dirty="0"/>
              <a:t>It can also be influenced by perception of stimuli such as:</a:t>
            </a:r>
            <a:endParaRPr lang="en-GB" sz="2400" dirty="0"/>
          </a:p>
          <a:p>
            <a:pPr marL="695325" lvl="1" indent="-342900" eaLnBrk="1" hangingPunct="1">
              <a:lnSpc>
                <a:spcPct val="80000"/>
              </a:lnSpc>
            </a:pPr>
            <a:r>
              <a:rPr lang="en-GB" sz="2600" dirty="0"/>
              <a:t>Role or status</a:t>
            </a:r>
          </a:p>
          <a:p>
            <a:pPr marL="695325" lvl="1" indent="-342900" eaLnBrk="1" hangingPunct="1">
              <a:lnSpc>
                <a:spcPct val="80000"/>
              </a:lnSpc>
            </a:pPr>
            <a:r>
              <a:rPr lang="en-GB" sz="2600" dirty="0"/>
              <a:t>Occupation</a:t>
            </a:r>
          </a:p>
          <a:p>
            <a:pPr marL="695325" lvl="1" indent="-342900" eaLnBrk="1" hangingPunct="1">
              <a:lnSpc>
                <a:spcPct val="80000"/>
              </a:lnSpc>
            </a:pPr>
            <a:r>
              <a:rPr lang="en-GB" sz="2600" dirty="0"/>
              <a:t>Ethnicity, gender and age</a:t>
            </a:r>
          </a:p>
          <a:p>
            <a:pPr marL="695325" lvl="1" indent="-342900" eaLnBrk="1" hangingPunct="1">
              <a:lnSpc>
                <a:spcPct val="80000"/>
              </a:lnSpc>
            </a:pPr>
            <a:r>
              <a:rPr lang="en-GB" sz="2600" dirty="0"/>
              <a:t>Physical factors and appearance </a:t>
            </a:r>
          </a:p>
          <a:p>
            <a:pPr marL="695325" lvl="1" indent="-342900" eaLnBrk="1" hangingPunct="1">
              <a:lnSpc>
                <a:spcPct val="80000"/>
              </a:lnSpc>
            </a:pPr>
            <a:r>
              <a:rPr lang="en-GB" sz="2600" dirty="0"/>
              <a:t>Non-verbal communication and body language</a:t>
            </a:r>
          </a:p>
          <a:p>
            <a:pPr eaLnBrk="1" hangingPunct="1">
              <a:lnSpc>
                <a:spcPct val="80000"/>
              </a:lnSpc>
            </a:pPr>
            <a:endParaRPr lang="en-GB" sz="2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2"/>
          <p:cNvSpPr>
            <a:spLocks noGrp="1" noChangeArrowheads="1"/>
          </p:cNvSpPr>
          <p:nvPr>
            <p:ph type="title"/>
          </p:nvPr>
        </p:nvSpPr>
        <p:spPr>
          <a:xfrm>
            <a:off x="457200" y="480648"/>
            <a:ext cx="8229600" cy="1143000"/>
          </a:xfrm>
        </p:spPr>
        <p:txBody>
          <a:bodyPr/>
          <a:lstStyle/>
          <a:p>
            <a:pPr eaLnBrk="1" hangingPunct="1"/>
            <a:r>
              <a:rPr lang="en-GB" b="1"/>
              <a:t>Perceiving other people</a:t>
            </a:r>
          </a:p>
        </p:txBody>
      </p:sp>
      <p:sp>
        <p:nvSpPr>
          <p:cNvPr id="67588" name="Rectangle 3"/>
          <p:cNvSpPr>
            <a:spLocks noGrp="1" noChangeArrowheads="1"/>
          </p:cNvSpPr>
          <p:nvPr>
            <p:ph type="body" idx="1"/>
          </p:nvPr>
        </p:nvSpPr>
        <p:spPr>
          <a:xfrm>
            <a:off x="465229" y="1770242"/>
            <a:ext cx="8346129" cy="4823990"/>
          </a:xfrm>
        </p:spPr>
        <p:txBody>
          <a:bodyPr/>
          <a:lstStyle/>
          <a:p>
            <a:pPr eaLnBrk="1" hangingPunct="1">
              <a:lnSpc>
                <a:spcPct val="90000"/>
              </a:lnSpc>
              <a:buFontTx/>
              <a:buNone/>
            </a:pPr>
            <a:r>
              <a:rPr lang="en-GB" sz="2600" dirty="0"/>
              <a:t>The process of perception and the selection of stimuli can influence a manager’s relationships with other staff. For example:</a:t>
            </a:r>
          </a:p>
          <a:p>
            <a:pPr eaLnBrk="1" hangingPunct="1">
              <a:lnSpc>
                <a:spcPct val="90000"/>
              </a:lnSpc>
            </a:pPr>
            <a:r>
              <a:rPr lang="en-GB" sz="2600" dirty="0"/>
              <a:t>Grouping </a:t>
            </a:r>
            <a:r>
              <a:rPr lang="en-GB" sz="2600" dirty="0">
                <a:cs typeface="Times New Roman" pitchFamily="18" charset="0"/>
              </a:rPr>
              <a:t>– </a:t>
            </a:r>
            <a:r>
              <a:rPr lang="en-GB" sz="2600" dirty="0"/>
              <a:t>the way in which a manager may think </a:t>
            </a:r>
            <a:br>
              <a:rPr lang="en-GB" sz="2600" dirty="0"/>
            </a:br>
            <a:r>
              <a:rPr lang="en-GB" sz="2600" dirty="0"/>
              <a:t>of a group of staff.</a:t>
            </a:r>
          </a:p>
          <a:p>
            <a:pPr eaLnBrk="1" hangingPunct="1">
              <a:lnSpc>
                <a:spcPct val="90000"/>
              </a:lnSpc>
            </a:pPr>
            <a:r>
              <a:rPr lang="en-GB" sz="2600" dirty="0"/>
              <a:t>Figure and ground – a manager may notice a new recruit and set that person apart from the rest because of particular characteristics such as appearance.</a:t>
            </a:r>
          </a:p>
          <a:p>
            <a:pPr eaLnBrk="1" hangingPunct="1">
              <a:lnSpc>
                <a:spcPct val="90000"/>
              </a:lnSpc>
            </a:pPr>
            <a:r>
              <a:rPr lang="en-GB" sz="2600" dirty="0"/>
              <a:t>Closure – the degree to which unanimity is perceived.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2"/>
          <p:cNvSpPr>
            <a:spLocks noGrp="1" noChangeArrowheads="1"/>
          </p:cNvSpPr>
          <p:nvPr>
            <p:ph type="title"/>
          </p:nvPr>
        </p:nvSpPr>
        <p:spPr>
          <a:xfrm>
            <a:off x="457200" y="273050"/>
            <a:ext cx="3008313" cy="1162050"/>
          </a:xfrm>
        </p:spPr>
        <p:txBody>
          <a:bodyPr wrap="square" anchor="b">
            <a:normAutofit/>
          </a:bodyPr>
          <a:lstStyle/>
          <a:p>
            <a:pPr eaLnBrk="1" hangingPunct="1"/>
            <a:r>
              <a:rPr lang="en-GB" b="1"/>
              <a:t>The importance of language</a:t>
            </a:r>
          </a:p>
        </p:txBody>
      </p:sp>
      <p:sp>
        <p:nvSpPr>
          <p:cNvPr id="40975" name="Text Placeholder 3">
            <a:extLst>
              <a:ext uri="{FF2B5EF4-FFF2-40B4-BE49-F238E27FC236}">
                <a16:creationId xmlns:a16="http://schemas.microsoft.com/office/drawing/2014/main" id="{944F593B-6785-5F36-06E5-03D5F5942574}"/>
              </a:ext>
            </a:extLst>
          </p:cNvPr>
          <p:cNvSpPr>
            <a:spLocks noGrp="1"/>
          </p:cNvSpPr>
          <p:nvPr>
            <p:ph type="body" sz="half" idx="2"/>
          </p:nvPr>
        </p:nvSpPr>
        <p:spPr>
          <a:xfrm>
            <a:off x="457200" y="1435100"/>
            <a:ext cx="3008313" cy="4691063"/>
          </a:xfrm>
        </p:spPr>
        <p:txBody>
          <a:bodyPr/>
          <a:lstStyle/>
          <a:p>
            <a:endParaRPr lang="en-US"/>
          </a:p>
        </p:txBody>
      </p:sp>
      <p:sp>
        <p:nvSpPr>
          <p:cNvPr id="40976" name="Footer Placeholder 4">
            <a:extLst>
              <a:ext uri="{FF2B5EF4-FFF2-40B4-BE49-F238E27FC236}">
                <a16:creationId xmlns:a16="http://schemas.microsoft.com/office/drawing/2014/main" id="{4B8379BA-451D-C11C-50A0-C7E565FCEA1A}"/>
              </a:ext>
            </a:extLst>
          </p:cNvPr>
          <p:cNvSpPr>
            <a:spLocks noGrp="1"/>
          </p:cNvSpPr>
          <p:nvPr>
            <p:ph type="ftr" sz="quarter" idx="11"/>
          </p:nvPr>
        </p:nvSpPr>
        <p:spPr>
          <a:xfrm>
            <a:off x="3124200" y="6245225"/>
            <a:ext cx="2895600" cy="476250"/>
          </a:xfrm>
        </p:spPr>
        <p:txBody>
          <a:bodyPr/>
          <a:lstStyle/>
          <a:p>
            <a:pPr>
              <a:spcAft>
                <a:spcPts val="600"/>
              </a:spcAft>
              <a:defRPr/>
            </a:pPr>
            <a:r>
              <a:rPr lang="en-GB"/>
              <a:t>Chapter 1</a:t>
            </a:r>
          </a:p>
        </p:txBody>
      </p:sp>
      <p:sp>
        <p:nvSpPr>
          <p:cNvPr id="40974" name="Slide Number Placeholder 5">
            <a:extLst>
              <a:ext uri="{FF2B5EF4-FFF2-40B4-BE49-F238E27FC236}">
                <a16:creationId xmlns:a16="http://schemas.microsoft.com/office/drawing/2014/main" id="{903FA387-A62F-4A0C-5B53-D2BB771B2BF3}"/>
              </a:ext>
            </a:extLst>
          </p:cNvPr>
          <p:cNvSpPr>
            <a:spLocks noGrp="1"/>
          </p:cNvSpPr>
          <p:nvPr>
            <p:ph type="sldNum" sz="quarter" idx="12"/>
          </p:nvPr>
        </p:nvSpPr>
        <p:spPr>
          <a:xfrm>
            <a:off x="6553200" y="6245225"/>
            <a:ext cx="2133600" cy="476250"/>
          </a:xfrm>
        </p:spPr>
        <p:txBody>
          <a:bodyPr/>
          <a:lstStyle/>
          <a:p>
            <a:pPr>
              <a:spcAft>
                <a:spcPts val="600"/>
              </a:spcAft>
              <a:defRPr/>
            </a:pPr>
            <a:fld id="{A2E9BFB8-4983-435E-831D-970AD58CC0CB}" type="slidenum">
              <a:rPr lang="en-GB"/>
              <a:pPr>
                <a:spcAft>
                  <a:spcPts val="600"/>
                </a:spcAft>
                <a:defRPr/>
              </a:pPr>
              <a:t>17</a:t>
            </a:fld>
            <a:endParaRPr lang="en-GB"/>
          </a:p>
        </p:txBody>
      </p:sp>
      <p:graphicFrame>
        <p:nvGraphicFramePr>
          <p:cNvPr id="40977" name="Rectangle 3">
            <a:extLst>
              <a:ext uri="{FF2B5EF4-FFF2-40B4-BE49-F238E27FC236}">
                <a16:creationId xmlns:a16="http://schemas.microsoft.com/office/drawing/2014/main" id="{2ABD823D-F98C-F0BC-6343-3861445F4AF5}"/>
              </a:ext>
            </a:extLst>
          </p:cNvPr>
          <p:cNvGraphicFramePr/>
          <p:nvPr>
            <p:extLst>
              <p:ext uri="{D42A27DB-BD31-4B8C-83A1-F6EECF244321}">
                <p14:modId xmlns:p14="http://schemas.microsoft.com/office/powerpoint/2010/main" val="54501707"/>
              </p:ext>
            </p:extLst>
          </p:nvPr>
        </p:nvGraphicFramePr>
        <p:xfrm>
          <a:off x="3575050" y="273050"/>
          <a:ext cx="5111750" cy="58531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2"/>
          <p:cNvSpPr>
            <a:spLocks noGrp="1" noChangeArrowheads="1"/>
          </p:cNvSpPr>
          <p:nvPr>
            <p:ph type="title"/>
          </p:nvPr>
        </p:nvSpPr>
        <p:spPr>
          <a:xfrm>
            <a:off x="457200" y="273050"/>
            <a:ext cx="3008313" cy="1162050"/>
          </a:xfrm>
        </p:spPr>
        <p:txBody>
          <a:bodyPr wrap="square" anchor="b">
            <a:normAutofit/>
          </a:bodyPr>
          <a:lstStyle/>
          <a:p>
            <a:pPr eaLnBrk="1" hangingPunct="1"/>
            <a:r>
              <a:rPr lang="en-GB" b="1" dirty="0"/>
              <a:t>Non-verbal communication and body language</a:t>
            </a:r>
          </a:p>
        </p:txBody>
      </p:sp>
      <p:sp>
        <p:nvSpPr>
          <p:cNvPr id="73740" name="Footer Placeholder 4">
            <a:extLst>
              <a:ext uri="{FF2B5EF4-FFF2-40B4-BE49-F238E27FC236}">
                <a16:creationId xmlns:a16="http://schemas.microsoft.com/office/drawing/2014/main" id="{14557343-C7A0-F532-F6D6-5AA5773022B3}"/>
              </a:ext>
            </a:extLst>
          </p:cNvPr>
          <p:cNvSpPr>
            <a:spLocks noGrp="1"/>
          </p:cNvSpPr>
          <p:nvPr>
            <p:ph type="ftr" sz="quarter" idx="11"/>
          </p:nvPr>
        </p:nvSpPr>
        <p:spPr>
          <a:xfrm>
            <a:off x="3124200" y="6245225"/>
            <a:ext cx="2895600" cy="476250"/>
          </a:xfrm>
        </p:spPr>
        <p:txBody>
          <a:bodyPr/>
          <a:lstStyle/>
          <a:p>
            <a:pPr>
              <a:spcAft>
                <a:spcPts val="600"/>
              </a:spcAft>
              <a:defRPr/>
            </a:pPr>
            <a:r>
              <a:rPr lang="en-GB"/>
              <a:t>Chapter 1</a:t>
            </a:r>
          </a:p>
        </p:txBody>
      </p:sp>
      <p:sp>
        <p:nvSpPr>
          <p:cNvPr id="73742" name="Slide Number Placeholder 5">
            <a:extLst>
              <a:ext uri="{FF2B5EF4-FFF2-40B4-BE49-F238E27FC236}">
                <a16:creationId xmlns:a16="http://schemas.microsoft.com/office/drawing/2014/main" id="{34444183-F9D8-3098-42B0-99C0678100F3}"/>
              </a:ext>
            </a:extLst>
          </p:cNvPr>
          <p:cNvSpPr>
            <a:spLocks noGrp="1"/>
          </p:cNvSpPr>
          <p:nvPr>
            <p:ph type="sldNum" sz="quarter" idx="12"/>
          </p:nvPr>
        </p:nvSpPr>
        <p:spPr>
          <a:xfrm>
            <a:off x="6553200" y="6245225"/>
            <a:ext cx="2133600" cy="476250"/>
          </a:xfrm>
        </p:spPr>
        <p:txBody>
          <a:bodyPr/>
          <a:lstStyle/>
          <a:p>
            <a:pPr>
              <a:spcAft>
                <a:spcPts val="600"/>
              </a:spcAft>
              <a:defRPr/>
            </a:pPr>
            <a:fld id="{A2E9BFB8-4983-435E-831D-970AD58CC0CB}" type="slidenum">
              <a:rPr lang="en-GB"/>
              <a:pPr>
                <a:spcAft>
                  <a:spcPts val="600"/>
                </a:spcAft>
                <a:defRPr/>
              </a:pPr>
              <a:t>18</a:t>
            </a:fld>
            <a:endParaRPr lang="en-GB"/>
          </a:p>
        </p:txBody>
      </p:sp>
      <p:graphicFrame>
        <p:nvGraphicFramePr>
          <p:cNvPr id="73734" name="Rectangle 3">
            <a:extLst>
              <a:ext uri="{FF2B5EF4-FFF2-40B4-BE49-F238E27FC236}">
                <a16:creationId xmlns:a16="http://schemas.microsoft.com/office/drawing/2014/main" id="{010D60A3-C66B-A08F-D756-A1E973A31259}"/>
              </a:ext>
            </a:extLst>
          </p:cNvPr>
          <p:cNvGraphicFramePr/>
          <p:nvPr>
            <p:extLst>
              <p:ext uri="{D42A27DB-BD31-4B8C-83A1-F6EECF244321}">
                <p14:modId xmlns:p14="http://schemas.microsoft.com/office/powerpoint/2010/main" val="3834768498"/>
              </p:ext>
            </p:extLst>
          </p:nvPr>
        </p:nvGraphicFramePr>
        <p:xfrm>
          <a:off x="3575050" y="273050"/>
          <a:ext cx="5111750" cy="58531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3" name="Rectangle 2"/>
          <p:cNvSpPr>
            <a:spLocks noGrp="1" noChangeArrowheads="1"/>
          </p:cNvSpPr>
          <p:nvPr>
            <p:ph type="title"/>
          </p:nvPr>
        </p:nvSpPr>
        <p:spPr>
          <a:xfrm>
            <a:off x="457200" y="483576"/>
            <a:ext cx="8229600" cy="1143000"/>
          </a:xfrm>
        </p:spPr>
        <p:txBody>
          <a:bodyPr/>
          <a:lstStyle/>
          <a:p>
            <a:pPr eaLnBrk="1" hangingPunct="1"/>
            <a:r>
              <a:rPr lang="en-GB" b="1"/>
              <a:t>Transactional analysis: Berne</a:t>
            </a:r>
          </a:p>
        </p:txBody>
      </p:sp>
      <p:sp>
        <p:nvSpPr>
          <p:cNvPr id="81924" name="Rectangle 3"/>
          <p:cNvSpPr>
            <a:spLocks noGrp="1" noChangeArrowheads="1"/>
          </p:cNvSpPr>
          <p:nvPr>
            <p:ph type="body" idx="1"/>
          </p:nvPr>
        </p:nvSpPr>
        <p:spPr>
          <a:xfrm>
            <a:off x="441800" y="1762371"/>
            <a:ext cx="8362950" cy="4525963"/>
          </a:xfrm>
        </p:spPr>
        <p:txBody>
          <a:bodyPr/>
          <a:lstStyle/>
          <a:p>
            <a:pPr eaLnBrk="1" hangingPunct="1">
              <a:lnSpc>
                <a:spcPct val="90000"/>
              </a:lnSpc>
            </a:pPr>
            <a:r>
              <a:rPr lang="en-GB" sz="3000" dirty="0"/>
              <a:t>A popular way of explaining the dynamics of interpersonal communication.</a:t>
            </a:r>
          </a:p>
          <a:p>
            <a:pPr eaLnBrk="1" hangingPunct="1">
              <a:lnSpc>
                <a:spcPct val="90000"/>
              </a:lnSpc>
            </a:pPr>
            <a:r>
              <a:rPr lang="en-GB" sz="3000" dirty="0"/>
              <a:t>It can be used by organisations as a training and development programme.</a:t>
            </a:r>
          </a:p>
          <a:p>
            <a:pPr eaLnBrk="1" hangingPunct="1">
              <a:lnSpc>
                <a:spcPct val="90000"/>
              </a:lnSpc>
            </a:pPr>
            <a:r>
              <a:rPr lang="en-GB" sz="3000" dirty="0"/>
              <a:t>Has two underlying assumptions:</a:t>
            </a:r>
          </a:p>
          <a:p>
            <a:pPr marL="703263" lvl="1" indent="-342900" eaLnBrk="1" hangingPunct="1">
              <a:lnSpc>
                <a:spcPct val="90000"/>
              </a:lnSpc>
            </a:pPr>
            <a:r>
              <a:rPr lang="en-GB" dirty="0"/>
              <a:t>All experienced events and feelings are stored and can be replayed.</a:t>
            </a:r>
          </a:p>
          <a:p>
            <a:pPr marL="703263" lvl="1" indent="-342900" eaLnBrk="1" hangingPunct="1">
              <a:lnSpc>
                <a:spcPct val="90000"/>
              </a:lnSpc>
            </a:pPr>
            <a:r>
              <a:rPr lang="en-GB" dirty="0"/>
              <a:t>Personality is made up of three ego states, almost as if they are different people within us.</a:t>
            </a:r>
          </a:p>
          <a:p>
            <a:pPr eaLnBrk="1" hangingPunct="1">
              <a:lnSpc>
                <a:spcPct val="90000"/>
              </a:lnSpc>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Rectangle 2"/>
          <p:cNvSpPr>
            <a:spLocks noGrp="1" noChangeArrowheads="1"/>
          </p:cNvSpPr>
          <p:nvPr>
            <p:ph type="title"/>
          </p:nvPr>
        </p:nvSpPr>
        <p:spPr>
          <a:xfrm>
            <a:off x="457200" y="483576"/>
            <a:ext cx="8229600" cy="1143000"/>
          </a:xfrm>
        </p:spPr>
        <p:txBody>
          <a:bodyPr/>
          <a:lstStyle/>
          <a:p>
            <a:pPr eaLnBrk="1" hangingPunct="1"/>
            <a:r>
              <a:rPr lang="en-GB" sz="4000" b="1"/>
              <a:t>Perceptual distortions and errors</a:t>
            </a:r>
          </a:p>
        </p:txBody>
      </p:sp>
      <p:sp>
        <p:nvSpPr>
          <p:cNvPr id="96260" name="Rectangle 3"/>
          <p:cNvSpPr>
            <a:spLocks noGrp="1" noChangeArrowheads="1"/>
          </p:cNvSpPr>
          <p:nvPr>
            <p:ph type="body" idx="1"/>
          </p:nvPr>
        </p:nvSpPr>
        <p:spPr>
          <a:xfrm>
            <a:off x="448408" y="1762632"/>
            <a:ext cx="7560840" cy="4525963"/>
          </a:xfrm>
        </p:spPr>
        <p:txBody>
          <a:bodyPr/>
          <a:lstStyle/>
          <a:p>
            <a:pPr marL="0" indent="0" eaLnBrk="1" hangingPunct="1">
              <a:lnSpc>
                <a:spcPct val="90000"/>
              </a:lnSpc>
              <a:buNone/>
            </a:pPr>
            <a:r>
              <a:rPr lang="en-GB" dirty="0"/>
              <a:t>The accuracy of judgements made about other people are influenced by:</a:t>
            </a:r>
          </a:p>
          <a:p>
            <a:pPr eaLnBrk="1" hangingPunct="1">
              <a:lnSpc>
                <a:spcPct val="90000"/>
              </a:lnSpc>
            </a:pPr>
            <a:r>
              <a:rPr lang="en-GB" dirty="0"/>
              <a:t>the nature of the relationship;</a:t>
            </a:r>
          </a:p>
          <a:p>
            <a:pPr eaLnBrk="1" hangingPunct="1">
              <a:lnSpc>
                <a:spcPct val="90000"/>
              </a:lnSpc>
            </a:pPr>
            <a:r>
              <a:rPr lang="en-GB" dirty="0"/>
              <a:t>the amount of information available;</a:t>
            </a:r>
          </a:p>
          <a:p>
            <a:pPr eaLnBrk="1" hangingPunct="1">
              <a:lnSpc>
                <a:spcPct val="90000"/>
              </a:lnSpc>
            </a:pPr>
            <a:r>
              <a:rPr lang="en-GB" dirty="0"/>
              <a:t>the nature and extent of the interaction.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9984"/>
            <a:ext cx="8229600" cy="1143000"/>
          </a:xfrm>
        </p:spPr>
        <p:txBody>
          <a:bodyPr>
            <a:noAutofit/>
          </a:bodyPr>
          <a:lstStyle/>
          <a:p>
            <a:r>
              <a:rPr lang="en-GB" b="1" dirty="0"/>
              <a:t>Causes of </a:t>
            </a:r>
            <a:r>
              <a:rPr lang="en-GB" b="1"/>
              <a:t>perceptual </a:t>
            </a:r>
            <a:br>
              <a:rPr lang="en-GB" b="1"/>
            </a:br>
            <a:r>
              <a:rPr lang="en-GB" b="1"/>
              <a:t>distortions </a:t>
            </a:r>
            <a:r>
              <a:rPr lang="en-GB" b="1" dirty="0"/>
              <a:t>and errors</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6.15   </a:t>
            </a:r>
            <a:r>
              <a:rPr lang="en-GB" dirty="0"/>
              <a:t>Causes of perceptual distortions and errors</a:t>
            </a:r>
            <a:endParaRPr lang="en-IN" dirty="0"/>
          </a:p>
        </p:txBody>
      </p:sp>
      <p:pic>
        <p:nvPicPr>
          <p:cNvPr id="11266" name="Picture 2" descr="V:\Powerpoint\PE_UK\PE501-MULLINS\Final Files\GIf\ch06\M06NF015.gif"/>
          <p:cNvPicPr>
            <a:picLocks noChangeAspect="1" noChangeArrowheads="1"/>
          </p:cNvPicPr>
          <p:nvPr/>
        </p:nvPicPr>
        <p:blipFill>
          <a:blip r:embed="rId2" cstate="print"/>
          <a:srcRect/>
          <a:stretch>
            <a:fillRect/>
          </a:stretch>
        </p:blipFill>
        <p:spPr bwMode="auto">
          <a:xfrm>
            <a:off x="2079398" y="1547446"/>
            <a:ext cx="4985204" cy="4158762"/>
          </a:xfrm>
          <a:prstGeom prst="rect">
            <a:avLst/>
          </a:prstGeom>
          <a:noFill/>
        </p:spPr>
      </p:pic>
    </p:spTree>
    <p:extLst>
      <p:ext uri="{BB962C8B-B14F-4D97-AF65-F5344CB8AC3E}">
        <p14:creationId xmlns:p14="http://schemas.microsoft.com/office/powerpoint/2010/main" val="4894273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7" name="Rectangle 2"/>
          <p:cNvSpPr>
            <a:spLocks noGrp="1" noChangeArrowheads="1"/>
          </p:cNvSpPr>
          <p:nvPr>
            <p:ph type="title"/>
          </p:nvPr>
        </p:nvSpPr>
        <p:spPr>
          <a:xfrm>
            <a:off x="457200" y="483576"/>
            <a:ext cx="8229600" cy="1143000"/>
          </a:xfrm>
        </p:spPr>
        <p:txBody>
          <a:bodyPr/>
          <a:lstStyle/>
          <a:p>
            <a:pPr eaLnBrk="1" hangingPunct="1"/>
            <a:r>
              <a:rPr lang="en-GB" b="1"/>
              <a:t>Stereotyping</a:t>
            </a:r>
          </a:p>
        </p:txBody>
      </p:sp>
      <p:sp>
        <p:nvSpPr>
          <p:cNvPr id="98308" name="Rectangle 3"/>
          <p:cNvSpPr>
            <a:spLocks noGrp="1" noChangeArrowheads="1"/>
          </p:cNvSpPr>
          <p:nvPr>
            <p:ph type="body" idx="1"/>
          </p:nvPr>
        </p:nvSpPr>
        <p:spPr>
          <a:xfrm>
            <a:off x="457200" y="1763469"/>
            <a:ext cx="8229600" cy="4525963"/>
          </a:xfrm>
        </p:spPr>
        <p:txBody>
          <a:bodyPr/>
          <a:lstStyle/>
          <a:p>
            <a:pPr eaLnBrk="1" hangingPunct="1">
              <a:lnSpc>
                <a:spcPct val="90000"/>
              </a:lnSpc>
            </a:pPr>
            <a:r>
              <a:rPr lang="en-GB" sz="3000" dirty="0"/>
              <a:t>The tendency to ascribe positive or negative characteristics to others on the basis of general categorisations and perceived similarities.</a:t>
            </a:r>
          </a:p>
          <a:p>
            <a:pPr eaLnBrk="1" hangingPunct="1">
              <a:lnSpc>
                <a:spcPct val="90000"/>
              </a:lnSpc>
            </a:pPr>
            <a:r>
              <a:rPr lang="en-GB" sz="3000" dirty="0"/>
              <a:t>A means of simplifying the process of perception and making judgements of other people, instead of dealing with a range of complex and alternative stimuli.</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263DA-E4C6-2C09-4366-B35CA5C8CA62}"/>
              </a:ext>
            </a:extLst>
          </p:cNvPr>
          <p:cNvSpPr>
            <a:spLocks noGrp="1"/>
          </p:cNvSpPr>
          <p:nvPr>
            <p:ph type="title"/>
          </p:nvPr>
        </p:nvSpPr>
        <p:spPr/>
        <p:txBody>
          <a:bodyPr/>
          <a:lstStyle/>
          <a:p>
            <a:r>
              <a:rPr lang="en-GB" dirty="0">
                <a:cs typeface="Arial"/>
              </a:rPr>
              <a:t>In groups, think of what could be common stereotypes</a:t>
            </a:r>
            <a:endParaRPr lang="en-GB" dirty="0"/>
          </a:p>
        </p:txBody>
      </p:sp>
      <p:sp>
        <p:nvSpPr>
          <p:cNvPr id="4" name="Footer Placeholder 3">
            <a:extLst>
              <a:ext uri="{FF2B5EF4-FFF2-40B4-BE49-F238E27FC236}">
                <a16:creationId xmlns:a16="http://schemas.microsoft.com/office/drawing/2014/main" id="{DA10CD0E-4EC8-A278-0A61-BD31FAFA15AD}"/>
              </a:ext>
            </a:extLst>
          </p:cNvPr>
          <p:cNvSpPr>
            <a:spLocks noGrp="1"/>
          </p:cNvSpPr>
          <p:nvPr>
            <p:ph type="ftr" sz="quarter" idx="11"/>
          </p:nvPr>
        </p:nvSpPr>
        <p:spPr/>
        <p:txBody>
          <a:bodyPr/>
          <a:lstStyle/>
          <a:p>
            <a:pPr>
              <a:defRPr/>
            </a:pPr>
            <a:r>
              <a:rPr lang="en-GB" dirty="0"/>
              <a:t>Chapter 1</a:t>
            </a:r>
          </a:p>
        </p:txBody>
      </p:sp>
      <p:sp>
        <p:nvSpPr>
          <p:cNvPr id="5" name="Slide Number Placeholder 4">
            <a:extLst>
              <a:ext uri="{FF2B5EF4-FFF2-40B4-BE49-F238E27FC236}">
                <a16:creationId xmlns:a16="http://schemas.microsoft.com/office/drawing/2014/main" id="{49A1DE9F-5481-F674-69F1-83FCE38560DF}"/>
              </a:ext>
            </a:extLst>
          </p:cNvPr>
          <p:cNvSpPr>
            <a:spLocks noGrp="1"/>
          </p:cNvSpPr>
          <p:nvPr>
            <p:ph type="sldNum" sz="quarter" idx="12"/>
          </p:nvPr>
        </p:nvSpPr>
        <p:spPr/>
        <p:txBody>
          <a:bodyPr/>
          <a:lstStyle/>
          <a:p>
            <a:pPr>
              <a:defRPr/>
            </a:pPr>
            <a:fld id="{EAE79B72-27D8-4E51-9E6F-8AD47DFC65F0}" type="slidenum">
              <a:rPr lang="en-GB"/>
              <a:pPr>
                <a:defRPr/>
              </a:pPr>
              <a:t>23</a:t>
            </a:fld>
            <a:endParaRPr lang="en-GB" dirty="0"/>
          </a:p>
        </p:txBody>
      </p:sp>
      <p:pic>
        <p:nvPicPr>
          <p:cNvPr id="6" name="Picture 6" descr="A picture containing text, clipart&#10;&#10;Description automatically generated">
            <a:extLst>
              <a:ext uri="{FF2B5EF4-FFF2-40B4-BE49-F238E27FC236}">
                <a16:creationId xmlns:a16="http://schemas.microsoft.com/office/drawing/2014/main" id="{51071E34-41E0-DA89-9F06-3F656BA10E79}"/>
              </a:ext>
            </a:extLst>
          </p:cNvPr>
          <p:cNvPicPr>
            <a:picLocks noChangeAspect="1"/>
          </p:cNvPicPr>
          <p:nvPr/>
        </p:nvPicPr>
        <p:blipFill>
          <a:blip r:embed="rId2"/>
          <a:stretch>
            <a:fillRect/>
          </a:stretch>
        </p:blipFill>
        <p:spPr>
          <a:xfrm>
            <a:off x="2051657" y="2285177"/>
            <a:ext cx="5052174" cy="1885585"/>
          </a:xfrm>
          <a:prstGeom prst="rect">
            <a:avLst/>
          </a:prstGeom>
        </p:spPr>
      </p:pic>
    </p:spTree>
    <p:extLst>
      <p:ext uri="{BB962C8B-B14F-4D97-AF65-F5344CB8AC3E}">
        <p14:creationId xmlns:p14="http://schemas.microsoft.com/office/powerpoint/2010/main" val="30069275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2"/>
          <p:cNvSpPr>
            <a:spLocks noGrp="1" noChangeArrowheads="1"/>
          </p:cNvSpPr>
          <p:nvPr>
            <p:ph type="title"/>
          </p:nvPr>
        </p:nvSpPr>
        <p:spPr>
          <a:xfrm>
            <a:off x="457200" y="477712"/>
            <a:ext cx="8229600" cy="1143000"/>
          </a:xfrm>
        </p:spPr>
        <p:txBody>
          <a:bodyPr/>
          <a:lstStyle/>
          <a:p>
            <a:pPr eaLnBrk="1" hangingPunct="1"/>
            <a:r>
              <a:rPr lang="en-GB" b="1"/>
              <a:t>Common stereotypes</a:t>
            </a:r>
          </a:p>
        </p:txBody>
      </p:sp>
      <p:sp>
        <p:nvSpPr>
          <p:cNvPr id="100354" name="Rectangle 3"/>
          <p:cNvSpPr>
            <a:spLocks noGrp="1" noChangeArrowheads="1"/>
          </p:cNvSpPr>
          <p:nvPr>
            <p:ph idx="1"/>
          </p:nvPr>
        </p:nvSpPr>
        <p:spPr>
          <a:xfrm>
            <a:off x="440142" y="2335824"/>
            <a:ext cx="5832475" cy="3833812"/>
          </a:xfrm>
        </p:spPr>
        <p:txBody>
          <a:bodyPr/>
          <a:lstStyle/>
          <a:p>
            <a:pPr eaLnBrk="1" hangingPunct="1">
              <a:lnSpc>
                <a:spcPct val="90000"/>
              </a:lnSpc>
            </a:pPr>
            <a:r>
              <a:rPr lang="en-GB" dirty="0"/>
              <a:t>Nationality </a:t>
            </a:r>
          </a:p>
          <a:p>
            <a:pPr eaLnBrk="1" hangingPunct="1">
              <a:lnSpc>
                <a:spcPct val="90000"/>
              </a:lnSpc>
            </a:pPr>
            <a:r>
              <a:rPr lang="en-GB" dirty="0"/>
              <a:t>Occupation</a:t>
            </a:r>
          </a:p>
          <a:p>
            <a:pPr eaLnBrk="1" hangingPunct="1">
              <a:lnSpc>
                <a:spcPct val="90000"/>
              </a:lnSpc>
            </a:pPr>
            <a:r>
              <a:rPr lang="en-GB" dirty="0"/>
              <a:t>Age</a:t>
            </a:r>
          </a:p>
          <a:p>
            <a:pPr eaLnBrk="1" hangingPunct="1">
              <a:lnSpc>
                <a:spcPct val="90000"/>
              </a:lnSpc>
            </a:pPr>
            <a:r>
              <a:rPr lang="en-GB" dirty="0"/>
              <a:t>Physical attributes</a:t>
            </a:r>
          </a:p>
          <a:p>
            <a:pPr eaLnBrk="1" hangingPunct="1">
              <a:lnSpc>
                <a:spcPct val="90000"/>
              </a:lnSpc>
            </a:pPr>
            <a:r>
              <a:rPr lang="en-GB" dirty="0"/>
              <a:t>Education</a:t>
            </a:r>
          </a:p>
          <a:p>
            <a:pPr eaLnBrk="1" hangingPunct="1">
              <a:lnSpc>
                <a:spcPct val="90000"/>
              </a:lnSpc>
            </a:pPr>
            <a:r>
              <a:rPr lang="en-GB" dirty="0"/>
              <a:t>Social </a:t>
            </a:r>
          </a:p>
          <a:p>
            <a:pPr eaLnBrk="1" hangingPunct="1">
              <a:lnSpc>
                <a:spcPct val="90000"/>
              </a:lnSpc>
            </a:pPr>
            <a:r>
              <a:rPr lang="en-GB" dirty="0"/>
              <a:t>Politics</a:t>
            </a:r>
          </a:p>
        </p:txBody>
      </p:sp>
      <p:sp>
        <p:nvSpPr>
          <p:cNvPr id="100357" name="Rectangle 6"/>
          <p:cNvSpPr>
            <a:spLocks noChangeArrowheads="1"/>
          </p:cNvSpPr>
          <p:nvPr/>
        </p:nvSpPr>
        <p:spPr bwMode="auto">
          <a:xfrm>
            <a:off x="448835" y="1710717"/>
            <a:ext cx="7632700" cy="579437"/>
          </a:xfrm>
          <a:prstGeom prst="rect">
            <a:avLst/>
          </a:prstGeom>
          <a:noFill/>
          <a:ln w="9525">
            <a:noFill/>
            <a:miter lim="800000"/>
            <a:headEnd/>
            <a:tailEnd/>
          </a:ln>
        </p:spPr>
        <p:txBody>
          <a:bodyPr>
            <a:spAutoFit/>
          </a:bodyPr>
          <a:lstStyle/>
          <a:p>
            <a:r>
              <a:rPr lang="en-GB" sz="3200" dirty="0">
                <a:solidFill>
                  <a:schemeClr val="tx2"/>
                </a:solidFill>
              </a:rPr>
              <a:t>Common stereotypes may be based on: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3" name="Rectangle 2"/>
          <p:cNvSpPr>
            <a:spLocks noGrp="1" noChangeArrowheads="1"/>
          </p:cNvSpPr>
          <p:nvPr>
            <p:ph type="title"/>
          </p:nvPr>
        </p:nvSpPr>
        <p:spPr>
          <a:xfrm>
            <a:off x="457200" y="483576"/>
            <a:ext cx="8229600" cy="1143000"/>
          </a:xfrm>
        </p:spPr>
        <p:txBody>
          <a:bodyPr/>
          <a:lstStyle/>
          <a:p>
            <a:pPr eaLnBrk="1" hangingPunct="1"/>
            <a:r>
              <a:rPr lang="en-GB" b="1"/>
              <a:t>The halo/rusty halo effects</a:t>
            </a:r>
          </a:p>
        </p:txBody>
      </p:sp>
      <p:sp>
        <p:nvSpPr>
          <p:cNvPr id="102404" name="Rectangle 3"/>
          <p:cNvSpPr>
            <a:spLocks noGrp="1" noChangeArrowheads="1"/>
          </p:cNvSpPr>
          <p:nvPr>
            <p:ph type="body" idx="1"/>
          </p:nvPr>
        </p:nvSpPr>
        <p:spPr>
          <a:xfrm>
            <a:off x="457200" y="1772261"/>
            <a:ext cx="8229600" cy="4525963"/>
          </a:xfrm>
        </p:spPr>
        <p:txBody>
          <a:bodyPr/>
          <a:lstStyle/>
          <a:p>
            <a:pPr eaLnBrk="1" hangingPunct="1">
              <a:lnSpc>
                <a:spcPct val="90000"/>
              </a:lnSpc>
              <a:buFontTx/>
              <a:buNone/>
            </a:pPr>
            <a:r>
              <a:rPr lang="en-GB" sz="2800" dirty="0"/>
              <a:t>The halo effect</a:t>
            </a:r>
          </a:p>
          <a:p>
            <a:pPr eaLnBrk="1" hangingPunct="1">
              <a:lnSpc>
                <a:spcPct val="90000"/>
              </a:lnSpc>
            </a:pPr>
            <a:r>
              <a:rPr lang="en-GB" sz="2800" dirty="0"/>
              <a:t>A process whereby a person’s perception is formed on the basis of a single favourable trait or impression.</a:t>
            </a:r>
          </a:p>
          <a:p>
            <a:pPr eaLnBrk="1" hangingPunct="1">
              <a:lnSpc>
                <a:spcPct val="90000"/>
              </a:lnSpc>
            </a:pPr>
            <a:r>
              <a:rPr lang="en-GB" sz="2800" dirty="0"/>
              <a:t>It tends to shut out other relevant characteristics of a person.</a:t>
            </a:r>
          </a:p>
          <a:p>
            <a:pPr eaLnBrk="1" hangingPunct="1">
              <a:lnSpc>
                <a:spcPct val="90000"/>
              </a:lnSpc>
              <a:buFontTx/>
              <a:buNone/>
            </a:pPr>
            <a:r>
              <a:rPr lang="en-GB" sz="2800" dirty="0"/>
              <a:t>The rusty halo effect</a:t>
            </a:r>
          </a:p>
          <a:p>
            <a:pPr eaLnBrk="1" hangingPunct="1">
              <a:lnSpc>
                <a:spcPct val="90000"/>
              </a:lnSpc>
            </a:pPr>
            <a:r>
              <a:rPr lang="en-GB" sz="2800" dirty="0"/>
              <a:t>Judgements made about a person are formed from the perception of negative characteristics.</a:t>
            </a:r>
          </a:p>
          <a:p>
            <a:pPr eaLnBrk="1" hangingPunct="1">
              <a:lnSpc>
                <a:spcPct val="90000"/>
              </a:lnSpc>
            </a:pPr>
            <a:endParaRPr lang="en-GB" sz="28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1" name="Rectangle 2"/>
          <p:cNvSpPr>
            <a:spLocks noGrp="1" noChangeArrowheads="1"/>
          </p:cNvSpPr>
          <p:nvPr>
            <p:ph type="title"/>
          </p:nvPr>
        </p:nvSpPr>
        <p:spPr>
          <a:xfrm>
            <a:off x="457200" y="483576"/>
            <a:ext cx="8229600" cy="1143000"/>
          </a:xfrm>
        </p:spPr>
        <p:txBody>
          <a:bodyPr/>
          <a:lstStyle/>
          <a:p>
            <a:pPr eaLnBrk="1" hangingPunct="1"/>
            <a:r>
              <a:rPr lang="en-GB" b="1"/>
              <a:t>Perceptual defence</a:t>
            </a:r>
          </a:p>
        </p:txBody>
      </p:sp>
      <p:sp>
        <p:nvSpPr>
          <p:cNvPr id="104452" name="Rectangle 3"/>
          <p:cNvSpPr>
            <a:spLocks noGrp="1" noChangeArrowheads="1"/>
          </p:cNvSpPr>
          <p:nvPr>
            <p:ph type="body" idx="1"/>
          </p:nvPr>
        </p:nvSpPr>
        <p:spPr>
          <a:xfrm>
            <a:off x="466253" y="1713645"/>
            <a:ext cx="8229600" cy="4525963"/>
          </a:xfrm>
        </p:spPr>
        <p:txBody>
          <a:bodyPr/>
          <a:lstStyle/>
          <a:p>
            <a:pPr eaLnBrk="1" hangingPunct="1">
              <a:buFontTx/>
              <a:buNone/>
            </a:pPr>
            <a:r>
              <a:rPr lang="en-GB" dirty="0"/>
              <a:t>The tendency to avoid or screen out certain stimuli that are perceptually disturbing or threatening, and select information supportive of an existing point of view.</a:t>
            </a:r>
          </a:p>
          <a:p>
            <a:pPr eaLnBrk="1" hangingPunct="1"/>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9" name="Rectangle 2"/>
          <p:cNvSpPr>
            <a:spLocks noGrp="1" noChangeArrowheads="1"/>
          </p:cNvSpPr>
          <p:nvPr>
            <p:ph type="title"/>
          </p:nvPr>
        </p:nvSpPr>
        <p:spPr>
          <a:xfrm>
            <a:off x="457200" y="483576"/>
            <a:ext cx="8229600" cy="1143000"/>
          </a:xfrm>
        </p:spPr>
        <p:txBody>
          <a:bodyPr/>
          <a:lstStyle/>
          <a:p>
            <a:pPr eaLnBrk="1" hangingPunct="1"/>
            <a:r>
              <a:rPr lang="en-GB" b="1"/>
              <a:t>Projection</a:t>
            </a:r>
          </a:p>
        </p:txBody>
      </p:sp>
      <p:sp>
        <p:nvSpPr>
          <p:cNvPr id="106500" name="Rectangle 3"/>
          <p:cNvSpPr>
            <a:spLocks noGrp="1" noChangeArrowheads="1"/>
          </p:cNvSpPr>
          <p:nvPr>
            <p:ph type="body" idx="1"/>
          </p:nvPr>
        </p:nvSpPr>
        <p:spPr>
          <a:xfrm>
            <a:off x="466253" y="1713645"/>
            <a:ext cx="8229600" cy="4525963"/>
          </a:xfrm>
        </p:spPr>
        <p:txBody>
          <a:bodyPr/>
          <a:lstStyle/>
          <a:p>
            <a:pPr eaLnBrk="1" hangingPunct="1">
              <a:buFontTx/>
              <a:buNone/>
            </a:pPr>
            <a:r>
              <a:rPr lang="en-GB" dirty="0"/>
              <a:t>The tendency to attribute or project one’s feeling, motives or characteristics to other people.</a:t>
            </a:r>
          </a:p>
          <a:p>
            <a:pPr eaLnBrk="1" hangingPunct="1">
              <a:buFontTx/>
              <a:buNone/>
            </a:pPr>
            <a:r>
              <a:rPr lang="en-GB" dirty="0"/>
              <a:t>These can be positive, but are often negative and reflect our own undesirable traits.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7" name="Rectangle 2"/>
          <p:cNvSpPr>
            <a:spLocks noGrp="1" noChangeArrowheads="1"/>
          </p:cNvSpPr>
          <p:nvPr>
            <p:ph type="title"/>
          </p:nvPr>
        </p:nvSpPr>
        <p:spPr>
          <a:xfrm>
            <a:off x="457200" y="483576"/>
            <a:ext cx="8229600" cy="1143000"/>
          </a:xfrm>
        </p:spPr>
        <p:txBody>
          <a:bodyPr/>
          <a:lstStyle/>
          <a:p>
            <a:pPr eaLnBrk="1" hangingPunct="1"/>
            <a:r>
              <a:rPr lang="en-GB" b="1"/>
              <a:t>The self-fulfilling prophecy</a:t>
            </a:r>
          </a:p>
        </p:txBody>
      </p:sp>
      <p:sp>
        <p:nvSpPr>
          <p:cNvPr id="108548" name="Rectangle 3"/>
          <p:cNvSpPr>
            <a:spLocks noGrp="1" noChangeArrowheads="1"/>
          </p:cNvSpPr>
          <p:nvPr>
            <p:ph type="body" idx="1"/>
          </p:nvPr>
        </p:nvSpPr>
        <p:spPr>
          <a:xfrm>
            <a:off x="466253" y="1713645"/>
            <a:ext cx="8229600" cy="4525963"/>
          </a:xfrm>
        </p:spPr>
        <p:txBody>
          <a:bodyPr/>
          <a:lstStyle/>
          <a:p>
            <a:pPr eaLnBrk="1" hangingPunct="1">
              <a:buFontTx/>
              <a:buNone/>
            </a:pPr>
            <a:r>
              <a:rPr lang="en-GB" dirty="0"/>
              <a:t>The idea that the very act of making a prophecy can tend to make the result actually happen.</a:t>
            </a:r>
          </a:p>
          <a:p>
            <a:pPr eaLnBrk="1" hangingPunct="1">
              <a:buFontTx/>
              <a:buNone/>
            </a:pPr>
            <a:r>
              <a:rPr lang="en-GB" dirty="0"/>
              <a:t>Managerial expectations of staff can therefore have an effect on the actual performance, either positive or negative.</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67694&quot;&gt;&lt;property id=&quot;20148&quot; value=&quot;5&quot;/&gt;&lt;property id=&quot;20300&quot; value=&quot;Slide 1 - &amp;quot;Chapter 6&amp;quot;&quot;/&gt;&lt;property id=&quot;20307&quot; value=&quot;257&quot;/&gt;&lt;/object&gt;&lt;object type=&quot;3&quot; unique_id=&quot;367695&quot;&gt;&lt;property id=&quot;20148&quot; value=&quot;5&quot;/&gt;&lt;property id=&quot;20300&quot; value=&quot;Slide 2 - &amp;quot;Perception&amp;quot;&quot;/&gt;&lt;property id=&quot;20307&quot; value=&quot;258&quot;/&gt;&lt;/object&gt;&lt;object type=&quot;3&quot; unique_id=&quot;367696&quot;&gt;&lt;property id=&quot;20148&quot; value=&quot;5&quot;/&gt;&lt;property id=&quot;20300&quot; value=&quot;Slide 3 - &amp;quot;Perception as information processing&amp;quot;&quot;/&gt;&lt;property id=&quot;20307&quot; value=&quot;259&quot;/&gt;&lt;/object&gt;&lt;object type=&quot;3&quot; unique_id=&quot;367697&quot;&gt;&lt;property id=&quot;20148&quot; value=&quot;5&quot;/&gt;&lt;property id=&quot;20300&quot; value=&quot;Slide 4 - &amp;quot;Perceived reality: what do you see?&amp;quot;&quot;/&gt;&lt;property id=&quot;20307&quot; value=&quot;260&quot;/&gt;&lt;/object&gt;&lt;object type=&quot;3&quot; unique_id=&quot;367698&quot;&gt;&lt;property id=&quot;20148&quot; value=&quot;5&quot;/&gt;&lt;property id=&quot;20300&quot; value=&quot;Slide 5 - &amp;quot;The process of perceptual selection&amp;quot;&quot;/&gt;&lt;property id=&quot;20307&quot; value=&quot;261&quot;/&gt;&lt;/object&gt;&lt;object type=&quot;3&quot; unique_id=&quot;367699&quot;&gt;&lt;property id=&quot;20148&quot; value=&quot;5&quot;/&gt;&lt;property id=&quot;20300&quot; value=&quot;Slide 6 - &amp;quot;Factors affecting an individual’s perceptual set&amp;quot;&quot;/&gt;&lt;property id=&quot;20307&quot; value=&quot;262&quot;/&gt;&lt;/object&gt;&lt;object type=&quot;3&quot; unique_id=&quot;367700&quot;&gt;&lt;property id=&quot;20148&quot; value=&quot;5&quot;/&gt;&lt;property id=&quot;20300&quot; value=&quot;Slide 7 - &amp;quot;Cultural differences &amp;quot;&quot;/&gt;&lt;property id=&quot;20307&quot; value=&quot;263&quot;/&gt;&lt;/object&gt;&lt;object type=&quot;3&quot; unique_id=&quot;367701&quot;&gt;&lt;property id=&quot;20148&quot; value=&quot;5&quot;/&gt;&lt;property id=&quot;20300&quot; value=&quot;Slide 8 - &amp;quot;The importance of language&amp;quot;&quot;/&gt;&lt;property id=&quot;20307&quot; value=&quot;264&quot;/&gt;&lt;/object&gt;&lt;object type=&quot;3&quot; unique_id=&quot;367702&quot;&gt;&lt;property id=&quot;20148&quot; value=&quot;5&quot;/&gt;&lt;property id=&quot;20300&quot; value=&quot;Slide 9 - &amp;quot;The organisation &amp;#x0D;&amp;#x0A;and arrangement of stimuli&amp;quot;&quot;/&gt;&lt;property id=&quot;20307&quot; value=&quot;265&quot;/&gt;&lt;/object&gt;&lt;object type=&quot;3&quot; unique_id=&quot;367703&quot;&gt;&lt;property id=&quot;20148&quot; value=&quot;5&quot;/&gt;&lt;property id=&quot;20300&quot; value=&quot;Slide 10 - &amp;quot;Pattern and context&amp;quot;&quot;/&gt;&lt;property id=&quot;20307&quot; value=&quot;266&quot;/&gt;&lt;/object&gt;&lt;object type=&quot;3&quot; unique_id=&quot;367704&quot;&gt;&lt;property id=&quot;20148&quot; value=&quot;5&quot;/&gt;&lt;property id=&quot;20300&quot; value=&quot;Slide 11 - &amp;quot;The Gestalt School: principles&amp;quot;&quot;/&gt;&lt;property id=&quot;20307&quot; value=&quot;267&quot;/&gt;&lt;/object&gt;&lt;object type=&quot;3&quot; unique_id=&quot;367705&quot;&gt;&lt;property id=&quot;20148&quot; value=&quot;5&quot;/&gt;&lt;property id=&quot;20300&quot; value=&quot;Slide 12 - &amp;quot;The Gestalt School: figure and ground&amp;quot;&quot;/&gt;&lt;property id=&quot;20307&quot; value=&quot;268&quot;/&gt;&lt;/object&gt;&lt;object type=&quot;3&quot; unique_id=&quot;367706&quot;&gt;&lt;property id=&quot;20148&quot; value=&quot;5&quot;/&gt;&lt;property id=&quot;20300&quot; value=&quot;Slide 13 - &amp;quot;The Gestalt School: grouping&amp;quot;&quot;/&gt;&lt;property id=&quot;20307&quot; value=&quot;269&quot;/&gt;&lt;/object&gt;&lt;object type=&quot;3&quot; unique_id=&quot;367707&quot;&gt;&lt;property id=&quot;20148&quot; value=&quot;5&quot;/&gt;&lt;property id=&quot;20300&quot; value=&quot;Slide 14 - &amp;quot;The Gestalt School: closure&amp;quot;&quot;/&gt;&lt;property id=&quot;20307&quot; value=&quot;270&quot;/&gt;&lt;/object&gt;&lt;object type=&quot;3&quot; unique_id=&quot;367708&quot;&gt;&lt;property id=&quot;20148&quot; value=&quot;5&quot;/&gt;&lt;property id=&quot;20300&quot; value=&quot;Slide 15 - &amp;quot;Perceptual illusions&amp;quot;&quot;/&gt;&lt;property id=&quot;20307&quot; value=&quot;271&quot;/&gt;&lt;/object&gt;&lt;object type=&quot;3&quot; unique_id=&quot;367709&quot;&gt;&lt;property id=&quot;20148&quot; value=&quot;5&quot;/&gt;&lt;property id=&quot;20300&quot; value=&quot;Slide 16 - &amp;quot;Perceptual illusion 1&amp;quot;&quot;/&gt;&lt;property id=&quot;20307&quot; value=&quot;272&quot;/&gt;&lt;/object&gt;&lt;object type=&quot;3&quot; unique_id=&quot;367710&quot;&gt;&lt;property id=&quot;20148&quot; value=&quot;5&quot;/&gt;&lt;property id=&quot;20300&quot; value=&quot;Slide 17 - &amp;quot;Perceptual illusion 2&amp;quot;&quot;/&gt;&lt;property id=&quot;20307&quot; value=&quot;273&quot;/&gt;&lt;/object&gt;&lt;object type=&quot;3&quot; unique_id=&quot;367711&quot;&gt;&lt;property id=&quot;20148&quot; value=&quot;5&quot;/&gt;&lt;property id=&quot;20300&quot; value=&quot;Slide 18 - &amp;quot;Selecting information&amp;quot;&quot;/&gt;&lt;property id=&quot;20307&quot; value=&quot;274&quot;/&gt;&lt;/object&gt;&lt;object type=&quot;3&quot; unique_id=&quot;367712&quot;&gt;&lt;property id=&quot;20148&quot; value=&quot;5&quot;/&gt;&lt;property id=&quot;20300&quot; value=&quot;Slide 19 - &amp;quot;Two types of information&amp;quot;&quot;/&gt;&lt;property id=&quot;20307&quot; value=&quot;275&quot;/&gt;&lt;/object&gt;&lt;object type=&quot;3&quot; unique_id=&quot;367713&quot;&gt;&lt;property id=&quot;20148&quot; value=&quot;5&quot;/&gt;&lt;property id=&quot;20300&quot; value=&quot;Slide 20 - &amp;quot;Organisation and judgement&amp;quot;&quot;/&gt;&lt;property id=&quot;20307&quot; value=&quot;276&quot;/&gt;&lt;/object&gt;&lt;object type=&quot;3&quot; unique_id=&quot;367714&quot;&gt;&lt;property id=&quot;20148&quot; value=&quot;5&quot;/&gt;&lt;property id=&quot;20300&quot; value=&quot;Slide 21 - &amp;quot;Perceiving other people&amp;quot;&quot;/&gt;&lt;property id=&quot;20307&quot; value=&quot;277&quot;/&gt;&lt;/object&gt;&lt;object type=&quot;3&quot; unique_id=&quot;367715&quot;&gt;&lt;property id=&quot;20148&quot; value=&quot;5&quot;/&gt;&lt;property id=&quot;20300&quot; value=&quot;Slide 22 - &amp;quot;Managers’ perceptions&amp;quot;&quot;/&gt;&lt;property id=&quot;20307&quot; value=&quot;278&quot;/&gt;&lt;/object&gt;&lt;object type=&quot;3&quot; unique_id=&quot;367716&quot;&gt;&lt;property id=&quot;20148&quot; value=&quot;5&quot;/&gt;&lt;property id=&quot;20300&quot; value=&quot;Slide 23 - &amp;quot;Cycle of perception and behaviour&amp;quot;&quot;/&gt;&lt;property id=&quot;20307&quot; value=&quot;279&quot;/&gt;&lt;/object&gt;&lt;object type=&quot;3&quot; unique_id=&quot;367717&quot;&gt;&lt;property id=&quot;20148&quot; value=&quot;5&quot;/&gt;&lt;property id=&quot;20300&quot; value=&quot;Slide 24 - &amp;quot;Body language&amp;quot;&quot;/&gt;&lt;property id=&quot;20307&quot; value=&quot;280&quot;/&gt;&lt;/object&gt;&lt;object type=&quot;3&quot; unique_id=&quot;367718&quot;&gt;&lt;property id=&quot;20148&quot; value=&quot;5&quot;/&gt;&lt;property id=&quot;20300&quot; value=&quot;Slide 25 - &amp;quot;Twenty rules of perception and communication&amp;quot;&quot;/&gt;&lt;property id=&quot;20307&quot; value=&quot;281&quot;/&gt;&lt;/object&gt;&lt;object type=&quot;3&quot; unique_id=&quot;367719&quot;&gt;&lt;property id=&quot;20148&quot; value=&quot;5&quot;/&gt;&lt;property id=&quot;20300&quot; value=&quot;Slide 26 - &amp;quot;Neuro-linguistic programming (NLP)&amp;quot;&quot;/&gt;&lt;property id=&quot;20307&quot; value=&quot;282&quot;/&gt;&lt;/object&gt;&lt;object type=&quot;3&quot; unique_id=&quot;367720&quot;&gt;&lt;property id=&quot;20148&quot; value=&quot;5&quot;/&gt;&lt;property id=&quot;20300&quot; value=&quot;Slide 27 - &amp;quot;NLP, awareness and change&amp;quot;&quot;/&gt;&lt;property id=&quot;20307&quot; value=&quot;283&quot;/&gt;&lt;/object&gt;&lt;object type=&quot;3&quot; unique_id=&quot;367721&quot;&gt;&lt;property id=&quot;20148&quot; value=&quot;5&quot;/&gt;&lt;property id=&quot;20300&quot; value=&quot;Slide 28 - &amp;quot;Transactional analysis: Berne&amp;quot;&quot;/&gt;&lt;property id=&quot;20307&quot; value=&quot;284&quot;/&gt;&lt;/object&gt;&lt;object type=&quot;3&quot; unique_id=&quot;367722&quot;&gt;&lt;property id=&quot;20148&quot; value=&quot;5&quot;/&gt;&lt;property id=&quot;20300&quot; value=&quot;Slide 29 - &amp;quot;Transactional analysis: the three ego states&amp;quot;&quot;/&gt;&lt;property id=&quot;20307&quot; value=&quot;285&quot;/&gt;&lt;/object&gt;&lt;object type=&quot;3&quot; unique_id=&quot;367723&quot;&gt;&lt;property id=&quot;20148&quot; value=&quot;5&quot;/&gt;&lt;property id=&quot;20300&quot; value=&quot;Slide 30 - &amp;quot;Preferred ego states&amp;quot;&quot;/&gt;&lt;property id=&quot;20307&quot; value=&quot;286&quot;/&gt;&lt;/object&gt;&lt;object type=&quot;3&quot; unique_id=&quot;367724&quot;&gt;&lt;property id=&quot;20148&quot; value=&quot;5&quot;/&gt;&lt;property id=&quot;20300&quot; value=&quot;Slide 31 - &amp;quot;Attribution theory&amp;quot;&quot;/&gt;&lt;property id=&quot;20307&quot; value=&quot;287&quot;/&gt;&lt;/object&gt;&lt;object type=&quot;3&quot; unique_id=&quot;367725&quot;&gt;&lt;property id=&quot;20148&quot; value=&quot;5&quot;/&gt;&lt;property id=&quot;20300&quot; value=&quot;Slide 32 - &amp;quot;Example of criteria in making attributions&amp;quot;&quot;/&gt;&lt;property id=&quot;20307&quot; value=&quot;288&quot;/&gt;&lt;/object&gt;&lt;object type=&quot;3&quot; unique_id=&quot;367726&quot;&gt;&lt;property id=&quot;20148&quot; value=&quot;5&quot;/&gt;&lt;property id=&quot;20300&quot; value=&quot;Slide 33 - &amp;quot;Internal and external attributions&amp;quot;&quot;/&gt;&lt;property id=&quot;20307&quot; value=&quot;289&quot;/&gt;&lt;/object&gt;&lt;object type=&quot;3&quot; unique_id=&quot;367727&quot;&gt;&lt;property id=&quot;20148&quot; value=&quot;5&quot;/&gt;&lt;property id=&quot;20300&quot; value=&quot;Slide 34 - &amp;quot;Implications of attribution theory &amp;quot;&quot;/&gt;&lt;property id=&quot;20307&quot; value=&quot;290&quot;/&gt;&lt;/object&gt;&lt;object type=&quot;3&quot; unique_id=&quot;367728&quot;&gt;&lt;property id=&quot;20148&quot; value=&quot;5&quot;/&gt;&lt;property id=&quot;20300&quot; value=&quot;Slide 35 - &amp;quot;Perceptual distortions and errors&amp;quot;&quot;/&gt;&lt;property id=&quot;20307&quot; value=&quot;291&quot;/&gt;&lt;/object&gt;&lt;object type=&quot;3&quot; unique_id=&quot;367729&quot;&gt;&lt;property id=&quot;20148&quot; value=&quot;5&quot;/&gt;&lt;property id=&quot;20300&quot; value=&quot;Slide 36 - &amp;quot;Stereotyping&amp;quot;&quot;/&gt;&lt;property id=&quot;20307&quot; value=&quot;292&quot;/&gt;&lt;/object&gt;&lt;object type=&quot;3&quot; unique_id=&quot;367730&quot;&gt;&lt;property id=&quot;20148&quot; value=&quot;5&quot;/&gt;&lt;property id=&quot;20300&quot; value=&quot;Slide 37 - &amp;quot;Common stereotypes&amp;quot;&quot;/&gt;&lt;property id=&quot;20307&quot; value=&quot;293&quot;/&gt;&lt;/object&gt;&lt;object type=&quot;3&quot; unique_id=&quot;367731&quot;&gt;&lt;property id=&quot;20148&quot; value=&quot;5&quot;/&gt;&lt;property id=&quot;20300&quot; value=&quot;Slide 38 - &amp;quot;The halo/rusty halo effects&amp;quot;&quot;/&gt;&lt;property id=&quot;20307&quot; value=&quot;294&quot;/&gt;&lt;/object&gt;&lt;object type=&quot;3&quot; unique_id=&quot;367732&quot;&gt;&lt;property id=&quot;20148&quot; value=&quot;5&quot;/&gt;&lt;property id=&quot;20300&quot; value=&quot;Slide 39 - &amp;quot;Perceptual defence&amp;quot;&quot;/&gt;&lt;property id=&quot;20307&quot; value=&quot;295&quot;/&gt;&lt;/object&gt;&lt;object type=&quot;3&quot; unique_id=&quot;367733&quot;&gt;&lt;property id=&quot;20148&quot; value=&quot;5&quot;/&gt;&lt;property id=&quot;20300&quot; value=&quot;Slide 40 - &amp;quot;Projection&amp;quot;&quot;/&gt;&lt;property id=&quot;20307&quot; value=&quot;296&quot;/&gt;&lt;/object&gt;&lt;object type=&quot;3&quot; unique_id=&quot;367734&quot;&gt;&lt;property id=&quot;20148&quot; value=&quot;5&quot;/&gt;&lt;property id=&quot;20300&quot; value=&quot;Slide 41 - &amp;quot;The self-fulfilling prophecy&amp;quot;&quot;/&gt;&lt;property id=&quot;20307&quot; value=&quot;297&quot;/&gt;&lt;/object&gt;&lt;/object&gt;&lt;/object&gt;&lt;/database&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796</TotalTime>
  <Words>1486</Words>
  <Application>Microsoft Office PowerPoint</Application>
  <PresentationFormat>On-screen Show (4:3)</PresentationFormat>
  <Paragraphs>220</Paragraphs>
  <Slides>28</Slides>
  <Notes>25</Notes>
  <HiddenSlides>0</HiddenSlides>
  <MMClips>0</MMClips>
  <ScaleCrop>false</ScaleCrop>
  <HeadingPairs>
    <vt:vector size="4" baseType="variant">
      <vt:variant>
        <vt:lpstr>Theme</vt:lpstr>
      </vt:variant>
      <vt:variant>
        <vt:i4>2</vt:i4>
      </vt:variant>
      <vt:variant>
        <vt:lpstr>Slide Titles</vt:lpstr>
      </vt:variant>
      <vt:variant>
        <vt:i4>28</vt:i4>
      </vt:variant>
    </vt:vector>
  </HeadingPairs>
  <TitlesOfParts>
    <vt:vector size="30" baseType="lpstr">
      <vt:lpstr>Default Design</vt:lpstr>
      <vt:lpstr>Custom Design</vt:lpstr>
      <vt:lpstr>Chapter 6 Perception and communication</vt:lpstr>
      <vt:lpstr>Perception</vt:lpstr>
      <vt:lpstr>Perceived reality: what do  you see?</vt:lpstr>
      <vt:lpstr>Factors affecting an  individual’s perceptual set</vt:lpstr>
      <vt:lpstr>Cultural differences </vt:lpstr>
      <vt:lpstr>The organisation  and arrangement of stimuli</vt:lpstr>
      <vt:lpstr>The Gestalt School: principles</vt:lpstr>
      <vt:lpstr>The Gestalt School:  figure and ground</vt:lpstr>
      <vt:lpstr>The Gestalt School: closure</vt:lpstr>
      <vt:lpstr>Perceptual illusions</vt:lpstr>
      <vt:lpstr>Perceptual illusion 1</vt:lpstr>
      <vt:lpstr>Perceptual illusion 2</vt:lpstr>
      <vt:lpstr>Impression management</vt:lpstr>
      <vt:lpstr>PowerPoint Presentation</vt:lpstr>
      <vt:lpstr>Organisation and judgement</vt:lpstr>
      <vt:lpstr>Perceiving other people</vt:lpstr>
      <vt:lpstr>The importance of language</vt:lpstr>
      <vt:lpstr>Non-verbal communication and body language</vt:lpstr>
      <vt:lpstr>Transactional analysis: Berne</vt:lpstr>
      <vt:lpstr>Perceptual distortions and errors</vt:lpstr>
      <vt:lpstr>Causes of perceptual  distortions and errors</vt:lpstr>
      <vt:lpstr>Stereotyping</vt:lpstr>
      <vt:lpstr>In groups, think of what could be common stereotypes</vt:lpstr>
      <vt:lpstr>Common stereotypes</vt:lpstr>
      <vt:lpstr>The halo/rusty halo effects</vt:lpstr>
      <vt:lpstr>Perceptual defence</vt:lpstr>
      <vt:lpstr>Projection</vt:lpstr>
      <vt:lpstr>The self-fulfilling prophecy</vt:lpstr>
    </vt:vector>
  </TitlesOfParts>
  <Company>Christy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Gill</dc:creator>
  <cp:lastModifiedBy>Laura James</cp:lastModifiedBy>
  <cp:revision>175</cp:revision>
  <cp:lastPrinted>2015-10-19T11:47:04Z</cp:lastPrinted>
  <dcterms:created xsi:type="dcterms:W3CDTF">2007-02-22T15:17:11Z</dcterms:created>
  <dcterms:modified xsi:type="dcterms:W3CDTF">2022-11-08T09:45:42Z</dcterms:modified>
</cp:coreProperties>
</file>