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3" r:id="rId1"/>
  </p:sldMasterIdLst>
  <p:sldIdLst>
    <p:sldId id="256" r:id="rId2"/>
    <p:sldId id="257" r:id="rId3"/>
    <p:sldId id="259" r:id="rId4"/>
    <p:sldId id="265" r:id="rId5"/>
    <p:sldId id="258" r:id="rId6"/>
    <p:sldId id="261" r:id="rId7"/>
    <p:sldId id="263" r:id="rId8"/>
    <p:sldId id="260" r:id="rId9"/>
    <p:sldId id="266" r:id="rId10"/>
    <p:sldId id="264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5243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19.svg"/><Relationship Id="rId4" Type="http://schemas.openxmlformats.org/officeDocument/2006/relationships/image" Target="../media/image25.svg"/><Relationship Id="rId9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19.svg"/><Relationship Id="rId4" Type="http://schemas.openxmlformats.org/officeDocument/2006/relationships/image" Target="../media/image25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D57CED-CB50-664F-96CB-F45D475FAB03}" type="doc">
      <dgm:prSet loTypeId="urn:microsoft.com/office/officeart/2005/8/layout/cycle4" loCatId="cycle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1E466099-8C53-4945-9A73-FC253982A378}">
      <dgm:prSet phldrT="[Text]" phldr="0"/>
      <dgm:spPr/>
      <dgm:t>
        <a:bodyPr/>
        <a:lstStyle/>
        <a:p>
          <a:r>
            <a:rPr lang="en-GB" b="1" dirty="0">
              <a:latin typeface="Lucida Sans"/>
            </a:rPr>
            <a:t>Strength</a:t>
          </a:r>
        </a:p>
      </dgm:t>
    </dgm:pt>
    <dgm:pt modelId="{BE447FBA-79D7-054A-A7D4-15C271944008}" type="parTrans" cxnId="{296437CA-E6B6-874D-9296-78D94CD03EAE}">
      <dgm:prSet/>
      <dgm:spPr/>
      <dgm:t>
        <a:bodyPr/>
        <a:lstStyle/>
        <a:p>
          <a:endParaRPr lang="en-GB"/>
        </a:p>
      </dgm:t>
    </dgm:pt>
    <dgm:pt modelId="{8F1870EA-9B31-EB4F-822E-AFFABD4BC20F}" type="sibTrans" cxnId="{296437CA-E6B6-874D-9296-78D94CD03EAE}">
      <dgm:prSet/>
      <dgm:spPr/>
      <dgm:t>
        <a:bodyPr/>
        <a:lstStyle/>
        <a:p>
          <a:endParaRPr lang="en-GB"/>
        </a:p>
      </dgm:t>
    </dgm:pt>
    <dgm:pt modelId="{7FA9CEE2-3699-674D-8E8C-83AF5B3832D7}">
      <dgm:prSet phldrT="[Text]" phldr="0" custT="1"/>
      <dgm:spPr/>
      <dgm:t>
        <a:bodyPr/>
        <a:lstStyle/>
        <a:p>
          <a:r>
            <a:rPr lang="en-GB" sz="800" b="1" dirty="0">
              <a:solidFill>
                <a:schemeClr val="accent1">
                  <a:lumMod val="75000"/>
                </a:schemeClr>
              </a:solidFill>
              <a:latin typeface="Lucida Sans"/>
            </a:rPr>
            <a:t>Central Location</a:t>
          </a:r>
        </a:p>
      </dgm:t>
    </dgm:pt>
    <dgm:pt modelId="{3D590A7C-72B8-954A-BFB3-DE446666DF23}" type="parTrans" cxnId="{E3234A54-EBF4-1142-9C4C-6C12D222D5D5}">
      <dgm:prSet/>
      <dgm:spPr/>
      <dgm:t>
        <a:bodyPr/>
        <a:lstStyle/>
        <a:p>
          <a:endParaRPr lang="en-GB"/>
        </a:p>
      </dgm:t>
    </dgm:pt>
    <dgm:pt modelId="{5164C2AB-FDB0-3244-85BC-FBCC477AACF7}" type="sibTrans" cxnId="{E3234A54-EBF4-1142-9C4C-6C12D222D5D5}">
      <dgm:prSet/>
      <dgm:spPr/>
      <dgm:t>
        <a:bodyPr/>
        <a:lstStyle/>
        <a:p>
          <a:endParaRPr lang="en-GB"/>
        </a:p>
      </dgm:t>
    </dgm:pt>
    <dgm:pt modelId="{26ED4F3E-7696-774B-ABC2-38611549C973}">
      <dgm:prSet phldrT="[Text]" phldr="0"/>
      <dgm:spPr/>
      <dgm:t>
        <a:bodyPr/>
        <a:lstStyle/>
        <a:p>
          <a:pPr rtl="0"/>
          <a:r>
            <a:rPr lang="en-GB" b="1" dirty="0">
              <a:latin typeface="Lucida Sans"/>
            </a:rPr>
            <a:t>Weakness </a:t>
          </a:r>
        </a:p>
      </dgm:t>
    </dgm:pt>
    <dgm:pt modelId="{CF8AF01C-4A76-BF43-A987-A739996001F8}" type="parTrans" cxnId="{FF60F144-1E0A-C840-9344-DEB17DD7F434}">
      <dgm:prSet/>
      <dgm:spPr/>
      <dgm:t>
        <a:bodyPr/>
        <a:lstStyle/>
        <a:p>
          <a:endParaRPr lang="en-GB"/>
        </a:p>
      </dgm:t>
    </dgm:pt>
    <dgm:pt modelId="{14C4865B-D8C6-DA4C-BA09-408C1CB510C5}" type="sibTrans" cxnId="{FF60F144-1E0A-C840-9344-DEB17DD7F434}">
      <dgm:prSet/>
      <dgm:spPr/>
      <dgm:t>
        <a:bodyPr/>
        <a:lstStyle/>
        <a:p>
          <a:endParaRPr lang="en-GB"/>
        </a:p>
      </dgm:t>
    </dgm:pt>
    <dgm:pt modelId="{E476F97C-8AA0-B64E-A59F-A42CC364E30E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Cultural differences</a:t>
          </a:r>
        </a:p>
      </dgm:t>
    </dgm:pt>
    <dgm:pt modelId="{D9F6929F-396A-7143-8F45-FB8EC103E342}" type="parTrans" cxnId="{AD951961-7656-A449-8469-EDC67236F543}">
      <dgm:prSet/>
      <dgm:spPr/>
      <dgm:t>
        <a:bodyPr/>
        <a:lstStyle/>
        <a:p>
          <a:endParaRPr lang="en-GB"/>
        </a:p>
      </dgm:t>
    </dgm:pt>
    <dgm:pt modelId="{10F457DA-DA5D-754F-B9A1-F9B257EFED38}" type="sibTrans" cxnId="{AD951961-7656-A449-8469-EDC67236F543}">
      <dgm:prSet/>
      <dgm:spPr/>
      <dgm:t>
        <a:bodyPr/>
        <a:lstStyle/>
        <a:p>
          <a:endParaRPr lang="en-GB"/>
        </a:p>
      </dgm:t>
    </dgm:pt>
    <dgm:pt modelId="{DCC15B4C-9498-FA45-89CB-EBB354C73C09}">
      <dgm:prSet phldrT="[Text]" phldr="0"/>
      <dgm:spPr/>
      <dgm:t>
        <a:bodyPr/>
        <a:lstStyle/>
        <a:p>
          <a:pPr rtl="0"/>
          <a:r>
            <a:rPr lang="en-GB" b="1" dirty="0">
              <a:latin typeface="Lucida Sans"/>
            </a:rPr>
            <a:t>Threats</a:t>
          </a:r>
        </a:p>
      </dgm:t>
    </dgm:pt>
    <dgm:pt modelId="{0B1AC4A8-E4BB-E843-A067-1AF3AABAAF4C}" type="parTrans" cxnId="{59A1DD3C-494B-8B42-A0A6-54B8C893F894}">
      <dgm:prSet/>
      <dgm:spPr/>
      <dgm:t>
        <a:bodyPr/>
        <a:lstStyle/>
        <a:p>
          <a:endParaRPr lang="en-GB"/>
        </a:p>
      </dgm:t>
    </dgm:pt>
    <dgm:pt modelId="{D9B91786-C24C-6242-AB49-59E7A5DE4D2D}" type="sibTrans" cxnId="{59A1DD3C-494B-8B42-A0A6-54B8C893F894}">
      <dgm:prSet/>
      <dgm:spPr/>
      <dgm:t>
        <a:bodyPr/>
        <a:lstStyle/>
        <a:p>
          <a:endParaRPr lang="en-GB"/>
        </a:p>
      </dgm:t>
    </dgm:pt>
    <dgm:pt modelId="{1C016088-8847-5E4C-ABB6-88ADA4CCCBF4}">
      <dgm:prSet phldrT="[Text]" phldr="0"/>
      <dgm:spPr/>
      <dgm:t>
        <a:bodyPr/>
        <a:lstStyle/>
        <a:p>
          <a:pPr rtl="0"/>
          <a:r>
            <a:rPr lang="en-GB" b="1">
              <a:latin typeface="Lucida Sans"/>
            </a:rPr>
            <a:t>Opportunities </a:t>
          </a:r>
        </a:p>
      </dgm:t>
    </dgm:pt>
    <dgm:pt modelId="{8FF1D4AC-1E78-5043-B964-30B60A29CC0F}" type="parTrans" cxnId="{B66435D1-36FD-BD4F-BB61-CEF14FBBCA8C}">
      <dgm:prSet/>
      <dgm:spPr/>
      <dgm:t>
        <a:bodyPr/>
        <a:lstStyle/>
        <a:p>
          <a:endParaRPr lang="en-GB"/>
        </a:p>
      </dgm:t>
    </dgm:pt>
    <dgm:pt modelId="{8F330E4E-BD43-644E-B7DF-5AA0E5A949F9}" type="sibTrans" cxnId="{B66435D1-36FD-BD4F-BB61-CEF14FBBCA8C}">
      <dgm:prSet/>
      <dgm:spPr/>
      <dgm:t>
        <a:bodyPr/>
        <a:lstStyle/>
        <a:p>
          <a:endParaRPr lang="en-GB"/>
        </a:p>
      </dgm:t>
    </dgm:pt>
    <dgm:pt modelId="{49B47B5A-D314-0F4A-9FDF-4BA17A2432A1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Market expansion</a:t>
          </a:r>
        </a:p>
      </dgm:t>
    </dgm:pt>
    <dgm:pt modelId="{FDDA821C-7953-F947-8426-E9CF06101CB8}" type="parTrans" cxnId="{D936956B-2752-5748-80AC-18062A1294B8}">
      <dgm:prSet/>
      <dgm:spPr/>
      <dgm:t>
        <a:bodyPr/>
        <a:lstStyle/>
        <a:p>
          <a:endParaRPr lang="en-GB"/>
        </a:p>
      </dgm:t>
    </dgm:pt>
    <dgm:pt modelId="{8CA674C2-11A6-404B-BE4D-6652A122496F}" type="sibTrans" cxnId="{D936956B-2752-5748-80AC-18062A1294B8}">
      <dgm:prSet/>
      <dgm:spPr/>
      <dgm:t>
        <a:bodyPr/>
        <a:lstStyle/>
        <a:p>
          <a:endParaRPr lang="en-GB"/>
        </a:p>
      </dgm:t>
    </dgm:pt>
    <dgm:pt modelId="{7EECDF57-1BE4-AD48-B89A-222FC4FF9406}">
      <dgm:prSet phldrT="[Text]" phldr="0" custT="1"/>
      <dgm:spPr/>
      <dgm:t>
        <a:bodyPr/>
        <a:lstStyle/>
        <a:p>
          <a:r>
            <a:rPr lang="en-GB" sz="800" b="1" dirty="0">
              <a:solidFill>
                <a:schemeClr val="accent1">
                  <a:lumMod val="75000"/>
                </a:schemeClr>
              </a:solidFill>
              <a:latin typeface="Lucida Sans"/>
            </a:rPr>
            <a:t>Automotive Industry</a:t>
          </a:r>
        </a:p>
      </dgm:t>
    </dgm:pt>
    <dgm:pt modelId="{1FA19D5E-05E4-EB40-BD94-799D33C5D251}" type="parTrans" cxnId="{03DB25A8-21D1-9043-95DE-63AEBFB61835}">
      <dgm:prSet/>
      <dgm:spPr/>
      <dgm:t>
        <a:bodyPr/>
        <a:lstStyle/>
        <a:p>
          <a:endParaRPr lang="en-GB"/>
        </a:p>
      </dgm:t>
    </dgm:pt>
    <dgm:pt modelId="{49CDA944-D20A-D945-ABB8-0B9F3DA67923}" type="sibTrans" cxnId="{03DB25A8-21D1-9043-95DE-63AEBFB61835}">
      <dgm:prSet/>
      <dgm:spPr/>
      <dgm:t>
        <a:bodyPr/>
        <a:lstStyle/>
        <a:p>
          <a:endParaRPr lang="en-GB"/>
        </a:p>
      </dgm:t>
    </dgm:pt>
    <dgm:pt modelId="{AD10C36A-F3C1-DD46-A968-5C6C5DC2FFB9}">
      <dgm:prSet phldrT="[Text]" phldr="0" custT="1"/>
      <dgm:spPr/>
      <dgm:t>
        <a:bodyPr/>
        <a:lstStyle/>
        <a:p>
          <a:r>
            <a:rPr lang="en-GB" sz="800" b="1" dirty="0">
              <a:solidFill>
                <a:schemeClr val="accent1">
                  <a:lumMod val="75000"/>
                </a:schemeClr>
              </a:solidFill>
              <a:latin typeface="Lucida Sans"/>
            </a:rPr>
            <a:t>Economic stability</a:t>
          </a:r>
        </a:p>
      </dgm:t>
    </dgm:pt>
    <dgm:pt modelId="{E98C6DE1-4F05-5D4F-AD88-729EB4B45FBE}" type="parTrans" cxnId="{B59DC7CD-1D1F-764E-8DDF-D36A2B7FA80A}">
      <dgm:prSet/>
      <dgm:spPr/>
      <dgm:t>
        <a:bodyPr/>
        <a:lstStyle/>
        <a:p>
          <a:endParaRPr lang="en-GB"/>
        </a:p>
      </dgm:t>
    </dgm:pt>
    <dgm:pt modelId="{559B62D8-2A6E-C945-BCAF-7B63F4497040}" type="sibTrans" cxnId="{B59DC7CD-1D1F-764E-8DDF-D36A2B7FA80A}">
      <dgm:prSet/>
      <dgm:spPr/>
      <dgm:t>
        <a:bodyPr/>
        <a:lstStyle/>
        <a:p>
          <a:endParaRPr lang="en-GB"/>
        </a:p>
      </dgm:t>
    </dgm:pt>
    <dgm:pt modelId="{76988A54-FB26-4049-A987-864A3DB3D630}">
      <dgm:prSet phldrT="[Text]" phldr="0" custT="1"/>
      <dgm:spPr/>
      <dgm:t>
        <a:bodyPr/>
        <a:lstStyle/>
        <a:p>
          <a:pPr rtl="0"/>
          <a:r>
            <a:rPr lang="en-GB" sz="800" b="1" dirty="0">
              <a:solidFill>
                <a:schemeClr val="accent1">
                  <a:lumMod val="75000"/>
                </a:schemeClr>
              </a:solidFill>
              <a:latin typeface="Lucida Sans"/>
            </a:rPr>
            <a:t>Excellent transport infrastructure</a:t>
          </a:r>
        </a:p>
      </dgm:t>
    </dgm:pt>
    <dgm:pt modelId="{80CA0AE9-8AAA-A149-A633-CF00644EE97D}" type="parTrans" cxnId="{EA534E6F-F25A-3D49-AA0D-F36284FEE1C9}">
      <dgm:prSet/>
      <dgm:spPr/>
      <dgm:t>
        <a:bodyPr/>
        <a:lstStyle/>
        <a:p>
          <a:endParaRPr lang="en-GB"/>
        </a:p>
      </dgm:t>
    </dgm:pt>
    <dgm:pt modelId="{C355E704-55E0-0941-BC37-4967D7693186}" type="sibTrans" cxnId="{EA534E6F-F25A-3D49-AA0D-F36284FEE1C9}">
      <dgm:prSet/>
      <dgm:spPr/>
      <dgm:t>
        <a:bodyPr/>
        <a:lstStyle/>
        <a:p>
          <a:endParaRPr lang="en-GB"/>
        </a:p>
      </dgm:t>
    </dgm:pt>
    <dgm:pt modelId="{5E50A1E4-B073-8E41-9575-F200B0D1B2AD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Initial cost </a:t>
          </a:r>
        </a:p>
      </dgm:t>
    </dgm:pt>
    <dgm:pt modelId="{5A8A8B8E-7042-9E4F-8D31-69D52A3AECC8}" type="parTrans" cxnId="{4DED58A8-CD3C-454B-8FD5-2E0B3E79A178}">
      <dgm:prSet/>
      <dgm:spPr/>
      <dgm:t>
        <a:bodyPr/>
        <a:lstStyle/>
        <a:p>
          <a:endParaRPr lang="en-GB"/>
        </a:p>
      </dgm:t>
    </dgm:pt>
    <dgm:pt modelId="{E65DD75E-884F-5F41-9286-E04AB4594303}" type="sibTrans" cxnId="{4DED58A8-CD3C-454B-8FD5-2E0B3E79A178}">
      <dgm:prSet/>
      <dgm:spPr/>
      <dgm:t>
        <a:bodyPr/>
        <a:lstStyle/>
        <a:p>
          <a:endParaRPr lang="en-GB"/>
        </a:p>
      </dgm:t>
    </dgm:pt>
    <dgm:pt modelId="{0DB0F217-87A8-E64E-BC8B-AF3F69D9B4DD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Complex regulations environment </a:t>
          </a:r>
        </a:p>
      </dgm:t>
    </dgm:pt>
    <dgm:pt modelId="{29EED8C7-C5F3-DF4E-AE41-894B8F7DB5AD}" type="parTrans" cxnId="{EFF4FF52-6143-0643-A841-769423596FF3}">
      <dgm:prSet/>
      <dgm:spPr/>
      <dgm:t>
        <a:bodyPr/>
        <a:lstStyle/>
        <a:p>
          <a:endParaRPr lang="en-GB"/>
        </a:p>
      </dgm:t>
    </dgm:pt>
    <dgm:pt modelId="{E13FFA5D-1B4E-8849-8056-D7B121A9B33B}" type="sibTrans" cxnId="{EFF4FF52-6143-0643-A841-769423596FF3}">
      <dgm:prSet/>
      <dgm:spPr/>
      <dgm:t>
        <a:bodyPr/>
        <a:lstStyle/>
        <a:p>
          <a:endParaRPr lang="en-GB"/>
        </a:p>
      </dgm:t>
    </dgm:pt>
    <dgm:pt modelId="{F8D2A29E-B96E-9D4A-9F65-657247C4BCE9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Innovation and tech</a:t>
          </a:r>
        </a:p>
      </dgm:t>
    </dgm:pt>
    <dgm:pt modelId="{71B372FB-3371-ED48-B695-C1CC08862F07}" type="parTrans" cxnId="{901D63BC-84B5-AA4B-B484-C595806FD43D}">
      <dgm:prSet/>
      <dgm:spPr/>
      <dgm:t>
        <a:bodyPr/>
        <a:lstStyle/>
        <a:p>
          <a:endParaRPr lang="en-GB"/>
        </a:p>
      </dgm:t>
    </dgm:pt>
    <dgm:pt modelId="{393767A3-84C8-614B-8093-AE9CB86FCB96}" type="sibTrans" cxnId="{901D63BC-84B5-AA4B-B484-C595806FD43D}">
      <dgm:prSet/>
      <dgm:spPr/>
      <dgm:t>
        <a:bodyPr/>
        <a:lstStyle/>
        <a:p>
          <a:endParaRPr lang="en-GB"/>
        </a:p>
      </dgm:t>
    </dgm:pt>
    <dgm:pt modelId="{5B62DF71-126C-2C4A-A3A2-9927718B5E91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Partnership </a:t>
          </a:r>
        </a:p>
      </dgm:t>
    </dgm:pt>
    <dgm:pt modelId="{DEF85D1F-73FB-3549-89C5-058F3C8B8046}" type="parTrans" cxnId="{0404D1FA-EE04-1B48-BEA5-B281F9E3C961}">
      <dgm:prSet/>
      <dgm:spPr/>
      <dgm:t>
        <a:bodyPr/>
        <a:lstStyle/>
        <a:p>
          <a:endParaRPr lang="en-GB"/>
        </a:p>
      </dgm:t>
    </dgm:pt>
    <dgm:pt modelId="{05E6E4E3-B0D5-8A45-8E62-DC7BD3DFD2B3}" type="sibTrans" cxnId="{0404D1FA-EE04-1B48-BEA5-B281F9E3C961}">
      <dgm:prSet/>
      <dgm:spPr/>
      <dgm:t>
        <a:bodyPr/>
        <a:lstStyle/>
        <a:p>
          <a:endParaRPr lang="en-GB"/>
        </a:p>
      </dgm:t>
    </dgm:pt>
    <dgm:pt modelId="{37D35237-1379-E147-BBD4-6CDA041C7532}">
      <dgm:prSet phldrT="[Text]" phldr="0"/>
      <dgm:spPr/>
      <dgm:t>
        <a:bodyPr/>
        <a:lstStyle/>
        <a:p>
          <a:pPr rtl="0"/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Suitability initiatives</a:t>
          </a:r>
        </a:p>
      </dgm:t>
    </dgm:pt>
    <dgm:pt modelId="{5AD72541-6DE0-424B-A779-032533D12660}" type="parTrans" cxnId="{1EAA19F5-88AF-5743-A3E3-B42BCB4E1138}">
      <dgm:prSet/>
      <dgm:spPr/>
      <dgm:t>
        <a:bodyPr/>
        <a:lstStyle/>
        <a:p>
          <a:endParaRPr lang="en-GB"/>
        </a:p>
      </dgm:t>
    </dgm:pt>
    <dgm:pt modelId="{6F13D22A-D78F-C143-B761-A6F716EA80CB}" type="sibTrans" cxnId="{1EAA19F5-88AF-5743-A3E3-B42BCB4E1138}">
      <dgm:prSet/>
      <dgm:spPr/>
      <dgm:t>
        <a:bodyPr/>
        <a:lstStyle/>
        <a:p>
          <a:endParaRPr lang="en-GB"/>
        </a:p>
      </dgm:t>
    </dgm:pt>
    <dgm:pt modelId="{1A997DF8-6ECC-CF46-BA46-C0691D298E10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  Economic Fluctuations</a:t>
          </a:r>
        </a:p>
      </dgm:t>
    </dgm:pt>
    <dgm:pt modelId="{252870F1-5D1F-1845-9565-3D8A0310E8D5}" type="parTrans" cxnId="{DD0EC89E-C542-3242-A054-8F772ABB288B}">
      <dgm:prSet/>
      <dgm:spPr/>
      <dgm:t>
        <a:bodyPr/>
        <a:lstStyle/>
        <a:p>
          <a:endParaRPr lang="en-GB"/>
        </a:p>
      </dgm:t>
    </dgm:pt>
    <dgm:pt modelId="{E8307C10-BFE1-F447-ACA4-35E4EA2B55F8}" type="sibTrans" cxnId="{DD0EC89E-C542-3242-A054-8F772ABB288B}">
      <dgm:prSet/>
      <dgm:spPr/>
      <dgm:t>
        <a:bodyPr/>
        <a:lstStyle/>
        <a:p>
          <a:endParaRPr lang="en-GB"/>
        </a:p>
      </dgm:t>
    </dgm:pt>
    <dgm:pt modelId="{42D4189E-8D06-7046-9920-FC3BA05DAB8D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Competition</a:t>
          </a:r>
        </a:p>
      </dgm:t>
    </dgm:pt>
    <dgm:pt modelId="{476A7A08-8BDB-3B4F-B618-DFC58D0C1B1E}" type="parTrans" cxnId="{AC8A8773-EF68-154E-86E6-0F6E81BA67FD}">
      <dgm:prSet/>
      <dgm:spPr/>
      <dgm:t>
        <a:bodyPr/>
        <a:lstStyle/>
        <a:p>
          <a:endParaRPr lang="en-GB"/>
        </a:p>
      </dgm:t>
    </dgm:pt>
    <dgm:pt modelId="{720F25BB-B915-0944-BF42-602AFD72FB89}" type="sibTrans" cxnId="{AC8A8773-EF68-154E-86E6-0F6E81BA67FD}">
      <dgm:prSet/>
      <dgm:spPr/>
      <dgm:t>
        <a:bodyPr/>
        <a:lstStyle/>
        <a:p>
          <a:endParaRPr lang="en-GB"/>
        </a:p>
      </dgm:t>
    </dgm:pt>
    <dgm:pt modelId="{ABA94991-01CB-7D4F-98B0-642D480A0E7D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Regulatory changes</a:t>
          </a:r>
        </a:p>
      </dgm:t>
    </dgm:pt>
    <dgm:pt modelId="{90974923-282E-424B-90C7-699B4C93C649}" type="parTrans" cxnId="{5F13E165-F368-3F45-8093-C1852E15C2C9}">
      <dgm:prSet/>
      <dgm:spPr/>
      <dgm:t>
        <a:bodyPr/>
        <a:lstStyle/>
        <a:p>
          <a:endParaRPr lang="en-GB"/>
        </a:p>
      </dgm:t>
    </dgm:pt>
    <dgm:pt modelId="{F8E655FD-355C-9042-8983-D72A23401328}" type="sibTrans" cxnId="{5F13E165-F368-3F45-8093-C1852E15C2C9}">
      <dgm:prSet/>
      <dgm:spPr/>
      <dgm:t>
        <a:bodyPr/>
        <a:lstStyle/>
        <a:p>
          <a:endParaRPr lang="en-GB"/>
        </a:p>
      </dgm:t>
    </dgm:pt>
    <dgm:pt modelId="{D3C0C733-B76E-4241-AA80-CDD3AC2CEF5D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Political Environment</a:t>
          </a:r>
        </a:p>
      </dgm:t>
    </dgm:pt>
    <dgm:pt modelId="{FCA29D6A-1591-1346-9E0C-38B7D48508BE}" type="parTrans" cxnId="{F635D304-389B-5947-8A7D-62213BCBE494}">
      <dgm:prSet/>
      <dgm:spPr/>
      <dgm:t>
        <a:bodyPr/>
        <a:lstStyle/>
        <a:p>
          <a:endParaRPr lang="en-GB"/>
        </a:p>
      </dgm:t>
    </dgm:pt>
    <dgm:pt modelId="{7C24FDDB-9E8E-4B43-A570-5D2E2D848957}" type="sibTrans" cxnId="{F635D304-389B-5947-8A7D-62213BCBE494}">
      <dgm:prSet/>
      <dgm:spPr/>
      <dgm:t>
        <a:bodyPr/>
        <a:lstStyle/>
        <a:p>
          <a:endParaRPr lang="en-GB"/>
        </a:p>
      </dgm:t>
    </dgm:pt>
    <dgm:pt modelId="{F79788BD-C08D-E34F-9C7C-B7FAEDF463EE}">
      <dgm:prSet phldrT="[Text]"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Cultural Misalignment</a:t>
          </a:r>
        </a:p>
      </dgm:t>
    </dgm:pt>
    <dgm:pt modelId="{D41536F1-1806-4244-8ACC-822DE8E1DAC2}" type="parTrans" cxnId="{6BF4097A-3092-7843-8ABC-003469C3038C}">
      <dgm:prSet/>
      <dgm:spPr/>
      <dgm:t>
        <a:bodyPr/>
        <a:lstStyle/>
        <a:p>
          <a:endParaRPr lang="en-GB"/>
        </a:p>
      </dgm:t>
    </dgm:pt>
    <dgm:pt modelId="{B372BDC9-BBDD-924F-9F0B-8F295304A274}" type="sibTrans" cxnId="{6BF4097A-3092-7843-8ABC-003469C3038C}">
      <dgm:prSet/>
      <dgm:spPr/>
      <dgm:t>
        <a:bodyPr/>
        <a:lstStyle/>
        <a:p>
          <a:endParaRPr lang="en-GB"/>
        </a:p>
      </dgm:t>
    </dgm:pt>
    <dgm:pt modelId="{FCB6FD5C-5C3C-4527-8B1B-8E3D4A45E371}">
      <dgm:prSet phldr="0" custT="1"/>
      <dgm:spPr/>
      <dgm:t>
        <a:bodyPr/>
        <a:lstStyle/>
        <a:p>
          <a:r>
            <a:rPr lang="en-GB" sz="800" b="1" dirty="0">
              <a:solidFill>
                <a:schemeClr val="accent1">
                  <a:lumMod val="75000"/>
                </a:schemeClr>
              </a:solidFill>
              <a:latin typeface="Lucida Sans"/>
            </a:rPr>
            <a:t>Education and Workforce </a:t>
          </a:r>
          <a:endParaRPr lang="en-GB" sz="800" dirty="0">
            <a:solidFill>
              <a:schemeClr val="accent1">
                <a:lumMod val="75000"/>
              </a:schemeClr>
            </a:solidFill>
          </a:endParaRPr>
        </a:p>
      </dgm:t>
    </dgm:pt>
    <dgm:pt modelId="{665E3ACB-B13F-46C5-994A-BFAC1F9A2B9C}" type="parTrans" cxnId="{588FACEB-309A-40E8-A4B5-736028BC2114}">
      <dgm:prSet/>
      <dgm:spPr/>
      <dgm:t>
        <a:bodyPr/>
        <a:lstStyle/>
        <a:p>
          <a:endParaRPr lang="en-GB"/>
        </a:p>
      </dgm:t>
    </dgm:pt>
    <dgm:pt modelId="{FAA9CC48-184D-4EE6-8F5F-2269E9D6A0AA}" type="sibTrans" cxnId="{588FACEB-309A-40E8-A4B5-736028BC2114}">
      <dgm:prSet/>
      <dgm:spPr/>
      <dgm:t>
        <a:bodyPr/>
        <a:lstStyle/>
        <a:p>
          <a:endParaRPr lang="en-GB"/>
        </a:p>
      </dgm:t>
    </dgm:pt>
    <dgm:pt modelId="{56769AF0-0CB6-492C-9ECA-35FC645ED177}">
      <dgm:prSet phldr="0"/>
      <dgm:spPr/>
      <dgm:t>
        <a:bodyPr/>
        <a:lstStyle/>
        <a:p>
          <a:r>
            <a:rPr lang="en-GB" b="1" dirty="0">
              <a:solidFill>
                <a:schemeClr val="accent1">
                  <a:lumMod val="75000"/>
                </a:schemeClr>
              </a:solidFill>
              <a:latin typeface="Lucida Sans"/>
            </a:rPr>
            <a:t>Automotive industry</a:t>
          </a:r>
        </a:p>
      </dgm:t>
    </dgm:pt>
    <dgm:pt modelId="{6A106081-60AE-4FB5-AC16-309352A7E8CE}" type="parTrans" cxnId="{1821FED0-27B5-453A-9A96-28B205F1AD79}">
      <dgm:prSet/>
      <dgm:spPr/>
      <dgm:t>
        <a:bodyPr/>
        <a:lstStyle/>
        <a:p>
          <a:endParaRPr lang="en-GB"/>
        </a:p>
      </dgm:t>
    </dgm:pt>
    <dgm:pt modelId="{AC7C0E27-4C77-44B9-A1AD-42BA4A9D0BCC}" type="sibTrans" cxnId="{1821FED0-27B5-453A-9A96-28B205F1AD79}">
      <dgm:prSet/>
      <dgm:spPr/>
      <dgm:t>
        <a:bodyPr/>
        <a:lstStyle/>
        <a:p>
          <a:endParaRPr lang="en-GB"/>
        </a:p>
      </dgm:t>
    </dgm:pt>
    <dgm:pt modelId="{E51FD4ED-27B9-9D40-8382-4CA14AE82CC3}" type="pres">
      <dgm:prSet presAssocID="{8DD57CED-CB50-664F-96CB-F45D475FAB03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B161F727-19E5-CC49-9233-69A7B37A37C3}" type="pres">
      <dgm:prSet presAssocID="{8DD57CED-CB50-664F-96CB-F45D475FAB03}" presName="children" presStyleCnt="0"/>
      <dgm:spPr/>
    </dgm:pt>
    <dgm:pt modelId="{BE588FE6-F181-9241-987C-87AE4302E6F3}" type="pres">
      <dgm:prSet presAssocID="{8DD57CED-CB50-664F-96CB-F45D475FAB03}" presName="child1group" presStyleCnt="0"/>
      <dgm:spPr/>
    </dgm:pt>
    <dgm:pt modelId="{D6A794A6-4F7A-FD4B-BAB8-EC7D4D535EDD}" type="pres">
      <dgm:prSet presAssocID="{8DD57CED-CB50-664F-96CB-F45D475FAB03}" presName="child1" presStyleLbl="bgAcc1" presStyleIdx="0" presStyleCnt="4"/>
      <dgm:spPr/>
    </dgm:pt>
    <dgm:pt modelId="{80C00D43-7CD2-5046-836C-5328E2AFFE78}" type="pres">
      <dgm:prSet presAssocID="{8DD57CED-CB50-664F-96CB-F45D475FAB03}" presName="child1Text" presStyleLbl="bgAcc1" presStyleIdx="0" presStyleCnt="4">
        <dgm:presLayoutVars>
          <dgm:bulletEnabled val="1"/>
        </dgm:presLayoutVars>
      </dgm:prSet>
      <dgm:spPr/>
    </dgm:pt>
    <dgm:pt modelId="{314D7F3E-C8D0-F641-AEF1-297432A6F43B}" type="pres">
      <dgm:prSet presAssocID="{8DD57CED-CB50-664F-96CB-F45D475FAB03}" presName="child2group" presStyleCnt="0"/>
      <dgm:spPr/>
    </dgm:pt>
    <dgm:pt modelId="{0FB08C41-8424-AE4A-B1B8-B88D5B797D77}" type="pres">
      <dgm:prSet presAssocID="{8DD57CED-CB50-664F-96CB-F45D475FAB03}" presName="child2" presStyleLbl="bgAcc1" presStyleIdx="1" presStyleCnt="4"/>
      <dgm:spPr/>
    </dgm:pt>
    <dgm:pt modelId="{A0B07276-2B4C-064B-A433-9525C0793B5F}" type="pres">
      <dgm:prSet presAssocID="{8DD57CED-CB50-664F-96CB-F45D475FAB03}" presName="child2Text" presStyleLbl="bgAcc1" presStyleIdx="1" presStyleCnt="4">
        <dgm:presLayoutVars>
          <dgm:bulletEnabled val="1"/>
        </dgm:presLayoutVars>
      </dgm:prSet>
      <dgm:spPr/>
    </dgm:pt>
    <dgm:pt modelId="{1BB12255-1499-E644-BF62-A581976CA5F9}" type="pres">
      <dgm:prSet presAssocID="{8DD57CED-CB50-664F-96CB-F45D475FAB03}" presName="child3group" presStyleCnt="0"/>
      <dgm:spPr/>
    </dgm:pt>
    <dgm:pt modelId="{E2B66F27-205B-6447-9D16-1C13648F3B7E}" type="pres">
      <dgm:prSet presAssocID="{8DD57CED-CB50-664F-96CB-F45D475FAB03}" presName="child3" presStyleLbl="bgAcc1" presStyleIdx="2" presStyleCnt="4"/>
      <dgm:spPr/>
    </dgm:pt>
    <dgm:pt modelId="{C0A05CB5-60EC-B44F-B056-7C7C517092F3}" type="pres">
      <dgm:prSet presAssocID="{8DD57CED-CB50-664F-96CB-F45D475FAB03}" presName="child3Text" presStyleLbl="bgAcc1" presStyleIdx="2" presStyleCnt="4">
        <dgm:presLayoutVars>
          <dgm:bulletEnabled val="1"/>
        </dgm:presLayoutVars>
      </dgm:prSet>
      <dgm:spPr/>
    </dgm:pt>
    <dgm:pt modelId="{279EB125-AE14-E849-B25E-3501F4A36D8B}" type="pres">
      <dgm:prSet presAssocID="{8DD57CED-CB50-664F-96CB-F45D475FAB03}" presName="child4group" presStyleCnt="0"/>
      <dgm:spPr/>
    </dgm:pt>
    <dgm:pt modelId="{FFB3E4AB-AC6D-4C47-A8F8-008177EAA609}" type="pres">
      <dgm:prSet presAssocID="{8DD57CED-CB50-664F-96CB-F45D475FAB03}" presName="child4" presStyleLbl="bgAcc1" presStyleIdx="3" presStyleCnt="4"/>
      <dgm:spPr/>
    </dgm:pt>
    <dgm:pt modelId="{9F0EA1A1-35D6-2547-900C-19B9DC2E27A7}" type="pres">
      <dgm:prSet presAssocID="{8DD57CED-CB50-664F-96CB-F45D475FAB03}" presName="child4Text" presStyleLbl="bgAcc1" presStyleIdx="3" presStyleCnt="4">
        <dgm:presLayoutVars>
          <dgm:bulletEnabled val="1"/>
        </dgm:presLayoutVars>
      </dgm:prSet>
      <dgm:spPr/>
    </dgm:pt>
    <dgm:pt modelId="{1CD8E0F9-575E-4A4D-80C1-6C1347F186B5}" type="pres">
      <dgm:prSet presAssocID="{8DD57CED-CB50-664F-96CB-F45D475FAB03}" presName="childPlaceholder" presStyleCnt="0"/>
      <dgm:spPr/>
    </dgm:pt>
    <dgm:pt modelId="{5C537ECF-2333-F548-920F-AAE072BF31B4}" type="pres">
      <dgm:prSet presAssocID="{8DD57CED-CB50-664F-96CB-F45D475FAB03}" presName="circle" presStyleCnt="0"/>
      <dgm:spPr/>
    </dgm:pt>
    <dgm:pt modelId="{2463956D-08D7-264B-B4F8-48C41C8458B9}" type="pres">
      <dgm:prSet presAssocID="{8DD57CED-CB50-664F-96CB-F45D475FAB03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4F6DC909-2340-0D4F-818A-8790CA6AAEF9}" type="pres">
      <dgm:prSet presAssocID="{8DD57CED-CB50-664F-96CB-F45D475FAB03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B75B773-E43F-9142-B8AD-44601707F710}" type="pres">
      <dgm:prSet presAssocID="{8DD57CED-CB50-664F-96CB-F45D475FAB03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4CC89508-1572-EF4A-8BB4-CBD289B6F9D4}" type="pres">
      <dgm:prSet presAssocID="{8DD57CED-CB50-664F-96CB-F45D475FAB03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C8EEF3F3-B1BA-5846-BA3F-384B4617A217}" type="pres">
      <dgm:prSet presAssocID="{8DD57CED-CB50-664F-96CB-F45D475FAB03}" presName="quadrantPlaceholder" presStyleCnt="0"/>
      <dgm:spPr/>
    </dgm:pt>
    <dgm:pt modelId="{5014157A-7CDA-2944-8390-10A01A534DF8}" type="pres">
      <dgm:prSet presAssocID="{8DD57CED-CB50-664F-96CB-F45D475FAB03}" presName="center1" presStyleLbl="fgShp" presStyleIdx="0" presStyleCnt="2"/>
      <dgm:spPr/>
    </dgm:pt>
    <dgm:pt modelId="{BA41CF69-E86A-614D-866B-15064C7D66EE}" type="pres">
      <dgm:prSet presAssocID="{8DD57CED-CB50-664F-96CB-F45D475FAB03}" presName="center2" presStyleLbl="fgShp" presStyleIdx="1" presStyleCnt="2"/>
      <dgm:spPr/>
    </dgm:pt>
  </dgm:ptLst>
  <dgm:cxnLst>
    <dgm:cxn modelId="{B4425901-77D1-6042-A0E3-CAC2B32D6DEB}" type="presOf" srcId="{5E50A1E4-B073-8E41-9575-F200B0D1B2AD}" destId="{A0B07276-2B4C-064B-A433-9525C0793B5F}" srcOrd="1" destOrd="1" presId="urn:microsoft.com/office/officeart/2005/8/layout/cycle4"/>
    <dgm:cxn modelId="{A409CE01-B48E-B247-A158-DF29A5DAD38F}" type="presOf" srcId="{5B62DF71-126C-2C4A-A3A2-9927718B5E91}" destId="{FFB3E4AB-AC6D-4C47-A8F8-008177EAA609}" srcOrd="0" destOrd="2" presId="urn:microsoft.com/office/officeart/2005/8/layout/cycle4"/>
    <dgm:cxn modelId="{F635D304-389B-5947-8A7D-62213BCBE494}" srcId="{DCC15B4C-9498-FA45-89CB-EBB354C73C09}" destId="{D3C0C733-B76E-4241-AA80-CDD3AC2CEF5D}" srcOrd="3" destOrd="0" parTransId="{FCA29D6A-1591-1346-9E0C-38B7D48508BE}" sibTransId="{7C24FDDB-9E8E-4B43-A570-5D2E2D848957}"/>
    <dgm:cxn modelId="{39AB6607-75B9-3A4A-843C-CA4B41B8F172}" type="presOf" srcId="{76988A54-FB26-4049-A987-864A3DB3D630}" destId="{D6A794A6-4F7A-FD4B-BAB8-EC7D4D535EDD}" srcOrd="0" destOrd="3" presId="urn:microsoft.com/office/officeart/2005/8/layout/cycle4"/>
    <dgm:cxn modelId="{93BD5A09-1F7F-6045-BB89-B08A9371A031}" type="presOf" srcId="{7FA9CEE2-3699-674D-8E8C-83AF5B3832D7}" destId="{80C00D43-7CD2-5046-836C-5328E2AFFE78}" srcOrd="1" destOrd="0" presId="urn:microsoft.com/office/officeart/2005/8/layout/cycle4"/>
    <dgm:cxn modelId="{33EAC609-E178-5346-887F-735BF0C3DCE2}" type="presOf" srcId="{49B47B5A-D314-0F4A-9FDF-4BA17A2432A1}" destId="{FFB3E4AB-AC6D-4C47-A8F8-008177EAA609}" srcOrd="0" destOrd="0" presId="urn:microsoft.com/office/officeart/2005/8/layout/cycle4"/>
    <dgm:cxn modelId="{DB88FA0E-83E4-C846-9174-DF098B32ADEC}" type="presOf" srcId="{D3C0C733-B76E-4241-AA80-CDD3AC2CEF5D}" destId="{C0A05CB5-60EC-B44F-B056-7C7C517092F3}" srcOrd="1" destOrd="3" presId="urn:microsoft.com/office/officeart/2005/8/layout/cycle4"/>
    <dgm:cxn modelId="{91D18912-853D-3542-940F-E3CF316199DE}" type="presOf" srcId="{1E466099-8C53-4945-9A73-FC253982A378}" destId="{2463956D-08D7-264B-B4F8-48C41C8458B9}" srcOrd="0" destOrd="0" presId="urn:microsoft.com/office/officeart/2005/8/layout/cycle4"/>
    <dgm:cxn modelId="{4DBD0A15-2C5E-DC44-9774-17C71F08032B}" type="presOf" srcId="{1C016088-8847-5E4C-ABB6-88ADA4CCCBF4}" destId="{4CC89508-1572-EF4A-8BB4-CBD289B6F9D4}" srcOrd="0" destOrd="0" presId="urn:microsoft.com/office/officeart/2005/8/layout/cycle4"/>
    <dgm:cxn modelId="{BD4D8719-4963-6949-ADAA-882DFD4CE557}" type="presOf" srcId="{D3C0C733-B76E-4241-AA80-CDD3AC2CEF5D}" destId="{E2B66F27-205B-6447-9D16-1C13648F3B7E}" srcOrd="0" destOrd="3" presId="urn:microsoft.com/office/officeart/2005/8/layout/cycle4"/>
    <dgm:cxn modelId="{AD062D1A-FE27-C44C-A24F-EE4FD43B45C0}" type="presOf" srcId="{37D35237-1379-E147-BBD4-6CDA041C7532}" destId="{FFB3E4AB-AC6D-4C47-A8F8-008177EAA609}" srcOrd="0" destOrd="3" presId="urn:microsoft.com/office/officeart/2005/8/layout/cycle4"/>
    <dgm:cxn modelId="{00DAAA1E-570C-2C4F-8F78-86313318EE83}" type="presOf" srcId="{1A997DF8-6ECC-CF46-BA46-C0691D298E10}" destId="{E2B66F27-205B-6447-9D16-1C13648F3B7E}" srcOrd="0" destOrd="0" presId="urn:microsoft.com/office/officeart/2005/8/layout/cycle4"/>
    <dgm:cxn modelId="{23E84D23-B9D5-444B-A112-1DFEA4BDDB4B}" type="presOf" srcId="{8DD57CED-CB50-664F-96CB-F45D475FAB03}" destId="{E51FD4ED-27B9-9D40-8382-4CA14AE82CC3}" srcOrd="0" destOrd="0" presId="urn:microsoft.com/office/officeart/2005/8/layout/cycle4"/>
    <dgm:cxn modelId="{9D8B3B31-762C-1643-8EEA-580C7C8390A5}" type="presOf" srcId="{42D4189E-8D06-7046-9920-FC3BA05DAB8D}" destId="{E2B66F27-205B-6447-9D16-1C13648F3B7E}" srcOrd="0" destOrd="1" presId="urn:microsoft.com/office/officeart/2005/8/layout/cycle4"/>
    <dgm:cxn modelId="{7CA44D32-1025-1F4E-84ED-E481C8B3682A}" type="presOf" srcId="{49B47B5A-D314-0F4A-9FDF-4BA17A2432A1}" destId="{9F0EA1A1-35D6-2547-900C-19B9DC2E27A7}" srcOrd="1" destOrd="0" presId="urn:microsoft.com/office/officeart/2005/8/layout/cycle4"/>
    <dgm:cxn modelId="{D9BC4139-6779-AD4E-8C97-63A04DCC39E6}" type="presOf" srcId="{5B62DF71-126C-2C4A-A3A2-9927718B5E91}" destId="{9F0EA1A1-35D6-2547-900C-19B9DC2E27A7}" srcOrd="1" destOrd="2" presId="urn:microsoft.com/office/officeart/2005/8/layout/cycle4"/>
    <dgm:cxn modelId="{A83B463C-726F-7649-B259-C5633EFE9FD8}" type="presOf" srcId="{E476F97C-8AA0-B64E-A59F-A42CC364E30E}" destId="{0FB08C41-8424-AE4A-B1B8-B88D5B797D77}" srcOrd="0" destOrd="0" presId="urn:microsoft.com/office/officeart/2005/8/layout/cycle4"/>
    <dgm:cxn modelId="{59A1DD3C-494B-8B42-A0A6-54B8C893F894}" srcId="{8DD57CED-CB50-664F-96CB-F45D475FAB03}" destId="{DCC15B4C-9498-FA45-89CB-EBB354C73C09}" srcOrd="2" destOrd="0" parTransId="{0B1AC4A8-E4BB-E843-A067-1AF3AABAAF4C}" sibTransId="{D9B91786-C24C-6242-AB49-59E7A5DE4D2D}"/>
    <dgm:cxn modelId="{CD1E9B43-428B-A545-A2C4-2E8C3E99D217}" type="presOf" srcId="{AD10C36A-F3C1-DD46-A968-5C6C5DC2FFB9}" destId="{D6A794A6-4F7A-FD4B-BAB8-EC7D4D535EDD}" srcOrd="0" destOrd="2" presId="urn:microsoft.com/office/officeart/2005/8/layout/cycle4"/>
    <dgm:cxn modelId="{FAF7DB44-3DF9-6C47-BCD9-54C13F65F8A3}" type="presOf" srcId="{7FA9CEE2-3699-674D-8E8C-83AF5B3832D7}" destId="{D6A794A6-4F7A-FD4B-BAB8-EC7D4D535EDD}" srcOrd="0" destOrd="0" presId="urn:microsoft.com/office/officeart/2005/8/layout/cycle4"/>
    <dgm:cxn modelId="{FF60F144-1E0A-C840-9344-DEB17DD7F434}" srcId="{8DD57CED-CB50-664F-96CB-F45D475FAB03}" destId="{26ED4F3E-7696-774B-ABC2-38611549C973}" srcOrd="1" destOrd="0" parTransId="{CF8AF01C-4A76-BF43-A987-A739996001F8}" sibTransId="{14C4865B-D8C6-DA4C-BA09-408C1CB510C5}"/>
    <dgm:cxn modelId="{69B1EC48-71F8-2E40-91C8-823E58A0B777}" type="presOf" srcId="{FCB6FD5C-5C3C-4527-8B1B-8E3D4A45E371}" destId="{D6A794A6-4F7A-FD4B-BAB8-EC7D4D535EDD}" srcOrd="0" destOrd="4" presId="urn:microsoft.com/office/officeart/2005/8/layout/cycle4"/>
    <dgm:cxn modelId="{EFF4FF52-6143-0643-A841-769423596FF3}" srcId="{26ED4F3E-7696-774B-ABC2-38611549C973}" destId="{0DB0F217-87A8-E64E-BC8B-AF3F69D9B4DD}" srcOrd="2" destOrd="0" parTransId="{29EED8C7-C5F3-DF4E-AE41-894B8F7DB5AD}" sibTransId="{E13FFA5D-1B4E-8849-8056-D7B121A9B33B}"/>
    <dgm:cxn modelId="{E3234A54-EBF4-1142-9C4C-6C12D222D5D5}" srcId="{1E466099-8C53-4945-9A73-FC253982A378}" destId="{7FA9CEE2-3699-674D-8E8C-83AF5B3832D7}" srcOrd="0" destOrd="0" parTransId="{3D590A7C-72B8-954A-BFB3-DE446666DF23}" sibTransId="{5164C2AB-FDB0-3244-85BC-FBCC477AACF7}"/>
    <dgm:cxn modelId="{8C90465A-8A0B-5C41-BD4A-0C8700BC1D8C}" type="presOf" srcId="{ABA94991-01CB-7D4F-98B0-642D480A0E7D}" destId="{C0A05CB5-60EC-B44F-B056-7C7C517092F3}" srcOrd="1" destOrd="2" presId="urn:microsoft.com/office/officeart/2005/8/layout/cycle4"/>
    <dgm:cxn modelId="{1ABCE75E-4F4E-C548-93EE-1E7EAE2178B2}" type="presOf" srcId="{0DB0F217-87A8-E64E-BC8B-AF3F69D9B4DD}" destId="{0FB08C41-8424-AE4A-B1B8-B88D5B797D77}" srcOrd="0" destOrd="2" presId="urn:microsoft.com/office/officeart/2005/8/layout/cycle4"/>
    <dgm:cxn modelId="{F2840961-9EF8-1741-8295-1D08677AF232}" type="presOf" srcId="{42D4189E-8D06-7046-9920-FC3BA05DAB8D}" destId="{C0A05CB5-60EC-B44F-B056-7C7C517092F3}" srcOrd="1" destOrd="1" presId="urn:microsoft.com/office/officeart/2005/8/layout/cycle4"/>
    <dgm:cxn modelId="{AD951961-7656-A449-8469-EDC67236F543}" srcId="{26ED4F3E-7696-774B-ABC2-38611549C973}" destId="{E476F97C-8AA0-B64E-A59F-A42CC364E30E}" srcOrd="0" destOrd="0" parTransId="{D9F6929F-396A-7143-8F45-FB8EC103E342}" sibTransId="{10F457DA-DA5D-754F-B9A1-F9B257EFED38}"/>
    <dgm:cxn modelId="{5F13E165-F368-3F45-8093-C1852E15C2C9}" srcId="{DCC15B4C-9498-FA45-89CB-EBB354C73C09}" destId="{ABA94991-01CB-7D4F-98B0-642D480A0E7D}" srcOrd="2" destOrd="0" parTransId="{90974923-282E-424B-90C7-699B4C93C649}" sibTransId="{F8E655FD-355C-9042-8983-D72A23401328}"/>
    <dgm:cxn modelId="{D936956B-2752-5748-80AC-18062A1294B8}" srcId="{1C016088-8847-5E4C-ABB6-88ADA4CCCBF4}" destId="{49B47B5A-D314-0F4A-9FDF-4BA17A2432A1}" srcOrd="0" destOrd="0" parTransId="{FDDA821C-7953-F947-8426-E9CF06101CB8}" sibTransId="{8CA674C2-11A6-404B-BE4D-6652A122496F}"/>
    <dgm:cxn modelId="{EA534E6F-F25A-3D49-AA0D-F36284FEE1C9}" srcId="{1E466099-8C53-4945-9A73-FC253982A378}" destId="{76988A54-FB26-4049-A987-864A3DB3D630}" srcOrd="3" destOrd="0" parTransId="{80CA0AE9-8AAA-A149-A633-CF00644EE97D}" sibTransId="{C355E704-55E0-0941-BC37-4967D7693186}"/>
    <dgm:cxn modelId="{AC8A8773-EF68-154E-86E6-0F6E81BA67FD}" srcId="{DCC15B4C-9498-FA45-89CB-EBB354C73C09}" destId="{42D4189E-8D06-7046-9920-FC3BA05DAB8D}" srcOrd="1" destOrd="0" parTransId="{476A7A08-8BDB-3B4F-B618-DFC58D0C1B1E}" sibTransId="{720F25BB-B915-0944-BF42-602AFD72FB89}"/>
    <dgm:cxn modelId="{A362E376-4067-544C-893F-931B16C402E3}" type="presOf" srcId="{56769AF0-0CB6-492C-9ECA-35FC645ED177}" destId="{9F0EA1A1-35D6-2547-900C-19B9DC2E27A7}" srcOrd="1" destOrd="4" presId="urn:microsoft.com/office/officeart/2005/8/layout/cycle4"/>
    <dgm:cxn modelId="{6BF4097A-3092-7843-8ABC-003469C3038C}" srcId="{DCC15B4C-9498-FA45-89CB-EBB354C73C09}" destId="{F79788BD-C08D-E34F-9C7C-B7FAEDF463EE}" srcOrd="4" destOrd="0" parTransId="{D41536F1-1806-4244-8ACC-822DE8E1DAC2}" sibTransId="{B372BDC9-BBDD-924F-9F0B-8F295304A274}"/>
    <dgm:cxn modelId="{D369857A-3C42-8A45-A66F-93AF7741EDA6}" type="presOf" srcId="{0DB0F217-87A8-E64E-BC8B-AF3F69D9B4DD}" destId="{A0B07276-2B4C-064B-A433-9525C0793B5F}" srcOrd="1" destOrd="2" presId="urn:microsoft.com/office/officeart/2005/8/layout/cycle4"/>
    <dgm:cxn modelId="{F61E357B-4E19-4845-B8E4-21894BAD4786}" type="presOf" srcId="{7EECDF57-1BE4-AD48-B89A-222FC4FF9406}" destId="{D6A794A6-4F7A-FD4B-BAB8-EC7D4D535EDD}" srcOrd="0" destOrd="1" presId="urn:microsoft.com/office/officeart/2005/8/layout/cycle4"/>
    <dgm:cxn modelId="{E9A7DD84-0882-1D4D-AA18-853A377ED444}" type="presOf" srcId="{F79788BD-C08D-E34F-9C7C-B7FAEDF463EE}" destId="{C0A05CB5-60EC-B44F-B056-7C7C517092F3}" srcOrd="1" destOrd="4" presId="urn:microsoft.com/office/officeart/2005/8/layout/cycle4"/>
    <dgm:cxn modelId="{56770888-6297-6249-A4EC-E8C0777FD86F}" type="presOf" srcId="{DCC15B4C-9498-FA45-89CB-EBB354C73C09}" destId="{5B75B773-E43F-9142-B8AD-44601707F710}" srcOrd="0" destOrd="0" presId="urn:microsoft.com/office/officeart/2005/8/layout/cycle4"/>
    <dgm:cxn modelId="{CD078889-3E58-0545-8A3D-E37FBBC88EED}" type="presOf" srcId="{56769AF0-0CB6-492C-9ECA-35FC645ED177}" destId="{FFB3E4AB-AC6D-4C47-A8F8-008177EAA609}" srcOrd="0" destOrd="4" presId="urn:microsoft.com/office/officeart/2005/8/layout/cycle4"/>
    <dgm:cxn modelId="{DD0EC89E-C542-3242-A054-8F772ABB288B}" srcId="{DCC15B4C-9498-FA45-89CB-EBB354C73C09}" destId="{1A997DF8-6ECC-CF46-BA46-C0691D298E10}" srcOrd="0" destOrd="0" parTransId="{252870F1-5D1F-1845-9565-3D8A0310E8D5}" sibTransId="{E8307C10-BFE1-F447-ACA4-35E4EA2B55F8}"/>
    <dgm:cxn modelId="{5EF018A0-26ED-9149-B254-127777CCF10E}" type="presOf" srcId="{F8D2A29E-B96E-9D4A-9F65-657247C4BCE9}" destId="{FFB3E4AB-AC6D-4C47-A8F8-008177EAA609}" srcOrd="0" destOrd="1" presId="urn:microsoft.com/office/officeart/2005/8/layout/cycle4"/>
    <dgm:cxn modelId="{03DB25A8-21D1-9043-95DE-63AEBFB61835}" srcId="{1E466099-8C53-4945-9A73-FC253982A378}" destId="{7EECDF57-1BE4-AD48-B89A-222FC4FF9406}" srcOrd="1" destOrd="0" parTransId="{1FA19D5E-05E4-EB40-BD94-799D33C5D251}" sibTransId="{49CDA944-D20A-D945-ABB8-0B9F3DA67923}"/>
    <dgm:cxn modelId="{4DED58A8-CD3C-454B-8FD5-2E0B3E79A178}" srcId="{26ED4F3E-7696-774B-ABC2-38611549C973}" destId="{5E50A1E4-B073-8E41-9575-F200B0D1B2AD}" srcOrd="1" destOrd="0" parTransId="{5A8A8B8E-7042-9E4F-8D31-69D52A3AECC8}" sibTransId="{E65DD75E-884F-5F41-9286-E04AB4594303}"/>
    <dgm:cxn modelId="{620E8BAB-04CE-6E4B-B5B0-D69D86E6E1C2}" type="presOf" srcId="{F79788BD-C08D-E34F-9C7C-B7FAEDF463EE}" destId="{E2B66F27-205B-6447-9D16-1C13648F3B7E}" srcOrd="0" destOrd="4" presId="urn:microsoft.com/office/officeart/2005/8/layout/cycle4"/>
    <dgm:cxn modelId="{074288B1-041D-C245-B4CF-BB7EB2C9F5E7}" type="presOf" srcId="{E476F97C-8AA0-B64E-A59F-A42CC364E30E}" destId="{A0B07276-2B4C-064B-A433-9525C0793B5F}" srcOrd="1" destOrd="0" presId="urn:microsoft.com/office/officeart/2005/8/layout/cycle4"/>
    <dgm:cxn modelId="{FC0DCFB2-741A-5D4F-8334-71A57BCA6AC7}" type="presOf" srcId="{F8D2A29E-B96E-9D4A-9F65-657247C4BCE9}" destId="{9F0EA1A1-35D6-2547-900C-19B9DC2E27A7}" srcOrd="1" destOrd="1" presId="urn:microsoft.com/office/officeart/2005/8/layout/cycle4"/>
    <dgm:cxn modelId="{F0F5A8B3-3E8A-294F-AD5B-CCC8742E8341}" type="presOf" srcId="{76988A54-FB26-4049-A987-864A3DB3D630}" destId="{80C00D43-7CD2-5046-836C-5328E2AFFE78}" srcOrd="1" destOrd="3" presId="urn:microsoft.com/office/officeart/2005/8/layout/cycle4"/>
    <dgm:cxn modelId="{B23236B6-0082-7241-8EFE-278E75F19B66}" type="presOf" srcId="{7EECDF57-1BE4-AD48-B89A-222FC4FF9406}" destId="{80C00D43-7CD2-5046-836C-5328E2AFFE78}" srcOrd="1" destOrd="1" presId="urn:microsoft.com/office/officeart/2005/8/layout/cycle4"/>
    <dgm:cxn modelId="{253A70BA-D026-694F-B108-1808B3DEE4B9}" type="presOf" srcId="{AD10C36A-F3C1-DD46-A968-5C6C5DC2FFB9}" destId="{80C00D43-7CD2-5046-836C-5328E2AFFE78}" srcOrd="1" destOrd="2" presId="urn:microsoft.com/office/officeart/2005/8/layout/cycle4"/>
    <dgm:cxn modelId="{901D63BC-84B5-AA4B-B484-C595806FD43D}" srcId="{1C016088-8847-5E4C-ABB6-88ADA4CCCBF4}" destId="{F8D2A29E-B96E-9D4A-9F65-657247C4BCE9}" srcOrd="1" destOrd="0" parTransId="{71B372FB-3371-ED48-B695-C1CC08862F07}" sibTransId="{393767A3-84C8-614B-8093-AE9CB86FCB96}"/>
    <dgm:cxn modelId="{296437CA-E6B6-874D-9296-78D94CD03EAE}" srcId="{8DD57CED-CB50-664F-96CB-F45D475FAB03}" destId="{1E466099-8C53-4945-9A73-FC253982A378}" srcOrd="0" destOrd="0" parTransId="{BE447FBA-79D7-054A-A7D4-15C271944008}" sibTransId="{8F1870EA-9B31-EB4F-822E-AFFABD4BC20F}"/>
    <dgm:cxn modelId="{C7642ACC-66FC-9045-8B56-002CFABB61FD}" type="presOf" srcId="{5E50A1E4-B073-8E41-9575-F200B0D1B2AD}" destId="{0FB08C41-8424-AE4A-B1B8-B88D5B797D77}" srcOrd="0" destOrd="1" presId="urn:microsoft.com/office/officeart/2005/8/layout/cycle4"/>
    <dgm:cxn modelId="{EA1343CD-C517-FF4A-B1C1-809B12D74182}" type="presOf" srcId="{ABA94991-01CB-7D4F-98B0-642D480A0E7D}" destId="{E2B66F27-205B-6447-9D16-1C13648F3B7E}" srcOrd="0" destOrd="2" presId="urn:microsoft.com/office/officeart/2005/8/layout/cycle4"/>
    <dgm:cxn modelId="{B59DC7CD-1D1F-764E-8DDF-D36A2B7FA80A}" srcId="{1E466099-8C53-4945-9A73-FC253982A378}" destId="{AD10C36A-F3C1-DD46-A968-5C6C5DC2FFB9}" srcOrd="2" destOrd="0" parTransId="{E98C6DE1-4F05-5D4F-AD88-729EB4B45FBE}" sibTransId="{559B62D8-2A6E-C945-BCAF-7B63F4497040}"/>
    <dgm:cxn modelId="{1821FED0-27B5-453A-9A96-28B205F1AD79}" srcId="{1C016088-8847-5E4C-ABB6-88ADA4CCCBF4}" destId="{56769AF0-0CB6-492C-9ECA-35FC645ED177}" srcOrd="4" destOrd="0" parTransId="{6A106081-60AE-4FB5-AC16-309352A7E8CE}" sibTransId="{AC7C0E27-4C77-44B9-A1AD-42BA4A9D0BCC}"/>
    <dgm:cxn modelId="{B66435D1-36FD-BD4F-BB61-CEF14FBBCA8C}" srcId="{8DD57CED-CB50-664F-96CB-F45D475FAB03}" destId="{1C016088-8847-5E4C-ABB6-88ADA4CCCBF4}" srcOrd="3" destOrd="0" parTransId="{8FF1D4AC-1E78-5043-B964-30B60A29CC0F}" sibTransId="{8F330E4E-BD43-644E-B7DF-5AA0E5A949F9}"/>
    <dgm:cxn modelId="{336EFAD2-D908-DD4C-9F0A-60224DAFA925}" type="presOf" srcId="{26ED4F3E-7696-774B-ABC2-38611549C973}" destId="{4F6DC909-2340-0D4F-818A-8790CA6AAEF9}" srcOrd="0" destOrd="0" presId="urn:microsoft.com/office/officeart/2005/8/layout/cycle4"/>
    <dgm:cxn modelId="{1A073FDB-51F3-C34E-BBD4-3582DAD59A3A}" type="presOf" srcId="{FCB6FD5C-5C3C-4527-8B1B-8E3D4A45E371}" destId="{80C00D43-7CD2-5046-836C-5328E2AFFE78}" srcOrd="1" destOrd="4" presId="urn:microsoft.com/office/officeart/2005/8/layout/cycle4"/>
    <dgm:cxn modelId="{588FACEB-309A-40E8-A4B5-736028BC2114}" srcId="{1E466099-8C53-4945-9A73-FC253982A378}" destId="{FCB6FD5C-5C3C-4527-8B1B-8E3D4A45E371}" srcOrd="4" destOrd="0" parTransId="{665E3ACB-B13F-46C5-994A-BFAC1F9A2B9C}" sibTransId="{FAA9CC48-184D-4EE6-8F5F-2269E9D6A0AA}"/>
    <dgm:cxn modelId="{CF9EF1F3-AF8A-1F4B-AB92-AD7B9B6502FE}" type="presOf" srcId="{1A997DF8-6ECC-CF46-BA46-C0691D298E10}" destId="{C0A05CB5-60EC-B44F-B056-7C7C517092F3}" srcOrd="1" destOrd="0" presId="urn:microsoft.com/office/officeart/2005/8/layout/cycle4"/>
    <dgm:cxn modelId="{1EAA19F5-88AF-5743-A3E3-B42BCB4E1138}" srcId="{1C016088-8847-5E4C-ABB6-88ADA4CCCBF4}" destId="{37D35237-1379-E147-BBD4-6CDA041C7532}" srcOrd="3" destOrd="0" parTransId="{5AD72541-6DE0-424B-A779-032533D12660}" sibTransId="{6F13D22A-D78F-C143-B761-A6F716EA80CB}"/>
    <dgm:cxn modelId="{9D2EC1FA-4CEE-B149-9B06-4B31F36032B8}" type="presOf" srcId="{37D35237-1379-E147-BBD4-6CDA041C7532}" destId="{9F0EA1A1-35D6-2547-900C-19B9DC2E27A7}" srcOrd="1" destOrd="3" presId="urn:microsoft.com/office/officeart/2005/8/layout/cycle4"/>
    <dgm:cxn modelId="{0404D1FA-EE04-1B48-BEA5-B281F9E3C961}" srcId="{1C016088-8847-5E4C-ABB6-88ADA4CCCBF4}" destId="{5B62DF71-126C-2C4A-A3A2-9927718B5E91}" srcOrd="2" destOrd="0" parTransId="{DEF85D1F-73FB-3549-89C5-058F3C8B8046}" sibTransId="{05E6E4E3-B0D5-8A45-8E62-DC7BD3DFD2B3}"/>
    <dgm:cxn modelId="{01578FDE-1C63-0746-8A19-2983DD9FD035}" type="presParOf" srcId="{E51FD4ED-27B9-9D40-8382-4CA14AE82CC3}" destId="{B161F727-19E5-CC49-9233-69A7B37A37C3}" srcOrd="0" destOrd="0" presId="urn:microsoft.com/office/officeart/2005/8/layout/cycle4"/>
    <dgm:cxn modelId="{34E3B6F4-520E-0E47-86D8-64DF42539A88}" type="presParOf" srcId="{B161F727-19E5-CC49-9233-69A7B37A37C3}" destId="{BE588FE6-F181-9241-987C-87AE4302E6F3}" srcOrd="0" destOrd="0" presId="urn:microsoft.com/office/officeart/2005/8/layout/cycle4"/>
    <dgm:cxn modelId="{A275AA37-6791-894E-9BCC-FE4E88CF1AC4}" type="presParOf" srcId="{BE588FE6-F181-9241-987C-87AE4302E6F3}" destId="{D6A794A6-4F7A-FD4B-BAB8-EC7D4D535EDD}" srcOrd="0" destOrd="0" presId="urn:microsoft.com/office/officeart/2005/8/layout/cycle4"/>
    <dgm:cxn modelId="{531E62D6-6119-8144-878C-D1B8606392B8}" type="presParOf" srcId="{BE588FE6-F181-9241-987C-87AE4302E6F3}" destId="{80C00D43-7CD2-5046-836C-5328E2AFFE78}" srcOrd="1" destOrd="0" presId="urn:microsoft.com/office/officeart/2005/8/layout/cycle4"/>
    <dgm:cxn modelId="{E8CD58FF-39CE-434D-86D7-A8E9689D6F15}" type="presParOf" srcId="{B161F727-19E5-CC49-9233-69A7B37A37C3}" destId="{314D7F3E-C8D0-F641-AEF1-297432A6F43B}" srcOrd="1" destOrd="0" presId="urn:microsoft.com/office/officeart/2005/8/layout/cycle4"/>
    <dgm:cxn modelId="{C5C88DB5-447F-9C46-91FC-91F0B22E2581}" type="presParOf" srcId="{314D7F3E-C8D0-F641-AEF1-297432A6F43B}" destId="{0FB08C41-8424-AE4A-B1B8-B88D5B797D77}" srcOrd="0" destOrd="0" presId="urn:microsoft.com/office/officeart/2005/8/layout/cycle4"/>
    <dgm:cxn modelId="{4A1664F5-9D2F-C74F-82D9-4166333E6E99}" type="presParOf" srcId="{314D7F3E-C8D0-F641-AEF1-297432A6F43B}" destId="{A0B07276-2B4C-064B-A433-9525C0793B5F}" srcOrd="1" destOrd="0" presId="urn:microsoft.com/office/officeart/2005/8/layout/cycle4"/>
    <dgm:cxn modelId="{95FB4649-D636-CE43-85E7-BD489FC5BE85}" type="presParOf" srcId="{B161F727-19E5-CC49-9233-69A7B37A37C3}" destId="{1BB12255-1499-E644-BF62-A581976CA5F9}" srcOrd="2" destOrd="0" presId="urn:microsoft.com/office/officeart/2005/8/layout/cycle4"/>
    <dgm:cxn modelId="{6EAAFC25-C1B6-F149-896D-B90A19A495C3}" type="presParOf" srcId="{1BB12255-1499-E644-BF62-A581976CA5F9}" destId="{E2B66F27-205B-6447-9D16-1C13648F3B7E}" srcOrd="0" destOrd="0" presId="urn:microsoft.com/office/officeart/2005/8/layout/cycle4"/>
    <dgm:cxn modelId="{E7EF97ED-5DA3-2C43-B4DA-EA32C8DA4A21}" type="presParOf" srcId="{1BB12255-1499-E644-BF62-A581976CA5F9}" destId="{C0A05CB5-60EC-B44F-B056-7C7C517092F3}" srcOrd="1" destOrd="0" presId="urn:microsoft.com/office/officeart/2005/8/layout/cycle4"/>
    <dgm:cxn modelId="{3164B442-6F4B-044D-800F-6CEC37A18923}" type="presParOf" srcId="{B161F727-19E5-CC49-9233-69A7B37A37C3}" destId="{279EB125-AE14-E849-B25E-3501F4A36D8B}" srcOrd="3" destOrd="0" presId="urn:microsoft.com/office/officeart/2005/8/layout/cycle4"/>
    <dgm:cxn modelId="{8B1E5EB4-66DA-EE49-9D6A-97B89166AF01}" type="presParOf" srcId="{279EB125-AE14-E849-B25E-3501F4A36D8B}" destId="{FFB3E4AB-AC6D-4C47-A8F8-008177EAA609}" srcOrd="0" destOrd="0" presId="urn:microsoft.com/office/officeart/2005/8/layout/cycle4"/>
    <dgm:cxn modelId="{75153F11-37B7-DC49-8908-BD844CB1DF27}" type="presParOf" srcId="{279EB125-AE14-E849-B25E-3501F4A36D8B}" destId="{9F0EA1A1-35D6-2547-900C-19B9DC2E27A7}" srcOrd="1" destOrd="0" presId="urn:microsoft.com/office/officeart/2005/8/layout/cycle4"/>
    <dgm:cxn modelId="{3DF762A5-2A31-5C4B-9121-FD2E380481E4}" type="presParOf" srcId="{B161F727-19E5-CC49-9233-69A7B37A37C3}" destId="{1CD8E0F9-575E-4A4D-80C1-6C1347F186B5}" srcOrd="4" destOrd="0" presId="urn:microsoft.com/office/officeart/2005/8/layout/cycle4"/>
    <dgm:cxn modelId="{C9D6171F-7C6E-2241-98CA-7DD47F5B680A}" type="presParOf" srcId="{E51FD4ED-27B9-9D40-8382-4CA14AE82CC3}" destId="{5C537ECF-2333-F548-920F-AAE072BF31B4}" srcOrd="1" destOrd="0" presId="urn:microsoft.com/office/officeart/2005/8/layout/cycle4"/>
    <dgm:cxn modelId="{F158A950-B30C-1645-8A79-D803597EC168}" type="presParOf" srcId="{5C537ECF-2333-F548-920F-AAE072BF31B4}" destId="{2463956D-08D7-264B-B4F8-48C41C8458B9}" srcOrd="0" destOrd="0" presId="urn:microsoft.com/office/officeart/2005/8/layout/cycle4"/>
    <dgm:cxn modelId="{F4D8036F-A990-0945-8F2C-484409B577EF}" type="presParOf" srcId="{5C537ECF-2333-F548-920F-AAE072BF31B4}" destId="{4F6DC909-2340-0D4F-818A-8790CA6AAEF9}" srcOrd="1" destOrd="0" presId="urn:microsoft.com/office/officeart/2005/8/layout/cycle4"/>
    <dgm:cxn modelId="{6C963CE7-8BC6-5240-A4B3-AEC9C3BB46C0}" type="presParOf" srcId="{5C537ECF-2333-F548-920F-AAE072BF31B4}" destId="{5B75B773-E43F-9142-B8AD-44601707F710}" srcOrd="2" destOrd="0" presId="urn:microsoft.com/office/officeart/2005/8/layout/cycle4"/>
    <dgm:cxn modelId="{7AA7E705-787E-684D-B1A3-762D0184B1CB}" type="presParOf" srcId="{5C537ECF-2333-F548-920F-AAE072BF31B4}" destId="{4CC89508-1572-EF4A-8BB4-CBD289B6F9D4}" srcOrd="3" destOrd="0" presId="urn:microsoft.com/office/officeart/2005/8/layout/cycle4"/>
    <dgm:cxn modelId="{7C0F877E-8151-6D42-927C-D1F689ECC722}" type="presParOf" srcId="{5C537ECF-2333-F548-920F-AAE072BF31B4}" destId="{C8EEF3F3-B1BA-5846-BA3F-384B4617A217}" srcOrd="4" destOrd="0" presId="urn:microsoft.com/office/officeart/2005/8/layout/cycle4"/>
    <dgm:cxn modelId="{FC6A0E97-2731-3047-BC21-651F8C92E5AD}" type="presParOf" srcId="{E51FD4ED-27B9-9D40-8382-4CA14AE82CC3}" destId="{5014157A-7CDA-2944-8390-10A01A534DF8}" srcOrd="2" destOrd="0" presId="urn:microsoft.com/office/officeart/2005/8/layout/cycle4"/>
    <dgm:cxn modelId="{6919D59F-BDEE-724D-AC9E-70353B58FE63}" type="presParOf" srcId="{E51FD4ED-27B9-9D40-8382-4CA14AE82CC3}" destId="{BA41CF69-E86A-614D-866B-15064C7D66EE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6C8A28-0D67-324E-BBB8-904941BF617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A14E3C-72DA-5C4C-9DC4-9E45571C2975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it-IT" sz="1400" b="1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London</a:t>
          </a:r>
          <a:r>
            <a:rPr lang="en-GB" sz="1400" b="1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’s rivals Financial Europe hearth</a:t>
          </a:r>
        </a:p>
        <a:p>
          <a:pPr>
            <a:lnSpc>
              <a:spcPct val="100000"/>
            </a:lnSpc>
          </a:pPr>
          <a:endParaRPr lang="en-GB" sz="1400" b="1" dirty="0">
            <a:solidFill>
              <a:schemeClr val="accent2">
                <a:lumMod val="75000"/>
              </a:schemeClr>
            </a:solidFill>
            <a:highlight>
              <a:srgbClr val="C0C0C0"/>
            </a:highlight>
            <a:latin typeface="Cooper Black" panose="0208090404030B020404" pitchFamily="18" charset="77"/>
          </a:endParaRPr>
        </a:p>
      </dgm:t>
    </dgm:pt>
    <dgm:pt modelId="{0FDD1A8C-364E-8341-857A-9B1E25DD58A5}" type="parTrans" cxnId="{8992FD91-04E2-7540-BFFC-D7739F679ED2}">
      <dgm:prSet/>
      <dgm:spPr/>
      <dgm:t>
        <a:bodyPr/>
        <a:lstStyle/>
        <a:p>
          <a:endParaRPr lang="en-GB"/>
        </a:p>
      </dgm:t>
    </dgm:pt>
    <dgm:pt modelId="{2F3F25E2-BFDD-3448-9EC0-643D8CE41230}" type="sibTrans" cxnId="{8992FD91-04E2-7540-BFFC-D7739F679ED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B57FC884-F36E-DB4C-8459-90BE14F65856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EF6EFA5B-452E-504F-BB15-95316FD7AE8F}" type="parTrans" cxnId="{47F2CA1A-CDB6-244B-8006-BB440C00C18E}">
      <dgm:prSet/>
      <dgm:spPr/>
      <dgm:t>
        <a:bodyPr/>
        <a:lstStyle/>
        <a:p>
          <a:endParaRPr lang="en-GB"/>
        </a:p>
      </dgm:t>
    </dgm:pt>
    <dgm:pt modelId="{C9413EDF-1FDF-3B44-8F62-2A49F8E9B7CB}" type="sibTrans" cxnId="{47F2CA1A-CDB6-244B-8006-BB440C00C18E}">
      <dgm:prSet/>
      <dgm:spPr/>
      <dgm:t>
        <a:bodyPr/>
        <a:lstStyle/>
        <a:p>
          <a:endParaRPr lang="en-GB"/>
        </a:p>
      </dgm:t>
    </dgm:pt>
    <dgm:pt modelId="{761BADB1-1350-9B42-916E-4C3D6ADC14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Excellent skilled workers </a:t>
          </a:r>
        </a:p>
      </dgm:t>
    </dgm:pt>
    <dgm:pt modelId="{E10396E2-B49E-6642-8062-D664D470F37C}" type="parTrans" cxnId="{2B3CA336-C64B-F84F-84A8-34953674E62E}">
      <dgm:prSet/>
      <dgm:spPr/>
      <dgm:t>
        <a:bodyPr/>
        <a:lstStyle/>
        <a:p>
          <a:endParaRPr lang="en-GB"/>
        </a:p>
      </dgm:t>
    </dgm:pt>
    <dgm:pt modelId="{09933C57-90A4-0A48-AAA0-5E12F8DEBE29}" type="sibTrans" cxnId="{2B3CA336-C64B-F84F-84A8-34953674E62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BB52FC4F-BC19-C246-97B5-11BE977CE75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Excellent transport and meeting point for manufactured </a:t>
          </a:r>
        </a:p>
      </dgm:t>
    </dgm:pt>
    <dgm:pt modelId="{F85427DA-68E7-FC41-95CF-AD41CB6438DB}" type="parTrans" cxnId="{5A6302BE-3819-0944-8466-6EE48372955E}">
      <dgm:prSet/>
      <dgm:spPr/>
      <dgm:t>
        <a:bodyPr/>
        <a:lstStyle/>
        <a:p>
          <a:endParaRPr lang="en-GB"/>
        </a:p>
      </dgm:t>
    </dgm:pt>
    <dgm:pt modelId="{EB84CAFC-C276-7A48-937A-AF4CDA4B0074}" type="sibTrans" cxnId="{5A6302BE-3819-0944-8466-6EE48372955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099BA548-C73E-42E8-B2DE-E22DC3A92B64}" type="pres">
      <dgm:prSet presAssocID="{7F6C8A28-0D67-324E-BBB8-904941BF6171}" presName="root" presStyleCnt="0">
        <dgm:presLayoutVars>
          <dgm:dir/>
          <dgm:resizeHandles val="exact"/>
        </dgm:presLayoutVars>
      </dgm:prSet>
      <dgm:spPr/>
    </dgm:pt>
    <dgm:pt modelId="{CDCF8701-C484-4721-9AC0-26263ADCFFAF}" type="pres">
      <dgm:prSet presAssocID="{7F6C8A28-0D67-324E-BBB8-904941BF6171}" presName="container" presStyleCnt="0">
        <dgm:presLayoutVars>
          <dgm:dir/>
          <dgm:resizeHandles val="exact"/>
        </dgm:presLayoutVars>
      </dgm:prSet>
      <dgm:spPr/>
    </dgm:pt>
    <dgm:pt modelId="{89CDE330-E0AC-48A1-AE25-928E261671FF}" type="pres">
      <dgm:prSet presAssocID="{98A14E3C-72DA-5C4C-9DC4-9E45571C2975}" presName="compNode" presStyleCnt="0"/>
      <dgm:spPr/>
    </dgm:pt>
    <dgm:pt modelId="{51040470-6BC0-4CA3-8788-F418174A8EA3}" type="pres">
      <dgm:prSet presAssocID="{98A14E3C-72DA-5C4C-9DC4-9E45571C2975}" presName="iconBgRect" presStyleLbl="bgShp" presStyleIdx="0" presStyleCnt="4"/>
      <dgm:spPr/>
    </dgm:pt>
    <dgm:pt modelId="{7BF45EA0-F66E-4141-B472-9143E517D82C}" type="pres">
      <dgm:prSet presAssocID="{98A14E3C-72DA-5C4C-9DC4-9E45571C297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F12DD7D-97CE-4537-86B0-18216092EAD5}" type="pres">
      <dgm:prSet presAssocID="{98A14E3C-72DA-5C4C-9DC4-9E45571C2975}" presName="spaceRect" presStyleCnt="0"/>
      <dgm:spPr/>
    </dgm:pt>
    <dgm:pt modelId="{9287BE2F-9992-4059-85E1-4960D35DB101}" type="pres">
      <dgm:prSet presAssocID="{98A14E3C-72DA-5C4C-9DC4-9E45571C2975}" presName="textRect" presStyleLbl="revTx" presStyleIdx="0" presStyleCnt="4">
        <dgm:presLayoutVars>
          <dgm:chMax val="1"/>
          <dgm:chPref val="1"/>
        </dgm:presLayoutVars>
      </dgm:prSet>
      <dgm:spPr/>
    </dgm:pt>
    <dgm:pt modelId="{1261B56A-27DD-5646-8254-53388EB8F415}" type="pres">
      <dgm:prSet presAssocID="{2F3F25E2-BFDD-3448-9EC0-643D8CE41230}" presName="sibTrans" presStyleLbl="sibTrans2D1" presStyleIdx="0" presStyleCnt="0"/>
      <dgm:spPr/>
    </dgm:pt>
    <dgm:pt modelId="{C354870B-20FC-334B-BAD0-B70F38D6759F}" type="pres">
      <dgm:prSet presAssocID="{761BADB1-1350-9B42-916E-4C3D6ADC147A}" presName="compNode" presStyleCnt="0"/>
      <dgm:spPr/>
    </dgm:pt>
    <dgm:pt modelId="{5563EC53-1547-D942-82C4-114CEC06A897}" type="pres">
      <dgm:prSet presAssocID="{761BADB1-1350-9B42-916E-4C3D6ADC147A}" presName="iconBgRect" presStyleLbl="bgShp" presStyleIdx="1" presStyleCnt="4"/>
      <dgm:spPr/>
    </dgm:pt>
    <dgm:pt modelId="{3A205CD2-22D8-1D4A-B60D-3387890C518D}" type="pres">
      <dgm:prSet presAssocID="{761BADB1-1350-9B42-916E-4C3D6ADC147A}" presName="iconRect" presStyleLbl="node1" presStyleIdx="1" presStyleCnt="4"/>
      <dgm:spPr/>
    </dgm:pt>
    <dgm:pt modelId="{F07510D4-6216-B24C-B520-FFA05E6C53A1}" type="pres">
      <dgm:prSet presAssocID="{761BADB1-1350-9B42-916E-4C3D6ADC147A}" presName="spaceRect" presStyleCnt="0"/>
      <dgm:spPr/>
    </dgm:pt>
    <dgm:pt modelId="{BFF7F918-E3F4-1B43-B700-BE343A5EDBC9}" type="pres">
      <dgm:prSet presAssocID="{761BADB1-1350-9B42-916E-4C3D6ADC147A}" presName="textRect" presStyleLbl="revTx" presStyleIdx="1" presStyleCnt="4">
        <dgm:presLayoutVars>
          <dgm:chMax val="1"/>
          <dgm:chPref val="1"/>
        </dgm:presLayoutVars>
      </dgm:prSet>
      <dgm:spPr/>
    </dgm:pt>
    <dgm:pt modelId="{DCAD8DB3-C13A-8541-9D96-15D97F8D62D9}" type="pres">
      <dgm:prSet presAssocID="{09933C57-90A4-0A48-AAA0-5E12F8DEBE29}" presName="sibTrans" presStyleLbl="sibTrans2D1" presStyleIdx="0" presStyleCnt="0"/>
      <dgm:spPr/>
    </dgm:pt>
    <dgm:pt modelId="{2C6CB867-F0D3-DB43-9877-EB3E7D71A917}" type="pres">
      <dgm:prSet presAssocID="{BB52FC4F-BC19-C246-97B5-11BE977CE750}" presName="compNode" presStyleCnt="0"/>
      <dgm:spPr/>
    </dgm:pt>
    <dgm:pt modelId="{1DF735C5-5BEC-CB46-BACB-A06BA5081C02}" type="pres">
      <dgm:prSet presAssocID="{BB52FC4F-BC19-C246-97B5-11BE977CE750}" presName="iconBgRect" presStyleLbl="bgShp" presStyleIdx="2" presStyleCnt="4"/>
      <dgm:spPr/>
    </dgm:pt>
    <dgm:pt modelId="{F453DB3B-A8E5-C74F-A8F7-C3EF6A9D93E0}" type="pres">
      <dgm:prSet presAssocID="{BB52FC4F-BC19-C246-97B5-11BE977CE750}" presName="iconRect" presStyleLbl="node1" presStyleIdx="2" presStyleCnt="4"/>
      <dgm:spPr/>
    </dgm:pt>
    <dgm:pt modelId="{DDF5A178-CB05-1045-B3B6-51B14D13BAB6}" type="pres">
      <dgm:prSet presAssocID="{BB52FC4F-BC19-C246-97B5-11BE977CE750}" presName="spaceRect" presStyleCnt="0"/>
      <dgm:spPr/>
    </dgm:pt>
    <dgm:pt modelId="{AFDBF9A5-4416-D84F-BDF5-FE809BECB8CB}" type="pres">
      <dgm:prSet presAssocID="{BB52FC4F-BC19-C246-97B5-11BE977CE750}" presName="textRect" presStyleLbl="revTx" presStyleIdx="2" presStyleCnt="4">
        <dgm:presLayoutVars>
          <dgm:chMax val="1"/>
          <dgm:chPref val="1"/>
        </dgm:presLayoutVars>
      </dgm:prSet>
      <dgm:spPr/>
    </dgm:pt>
    <dgm:pt modelId="{028F13D1-B764-0741-8D6E-447B73FC48E4}" type="pres">
      <dgm:prSet presAssocID="{EB84CAFC-C276-7A48-937A-AF4CDA4B0074}" presName="sibTrans" presStyleLbl="sibTrans2D1" presStyleIdx="0" presStyleCnt="0"/>
      <dgm:spPr/>
    </dgm:pt>
    <dgm:pt modelId="{8EABDB3F-D1E8-A345-808F-A9D7DDC7F435}" type="pres">
      <dgm:prSet presAssocID="{B57FC884-F36E-DB4C-8459-90BE14F65856}" presName="compNode" presStyleCnt="0"/>
      <dgm:spPr/>
    </dgm:pt>
    <dgm:pt modelId="{0A9E3659-A9BC-1D47-99F3-4B352D857A16}" type="pres">
      <dgm:prSet presAssocID="{B57FC884-F36E-DB4C-8459-90BE14F65856}" presName="iconBgRect" presStyleLbl="bgShp" presStyleIdx="3" presStyleCnt="4"/>
      <dgm:spPr/>
    </dgm:pt>
    <dgm:pt modelId="{C80578BC-B1F4-FE46-B58B-61ABD20E9042}" type="pres">
      <dgm:prSet presAssocID="{B57FC884-F36E-DB4C-8459-90BE14F65856}" presName="iconRect" presStyleLbl="node1" presStyleIdx="3" presStyleCnt="4"/>
      <dgm:spPr/>
    </dgm:pt>
    <dgm:pt modelId="{8332AED8-311B-D145-A533-A8738544DA80}" type="pres">
      <dgm:prSet presAssocID="{B57FC884-F36E-DB4C-8459-90BE14F65856}" presName="spaceRect" presStyleCnt="0"/>
      <dgm:spPr/>
    </dgm:pt>
    <dgm:pt modelId="{40EA41DF-BE07-A24D-B285-C9551E3BF7A8}" type="pres">
      <dgm:prSet presAssocID="{B57FC884-F36E-DB4C-8459-90BE14F658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F2CA1A-CDB6-244B-8006-BB440C00C18E}" srcId="{7F6C8A28-0D67-324E-BBB8-904941BF6171}" destId="{B57FC884-F36E-DB4C-8459-90BE14F65856}" srcOrd="3" destOrd="0" parTransId="{EF6EFA5B-452E-504F-BB15-95316FD7AE8F}" sibTransId="{C9413EDF-1FDF-3B44-8F62-2A49F8E9B7CB}"/>
    <dgm:cxn modelId="{2B3CA336-C64B-F84F-84A8-34953674E62E}" srcId="{7F6C8A28-0D67-324E-BBB8-904941BF6171}" destId="{761BADB1-1350-9B42-916E-4C3D6ADC147A}" srcOrd="1" destOrd="0" parTransId="{E10396E2-B49E-6642-8062-D664D470F37C}" sibTransId="{09933C57-90A4-0A48-AAA0-5E12F8DEBE29}"/>
    <dgm:cxn modelId="{EFBB6D37-5560-0A47-833D-620712286385}" type="presOf" srcId="{761BADB1-1350-9B42-916E-4C3D6ADC147A}" destId="{BFF7F918-E3F4-1B43-B700-BE343A5EDBC9}" srcOrd="0" destOrd="0" presId="urn:microsoft.com/office/officeart/2018/2/layout/IconCircleList"/>
    <dgm:cxn modelId="{5424246D-9FB2-554F-BF8C-09277F22E09A}" type="presOf" srcId="{B57FC884-F36E-DB4C-8459-90BE14F65856}" destId="{40EA41DF-BE07-A24D-B285-C9551E3BF7A8}" srcOrd="0" destOrd="0" presId="urn:microsoft.com/office/officeart/2018/2/layout/IconCircleList"/>
    <dgm:cxn modelId="{20AB6E90-AFD8-6841-B926-B6986C6D2D2A}" type="presOf" srcId="{7F6C8A28-0D67-324E-BBB8-904941BF6171}" destId="{099BA548-C73E-42E8-B2DE-E22DC3A92B64}" srcOrd="0" destOrd="0" presId="urn:microsoft.com/office/officeart/2018/2/layout/IconCircleList"/>
    <dgm:cxn modelId="{8992FD91-04E2-7540-BFFC-D7739F679ED2}" srcId="{7F6C8A28-0D67-324E-BBB8-904941BF6171}" destId="{98A14E3C-72DA-5C4C-9DC4-9E45571C2975}" srcOrd="0" destOrd="0" parTransId="{0FDD1A8C-364E-8341-857A-9B1E25DD58A5}" sibTransId="{2F3F25E2-BFDD-3448-9EC0-643D8CE41230}"/>
    <dgm:cxn modelId="{DA814AAE-D7B6-9C48-B9B6-D3E6EBF72D1F}" type="presOf" srcId="{EB84CAFC-C276-7A48-937A-AF4CDA4B0074}" destId="{028F13D1-B764-0741-8D6E-447B73FC48E4}" srcOrd="0" destOrd="0" presId="urn:microsoft.com/office/officeart/2018/2/layout/IconCircleList"/>
    <dgm:cxn modelId="{E1A658AF-7ED4-F144-8C45-06D072C55231}" type="presOf" srcId="{98A14E3C-72DA-5C4C-9DC4-9E45571C2975}" destId="{9287BE2F-9992-4059-85E1-4960D35DB101}" srcOrd="0" destOrd="0" presId="urn:microsoft.com/office/officeart/2018/2/layout/IconCircleList"/>
    <dgm:cxn modelId="{86F4C8B2-5FEE-AC40-B950-B1CC5241A051}" type="presOf" srcId="{09933C57-90A4-0A48-AAA0-5E12F8DEBE29}" destId="{DCAD8DB3-C13A-8541-9D96-15D97F8D62D9}" srcOrd="0" destOrd="0" presId="urn:microsoft.com/office/officeart/2018/2/layout/IconCircleList"/>
    <dgm:cxn modelId="{FBB950B3-2DEF-DA46-BDD3-CA847248F170}" type="presOf" srcId="{2F3F25E2-BFDD-3448-9EC0-643D8CE41230}" destId="{1261B56A-27DD-5646-8254-53388EB8F415}" srcOrd="0" destOrd="0" presId="urn:microsoft.com/office/officeart/2018/2/layout/IconCircleList"/>
    <dgm:cxn modelId="{5A6302BE-3819-0944-8466-6EE48372955E}" srcId="{7F6C8A28-0D67-324E-BBB8-904941BF6171}" destId="{BB52FC4F-BC19-C246-97B5-11BE977CE750}" srcOrd="2" destOrd="0" parTransId="{F85427DA-68E7-FC41-95CF-AD41CB6438DB}" sibTransId="{EB84CAFC-C276-7A48-937A-AF4CDA4B0074}"/>
    <dgm:cxn modelId="{2D816DC5-DE3F-F04E-B58C-87A48354D4F8}" type="presOf" srcId="{BB52FC4F-BC19-C246-97B5-11BE977CE750}" destId="{AFDBF9A5-4416-D84F-BDF5-FE809BECB8CB}" srcOrd="0" destOrd="0" presId="urn:microsoft.com/office/officeart/2018/2/layout/IconCircleList"/>
    <dgm:cxn modelId="{190E2A1D-7F4D-6F4C-A178-03F237691A2B}" type="presParOf" srcId="{099BA548-C73E-42E8-B2DE-E22DC3A92B64}" destId="{CDCF8701-C484-4721-9AC0-26263ADCFFAF}" srcOrd="0" destOrd="0" presId="urn:microsoft.com/office/officeart/2018/2/layout/IconCircleList"/>
    <dgm:cxn modelId="{67BF6468-8751-404E-AC78-D92206D206FD}" type="presParOf" srcId="{CDCF8701-C484-4721-9AC0-26263ADCFFAF}" destId="{89CDE330-E0AC-48A1-AE25-928E261671FF}" srcOrd="0" destOrd="0" presId="urn:microsoft.com/office/officeart/2018/2/layout/IconCircleList"/>
    <dgm:cxn modelId="{4498F544-6D90-6B4F-B95D-458051EE2778}" type="presParOf" srcId="{89CDE330-E0AC-48A1-AE25-928E261671FF}" destId="{51040470-6BC0-4CA3-8788-F418174A8EA3}" srcOrd="0" destOrd="0" presId="urn:microsoft.com/office/officeart/2018/2/layout/IconCircleList"/>
    <dgm:cxn modelId="{45549BD7-A922-D749-B4DB-D70988FF95C9}" type="presParOf" srcId="{89CDE330-E0AC-48A1-AE25-928E261671FF}" destId="{7BF45EA0-F66E-4141-B472-9143E517D82C}" srcOrd="1" destOrd="0" presId="urn:microsoft.com/office/officeart/2018/2/layout/IconCircleList"/>
    <dgm:cxn modelId="{EEBFAA79-2AEB-E44F-B6F4-6628B5B03B6E}" type="presParOf" srcId="{89CDE330-E0AC-48A1-AE25-928E261671FF}" destId="{1F12DD7D-97CE-4537-86B0-18216092EAD5}" srcOrd="2" destOrd="0" presId="urn:microsoft.com/office/officeart/2018/2/layout/IconCircleList"/>
    <dgm:cxn modelId="{414389E1-89B2-4542-AF9B-2166E7C7B592}" type="presParOf" srcId="{89CDE330-E0AC-48A1-AE25-928E261671FF}" destId="{9287BE2F-9992-4059-85E1-4960D35DB101}" srcOrd="3" destOrd="0" presId="urn:microsoft.com/office/officeart/2018/2/layout/IconCircleList"/>
    <dgm:cxn modelId="{72ABEC0C-02D2-7648-95CD-C84F10652ED8}" type="presParOf" srcId="{CDCF8701-C484-4721-9AC0-26263ADCFFAF}" destId="{1261B56A-27DD-5646-8254-53388EB8F415}" srcOrd="1" destOrd="0" presId="urn:microsoft.com/office/officeart/2018/2/layout/IconCircleList"/>
    <dgm:cxn modelId="{AC7CFCE5-E6DA-BD48-85E7-B220156E1BAB}" type="presParOf" srcId="{CDCF8701-C484-4721-9AC0-26263ADCFFAF}" destId="{C354870B-20FC-334B-BAD0-B70F38D6759F}" srcOrd="2" destOrd="0" presId="urn:microsoft.com/office/officeart/2018/2/layout/IconCircleList"/>
    <dgm:cxn modelId="{B942197E-50F9-3148-BD6D-B2D2D6A128C9}" type="presParOf" srcId="{C354870B-20FC-334B-BAD0-B70F38D6759F}" destId="{5563EC53-1547-D942-82C4-114CEC06A897}" srcOrd="0" destOrd="0" presId="urn:microsoft.com/office/officeart/2018/2/layout/IconCircleList"/>
    <dgm:cxn modelId="{412F3A77-53A1-6140-8ED2-8633088C29BC}" type="presParOf" srcId="{C354870B-20FC-334B-BAD0-B70F38D6759F}" destId="{3A205CD2-22D8-1D4A-B60D-3387890C518D}" srcOrd="1" destOrd="0" presId="urn:microsoft.com/office/officeart/2018/2/layout/IconCircleList"/>
    <dgm:cxn modelId="{D935EAF5-ACCE-DA4B-A1D2-AADCE6479A47}" type="presParOf" srcId="{C354870B-20FC-334B-BAD0-B70F38D6759F}" destId="{F07510D4-6216-B24C-B520-FFA05E6C53A1}" srcOrd="2" destOrd="0" presId="urn:microsoft.com/office/officeart/2018/2/layout/IconCircleList"/>
    <dgm:cxn modelId="{603F3E75-3B17-994A-A32D-DB83F40E82E1}" type="presParOf" srcId="{C354870B-20FC-334B-BAD0-B70F38D6759F}" destId="{BFF7F918-E3F4-1B43-B700-BE343A5EDBC9}" srcOrd="3" destOrd="0" presId="urn:microsoft.com/office/officeart/2018/2/layout/IconCircleList"/>
    <dgm:cxn modelId="{5A154F01-646D-C143-9909-E654C601AF50}" type="presParOf" srcId="{CDCF8701-C484-4721-9AC0-26263ADCFFAF}" destId="{DCAD8DB3-C13A-8541-9D96-15D97F8D62D9}" srcOrd="3" destOrd="0" presId="urn:microsoft.com/office/officeart/2018/2/layout/IconCircleList"/>
    <dgm:cxn modelId="{E0F70D02-C501-6E4A-A640-305B715EF82D}" type="presParOf" srcId="{CDCF8701-C484-4721-9AC0-26263ADCFFAF}" destId="{2C6CB867-F0D3-DB43-9877-EB3E7D71A917}" srcOrd="4" destOrd="0" presId="urn:microsoft.com/office/officeart/2018/2/layout/IconCircleList"/>
    <dgm:cxn modelId="{0B34CCD5-0FBF-FD41-BFB7-690E94DA7ACD}" type="presParOf" srcId="{2C6CB867-F0D3-DB43-9877-EB3E7D71A917}" destId="{1DF735C5-5BEC-CB46-BACB-A06BA5081C02}" srcOrd="0" destOrd="0" presId="urn:microsoft.com/office/officeart/2018/2/layout/IconCircleList"/>
    <dgm:cxn modelId="{30B5827F-7470-9744-80A2-C2FBA081FAEE}" type="presParOf" srcId="{2C6CB867-F0D3-DB43-9877-EB3E7D71A917}" destId="{F453DB3B-A8E5-C74F-A8F7-C3EF6A9D93E0}" srcOrd="1" destOrd="0" presId="urn:microsoft.com/office/officeart/2018/2/layout/IconCircleList"/>
    <dgm:cxn modelId="{A0BD756F-43DD-BD40-9540-DEBB96B5058F}" type="presParOf" srcId="{2C6CB867-F0D3-DB43-9877-EB3E7D71A917}" destId="{DDF5A178-CB05-1045-B3B6-51B14D13BAB6}" srcOrd="2" destOrd="0" presId="urn:microsoft.com/office/officeart/2018/2/layout/IconCircleList"/>
    <dgm:cxn modelId="{FD8A29A6-E34F-DD42-96C1-E285BB23D1B3}" type="presParOf" srcId="{2C6CB867-F0D3-DB43-9877-EB3E7D71A917}" destId="{AFDBF9A5-4416-D84F-BDF5-FE809BECB8CB}" srcOrd="3" destOrd="0" presId="urn:microsoft.com/office/officeart/2018/2/layout/IconCircleList"/>
    <dgm:cxn modelId="{11792B3E-7D91-0E48-ABCB-E395110579BB}" type="presParOf" srcId="{CDCF8701-C484-4721-9AC0-26263ADCFFAF}" destId="{028F13D1-B764-0741-8D6E-447B73FC48E4}" srcOrd="5" destOrd="0" presId="urn:microsoft.com/office/officeart/2018/2/layout/IconCircleList"/>
    <dgm:cxn modelId="{7392F554-E9B5-964A-9340-02D429B8645B}" type="presParOf" srcId="{CDCF8701-C484-4721-9AC0-26263ADCFFAF}" destId="{8EABDB3F-D1E8-A345-808F-A9D7DDC7F435}" srcOrd="6" destOrd="0" presId="urn:microsoft.com/office/officeart/2018/2/layout/IconCircleList"/>
    <dgm:cxn modelId="{2AA0E25A-72DF-464C-BB24-B68227BF4F19}" type="presParOf" srcId="{8EABDB3F-D1E8-A345-808F-A9D7DDC7F435}" destId="{0A9E3659-A9BC-1D47-99F3-4B352D857A16}" srcOrd="0" destOrd="0" presId="urn:microsoft.com/office/officeart/2018/2/layout/IconCircleList"/>
    <dgm:cxn modelId="{24526E3C-AD09-5C49-ADA9-1451F0C6F66E}" type="presParOf" srcId="{8EABDB3F-D1E8-A345-808F-A9D7DDC7F435}" destId="{C80578BC-B1F4-FE46-B58B-61ABD20E9042}" srcOrd="1" destOrd="0" presId="urn:microsoft.com/office/officeart/2018/2/layout/IconCircleList"/>
    <dgm:cxn modelId="{C19528DD-7E71-D448-B43B-62BECD7F9F10}" type="presParOf" srcId="{8EABDB3F-D1E8-A345-808F-A9D7DDC7F435}" destId="{8332AED8-311B-D145-A533-A8738544DA80}" srcOrd="2" destOrd="0" presId="urn:microsoft.com/office/officeart/2018/2/layout/IconCircleList"/>
    <dgm:cxn modelId="{F8EB1CC5-FDCC-0F4C-9179-0A097E0B5B9C}" type="presParOf" srcId="{8EABDB3F-D1E8-A345-808F-A9D7DDC7F435}" destId="{40EA41DF-BE07-A24D-B285-C9551E3BF7A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6C8A28-0D67-324E-BBB8-904941BF617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1309754-68AA-FA49-A68C-028671BB5F2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1" i="0" u="none" strike="noStrike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Record sale and FY24 revenue of £7.9 billion and £29.0 billion respectively</a:t>
          </a:r>
        </a:p>
        <a:p>
          <a:endParaRPr lang="en-GB" b="0" dirty="0">
            <a:solidFill>
              <a:schemeClr val="bg1"/>
            </a:solidFill>
            <a:latin typeface="Cooper Black"/>
          </a:endParaRPr>
        </a:p>
      </dgm:t>
    </dgm:pt>
    <dgm:pt modelId="{FD50F981-FDF9-B340-8544-C3DBD05A4457}" type="parTrans" cxnId="{05684E59-5B06-7D4F-843E-E8DBB37FCD23}">
      <dgm:prSet/>
      <dgm:spPr/>
      <dgm:t>
        <a:bodyPr/>
        <a:lstStyle/>
        <a:p>
          <a:endParaRPr lang="en-GB"/>
        </a:p>
      </dgm:t>
    </dgm:pt>
    <dgm:pt modelId="{0C70836E-27B7-6F4F-B295-5F37B79DDEF4}" type="sibTrans" cxnId="{05684E59-5B06-7D4F-843E-E8DBB37FCD2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13975E02-3658-7D49-85D2-2A519954841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1" i="0" u="none" strike="noStrike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Record Range Rover wholesale and retail sales for FY24</a:t>
          </a:r>
        </a:p>
        <a:p>
          <a:endParaRPr lang="en-GB" b="0" i="1" dirty="0">
            <a:solidFill>
              <a:schemeClr val="tx1">
                <a:lumMod val="50000"/>
                <a:lumOff val="50000"/>
              </a:schemeClr>
            </a:solidFill>
            <a:latin typeface="Cooper Black"/>
          </a:endParaRPr>
        </a:p>
      </dgm:t>
    </dgm:pt>
    <dgm:pt modelId="{2F0B0637-7CD2-3C48-9558-C63E942390BB}" type="parTrans" cxnId="{A42B1C99-6F43-D940-8BDD-DDEFF80D162A}">
      <dgm:prSet/>
      <dgm:spPr/>
      <dgm:t>
        <a:bodyPr/>
        <a:lstStyle/>
        <a:p>
          <a:endParaRPr lang="en-GB"/>
        </a:p>
      </dgm:t>
    </dgm:pt>
    <dgm:pt modelId="{81694CE9-3CAE-4B4A-B726-DF8677FE5DA3}" type="sibTrans" cxnId="{A42B1C99-6F43-D940-8BDD-DDEFF80D162A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BE1A82C-1B93-8A4B-8597-2665724BE65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1" i="0" u="none" strike="noStrike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New Range Rover Electric and EMA prototypes currently undergoing cold weather testing in the Arctic Circle</a:t>
          </a:r>
          <a:endParaRPr lang="en-GB" b="1" i="0" dirty="0">
            <a:solidFill>
              <a:schemeClr val="bg1"/>
            </a:solidFill>
            <a:highlight>
              <a:srgbClr val="008000"/>
            </a:highlight>
            <a:latin typeface="Cooper Black"/>
          </a:endParaRPr>
        </a:p>
      </dgm:t>
    </dgm:pt>
    <dgm:pt modelId="{656CB93B-2E51-1D42-BBAE-CA21F0D9677A}" type="parTrans" cxnId="{739E6517-BCD2-D94D-AD89-4C092DD87631}">
      <dgm:prSet/>
      <dgm:spPr/>
      <dgm:t>
        <a:bodyPr/>
        <a:lstStyle/>
        <a:p>
          <a:endParaRPr lang="en-GB"/>
        </a:p>
      </dgm:t>
    </dgm:pt>
    <dgm:pt modelId="{01F055DD-C5A8-704F-8569-9C6B685C68A9}" type="sibTrans" cxnId="{739E6517-BCD2-D94D-AD89-4C092DD87631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16F06FAE-FF07-F94D-B70C-06F9ACA5C7D8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1" i="0" u="none" strike="noStrike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Investment of £356m in Electric Propulsion Manufacturing Centre in Wolverhampton, UK, installing equipment to manufacture battery packs and electric drive units</a:t>
          </a:r>
          <a:endParaRPr lang="en-GB" b="1" i="0" dirty="0">
            <a:solidFill>
              <a:schemeClr val="bg1"/>
            </a:solidFill>
            <a:highlight>
              <a:srgbClr val="008000"/>
            </a:highlight>
            <a:latin typeface="Cooper Black"/>
          </a:endParaRPr>
        </a:p>
      </dgm:t>
    </dgm:pt>
    <dgm:pt modelId="{02F23029-43FD-4D4C-BFD2-C51BD66941D2}" type="parTrans" cxnId="{BCA2D071-7454-7B46-B85D-DC9C46A7DABC}">
      <dgm:prSet/>
      <dgm:spPr/>
      <dgm:t>
        <a:bodyPr/>
        <a:lstStyle/>
        <a:p>
          <a:endParaRPr lang="en-GB"/>
        </a:p>
      </dgm:t>
    </dgm:pt>
    <dgm:pt modelId="{F24D5D70-EB92-A14F-91E9-09C2D7C79270}" type="sibTrans" cxnId="{BCA2D071-7454-7B46-B85D-DC9C46A7DAB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98A14E3C-72DA-5C4C-9DC4-9E45571C2975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1" i="0" u="none" strike="noStrike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Free cashflow was £892 million for sale and a record £2.3 billion for FY24</a:t>
          </a:r>
        </a:p>
        <a:p>
          <a:endParaRPr lang="en-GB" b="0" dirty="0">
            <a:solidFill>
              <a:schemeClr val="bg1"/>
            </a:solidFill>
            <a:latin typeface="Cooper Black"/>
          </a:endParaRPr>
        </a:p>
      </dgm:t>
    </dgm:pt>
    <dgm:pt modelId="{0FDD1A8C-364E-8341-857A-9B1E25DD58A5}" type="parTrans" cxnId="{8992FD91-04E2-7540-BFFC-D7739F679ED2}">
      <dgm:prSet/>
      <dgm:spPr/>
      <dgm:t>
        <a:bodyPr/>
        <a:lstStyle/>
        <a:p>
          <a:endParaRPr lang="en-GB"/>
        </a:p>
      </dgm:t>
    </dgm:pt>
    <dgm:pt modelId="{2F3F25E2-BFDD-3448-9EC0-643D8CE41230}" type="sibTrans" cxnId="{8992FD91-04E2-7540-BFFC-D7739F679ED2}">
      <dgm:prSet/>
      <dgm:spPr/>
      <dgm:t>
        <a:bodyPr/>
        <a:lstStyle/>
        <a:p>
          <a:endParaRPr lang="en-GB"/>
        </a:p>
      </dgm:t>
    </dgm:pt>
    <dgm:pt modelId="{099BA548-C73E-42E8-B2DE-E22DC3A92B64}" type="pres">
      <dgm:prSet presAssocID="{7F6C8A28-0D67-324E-BBB8-904941BF6171}" presName="root" presStyleCnt="0">
        <dgm:presLayoutVars>
          <dgm:dir/>
          <dgm:resizeHandles val="exact"/>
        </dgm:presLayoutVars>
      </dgm:prSet>
      <dgm:spPr/>
    </dgm:pt>
    <dgm:pt modelId="{CDCF8701-C484-4721-9AC0-26263ADCFFAF}" type="pres">
      <dgm:prSet presAssocID="{7F6C8A28-0D67-324E-BBB8-904941BF6171}" presName="container" presStyleCnt="0">
        <dgm:presLayoutVars>
          <dgm:dir/>
          <dgm:resizeHandles val="exact"/>
        </dgm:presLayoutVars>
      </dgm:prSet>
      <dgm:spPr/>
    </dgm:pt>
    <dgm:pt modelId="{AC8C55B6-0EA5-40FF-BEA4-29560D2FB7EC}" type="pres">
      <dgm:prSet presAssocID="{C1309754-68AA-FA49-A68C-028671BB5F21}" presName="compNode" presStyleCnt="0"/>
      <dgm:spPr/>
    </dgm:pt>
    <dgm:pt modelId="{DBC48475-9F77-48CD-8CB2-A84C0428056F}" type="pres">
      <dgm:prSet presAssocID="{C1309754-68AA-FA49-A68C-028671BB5F21}" presName="iconBgRect" presStyleLbl="bgShp" presStyleIdx="0" presStyleCnt="5"/>
      <dgm:spPr/>
    </dgm:pt>
    <dgm:pt modelId="{217F78C7-699A-4E39-953F-60B5494D194C}" type="pres">
      <dgm:prSet presAssocID="{C1309754-68AA-FA49-A68C-028671BB5F2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482F7C9-AC28-4250-9645-94D6CC1E2B13}" type="pres">
      <dgm:prSet presAssocID="{C1309754-68AA-FA49-A68C-028671BB5F21}" presName="spaceRect" presStyleCnt="0"/>
      <dgm:spPr/>
    </dgm:pt>
    <dgm:pt modelId="{62584FC5-2F92-40D5-B8B6-39D2AB0E4CC6}" type="pres">
      <dgm:prSet presAssocID="{C1309754-68AA-FA49-A68C-028671BB5F21}" presName="textRect" presStyleLbl="revTx" presStyleIdx="0" presStyleCnt="5">
        <dgm:presLayoutVars>
          <dgm:chMax val="1"/>
          <dgm:chPref val="1"/>
        </dgm:presLayoutVars>
      </dgm:prSet>
      <dgm:spPr/>
    </dgm:pt>
    <dgm:pt modelId="{DCA150A5-FA6B-40B7-B35B-891DADE2EF6E}" type="pres">
      <dgm:prSet presAssocID="{0C70836E-27B7-6F4F-B295-5F37B79DDEF4}" presName="sibTrans" presStyleLbl="sibTrans2D1" presStyleIdx="0" presStyleCnt="0"/>
      <dgm:spPr/>
    </dgm:pt>
    <dgm:pt modelId="{A68772D2-75A3-4900-AA5B-8ADF01E4658D}" type="pres">
      <dgm:prSet presAssocID="{13975E02-3658-7D49-85D2-2A519954841A}" presName="compNode" presStyleCnt="0"/>
      <dgm:spPr/>
    </dgm:pt>
    <dgm:pt modelId="{468B13F5-8020-47DD-82DF-E4CB0F0E6F93}" type="pres">
      <dgm:prSet presAssocID="{13975E02-3658-7D49-85D2-2A519954841A}" presName="iconBgRect" presStyleLbl="bgShp" presStyleIdx="1" presStyleCnt="5"/>
      <dgm:spPr/>
    </dgm:pt>
    <dgm:pt modelId="{0F6062A9-FBE0-4070-9AF4-9F36F478BC9D}" type="pres">
      <dgm:prSet presAssocID="{13975E02-3658-7D49-85D2-2A519954841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8B8A12C-6A59-4596-9D92-06912A4A257D}" type="pres">
      <dgm:prSet presAssocID="{13975E02-3658-7D49-85D2-2A519954841A}" presName="spaceRect" presStyleCnt="0"/>
      <dgm:spPr/>
    </dgm:pt>
    <dgm:pt modelId="{7A701BF2-A42A-44AB-BEB0-31D54F68B1C1}" type="pres">
      <dgm:prSet presAssocID="{13975E02-3658-7D49-85D2-2A519954841A}" presName="textRect" presStyleLbl="revTx" presStyleIdx="1" presStyleCnt="5">
        <dgm:presLayoutVars>
          <dgm:chMax val="1"/>
          <dgm:chPref val="1"/>
        </dgm:presLayoutVars>
      </dgm:prSet>
      <dgm:spPr/>
    </dgm:pt>
    <dgm:pt modelId="{2A03418F-5EE5-49CC-ADA5-2D2F2BECF7F6}" type="pres">
      <dgm:prSet presAssocID="{81694CE9-3CAE-4B4A-B726-DF8677FE5DA3}" presName="sibTrans" presStyleLbl="sibTrans2D1" presStyleIdx="0" presStyleCnt="0"/>
      <dgm:spPr/>
    </dgm:pt>
    <dgm:pt modelId="{E82E47CF-3104-46EC-B01C-E8CDD2ADED92}" type="pres">
      <dgm:prSet presAssocID="{5BE1A82C-1B93-8A4B-8597-2665724BE650}" presName="compNode" presStyleCnt="0"/>
      <dgm:spPr/>
    </dgm:pt>
    <dgm:pt modelId="{F632A94B-AA76-441C-967A-34F504762372}" type="pres">
      <dgm:prSet presAssocID="{5BE1A82C-1B93-8A4B-8597-2665724BE650}" presName="iconBgRect" presStyleLbl="bgShp" presStyleIdx="2" presStyleCnt="5"/>
      <dgm:spPr/>
    </dgm:pt>
    <dgm:pt modelId="{7FE2D1F0-0D37-4924-882D-D315F86B36C3}" type="pres">
      <dgm:prSet presAssocID="{5BE1A82C-1B93-8A4B-8597-2665724BE65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C07CAC79-0A35-4F0C-9D94-1BFDD8EA71D1}" type="pres">
      <dgm:prSet presAssocID="{5BE1A82C-1B93-8A4B-8597-2665724BE650}" presName="spaceRect" presStyleCnt="0"/>
      <dgm:spPr/>
    </dgm:pt>
    <dgm:pt modelId="{9FD32DD4-E00C-4265-9B9B-D21631CF5A33}" type="pres">
      <dgm:prSet presAssocID="{5BE1A82C-1B93-8A4B-8597-2665724BE650}" presName="textRect" presStyleLbl="revTx" presStyleIdx="2" presStyleCnt="5">
        <dgm:presLayoutVars>
          <dgm:chMax val="1"/>
          <dgm:chPref val="1"/>
        </dgm:presLayoutVars>
      </dgm:prSet>
      <dgm:spPr/>
    </dgm:pt>
    <dgm:pt modelId="{1FF734B0-4150-4DEB-B0DA-4C1D12A4259C}" type="pres">
      <dgm:prSet presAssocID="{01F055DD-C5A8-704F-8569-9C6B685C68A9}" presName="sibTrans" presStyleLbl="sibTrans2D1" presStyleIdx="0" presStyleCnt="0"/>
      <dgm:spPr/>
    </dgm:pt>
    <dgm:pt modelId="{2F47D7B6-931B-4484-AAAC-377877F21657}" type="pres">
      <dgm:prSet presAssocID="{16F06FAE-FF07-F94D-B70C-06F9ACA5C7D8}" presName="compNode" presStyleCnt="0"/>
      <dgm:spPr/>
    </dgm:pt>
    <dgm:pt modelId="{A43B451E-963F-46C0-84CB-3EC3474537CD}" type="pres">
      <dgm:prSet presAssocID="{16F06FAE-FF07-F94D-B70C-06F9ACA5C7D8}" presName="iconBgRect" presStyleLbl="bgShp" presStyleIdx="3" presStyleCnt="5"/>
      <dgm:spPr/>
    </dgm:pt>
    <dgm:pt modelId="{E3A0D85C-B3F8-43FC-8BBE-D7EF04AF83E2}" type="pres">
      <dgm:prSet presAssocID="{16F06FAE-FF07-F94D-B70C-06F9ACA5C7D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AA3AD4F-6666-4B25-8350-19FD292598A2}" type="pres">
      <dgm:prSet presAssocID="{16F06FAE-FF07-F94D-B70C-06F9ACA5C7D8}" presName="spaceRect" presStyleCnt="0"/>
      <dgm:spPr/>
    </dgm:pt>
    <dgm:pt modelId="{F99B2D7C-D32C-40AB-A14D-CD1B253CCBE8}" type="pres">
      <dgm:prSet presAssocID="{16F06FAE-FF07-F94D-B70C-06F9ACA5C7D8}" presName="textRect" presStyleLbl="revTx" presStyleIdx="3" presStyleCnt="5">
        <dgm:presLayoutVars>
          <dgm:chMax val="1"/>
          <dgm:chPref val="1"/>
        </dgm:presLayoutVars>
      </dgm:prSet>
      <dgm:spPr/>
    </dgm:pt>
    <dgm:pt modelId="{E6D90DD3-0CEF-4DA9-9452-43F067461A9C}" type="pres">
      <dgm:prSet presAssocID="{F24D5D70-EB92-A14F-91E9-09C2D7C79270}" presName="sibTrans" presStyleLbl="sibTrans2D1" presStyleIdx="0" presStyleCnt="0"/>
      <dgm:spPr/>
    </dgm:pt>
    <dgm:pt modelId="{89CDE330-E0AC-48A1-AE25-928E261671FF}" type="pres">
      <dgm:prSet presAssocID="{98A14E3C-72DA-5C4C-9DC4-9E45571C2975}" presName="compNode" presStyleCnt="0"/>
      <dgm:spPr/>
    </dgm:pt>
    <dgm:pt modelId="{51040470-6BC0-4CA3-8788-F418174A8EA3}" type="pres">
      <dgm:prSet presAssocID="{98A14E3C-72DA-5C4C-9DC4-9E45571C2975}" presName="iconBgRect" presStyleLbl="bgShp" presStyleIdx="4" presStyleCnt="5"/>
      <dgm:spPr/>
    </dgm:pt>
    <dgm:pt modelId="{7BF45EA0-F66E-4141-B472-9143E517D82C}" type="pres">
      <dgm:prSet presAssocID="{98A14E3C-72DA-5C4C-9DC4-9E45571C297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F12DD7D-97CE-4537-86B0-18216092EAD5}" type="pres">
      <dgm:prSet presAssocID="{98A14E3C-72DA-5C4C-9DC4-9E45571C2975}" presName="spaceRect" presStyleCnt="0"/>
      <dgm:spPr/>
    </dgm:pt>
    <dgm:pt modelId="{9287BE2F-9992-4059-85E1-4960D35DB101}" type="pres">
      <dgm:prSet presAssocID="{98A14E3C-72DA-5C4C-9DC4-9E45571C297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6743405-18D8-8C42-8AC1-E5EC51AA81EF}" type="presOf" srcId="{0C70836E-27B7-6F4F-B295-5F37B79DDEF4}" destId="{DCA150A5-FA6B-40B7-B35B-891DADE2EF6E}" srcOrd="0" destOrd="0" presId="urn:microsoft.com/office/officeart/2018/2/layout/IconCircleList"/>
    <dgm:cxn modelId="{739E6517-BCD2-D94D-AD89-4C092DD87631}" srcId="{7F6C8A28-0D67-324E-BBB8-904941BF6171}" destId="{5BE1A82C-1B93-8A4B-8597-2665724BE650}" srcOrd="2" destOrd="0" parTransId="{656CB93B-2E51-1D42-BBAE-CA21F0D9677A}" sibTransId="{01F055DD-C5A8-704F-8569-9C6B685C68A9}"/>
    <dgm:cxn modelId="{2A25523F-1959-7E41-A784-A3E8C5CF650E}" type="presOf" srcId="{F24D5D70-EB92-A14F-91E9-09C2D7C79270}" destId="{E6D90DD3-0CEF-4DA9-9452-43F067461A9C}" srcOrd="0" destOrd="0" presId="urn:microsoft.com/office/officeart/2018/2/layout/IconCircleList"/>
    <dgm:cxn modelId="{05684E59-5B06-7D4F-843E-E8DBB37FCD23}" srcId="{7F6C8A28-0D67-324E-BBB8-904941BF6171}" destId="{C1309754-68AA-FA49-A68C-028671BB5F21}" srcOrd="0" destOrd="0" parTransId="{FD50F981-FDF9-B340-8544-C3DBD05A4457}" sibTransId="{0C70836E-27B7-6F4F-B295-5F37B79DDEF4}"/>
    <dgm:cxn modelId="{BCA2D071-7454-7B46-B85D-DC9C46A7DABC}" srcId="{7F6C8A28-0D67-324E-BBB8-904941BF6171}" destId="{16F06FAE-FF07-F94D-B70C-06F9ACA5C7D8}" srcOrd="3" destOrd="0" parTransId="{02F23029-43FD-4D4C-BFD2-C51BD66941D2}" sibTransId="{F24D5D70-EB92-A14F-91E9-09C2D7C79270}"/>
    <dgm:cxn modelId="{0D4E3481-406F-6B49-B1F3-0886CEE2DC6F}" type="presOf" srcId="{81694CE9-3CAE-4B4A-B726-DF8677FE5DA3}" destId="{2A03418F-5EE5-49CC-ADA5-2D2F2BECF7F6}" srcOrd="0" destOrd="0" presId="urn:microsoft.com/office/officeart/2018/2/layout/IconCircleList"/>
    <dgm:cxn modelId="{20AB6E90-AFD8-6841-B926-B6986C6D2D2A}" type="presOf" srcId="{7F6C8A28-0D67-324E-BBB8-904941BF6171}" destId="{099BA548-C73E-42E8-B2DE-E22DC3A92B64}" srcOrd="0" destOrd="0" presId="urn:microsoft.com/office/officeart/2018/2/layout/IconCircleList"/>
    <dgm:cxn modelId="{8992FD91-04E2-7540-BFFC-D7739F679ED2}" srcId="{7F6C8A28-0D67-324E-BBB8-904941BF6171}" destId="{98A14E3C-72DA-5C4C-9DC4-9E45571C2975}" srcOrd="4" destOrd="0" parTransId="{0FDD1A8C-364E-8341-857A-9B1E25DD58A5}" sibTransId="{2F3F25E2-BFDD-3448-9EC0-643D8CE41230}"/>
    <dgm:cxn modelId="{A42B1C99-6F43-D940-8BDD-DDEFF80D162A}" srcId="{7F6C8A28-0D67-324E-BBB8-904941BF6171}" destId="{13975E02-3658-7D49-85D2-2A519954841A}" srcOrd="1" destOrd="0" parTransId="{2F0B0637-7CD2-3C48-9558-C63E942390BB}" sibTransId="{81694CE9-3CAE-4B4A-B726-DF8677FE5DA3}"/>
    <dgm:cxn modelId="{C27451AE-5F64-8242-A158-34669A2DA33A}" type="presOf" srcId="{C1309754-68AA-FA49-A68C-028671BB5F21}" destId="{62584FC5-2F92-40D5-B8B6-39D2AB0E4CC6}" srcOrd="0" destOrd="0" presId="urn:microsoft.com/office/officeart/2018/2/layout/IconCircleList"/>
    <dgm:cxn modelId="{E1A658AF-7ED4-F144-8C45-06D072C55231}" type="presOf" srcId="{98A14E3C-72DA-5C4C-9DC4-9E45571C2975}" destId="{9287BE2F-9992-4059-85E1-4960D35DB101}" srcOrd="0" destOrd="0" presId="urn:microsoft.com/office/officeart/2018/2/layout/IconCircleList"/>
    <dgm:cxn modelId="{2536E2C0-A229-8447-8283-9D0C8437597E}" type="presOf" srcId="{01F055DD-C5A8-704F-8569-9C6B685C68A9}" destId="{1FF734B0-4150-4DEB-B0DA-4C1D12A4259C}" srcOrd="0" destOrd="0" presId="urn:microsoft.com/office/officeart/2018/2/layout/IconCircleList"/>
    <dgm:cxn modelId="{4B9975E7-81D3-DE46-B3C4-1F81128D5AF8}" type="presOf" srcId="{13975E02-3658-7D49-85D2-2A519954841A}" destId="{7A701BF2-A42A-44AB-BEB0-31D54F68B1C1}" srcOrd="0" destOrd="0" presId="urn:microsoft.com/office/officeart/2018/2/layout/IconCircleList"/>
    <dgm:cxn modelId="{DDE42FEE-6702-544F-BF01-350BB65BD6C2}" type="presOf" srcId="{5BE1A82C-1B93-8A4B-8597-2665724BE650}" destId="{9FD32DD4-E00C-4265-9B9B-D21631CF5A33}" srcOrd="0" destOrd="0" presId="urn:microsoft.com/office/officeart/2018/2/layout/IconCircleList"/>
    <dgm:cxn modelId="{208569FF-00D1-CF46-82AF-3154974F1932}" type="presOf" srcId="{16F06FAE-FF07-F94D-B70C-06F9ACA5C7D8}" destId="{F99B2D7C-D32C-40AB-A14D-CD1B253CCBE8}" srcOrd="0" destOrd="0" presId="urn:microsoft.com/office/officeart/2018/2/layout/IconCircleList"/>
    <dgm:cxn modelId="{190E2A1D-7F4D-6F4C-A178-03F237691A2B}" type="presParOf" srcId="{099BA548-C73E-42E8-B2DE-E22DC3A92B64}" destId="{CDCF8701-C484-4721-9AC0-26263ADCFFAF}" srcOrd="0" destOrd="0" presId="urn:microsoft.com/office/officeart/2018/2/layout/IconCircleList"/>
    <dgm:cxn modelId="{51A0BD4E-2C57-C541-A150-6DDFCE774BEF}" type="presParOf" srcId="{CDCF8701-C484-4721-9AC0-26263ADCFFAF}" destId="{AC8C55B6-0EA5-40FF-BEA4-29560D2FB7EC}" srcOrd="0" destOrd="0" presId="urn:microsoft.com/office/officeart/2018/2/layout/IconCircleList"/>
    <dgm:cxn modelId="{4D56200F-170C-A44A-B54C-390D5C637E9C}" type="presParOf" srcId="{AC8C55B6-0EA5-40FF-BEA4-29560D2FB7EC}" destId="{DBC48475-9F77-48CD-8CB2-A84C0428056F}" srcOrd="0" destOrd="0" presId="urn:microsoft.com/office/officeart/2018/2/layout/IconCircleList"/>
    <dgm:cxn modelId="{39380752-5CB8-F040-BF18-A4904E107811}" type="presParOf" srcId="{AC8C55B6-0EA5-40FF-BEA4-29560D2FB7EC}" destId="{217F78C7-699A-4E39-953F-60B5494D194C}" srcOrd="1" destOrd="0" presId="urn:microsoft.com/office/officeart/2018/2/layout/IconCircleList"/>
    <dgm:cxn modelId="{B86F743C-24C1-8F46-8156-1411C71A48EC}" type="presParOf" srcId="{AC8C55B6-0EA5-40FF-BEA4-29560D2FB7EC}" destId="{5482F7C9-AC28-4250-9645-94D6CC1E2B13}" srcOrd="2" destOrd="0" presId="urn:microsoft.com/office/officeart/2018/2/layout/IconCircleList"/>
    <dgm:cxn modelId="{C03AD60A-C478-FB4C-84AD-68E58339D202}" type="presParOf" srcId="{AC8C55B6-0EA5-40FF-BEA4-29560D2FB7EC}" destId="{62584FC5-2F92-40D5-B8B6-39D2AB0E4CC6}" srcOrd="3" destOrd="0" presId="urn:microsoft.com/office/officeart/2018/2/layout/IconCircleList"/>
    <dgm:cxn modelId="{5D8E2C9A-2E1D-0845-A101-6A82C9FA6DAE}" type="presParOf" srcId="{CDCF8701-C484-4721-9AC0-26263ADCFFAF}" destId="{DCA150A5-FA6B-40B7-B35B-891DADE2EF6E}" srcOrd="1" destOrd="0" presId="urn:microsoft.com/office/officeart/2018/2/layout/IconCircleList"/>
    <dgm:cxn modelId="{1DAD4B31-2377-8F4F-ACCA-4BA94069C9AF}" type="presParOf" srcId="{CDCF8701-C484-4721-9AC0-26263ADCFFAF}" destId="{A68772D2-75A3-4900-AA5B-8ADF01E4658D}" srcOrd="2" destOrd="0" presId="urn:microsoft.com/office/officeart/2018/2/layout/IconCircleList"/>
    <dgm:cxn modelId="{2EC88247-9155-8544-827D-986FC85B3356}" type="presParOf" srcId="{A68772D2-75A3-4900-AA5B-8ADF01E4658D}" destId="{468B13F5-8020-47DD-82DF-E4CB0F0E6F93}" srcOrd="0" destOrd="0" presId="urn:microsoft.com/office/officeart/2018/2/layout/IconCircleList"/>
    <dgm:cxn modelId="{CB9481DA-F6EE-3A4E-B67A-8EAB84162FD6}" type="presParOf" srcId="{A68772D2-75A3-4900-AA5B-8ADF01E4658D}" destId="{0F6062A9-FBE0-4070-9AF4-9F36F478BC9D}" srcOrd="1" destOrd="0" presId="urn:microsoft.com/office/officeart/2018/2/layout/IconCircleList"/>
    <dgm:cxn modelId="{6550F0F8-1358-C84A-95C5-67BC8B450B96}" type="presParOf" srcId="{A68772D2-75A3-4900-AA5B-8ADF01E4658D}" destId="{78B8A12C-6A59-4596-9D92-06912A4A257D}" srcOrd="2" destOrd="0" presId="urn:microsoft.com/office/officeart/2018/2/layout/IconCircleList"/>
    <dgm:cxn modelId="{95A25F51-C21D-244B-B2B1-1165D414F21B}" type="presParOf" srcId="{A68772D2-75A3-4900-AA5B-8ADF01E4658D}" destId="{7A701BF2-A42A-44AB-BEB0-31D54F68B1C1}" srcOrd="3" destOrd="0" presId="urn:microsoft.com/office/officeart/2018/2/layout/IconCircleList"/>
    <dgm:cxn modelId="{0DC6CF3B-F528-2744-8EEA-A00F52671E50}" type="presParOf" srcId="{CDCF8701-C484-4721-9AC0-26263ADCFFAF}" destId="{2A03418F-5EE5-49CC-ADA5-2D2F2BECF7F6}" srcOrd="3" destOrd="0" presId="urn:microsoft.com/office/officeart/2018/2/layout/IconCircleList"/>
    <dgm:cxn modelId="{25FCB280-5620-754D-A401-04ED243DC28C}" type="presParOf" srcId="{CDCF8701-C484-4721-9AC0-26263ADCFFAF}" destId="{E82E47CF-3104-46EC-B01C-E8CDD2ADED92}" srcOrd="4" destOrd="0" presId="urn:microsoft.com/office/officeart/2018/2/layout/IconCircleList"/>
    <dgm:cxn modelId="{6444BC15-D58E-084F-BF3E-B78FF0140681}" type="presParOf" srcId="{E82E47CF-3104-46EC-B01C-E8CDD2ADED92}" destId="{F632A94B-AA76-441C-967A-34F504762372}" srcOrd="0" destOrd="0" presId="urn:microsoft.com/office/officeart/2018/2/layout/IconCircleList"/>
    <dgm:cxn modelId="{C1080F4E-57ED-374C-A319-AF3FBF90C17F}" type="presParOf" srcId="{E82E47CF-3104-46EC-B01C-E8CDD2ADED92}" destId="{7FE2D1F0-0D37-4924-882D-D315F86B36C3}" srcOrd="1" destOrd="0" presId="urn:microsoft.com/office/officeart/2018/2/layout/IconCircleList"/>
    <dgm:cxn modelId="{60B101BA-DD73-C841-8554-0756A552177E}" type="presParOf" srcId="{E82E47CF-3104-46EC-B01C-E8CDD2ADED92}" destId="{C07CAC79-0A35-4F0C-9D94-1BFDD8EA71D1}" srcOrd="2" destOrd="0" presId="urn:microsoft.com/office/officeart/2018/2/layout/IconCircleList"/>
    <dgm:cxn modelId="{6588F1C5-523B-6548-A827-74C515F01984}" type="presParOf" srcId="{E82E47CF-3104-46EC-B01C-E8CDD2ADED92}" destId="{9FD32DD4-E00C-4265-9B9B-D21631CF5A33}" srcOrd="3" destOrd="0" presId="urn:microsoft.com/office/officeart/2018/2/layout/IconCircleList"/>
    <dgm:cxn modelId="{E9CE100F-A3DF-F944-AF8B-544864008EF6}" type="presParOf" srcId="{CDCF8701-C484-4721-9AC0-26263ADCFFAF}" destId="{1FF734B0-4150-4DEB-B0DA-4C1D12A4259C}" srcOrd="5" destOrd="0" presId="urn:microsoft.com/office/officeart/2018/2/layout/IconCircleList"/>
    <dgm:cxn modelId="{165FE2CA-A3AD-7746-A25D-2E415F69A277}" type="presParOf" srcId="{CDCF8701-C484-4721-9AC0-26263ADCFFAF}" destId="{2F47D7B6-931B-4484-AAAC-377877F21657}" srcOrd="6" destOrd="0" presId="urn:microsoft.com/office/officeart/2018/2/layout/IconCircleList"/>
    <dgm:cxn modelId="{FB7D5BC2-A80E-C843-8D77-843C244EFE42}" type="presParOf" srcId="{2F47D7B6-931B-4484-AAAC-377877F21657}" destId="{A43B451E-963F-46C0-84CB-3EC3474537CD}" srcOrd="0" destOrd="0" presId="urn:microsoft.com/office/officeart/2018/2/layout/IconCircleList"/>
    <dgm:cxn modelId="{BA8432A8-ED0A-F04A-823A-8A5557CB0192}" type="presParOf" srcId="{2F47D7B6-931B-4484-AAAC-377877F21657}" destId="{E3A0D85C-B3F8-43FC-8BBE-D7EF04AF83E2}" srcOrd="1" destOrd="0" presId="urn:microsoft.com/office/officeart/2018/2/layout/IconCircleList"/>
    <dgm:cxn modelId="{7D811272-1730-8240-8782-FF77979974E9}" type="presParOf" srcId="{2F47D7B6-931B-4484-AAAC-377877F21657}" destId="{FAA3AD4F-6666-4B25-8350-19FD292598A2}" srcOrd="2" destOrd="0" presId="urn:microsoft.com/office/officeart/2018/2/layout/IconCircleList"/>
    <dgm:cxn modelId="{70CF2430-4D64-8148-AFA1-5967CB8BF4F5}" type="presParOf" srcId="{2F47D7B6-931B-4484-AAAC-377877F21657}" destId="{F99B2D7C-D32C-40AB-A14D-CD1B253CCBE8}" srcOrd="3" destOrd="0" presId="urn:microsoft.com/office/officeart/2018/2/layout/IconCircleList"/>
    <dgm:cxn modelId="{24DBF14F-34DD-E94D-AD97-ECF0C6BB00AB}" type="presParOf" srcId="{CDCF8701-C484-4721-9AC0-26263ADCFFAF}" destId="{E6D90DD3-0CEF-4DA9-9452-43F067461A9C}" srcOrd="7" destOrd="0" presId="urn:microsoft.com/office/officeart/2018/2/layout/IconCircleList"/>
    <dgm:cxn modelId="{67BF6468-8751-404E-AC78-D92206D206FD}" type="presParOf" srcId="{CDCF8701-C484-4721-9AC0-26263ADCFFAF}" destId="{89CDE330-E0AC-48A1-AE25-928E261671FF}" srcOrd="8" destOrd="0" presId="urn:microsoft.com/office/officeart/2018/2/layout/IconCircleList"/>
    <dgm:cxn modelId="{4498F544-6D90-6B4F-B95D-458051EE2778}" type="presParOf" srcId="{89CDE330-E0AC-48A1-AE25-928E261671FF}" destId="{51040470-6BC0-4CA3-8788-F418174A8EA3}" srcOrd="0" destOrd="0" presId="urn:microsoft.com/office/officeart/2018/2/layout/IconCircleList"/>
    <dgm:cxn modelId="{45549BD7-A922-D749-B4DB-D70988FF95C9}" type="presParOf" srcId="{89CDE330-E0AC-48A1-AE25-928E261671FF}" destId="{7BF45EA0-F66E-4141-B472-9143E517D82C}" srcOrd="1" destOrd="0" presId="urn:microsoft.com/office/officeart/2018/2/layout/IconCircleList"/>
    <dgm:cxn modelId="{EEBFAA79-2AEB-E44F-B6F4-6628B5B03B6E}" type="presParOf" srcId="{89CDE330-E0AC-48A1-AE25-928E261671FF}" destId="{1F12DD7D-97CE-4537-86B0-18216092EAD5}" srcOrd="2" destOrd="0" presId="urn:microsoft.com/office/officeart/2018/2/layout/IconCircleList"/>
    <dgm:cxn modelId="{414389E1-89B2-4542-AF9B-2166E7C7B592}" type="presParOf" srcId="{89CDE330-E0AC-48A1-AE25-928E261671FF}" destId="{9287BE2F-9992-4059-85E1-4960D35DB10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66F27-205B-6447-9D16-1C13648F3B7E}">
      <dsp:nvSpPr>
        <dsp:cNvPr id="0" name=""/>
        <dsp:cNvSpPr/>
      </dsp:nvSpPr>
      <dsp:spPr>
        <a:xfrm>
          <a:off x="3204941" y="2811839"/>
          <a:ext cx="1964318" cy="1272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50000"/>
              <a:hueOff val="415869"/>
              <a:satOff val="-32612"/>
              <a:lumOff val="473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  Economic Fluctuations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Competition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Regulatory changes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Political Environment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Cultural Misalignment</a:t>
          </a:r>
        </a:p>
      </dsp:txBody>
      <dsp:txXfrm>
        <a:off x="3822187" y="3157898"/>
        <a:ext cx="1319121" cy="898422"/>
      </dsp:txXfrm>
    </dsp:sp>
    <dsp:sp modelId="{FFB3E4AB-AC6D-4C47-A8F8-008177EAA609}">
      <dsp:nvSpPr>
        <dsp:cNvPr id="0" name=""/>
        <dsp:cNvSpPr/>
      </dsp:nvSpPr>
      <dsp:spPr>
        <a:xfrm>
          <a:off x="0" y="2811839"/>
          <a:ext cx="1964318" cy="1272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50000"/>
              <a:hueOff val="207934"/>
              <a:satOff val="-16306"/>
              <a:lumOff val="236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Market expansion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Innovation and tech</a:t>
          </a:r>
        </a:p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Partnership </a:t>
          </a:r>
        </a:p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Suitability initiatives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Automotive industry</a:t>
          </a:r>
        </a:p>
      </dsp:txBody>
      <dsp:txXfrm>
        <a:off x="27951" y="3157898"/>
        <a:ext cx="1319121" cy="898422"/>
      </dsp:txXfrm>
    </dsp:sp>
    <dsp:sp modelId="{0FB08C41-8424-AE4A-B1B8-B88D5B797D77}">
      <dsp:nvSpPr>
        <dsp:cNvPr id="0" name=""/>
        <dsp:cNvSpPr/>
      </dsp:nvSpPr>
      <dsp:spPr>
        <a:xfrm>
          <a:off x="3204941" y="107919"/>
          <a:ext cx="1964318" cy="1272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50000"/>
              <a:hueOff val="207934"/>
              <a:satOff val="-16306"/>
              <a:lumOff val="236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Cultural differences</a:t>
          </a:r>
        </a:p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Initial cost </a:t>
          </a:r>
        </a:p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Complex regulations environment </a:t>
          </a:r>
        </a:p>
      </dsp:txBody>
      <dsp:txXfrm>
        <a:off x="3822187" y="135870"/>
        <a:ext cx="1319121" cy="898422"/>
      </dsp:txXfrm>
    </dsp:sp>
    <dsp:sp modelId="{D6A794A6-4F7A-FD4B-BAB8-EC7D4D535EDD}">
      <dsp:nvSpPr>
        <dsp:cNvPr id="0" name=""/>
        <dsp:cNvSpPr/>
      </dsp:nvSpPr>
      <dsp:spPr>
        <a:xfrm>
          <a:off x="0" y="107919"/>
          <a:ext cx="1964318" cy="1272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Central Location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Automotive Industry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Economic stability</a:t>
          </a:r>
        </a:p>
        <a:p>
          <a:pPr marL="57150" lvl="1" indent="-57150" algn="l" defTabSz="355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Excellent transport infrastructure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 dirty="0">
              <a:solidFill>
                <a:schemeClr val="accent1">
                  <a:lumMod val="75000"/>
                </a:schemeClr>
              </a:solidFill>
              <a:latin typeface="Lucida Sans"/>
            </a:rPr>
            <a:t>Education and Workforce </a:t>
          </a:r>
          <a:endParaRPr lang="en-GB" sz="8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27951" y="135870"/>
        <a:ext cx="1319121" cy="898422"/>
      </dsp:txXfrm>
    </dsp:sp>
    <dsp:sp modelId="{2463956D-08D7-264B-B4F8-48C41C8458B9}">
      <dsp:nvSpPr>
        <dsp:cNvPr id="0" name=""/>
        <dsp:cNvSpPr/>
      </dsp:nvSpPr>
      <dsp:spPr>
        <a:xfrm>
          <a:off x="823105" y="334571"/>
          <a:ext cx="1721761" cy="1721761"/>
        </a:xfrm>
        <a:prstGeom prst="pieWedg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Lucida Sans"/>
            </a:rPr>
            <a:t>Strength</a:t>
          </a:r>
        </a:p>
      </dsp:txBody>
      <dsp:txXfrm>
        <a:off x="1327397" y="838863"/>
        <a:ext cx="1217469" cy="1217469"/>
      </dsp:txXfrm>
    </dsp:sp>
    <dsp:sp modelId="{4F6DC909-2340-0D4F-818A-8790CA6AAEF9}">
      <dsp:nvSpPr>
        <dsp:cNvPr id="0" name=""/>
        <dsp:cNvSpPr/>
      </dsp:nvSpPr>
      <dsp:spPr>
        <a:xfrm rot="5400000">
          <a:off x="2624393" y="334571"/>
          <a:ext cx="1721761" cy="1721761"/>
        </a:xfrm>
        <a:prstGeom prst="pieWedge">
          <a:avLst/>
        </a:prstGeom>
        <a:solidFill>
          <a:schemeClr val="accent2">
            <a:shade val="50000"/>
            <a:hueOff val="214747"/>
            <a:satOff val="-16844"/>
            <a:lumOff val="260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Lucida Sans"/>
            </a:rPr>
            <a:t>Weakness </a:t>
          </a:r>
        </a:p>
      </dsp:txBody>
      <dsp:txXfrm rot="-5400000">
        <a:off x="2624393" y="838863"/>
        <a:ext cx="1217469" cy="1217469"/>
      </dsp:txXfrm>
    </dsp:sp>
    <dsp:sp modelId="{5B75B773-E43F-9142-B8AD-44601707F710}">
      <dsp:nvSpPr>
        <dsp:cNvPr id="0" name=""/>
        <dsp:cNvSpPr/>
      </dsp:nvSpPr>
      <dsp:spPr>
        <a:xfrm rot="10800000">
          <a:off x="2624393" y="2135859"/>
          <a:ext cx="1721761" cy="1721761"/>
        </a:xfrm>
        <a:prstGeom prst="pieWedge">
          <a:avLst/>
        </a:prstGeom>
        <a:solidFill>
          <a:schemeClr val="accent2">
            <a:shade val="50000"/>
            <a:hueOff val="429495"/>
            <a:satOff val="-33688"/>
            <a:lumOff val="521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Lucida Sans"/>
            </a:rPr>
            <a:t>Threats</a:t>
          </a:r>
        </a:p>
      </dsp:txBody>
      <dsp:txXfrm rot="10800000">
        <a:off x="2624393" y="2135859"/>
        <a:ext cx="1217469" cy="1217469"/>
      </dsp:txXfrm>
    </dsp:sp>
    <dsp:sp modelId="{4CC89508-1572-EF4A-8BB4-CBD289B6F9D4}">
      <dsp:nvSpPr>
        <dsp:cNvPr id="0" name=""/>
        <dsp:cNvSpPr/>
      </dsp:nvSpPr>
      <dsp:spPr>
        <a:xfrm rot="16200000">
          <a:off x="823105" y="2135859"/>
          <a:ext cx="1721761" cy="1721761"/>
        </a:xfrm>
        <a:prstGeom prst="pieWedge">
          <a:avLst/>
        </a:prstGeom>
        <a:solidFill>
          <a:schemeClr val="accent2">
            <a:shade val="50000"/>
            <a:hueOff val="214747"/>
            <a:satOff val="-16844"/>
            <a:lumOff val="260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Lucida Sans"/>
            </a:rPr>
            <a:t>Opportunities </a:t>
          </a:r>
        </a:p>
      </dsp:txBody>
      <dsp:txXfrm rot="5400000">
        <a:off x="1327397" y="2135859"/>
        <a:ext cx="1217469" cy="1217469"/>
      </dsp:txXfrm>
    </dsp:sp>
    <dsp:sp modelId="{5014157A-7CDA-2944-8390-10A01A534DF8}">
      <dsp:nvSpPr>
        <dsp:cNvPr id="0" name=""/>
        <dsp:cNvSpPr/>
      </dsp:nvSpPr>
      <dsp:spPr>
        <a:xfrm>
          <a:off x="2287397" y="1738224"/>
          <a:ext cx="594464" cy="516926"/>
        </a:xfrm>
        <a:prstGeom prst="circularArrow">
          <a:avLst/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1CF69-E86A-614D-866B-15064C7D66EE}">
      <dsp:nvSpPr>
        <dsp:cNvPr id="0" name=""/>
        <dsp:cNvSpPr/>
      </dsp:nvSpPr>
      <dsp:spPr>
        <a:xfrm rot="10800000">
          <a:off x="2287397" y="1937041"/>
          <a:ext cx="594464" cy="516926"/>
        </a:xfrm>
        <a:prstGeom prst="circularArrow">
          <a:avLst/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40470-6BC0-4CA3-8788-F418174A8EA3}">
      <dsp:nvSpPr>
        <dsp:cNvPr id="0" name=""/>
        <dsp:cNvSpPr/>
      </dsp:nvSpPr>
      <dsp:spPr>
        <a:xfrm>
          <a:off x="22966" y="1189171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45EA0-F66E-4141-B472-9143E517D82C}">
      <dsp:nvSpPr>
        <dsp:cNvPr id="0" name=""/>
        <dsp:cNvSpPr/>
      </dsp:nvSpPr>
      <dsp:spPr>
        <a:xfrm>
          <a:off x="149974" y="1316179"/>
          <a:ext cx="350784" cy="3507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7BE2F-9992-4059-85E1-4960D35DB101}">
      <dsp:nvSpPr>
        <dsp:cNvPr id="0" name=""/>
        <dsp:cNvSpPr/>
      </dsp:nvSpPr>
      <dsp:spPr>
        <a:xfrm>
          <a:off x="757366" y="1189171"/>
          <a:ext cx="1425600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400" b="1" kern="120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London</a:t>
          </a:r>
          <a:r>
            <a:rPr lang="en-GB" sz="1400" b="1" kern="120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’s rivals Financial Europe hearth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>
            <a:solidFill>
              <a:schemeClr val="accent2">
                <a:lumMod val="75000"/>
              </a:schemeClr>
            </a:solidFill>
            <a:highlight>
              <a:srgbClr val="C0C0C0"/>
            </a:highlight>
            <a:latin typeface="Cooper Black" panose="0208090404030B020404" pitchFamily="18" charset="77"/>
          </a:endParaRPr>
        </a:p>
      </dsp:txBody>
      <dsp:txXfrm>
        <a:off x="757366" y="1189171"/>
        <a:ext cx="1425600" cy="604800"/>
      </dsp:txXfrm>
    </dsp:sp>
    <dsp:sp modelId="{5563EC53-1547-D942-82C4-114CEC06A897}">
      <dsp:nvSpPr>
        <dsp:cNvPr id="0" name=""/>
        <dsp:cNvSpPr/>
      </dsp:nvSpPr>
      <dsp:spPr>
        <a:xfrm>
          <a:off x="2431366" y="1189171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205CD2-22D8-1D4A-B60D-3387890C518D}">
      <dsp:nvSpPr>
        <dsp:cNvPr id="0" name=""/>
        <dsp:cNvSpPr/>
      </dsp:nvSpPr>
      <dsp:spPr>
        <a:xfrm>
          <a:off x="2558374" y="1316179"/>
          <a:ext cx="350784" cy="3507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7F918-E3F4-1B43-B700-BE343A5EDBC9}">
      <dsp:nvSpPr>
        <dsp:cNvPr id="0" name=""/>
        <dsp:cNvSpPr/>
      </dsp:nvSpPr>
      <dsp:spPr>
        <a:xfrm>
          <a:off x="3165766" y="1189171"/>
          <a:ext cx="1425600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Excellent skilled workers </a:t>
          </a:r>
        </a:p>
      </dsp:txBody>
      <dsp:txXfrm>
        <a:off x="3165766" y="1189171"/>
        <a:ext cx="1425600" cy="604800"/>
      </dsp:txXfrm>
    </dsp:sp>
    <dsp:sp modelId="{1DF735C5-5BEC-CB46-BACB-A06BA5081C02}">
      <dsp:nvSpPr>
        <dsp:cNvPr id="0" name=""/>
        <dsp:cNvSpPr/>
      </dsp:nvSpPr>
      <dsp:spPr>
        <a:xfrm>
          <a:off x="22966" y="2528852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3DB3B-A8E5-C74F-A8F7-C3EF6A9D93E0}">
      <dsp:nvSpPr>
        <dsp:cNvPr id="0" name=""/>
        <dsp:cNvSpPr/>
      </dsp:nvSpPr>
      <dsp:spPr>
        <a:xfrm>
          <a:off x="149974" y="2655860"/>
          <a:ext cx="350784" cy="3507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BF9A5-4416-D84F-BDF5-FE809BECB8CB}">
      <dsp:nvSpPr>
        <dsp:cNvPr id="0" name=""/>
        <dsp:cNvSpPr/>
      </dsp:nvSpPr>
      <dsp:spPr>
        <a:xfrm>
          <a:off x="757366" y="2528852"/>
          <a:ext cx="1425600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Cooper Black" panose="0208090404030B020404" pitchFamily="18" charset="77"/>
            </a:rPr>
            <a:t>Excellent transport and meeting point for manufactured </a:t>
          </a:r>
        </a:p>
      </dsp:txBody>
      <dsp:txXfrm>
        <a:off x="757366" y="2528852"/>
        <a:ext cx="1425600" cy="604800"/>
      </dsp:txXfrm>
    </dsp:sp>
    <dsp:sp modelId="{0A9E3659-A9BC-1D47-99F3-4B352D857A16}">
      <dsp:nvSpPr>
        <dsp:cNvPr id="0" name=""/>
        <dsp:cNvSpPr/>
      </dsp:nvSpPr>
      <dsp:spPr>
        <a:xfrm>
          <a:off x="2431366" y="2528852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578BC-B1F4-FE46-B58B-61ABD20E9042}">
      <dsp:nvSpPr>
        <dsp:cNvPr id="0" name=""/>
        <dsp:cNvSpPr/>
      </dsp:nvSpPr>
      <dsp:spPr>
        <a:xfrm>
          <a:off x="2558374" y="2655860"/>
          <a:ext cx="350784" cy="3507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A41DF-BE07-A24D-B285-C9551E3BF7A8}">
      <dsp:nvSpPr>
        <dsp:cNvPr id="0" name=""/>
        <dsp:cNvSpPr/>
      </dsp:nvSpPr>
      <dsp:spPr>
        <a:xfrm>
          <a:off x="3165766" y="2528852"/>
          <a:ext cx="1425600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3165766" y="2528852"/>
        <a:ext cx="1425600" cy="604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48475-9F77-48CD-8CB2-A84C0428056F}">
      <dsp:nvSpPr>
        <dsp:cNvPr id="0" name=""/>
        <dsp:cNvSpPr/>
      </dsp:nvSpPr>
      <dsp:spPr>
        <a:xfrm>
          <a:off x="59644" y="780003"/>
          <a:ext cx="725063" cy="7250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F78C7-699A-4E39-953F-60B5494D194C}">
      <dsp:nvSpPr>
        <dsp:cNvPr id="0" name=""/>
        <dsp:cNvSpPr/>
      </dsp:nvSpPr>
      <dsp:spPr>
        <a:xfrm>
          <a:off x="211908" y="932266"/>
          <a:ext cx="420537" cy="4205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84FC5-2F92-40D5-B8B6-39D2AB0E4CC6}">
      <dsp:nvSpPr>
        <dsp:cNvPr id="0" name=""/>
        <dsp:cNvSpPr/>
      </dsp:nvSpPr>
      <dsp:spPr>
        <a:xfrm>
          <a:off x="940079" y="780003"/>
          <a:ext cx="1709079" cy="725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u="none" strike="noStrike" kern="1200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Record sale and FY24 revenue of £7.9 billion and £29.0 billion respectively</a:t>
          </a:r>
        </a:p>
        <a:p>
          <a:pPr marL="0" lvl="0" indent="0" algn="l" defTabSz="488950">
            <a:spcBef>
              <a:spcPct val="0"/>
            </a:spcBef>
            <a:spcAft>
              <a:spcPct val="35000"/>
            </a:spcAft>
            <a:buNone/>
          </a:pPr>
          <a:endParaRPr lang="en-GB" sz="1100" b="0" kern="1200" dirty="0">
            <a:solidFill>
              <a:schemeClr val="bg1"/>
            </a:solidFill>
            <a:latin typeface="Cooper Black"/>
          </a:endParaRPr>
        </a:p>
      </dsp:txBody>
      <dsp:txXfrm>
        <a:off x="940079" y="780003"/>
        <a:ext cx="1709079" cy="725063"/>
      </dsp:txXfrm>
    </dsp:sp>
    <dsp:sp modelId="{468B13F5-8020-47DD-82DF-E4CB0F0E6F93}">
      <dsp:nvSpPr>
        <dsp:cNvPr id="0" name=""/>
        <dsp:cNvSpPr/>
      </dsp:nvSpPr>
      <dsp:spPr>
        <a:xfrm>
          <a:off x="2946953" y="780003"/>
          <a:ext cx="725063" cy="7250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062A9-FBE0-4070-9AF4-9F36F478BC9D}">
      <dsp:nvSpPr>
        <dsp:cNvPr id="0" name=""/>
        <dsp:cNvSpPr/>
      </dsp:nvSpPr>
      <dsp:spPr>
        <a:xfrm>
          <a:off x="3099216" y="932266"/>
          <a:ext cx="420537" cy="4205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01BF2-A42A-44AB-BEB0-31D54F68B1C1}">
      <dsp:nvSpPr>
        <dsp:cNvPr id="0" name=""/>
        <dsp:cNvSpPr/>
      </dsp:nvSpPr>
      <dsp:spPr>
        <a:xfrm>
          <a:off x="3827387" y="780003"/>
          <a:ext cx="1709079" cy="725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u="none" strike="noStrike" kern="1200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Record Range Rover wholesale and retail sales for FY24</a:t>
          </a:r>
        </a:p>
        <a:p>
          <a:pPr marL="0" lvl="0" indent="0" algn="l" defTabSz="488950">
            <a:spcBef>
              <a:spcPct val="0"/>
            </a:spcBef>
            <a:spcAft>
              <a:spcPct val="35000"/>
            </a:spcAft>
            <a:buNone/>
          </a:pPr>
          <a:endParaRPr lang="en-GB" sz="1100" b="0" i="1" kern="1200" dirty="0">
            <a:solidFill>
              <a:schemeClr val="tx1">
                <a:lumMod val="50000"/>
                <a:lumOff val="50000"/>
              </a:schemeClr>
            </a:solidFill>
            <a:latin typeface="Cooper Black"/>
          </a:endParaRPr>
        </a:p>
      </dsp:txBody>
      <dsp:txXfrm>
        <a:off x="3827387" y="780003"/>
        <a:ext cx="1709079" cy="725063"/>
      </dsp:txXfrm>
    </dsp:sp>
    <dsp:sp modelId="{F632A94B-AA76-441C-967A-34F504762372}">
      <dsp:nvSpPr>
        <dsp:cNvPr id="0" name=""/>
        <dsp:cNvSpPr/>
      </dsp:nvSpPr>
      <dsp:spPr>
        <a:xfrm>
          <a:off x="59644" y="2467164"/>
          <a:ext cx="725063" cy="7250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E2D1F0-0D37-4924-882D-D315F86B36C3}">
      <dsp:nvSpPr>
        <dsp:cNvPr id="0" name=""/>
        <dsp:cNvSpPr/>
      </dsp:nvSpPr>
      <dsp:spPr>
        <a:xfrm>
          <a:off x="211908" y="2619427"/>
          <a:ext cx="420537" cy="4205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32DD4-E00C-4265-9B9B-D21631CF5A33}">
      <dsp:nvSpPr>
        <dsp:cNvPr id="0" name=""/>
        <dsp:cNvSpPr/>
      </dsp:nvSpPr>
      <dsp:spPr>
        <a:xfrm>
          <a:off x="940079" y="2467164"/>
          <a:ext cx="1709079" cy="725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u="none" strike="noStrike" kern="1200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New Range Rover Electric and EMA prototypes currently undergoing cold weather testing in the Arctic Circle</a:t>
          </a:r>
          <a:endParaRPr lang="en-GB" sz="1100" b="1" i="0" kern="1200" dirty="0">
            <a:solidFill>
              <a:schemeClr val="bg1"/>
            </a:solidFill>
            <a:highlight>
              <a:srgbClr val="008000"/>
            </a:highlight>
            <a:latin typeface="Cooper Black"/>
          </a:endParaRPr>
        </a:p>
      </dsp:txBody>
      <dsp:txXfrm>
        <a:off x="940079" y="2467164"/>
        <a:ext cx="1709079" cy="725063"/>
      </dsp:txXfrm>
    </dsp:sp>
    <dsp:sp modelId="{A43B451E-963F-46C0-84CB-3EC3474537CD}">
      <dsp:nvSpPr>
        <dsp:cNvPr id="0" name=""/>
        <dsp:cNvSpPr/>
      </dsp:nvSpPr>
      <dsp:spPr>
        <a:xfrm>
          <a:off x="2946953" y="2467164"/>
          <a:ext cx="725063" cy="7250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0D85C-B3F8-43FC-8BBE-D7EF04AF83E2}">
      <dsp:nvSpPr>
        <dsp:cNvPr id="0" name=""/>
        <dsp:cNvSpPr/>
      </dsp:nvSpPr>
      <dsp:spPr>
        <a:xfrm>
          <a:off x="3099216" y="2619427"/>
          <a:ext cx="420537" cy="4205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B2D7C-D32C-40AB-A14D-CD1B253CCBE8}">
      <dsp:nvSpPr>
        <dsp:cNvPr id="0" name=""/>
        <dsp:cNvSpPr/>
      </dsp:nvSpPr>
      <dsp:spPr>
        <a:xfrm>
          <a:off x="3827387" y="2467164"/>
          <a:ext cx="1709079" cy="725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u="none" strike="noStrike" kern="1200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Investment of £356m in Electric Propulsion Manufacturing Centre in Wolverhampton, UK, installing equipment to manufacture battery packs and electric drive units</a:t>
          </a:r>
          <a:endParaRPr lang="en-GB" sz="1100" b="1" i="0" kern="1200" dirty="0">
            <a:solidFill>
              <a:schemeClr val="bg1"/>
            </a:solidFill>
            <a:highlight>
              <a:srgbClr val="008000"/>
            </a:highlight>
            <a:latin typeface="Cooper Black"/>
          </a:endParaRPr>
        </a:p>
      </dsp:txBody>
      <dsp:txXfrm>
        <a:off x="3827387" y="2467164"/>
        <a:ext cx="1709079" cy="725063"/>
      </dsp:txXfrm>
    </dsp:sp>
    <dsp:sp modelId="{51040470-6BC0-4CA3-8788-F418174A8EA3}">
      <dsp:nvSpPr>
        <dsp:cNvPr id="0" name=""/>
        <dsp:cNvSpPr/>
      </dsp:nvSpPr>
      <dsp:spPr>
        <a:xfrm>
          <a:off x="59644" y="4154324"/>
          <a:ext cx="725063" cy="7250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45EA0-F66E-4141-B472-9143E517D82C}">
      <dsp:nvSpPr>
        <dsp:cNvPr id="0" name=""/>
        <dsp:cNvSpPr/>
      </dsp:nvSpPr>
      <dsp:spPr>
        <a:xfrm>
          <a:off x="211908" y="4306588"/>
          <a:ext cx="420537" cy="4205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7BE2F-9992-4059-85E1-4960D35DB101}">
      <dsp:nvSpPr>
        <dsp:cNvPr id="0" name=""/>
        <dsp:cNvSpPr/>
      </dsp:nvSpPr>
      <dsp:spPr>
        <a:xfrm>
          <a:off x="940079" y="4154324"/>
          <a:ext cx="1709079" cy="725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u="none" strike="noStrike" kern="1200" dirty="0">
              <a:solidFill>
                <a:schemeClr val="bg1"/>
              </a:solidFill>
              <a:effectLst/>
              <a:highlight>
                <a:srgbClr val="008000"/>
              </a:highlight>
              <a:latin typeface="Cooper Black"/>
            </a:rPr>
            <a:t>Free cashflow was £892 million for sale and a record £2.3 billion for FY24</a:t>
          </a:r>
        </a:p>
        <a:p>
          <a:pPr marL="0" lvl="0" indent="0" algn="l" defTabSz="488950">
            <a:spcBef>
              <a:spcPct val="0"/>
            </a:spcBef>
            <a:spcAft>
              <a:spcPct val="35000"/>
            </a:spcAft>
            <a:buNone/>
          </a:pPr>
          <a:endParaRPr lang="en-GB" sz="1100" b="0" kern="1200" dirty="0">
            <a:solidFill>
              <a:schemeClr val="bg1"/>
            </a:solidFill>
            <a:latin typeface="Cooper Black"/>
          </a:endParaRPr>
        </a:p>
      </dsp:txBody>
      <dsp:txXfrm>
        <a:off x="940079" y="4154324"/>
        <a:ext cx="1709079" cy="725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220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923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412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559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193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91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068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416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69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046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27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64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4.png"/><Relationship Id="rId7" Type="http://schemas.openxmlformats.org/officeDocument/2006/relationships/diagramData" Target="../diagrams/data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microsoft.com/office/2007/relationships/diagramDrawing" Target="../diagrams/drawing2.xml"/><Relationship Id="rId5" Type="http://schemas.openxmlformats.org/officeDocument/2006/relationships/image" Target="../media/image16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15.png"/><Relationship Id="rId9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1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aguarlandrover.com/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3794B-B10F-65FE-F794-15C18ED76C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072884"/>
            <a:ext cx="9448800" cy="1825096"/>
          </a:xfrm>
        </p:spPr>
        <p:txBody>
          <a:bodyPr>
            <a:no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UNIVERSITY OF WALES TRINITY SAINT DAVID COLLEGE</a:t>
            </a:r>
            <a:br>
              <a:rPr lang="en-GB" sz="2400">
                <a:solidFill>
                  <a:schemeClr val="accent2"/>
                </a:solidFill>
              </a:rPr>
            </a:br>
            <a:r>
              <a:rPr lang="en-GB" sz="2400">
                <a:solidFill>
                  <a:schemeClr val="accent2"/>
                </a:solidFill>
              </a:rPr>
              <a:t>INTERNATIONAL BUSINESS COMMUNICATIONS</a:t>
            </a:r>
            <a:br>
              <a:rPr lang="en-GB" sz="2400">
                <a:solidFill>
                  <a:schemeClr val="accent2"/>
                </a:solidFill>
              </a:rPr>
            </a:br>
            <a:r>
              <a:rPr lang="en-GB" sz="2400">
                <a:solidFill>
                  <a:schemeClr val="accent2"/>
                </a:solidFill>
              </a:rPr>
              <a:t>LCBB6001</a:t>
            </a:r>
            <a:br>
              <a:rPr lang="en-GB" sz="2400"/>
            </a:br>
            <a:r>
              <a:rPr lang="en-GB" sz="2400">
                <a:solidFill>
                  <a:schemeClr val="accent2"/>
                </a:solidFill>
              </a:rPr>
              <a:t>GABRIELE CERTINI</a:t>
            </a:r>
            <a:br>
              <a:rPr lang="en-GB" sz="2400"/>
            </a:br>
            <a:r>
              <a:rPr lang="en-GB" sz="2400">
                <a:solidFill>
                  <a:schemeClr val="accent2"/>
                </a:solidFill>
              </a:rPr>
              <a:t>2018242</a:t>
            </a:r>
            <a:endParaRPr lang="en-US" sz="240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ED257-A1D8-C625-9553-2C1FD478A2C3}"/>
              </a:ext>
            </a:extLst>
          </p:cNvPr>
          <p:cNvSpPr txBox="1"/>
          <p:nvPr/>
        </p:nvSpPr>
        <p:spPr>
          <a:xfrm>
            <a:off x="341581" y="3425879"/>
            <a:ext cx="5027651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200">
                <a:solidFill>
                  <a:schemeClr val="accent2"/>
                </a:solidFill>
              </a:rPr>
              <a:t>PRESENTATION TO THE BOARD OF DIRECTORS </a:t>
            </a:r>
            <a:endParaRPr lang="en-US" sz="2200">
              <a:solidFill>
                <a:schemeClr val="accent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E47E74-4BF5-BD02-7B6D-8FA3DFF95E7D}"/>
              </a:ext>
            </a:extLst>
          </p:cNvPr>
          <p:cNvSpPr txBox="1"/>
          <p:nvPr/>
        </p:nvSpPr>
        <p:spPr>
          <a:xfrm>
            <a:off x="357456" y="613051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Lecture: Laila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Maazouz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21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3106E-5647-217F-A383-814AA5EE9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089" y="0"/>
            <a:ext cx="10515600" cy="664986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accent2"/>
                </a:solidFill>
              </a:rPr>
              <a:t>Table of content</a:t>
            </a:r>
            <a:endParaRPr lang="en-US">
              <a:solidFill>
                <a:schemeClr val="accent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4FFB1F-BC73-8E70-8869-B174E74776FA}"/>
              </a:ext>
            </a:extLst>
          </p:cNvPr>
          <p:cNvSpPr txBox="1"/>
          <p:nvPr/>
        </p:nvSpPr>
        <p:spPr>
          <a:xfrm>
            <a:off x="838200" y="718873"/>
            <a:ext cx="94488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UICTFontTextStyleBody"/>
              </a:rPr>
              <a:t>3</a:t>
            </a:r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. Jaguar Land Rover PLC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  <a:effectLst/>
                <a:latin typeface=".AppleSystemUIFont"/>
              </a:rPr>
            </a:b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4. Company Overview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  <a:effectLst/>
                <a:latin typeface=".AppleSystemUIFont"/>
              </a:rPr>
            </a:b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UICTFontTextStyleBody"/>
              </a:rPr>
              <a:t>5</a:t>
            </a:r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. Market and Social Behaviour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   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UICTFontTextStyleBody"/>
              </a:rPr>
              <a:t>6.</a:t>
            </a:r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 Differences between UK and Germany 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UICTFontTextStyleBody"/>
              </a:rPr>
              <a:t>7</a:t>
            </a:r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. Hofstede Cultural Dimension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  <a:effectLst/>
                <a:latin typeface=".AppleSystemUIFont"/>
              </a:rPr>
            </a:b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8. Why Frankfurt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  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9. Product Line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   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  <a:p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10. Reccomandations strategy</a:t>
            </a:r>
          </a:p>
          <a:p>
            <a:endParaRPr lang="en-GB" dirty="0">
              <a:solidFill>
                <a:schemeClr val="accent2">
                  <a:lumMod val="75000"/>
                </a:schemeClr>
              </a:solidFill>
              <a:latin typeface="UICTFontTextStyleBody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11.Conclusion </a:t>
            </a:r>
          </a:p>
          <a:p>
            <a:endParaRPr lang="en-GB" dirty="0">
              <a:solidFill>
                <a:schemeClr val="accent2">
                  <a:lumMod val="75000"/>
                </a:schemeClr>
              </a:solidFill>
              <a:latin typeface="UICTFontTextStyleBody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effectLst/>
                <a:latin typeface="UICTFontTextStyleBody"/>
              </a:rPr>
              <a:t>12. References List</a:t>
            </a:r>
            <a:endParaRPr lang="en-GB" dirty="0">
              <a:solidFill>
                <a:schemeClr val="accent2">
                  <a:lumMod val="75000"/>
                </a:schemeClr>
              </a:solidFill>
              <a:effectLst/>
              <a:latin typeface=".AppleSystemUIFont"/>
            </a:endParaRPr>
          </a:p>
        </p:txBody>
      </p:sp>
      <p:sp>
        <p:nvSpPr>
          <p:cNvPr id="9" name="Content Placeholder 39">
            <a:extLst>
              <a:ext uri="{FF2B5EF4-FFF2-40B4-BE49-F238E27FC236}">
                <a16:creationId xmlns:a16="http://schemas.microsoft.com/office/drawing/2014/main" id="{5038022E-7280-8EE5-70EE-8F7BF8767FF3}"/>
              </a:ext>
            </a:extLst>
          </p:cNvPr>
          <p:cNvSpPr>
            <a:spLocks noGrp="1"/>
          </p:cNvSpPr>
          <p:nvPr/>
        </p:nvSpPr>
        <p:spPr>
          <a:xfrm>
            <a:off x="838200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668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E76E7-B570-0D85-41DC-D7976D53F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2321" y="-155003"/>
            <a:ext cx="8610600" cy="1293028"/>
          </a:xfrm>
        </p:spPr>
        <p:txBody>
          <a:bodyPr>
            <a:normAutofit/>
          </a:bodyPr>
          <a:lstStyle/>
          <a:p>
            <a:pPr algn="r"/>
            <a:r>
              <a:rPr lang="en-GB" sz="2500" b="1">
                <a:solidFill>
                  <a:schemeClr val="accent2"/>
                </a:solidFill>
              </a:rPr>
              <a:t>JAGUAR LAND OVER PLC </a:t>
            </a:r>
            <a:endParaRPr lang="en-US" sz="2500" b="1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91AEFC-EB07-8692-E605-422279AD1EBC}"/>
              </a:ext>
            </a:extLst>
          </p:cNvPr>
          <p:cNvSpPr txBox="1"/>
          <p:nvPr/>
        </p:nvSpPr>
        <p:spPr>
          <a:xfrm>
            <a:off x="366888" y="907193"/>
            <a:ext cx="2427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INTRODUCTION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59B719E-54E3-CD94-DB88-28B52B056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7488" y="901822"/>
            <a:ext cx="2723139" cy="20663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F14A06-49F0-3E62-87D6-3B1776E887A2}"/>
              </a:ext>
            </a:extLst>
          </p:cNvPr>
          <p:cNvSpPr txBox="1"/>
          <p:nvPr/>
        </p:nvSpPr>
        <p:spPr>
          <a:xfrm>
            <a:off x="366889" y="1368858"/>
            <a:ext cx="218722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Jaguar Land Rover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PLC (public limited company) is a British multinational car manufactured</a:t>
            </a:r>
          </a:p>
          <a:p>
            <a:pPr algn="l"/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Luxury and Innovation </a:t>
            </a:r>
          </a:p>
          <a:p>
            <a:pPr algn="l"/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Tata Motors 2008 bought from Ford for $3 billion.</a:t>
            </a:r>
          </a:p>
          <a:p>
            <a:pPr algn="l"/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Largest Indian investment company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55599F-8FD6-5971-3267-3B0DE31D3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196" y="901822"/>
            <a:ext cx="3483207" cy="5489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009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Rectangle 746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47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motorcycle parked on grass&#10;&#10;Description automatically generated">
            <a:extLst>
              <a:ext uri="{FF2B5EF4-FFF2-40B4-BE49-F238E27FC236}">
                <a16:creationId xmlns:a16="http://schemas.microsoft.com/office/drawing/2014/main" id="{9273D83C-CF44-9829-CB65-B6886D02C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549" y="710490"/>
            <a:ext cx="3122143" cy="2341607"/>
          </a:xfrm>
          <a:prstGeom prst="rect">
            <a:avLst/>
          </a:prstGeom>
        </p:spPr>
      </p:pic>
      <p:sp>
        <p:nvSpPr>
          <p:cNvPr id="751" name="Rectangle 750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2" name="Picture 741" descr="A black and white advertisement with a bicycle&#10;&#10;Description automatically generated">
            <a:extLst>
              <a:ext uri="{FF2B5EF4-FFF2-40B4-BE49-F238E27FC236}">
                <a16:creationId xmlns:a16="http://schemas.microsoft.com/office/drawing/2014/main" id="{FE098EF5-B35E-DC07-EB07-ED77C03D9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921" y="3748194"/>
            <a:ext cx="2422198" cy="2471631"/>
          </a:xfrm>
          <a:prstGeom prst="rect">
            <a:avLst/>
          </a:prstGeom>
        </p:spPr>
      </p:pic>
      <p:sp>
        <p:nvSpPr>
          <p:cNvPr id="753" name="Rectangle 752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524" y="487090"/>
            <a:ext cx="3588174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0" name="Picture 739" descr="A person with a mustache and a suit&#10;&#10;Description automatically generated">
            <a:extLst>
              <a:ext uri="{FF2B5EF4-FFF2-40B4-BE49-F238E27FC236}">
                <a16:creationId xmlns:a16="http://schemas.microsoft.com/office/drawing/2014/main" id="{2E496EAC-D8B2-797D-8428-9A71C229D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493" y="610121"/>
            <a:ext cx="2867014" cy="29236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C57FC5-437D-68E1-2DB8-63D8F3E909C2}"/>
              </a:ext>
            </a:extLst>
          </p:cNvPr>
          <p:cNvSpPr txBox="1"/>
          <p:nvPr/>
        </p:nvSpPr>
        <p:spPr>
          <a:xfrm>
            <a:off x="4365214" y="3603670"/>
            <a:ext cx="3682263" cy="2785378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1pPr>
            <a:lvl2pPr marL="4572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2pPr>
            <a:lvl3pPr marL="9144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3pPr>
            <a:lvl4pPr marL="13716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4pPr>
            <a:lvl5pPr marL="18288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5pPr>
            <a:lvl6pPr marL="22860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6pPr>
            <a:lvl7pPr marL="27432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7pPr>
            <a:lvl8pPr marL="32004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8pPr>
            <a:lvl9pPr marL="3657600" algn="l" defTabSz="457200" rtl="0" eaLnBrk="1" latinLnBrk="0" hangingPunct="1">
              <a:defRPr sz="1800" kern="1200">
                <a:solidFill>
                  <a:sysClr val="windowText" lastClr="000000"/>
                </a:solidFill>
                <a:latin typeface="Aptos" panose="02110004020202020204"/>
              </a:defRPr>
            </a:lvl9pPr>
          </a:lstStyle>
          <a:p>
            <a:r>
              <a:rPr lang="en-US" sz="1700" b="1">
                <a:solidFill>
                  <a:srgbClr val="196B24"/>
                </a:solidFill>
              </a:rPr>
              <a:t>John Kemp Starley</a:t>
            </a:r>
            <a:r>
              <a:rPr lang="en-GB" sz="1700" b="1">
                <a:solidFill>
                  <a:srgbClr val="196B24"/>
                </a:solidFill>
              </a:rPr>
              <a:t>, a British inventor and industrial,</a:t>
            </a:r>
            <a:r>
              <a:rPr lang="en-US" sz="1700" b="1">
                <a:solidFill>
                  <a:srgbClr val="196B24"/>
                </a:solidFill>
              </a:rPr>
              <a:t> launched on the market </a:t>
            </a:r>
            <a:r>
              <a:rPr lang="en-GB" sz="1700" b="1">
                <a:solidFill>
                  <a:srgbClr val="196B24"/>
                </a:solidFill>
              </a:rPr>
              <a:t>a innovative </a:t>
            </a:r>
            <a:r>
              <a:rPr lang="en-US" sz="1700" b="1">
                <a:solidFill>
                  <a:srgbClr val="196B24"/>
                </a:solidFill>
              </a:rPr>
              <a:t>real wheel drive</a:t>
            </a:r>
            <a:r>
              <a:rPr lang="en-GB" sz="1700" b="1">
                <a:solidFill>
                  <a:srgbClr val="196B24"/>
                </a:solidFill>
              </a:rPr>
              <a:t> bicycle.</a:t>
            </a:r>
            <a:endParaRPr lang="en-US" sz="1700">
              <a:solidFill>
                <a:srgbClr val="196B24"/>
              </a:solidFill>
            </a:endParaRPr>
          </a:p>
          <a:p>
            <a:r>
              <a:rPr lang="en-US" sz="1700" b="1">
                <a:solidFill>
                  <a:srgbClr val="196B24"/>
                </a:solidFill>
              </a:rPr>
              <a:t>1896 Rover Cycle Co. Ltd </a:t>
            </a:r>
            <a:endParaRPr lang="en-US" sz="1700">
              <a:solidFill>
                <a:srgbClr val="196B24"/>
              </a:solidFill>
            </a:endParaRPr>
          </a:p>
          <a:p>
            <a:r>
              <a:rPr lang="en-US" sz="1700" b="1">
                <a:solidFill>
                  <a:srgbClr val="196B24"/>
                </a:solidFill>
              </a:rPr>
              <a:t>In Coventry </a:t>
            </a:r>
            <a:r>
              <a:rPr lang="en-GB" sz="1700" b="1">
                <a:solidFill>
                  <a:srgbClr val="196B24"/>
                </a:solidFill>
              </a:rPr>
              <a:t>.</a:t>
            </a:r>
            <a:r>
              <a:rPr lang="en-US">
                <a:solidFill>
                  <a:srgbClr val="196B24"/>
                </a:solidFill>
              </a:rPr>
              <a:t>    </a:t>
            </a:r>
            <a:endParaRPr lang="en-GB">
              <a:solidFill>
                <a:srgbClr val="196B24"/>
              </a:solidFill>
            </a:endParaRPr>
          </a:p>
          <a:p>
            <a:r>
              <a:rPr lang="en-GB" b="1">
                <a:solidFill>
                  <a:srgbClr val="196B24"/>
                </a:solidFill>
              </a:rPr>
              <a:t>The successor was H. J. Lawson, a bicycle British designer and the company developed in motorcycle.</a:t>
            </a:r>
          </a:p>
        </p:txBody>
      </p:sp>
      <p:pic>
        <p:nvPicPr>
          <p:cNvPr id="5" name="Picture 4" descr="A qr code on a black background&#10;&#10;Description automatically generated">
            <a:extLst>
              <a:ext uri="{FF2B5EF4-FFF2-40B4-BE49-F238E27FC236}">
                <a16:creationId xmlns:a16="http://schemas.microsoft.com/office/drawing/2014/main" id="{4AFE945E-6D82-5A4D-E0BD-E17FE5B29A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2625" t="9428" r="-498" b="20539"/>
          <a:stretch/>
        </p:blipFill>
        <p:spPr>
          <a:xfrm flipV="1">
            <a:off x="8250664" y="642440"/>
            <a:ext cx="1062669" cy="10624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C8C7E8-69BB-9A0A-4036-D9D7CB775436}"/>
              </a:ext>
            </a:extLst>
          </p:cNvPr>
          <p:cNvSpPr txBox="1"/>
          <p:nvPr/>
        </p:nvSpPr>
        <p:spPr>
          <a:xfrm>
            <a:off x="8250664" y="2071966"/>
            <a:ext cx="3665996" cy="7848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500" b="1" dirty="0">
                <a:solidFill>
                  <a:schemeClr val="accent2"/>
                </a:solidFill>
              </a:rPr>
              <a:t>Whitley, Coventry</a:t>
            </a:r>
            <a:endParaRPr lang="en-US" sz="1500" b="1" dirty="0">
              <a:solidFill>
                <a:schemeClr val="accent2"/>
              </a:solidFill>
            </a:endParaRPr>
          </a:p>
          <a:p>
            <a:r>
              <a:rPr lang="en-GB" sz="1500" b="1" dirty="0">
                <a:solidFill>
                  <a:schemeClr val="accent2"/>
                </a:solidFill>
              </a:rPr>
              <a:t>Fully tech-design, research and development of JLR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12314A-72E1-39A7-CB72-67CC7C96E425}"/>
              </a:ext>
            </a:extLst>
          </p:cNvPr>
          <p:cNvSpPr txBox="1"/>
          <p:nvPr/>
        </p:nvSpPr>
        <p:spPr>
          <a:xfrm>
            <a:off x="8275119" y="2856796"/>
            <a:ext cx="3193940" cy="7848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 dirty="0">
                <a:solidFill>
                  <a:schemeClr val="accent2"/>
                </a:solidFill>
              </a:rPr>
              <a:t>Halewood </a:t>
            </a:r>
            <a:r>
              <a:rPr lang="en-US" sz="1500" b="1" dirty="0">
                <a:solidFill>
                  <a:schemeClr val="accent2"/>
                </a:solidFill>
              </a:rPr>
              <a:t>since 2011 official production of the iconic Range Rover Evoque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C7EBA8-D047-70CE-D7E8-4A2E35965B19}"/>
              </a:ext>
            </a:extLst>
          </p:cNvPr>
          <p:cNvSpPr txBox="1"/>
          <p:nvPr/>
        </p:nvSpPr>
        <p:spPr>
          <a:xfrm>
            <a:off x="8250664" y="3641626"/>
            <a:ext cx="3547518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500" b="1" dirty="0">
                <a:solidFill>
                  <a:schemeClr val="accent2"/>
                </a:solidFill>
              </a:rPr>
              <a:t>Manufactured</a:t>
            </a:r>
          </a:p>
          <a:p>
            <a:r>
              <a:rPr lang="en-GB" sz="1500" b="1" dirty="0">
                <a:solidFill>
                  <a:schemeClr val="accent2"/>
                </a:solidFill>
              </a:rPr>
              <a:t>Solihull, West Midlands</a:t>
            </a:r>
          </a:p>
          <a:p>
            <a:r>
              <a:rPr lang="en-GB" sz="1500" b="1" dirty="0">
                <a:solidFill>
                  <a:schemeClr val="accent2"/>
                </a:solidFill>
              </a:rPr>
              <a:t>One of the largest manufacturing growth story in UK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5BE218D-88F7-37BE-A6C6-BE90E746F3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0336" y="4708799"/>
            <a:ext cx="2418549" cy="135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695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BAE49-45A8-920D-9F88-744FDE82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678" y="-24696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accent2"/>
                </a:solidFill>
              </a:rPr>
              <a:t>COMPANY OVERVIEW</a:t>
            </a:r>
            <a:endParaRPr lang="en-US" sz="2400">
              <a:solidFill>
                <a:schemeClr val="accent2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ACF80AC-CE16-209D-929B-4654202277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941" y="4081074"/>
            <a:ext cx="4349999" cy="24404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1864FF-C148-3CB6-35B8-0F754ACF7E80}"/>
              </a:ext>
            </a:extLst>
          </p:cNvPr>
          <p:cNvSpPr txBox="1"/>
          <p:nvPr/>
        </p:nvSpPr>
        <p:spPr>
          <a:xfrm>
            <a:off x="2483159" y="1330827"/>
            <a:ext cx="3665996" cy="7848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500" b="1" dirty="0">
                <a:solidFill>
                  <a:schemeClr val="accent2"/>
                </a:solidFill>
              </a:rPr>
              <a:t>Whitley, Coventry</a:t>
            </a:r>
            <a:endParaRPr lang="en-US" sz="1500" b="1" dirty="0">
              <a:solidFill>
                <a:schemeClr val="accent2"/>
              </a:solidFill>
            </a:endParaRPr>
          </a:p>
          <a:p>
            <a:r>
              <a:rPr lang="en-GB" sz="1500" b="1" dirty="0">
                <a:solidFill>
                  <a:schemeClr val="accent2"/>
                </a:solidFill>
              </a:rPr>
              <a:t>Fully tech-design, research and development of JLR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257379-EAD1-3123-9BDF-70D6BC3D18F3}"/>
              </a:ext>
            </a:extLst>
          </p:cNvPr>
          <p:cNvSpPr txBox="1"/>
          <p:nvPr/>
        </p:nvSpPr>
        <p:spPr>
          <a:xfrm>
            <a:off x="2483159" y="2904368"/>
            <a:ext cx="3547518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500" b="1" dirty="0">
                <a:solidFill>
                  <a:schemeClr val="accent2"/>
                </a:solidFill>
              </a:rPr>
              <a:t>Manufactured</a:t>
            </a:r>
          </a:p>
          <a:p>
            <a:r>
              <a:rPr lang="en-GB" sz="1500" b="1" dirty="0">
                <a:solidFill>
                  <a:schemeClr val="accent2"/>
                </a:solidFill>
              </a:rPr>
              <a:t>Solihull, West Midlands</a:t>
            </a:r>
          </a:p>
          <a:p>
            <a:r>
              <a:rPr lang="en-GB" sz="1500" b="1" dirty="0">
                <a:solidFill>
                  <a:schemeClr val="accent2"/>
                </a:solidFill>
              </a:rPr>
              <a:t>One of the largest manufacturing growth story in UK</a:t>
            </a:r>
          </a:p>
        </p:txBody>
      </p:sp>
      <p:pic>
        <p:nvPicPr>
          <p:cNvPr id="3" name="Picture 2" descr="A qr code on a black background&#10;&#10;Description automatically generated">
            <a:extLst>
              <a:ext uri="{FF2B5EF4-FFF2-40B4-BE49-F238E27FC236}">
                <a16:creationId xmlns:a16="http://schemas.microsoft.com/office/drawing/2014/main" id="{229854FD-458C-43ED-49CE-A0FB1B1789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625" t="9428" r="-498" b="20539"/>
          <a:stretch/>
        </p:blipFill>
        <p:spPr>
          <a:xfrm flipV="1">
            <a:off x="5510271" y="884378"/>
            <a:ext cx="2139656" cy="21391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279474-2256-1D13-35E5-67C989E8C578}"/>
              </a:ext>
            </a:extLst>
          </p:cNvPr>
          <p:cNvSpPr txBox="1"/>
          <p:nvPr/>
        </p:nvSpPr>
        <p:spPr>
          <a:xfrm>
            <a:off x="2483159" y="2131784"/>
            <a:ext cx="3193940" cy="7848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 dirty="0">
                <a:solidFill>
                  <a:schemeClr val="accent2"/>
                </a:solidFill>
              </a:rPr>
              <a:t>Halewood </a:t>
            </a:r>
            <a:r>
              <a:rPr lang="en-US" sz="1500" b="1" dirty="0">
                <a:solidFill>
                  <a:schemeClr val="accent2"/>
                </a:solidFill>
              </a:rPr>
              <a:t>since 2011 official production of the iconic Range Rover Evoque </a:t>
            </a:r>
          </a:p>
        </p:txBody>
      </p:sp>
      <p:pic>
        <p:nvPicPr>
          <p:cNvPr id="11" name="Picture 10" descr="A black and white logo&#10;&#10;Description automatically generated">
            <a:extLst>
              <a:ext uri="{FF2B5EF4-FFF2-40B4-BE49-F238E27FC236}">
                <a16:creationId xmlns:a16="http://schemas.microsoft.com/office/drawing/2014/main" id="{0990E391-7CA8-876A-F665-038556CF23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942" y="1274927"/>
            <a:ext cx="1619250" cy="122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122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89C65B-B1E7-A999-C42F-5B3BE04FC3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39080"/>
            <a:ext cx="6840508" cy="1857311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9741D8C-A3BB-53A3-909C-68E2082E5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612499"/>
              </p:ext>
            </p:extLst>
          </p:nvPr>
        </p:nvGraphicFramePr>
        <p:xfrm>
          <a:off x="6894999" y="1509888"/>
          <a:ext cx="5297001" cy="5285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7667">
                  <a:extLst>
                    <a:ext uri="{9D8B030D-6E8A-4147-A177-3AD203B41FA5}">
                      <a16:colId xmlns:a16="http://schemas.microsoft.com/office/drawing/2014/main" val="4087624468"/>
                    </a:ext>
                  </a:extLst>
                </a:gridCol>
                <a:gridCol w="1989667">
                  <a:extLst>
                    <a:ext uri="{9D8B030D-6E8A-4147-A177-3AD203B41FA5}">
                      <a16:colId xmlns:a16="http://schemas.microsoft.com/office/drawing/2014/main" val="2498850805"/>
                    </a:ext>
                  </a:extLst>
                </a:gridCol>
                <a:gridCol w="1989667">
                  <a:extLst>
                    <a:ext uri="{9D8B030D-6E8A-4147-A177-3AD203B41FA5}">
                      <a16:colId xmlns:a16="http://schemas.microsoft.com/office/drawing/2014/main" val="9235441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030050"/>
                  </a:ext>
                </a:extLst>
              </a:tr>
              <a:tr h="662776"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Road Traffic Regulation</a:t>
                      </a:r>
                      <a:endParaRPr lang="en-US" sz="15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Left-hand drive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Right hand-drive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1302613"/>
                  </a:ext>
                </a:extLst>
              </a:tr>
              <a:tr h="662776"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Social Behaviour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Polite and less direct in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Direct to the point</a:t>
                      </a:r>
                    </a:p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Extremely Punctuality </a:t>
                      </a:r>
                    </a:p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Diligence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2352586"/>
                  </a:ext>
                </a:extLst>
              </a:tr>
              <a:tr h="662776"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Cost of living 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Living expenses that can impact your budget 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Moderate cost of living 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510409"/>
                  </a:ext>
                </a:extLst>
              </a:tr>
              <a:tr h="662776"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Market overall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London global financial  centre.</a:t>
                      </a:r>
                    </a:p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Therefore lot of professional and different jobs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The “Hidden Star” many successful companies, mainly engineer-manufacturing centre and growing Tech sector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8571669"/>
                  </a:ext>
                </a:extLst>
              </a:tr>
              <a:tr h="662776"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Employee </a:t>
                      </a:r>
                    </a:p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Aspect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Top rated job such as Managers, Aircraft pilots, Nurse </a:t>
                      </a:r>
                      <a:endParaRPr lang="en-US" sz="150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Top rated job such as mechanical, automotive, health and insurance , </a:t>
                      </a:r>
                      <a:r>
                        <a:rPr lang="en-GB" sz="1500" dirty="0" err="1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ITech</a:t>
                      </a:r>
                      <a:endParaRPr lang="en-US" sz="15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8046707"/>
                  </a:ext>
                </a:extLst>
              </a:tr>
            </a:tbl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81214A0-0CD1-5BC9-EB61-804202290A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0298006"/>
              </p:ext>
            </p:extLst>
          </p:nvPr>
        </p:nvGraphicFramePr>
        <p:xfrm>
          <a:off x="518323" y="2232339"/>
          <a:ext cx="5169260" cy="4192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8" name="Picture 127" descr="A map of the united kingdom&#10;&#10;Description automatically generated">
            <a:extLst>
              <a:ext uri="{FF2B5EF4-FFF2-40B4-BE49-F238E27FC236}">
                <a16:creationId xmlns:a16="http://schemas.microsoft.com/office/drawing/2014/main" id="{236E1DB9-C0A3-C7BA-A435-446F4CFE31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8557" y="-2"/>
            <a:ext cx="2107482" cy="1857311"/>
          </a:xfrm>
          <a:prstGeom prst="rect">
            <a:avLst/>
          </a:prstGeom>
        </p:spPr>
      </p:pic>
      <p:pic>
        <p:nvPicPr>
          <p:cNvPr id="141" name="Picture 140" descr="A flag of germany in the shape of a map&#10;&#10;Description automatically generated">
            <a:extLst>
              <a:ext uri="{FF2B5EF4-FFF2-40B4-BE49-F238E27FC236}">
                <a16:creationId xmlns:a16="http://schemas.microsoft.com/office/drawing/2014/main" id="{CA40CBC5-3BDF-473F-4A69-FE33DD8FA4B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28302" y="-1"/>
            <a:ext cx="1963697" cy="1857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493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B477E-26E9-B838-3B7F-9DC4DF03E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82982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HOFSTEDE  CULTURAL DIMENSION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C80A6FB2-D545-61D1-72A6-CECBFF59425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65" r="265"/>
          <a:stretch/>
        </p:blipFill>
        <p:spPr>
          <a:xfrm>
            <a:off x="5180012" y="1415360"/>
            <a:ext cx="6172200" cy="487362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7B983-E671-B816-A857-03BFB59DAA3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1"/>
                </a:solidFill>
              </a:rPr>
              <a:t>Can be used to evaluate commons people’s behaviour in different cultures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1"/>
                </a:solidFill>
              </a:rPr>
              <a:t>Highlight essential differences between countries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accent1"/>
                </a:solidFill>
              </a:rPr>
              <a:t>Cultural analysis can be influence by continuing political and economical changes </a:t>
            </a:r>
            <a:endParaRPr lang="en-US" sz="17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941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E197237-D2AA-9FE9-A816-BDAD642B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WHY FRANKFURT </a:t>
            </a:r>
            <a:endParaRPr lang="en-US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E37B2D-A89E-115C-0EB7-25F0B49DC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787" y="643820"/>
            <a:ext cx="5194238" cy="1046868"/>
          </a:xfrm>
          <a:prstGeom prst="rect">
            <a:avLst/>
          </a:prstGeom>
          <a:ln w="19050">
            <a:solidFill>
              <a:schemeClr val="accent2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E905CD-D65F-C230-5FEB-2C0D651C48FF}"/>
              </a:ext>
            </a:extLst>
          </p:cNvPr>
          <p:cNvSpPr txBox="1"/>
          <p:nvPr/>
        </p:nvSpPr>
        <p:spPr>
          <a:xfrm>
            <a:off x="6225906" y="1631598"/>
            <a:ext cx="28731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1" i="0" u="none" strike="noStrike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proxima_nova_regular"/>
              </a:rPr>
              <a:t>Dr. Ralf Klasen, Head of Jaguar Land Rover Classic Germany (2017)</a:t>
            </a:r>
            <a:endParaRPr lang="en-US" sz="11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1B41330-1CAE-F6B0-1989-58480323B6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5872" y="2004413"/>
            <a:ext cx="2873135" cy="18135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5651553-6568-78F6-2FE3-721234F25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562" y="2004412"/>
            <a:ext cx="2720310" cy="181354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4CF875B-7DCF-BEDD-8FB8-C10942ACB4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562" y="3817952"/>
            <a:ext cx="2720308" cy="16541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389EC9-1D33-DC75-B8CE-2535B6129D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5870" y="3817952"/>
            <a:ext cx="2873134" cy="165417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A25EBAB-7137-9AEF-C4FF-E165E8950864}"/>
              </a:ext>
            </a:extLst>
          </p:cNvPr>
          <p:cNvSpPr/>
          <p:nvPr/>
        </p:nvSpPr>
        <p:spPr>
          <a:xfrm>
            <a:off x="5241460" y="3066468"/>
            <a:ext cx="1709079" cy="725063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aphicFrame>
        <p:nvGraphicFramePr>
          <p:cNvPr id="17" name="Content Placeholder 11">
            <a:extLst>
              <a:ext uri="{FF2B5EF4-FFF2-40B4-BE49-F238E27FC236}">
                <a16:creationId xmlns:a16="http://schemas.microsoft.com/office/drawing/2014/main" id="{F221C585-57B6-2152-0F3A-E6887E2731D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23392958"/>
              </p:ext>
            </p:extLst>
          </p:nvPr>
        </p:nvGraphicFramePr>
        <p:xfrm>
          <a:off x="6515858" y="2120578"/>
          <a:ext cx="4614333" cy="4322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60615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93B49-1D74-D9CC-CDDB-E0D73FBE2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63334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PRODUCT LINE 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244E26-C971-FFFF-9C22-CC478BE8A4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71" y="1155146"/>
            <a:ext cx="5190070" cy="23169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D84B64-FD5E-B7FA-C2CB-56E3B315C4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653" y="4054676"/>
            <a:ext cx="1648178" cy="1648178"/>
          </a:xfrm>
          <a:prstGeom prst="rect">
            <a:avLst/>
          </a:prstGeom>
        </p:spPr>
      </p:pic>
      <p:graphicFrame>
        <p:nvGraphicFramePr>
          <p:cNvPr id="14" name="Content Placeholder 11">
            <a:extLst>
              <a:ext uri="{FF2B5EF4-FFF2-40B4-BE49-F238E27FC236}">
                <a16:creationId xmlns:a16="http://schemas.microsoft.com/office/drawing/2014/main" id="{4C912801-E97D-E04A-AB47-9A1AB74749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7183099"/>
              </p:ext>
            </p:extLst>
          </p:nvPr>
        </p:nvGraphicFramePr>
        <p:xfrm>
          <a:off x="6595888" y="1090543"/>
          <a:ext cx="5596112" cy="5659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51EA536A-8FE8-4A29-6577-E449021756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0136" y="3786539"/>
            <a:ext cx="3401460" cy="242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259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treet lights on a road&#10;&#10;Description automatically generated">
            <a:extLst>
              <a:ext uri="{FF2B5EF4-FFF2-40B4-BE49-F238E27FC236}">
                <a16:creationId xmlns:a16="http://schemas.microsoft.com/office/drawing/2014/main" id="{DB444D48-B879-0563-6C7B-ED5B3BFA223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2000"/>
          </a:blip>
          <a:stretch>
            <a:fillRect/>
          </a:stretch>
        </p:blipFill>
        <p:spPr>
          <a:xfrm>
            <a:off x="0" y="6280"/>
            <a:ext cx="12182354" cy="685317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15329CB-AEAD-72C3-C86C-3E5EEC4EDCDE}"/>
              </a:ext>
            </a:extLst>
          </p:cNvPr>
          <p:cNvSpPr txBox="1"/>
          <p:nvPr/>
        </p:nvSpPr>
        <p:spPr>
          <a:xfrm>
            <a:off x="2624719" y="2614329"/>
            <a:ext cx="1897464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196B24"/>
                </a:solidFill>
              </a:rPr>
              <a:t>COLLOCATE UK TEAM WITH ESSEN OFFICE TEAM FOR FIRST 4 MONTH IN NEW HEADQUARTER</a:t>
            </a:r>
            <a:endParaRPr lang="en-US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A013CE-C0CB-9577-BF8D-3CC079FE095E}"/>
              </a:ext>
            </a:extLst>
          </p:cNvPr>
          <p:cNvSpPr txBox="1"/>
          <p:nvPr/>
        </p:nvSpPr>
        <p:spPr>
          <a:xfrm>
            <a:off x="538759" y="493277"/>
            <a:ext cx="7458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it-IT" dirty="0" err="1">
                <a:solidFill>
                  <a:schemeClr val="accent2">
                    <a:lumMod val="75000"/>
                  </a:schemeClr>
                </a:solidFill>
              </a:rPr>
              <a:t>Reccomandations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D3089C-B717-3CF5-389A-B71132EEB351}"/>
              </a:ext>
            </a:extLst>
          </p:cNvPr>
          <p:cNvSpPr txBox="1"/>
          <p:nvPr/>
        </p:nvSpPr>
        <p:spPr>
          <a:xfrm>
            <a:off x="473823" y="2690888"/>
            <a:ext cx="1897464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196B24"/>
                </a:solidFill>
              </a:rPr>
              <a:t>GRADUAL MOVE FOR A SMOOTHER TRANSITION AND UPGRADING PLANNING </a:t>
            </a:r>
            <a:endParaRPr lang="en-US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28D5AD-C820-FB56-BB0F-8B577600D9C2}"/>
              </a:ext>
            </a:extLst>
          </p:cNvPr>
          <p:cNvSpPr txBox="1"/>
          <p:nvPr/>
        </p:nvSpPr>
        <p:spPr>
          <a:xfrm>
            <a:off x="4809813" y="2829773"/>
            <a:ext cx="189746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196B24"/>
                </a:solidFill>
              </a:rPr>
              <a:t>CLEAR COMMUNICATIONS WITH SUPPLIERS AND TEAM STRATEGY </a:t>
            </a:r>
            <a:endParaRPr lang="en-US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6885DE-9AC8-1150-1156-CDF31E4A9E1D}"/>
              </a:ext>
            </a:extLst>
          </p:cNvPr>
          <p:cNvSpPr txBox="1"/>
          <p:nvPr/>
        </p:nvSpPr>
        <p:spPr>
          <a:xfrm>
            <a:off x="6960709" y="2690889"/>
            <a:ext cx="1897464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196B24"/>
                </a:solidFill>
              </a:rPr>
              <a:t>ENGAGED WITH MAINS STAKEHOLDERS FOR THE BUSINESS OPERATIONS   </a:t>
            </a:r>
            <a:endParaRPr lang="en-US" sz="1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96DDB3D-0794-BA01-34BA-A743143754F9}"/>
              </a:ext>
            </a:extLst>
          </p:cNvPr>
          <p:cNvSpPr txBox="1"/>
          <p:nvPr/>
        </p:nvSpPr>
        <p:spPr>
          <a:xfrm>
            <a:off x="9433433" y="2690890"/>
            <a:ext cx="2173661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196B24"/>
                </a:solidFill>
              </a:rPr>
              <a:t>CONTINUING MONITORING AND FEEDBACK BETWEEN MANUFACTURED AND SALES TEAM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42339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AACCD-E36F-9D5F-DD27-D1470DF24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BA5B6D-1831-2B11-8896-2043BD994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3146400"/>
            <a:ext cx="4391024" cy="245430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Strategic  Advantages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Operational benefits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Increase strategy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Future prospects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C03BAD67-7551-E1D9-EC63-0E0AD4A2D56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7939" r="7939"/>
          <a:stretch/>
        </p:blipFill>
        <p:spPr>
          <a:xfrm>
            <a:off x="6790257" y="1350833"/>
            <a:ext cx="3872462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77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0BEA2-F9E2-A7B9-0302-A8B35889B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122" y="-554567"/>
            <a:ext cx="3932237" cy="1109134"/>
          </a:xfrm>
        </p:spPr>
        <p:txBody>
          <a:bodyPr/>
          <a:lstStyle/>
          <a:p>
            <a:r>
              <a:rPr lang="it-IT" dirty="0" err="1">
                <a:solidFill>
                  <a:schemeClr val="accent2">
                    <a:lumMod val="75000"/>
                  </a:schemeClr>
                </a:solidFill>
              </a:rPr>
              <a:t>References</a:t>
            </a:r>
            <a:r>
              <a:rPr lang="it-IT" dirty="0">
                <a:solidFill>
                  <a:schemeClr val="accent2">
                    <a:lumMod val="75000"/>
                  </a:schemeClr>
                </a:solidFill>
              </a:rPr>
              <a:t> List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3A350-C1CC-7918-A2E0-1A6A1BE48C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8167" y="667456"/>
            <a:ext cx="11895666" cy="8693238"/>
          </a:xfrm>
        </p:spPr>
        <p:txBody>
          <a:bodyPr>
            <a:noAutofit/>
          </a:bodyPr>
          <a:lstStyle/>
          <a:p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Adrian Flux.  'Rover P6 executive car.’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www.adrianflux.co.uk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/cult-classics/rover-p6-executive-car/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5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July 2024).</a:t>
            </a:r>
            <a:b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Apex Engines. (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2023)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'The history of Range Rover: how it all began.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www.apexengines.co.uk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/blog/the-history-of-range-rover-how-it-all-began/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 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July 2024).</a:t>
            </a: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Autocar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. (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2019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 'Jaguar Land Rover opens giant advanced production creation centre.’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www.autocar.co.uk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/car-news/industry/jaguar-land-rover-opens-giant-advanced-production-creation-centre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6 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July 2024).</a:t>
            </a:r>
            <a:b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British Council. (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2017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 'Cultural differences between UK and Germany.' 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www.britishcouncil.org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/sites/default/files/cp_uk-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de_web_ready_final.pdf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15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July 2024).</a:t>
            </a:r>
            <a:b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Discovery UK. (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2023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 'Charting a century: the captivating history of Rover cars.’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( 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www.discoveryuk.com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/motoring/charting-a-century-the-captivating-history-of-rover-cars/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19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July 2024).</a:t>
            </a: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Encyclopedia.com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. (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1996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 'Rover Group Ltd.’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www.encyclopedia.com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/books/politics-and-business-magazines/rover-group-ltd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July 2024).</a:t>
            </a:r>
            <a:b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Financial Express. (2019 'Jaguar Land Rover plans big comeback with 16 new cars SUVs starting 2019: 1 billion turn-around by Tata Motors.’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Available at: https://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www.financialexpress.com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/auto/car-news/jaguar-land-rover-plans-big-comeback-with-16-</a:t>
            </a:r>
            <a:r>
              <a:rPr lang="en-GB" sz="14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new-cars-suvs-starting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-2019-1-billion-turn-around-by-tata-motors/1369183/ (Accessed: 8 July 2024).</a:t>
            </a:r>
            <a:b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Hofstede Insights. 'Country comparison tool.’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https://www.hofstede-insights.com/country-comparison-tool (Accessed: </a:t>
            </a:r>
            <a:r>
              <a:rPr lang="it-IT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14</a:t>
            </a:r>
            <a:r>
              <a:rPr lang="en-GB" sz="14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July 2024).</a:t>
            </a:r>
            <a:b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4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US" sz="140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13276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2AE08623-6C8D-5653-1136-AC1CA21774D3}"/>
              </a:ext>
            </a:extLst>
          </p:cNvPr>
          <p:cNvSpPr txBox="1"/>
          <p:nvPr/>
        </p:nvSpPr>
        <p:spPr>
          <a:xfrm>
            <a:off x="403932" y="0"/>
            <a:ext cx="11327693" cy="66018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Huffington Post UK. (2017) 'The biggest differences between British and German culture.’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www.huffingtonpost.co.uk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riccardo-salis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/the-biggest-differences-b_b_16577926.html (Accessed: 10 July 2024).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Jaguar Heritage. 'Henry Lawson.’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www.jaguarheritage.com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daimler-history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/henry-lawson/ (Accessed: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22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July 2024).</a:t>
            </a:r>
            <a:endParaRPr lang="it-IT" sz="1500" b="0" i="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UICTFontTextStyleBody"/>
            </a:endParaRPr>
          </a:p>
          <a:p>
            <a:endParaRPr lang="it-IT" sz="150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latin typeface="UICTFontTextStyleBody"/>
            </a:endParaRPr>
          </a:p>
          <a:p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Jaguar Land Rover (2024). </a:t>
            </a:r>
            <a:r>
              <a:rPr lang="en-GB" sz="1600" b="0" i="1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Jaguar Land Rover</a:t>
            </a:r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. </a:t>
            </a:r>
            <a:r>
              <a:rPr lang="it-IT" sz="1600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  <a:latin typeface="Calibri" panose="020F0502020204030204" pitchFamily="34" charset="0"/>
              </a:rPr>
              <a:t>(Online)</a:t>
            </a:r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 </a:t>
            </a:r>
            <a:r>
              <a:rPr lang="en-GB" sz="1600" b="0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Jaguarlandrover.com</a:t>
            </a:r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. Available at: </a:t>
            </a:r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hlinkClick r:id="rId2"/>
              </a:rPr>
              <a:t>https://</a:t>
            </a:r>
            <a:r>
              <a:rPr lang="en-GB" sz="1600" b="0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hlinkClick r:id="rId2"/>
              </a:rPr>
              <a:t>www.jaguarlandrover.com</a:t>
            </a:r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hlinkClick r:id="rId2"/>
              </a:rPr>
              <a:t>/</a:t>
            </a:r>
            <a:r>
              <a:rPr lang="en-GB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.</a:t>
            </a:r>
            <a:r>
              <a:rPr lang="it-IT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 (</a:t>
            </a:r>
            <a:r>
              <a:rPr lang="it-IT" sz="1600" b="0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Accessed</a:t>
            </a:r>
            <a:r>
              <a:rPr lang="it-IT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 18 </a:t>
            </a:r>
            <a:r>
              <a:rPr lang="it-IT" sz="1600" b="0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July2024</a:t>
            </a:r>
            <a:r>
              <a:rPr lang="it-IT" sz="16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</a:rPr>
              <a:t>)</a:t>
            </a:r>
            <a:endParaRPr lang="en-GB" sz="1600" b="0" i="0" u="none" strike="noStrike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Calibri" panose="020F0502020204030204" pitchFamily="34" charset="0"/>
            </a:endParaRP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</a:rPr>
              <a:t>‌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Rover SD1 40th Birthday Special. </a:t>
            </a:r>
            <a:r>
              <a:rPr lang="it-IT" sz="1500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  <a:latin typeface="UICTFontTextStyleBody"/>
              </a:rPr>
              <a:t>(2016)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'The new Solihull.’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</a:t>
            </a:r>
            <a:r>
              <a:rPr lang="it-IT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Onile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www.aronline.co.uk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/facts-and-figures/raise-a-glass-to/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rover-sd1-40th-birthday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-special/the-new-solihull/ (Accessed: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July 2024).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SE Legal. 'Relocate a UK company to Germany after Brexit.’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https://se-legal.de/company-law-advice-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germany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/relocate-a-uk-company-to-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germany-after-brexit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/?lang=en#Why-Relocate-to-Germany (Accessed: 13 July 2024).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Shiksha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. (</a:t>
            </a:r>
            <a:r>
              <a:rPr lang="it-IT" sz="1500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  <a:latin typeface="UICTFontTextStyleBody"/>
              </a:rPr>
              <a:t>2024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 'UK vs Germany for international students.’ </a:t>
            </a:r>
            <a:r>
              <a:rPr lang="it-IT" sz="1500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www.shiksha.com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studyabroad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uk-vs-germany-for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-international-students-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guidepage-1090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#:~:text=The%20British%20are%20more%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20polite,how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%20they%20communicate%20with%20others (Accessed: 14 July 2024).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Statista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. (</a:t>
            </a:r>
            <a:r>
              <a:rPr lang="it-IT" sz="1500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  <a:latin typeface="UICTFontTextStyleBody"/>
              </a:rPr>
              <a:t>2023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) 'Jaguar Land Rover global revenue.’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www.statista.com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/statistics/386886/jaguar-land-rover-global-revenue/ (Accessed: 15 July 2024).</a:t>
            </a:r>
            <a:br>
              <a:rPr lang="en-GB" sz="15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StudySmarter.  'Religious diversity in Germany.’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www.studysmarter.co.uk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/explanations/german/german-social-issues/religious-diversity-in-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germany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 (Accessed: 16 July 2024).</a:t>
            </a:r>
            <a:br>
              <a:rPr lang="en-GB" sz="150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.AppleSystemUIFont"/>
              </a:rPr>
            </a:b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Wolters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Kluwer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. (</a:t>
            </a:r>
            <a:r>
              <a:rPr lang="it-IT" sz="1500" dirty="0">
                <a:solidFill>
                  <a:schemeClr val="accent2">
                    <a:lumMod val="75000"/>
                  </a:schemeClr>
                </a:solidFill>
                <a:highlight>
                  <a:srgbClr val="C0C0C0"/>
                </a:highlight>
                <a:latin typeface="UICTFontTextStyleBody"/>
              </a:rPr>
              <a:t>2020)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'Doing business in Germany.’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www.wolterskluwer.com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/en/expert-insights/doing-business-in-</a:t>
            </a:r>
            <a:r>
              <a:rPr lang="en-GB" sz="1500" b="0" i="0" dirty="0" err="1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germany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 (Accessed: 17 July 2024).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  <a:p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Wikipedia.  'Land Rover.’ </a:t>
            </a:r>
            <a:r>
              <a:rPr lang="it-IT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(Online)</a:t>
            </a:r>
            <a:r>
              <a:rPr lang="en-GB" sz="1500" b="0" i="0" dirty="0">
                <a:solidFill>
                  <a:schemeClr val="accent2">
                    <a:lumMod val="75000"/>
                  </a:schemeClr>
                </a:solidFill>
                <a:effectLst/>
                <a:highlight>
                  <a:srgbClr val="C0C0C0"/>
                </a:highlight>
                <a:latin typeface="UICTFontTextStyleBody"/>
              </a:rPr>
              <a:t>Available at: https://en.wikipedia.org/wiki/Land_Rover (Accessed: 18 July 2024).</a:t>
            </a:r>
            <a:endParaRPr lang="en-GB" sz="1500" dirty="0">
              <a:solidFill>
                <a:schemeClr val="accent2">
                  <a:lumMod val="75000"/>
                </a:schemeClr>
              </a:solidFill>
              <a:effectLst/>
              <a:highlight>
                <a:srgbClr val="C0C0C0"/>
              </a:highlight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911571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UNIVERSITY OF WALES TRINITY SAINT DAVID COLLEGE INTERNATIONAL BUSINESS COMMUNICATIONS LCBB6001 GABRIELE CERTINI 2018242</vt:lpstr>
      <vt:lpstr>Table of content</vt:lpstr>
      <vt:lpstr>JAGUAR LAND OVER PLC </vt:lpstr>
      <vt:lpstr>PowerPoint Presentation</vt:lpstr>
      <vt:lpstr>COMPANY OVERVIEW</vt:lpstr>
      <vt:lpstr>PowerPoint Presentation</vt:lpstr>
      <vt:lpstr>HOFSTEDE  CULTURAL DIMENSION</vt:lpstr>
      <vt:lpstr>WHY FRANKFURT </vt:lpstr>
      <vt:lpstr>PRODUCT LINE </vt:lpstr>
      <vt:lpstr>PowerPoint Presentation</vt:lpstr>
      <vt:lpstr>Conclusion </vt:lpstr>
      <vt:lpstr>References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 COLLEGE GABRIELE CERTINI 2018242</dc:title>
  <dc:creator>Gabriele Certini (2018242)</dc:creator>
  <cp:lastModifiedBy>Gabriele Certini (2018242)</cp:lastModifiedBy>
  <cp:revision>4</cp:revision>
  <dcterms:created xsi:type="dcterms:W3CDTF">2024-07-11T08:19:24Z</dcterms:created>
  <dcterms:modified xsi:type="dcterms:W3CDTF">2024-07-23T10:14:13Z</dcterms:modified>
</cp:coreProperties>
</file>