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9EFE6-E845-4468-8F58-31127FA4C6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 David’s Day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5D2A82-7DA4-43AF-815D-B90F9106BE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Dylan </a:t>
            </a:r>
            <a:r>
              <a:rPr lang="en-GB" dirty="0" err="1"/>
              <a:t>kear</a:t>
            </a:r>
            <a:r>
              <a:rPr lang="en-GB" dirty="0"/>
              <a:t> &amp; </a:t>
            </a:r>
            <a:r>
              <a:rPr lang="en-GB" dirty="0" err="1"/>
              <a:t>alex</a:t>
            </a:r>
            <a:r>
              <a:rPr lang="en-GB" dirty="0"/>
              <a:t> </a:t>
            </a:r>
            <a:r>
              <a:rPr lang="en-GB" dirty="0" err="1"/>
              <a:t>preece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272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3BA89-DA9D-481D-B782-E95E877FF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latin typeface="Söhne"/>
              </a:rPr>
              <a:t>Lesson Idea 1: </a:t>
            </a:r>
            <a:r>
              <a:rPr lang="en-US" b="1" dirty="0">
                <a:latin typeface="Söhne"/>
              </a:rPr>
              <a:t>Introduction to St. David's Day</a:t>
            </a:r>
            <a:r>
              <a:rPr lang="en-US" dirty="0">
                <a:latin typeface="Söhne"/>
              </a:rPr>
              <a:t> Objective: To introduce primary school children to St. David's Day, its significance, and traditions. Humanities</a:t>
            </a:r>
          </a:p>
          <a:p>
            <a:pPr marL="0" indent="0">
              <a:buNone/>
            </a:pPr>
            <a:r>
              <a:rPr lang="en-US" b="1" dirty="0">
                <a:latin typeface="Söhne"/>
              </a:rPr>
              <a:t>Activities:</a:t>
            </a:r>
            <a:endParaRPr lang="en-US" dirty="0">
              <a:latin typeface="Söhne"/>
            </a:endParaRPr>
          </a:p>
          <a:p>
            <a:r>
              <a:rPr lang="en-US" dirty="0">
                <a:latin typeface="Söhne"/>
              </a:rPr>
              <a:t>Begin with a brief overview of who St. David was and why he is celebrated.</a:t>
            </a:r>
          </a:p>
          <a:p>
            <a:r>
              <a:rPr lang="en-US" dirty="0">
                <a:latin typeface="Söhne"/>
              </a:rPr>
              <a:t>Show images and videos depicting St. David's symbols, such as the daffodil and leek.</a:t>
            </a:r>
          </a:p>
          <a:p>
            <a:r>
              <a:rPr lang="en-US" dirty="0">
                <a:latin typeface="Söhne"/>
              </a:rPr>
              <a:t>Discuss traditional celebrations in Wales, including parades and traditional Welsh costumes.</a:t>
            </a:r>
          </a:p>
          <a:p>
            <a:r>
              <a:rPr lang="en-US" dirty="0">
                <a:latin typeface="Söhne"/>
              </a:rPr>
              <a:t>Have students create simple drawings or crafts featuring St. David's symbols.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80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D8EC5-7087-41B8-8C9B-5CD8ED800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latin typeface="Söhne"/>
              </a:rPr>
              <a:t>Lesson Idea 2: </a:t>
            </a:r>
            <a:r>
              <a:rPr lang="en-US" b="1" dirty="0">
                <a:latin typeface="Söhne"/>
              </a:rPr>
              <a:t>Welsh Language and Culture</a:t>
            </a:r>
            <a:r>
              <a:rPr lang="en-US" dirty="0">
                <a:latin typeface="Söhne"/>
              </a:rPr>
              <a:t> Objective: To explore basic Welsh language phrases and understand the cultural significance of language. LLC/Humanities</a:t>
            </a:r>
          </a:p>
          <a:p>
            <a:pPr marL="0" indent="0">
              <a:buNone/>
            </a:pPr>
            <a:r>
              <a:rPr lang="en-US" b="1" dirty="0">
                <a:latin typeface="Söhne"/>
              </a:rPr>
              <a:t>Activities:</a:t>
            </a:r>
            <a:endParaRPr lang="en-US" dirty="0">
              <a:latin typeface="Söhne"/>
            </a:endParaRPr>
          </a:p>
          <a:p>
            <a:r>
              <a:rPr lang="en-US" dirty="0">
                <a:latin typeface="Söhne"/>
              </a:rPr>
              <a:t>Teach students a few simple Welsh phrases, such as greetings and common expressions.</a:t>
            </a:r>
          </a:p>
          <a:p>
            <a:r>
              <a:rPr lang="en-US" dirty="0">
                <a:latin typeface="Söhne"/>
              </a:rPr>
              <a:t>Discuss the importance of preserving languages and how Welsh is a unique part of Wales' culture.</a:t>
            </a:r>
          </a:p>
          <a:p>
            <a:r>
              <a:rPr lang="en-US" dirty="0">
                <a:latin typeface="Söhne"/>
              </a:rPr>
              <a:t>Engage students in a language game where they practice using basic Welsh phrases.</a:t>
            </a:r>
          </a:p>
          <a:p>
            <a:r>
              <a:rPr lang="en-US" dirty="0">
                <a:latin typeface="Söhne"/>
              </a:rPr>
              <a:t>Encourage students to create mini posters with common Welsh phrases and their English translations.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240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5BE2C-A81B-4580-8517-01CF9B616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latin typeface="Söhne"/>
              </a:rPr>
              <a:t>Lesson Idea 3: </a:t>
            </a:r>
            <a:r>
              <a:rPr lang="en-US" b="1" dirty="0">
                <a:latin typeface="Söhne"/>
              </a:rPr>
              <a:t>Traditional Welsh Foods</a:t>
            </a:r>
            <a:r>
              <a:rPr lang="en-US" dirty="0">
                <a:latin typeface="Söhne"/>
              </a:rPr>
              <a:t> Objective: To explore traditional Welsh foods and their connection to St. David's Day. Health and Well-being</a:t>
            </a:r>
          </a:p>
          <a:p>
            <a:pPr marL="0" indent="0">
              <a:buNone/>
            </a:pPr>
            <a:r>
              <a:rPr lang="en-US" b="1" dirty="0">
                <a:latin typeface="Söhne"/>
              </a:rPr>
              <a:t>Activities:</a:t>
            </a:r>
            <a:endParaRPr lang="en-US" dirty="0">
              <a:latin typeface="Söhne"/>
            </a:endParaRPr>
          </a:p>
          <a:p>
            <a:r>
              <a:rPr lang="en-US" dirty="0">
                <a:latin typeface="Söhne"/>
              </a:rPr>
              <a:t>Introduce traditional Welsh foods like Welsh cakes, bara </a:t>
            </a:r>
            <a:r>
              <a:rPr lang="en-US" dirty="0" err="1">
                <a:latin typeface="Söhne"/>
              </a:rPr>
              <a:t>brith</a:t>
            </a:r>
            <a:r>
              <a:rPr lang="en-US" dirty="0">
                <a:latin typeface="Söhne"/>
              </a:rPr>
              <a:t>, and </a:t>
            </a:r>
            <a:r>
              <a:rPr lang="en-US" dirty="0" err="1">
                <a:latin typeface="Söhne"/>
              </a:rPr>
              <a:t>cawl</a:t>
            </a:r>
            <a:r>
              <a:rPr lang="en-US" dirty="0">
                <a:latin typeface="Söhne"/>
              </a:rPr>
              <a:t>.</a:t>
            </a:r>
          </a:p>
          <a:p>
            <a:r>
              <a:rPr lang="en-US" dirty="0">
                <a:latin typeface="Söhne"/>
              </a:rPr>
              <a:t>Discuss the importance of certain foods in Welsh culture and how they are linked to St. David's Day.</a:t>
            </a:r>
          </a:p>
          <a:p>
            <a:r>
              <a:rPr lang="en-US" dirty="0">
                <a:latin typeface="Söhne"/>
              </a:rPr>
              <a:t>Arrange a simple cooking activity where students prepare or sample a traditional Welsh dish.</a:t>
            </a:r>
          </a:p>
          <a:p>
            <a:r>
              <a:rPr lang="en-US" dirty="0">
                <a:latin typeface="Söhne"/>
              </a:rPr>
              <a:t>Have students write or draw about their experience with the Welsh food activity.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04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8B79-2A92-44E5-88E2-7A85084E7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Söhne"/>
              </a:rPr>
              <a:t>Lesson Idea 4: </a:t>
            </a:r>
            <a:r>
              <a:rPr lang="en-US" b="1" dirty="0">
                <a:latin typeface="Söhne"/>
              </a:rPr>
              <a:t>St. David's Day Storytelling</a:t>
            </a:r>
            <a:r>
              <a:rPr lang="en-US" dirty="0">
                <a:latin typeface="Söhne"/>
              </a:rPr>
              <a:t> Objective: To promote literacy and cultural understanding through storytelling related to St. David's Day. LLC/Humanities</a:t>
            </a:r>
          </a:p>
          <a:p>
            <a:r>
              <a:rPr lang="en-US" b="1" dirty="0">
                <a:latin typeface="Söhne"/>
              </a:rPr>
              <a:t>Activities:</a:t>
            </a:r>
            <a:endParaRPr lang="en-US" dirty="0">
              <a:latin typeface="Söhne"/>
            </a:endParaRPr>
          </a:p>
          <a:p>
            <a:r>
              <a:rPr lang="en-US" dirty="0">
                <a:latin typeface="Söhne"/>
              </a:rPr>
              <a:t>Share a children's book or a traditional Welsh folk tale related to St. David's Day.</a:t>
            </a:r>
          </a:p>
          <a:p>
            <a:r>
              <a:rPr lang="en-US" dirty="0">
                <a:latin typeface="Söhne"/>
              </a:rPr>
              <a:t>Discuss the themes and lessons from the story.</a:t>
            </a:r>
          </a:p>
          <a:p>
            <a:r>
              <a:rPr lang="en-US" dirty="0">
                <a:latin typeface="Söhne"/>
              </a:rPr>
              <a:t>Have students create their own short stories or drawings inspired by Welsh folklore or St. David's Day celebrations.</a:t>
            </a:r>
          </a:p>
          <a:p>
            <a:r>
              <a:rPr lang="en-US" dirty="0">
                <a:latin typeface="Söhne"/>
              </a:rPr>
              <a:t>Encourage students to share their stories with the class.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606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D120F-F499-47E4-8D67-C0E890F08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>
                <a:latin typeface="Söhne"/>
              </a:rPr>
              <a:t>Lesson Idea 5: </a:t>
            </a:r>
            <a:r>
              <a:rPr lang="en-US" b="1" dirty="0">
                <a:latin typeface="Söhne"/>
              </a:rPr>
              <a:t>St. David's Day Parade Preparation</a:t>
            </a:r>
            <a:r>
              <a:rPr lang="en-US" dirty="0">
                <a:latin typeface="Söhne"/>
              </a:rPr>
              <a:t> Objective: To plan and organize a mini St. David's Day parade within the school. Creative arts/humanities</a:t>
            </a:r>
          </a:p>
          <a:p>
            <a:pPr marL="0" indent="0">
              <a:buNone/>
            </a:pPr>
            <a:r>
              <a:rPr lang="en-US" b="1" dirty="0">
                <a:latin typeface="Söhne"/>
              </a:rPr>
              <a:t>Activities:</a:t>
            </a:r>
            <a:endParaRPr lang="en-US" dirty="0">
              <a:latin typeface="Söhne"/>
            </a:endParaRPr>
          </a:p>
          <a:p>
            <a:r>
              <a:rPr lang="en-US" dirty="0">
                <a:latin typeface="Söhne"/>
              </a:rPr>
              <a:t>Discuss the significance of parades in celebrating St. David's Day.</a:t>
            </a:r>
          </a:p>
          <a:p>
            <a:r>
              <a:rPr lang="en-US" dirty="0">
                <a:latin typeface="Söhne"/>
              </a:rPr>
              <a:t>Have students brainstorm ideas for a mini parade within the school.</a:t>
            </a:r>
          </a:p>
          <a:p>
            <a:r>
              <a:rPr lang="en-US" dirty="0">
                <a:latin typeface="Söhne"/>
              </a:rPr>
              <a:t>Assign roles such as banner carriers, musicians (using simple instruments), and costume designers.</a:t>
            </a:r>
          </a:p>
          <a:p>
            <a:r>
              <a:rPr lang="en-US" dirty="0">
                <a:latin typeface="Söhne"/>
              </a:rPr>
              <a:t>Allow time for students to create their parade items and rehearse the parade route.</a:t>
            </a:r>
          </a:p>
          <a:p>
            <a:r>
              <a:rPr lang="en-US" dirty="0">
                <a:latin typeface="Söhne"/>
              </a:rPr>
              <a:t>Conclude the lesson with a festive mini-parade, inviting other classes or school staff to join and celebrate.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3978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24</TotalTime>
  <Words>477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Söhne</vt:lpstr>
      <vt:lpstr>Gallery</vt:lpstr>
      <vt:lpstr>St David’s Day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 David’s Day</dc:title>
  <dc:creator>Dylan Kear (2104111)</dc:creator>
  <cp:lastModifiedBy>Dylan Kear (2104111)</cp:lastModifiedBy>
  <cp:revision>2</cp:revision>
  <dcterms:created xsi:type="dcterms:W3CDTF">2023-11-20T14:55:06Z</dcterms:created>
  <dcterms:modified xsi:type="dcterms:W3CDTF">2023-11-20T15:19:51Z</dcterms:modified>
</cp:coreProperties>
</file>