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43" r:id="rId1"/>
  </p:sldMasterIdLst>
  <p:notesMasterIdLst>
    <p:notesMasterId r:id="rId27"/>
  </p:notesMasterIdLst>
  <p:handoutMasterIdLst>
    <p:handoutMasterId r:id="rId28"/>
  </p:handoutMasterIdLst>
  <p:sldIdLst>
    <p:sldId id="290" r:id="rId2"/>
    <p:sldId id="268" r:id="rId3"/>
    <p:sldId id="288" r:id="rId4"/>
    <p:sldId id="269" r:id="rId5"/>
    <p:sldId id="304" r:id="rId6"/>
    <p:sldId id="301" r:id="rId7"/>
    <p:sldId id="303" r:id="rId8"/>
    <p:sldId id="307" r:id="rId9"/>
    <p:sldId id="308" r:id="rId10"/>
    <p:sldId id="321" r:id="rId11"/>
    <p:sldId id="319" r:id="rId12"/>
    <p:sldId id="320" r:id="rId13"/>
    <p:sldId id="317" r:id="rId14"/>
    <p:sldId id="305" r:id="rId15"/>
    <p:sldId id="286" r:id="rId16"/>
    <p:sldId id="299" r:id="rId17"/>
    <p:sldId id="306" r:id="rId18"/>
    <p:sldId id="313" r:id="rId19"/>
    <p:sldId id="310" r:id="rId20"/>
    <p:sldId id="311" r:id="rId21"/>
    <p:sldId id="312" r:id="rId22"/>
    <p:sldId id="314" r:id="rId23"/>
    <p:sldId id="270" r:id="rId24"/>
    <p:sldId id="315" r:id="rId25"/>
    <p:sldId id="289" r:id="rId26"/>
  </p:sldIdLst>
  <p:sldSz cx="9144000" cy="6858000" type="screen4x3"/>
  <p:notesSz cx="7102475" cy="938847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Williams" initials="CW" lastIdx="10" clrIdx="0">
    <p:extLst>
      <p:ext uri="{19B8F6BF-5375-455C-9EA6-DF929625EA0E}">
        <p15:presenceInfo xmlns:p15="http://schemas.microsoft.com/office/powerpoint/2012/main" userId="S::claire.turner@powys.gov.uk::d1c03978-6867-453d-83b7-0cb8df1dc02d" providerId="AD"/>
      </p:ext>
    </p:extLst>
  </p:cmAuthor>
  <p:cmAuthor id="2" name="Paula McCreary" initials="PM" lastIdx="2" clrIdx="1">
    <p:extLst>
      <p:ext uri="{19B8F6BF-5375-455C-9EA6-DF929625EA0E}">
        <p15:presenceInfo xmlns:p15="http://schemas.microsoft.com/office/powerpoint/2012/main" userId="Paula McCrea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95" autoAdjust="0"/>
    <p:restoredTop sz="94558" autoAdjust="0"/>
  </p:normalViewPr>
  <p:slideViewPr>
    <p:cSldViewPr>
      <p:cViewPr varScale="1">
        <p:scale>
          <a:sx n="121" d="100"/>
          <a:sy n="121" d="100"/>
        </p:scale>
        <p:origin x="1984"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66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0C3103-E175-4207-8485-AF95E18306FD}"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395C20DE-0A32-4745-8CFA-24577B6E1B98}">
      <dgm:prSet/>
      <dgm:spPr/>
      <dgm:t>
        <a:bodyPr/>
        <a:lstStyle/>
        <a:p>
          <a:r>
            <a:rPr lang="en-GB" dirty="0"/>
            <a:t>Task 1 part b of Portfolio – Developmental review</a:t>
          </a:r>
          <a:endParaRPr lang="en-US" dirty="0"/>
        </a:p>
      </dgm:t>
    </dgm:pt>
    <dgm:pt modelId="{D92112B0-5FC8-4C3D-BA0C-CC51A7F2800A}" type="parTrans" cxnId="{CAAD3BE0-2D6F-45CB-8257-C8C6B0F1E651}">
      <dgm:prSet/>
      <dgm:spPr/>
      <dgm:t>
        <a:bodyPr/>
        <a:lstStyle/>
        <a:p>
          <a:endParaRPr lang="en-US"/>
        </a:p>
      </dgm:t>
    </dgm:pt>
    <dgm:pt modelId="{9236EDED-B94B-415F-8636-9BDEA4A4AAD2}" type="sibTrans" cxnId="{CAAD3BE0-2D6F-45CB-8257-C8C6B0F1E651}">
      <dgm:prSet/>
      <dgm:spPr/>
      <dgm:t>
        <a:bodyPr/>
        <a:lstStyle/>
        <a:p>
          <a:endParaRPr lang="en-US"/>
        </a:p>
      </dgm:t>
    </dgm:pt>
    <dgm:pt modelId="{E330B94C-2332-4F7D-B3A4-9F74F130CD80}">
      <dgm:prSet/>
      <dgm:spPr/>
      <dgm:t>
        <a:bodyPr/>
        <a:lstStyle/>
        <a:p>
          <a:r>
            <a:rPr lang="en-GB"/>
            <a:t>Marking Criteria</a:t>
          </a:r>
          <a:endParaRPr lang="en-US"/>
        </a:p>
      </dgm:t>
    </dgm:pt>
    <dgm:pt modelId="{E6A11613-5E4F-43E2-9D99-8B497BC73D8D}" type="parTrans" cxnId="{97B160AE-74B8-4EC5-80C4-D2EB09C106C3}">
      <dgm:prSet/>
      <dgm:spPr/>
      <dgm:t>
        <a:bodyPr/>
        <a:lstStyle/>
        <a:p>
          <a:endParaRPr lang="en-US"/>
        </a:p>
      </dgm:t>
    </dgm:pt>
    <dgm:pt modelId="{3E0BCE08-66FD-4EBD-A314-B09A07142534}" type="sibTrans" cxnId="{97B160AE-74B8-4EC5-80C4-D2EB09C106C3}">
      <dgm:prSet/>
      <dgm:spPr/>
      <dgm:t>
        <a:bodyPr/>
        <a:lstStyle/>
        <a:p>
          <a:endParaRPr lang="en-US"/>
        </a:p>
      </dgm:t>
    </dgm:pt>
    <dgm:pt modelId="{794F14F7-9F19-4EE3-8B98-C1EADD20DF16}">
      <dgm:prSet/>
      <dgm:spPr/>
      <dgm:t>
        <a:bodyPr/>
        <a:lstStyle/>
        <a:p>
          <a:r>
            <a:rPr lang="en-GB"/>
            <a:t>Hints and tips for a successful submission</a:t>
          </a:r>
          <a:endParaRPr lang="en-US"/>
        </a:p>
      </dgm:t>
    </dgm:pt>
    <dgm:pt modelId="{697FA266-C419-47C8-8C38-7873BBFD0C46}" type="parTrans" cxnId="{F7976730-6BD0-4003-BA54-68C58D5A97B3}">
      <dgm:prSet/>
      <dgm:spPr/>
      <dgm:t>
        <a:bodyPr/>
        <a:lstStyle/>
        <a:p>
          <a:endParaRPr lang="en-US"/>
        </a:p>
      </dgm:t>
    </dgm:pt>
    <dgm:pt modelId="{31B1D581-7642-4550-98DE-4D41878DC9D4}" type="sibTrans" cxnId="{F7976730-6BD0-4003-BA54-68C58D5A97B3}">
      <dgm:prSet/>
      <dgm:spPr/>
      <dgm:t>
        <a:bodyPr/>
        <a:lstStyle/>
        <a:p>
          <a:endParaRPr lang="en-US"/>
        </a:p>
      </dgm:t>
    </dgm:pt>
    <dgm:pt modelId="{3BC064AD-F1F7-4300-A121-A4A1696A419D}">
      <dgm:prSet/>
      <dgm:spPr/>
      <dgm:t>
        <a:bodyPr/>
        <a:lstStyle/>
        <a:p>
          <a:r>
            <a:rPr lang="en-GB"/>
            <a:t>Confidentiality and Plagiarism </a:t>
          </a:r>
          <a:endParaRPr lang="en-US"/>
        </a:p>
      </dgm:t>
    </dgm:pt>
    <dgm:pt modelId="{184608D0-AA3D-4812-B432-E392918AF37C}" type="parTrans" cxnId="{FCBCA8A7-CF4D-4C12-8F53-5ABC7EB1557B}">
      <dgm:prSet/>
      <dgm:spPr/>
      <dgm:t>
        <a:bodyPr/>
        <a:lstStyle/>
        <a:p>
          <a:endParaRPr lang="en-US"/>
        </a:p>
      </dgm:t>
    </dgm:pt>
    <dgm:pt modelId="{1DB17E78-AAE8-4088-9486-4B6AD74656A8}" type="sibTrans" cxnId="{FCBCA8A7-CF4D-4C12-8F53-5ABC7EB1557B}">
      <dgm:prSet/>
      <dgm:spPr/>
      <dgm:t>
        <a:bodyPr/>
        <a:lstStyle/>
        <a:p>
          <a:endParaRPr lang="en-US"/>
        </a:p>
      </dgm:t>
    </dgm:pt>
    <dgm:pt modelId="{4F5BA754-E31A-4FB6-A19B-BDCC88D010B6}">
      <dgm:prSet/>
      <dgm:spPr/>
      <dgm:t>
        <a:bodyPr/>
        <a:lstStyle/>
        <a:p>
          <a:r>
            <a:rPr lang="en-GB"/>
            <a:t>Submission Process</a:t>
          </a:r>
          <a:endParaRPr lang="en-US"/>
        </a:p>
      </dgm:t>
    </dgm:pt>
    <dgm:pt modelId="{C039CDDA-C8B8-4C13-9039-BB0059108109}" type="parTrans" cxnId="{A4467B0A-9C02-4D5B-AD7D-1030D25A769D}">
      <dgm:prSet/>
      <dgm:spPr/>
      <dgm:t>
        <a:bodyPr/>
        <a:lstStyle/>
        <a:p>
          <a:endParaRPr lang="en-US"/>
        </a:p>
      </dgm:t>
    </dgm:pt>
    <dgm:pt modelId="{E8282CCE-46E4-49C5-8098-E1CC2831AD50}" type="sibTrans" cxnId="{A4467B0A-9C02-4D5B-AD7D-1030D25A769D}">
      <dgm:prSet/>
      <dgm:spPr/>
      <dgm:t>
        <a:bodyPr/>
        <a:lstStyle/>
        <a:p>
          <a:endParaRPr lang="en-US"/>
        </a:p>
      </dgm:t>
    </dgm:pt>
    <dgm:pt modelId="{6D79698E-657D-49E1-8862-3C91BFF201FD}">
      <dgm:prSet/>
      <dgm:spPr/>
      <dgm:t>
        <a:bodyPr/>
        <a:lstStyle/>
        <a:p>
          <a:r>
            <a:rPr lang="en-GB" dirty="0"/>
            <a:t>Outstanding issues and concerns</a:t>
          </a:r>
          <a:endParaRPr lang="en-US" dirty="0"/>
        </a:p>
      </dgm:t>
    </dgm:pt>
    <dgm:pt modelId="{7323DFE5-BE7E-4360-879A-3A49DD50BE93}" type="parTrans" cxnId="{E9348EA8-D139-4229-88F8-8FCB9C382650}">
      <dgm:prSet/>
      <dgm:spPr/>
      <dgm:t>
        <a:bodyPr/>
        <a:lstStyle/>
        <a:p>
          <a:endParaRPr lang="en-US"/>
        </a:p>
      </dgm:t>
    </dgm:pt>
    <dgm:pt modelId="{EC142FD0-E4BE-4B3C-90EA-8A4BB750C5EE}" type="sibTrans" cxnId="{E9348EA8-D139-4229-88F8-8FCB9C382650}">
      <dgm:prSet/>
      <dgm:spPr/>
      <dgm:t>
        <a:bodyPr/>
        <a:lstStyle/>
        <a:p>
          <a:endParaRPr lang="en-US"/>
        </a:p>
      </dgm:t>
    </dgm:pt>
    <dgm:pt modelId="{C9CD60CD-9056-470B-AE6B-87D7BE3B18F3}">
      <dgm:prSet/>
      <dgm:spPr/>
      <dgm:t>
        <a:bodyPr/>
        <a:lstStyle/>
        <a:p>
          <a:r>
            <a:rPr lang="en-GB" dirty="0"/>
            <a:t>Common mistakes/hints and tips</a:t>
          </a:r>
          <a:endParaRPr lang="en-US" dirty="0"/>
        </a:p>
      </dgm:t>
    </dgm:pt>
    <dgm:pt modelId="{3F07DE43-431F-408D-BE26-A12F8E7CAF1C}" type="parTrans" cxnId="{F089FBAC-5B8F-4D34-989B-BFD2ECC3B267}">
      <dgm:prSet/>
      <dgm:spPr/>
      <dgm:t>
        <a:bodyPr/>
        <a:lstStyle/>
        <a:p>
          <a:endParaRPr lang="en-US"/>
        </a:p>
      </dgm:t>
    </dgm:pt>
    <dgm:pt modelId="{4346A576-620A-4A67-A86C-8F1081F1981F}" type="sibTrans" cxnId="{F089FBAC-5B8F-4D34-989B-BFD2ECC3B267}">
      <dgm:prSet/>
      <dgm:spPr/>
      <dgm:t>
        <a:bodyPr/>
        <a:lstStyle/>
        <a:p>
          <a:endParaRPr lang="en-US"/>
        </a:p>
      </dgm:t>
    </dgm:pt>
    <dgm:pt modelId="{9C897F88-ACB6-4CAC-AFBE-D3B67A142ACF}">
      <dgm:prSet/>
      <dgm:spPr/>
      <dgm:t>
        <a:bodyPr/>
        <a:lstStyle/>
        <a:p>
          <a:r>
            <a:rPr lang="en-GB"/>
            <a:t>Individual time with trainer to look over your portfolio</a:t>
          </a:r>
          <a:endParaRPr lang="en-US"/>
        </a:p>
      </dgm:t>
    </dgm:pt>
    <dgm:pt modelId="{B95D72E0-5304-4B9C-BC70-AFD0CD9B035C}" type="parTrans" cxnId="{BE1BB0FE-8A4E-41D4-BA64-B26D9C343036}">
      <dgm:prSet/>
      <dgm:spPr/>
      <dgm:t>
        <a:bodyPr/>
        <a:lstStyle/>
        <a:p>
          <a:endParaRPr lang="en-US"/>
        </a:p>
      </dgm:t>
    </dgm:pt>
    <dgm:pt modelId="{8C935178-43B5-4D16-865A-166253F1DEBC}" type="sibTrans" cxnId="{BE1BB0FE-8A4E-41D4-BA64-B26D9C343036}">
      <dgm:prSet/>
      <dgm:spPr/>
      <dgm:t>
        <a:bodyPr/>
        <a:lstStyle/>
        <a:p>
          <a:endParaRPr lang="en-US"/>
        </a:p>
      </dgm:t>
    </dgm:pt>
    <dgm:pt modelId="{5ED9C505-1F77-B74E-92A2-9042CF3783ED}" type="pres">
      <dgm:prSet presAssocID="{350C3103-E175-4207-8485-AF95E18306FD}" presName="vert0" presStyleCnt="0">
        <dgm:presLayoutVars>
          <dgm:dir/>
          <dgm:animOne val="branch"/>
          <dgm:animLvl val="lvl"/>
        </dgm:presLayoutVars>
      </dgm:prSet>
      <dgm:spPr/>
    </dgm:pt>
    <dgm:pt modelId="{9DF401C6-9F35-4C4D-98E5-AEDAEF3A2A80}" type="pres">
      <dgm:prSet presAssocID="{395C20DE-0A32-4745-8CFA-24577B6E1B98}" presName="thickLine" presStyleLbl="alignNode1" presStyleIdx="0" presStyleCnt="8"/>
      <dgm:spPr/>
    </dgm:pt>
    <dgm:pt modelId="{6A1E272F-30EA-9248-953A-0E15F8980DF2}" type="pres">
      <dgm:prSet presAssocID="{395C20DE-0A32-4745-8CFA-24577B6E1B98}" presName="horz1" presStyleCnt="0"/>
      <dgm:spPr/>
    </dgm:pt>
    <dgm:pt modelId="{EFF9C44D-B0E0-2640-899F-6E9B0DF26EA3}" type="pres">
      <dgm:prSet presAssocID="{395C20DE-0A32-4745-8CFA-24577B6E1B98}" presName="tx1" presStyleLbl="revTx" presStyleIdx="0" presStyleCnt="8"/>
      <dgm:spPr/>
    </dgm:pt>
    <dgm:pt modelId="{2641A4DC-7C07-E744-8D7C-5ACFD7BA9A60}" type="pres">
      <dgm:prSet presAssocID="{395C20DE-0A32-4745-8CFA-24577B6E1B98}" presName="vert1" presStyleCnt="0"/>
      <dgm:spPr/>
    </dgm:pt>
    <dgm:pt modelId="{B0B3BEA3-9725-F445-BCF9-DE1A8332063F}" type="pres">
      <dgm:prSet presAssocID="{E330B94C-2332-4F7D-B3A4-9F74F130CD80}" presName="thickLine" presStyleLbl="alignNode1" presStyleIdx="1" presStyleCnt="8"/>
      <dgm:spPr/>
    </dgm:pt>
    <dgm:pt modelId="{B8653E28-C7D3-AF43-AEAA-3BECB75F693A}" type="pres">
      <dgm:prSet presAssocID="{E330B94C-2332-4F7D-B3A4-9F74F130CD80}" presName="horz1" presStyleCnt="0"/>
      <dgm:spPr/>
    </dgm:pt>
    <dgm:pt modelId="{37084078-A4F4-C64C-AF2C-7B8DCC1D1B1E}" type="pres">
      <dgm:prSet presAssocID="{E330B94C-2332-4F7D-B3A4-9F74F130CD80}" presName="tx1" presStyleLbl="revTx" presStyleIdx="1" presStyleCnt="8"/>
      <dgm:spPr/>
    </dgm:pt>
    <dgm:pt modelId="{D96B4F9E-49D7-1A40-9D16-998A5858AB20}" type="pres">
      <dgm:prSet presAssocID="{E330B94C-2332-4F7D-B3A4-9F74F130CD80}" presName="vert1" presStyleCnt="0"/>
      <dgm:spPr/>
    </dgm:pt>
    <dgm:pt modelId="{92FF755D-5CBA-3B42-A16C-1AEF1A39BE64}" type="pres">
      <dgm:prSet presAssocID="{794F14F7-9F19-4EE3-8B98-C1EADD20DF16}" presName="thickLine" presStyleLbl="alignNode1" presStyleIdx="2" presStyleCnt="8"/>
      <dgm:spPr/>
    </dgm:pt>
    <dgm:pt modelId="{89B35A47-0C28-7349-89E5-F2DBA2290C0E}" type="pres">
      <dgm:prSet presAssocID="{794F14F7-9F19-4EE3-8B98-C1EADD20DF16}" presName="horz1" presStyleCnt="0"/>
      <dgm:spPr/>
    </dgm:pt>
    <dgm:pt modelId="{2875041A-2AD1-9B48-B923-EAA02A307606}" type="pres">
      <dgm:prSet presAssocID="{794F14F7-9F19-4EE3-8B98-C1EADD20DF16}" presName="tx1" presStyleLbl="revTx" presStyleIdx="2" presStyleCnt="8"/>
      <dgm:spPr/>
    </dgm:pt>
    <dgm:pt modelId="{638761A9-4C96-D345-9892-5AEA7AEACC51}" type="pres">
      <dgm:prSet presAssocID="{794F14F7-9F19-4EE3-8B98-C1EADD20DF16}" presName="vert1" presStyleCnt="0"/>
      <dgm:spPr/>
    </dgm:pt>
    <dgm:pt modelId="{FFAAC74B-1626-FB48-877E-9884282B0E79}" type="pres">
      <dgm:prSet presAssocID="{3BC064AD-F1F7-4300-A121-A4A1696A419D}" presName="thickLine" presStyleLbl="alignNode1" presStyleIdx="3" presStyleCnt="8"/>
      <dgm:spPr/>
    </dgm:pt>
    <dgm:pt modelId="{F0BD4F35-714C-5849-AC28-CF70BCB4751A}" type="pres">
      <dgm:prSet presAssocID="{3BC064AD-F1F7-4300-A121-A4A1696A419D}" presName="horz1" presStyleCnt="0"/>
      <dgm:spPr/>
    </dgm:pt>
    <dgm:pt modelId="{22B83AC5-ED9F-0649-AFBD-1F4E87A24287}" type="pres">
      <dgm:prSet presAssocID="{3BC064AD-F1F7-4300-A121-A4A1696A419D}" presName="tx1" presStyleLbl="revTx" presStyleIdx="3" presStyleCnt="8"/>
      <dgm:spPr/>
    </dgm:pt>
    <dgm:pt modelId="{1881AE4F-D230-0E4B-942F-FF8089B392C7}" type="pres">
      <dgm:prSet presAssocID="{3BC064AD-F1F7-4300-A121-A4A1696A419D}" presName="vert1" presStyleCnt="0"/>
      <dgm:spPr/>
    </dgm:pt>
    <dgm:pt modelId="{E350D2B1-6893-6E42-976B-1B32084C35D9}" type="pres">
      <dgm:prSet presAssocID="{4F5BA754-E31A-4FB6-A19B-BDCC88D010B6}" presName="thickLine" presStyleLbl="alignNode1" presStyleIdx="4" presStyleCnt="8"/>
      <dgm:spPr/>
    </dgm:pt>
    <dgm:pt modelId="{67A5D58C-0060-714A-89E9-34EFE80D3567}" type="pres">
      <dgm:prSet presAssocID="{4F5BA754-E31A-4FB6-A19B-BDCC88D010B6}" presName="horz1" presStyleCnt="0"/>
      <dgm:spPr/>
    </dgm:pt>
    <dgm:pt modelId="{E95B2915-2D9F-5F45-8C19-13604045F0B9}" type="pres">
      <dgm:prSet presAssocID="{4F5BA754-E31A-4FB6-A19B-BDCC88D010B6}" presName="tx1" presStyleLbl="revTx" presStyleIdx="4" presStyleCnt="8"/>
      <dgm:spPr/>
    </dgm:pt>
    <dgm:pt modelId="{76EB786C-84E2-4D47-94B7-ABAC804E6A48}" type="pres">
      <dgm:prSet presAssocID="{4F5BA754-E31A-4FB6-A19B-BDCC88D010B6}" presName="vert1" presStyleCnt="0"/>
      <dgm:spPr/>
    </dgm:pt>
    <dgm:pt modelId="{B30D323F-EB46-9545-9166-A0D2D31A1ED0}" type="pres">
      <dgm:prSet presAssocID="{6D79698E-657D-49E1-8862-3C91BFF201FD}" presName="thickLine" presStyleLbl="alignNode1" presStyleIdx="5" presStyleCnt="8"/>
      <dgm:spPr/>
    </dgm:pt>
    <dgm:pt modelId="{D503B389-AD63-FD4C-8D70-9D82C5C4167A}" type="pres">
      <dgm:prSet presAssocID="{6D79698E-657D-49E1-8862-3C91BFF201FD}" presName="horz1" presStyleCnt="0"/>
      <dgm:spPr/>
    </dgm:pt>
    <dgm:pt modelId="{96162D9B-FA46-EB4F-84B2-197D5C22A06B}" type="pres">
      <dgm:prSet presAssocID="{6D79698E-657D-49E1-8862-3C91BFF201FD}" presName="tx1" presStyleLbl="revTx" presStyleIdx="5" presStyleCnt="8"/>
      <dgm:spPr/>
    </dgm:pt>
    <dgm:pt modelId="{EA63A4E2-958F-784B-A1B7-2A8685CC9E7C}" type="pres">
      <dgm:prSet presAssocID="{6D79698E-657D-49E1-8862-3C91BFF201FD}" presName="vert1" presStyleCnt="0"/>
      <dgm:spPr/>
    </dgm:pt>
    <dgm:pt modelId="{33C4BD3F-48C0-1142-90A9-B5C1DD32FE31}" type="pres">
      <dgm:prSet presAssocID="{C9CD60CD-9056-470B-AE6B-87D7BE3B18F3}" presName="thickLine" presStyleLbl="alignNode1" presStyleIdx="6" presStyleCnt="8"/>
      <dgm:spPr/>
    </dgm:pt>
    <dgm:pt modelId="{FE600DEE-0DF0-3145-B8DB-56D8E6A79D6E}" type="pres">
      <dgm:prSet presAssocID="{C9CD60CD-9056-470B-AE6B-87D7BE3B18F3}" presName="horz1" presStyleCnt="0"/>
      <dgm:spPr/>
    </dgm:pt>
    <dgm:pt modelId="{B59DFC4C-97CD-9542-BCCE-9E874E5ECB3E}" type="pres">
      <dgm:prSet presAssocID="{C9CD60CD-9056-470B-AE6B-87D7BE3B18F3}" presName="tx1" presStyleLbl="revTx" presStyleIdx="6" presStyleCnt="8"/>
      <dgm:spPr/>
    </dgm:pt>
    <dgm:pt modelId="{C852F72B-154E-6944-A240-B45313F5BCB1}" type="pres">
      <dgm:prSet presAssocID="{C9CD60CD-9056-470B-AE6B-87D7BE3B18F3}" presName="vert1" presStyleCnt="0"/>
      <dgm:spPr/>
    </dgm:pt>
    <dgm:pt modelId="{D48CCFFD-4D8D-4542-9121-D7A092FE193E}" type="pres">
      <dgm:prSet presAssocID="{9C897F88-ACB6-4CAC-AFBE-D3B67A142ACF}" presName="thickLine" presStyleLbl="alignNode1" presStyleIdx="7" presStyleCnt="8"/>
      <dgm:spPr/>
    </dgm:pt>
    <dgm:pt modelId="{4EF0B647-4A1F-854A-814E-9ED2FC3CAAD9}" type="pres">
      <dgm:prSet presAssocID="{9C897F88-ACB6-4CAC-AFBE-D3B67A142ACF}" presName="horz1" presStyleCnt="0"/>
      <dgm:spPr/>
    </dgm:pt>
    <dgm:pt modelId="{5718351B-476F-5D4B-9D06-969E1713E91A}" type="pres">
      <dgm:prSet presAssocID="{9C897F88-ACB6-4CAC-AFBE-D3B67A142ACF}" presName="tx1" presStyleLbl="revTx" presStyleIdx="7" presStyleCnt="8"/>
      <dgm:spPr/>
    </dgm:pt>
    <dgm:pt modelId="{A4F2C031-BA35-574D-99D1-32CD0C55A42A}" type="pres">
      <dgm:prSet presAssocID="{9C897F88-ACB6-4CAC-AFBE-D3B67A142ACF}" presName="vert1" presStyleCnt="0"/>
      <dgm:spPr/>
    </dgm:pt>
  </dgm:ptLst>
  <dgm:cxnLst>
    <dgm:cxn modelId="{A4467B0A-9C02-4D5B-AD7D-1030D25A769D}" srcId="{350C3103-E175-4207-8485-AF95E18306FD}" destId="{4F5BA754-E31A-4FB6-A19B-BDCC88D010B6}" srcOrd="4" destOrd="0" parTransId="{C039CDDA-C8B8-4C13-9039-BB0059108109}" sibTransId="{E8282CCE-46E4-49C5-8098-E1CC2831AD50}"/>
    <dgm:cxn modelId="{9B9CF01B-7C7E-1641-B103-8094C1F0599A}" type="presOf" srcId="{9C897F88-ACB6-4CAC-AFBE-D3B67A142ACF}" destId="{5718351B-476F-5D4B-9D06-969E1713E91A}" srcOrd="0" destOrd="0" presId="urn:microsoft.com/office/officeart/2008/layout/LinedList"/>
    <dgm:cxn modelId="{BAD3DF27-A73B-D24D-8E2D-82ACA94645DB}" type="presOf" srcId="{395C20DE-0A32-4745-8CFA-24577B6E1B98}" destId="{EFF9C44D-B0E0-2640-899F-6E9B0DF26EA3}" srcOrd="0" destOrd="0" presId="urn:microsoft.com/office/officeart/2008/layout/LinedList"/>
    <dgm:cxn modelId="{F7976730-6BD0-4003-BA54-68C58D5A97B3}" srcId="{350C3103-E175-4207-8485-AF95E18306FD}" destId="{794F14F7-9F19-4EE3-8B98-C1EADD20DF16}" srcOrd="2" destOrd="0" parTransId="{697FA266-C419-47C8-8C38-7873BBFD0C46}" sibTransId="{31B1D581-7642-4550-98DE-4D41878DC9D4}"/>
    <dgm:cxn modelId="{8885ED4D-8690-2A43-A53C-428F990FA87A}" type="presOf" srcId="{350C3103-E175-4207-8485-AF95E18306FD}" destId="{5ED9C505-1F77-B74E-92A2-9042CF3783ED}" srcOrd="0" destOrd="0" presId="urn:microsoft.com/office/officeart/2008/layout/LinedList"/>
    <dgm:cxn modelId="{1A33D458-D202-7148-9F8A-42D1EAAAC03B}" type="presOf" srcId="{C9CD60CD-9056-470B-AE6B-87D7BE3B18F3}" destId="{B59DFC4C-97CD-9542-BCCE-9E874E5ECB3E}" srcOrd="0" destOrd="0" presId="urn:microsoft.com/office/officeart/2008/layout/LinedList"/>
    <dgm:cxn modelId="{FB575D95-CFC5-3D4C-807C-9E584C5DBE31}" type="presOf" srcId="{E330B94C-2332-4F7D-B3A4-9F74F130CD80}" destId="{37084078-A4F4-C64C-AF2C-7B8DCC1D1B1E}" srcOrd="0" destOrd="0" presId="urn:microsoft.com/office/officeart/2008/layout/LinedList"/>
    <dgm:cxn modelId="{888AAC9A-C0E3-C242-B774-AEB550F29DE9}" type="presOf" srcId="{3BC064AD-F1F7-4300-A121-A4A1696A419D}" destId="{22B83AC5-ED9F-0649-AFBD-1F4E87A24287}" srcOrd="0" destOrd="0" presId="urn:microsoft.com/office/officeart/2008/layout/LinedList"/>
    <dgm:cxn modelId="{E74CF5A1-E899-7D49-ABCE-67858CC7CE3F}" type="presOf" srcId="{4F5BA754-E31A-4FB6-A19B-BDCC88D010B6}" destId="{E95B2915-2D9F-5F45-8C19-13604045F0B9}" srcOrd="0" destOrd="0" presId="urn:microsoft.com/office/officeart/2008/layout/LinedList"/>
    <dgm:cxn modelId="{FCBCA8A7-CF4D-4C12-8F53-5ABC7EB1557B}" srcId="{350C3103-E175-4207-8485-AF95E18306FD}" destId="{3BC064AD-F1F7-4300-A121-A4A1696A419D}" srcOrd="3" destOrd="0" parTransId="{184608D0-AA3D-4812-B432-E392918AF37C}" sibTransId="{1DB17E78-AAE8-4088-9486-4B6AD74656A8}"/>
    <dgm:cxn modelId="{E9348EA8-D139-4229-88F8-8FCB9C382650}" srcId="{350C3103-E175-4207-8485-AF95E18306FD}" destId="{6D79698E-657D-49E1-8862-3C91BFF201FD}" srcOrd="5" destOrd="0" parTransId="{7323DFE5-BE7E-4360-879A-3A49DD50BE93}" sibTransId="{EC142FD0-E4BE-4B3C-90EA-8A4BB750C5EE}"/>
    <dgm:cxn modelId="{F089FBAC-5B8F-4D34-989B-BFD2ECC3B267}" srcId="{350C3103-E175-4207-8485-AF95E18306FD}" destId="{C9CD60CD-9056-470B-AE6B-87D7BE3B18F3}" srcOrd="6" destOrd="0" parTransId="{3F07DE43-431F-408D-BE26-A12F8E7CAF1C}" sibTransId="{4346A576-620A-4A67-A86C-8F1081F1981F}"/>
    <dgm:cxn modelId="{97B160AE-74B8-4EC5-80C4-D2EB09C106C3}" srcId="{350C3103-E175-4207-8485-AF95E18306FD}" destId="{E330B94C-2332-4F7D-B3A4-9F74F130CD80}" srcOrd="1" destOrd="0" parTransId="{E6A11613-5E4F-43E2-9D99-8B497BC73D8D}" sibTransId="{3E0BCE08-66FD-4EBD-A314-B09A07142534}"/>
    <dgm:cxn modelId="{DC4050C4-691F-F64F-AC7E-98B480154863}" type="presOf" srcId="{794F14F7-9F19-4EE3-8B98-C1EADD20DF16}" destId="{2875041A-2AD1-9B48-B923-EAA02A307606}" srcOrd="0" destOrd="0" presId="urn:microsoft.com/office/officeart/2008/layout/LinedList"/>
    <dgm:cxn modelId="{7C32ABC6-7247-544B-A72D-E9D131501C7A}" type="presOf" srcId="{6D79698E-657D-49E1-8862-3C91BFF201FD}" destId="{96162D9B-FA46-EB4F-84B2-197D5C22A06B}" srcOrd="0" destOrd="0" presId="urn:microsoft.com/office/officeart/2008/layout/LinedList"/>
    <dgm:cxn modelId="{CAAD3BE0-2D6F-45CB-8257-C8C6B0F1E651}" srcId="{350C3103-E175-4207-8485-AF95E18306FD}" destId="{395C20DE-0A32-4745-8CFA-24577B6E1B98}" srcOrd="0" destOrd="0" parTransId="{D92112B0-5FC8-4C3D-BA0C-CC51A7F2800A}" sibTransId="{9236EDED-B94B-415F-8636-9BDEA4A4AAD2}"/>
    <dgm:cxn modelId="{BE1BB0FE-8A4E-41D4-BA64-B26D9C343036}" srcId="{350C3103-E175-4207-8485-AF95E18306FD}" destId="{9C897F88-ACB6-4CAC-AFBE-D3B67A142ACF}" srcOrd="7" destOrd="0" parTransId="{B95D72E0-5304-4B9C-BC70-AFD0CD9B035C}" sibTransId="{8C935178-43B5-4D16-865A-166253F1DEBC}"/>
    <dgm:cxn modelId="{F2D3DA08-DE77-DF42-A080-1EE8497A0458}" type="presParOf" srcId="{5ED9C505-1F77-B74E-92A2-9042CF3783ED}" destId="{9DF401C6-9F35-4C4D-98E5-AEDAEF3A2A80}" srcOrd="0" destOrd="0" presId="urn:microsoft.com/office/officeart/2008/layout/LinedList"/>
    <dgm:cxn modelId="{09E05A08-B669-8545-BFB5-FAF3925EDD66}" type="presParOf" srcId="{5ED9C505-1F77-B74E-92A2-9042CF3783ED}" destId="{6A1E272F-30EA-9248-953A-0E15F8980DF2}" srcOrd="1" destOrd="0" presId="urn:microsoft.com/office/officeart/2008/layout/LinedList"/>
    <dgm:cxn modelId="{6BE53F4E-E880-9442-9BBC-36A4280B500F}" type="presParOf" srcId="{6A1E272F-30EA-9248-953A-0E15F8980DF2}" destId="{EFF9C44D-B0E0-2640-899F-6E9B0DF26EA3}" srcOrd="0" destOrd="0" presId="urn:microsoft.com/office/officeart/2008/layout/LinedList"/>
    <dgm:cxn modelId="{065D9853-C523-A94B-8D70-6B78CE77B5BF}" type="presParOf" srcId="{6A1E272F-30EA-9248-953A-0E15F8980DF2}" destId="{2641A4DC-7C07-E744-8D7C-5ACFD7BA9A60}" srcOrd="1" destOrd="0" presId="urn:microsoft.com/office/officeart/2008/layout/LinedList"/>
    <dgm:cxn modelId="{0D229011-BC15-484E-9AE0-6449976F589A}" type="presParOf" srcId="{5ED9C505-1F77-B74E-92A2-9042CF3783ED}" destId="{B0B3BEA3-9725-F445-BCF9-DE1A8332063F}" srcOrd="2" destOrd="0" presId="urn:microsoft.com/office/officeart/2008/layout/LinedList"/>
    <dgm:cxn modelId="{F0964C26-3556-C046-8379-3CE1A834D36E}" type="presParOf" srcId="{5ED9C505-1F77-B74E-92A2-9042CF3783ED}" destId="{B8653E28-C7D3-AF43-AEAA-3BECB75F693A}" srcOrd="3" destOrd="0" presId="urn:microsoft.com/office/officeart/2008/layout/LinedList"/>
    <dgm:cxn modelId="{A5B53A96-1831-1C4B-BBA2-4F666F719A69}" type="presParOf" srcId="{B8653E28-C7D3-AF43-AEAA-3BECB75F693A}" destId="{37084078-A4F4-C64C-AF2C-7B8DCC1D1B1E}" srcOrd="0" destOrd="0" presId="urn:microsoft.com/office/officeart/2008/layout/LinedList"/>
    <dgm:cxn modelId="{53D1BBC1-F07E-0840-8459-BE6CFB8757D4}" type="presParOf" srcId="{B8653E28-C7D3-AF43-AEAA-3BECB75F693A}" destId="{D96B4F9E-49D7-1A40-9D16-998A5858AB20}" srcOrd="1" destOrd="0" presId="urn:microsoft.com/office/officeart/2008/layout/LinedList"/>
    <dgm:cxn modelId="{2143D0FC-18FE-3744-884B-3171D7838FC5}" type="presParOf" srcId="{5ED9C505-1F77-B74E-92A2-9042CF3783ED}" destId="{92FF755D-5CBA-3B42-A16C-1AEF1A39BE64}" srcOrd="4" destOrd="0" presId="urn:microsoft.com/office/officeart/2008/layout/LinedList"/>
    <dgm:cxn modelId="{3C5F986E-422C-F447-BE4B-EDC7FD4CEA9E}" type="presParOf" srcId="{5ED9C505-1F77-B74E-92A2-9042CF3783ED}" destId="{89B35A47-0C28-7349-89E5-F2DBA2290C0E}" srcOrd="5" destOrd="0" presId="urn:microsoft.com/office/officeart/2008/layout/LinedList"/>
    <dgm:cxn modelId="{2575E483-5EBB-1C4F-A887-2E3BEF2EE6BE}" type="presParOf" srcId="{89B35A47-0C28-7349-89E5-F2DBA2290C0E}" destId="{2875041A-2AD1-9B48-B923-EAA02A307606}" srcOrd="0" destOrd="0" presId="urn:microsoft.com/office/officeart/2008/layout/LinedList"/>
    <dgm:cxn modelId="{12B0C0B0-E971-0241-90D5-2F04193757F6}" type="presParOf" srcId="{89B35A47-0C28-7349-89E5-F2DBA2290C0E}" destId="{638761A9-4C96-D345-9892-5AEA7AEACC51}" srcOrd="1" destOrd="0" presId="urn:microsoft.com/office/officeart/2008/layout/LinedList"/>
    <dgm:cxn modelId="{74192D65-7377-F245-9EAA-2C8B01FC6140}" type="presParOf" srcId="{5ED9C505-1F77-B74E-92A2-9042CF3783ED}" destId="{FFAAC74B-1626-FB48-877E-9884282B0E79}" srcOrd="6" destOrd="0" presId="urn:microsoft.com/office/officeart/2008/layout/LinedList"/>
    <dgm:cxn modelId="{CE9DB513-D597-9344-999F-353E942D1DDB}" type="presParOf" srcId="{5ED9C505-1F77-B74E-92A2-9042CF3783ED}" destId="{F0BD4F35-714C-5849-AC28-CF70BCB4751A}" srcOrd="7" destOrd="0" presId="urn:microsoft.com/office/officeart/2008/layout/LinedList"/>
    <dgm:cxn modelId="{471CE729-726A-0349-B787-B35A8A02ED16}" type="presParOf" srcId="{F0BD4F35-714C-5849-AC28-CF70BCB4751A}" destId="{22B83AC5-ED9F-0649-AFBD-1F4E87A24287}" srcOrd="0" destOrd="0" presId="urn:microsoft.com/office/officeart/2008/layout/LinedList"/>
    <dgm:cxn modelId="{2B3788E9-B2EE-2A44-85CC-C4C2E4885900}" type="presParOf" srcId="{F0BD4F35-714C-5849-AC28-CF70BCB4751A}" destId="{1881AE4F-D230-0E4B-942F-FF8089B392C7}" srcOrd="1" destOrd="0" presId="urn:microsoft.com/office/officeart/2008/layout/LinedList"/>
    <dgm:cxn modelId="{B59B5AD4-07E8-1F46-8833-DC6B25816006}" type="presParOf" srcId="{5ED9C505-1F77-B74E-92A2-9042CF3783ED}" destId="{E350D2B1-6893-6E42-976B-1B32084C35D9}" srcOrd="8" destOrd="0" presId="urn:microsoft.com/office/officeart/2008/layout/LinedList"/>
    <dgm:cxn modelId="{713B734D-BBF5-7046-8D79-F738A63263E1}" type="presParOf" srcId="{5ED9C505-1F77-B74E-92A2-9042CF3783ED}" destId="{67A5D58C-0060-714A-89E9-34EFE80D3567}" srcOrd="9" destOrd="0" presId="urn:microsoft.com/office/officeart/2008/layout/LinedList"/>
    <dgm:cxn modelId="{42E23A82-6D88-6049-A0B2-168E4468793E}" type="presParOf" srcId="{67A5D58C-0060-714A-89E9-34EFE80D3567}" destId="{E95B2915-2D9F-5F45-8C19-13604045F0B9}" srcOrd="0" destOrd="0" presId="urn:microsoft.com/office/officeart/2008/layout/LinedList"/>
    <dgm:cxn modelId="{1FDC424F-CBCB-0A49-98CA-B065D08F31B0}" type="presParOf" srcId="{67A5D58C-0060-714A-89E9-34EFE80D3567}" destId="{76EB786C-84E2-4D47-94B7-ABAC804E6A48}" srcOrd="1" destOrd="0" presId="urn:microsoft.com/office/officeart/2008/layout/LinedList"/>
    <dgm:cxn modelId="{97EBB39B-81F2-AF43-8BBF-DF27E8FEE234}" type="presParOf" srcId="{5ED9C505-1F77-B74E-92A2-9042CF3783ED}" destId="{B30D323F-EB46-9545-9166-A0D2D31A1ED0}" srcOrd="10" destOrd="0" presId="urn:microsoft.com/office/officeart/2008/layout/LinedList"/>
    <dgm:cxn modelId="{494D4F8B-8690-4442-BD45-39DB8110B3CE}" type="presParOf" srcId="{5ED9C505-1F77-B74E-92A2-9042CF3783ED}" destId="{D503B389-AD63-FD4C-8D70-9D82C5C4167A}" srcOrd="11" destOrd="0" presId="urn:microsoft.com/office/officeart/2008/layout/LinedList"/>
    <dgm:cxn modelId="{E5F7884A-B4A4-2541-BF6A-6CAEEB72AD8F}" type="presParOf" srcId="{D503B389-AD63-FD4C-8D70-9D82C5C4167A}" destId="{96162D9B-FA46-EB4F-84B2-197D5C22A06B}" srcOrd="0" destOrd="0" presId="urn:microsoft.com/office/officeart/2008/layout/LinedList"/>
    <dgm:cxn modelId="{CDC1AC16-BE29-1C4A-B711-EC99B2A4DFFB}" type="presParOf" srcId="{D503B389-AD63-FD4C-8D70-9D82C5C4167A}" destId="{EA63A4E2-958F-784B-A1B7-2A8685CC9E7C}" srcOrd="1" destOrd="0" presId="urn:microsoft.com/office/officeart/2008/layout/LinedList"/>
    <dgm:cxn modelId="{C9B6D9AC-0A1D-6C4C-8F9F-C121B58CD2E2}" type="presParOf" srcId="{5ED9C505-1F77-B74E-92A2-9042CF3783ED}" destId="{33C4BD3F-48C0-1142-90A9-B5C1DD32FE31}" srcOrd="12" destOrd="0" presId="urn:microsoft.com/office/officeart/2008/layout/LinedList"/>
    <dgm:cxn modelId="{2D95741E-918E-5D4F-BC83-48D3C507EC73}" type="presParOf" srcId="{5ED9C505-1F77-B74E-92A2-9042CF3783ED}" destId="{FE600DEE-0DF0-3145-B8DB-56D8E6A79D6E}" srcOrd="13" destOrd="0" presId="urn:microsoft.com/office/officeart/2008/layout/LinedList"/>
    <dgm:cxn modelId="{F3AF06CF-0FD8-254C-96AE-29BAFB81A18A}" type="presParOf" srcId="{FE600DEE-0DF0-3145-B8DB-56D8E6A79D6E}" destId="{B59DFC4C-97CD-9542-BCCE-9E874E5ECB3E}" srcOrd="0" destOrd="0" presId="urn:microsoft.com/office/officeart/2008/layout/LinedList"/>
    <dgm:cxn modelId="{5E42E692-2066-704F-B9B0-E4E108050CC9}" type="presParOf" srcId="{FE600DEE-0DF0-3145-B8DB-56D8E6A79D6E}" destId="{C852F72B-154E-6944-A240-B45313F5BCB1}" srcOrd="1" destOrd="0" presId="urn:microsoft.com/office/officeart/2008/layout/LinedList"/>
    <dgm:cxn modelId="{B2FE9102-D63B-B748-8E10-D4CB711A6606}" type="presParOf" srcId="{5ED9C505-1F77-B74E-92A2-9042CF3783ED}" destId="{D48CCFFD-4D8D-4542-9121-D7A092FE193E}" srcOrd="14" destOrd="0" presId="urn:microsoft.com/office/officeart/2008/layout/LinedList"/>
    <dgm:cxn modelId="{0A735908-158E-374A-9AAD-9EA5EFFB54A0}" type="presParOf" srcId="{5ED9C505-1F77-B74E-92A2-9042CF3783ED}" destId="{4EF0B647-4A1F-854A-814E-9ED2FC3CAAD9}" srcOrd="15" destOrd="0" presId="urn:microsoft.com/office/officeart/2008/layout/LinedList"/>
    <dgm:cxn modelId="{2E3A76E8-3672-9C4B-960A-973C9D9FAC21}" type="presParOf" srcId="{4EF0B647-4A1F-854A-814E-9ED2FC3CAAD9}" destId="{5718351B-476F-5D4B-9D06-969E1713E91A}" srcOrd="0" destOrd="0" presId="urn:microsoft.com/office/officeart/2008/layout/LinedList"/>
    <dgm:cxn modelId="{C8E3AB3B-32F2-F146-851A-D012394A0BB6}" type="presParOf" srcId="{4EF0B647-4A1F-854A-814E-9ED2FC3CAAD9}" destId="{A4F2C031-BA35-574D-99D1-32CD0C55A42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B7E8EA-B1A5-4AB5-A6BF-B3F61D7F3A76}" type="doc">
      <dgm:prSet loTypeId="urn:microsoft.com/office/officeart/2005/8/layout/default" loCatId="list" qsTypeId="urn:microsoft.com/office/officeart/2005/8/quickstyle/simple4" qsCatId="simple" csTypeId="urn:microsoft.com/office/officeart/2005/8/colors/accent1_2" csCatId="accent1"/>
      <dgm:spPr/>
      <dgm:t>
        <a:bodyPr/>
        <a:lstStyle/>
        <a:p>
          <a:endParaRPr lang="en-US"/>
        </a:p>
      </dgm:t>
    </dgm:pt>
    <dgm:pt modelId="{BA206B77-C9F5-4D2C-B8E9-5BADE59E12A2}">
      <dgm:prSet/>
      <dgm:spPr/>
      <dgm:t>
        <a:bodyPr/>
        <a:lstStyle/>
        <a:p>
          <a:r>
            <a:rPr lang="en-GB" b="1" dirty="0"/>
            <a:t>Reflection - </a:t>
          </a:r>
          <a:r>
            <a:rPr lang="en-GB" dirty="0"/>
            <a:t>Focus will change over time, but will include issues such as who you are, what kind of practitioner you want to be, what alternatives there are and what have you learned</a:t>
          </a:r>
          <a:endParaRPr lang="en-US" dirty="0"/>
        </a:p>
      </dgm:t>
    </dgm:pt>
    <dgm:pt modelId="{063E34AF-3D7A-4DD0-B504-9D2052952CF9}" type="parTrans" cxnId="{87BC72C4-CDAF-44FA-A1C5-70224904BF80}">
      <dgm:prSet/>
      <dgm:spPr/>
      <dgm:t>
        <a:bodyPr/>
        <a:lstStyle/>
        <a:p>
          <a:endParaRPr lang="en-US"/>
        </a:p>
      </dgm:t>
    </dgm:pt>
    <dgm:pt modelId="{A7C17206-49F2-4FF7-8629-4A412332DE91}" type="sibTrans" cxnId="{87BC72C4-CDAF-44FA-A1C5-70224904BF80}">
      <dgm:prSet/>
      <dgm:spPr/>
      <dgm:t>
        <a:bodyPr/>
        <a:lstStyle/>
        <a:p>
          <a:endParaRPr lang="en-US"/>
        </a:p>
      </dgm:t>
    </dgm:pt>
    <dgm:pt modelId="{CB6D3F1F-CFFB-4285-9A67-BE83F4208D6A}">
      <dgm:prSet/>
      <dgm:spPr/>
      <dgm:t>
        <a:bodyPr/>
        <a:lstStyle/>
        <a:p>
          <a:r>
            <a:rPr lang="en-GB" b="1"/>
            <a:t>Increasing Self-Awareness - </a:t>
          </a:r>
          <a:r>
            <a:rPr lang="en-GB"/>
            <a:t>Including individual strength, interests, inspirations, preferences, qualities and own limitations.</a:t>
          </a:r>
          <a:endParaRPr lang="en-US"/>
        </a:p>
      </dgm:t>
    </dgm:pt>
    <dgm:pt modelId="{3015B168-6602-4EA5-AC52-C4A32A3366C8}" type="parTrans" cxnId="{0E7622EA-6421-4626-B53C-41B3113A90F1}">
      <dgm:prSet/>
      <dgm:spPr/>
      <dgm:t>
        <a:bodyPr/>
        <a:lstStyle/>
        <a:p>
          <a:endParaRPr lang="en-US"/>
        </a:p>
      </dgm:t>
    </dgm:pt>
    <dgm:pt modelId="{DA2A4B7D-0305-48F0-838F-9E210108212A}" type="sibTrans" cxnId="{0E7622EA-6421-4626-B53C-41B3113A90F1}">
      <dgm:prSet/>
      <dgm:spPr/>
      <dgm:t>
        <a:bodyPr/>
        <a:lstStyle/>
        <a:p>
          <a:endParaRPr lang="en-US"/>
        </a:p>
      </dgm:t>
    </dgm:pt>
    <dgm:pt modelId="{17E2611D-EFFC-4C0E-94B5-763761795248}">
      <dgm:prSet/>
      <dgm:spPr/>
      <dgm:t>
        <a:bodyPr/>
        <a:lstStyle/>
        <a:p>
          <a:r>
            <a:rPr lang="en-GB" b="1"/>
            <a:t>Being Informed - </a:t>
          </a:r>
          <a:r>
            <a:rPr lang="en-GB"/>
            <a:t>Finding out about opportunities and choices that are open to you, and that broaden your perspective</a:t>
          </a:r>
          <a:endParaRPr lang="en-US"/>
        </a:p>
      </dgm:t>
    </dgm:pt>
    <dgm:pt modelId="{146A6365-02EC-43EE-BADD-5338E9A8CB32}" type="parTrans" cxnId="{3AAC3318-7C51-4C68-B35C-F9D5A213AD85}">
      <dgm:prSet/>
      <dgm:spPr/>
      <dgm:t>
        <a:bodyPr/>
        <a:lstStyle/>
        <a:p>
          <a:endParaRPr lang="en-US"/>
        </a:p>
      </dgm:t>
    </dgm:pt>
    <dgm:pt modelId="{F90124FD-109C-4316-AD45-D4E9B5BFE5F0}" type="sibTrans" cxnId="{3AAC3318-7C51-4C68-B35C-F9D5A213AD85}">
      <dgm:prSet/>
      <dgm:spPr/>
      <dgm:t>
        <a:bodyPr/>
        <a:lstStyle/>
        <a:p>
          <a:endParaRPr lang="en-US"/>
        </a:p>
      </dgm:t>
    </dgm:pt>
    <dgm:pt modelId="{3589D975-DE03-494B-8CFA-9D84EC9C457E}">
      <dgm:prSet/>
      <dgm:spPr/>
      <dgm:t>
        <a:bodyPr/>
        <a:lstStyle/>
        <a:p>
          <a:r>
            <a:rPr lang="en-GB" b="1"/>
            <a:t>Taking Personal Responsibility - </a:t>
          </a:r>
          <a:r>
            <a:rPr lang="en-GB"/>
            <a:t>Taking responsibility for your own education, training, learning and choices</a:t>
          </a:r>
          <a:endParaRPr lang="en-US"/>
        </a:p>
      </dgm:t>
    </dgm:pt>
    <dgm:pt modelId="{B8281871-25AA-419E-B66B-AB2985C6A647}" type="parTrans" cxnId="{831A6746-6F90-49C1-BB1C-E058794A19F7}">
      <dgm:prSet/>
      <dgm:spPr/>
      <dgm:t>
        <a:bodyPr/>
        <a:lstStyle/>
        <a:p>
          <a:endParaRPr lang="en-US"/>
        </a:p>
      </dgm:t>
    </dgm:pt>
    <dgm:pt modelId="{9E10DC07-E997-4E81-ACEC-087D70433031}" type="sibTrans" cxnId="{831A6746-6F90-49C1-BB1C-E058794A19F7}">
      <dgm:prSet/>
      <dgm:spPr/>
      <dgm:t>
        <a:bodyPr/>
        <a:lstStyle/>
        <a:p>
          <a:endParaRPr lang="en-US"/>
        </a:p>
      </dgm:t>
    </dgm:pt>
    <dgm:pt modelId="{BEA37EB2-A26B-46CB-BA07-BCC7BC7F31BE}">
      <dgm:prSet/>
      <dgm:spPr/>
      <dgm:t>
        <a:bodyPr/>
        <a:lstStyle/>
        <a:p>
          <a:r>
            <a:rPr lang="en-GB" b="1"/>
            <a:t>Developing a Strategy - </a:t>
          </a:r>
          <a:r>
            <a:rPr lang="en-GB"/>
            <a:t>To get you where you want to be.  Helps you to plan, set targets, take action, develop skills, and review your position </a:t>
          </a:r>
          <a:endParaRPr lang="en-US"/>
        </a:p>
      </dgm:t>
    </dgm:pt>
    <dgm:pt modelId="{A84B6866-0503-4CED-9F52-D0CBFF7C5761}" type="parTrans" cxnId="{96E4EA9F-2272-4246-87B5-83D9BD584F4A}">
      <dgm:prSet/>
      <dgm:spPr/>
      <dgm:t>
        <a:bodyPr/>
        <a:lstStyle/>
        <a:p>
          <a:endParaRPr lang="en-US"/>
        </a:p>
      </dgm:t>
    </dgm:pt>
    <dgm:pt modelId="{4B824A24-711A-4FDB-AB8F-9519A2F2F76F}" type="sibTrans" cxnId="{96E4EA9F-2272-4246-87B5-83D9BD584F4A}">
      <dgm:prSet/>
      <dgm:spPr/>
      <dgm:t>
        <a:bodyPr/>
        <a:lstStyle/>
        <a:p>
          <a:endParaRPr lang="en-US"/>
        </a:p>
      </dgm:t>
    </dgm:pt>
    <dgm:pt modelId="{FA1F9B43-438B-6B4D-9467-B6EFDE483E05}" type="pres">
      <dgm:prSet presAssocID="{B9B7E8EA-B1A5-4AB5-A6BF-B3F61D7F3A76}" presName="diagram" presStyleCnt="0">
        <dgm:presLayoutVars>
          <dgm:dir/>
          <dgm:resizeHandles val="exact"/>
        </dgm:presLayoutVars>
      </dgm:prSet>
      <dgm:spPr/>
    </dgm:pt>
    <dgm:pt modelId="{F5DE73BE-B673-024B-8B9F-EBA8E5C8BEA3}" type="pres">
      <dgm:prSet presAssocID="{BA206B77-C9F5-4D2C-B8E9-5BADE59E12A2}" presName="node" presStyleLbl="node1" presStyleIdx="0" presStyleCnt="5">
        <dgm:presLayoutVars>
          <dgm:bulletEnabled val="1"/>
        </dgm:presLayoutVars>
      </dgm:prSet>
      <dgm:spPr/>
    </dgm:pt>
    <dgm:pt modelId="{DC674C73-FD0E-7E40-998F-DCF368962D6F}" type="pres">
      <dgm:prSet presAssocID="{A7C17206-49F2-4FF7-8629-4A412332DE91}" presName="sibTrans" presStyleCnt="0"/>
      <dgm:spPr/>
    </dgm:pt>
    <dgm:pt modelId="{4471F142-D9E0-B840-9CA3-F2783A7A3C20}" type="pres">
      <dgm:prSet presAssocID="{CB6D3F1F-CFFB-4285-9A67-BE83F4208D6A}" presName="node" presStyleLbl="node1" presStyleIdx="1" presStyleCnt="5">
        <dgm:presLayoutVars>
          <dgm:bulletEnabled val="1"/>
        </dgm:presLayoutVars>
      </dgm:prSet>
      <dgm:spPr/>
    </dgm:pt>
    <dgm:pt modelId="{6AFF36A7-7036-7343-B08A-9EFC70B40B2B}" type="pres">
      <dgm:prSet presAssocID="{DA2A4B7D-0305-48F0-838F-9E210108212A}" presName="sibTrans" presStyleCnt="0"/>
      <dgm:spPr/>
    </dgm:pt>
    <dgm:pt modelId="{8A376949-7F6B-744F-B132-14C9D6DF6EEE}" type="pres">
      <dgm:prSet presAssocID="{17E2611D-EFFC-4C0E-94B5-763761795248}" presName="node" presStyleLbl="node1" presStyleIdx="2" presStyleCnt="5">
        <dgm:presLayoutVars>
          <dgm:bulletEnabled val="1"/>
        </dgm:presLayoutVars>
      </dgm:prSet>
      <dgm:spPr/>
    </dgm:pt>
    <dgm:pt modelId="{9BCBC0C7-4B56-A44B-BCDD-352879F1C0FB}" type="pres">
      <dgm:prSet presAssocID="{F90124FD-109C-4316-AD45-D4E9B5BFE5F0}" presName="sibTrans" presStyleCnt="0"/>
      <dgm:spPr/>
    </dgm:pt>
    <dgm:pt modelId="{9F48032C-AC60-9948-AC8F-62F325205BEA}" type="pres">
      <dgm:prSet presAssocID="{3589D975-DE03-494B-8CFA-9D84EC9C457E}" presName="node" presStyleLbl="node1" presStyleIdx="3" presStyleCnt="5">
        <dgm:presLayoutVars>
          <dgm:bulletEnabled val="1"/>
        </dgm:presLayoutVars>
      </dgm:prSet>
      <dgm:spPr/>
    </dgm:pt>
    <dgm:pt modelId="{5F197C20-B044-5543-B5F3-C5C6611B339A}" type="pres">
      <dgm:prSet presAssocID="{9E10DC07-E997-4E81-ACEC-087D70433031}" presName="sibTrans" presStyleCnt="0"/>
      <dgm:spPr/>
    </dgm:pt>
    <dgm:pt modelId="{CF0D41A9-5384-2548-B0F7-CC1A45CEDBBB}" type="pres">
      <dgm:prSet presAssocID="{BEA37EB2-A26B-46CB-BA07-BCC7BC7F31BE}" presName="node" presStyleLbl="node1" presStyleIdx="4" presStyleCnt="5">
        <dgm:presLayoutVars>
          <dgm:bulletEnabled val="1"/>
        </dgm:presLayoutVars>
      </dgm:prSet>
      <dgm:spPr/>
    </dgm:pt>
  </dgm:ptLst>
  <dgm:cxnLst>
    <dgm:cxn modelId="{3AAC3318-7C51-4C68-B35C-F9D5A213AD85}" srcId="{B9B7E8EA-B1A5-4AB5-A6BF-B3F61D7F3A76}" destId="{17E2611D-EFFC-4C0E-94B5-763761795248}" srcOrd="2" destOrd="0" parTransId="{146A6365-02EC-43EE-BADD-5338E9A8CB32}" sibTransId="{F90124FD-109C-4316-AD45-D4E9B5BFE5F0}"/>
    <dgm:cxn modelId="{AA29D43E-B5A8-C140-AB2E-1492C51D3699}" type="presOf" srcId="{17E2611D-EFFC-4C0E-94B5-763761795248}" destId="{8A376949-7F6B-744F-B132-14C9D6DF6EEE}" srcOrd="0" destOrd="0" presId="urn:microsoft.com/office/officeart/2005/8/layout/default"/>
    <dgm:cxn modelId="{831A6746-6F90-49C1-BB1C-E058794A19F7}" srcId="{B9B7E8EA-B1A5-4AB5-A6BF-B3F61D7F3A76}" destId="{3589D975-DE03-494B-8CFA-9D84EC9C457E}" srcOrd="3" destOrd="0" parTransId="{B8281871-25AA-419E-B66B-AB2985C6A647}" sibTransId="{9E10DC07-E997-4E81-ACEC-087D70433031}"/>
    <dgm:cxn modelId="{3DF35766-476B-FF45-97AB-797DB2A7D353}" type="presOf" srcId="{B9B7E8EA-B1A5-4AB5-A6BF-B3F61D7F3A76}" destId="{FA1F9B43-438B-6B4D-9467-B6EFDE483E05}" srcOrd="0" destOrd="0" presId="urn:microsoft.com/office/officeart/2005/8/layout/default"/>
    <dgm:cxn modelId="{96E4EA9F-2272-4246-87B5-83D9BD584F4A}" srcId="{B9B7E8EA-B1A5-4AB5-A6BF-B3F61D7F3A76}" destId="{BEA37EB2-A26B-46CB-BA07-BCC7BC7F31BE}" srcOrd="4" destOrd="0" parTransId="{A84B6866-0503-4CED-9F52-D0CBFF7C5761}" sibTransId="{4B824A24-711A-4FDB-AB8F-9519A2F2F76F}"/>
    <dgm:cxn modelId="{9096F7AD-EFA7-8045-9C6F-64EFDC93B10D}" type="presOf" srcId="{CB6D3F1F-CFFB-4285-9A67-BE83F4208D6A}" destId="{4471F142-D9E0-B840-9CA3-F2783A7A3C20}" srcOrd="0" destOrd="0" presId="urn:microsoft.com/office/officeart/2005/8/layout/default"/>
    <dgm:cxn modelId="{87BC72C4-CDAF-44FA-A1C5-70224904BF80}" srcId="{B9B7E8EA-B1A5-4AB5-A6BF-B3F61D7F3A76}" destId="{BA206B77-C9F5-4D2C-B8E9-5BADE59E12A2}" srcOrd="0" destOrd="0" parTransId="{063E34AF-3D7A-4DD0-B504-9D2052952CF9}" sibTransId="{A7C17206-49F2-4FF7-8629-4A412332DE91}"/>
    <dgm:cxn modelId="{63B3B9D5-5855-F94B-A338-1D763EE61F90}" type="presOf" srcId="{BA206B77-C9F5-4D2C-B8E9-5BADE59E12A2}" destId="{F5DE73BE-B673-024B-8B9F-EBA8E5C8BEA3}" srcOrd="0" destOrd="0" presId="urn:microsoft.com/office/officeart/2005/8/layout/default"/>
    <dgm:cxn modelId="{7333C6E0-AD05-9446-A0A9-02EEAC59BBFA}" type="presOf" srcId="{3589D975-DE03-494B-8CFA-9D84EC9C457E}" destId="{9F48032C-AC60-9948-AC8F-62F325205BEA}" srcOrd="0" destOrd="0" presId="urn:microsoft.com/office/officeart/2005/8/layout/default"/>
    <dgm:cxn modelId="{04B8C7E6-3D18-7045-881B-FE3ACA547D2D}" type="presOf" srcId="{BEA37EB2-A26B-46CB-BA07-BCC7BC7F31BE}" destId="{CF0D41A9-5384-2548-B0F7-CC1A45CEDBBB}" srcOrd="0" destOrd="0" presId="urn:microsoft.com/office/officeart/2005/8/layout/default"/>
    <dgm:cxn modelId="{0E7622EA-6421-4626-B53C-41B3113A90F1}" srcId="{B9B7E8EA-B1A5-4AB5-A6BF-B3F61D7F3A76}" destId="{CB6D3F1F-CFFB-4285-9A67-BE83F4208D6A}" srcOrd="1" destOrd="0" parTransId="{3015B168-6602-4EA5-AC52-C4A32A3366C8}" sibTransId="{DA2A4B7D-0305-48F0-838F-9E210108212A}"/>
    <dgm:cxn modelId="{1E665B8D-6CC8-6044-884C-7D5720DBD22B}" type="presParOf" srcId="{FA1F9B43-438B-6B4D-9467-B6EFDE483E05}" destId="{F5DE73BE-B673-024B-8B9F-EBA8E5C8BEA3}" srcOrd="0" destOrd="0" presId="urn:microsoft.com/office/officeart/2005/8/layout/default"/>
    <dgm:cxn modelId="{B53FFD28-1AE0-DA4A-B720-A9B24A82AABA}" type="presParOf" srcId="{FA1F9B43-438B-6B4D-9467-B6EFDE483E05}" destId="{DC674C73-FD0E-7E40-998F-DCF368962D6F}" srcOrd="1" destOrd="0" presId="urn:microsoft.com/office/officeart/2005/8/layout/default"/>
    <dgm:cxn modelId="{FC9F4828-D332-3C40-B2EE-5B880F3DFBEE}" type="presParOf" srcId="{FA1F9B43-438B-6B4D-9467-B6EFDE483E05}" destId="{4471F142-D9E0-B840-9CA3-F2783A7A3C20}" srcOrd="2" destOrd="0" presId="urn:microsoft.com/office/officeart/2005/8/layout/default"/>
    <dgm:cxn modelId="{405165A7-9DAB-AC4A-83C2-B23D2EC5E644}" type="presParOf" srcId="{FA1F9B43-438B-6B4D-9467-B6EFDE483E05}" destId="{6AFF36A7-7036-7343-B08A-9EFC70B40B2B}" srcOrd="3" destOrd="0" presId="urn:microsoft.com/office/officeart/2005/8/layout/default"/>
    <dgm:cxn modelId="{C11F5E7B-7620-9742-8453-B45C05D4951D}" type="presParOf" srcId="{FA1F9B43-438B-6B4D-9467-B6EFDE483E05}" destId="{8A376949-7F6B-744F-B132-14C9D6DF6EEE}" srcOrd="4" destOrd="0" presId="urn:microsoft.com/office/officeart/2005/8/layout/default"/>
    <dgm:cxn modelId="{58FE273F-C018-D44A-B948-A7A36F2CA337}" type="presParOf" srcId="{FA1F9B43-438B-6B4D-9467-B6EFDE483E05}" destId="{9BCBC0C7-4B56-A44B-BCDD-352879F1C0FB}" srcOrd="5" destOrd="0" presId="urn:microsoft.com/office/officeart/2005/8/layout/default"/>
    <dgm:cxn modelId="{F964E60F-B563-1F4A-9785-143DE673067D}" type="presParOf" srcId="{FA1F9B43-438B-6B4D-9467-B6EFDE483E05}" destId="{9F48032C-AC60-9948-AC8F-62F325205BEA}" srcOrd="6" destOrd="0" presId="urn:microsoft.com/office/officeart/2005/8/layout/default"/>
    <dgm:cxn modelId="{02745EB5-B87A-0F42-BD09-856D642383F8}" type="presParOf" srcId="{FA1F9B43-438B-6B4D-9467-B6EFDE483E05}" destId="{5F197C20-B044-5543-B5F3-C5C6611B339A}" srcOrd="7" destOrd="0" presId="urn:microsoft.com/office/officeart/2005/8/layout/default"/>
    <dgm:cxn modelId="{B903651C-7832-134F-B2A2-EF15E6BACAAD}" type="presParOf" srcId="{FA1F9B43-438B-6B4D-9467-B6EFDE483E05}" destId="{CF0D41A9-5384-2548-B0F7-CC1A45CEDBBB}"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F401C6-9F35-4C4D-98E5-AEDAEF3A2A80}">
      <dsp:nvSpPr>
        <dsp:cNvPr id="0" name=""/>
        <dsp:cNvSpPr/>
      </dsp:nvSpPr>
      <dsp:spPr>
        <a:xfrm>
          <a:off x="0" y="0"/>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F9C44D-B0E0-2640-899F-6E9B0DF26EA3}">
      <dsp:nvSpPr>
        <dsp:cNvPr id="0" name=""/>
        <dsp:cNvSpPr/>
      </dsp:nvSpPr>
      <dsp:spPr>
        <a:xfrm>
          <a:off x="0" y="0"/>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Task 1 part b of Portfolio – Developmental review</a:t>
          </a:r>
          <a:endParaRPr lang="en-US" sz="2200" kern="1200" dirty="0"/>
        </a:p>
      </dsp:txBody>
      <dsp:txXfrm>
        <a:off x="0" y="0"/>
        <a:ext cx="8229600" cy="565745"/>
      </dsp:txXfrm>
    </dsp:sp>
    <dsp:sp modelId="{B0B3BEA3-9725-F445-BCF9-DE1A8332063F}">
      <dsp:nvSpPr>
        <dsp:cNvPr id="0" name=""/>
        <dsp:cNvSpPr/>
      </dsp:nvSpPr>
      <dsp:spPr>
        <a:xfrm>
          <a:off x="0" y="565745"/>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084078-A4F4-C64C-AF2C-7B8DCC1D1B1E}">
      <dsp:nvSpPr>
        <dsp:cNvPr id="0" name=""/>
        <dsp:cNvSpPr/>
      </dsp:nvSpPr>
      <dsp:spPr>
        <a:xfrm>
          <a:off x="0" y="565745"/>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Marking Criteria</a:t>
          </a:r>
          <a:endParaRPr lang="en-US" sz="2200" kern="1200"/>
        </a:p>
      </dsp:txBody>
      <dsp:txXfrm>
        <a:off x="0" y="565745"/>
        <a:ext cx="8229600" cy="565745"/>
      </dsp:txXfrm>
    </dsp:sp>
    <dsp:sp modelId="{92FF755D-5CBA-3B42-A16C-1AEF1A39BE64}">
      <dsp:nvSpPr>
        <dsp:cNvPr id="0" name=""/>
        <dsp:cNvSpPr/>
      </dsp:nvSpPr>
      <dsp:spPr>
        <a:xfrm>
          <a:off x="0" y="1131490"/>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75041A-2AD1-9B48-B923-EAA02A307606}">
      <dsp:nvSpPr>
        <dsp:cNvPr id="0" name=""/>
        <dsp:cNvSpPr/>
      </dsp:nvSpPr>
      <dsp:spPr>
        <a:xfrm>
          <a:off x="0" y="1131490"/>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Hints and tips for a successful submission</a:t>
          </a:r>
          <a:endParaRPr lang="en-US" sz="2200" kern="1200"/>
        </a:p>
      </dsp:txBody>
      <dsp:txXfrm>
        <a:off x="0" y="1131490"/>
        <a:ext cx="8229600" cy="565745"/>
      </dsp:txXfrm>
    </dsp:sp>
    <dsp:sp modelId="{FFAAC74B-1626-FB48-877E-9884282B0E79}">
      <dsp:nvSpPr>
        <dsp:cNvPr id="0" name=""/>
        <dsp:cNvSpPr/>
      </dsp:nvSpPr>
      <dsp:spPr>
        <a:xfrm>
          <a:off x="0" y="1697235"/>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B83AC5-ED9F-0649-AFBD-1F4E87A24287}">
      <dsp:nvSpPr>
        <dsp:cNvPr id="0" name=""/>
        <dsp:cNvSpPr/>
      </dsp:nvSpPr>
      <dsp:spPr>
        <a:xfrm>
          <a:off x="0" y="1697235"/>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Confidentiality and Plagiarism </a:t>
          </a:r>
          <a:endParaRPr lang="en-US" sz="2200" kern="1200"/>
        </a:p>
      </dsp:txBody>
      <dsp:txXfrm>
        <a:off x="0" y="1697235"/>
        <a:ext cx="8229600" cy="565745"/>
      </dsp:txXfrm>
    </dsp:sp>
    <dsp:sp modelId="{E350D2B1-6893-6E42-976B-1B32084C35D9}">
      <dsp:nvSpPr>
        <dsp:cNvPr id="0" name=""/>
        <dsp:cNvSpPr/>
      </dsp:nvSpPr>
      <dsp:spPr>
        <a:xfrm>
          <a:off x="0" y="2262980"/>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5B2915-2D9F-5F45-8C19-13604045F0B9}">
      <dsp:nvSpPr>
        <dsp:cNvPr id="0" name=""/>
        <dsp:cNvSpPr/>
      </dsp:nvSpPr>
      <dsp:spPr>
        <a:xfrm>
          <a:off x="0" y="2262980"/>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Submission Process</a:t>
          </a:r>
          <a:endParaRPr lang="en-US" sz="2200" kern="1200"/>
        </a:p>
      </dsp:txBody>
      <dsp:txXfrm>
        <a:off x="0" y="2262980"/>
        <a:ext cx="8229600" cy="565745"/>
      </dsp:txXfrm>
    </dsp:sp>
    <dsp:sp modelId="{B30D323F-EB46-9545-9166-A0D2D31A1ED0}">
      <dsp:nvSpPr>
        <dsp:cNvPr id="0" name=""/>
        <dsp:cNvSpPr/>
      </dsp:nvSpPr>
      <dsp:spPr>
        <a:xfrm>
          <a:off x="0" y="2828726"/>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162D9B-FA46-EB4F-84B2-197D5C22A06B}">
      <dsp:nvSpPr>
        <dsp:cNvPr id="0" name=""/>
        <dsp:cNvSpPr/>
      </dsp:nvSpPr>
      <dsp:spPr>
        <a:xfrm>
          <a:off x="0" y="2828726"/>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Outstanding issues and concerns</a:t>
          </a:r>
          <a:endParaRPr lang="en-US" sz="2200" kern="1200" dirty="0"/>
        </a:p>
      </dsp:txBody>
      <dsp:txXfrm>
        <a:off x="0" y="2828726"/>
        <a:ext cx="8229600" cy="565745"/>
      </dsp:txXfrm>
    </dsp:sp>
    <dsp:sp modelId="{33C4BD3F-48C0-1142-90A9-B5C1DD32FE31}">
      <dsp:nvSpPr>
        <dsp:cNvPr id="0" name=""/>
        <dsp:cNvSpPr/>
      </dsp:nvSpPr>
      <dsp:spPr>
        <a:xfrm>
          <a:off x="0" y="3394471"/>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9DFC4C-97CD-9542-BCCE-9E874E5ECB3E}">
      <dsp:nvSpPr>
        <dsp:cNvPr id="0" name=""/>
        <dsp:cNvSpPr/>
      </dsp:nvSpPr>
      <dsp:spPr>
        <a:xfrm>
          <a:off x="0" y="3394471"/>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Common mistakes/hints and tips</a:t>
          </a:r>
          <a:endParaRPr lang="en-US" sz="2200" kern="1200" dirty="0"/>
        </a:p>
      </dsp:txBody>
      <dsp:txXfrm>
        <a:off x="0" y="3394471"/>
        <a:ext cx="8229600" cy="565745"/>
      </dsp:txXfrm>
    </dsp:sp>
    <dsp:sp modelId="{D48CCFFD-4D8D-4542-9121-D7A092FE193E}">
      <dsp:nvSpPr>
        <dsp:cNvPr id="0" name=""/>
        <dsp:cNvSpPr/>
      </dsp:nvSpPr>
      <dsp:spPr>
        <a:xfrm>
          <a:off x="0" y="3960216"/>
          <a:ext cx="8229600" cy="0"/>
        </a:xfrm>
        <a:prstGeom prst="line">
          <a:avLst/>
        </a:prstGeom>
        <a:solidFill>
          <a:schemeClr val="accent2">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18351B-476F-5D4B-9D06-969E1713E91A}">
      <dsp:nvSpPr>
        <dsp:cNvPr id="0" name=""/>
        <dsp:cNvSpPr/>
      </dsp:nvSpPr>
      <dsp:spPr>
        <a:xfrm>
          <a:off x="0" y="3960216"/>
          <a:ext cx="8229600" cy="5657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Individual time with trainer to look over your portfolio</a:t>
          </a:r>
          <a:endParaRPr lang="en-US" sz="2200" kern="1200"/>
        </a:p>
      </dsp:txBody>
      <dsp:txXfrm>
        <a:off x="0" y="3960216"/>
        <a:ext cx="8229600" cy="5657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E73BE-B673-024B-8B9F-EBA8E5C8BEA3}">
      <dsp:nvSpPr>
        <dsp:cNvPr id="0" name=""/>
        <dsp:cNvSpPr/>
      </dsp:nvSpPr>
      <dsp:spPr>
        <a:xfrm>
          <a:off x="1211937" y="681"/>
          <a:ext cx="2764631" cy="1658778"/>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Reflection - </a:t>
          </a:r>
          <a:r>
            <a:rPr lang="en-GB" sz="1300" kern="1200" dirty="0"/>
            <a:t>Focus will change over time, but will include issues such as who you are, what kind of practitioner you want to be, what alternatives there are and what have you learned</a:t>
          </a:r>
          <a:endParaRPr lang="en-US" sz="1300" kern="1200" dirty="0"/>
        </a:p>
      </dsp:txBody>
      <dsp:txXfrm>
        <a:off x="1211937" y="681"/>
        <a:ext cx="2764631" cy="1658778"/>
      </dsp:txXfrm>
    </dsp:sp>
    <dsp:sp modelId="{4471F142-D9E0-B840-9CA3-F2783A7A3C20}">
      <dsp:nvSpPr>
        <dsp:cNvPr id="0" name=""/>
        <dsp:cNvSpPr/>
      </dsp:nvSpPr>
      <dsp:spPr>
        <a:xfrm>
          <a:off x="4253031" y="681"/>
          <a:ext cx="2764631" cy="1658778"/>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a:t>Increasing Self-Awareness - </a:t>
          </a:r>
          <a:r>
            <a:rPr lang="en-GB" sz="1300" kern="1200"/>
            <a:t>Including individual strength, interests, inspirations, preferences, qualities and own limitations.</a:t>
          </a:r>
          <a:endParaRPr lang="en-US" sz="1300" kern="1200"/>
        </a:p>
      </dsp:txBody>
      <dsp:txXfrm>
        <a:off x="4253031" y="681"/>
        <a:ext cx="2764631" cy="1658778"/>
      </dsp:txXfrm>
    </dsp:sp>
    <dsp:sp modelId="{8A376949-7F6B-744F-B132-14C9D6DF6EEE}">
      <dsp:nvSpPr>
        <dsp:cNvPr id="0" name=""/>
        <dsp:cNvSpPr/>
      </dsp:nvSpPr>
      <dsp:spPr>
        <a:xfrm>
          <a:off x="1211937" y="1935923"/>
          <a:ext cx="2764631" cy="1658778"/>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a:t>Being Informed - </a:t>
          </a:r>
          <a:r>
            <a:rPr lang="en-GB" sz="1300" kern="1200"/>
            <a:t>Finding out about opportunities and choices that are open to you, and that broaden your perspective</a:t>
          </a:r>
          <a:endParaRPr lang="en-US" sz="1300" kern="1200"/>
        </a:p>
      </dsp:txBody>
      <dsp:txXfrm>
        <a:off x="1211937" y="1935923"/>
        <a:ext cx="2764631" cy="1658778"/>
      </dsp:txXfrm>
    </dsp:sp>
    <dsp:sp modelId="{9F48032C-AC60-9948-AC8F-62F325205BEA}">
      <dsp:nvSpPr>
        <dsp:cNvPr id="0" name=""/>
        <dsp:cNvSpPr/>
      </dsp:nvSpPr>
      <dsp:spPr>
        <a:xfrm>
          <a:off x="4253031" y="1935923"/>
          <a:ext cx="2764631" cy="1658778"/>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a:t>Taking Personal Responsibility - </a:t>
          </a:r>
          <a:r>
            <a:rPr lang="en-GB" sz="1300" kern="1200"/>
            <a:t>Taking responsibility for your own education, training, learning and choices</a:t>
          </a:r>
          <a:endParaRPr lang="en-US" sz="1300" kern="1200"/>
        </a:p>
      </dsp:txBody>
      <dsp:txXfrm>
        <a:off x="4253031" y="1935923"/>
        <a:ext cx="2764631" cy="1658778"/>
      </dsp:txXfrm>
    </dsp:sp>
    <dsp:sp modelId="{CF0D41A9-5384-2548-B0F7-CC1A45CEDBBB}">
      <dsp:nvSpPr>
        <dsp:cNvPr id="0" name=""/>
        <dsp:cNvSpPr/>
      </dsp:nvSpPr>
      <dsp:spPr>
        <a:xfrm>
          <a:off x="2732484" y="3871165"/>
          <a:ext cx="2764631" cy="1658778"/>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a:t>Developing a Strategy - </a:t>
          </a:r>
          <a:r>
            <a:rPr lang="en-GB" sz="1300" kern="1200"/>
            <a:t>To get you where you want to be.  Helps you to plan, set targets, take action, develop skills, and review your position </a:t>
          </a:r>
          <a:endParaRPr lang="en-US" sz="1300" kern="1200"/>
        </a:p>
      </dsp:txBody>
      <dsp:txXfrm>
        <a:off x="2732484" y="3871165"/>
        <a:ext cx="2764631" cy="165877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B407FF8-A74E-4561-9FF4-9DC73D05074C}"/>
              </a:ext>
            </a:extLst>
          </p:cNvPr>
          <p:cNvSpPr>
            <a:spLocks noGrp="1"/>
          </p:cNvSpPr>
          <p:nvPr>
            <p:ph type="hdr" sz="quarter"/>
          </p:nvPr>
        </p:nvSpPr>
        <p:spPr>
          <a:xfrm>
            <a:off x="1" y="0"/>
            <a:ext cx="3077139" cy="470093"/>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1361D8AD-57C5-4B0C-B982-1408224AC8CA}"/>
              </a:ext>
            </a:extLst>
          </p:cNvPr>
          <p:cNvSpPr>
            <a:spLocks noGrp="1"/>
          </p:cNvSpPr>
          <p:nvPr>
            <p:ph type="dt" sz="quarter" idx="1"/>
          </p:nvPr>
        </p:nvSpPr>
        <p:spPr>
          <a:xfrm>
            <a:off x="4023699" y="0"/>
            <a:ext cx="3077138" cy="470093"/>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C5D042FB-D2E5-4E1E-8D0A-86E398FE6B26}" type="datetimeFigureOut">
              <a:rPr lang="en-GB"/>
              <a:pPr>
                <a:defRPr/>
              </a:pPr>
              <a:t>14/06/2022</a:t>
            </a:fld>
            <a:endParaRPr lang="en-GB"/>
          </a:p>
        </p:txBody>
      </p:sp>
      <p:sp>
        <p:nvSpPr>
          <p:cNvPr id="4" name="Footer Placeholder 3">
            <a:extLst>
              <a:ext uri="{FF2B5EF4-FFF2-40B4-BE49-F238E27FC236}">
                <a16:creationId xmlns:a16="http://schemas.microsoft.com/office/drawing/2014/main" id="{C905813B-8FCC-4908-B448-AF96A994C7F2}"/>
              </a:ext>
            </a:extLst>
          </p:cNvPr>
          <p:cNvSpPr>
            <a:spLocks noGrp="1"/>
          </p:cNvSpPr>
          <p:nvPr>
            <p:ph type="ftr" sz="quarter" idx="2"/>
          </p:nvPr>
        </p:nvSpPr>
        <p:spPr>
          <a:xfrm>
            <a:off x="1" y="8916894"/>
            <a:ext cx="3077139" cy="470093"/>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595ECA33-F504-41E4-B937-50B57A17835C}"/>
              </a:ext>
            </a:extLst>
          </p:cNvPr>
          <p:cNvSpPr>
            <a:spLocks noGrp="1"/>
          </p:cNvSpPr>
          <p:nvPr>
            <p:ph type="sldNum" sz="quarter" idx="3"/>
          </p:nvPr>
        </p:nvSpPr>
        <p:spPr>
          <a:xfrm>
            <a:off x="4023699" y="8916894"/>
            <a:ext cx="3077138" cy="47009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50CBD84-FFBC-4BA7-9F67-1B80B72A26F9}" type="slidenum">
              <a:rPr lang="en-GB" altLang="en-US"/>
              <a:pPr>
                <a:defRPr/>
              </a:pPr>
              <a:t>‹#›</a:t>
            </a:fld>
            <a:endParaRPr lang="en-GB" altLang="en-US"/>
          </a:p>
        </p:txBody>
      </p:sp>
    </p:spTree>
    <p:extLst>
      <p:ext uri="{BB962C8B-B14F-4D97-AF65-F5344CB8AC3E}">
        <p14:creationId xmlns:p14="http://schemas.microsoft.com/office/powerpoint/2010/main" val="82783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F013A07-D46E-424C-B7E2-566FA9BF1BB3}"/>
              </a:ext>
            </a:extLst>
          </p:cNvPr>
          <p:cNvSpPr>
            <a:spLocks noGrp="1"/>
          </p:cNvSpPr>
          <p:nvPr>
            <p:ph type="hdr" sz="quarter"/>
          </p:nvPr>
        </p:nvSpPr>
        <p:spPr>
          <a:xfrm>
            <a:off x="1" y="0"/>
            <a:ext cx="3077139" cy="470093"/>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029CBF61-7485-4D35-BB00-D5A9D8CE8086}"/>
              </a:ext>
            </a:extLst>
          </p:cNvPr>
          <p:cNvSpPr>
            <a:spLocks noGrp="1"/>
          </p:cNvSpPr>
          <p:nvPr>
            <p:ph type="dt" idx="1"/>
          </p:nvPr>
        </p:nvSpPr>
        <p:spPr>
          <a:xfrm>
            <a:off x="4023699" y="0"/>
            <a:ext cx="3077138" cy="470093"/>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F7A3DB01-C6D9-474D-A4C7-A8F29538BD51}" type="datetimeFigureOut">
              <a:rPr lang="en-GB"/>
              <a:pPr>
                <a:defRPr/>
              </a:pPr>
              <a:t>14/06/2022</a:t>
            </a:fld>
            <a:endParaRPr lang="en-GB"/>
          </a:p>
        </p:txBody>
      </p:sp>
      <p:sp>
        <p:nvSpPr>
          <p:cNvPr id="4" name="Slide Image Placeholder 3">
            <a:extLst>
              <a:ext uri="{FF2B5EF4-FFF2-40B4-BE49-F238E27FC236}">
                <a16:creationId xmlns:a16="http://schemas.microsoft.com/office/drawing/2014/main" id="{28BCD209-C96F-4653-A00B-FAA217FCC069}"/>
              </a:ext>
            </a:extLst>
          </p:cNvPr>
          <p:cNvSpPr>
            <a:spLocks noGrp="1" noRot="1" noChangeAspect="1"/>
          </p:cNvSpPr>
          <p:nvPr>
            <p:ph type="sldImg" idx="2"/>
          </p:nvPr>
        </p:nvSpPr>
        <p:spPr>
          <a:xfrm>
            <a:off x="1203325" y="703263"/>
            <a:ext cx="4695825" cy="352107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A520088-D299-4D16-9FA2-779C25D3ECCB}"/>
              </a:ext>
            </a:extLst>
          </p:cNvPr>
          <p:cNvSpPr>
            <a:spLocks noGrp="1"/>
          </p:cNvSpPr>
          <p:nvPr>
            <p:ph type="body" sz="quarter" idx="3"/>
          </p:nvPr>
        </p:nvSpPr>
        <p:spPr>
          <a:xfrm>
            <a:off x="710739" y="4459934"/>
            <a:ext cx="5680998" cy="42248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310CA94-E054-400D-81B3-BB3234EB5E72}"/>
              </a:ext>
            </a:extLst>
          </p:cNvPr>
          <p:cNvSpPr>
            <a:spLocks noGrp="1"/>
          </p:cNvSpPr>
          <p:nvPr>
            <p:ph type="ftr" sz="quarter" idx="4"/>
          </p:nvPr>
        </p:nvSpPr>
        <p:spPr>
          <a:xfrm>
            <a:off x="1" y="8916894"/>
            <a:ext cx="3077139" cy="470093"/>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E9294B15-6856-4F6B-8F02-218453E3788E}"/>
              </a:ext>
            </a:extLst>
          </p:cNvPr>
          <p:cNvSpPr>
            <a:spLocks noGrp="1"/>
          </p:cNvSpPr>
          <p:nvPr>
            <p:ph type="sldNum" sz="quarter" idx="5"/>
          </p:nvPr>
        </p:nvSpPr>
        <p:spPr>
          <a:xfrm>
            <a:off x="4023699" y="8916894"/>
            <a:ext cx="3077138" cy="47009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6B81504-8920-4693-8E17-236216F21D10}" type="slidenum">
              <a:rPr lang="en-GB" altLang="en-US"/>
              <a:pPr>
                <a:defRPr/>
              </a:pPr>
              <a:t>‹#›</a:t>
            </a:fld>
            <a:endParaRPr lang="en-GB" altLang="en-US"/>
          </a:p>
        </p:txBody>
      </p:sp>
    </p:spTree>
    <p:extLst>
      <p:ext uri="{BB962C8B-B14F-4D97-AF65-F5344CB8AC3E}">
        <p14:creationId xmlns:p14="http://schemas.microsoft.com/office/powerpoint/2010/main" val="38494078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a:t>
            </a:fld>
            <a:endParaRPr lang="en-GB" altLang="en-US"/>
          </a:p>
        </p:txBody>
      </p:sp>
    </p:spTree>
    <p:extLst>
      <p:ext uri="{BB962C8B-B14F-4D97-AF65-F5344CB8AC3E}">
        <p14:creationId xmlns:p14="http://schemas.microsoft.com/office/powerpoint/2010/main" val="3392392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2</a:t>
            </a:fld>
            <a:endParaRPr lang="en-GB" altLang="en-US"/>
          </a:p>
        </p:txBody>
      </p:sp>
    </p:spTree>
    <p:extLst>
      <p:ext uri="{BB962C8B-B14F-4D97-AF65-F5344CB8AC3E}">
        <p14:creationId xmlns:p14="http://schemas.microsoft.com/office/powerpoint/2010/main" val="694968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3</a:t>
            </a:fld>
            <a:endParaRPr lang="en-GB" altLang="en-US"/>
          </a:p>
        </p:txBody>
      </p:sp>
    </p:spTree>
    <p:extLst>
      <p:ext uri="{BB962C8B-B14F-4D97-AF65-F5344CB8AC3E}">
        <p14:creationId xmlns:p14="http://schemas.microsoft.com/office/powerpoint/2010/main" val="870105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9D39283D-D7DB-4614-A495-62D4B3AC562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8B75964C-F263-4660-AC2D-CC2065C07E4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6388" name="Slide Number Placeholder 3">
            <a:extLst>
              <a:ext uri="{FF2B5EF4-FFF2-40B4-BE49-F238E27FC236}">
                <a16:creationId xmlns:a16="http://schemas.microsoft.com/office/drawing/2014/main" id="{1D2BC347-C1D4-4314-90DE-52CD3F8C87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2B2A60-15E3-4761-B7DD-A400145E9324}" type="slidenum">
              <a:rPr lang="en-GB" altLang="en-US" smtClean="0"/>
              <a:pPr/>
              <a:t>4</a:t>
            </a:fld>
            <a:endParaRPr lang="en-GB" altLang="en-US"/>
          </a:p>
        </p:txBody>
      </p:sp>
    </p:spTree>
    <p:extLst>
      <p:ext uri="{BB962C8B-B14F-4D97-AF65-F5344CB8AC3E}">
        <p14:creationId xmlns:p14="http://schemas.microsoft.com/office/powerpoint/2010/main" val="587821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8EA39448-BB2B-44D8-A292-C61AA7A60B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0296FDE1-CF61-47F5-834D-8E8794419F9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8436" name="Slide Number Placeholder 3">
            <a:extLst>
              <a:ext uri="{FF2B5EF4-FFF2-40B4-BE49-F238E27FC236}">
                <a16:creationId xmlns:a16="http://schemas.microsoft.com/office/drawing/2014/main" id="{F2ECECF0-2741-4409-B295-46F1FF1C744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8944E2-B104-4E61-B72C-6BF1E29C0B8A}" type="slidenum">
              <a:rPr lang="en-GB" altLang="en-US" smtClean="0"/>
              <a:pPr/>
              <a:t>5</a:t>
            </a:fld>
            <a:endParaRPr lang="en-GB" altLang="en-US"/>
          </a:p>
        </p:txBody>
      </p:sp>
    </p:spTree>
    <p:extLst>
      <p:ext uri="{BB962C8B-B14F-4D97-AF65-F5344CB8AC3E}">
        <p14:creationId xmlns:p14="http://schemas.microsoft.com/office/powerpoint/2010/main" val="64676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554A63E7-C3CB-4F4C-A5A5-312BE5DE08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4AF5C263-0F8A-4730-A22A-23E68B8F4C2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0484" name="Slide Number Placeholder 3">
            <a:extLst>
              <a:ext uri="{FF2B5EF4-FFF2-40B4-BE49-F238E27FC236}">
                <a16:creationId xmlns:a16="http://schemas.microsoft.com/office/drawing/2014/main" id="{7376D340-1A3A-465E-9456-F0D7AE843A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05A547D-EAB7-4195-B0B9-903F31859287}" type="slidenum">
              <a:rPr lang="en-GB" altLang="en-US" smtClean="0"/>
              <a:pPr/>
              <a:t>6</a:t>
            </a:fld>
            <a:endParaRPr lang="en-GB" altLang="en-US"/>
          </a:p>
        </p:txBody>
      </p:sp>
    </p:spTree>
    <p:extLst>
      <p:ext uri="{BB962C8B-B14F-4D97-AF65-F5344CB8AC3E}">
        <p14:creationId xmlns:p14="http://schemas.microsoft.com/office/powerpoint/2010/main" val="1222805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298C573B-5BB4-4CB2-95A3-47A43126C1D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DF61CA03-7814-4B28-84ED-D2BAFBAF6E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b="0" i="0" dirty="0"/>
          </a:p>
        </p:txBody>
      </p:sp>
      <p:sp>
        <p:nvSpPr>
          <p:cNvPr id="22532" name="Slide Number Placeholder 3">
            <a:extLst>
              <a:ext uri="{FF2B5EF4-FFF2-40B4-BE49-F238E27FC236}">
                <a16:creationId xmlns:a16="http://schemas.microsoft.com/office/drawing/2014/main" id="{1635B088-3509-46AB-9FC3-84C9D31676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C60873-4844-46A4-89FC-EDC1F56317B5}" type="slidenum">
              <a:rPr lang="en-GB" altLang="en-US" smtClean="0"/>
              <a:pPr/>
              <a:t>7</a:t>
            </a:fld>
            <a:endParaRPr lang="en-GB" altLang="en-US"/>
          </a:p>
        </p:txBody>
      </p:sp>
    </p:spTree>
    <p:extLst>
      <p:ext uri="{BB962C8B-B14F-4D97-AF65-F5344CB8AC3E}">
        <p14:creationId xmlns:p14="http://schemas.microsoft.com/office/powerpoint/2010/main" val="3376975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81BB5D70-E045-401C-9AA1-14CD734340F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F0C98360-C689-4B2B-AD65-AE709D8F387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4580" name="Slide Number Placeholder 3">
            <a:extLst>
              <a:ext uri="{FF2B5EF4-FFF2-40B4-BE49-F238E27FC236}">
                <a16:creationId xmlns:a16="http://schemas.microsoft.com/office/drawing/2014/main" id="{9FB40C76-1444-487C-B07F-E38D426F8F5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772DB8D-BB41-435D-8FFF-32CC3C1B2D84}" type="slidenum">
              <a:rPr lang="en-GB" altLang="en-US" smtClean="0"/>
              <a:pPr/>
              <a:t>8</a:t>
            </a:fld>
            <a:endParaRPr lang="en-GB" altLang="en-US"/>
          </a:p>
        </p:txBody>
      </p:sp>
    </p:spTree>
    <p:extLst>
      <p:ext uri="{BB962C8B-B14F-4D97-AF65-F5344CB8AC3E}">
        <p14:creationId xmlns:p14="http://schemas.microsoft.com/office/powerpoint/2010/main" val="1517893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9</a:t>
            </a:fld>
            <a:endParaRPr lang="en-GB" altLang="en-US"/>
          </a:p>
        </p:txBody>
      </p:sp>
    </p:spTree>
    <p:extLst>
      <p:ext uri="{BB962C8B-B14F-4D97-AF65-F5344CB8AC3E}">
        <p14:creationId xmlns:p14="http://schemas.microsoft.com/office/powerpoint/2010/main" val="29525610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10</a:t>
            </a:fld>
            <a:endParaRPr lang="en-GB" altLang="en-US"/>
          </a:p>
        </p:txBody>
      </p:sp>
    </p:spTree>
    <p:extLst>
      <p:ext uri="{BB962C8B-B14F-4D97-AF65-F5344CB8AC3E}">
        <p14:creationId xmlns:p14="http://schemas.microsoft.com/office/powerpoint/2010/main" val="1447634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11</a:t>
            </a:fld>
            <a:endParaRPr lang="en-GB" altLang="en-US"/>
          </a:p>
        </p:txBody>
      </p:sp>
    </p:spTree>
    <p:extLst>
      <p:ext uri="{BB962C8B-B14F-4D97-AF65-F5344CB8AC3E}">
        <p14:creationId xmlns:p14="http://schemas.microsoft.com/office/powerpoint/2010/main" val="2443703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12</a:t>
            </a:fld>
            <a:endParaRPr lang="en-GB" altLang="en-US"/>
          </a:p>
        </p:txBody>
      </p:sp>
    </p:spTree>
    <p:extLst>
      <p:ext uri="{BB962C8B-B14F-4D97-AF65-F5344CB8AC3E}">
        <p14:creationId xmlns:p14="http://schemas.microsoft.com/office/powerpoint/2010/main" val="14514210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13</a:t>
            </a:fld>
            <a:endParaRPr lang="en-GB" altLang="en-US"/>
          </a:p>
        </p:txBody>
      </p:sp>
    </p:spTree>
    <p:extLst>
      <p:ext uri="{BB962C8B-B14F-4D97-AF65-F5344CB8AC3E}">
        <p14:creationId xmlns:p14="http://schemas.microsoft.com/office/powerpoint/2010/main" val="33068290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DFE5D038-A603-43D0-AEFB-74460A00EC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F810176-CAE3-4522-85B4-D6216BF3A1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9700" name="Slide Number Placeholder 3">
            <a:extLst>
              <a:ext uri="{FF2B5EF4-FFF2-40B4-BE49-F238E27FC236}">
                <a16:creationId xmlns:a16="http://schemas.microsoft.com/office/drawing/2014/main" id="{CAE2B3EC-F776-4EA9-8333-4BD1EED976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9609FAE-AE58-47EB-BC5D-E19186F23787}" type="slidenum">
              <a:rPr lang="en-GB" altLang="en-US" smtClean="0"/>
              <a:pPr/>
              <a:t>14</a:t>
            </a:fld>
            <a:endParaRPr lang="en-GB" altLang="en-US"/>
          </a:p>
        </p:txBody>
      </p:sp>
    </p:spTree>
    <p:extLst>
      <p:ext uri="{BB962C8B-B14F-4D97-AF65-F5344CB8AC3E}">
        <p14:creationId xmlns:p14="http://schemas.microsoft.com/office/powerpoint/2010/main" val="32985437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909C539D-B28F-4F28-8E3E-0340DB17D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D781D818-3197-4353-9169-3936A70781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a:t>
            </a:r>
          </a:p>
        </p:txBody>
      </p:sp>
      <p:sp>
        <p:nvSpPr>
          <p:cNvPr id="33796" name="Slide Number Placeholder 3">
            <a:extLst>
              <a:ext uri="{FF2B5EF4-FFF2-40B4-BE49-F238E27FC236}">
                <a16:creationId xmlns:a16="http://schemas.microsoft.com/office/drawing/2014/main" id="{2C9F738C-360D-4925-9D37-807E6339D67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9770AD9-9333-41B6-B9DE-3BB8A1A9556F}" type="slidenum">
              <a:rPr lang="en-GB" altLang="en-US" smtClean="0"/>
              <a:pPr/>
              <a:t>15</a:t>
            </a:fld>
            <a:endParaRPr lang="en-GB" altLang="en-US"/>
          </a:p>
        </p:txBody>
      </p:sp>
    </p:spTree>
    <p:extLst>
      <p:ext uri="{BB962C8B-B14F-4D97-AF65-F5344CB8AC3E}">
        <p14:creationId xmlns:p14="http://schemas.microsoft.com/office/powerpoint/2010/main" val="2769406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C18B6E91-AC01-44A4-B372-D6D1B16C189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33CFC41-DEE4-4FAD-B174-C825E0734BD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0964" name="Slide Number Placeholder 3">
            <a:extLst>
              <a:ext uri="{FF2B5EF4-FFF2-40B4-BE49-F238E27FC236}">
                <a16:creationId xmlns:a16="http://schemas.microsoft.com/office/drawing/2014/main" id="{FBAA2393-22A4-4674-9973-E376DF60A7F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BAB0738-F51E-43D8-8754-3936DC70C628}" type="slidenum">
              <a:rPr lang="en-GB" altLang="en-US" smtClean="0"/>
              <a:pPr/>
              <a:t>16</a:t>
            </a:fld>
            <a:endParaRPr lang="en-GB" altLang="en-US"/>
          </a:p>
        </p:txBody>
      </p:sp>
    </p:spTree>
    <p:extLst>
      <p:ext uri="{BB962C8B-B14F-4D97-AF65-F5344CB8AC3E}">
        <p14:creationId xmlns:p14="http://schemas.microsoft.com/office/powerpoint/2010/main" val="34529441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382154A6-9185-4194-B94A-BCFE5A94FAE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F96DAB0-E797-4848-B122-FEB3F8A4199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7652" name="Slide Number Placeholder 3">
            <a:extLst>
              <a:ext uri="{FF2B5EF4-FFF2-40B4-BE49-F238E27FC236}">
                <a16:creationId xmlns:a16="http://schemas.microsoft.com/office/drawing/2014/main" id="{1582556D-B17F-4790-8764-1A848B6095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9F60432-A0BF-4348-8A02-B1FEA63BABA7}" type="slidenum">
              <a:rPr lang="en-GB" altLang="en-US" smtClean="0"/>
              <a:pPr/>
              <a:t>17</a:t>
            </a:fld>
            <a:endParaRPr lang="en-GB" altLang="en-US"/>
          </a:p>
        </p:txBody>
      </p:sp>
    </p:spTree>
    <p:extLst>
      <p:ext uri="{BB962C8B-B14F-4D97-AF65-F5344CB8AC3E}">
        <p14:creationId xmlns:p14="http://schemas.microsoft.com/office/powerpoint/2010/main" val="89112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18</a:t>
            </a:fld>
            <a:endParaRPr lang="en-GB" altLang="en-US"/>
          </a:p>
        </p:txBody>
      </p:sp>
    </p:spTree>
    <p:extLst>
      <p:ext uri="{BB962C8B-B14F-4D97-AF65-F5344CB8AC3E}">
        <p14:creationId xmlns:p14="http://schemas.microsoft.com/office/powerpoint/2010/main" val="751346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19</a:t>
            </a:fld>
            <a:endParaRPr lang="en-GB" altLang="en-US"/>
          </a:p>
        </p:txBody>
      </p:sp>
    </p:spTree>
    <p:extLst>
      <p:ext uri="{BB962C8B-B14F-4D97-AF65-F5344CB8AC3E}">
        <p14:creationId xmlns:p14="http://schemas.microsoft.com/office/powerpoint/2010/main" val="5212681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158FA1B9-7300-4472-A18A-73947B37CAA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7E617010-763A-4957-96B4-3CABC1887BB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36868" name="Slide Number Placeholder 3">
            <a:extLst>
              <a:ext uri="{FF2B5EF4-FFF2-40B4-BE49-F238E27FC236}">
                <a16:creationId xmlns:a16="http://schemas.microsoft.com/office/drawing/2014/main" id="{AD0AD17F-89CF-4070-8C83-2CD92A7E59C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01AF3B8-C6E9-4406-9ED2-DD6602B7AE0F}" type="slidenum">
              <a:rPr lang="en-GB" altLang="en-US" smtClean="0"/>
              <a:pPr/>
              <a:t>20</a:t>
            </a:fld>
            <a:endParaRPr lang="en-GB" altLang="en-US"/>
          </a:p>
        </p:txBody>
      </p:sp>
    </p:spTree>
    <p:extLst>
      <p:ext uri="{BB962C8B-B14F-4D97-AF65-F5344CB8AC3E}">
        <p14:creationId xmlns:p14="http://schemas.microsoft.com/office/powerpoint/2010/main" val="36676883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21</a:t>
            </a:fld>
            <a:endParaRPr lang="en-GB" altLang="en-US"/>
          </a:p>
        </p:txBody>
      </p:sp>
    </p:spTree>
    <p:extLst>
      <p:ext uri="{BB962C8B-B14F-4D97-AF65-F5344CB8AC3E}">
        <p14:creationId xmlns:p14="http://schemas.microsoft.com/office/powerpoint/2010/main" val="36686820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22</a:t>
            </a:fld>
            <a:endParaRPr lang="en-GB" altLang="en-US"/>
          </a:p>
        </p:txBody>
      </p:sp>
    </p:spTree>
    <p:extLst>
      <p:ext uri="{BB962C8B-B14F-4D97-AF65-F5344CB8AC3E}">
        <p14:creationId xmlns:p14="http://schemas.microsoft.com/office/powerpoint/2010/main" val="19989045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A885CE7B-5515-409F-9A61-03E0A049A5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EE38A2DA-DA8B-411A-8053-4C99BB1E16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3012" name="Slide Number Placeholder 3">
            <a:extLst>
              <a:ext uri="{FF2B5EF4-FFF2-40B4-BE49-F238E27FC236}">
                <a16:creationId xmlns:a16="http://schemas.microsoft.com/office/drawing/2014/main" id="{A6B77E3E-5622-40E2-B853-42E8E41262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E857C05-BF62-4610-AFFB-73DF2E5DAD36}" type="slidenum">
              <a:rPr lang="en-GB" altLang="en-US" smtClean="0">
                <a:latin typeface="Arial" panose="020B0604020202020204" pitchFamily="34" charset="0"/>
              </a:rPr>
              <a:pPr>
                <a:spcBef>
                  <a:spcPct val="0"/>
                </a:spcBef>
              </a:pPr>
              <a:t>23</a:t>
            </a:fld>
            <a:endParaRPr lang="en-GB" altLang="en-US">
              <a:latin typeface="Arial" panose="020B0604020202020204" pitchFamily="34" charset="0"/>
            </a:endParaRPr>
          </a:p>
        </p:txBody>
      </p:sp>
    </p:spTree>
    <p:extLst>
      <p:ext uri="{BB962C8B-B14F-4D97-AF65-F5344CB8AC3E}">
        <p14:creationId xmlns:p14="http://schemas.microsoft.com/office/powerpoint/2010/main" val="23368523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24</a:t>
            </a:fld>
            <a:endParaRPr lang="en-GB" altLang="en-US"/>
          </a:p>
        </p:txBody>
      </p:sp>
    </p:spTree>
    <p:extLst>
      <p:ext uri="{BB962C8B-B14F-4D97-AF65-F5344CB8AC3E}">
        <p14:creationId xmlns:p14="http://schemas.microsoft.com/office/powerpoint/2010/main" val="30028331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D6B865A8-DEF3-4A89-A7F9-548417A4E9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5E20E44-1B4E-4220-96D1-8B4E6071319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0180" name="Slide Number Placeholder 3">
            <a:extLst>
              <a:ext uri="{FF2B5EF4-FFF2-40B4-BE49-F238E27FC236}">
                <a16:creationId xmlns:a16="http://schemas.microsoft.com/office/drawing/2014/main" id="{ED432638-C7DF-4B55-ACF2-BEE568551D0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6608D00-024F-42BE-B098-3FBB6D998D6D}" type="slidenum">
              <a:rPr lang="en-GB" altLang="en-US" smtClean="0"/>
              <a:pPr/>
              <a:t>25</a:t>
            </a:fld>
            <a:endParaRPr lang="en-GB" altLang="en-US"/>
          </a:p>
        </p:txBody>
      </p:sp>
    </p:spTree>
    <p:extLst>
      <p:ext uri="{BB962C8B-B14F-4D97-AF65-F5344CB8AC3E}">
        <p14:creationId xmlns:p14="http://schemas.microsoft.com/office/powerpoint/2010/main" val="36411596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41E1D548-0D03-4068-997D-F068E85EB6D9}"/>
              </a:ext>
            </a:extLst>
          </p:cNvPr>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grpSp>
        <p:nvGrpSpPr>
          <p:cNvPr id="5" name="Group 15">
            <a:extLst>
              <a:ext uri="{FF2B5EF4-FFF2-40B4-BE49-F238E27FC236}">
                <a16:creationId xmlns:a16="http://schemas.microsoft.com/office/drawing/2014/main" id="{09CF4BA5-BF98-474E-9E55-1E30862CE21D}"/>
              </a:ext>
            </a:extLst>
          </p:cNvPr>
          <p:cNvGrpSpPr>
            <a:grpSpLocks/>
          </p:cNvGrpSpPr>
          <p:nvPr/>
        </p:nvGrpSpPr>
        <p:grpSpPr bwMode="auto">
          <a:xfrm>
            <a:off x="0" y="4946650"/>
            <a:ext cx="9147175" cy="1911350"/>
            <a:chOff x="-3765" y="4832896"/>
            <a:chExt cx="9147765" cy="2032192"/>
          </a:xfrm>
        </p:grpSpPr>
        <p:sp>
          <p:nvSpPr>
            <p:cNvPr id="6" name="Freeform 16">
              <a:extLst>
                <a:ext uri="{FF2B5EF4-FFF2-40B4-BE49-F238E27FC236}">
                  <a16:creationId xmlns:a16="http://schemas.microsoft.com/office/drawing/2014/main" id="{CFAD20B9-5D84-49A2-943E-6C3BB3E0C433}"/>
                </a:ext>
              </a:extLst>
            </p:cNvPr>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7" name="Freeform 18">
              <a:extLst>
                <a:ext uri="{FF2B5EF4-FFF2-40B4-BE49-F238E27FC236}">
                  <a16:creationId xmlns:a16="http://schemas.microsoft.com/office/drawing/2014/main" id="{49A7CA05-08A9-4DC3-8C55-D5AE892931BF}"/>
                </a:ext>
              </a:extLst>
            </p:cNvPr>
            <p:cNvSpPr>
              <a:spLocks/>
            </p:cNvSpPr>
            <p:nvPr/>
          </p:nvSpPr>
          <p:spPr bwMode="auto">
            <a:xfrm>
              <a:off x="35926" y="5135025"/>
              <a:ext cx="9108074" cy="838869"/>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8" name="Freeform 19">
              <a:extLst>
                <a:ext uri="{FF2B5EF4-FFF2-40B4-BE49-F238E27FC236}">
                  <a16:creationId xmlns:a16="http://schemas.microsoft.com/office/drawing/2014/main" id="{F131BD35-4D50-4289-B1F5-BDD9CBFCA725}"/>
                </a:ext>
              </a:extLst>
            </p:cNvPr>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0" name="Straight Connector 9">
              <a:extLst>
                <a:ext uri="{FF2B5EF4-FFF2-40B4-BE49-F238E27FC236}">
                  <a16:creationId xmlns:a16="http://schemas.microsoft.com/office/drawing/2014/main" id="{B8FADB6A-8715-47D0-91A3-0C7AFCDE2C3E}"/>
                </a:ext>
              </a:extLst>
            </p:cNvPr>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11" name="Title 1">
            <a:extLst>
              <a:ext uri="{FF2B5EF4-FFF2-40B4-BE49-F238E27FC236}">
                <a16:creationId xmlns:a16="http://schemas.microsoft.com/office/drawing/2014/main" id="{CDFA6F3C-01D7-43AC-B860-73AA9BD907E0}"/>
              </a:ext>
            </a:extLst>
          </p:cNvPr>
          <p:cNvSpPr txBox="1">
            <a:spLocks/>
          </p:cNvSpPr>
          <p:nvPr/>
        </p:nvSpPr>
        <p:spPr>
          <a:xfrm>
            <a:off x="468313" y="5805488"/>
            <a:ext cx="7335837" cy="596900"/>
          </a:xfrm>
          <a:prstGeom prst="rect">
            <a:avLst/>
          </a:prstGeom>
        </p:spPr>
        <p:txBody>
          <a:bodyPr anchor="ctr">
            <a:normAutofit fontScale="85000" lnSpcReduction="20000"/>
          </a:bodyPr>
          <a:lstStyle/>
          <a:p>
            <a:pPr eaLnBrk="1" fontAlgn="auto" hangingPunct="1">
              <a:spcAft>
                <a:spcPts val="0"/>
              </a:spcAft>
              <a:defRPr/>
            </a:pPr>
            <a:r>
              <a:rPr lang="en-GB" sz="2400" dirty="0">
                <a:solidFill>
                  <a:schemeClr val="bg1"/>
                </a:solidFill>
                <a:effectLst>
                  <a:outerShdw blurRad="50000" dist="30000" dir="5400000" algn="tl" rotWithShape="0">
                    <a:srgbClr val="000000">
                      <a:alpha val="30000"/>
                    </a:srgbClr>
                  </a:outerShdw>
                </a:effectLst>
                <a:latin typeface="+mj-lt"/>
                <a:ea typeface="+mj-ea"/>
                <a:cs typeface="+mj-cs"/>
              </a:rPr>
              <a:t>Skills for Collaborating &amp; Communicating with Service Users, Carers and Professional Colleagues</a:t>
            </a:r>
          </a:p>
        </p:txBody>
      </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endParaRPr lang="en-US" dirty="0"/>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2" name="Date Placeholder 29">
            <a:extLst>
              <a:ext uri="{FF2B5EF4-FFF2-40B4-BE49-F238E27FC236}">
                <a16:creationId xmlns:a16="http://schemas.microsoft.com/office/drawing/2014/main" id="{33503BA9-A642-43DA-98D7-13B63381C9A0}"/>
              </a:ext>
            </a:extLst>
          </p:cNvPr>
          <p:cNvSpPr>
            <a:spLocks noGrp="1"/>
          </p:cNvSpPr>
          <p:nvPr>
            <p:ph type="dt" sz="half" idx="10"/>
          </p:nvPr>
        </p:nvSpPr>
        <p:spPr/>
        <p:txBody>
          <a:bodyPr/>
          <a:lstStyle>
            <a:lvl1pPr>
              <a:defRPr>
                <a:solidFill>
                  <a:srgbClr val="FFFFFF"/>
                </a:solidFill>
              </a:defRPr>
            </a:lvl1pPr>
            <a:extLst/>
          </a:lstStyle>
          <a:p>
            <a:pPr>
              <a:defRPr/>
            </a:pPr>
            <a:fld id="{F9C58A9B-0EFB-4F61-A632-DFE470C4736A}" type="datetime1">
              <a:rPr lang="en-US" smtClean="0"/>
              <a:pPr>
                <a:defRPr/>
              </a:pPr>
              <a:t>6/14/22</a:t>
            </a:fld>
            <a:endParaRPr lang="en-US" dirty="0"/>
          </a:p>
        </p:txBody>
      </p:sp>
      <p:sp>
        <p:nvSpPr>
          <p:cNvPr id="13" name="Footer Placeholder 18">
            <a:extLst>
              <a:ext uri="{FF2B5EF4-FFF2-40B4-BE49-F238E27FC236}">
                <a16:creationId xmlns:a16="http://schemas.microsoft.com/office/drawing/2014/main" id="{7C7F490F-6DAF-409F-BC58-798AE94EB203}"/>
              </a:ext>
            </a:extLst>
          </p:cNvPr>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4" name="Slide Number Placeholder 26">
            <a:extLst>
              <a:ext uri="{FF2B5EF4-FFF2-40B4-BE49-F238E27FC236}">
                <a16:creationId xmlns:a16="http://schemas.microsoft.com/office/drawing/2014/main" id="{EB44828E-96A2-4AE3-BAE9-6FE5AEDA2D5F}"/>
              </a:ext>
            </a:extLst>
          </p:cNvPr>
          <p:cNvSpPr>
            <a:spLocks noGrp="1"/>
          </p:cNvSpPr>
          <p:nvPr>
            <p:ph type="sldNum" sz="quarter" idx="12"/>
          </p:nvPr>
        </p:nvSpPr>
        <p:spPr/>
        <p:txBody>
          <a:bodyPr/>
          <a:lstStyle>
            <a:lvl1pPr>
              <a:defRPr>
                <a:solidFill>
                  <a:srgbClr val="FFFFFF"/>
                </a:solidFill>
              </a:defRPr>
            </a:lvl1pPr>
          </a:lstStyle>
          <a:p>
            <a:pPr>
              <a:defRPr/>
            </a:pPr>
            <a:fld id="{A12639C9-D920-4AF7-86CA-FB73A6193D73}" type="slidenum">
              <a:rPr lang="en-US" altLang="en-US" smtClean="0"/>
              <a:pPr>
                <a:defRPr/>
              </a:pPr>
              <a:t>‹#›</a:t>
            </a:fld>
            <a:endParaRPr lang="en-US" altLang="en-US"/>
          </a:p>
        </p:txBody>
      </p:sp>
      <p:sp>
        <p:nvSpPr>
          <p:cNvPr id="15" name="Title 1">
            <a:extLst>
              <a:ext uri="{FF2B5EF4-FFF2-40B4-BE49-F238E27FC236}">
                <a16:creationId xmlns:a16="http://schemas.microsoft.com/office/drawing/2014/main" id="{EFCB3619-E605-46A3-B09E-C36B653DAA4D}"/>
              </a:ext>
            </a:extLst>
          </p:cNvPr>
          <p:cNvSpPr txBox="1">
            <a:spLocks/>
          </p:cNvSpPr>
          <p:nvPr userDrawn="1"/>
        </p:nvSpPr>
        <p:spPr>
          <a:xfrm>
            <a:off x="468313" y="5805488"/>
            <a:ext cx="7335837" cy="596900"/>
          </a:xfrm>
          <a:prstGeom prst="rect">
            <a:avLst/>
          </a:prstGeom>
        </p:spPr>
        <p:txBody>
          <a:bodyPr anchor="ctr">
            <a:normAutofit/>
          </a:bodyPr>
          <a:lstStyle/>
          <a:p>
            <a:pPr eaLnBrk="1" fontAlgn="auto" hangingPunct="1">
              <a:spcAft>
                <a:spcPts val="0"/>
              </a:spcAft>
              <a:defRPr/>
            </a:pPr>
            <a:r>
              <a:rPr lang="en-GB" sz="2400" dirty="0">
                <a:solidFill>
                  <a:schemeClr val="bg1"/>
                </a:solidFill>
                <a:effectLst>
                  <a:outerShdw blurRad="50000" dist="30000" dir="5400000" algn="tl" rotWithShape="0">
                    <a:srgbClr val="000000">
                      <a:alpha val="30000"/>
                    </a:srgbClr>
                  </a:outerShdw>
                </a:effectLst>
                <a:latin typeface="+mj-lt"/>
                <a:ea typeface="+mj-ea"/>
                <a:cs typeface="+mj-cs"/>
              </a:rPr>
              <a:t>CONSOLIDATION WORKHOP 4</a:t>
            </a:r>
          </a:p>
        </p:txBody>
      </p:sp>
    </p:spTree>
    <p:extLst>
      <p:ext uri="{BB962C8B-B14F-4D97-AF65-F5344CB8AC3E}">
        <p14:creationId xmlns:p14="http://schemas.microsoft.com/office/powerpoint/2010/main" val="2998471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p:nvPr>
        </p:nvSpPr>
        <p:spPr/>
        <p:txBody>
          <a:bodyPr rtlCol="0"/>
          <a:lstStyle/>
          <a:p>
            <a:r>
              <a:rPr lang="en-US"/>
              <a:t>Click to edit Master title style</a:t>
            </a:r>
            <a:endParaRPr lang="en-US" dirty="0"/>
          </a:p>
        </p:txBody>
      </p:sp>
      <p:sp>
        <p:nvSpPr>
          <p:cNvPr id="4" name="Date Placeholder 9">
            <a:extLst>
              <a:ext uri="{FF2B5EF4-FFF2-40B4-BE49-F238E27FC236}">
                <a16:creationId xmlns:a16="http://schemas.microsoft.com/office/drawing/2014/main" id="{C8E00D8B-DEAF-4BD1-B17B-6A9E23592523}"/>
              </a:ext>
            </a:extLst>
          </p:cNvPr>
          <p:cNvSpPr>
            <a:spLocks noGrp="1"/>
          </p:cNvSpPr>
          <p:nvPr>
            <p:ph type="dt" sz="half" idx="10"/>
          </p:nvPr>
        </p:nvSpPr>
        <p:spPr/>
        <p:txBody>
          <a:bodyPr/>
          <a:lstStyle>
            <a:lvl1pPr>
              <a:defRPr/>
            </a:lvl1pPr>
          </a:lstStyle>
          <a:p>
            <a:pPr>
              <a:defRPr/>
            </a:pPr>
            <a:fld id="{1E65B47B-6025-4024-87C8-C9B6DF6F2E26}" type="datetime1">
              <a:rPr lang="en-US" smtClean="0"/>
              <a:pPr>
                <a:defRPr/>
              </a:pPr>
              <a:t>6/14/22</a:t>
            </a:fld>
            <a:endParaRPr lang="en-GB"/>
          </a:p>
        </p:txBody>
      </p:sp>
      <p:sp>
        <p:nvSpPr>
          <p:cNvPr id="5" name="Footer Placeholder 21">
            <a:extLst>
              <a:ext uri="{FF2B5EF4-FFF2-40B4-BE49-F238E27FC236}">
                <a16:creationId xmlns:a16="http://schemas.microsoft.com/office/drawing/2014/main" id="{11A9166C-73CE-4604-BFCE-BE853A7D12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E68C904A-35BA-444B-B83B-4E3BA0B42E07}"/>
              </a:ext>
            </a:extLst>
          </p:cNvPr>
          <p:cNvSpPr>
            <a:spLocks noGrp="1"/>
          </p:cNvSpPr>
          <p:nvPr>
            <p:ph type="sldNum" sz="quarter" idx="12"/>
          </p:nvPr>
        </p:nvSpPr>
        <p:spPr/>
        <p:txBody>
          <a:bodyPr/>
          <a:lstStyle>
            <a:lvl1pPr>
              <a:defRPr/>
            </a:lvl1pPr>
          </a:lstStyle>
          <a:p>
            <a:pPr>
              <a:defRPr/>
            </a:pPr>
            <a:fld id="{E07D619C-9A2E-4280-B9DB-349F82AE6CEA}" type="slidenum">
              <a:rPr lang="en-GB" altLang="en-US" smtClean="0"/>
              <a:pPr>
                <a:defRPr/>
              </a:pPr>
              <a:t>‹#›</a:t>
            </a:fld>
            <a:endParaRPr lang="en-GB" altLang="en-US"/>
          </a:p>
        </p:txBody>
      </p:sp>
    </p:spTree>
    <p:extLst>
      <p:ext uri="{BB962C8B-B14F-4D97-AF65-F5344CB8AC3E}">
        <p14:creationId xmlns:p14="http://schemas.microsoft.com/office/powerpoint/2010/main" val="1556830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Chevron 10">
            <a:extLst>
              <a:ext uri="{FF2B5EF4-FFF2-40B4-BE49-F238E27FC236}">
                <a16:creationId xmlns:a16="http://schemas.microsoft.com/office/drawing/2014/main" id="{6B67EB64-8BF1-45C9-BAB8-63389B23077C}"/>
              </a:ext>
            </a:extLst>
          </p:cNvPr>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5" name="Chevron 15">
            <a:extLst>
              <a:ext uri="{FF2B5EF4-FFF2-40B4-BE49-F238E27FC236}">
                <a16:creationId xmlns:a16="http://schemas.microsoft.com/office/drawing/2014/main" id="{83E4171E-AE89-4CBE-BC7F-1F796FDA38DE}"/>
              </a:ext>
            </a:extLst>
          </p:cNvPr>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115764A6-F51E-4A5C-BCA8-167EA7F6B563}"/>
              </a:ext>
            </a:extLst>
          </p:cNvPr>
          <p:cNvSpPr>
            <a:spLocks noGrp="1"/>
          </p:cNvSpPr>
          <p:nvPr>
            <p:ph type="dt" sz="half" idx="10"/>
          </p:nvPr>
        </p:nvSpPr>
        <p:spPr/>
        <p:txBody>
          <a:bodyPr/>
          <a:lstStyle>
            <a:lvl1pPr>
              <a:defRPr/>
            </a:lvl1pPr>
            <a:extLst/>
          </a:lstStyle>
          <a:p>
            <a:pPr>
              <a:defRPr/>
            </a:pPr>
            <a:fld id="{A74B55A8-9018-4141-82AB-C7FA430CB46C}" type="datetime1">
              <a:rPr lang="en-US" smtClean="0"/>
              <a:pPr>
                <a:defRPr/>
              </a:pPr>
              <a:t>6/14/22</a:t>
            </a:fld>
            <a:endParaRPr lang="en-GB"/>
          </a:p>
        </p:txBody>
      </p:sp>
      <p:sp>
        <p:nvSpPr>
          <p:cNvPr id="7" name="Footer Placeholder 4">
            <a:extLst>
              <a:ext uri="{FF2B5EF4-FFF2-40B4-BE49-F238E27FC236}">
                <a16:creationId xmlns:a16="http://schemas.microsoft.com/office/drawing/2014/main" id="{62D6EF22-9536-4ADC-A61F-6F819574C737}"/>
              </a:ext>
            </a:extLst>
          </p:cNvPr>
          <p:cNvSpPr>
            <a:spLocks noGrp="1"/>
          </p:cNvSpPr>
          <p:nvPr>
            <p:ph type="ftr" sz="quarter" idx="11"/>
          </p:nvPr>
        </p:nvSpPr>
        <p:spPr/>
        <p:txBody>
          <a:bodyPr/>
          <a:lstStyle>
            <a:lvl1pPr>
              <a:defRPr/>
            </a:lvl1pPr>
            <a:extLst/>
          </a:lstStyle>
          <a:p>
            <a:pPr>
              <a:defRPr/>
            </a:pPr>
            <a:endParaRPr lang="en-GB"/>
          </a:p>
        </p:txBody>
      </p:sp>
      <p:sp>
        <p:nvSpPr>
          <p:cNvPr id="8" name="Slide Number Placeholder 5">
            <a:extLst>
              <a:ext uri="{FF2B5EF4-FFF2-40B4-BE49-F238E27FC236}">
                <a16:creationId xmlns:a16="http://schemas.microsoft.com/office/drawing/2014/main" id="{9D2EFC0C-5708-470C-BFFC-B182BD37B78E}"/>
              </a:ext>
            </a:extLst>
          </p:cNvPr>
          <p:cNvSpPr>
            <a:spLocks noGrp="1"/>
          </p:cNvSpPr>
          <p:nvPr>
            <p:ph type="sldNum" sz="quarter" idx="12"/>
          </p:nvPr>
        </p:nvSpPr>
        <p:spPr/>
        <p:txBody>
          <a:bodyPr/>
          <a:lstStyle>
            <a:lvl1pPr>
              <a:defRPr/>
            </a:lvl1pPr>
          </a:lstStyle>
          <a:p>
            <a:pPr>
              <a:defRPr/>
            </a:pPr>
            <a:fld id="{F4287DF5-3FAA-4922-B541-AAA310CE8D17}" type="slidenum">
              <a:rPr lang="en-GB" altLang="en-US" smtClean="0"/>
              <a:pPr>
                <a:defRPr/>
              </a:pPr>
              <a:t>‹#›</a:t>
            </a:fld>
            <a:endParaRPr lang="en-GB" altLang="en-US"/>
          </a:p>
        </p:txBody>
      </p:sp>
    </p:spTree>
    <p:extLst>
      <p:ext uri="{BB962C8B-B14F-4D97-AF65-F5344CB8AC3E}">
        <p14:creationId xmlns:p14="http://schemas.microsoft.com/office/powerpoint/2010/main" val="151710091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a:extLst>
              <a:ext uri="{FF2B5EF4-FFF2-40B4-BE49-F238E27FC236}">
                <a16:creationId xmlns:a16="http://schemas.microsoft.com/office/drawing/2014/main" id="{2FB9FBD1-DCD5-4FB3-AB65-4F55C8F76739}"/>
              </a:ext>
            </a:extLst>
          </p:cNvPr>
          <p:cNvSpPr>
            <a:spLocks noGrp="1"/>
          </p:cNvSpPr>
          <p:nvPr>
            <p:ph type="dt" sz="half" idx="10"/>
          </p:nvPr>
        </p:nvSpPr>
        <p:spPr/>
        <p:txBody>
          <a:bodyPr/>
          <a:lstStyle>
            <a:lvl1pPr>
              <a:defRPr/>
            </a:lvl1pPr>
            <a:extLst/>
          </a:lstStyle>
          <a:p>
            <a:pPr>
              <a:defRPr/>
            </a:pPr>
            <a:fld id="{B1CC419C-39AB-47DE-BDBD-D7E1C20E4638}" type="datetime1">
              <a:rPr lang="en-US" smtClean="0"/>
              <a:pPr>
                <a:defRPr/>
              </a:pPr>
              <a:t>6/14/22</a:t>
            </a:fld>
            <a:endParaRPr lang="en-GB"/>
          </a:p>
        </p:txBody>
      </p:sp>
      <p:sp>
        <p:nvSpPr>
          <p:cNvPr id="6" name="Footer Placeholder 5">
            <a:extLst>
              <a:ext uri="{FF2B5EF4-FFF2-40B4-BE49-F238E27FC236}">
                <a16:creationId xmlns:a16="http://schemas.microsoft.com/office/drawing/2014/main" id="{5AC887FC-8431-428F-9670-D077D16FE469}"/>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57DD8792-8735-443C-9937-A048F12E0680}"/>
              </a:ext>
            </a:extLst>
          </p:cNvPr>
          <p:cNvSpPr>
            <a:spLocks noGrp="1"/>
          </p:cNvSpPr>
          <p:nvPr>
            <p:ph type="sldNum" sz="quarter" idx="12"/>
          </p:nvPr>
        </p:nvSpPr>
        <p:spPr/>
        <p:txBody>
          <a:bodyPr/>
          <a:lstStyle>
            <a:lvl1pPr>
              <a:defRPr/>
            </a:lvl1pPr>
          </a:lstStyle>
          <a:p>
            <a:pPr>
              <a:defRPr/>
            </a:pPr>
            <a:fld id="{D1FFFC6A-8704-4ADD-99DE-AD6B0CC3F67F}" type="slidenum">
              <a:rPr lang="en-GB" altLang="en-US" smtClean="0"/>
              <a:pPr>
                <a:defRPr/>
              </a:pPr>
              <a:t>‹#›</a:t>
            </a:fld>
            <a:endParaRPr lang="en-GB" altLang="en-US"/>
          </a:p>
        </p:txBody>
      </p:sp>
    </p:spTree>
    <p:extLst>
      <p:ext uri="{BB962C8B-B14F-4D97-AF65-F5344CB8AC3E}">
        <p14:creationId xmlns:p14="http://schemas.microsoft.com/office/powerpoint/2010/main" val="180958852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FDB4DC5-3401-4201-8F2E-3CE1E29BFC51}"/>
              </a:ext>
            </a:extLst>
          </p:cNvPr>
          <p:cNvSpPr>
            <a:spLocks noGrp="1"/>
          </p:cNvSpPr>
          <p:nvPr>
            <p:ph type="dt" sz="half" idx="10"/>
          </p:nvPr>
        </p:nvSpPr>
        <p:spPr/>
        <p:txBody>
          <a:bodyPr/>
          <a:lstStyle>
            <a:lvl1pPr>
              <a:defRPr/>
            </a:lvl1pPr>
            <a:extLst/>
          </a:lstStyle>
          <a:p>
            <a:pPr>
              <a:defRPr/>
            </a:pPr>
            <a:fld id="{F449091B-0435-4BD5-B00E-DFE3A4A2D168}" type="datetime1">
              <a:rPr lang="en-US" smtClean="0"/>
              <a:pPr>
                <a:defRPr/>
              </a:pPr>
              <a:t>6/14/22</a:t>
            </a:fld>
            <a:endParaRPr lang="en-GB"/>
          </a:p>
        </p:txBody>
      </p:sp>
      <p:sp>
        <p:nvSpPr>
          <p:cNvPr id="8" name="Footer Placeholder 7">
            <a:extLst>
              <a:ext uri="{FF2B5EF4-FFF2-40B4-BE49-F238E27FC236}">
                <a16:creationId xmlns:a16="http://schemas.microsoft.com/office/drawing/2014/main" id="{A7DFE98B-641A-4E47-9F34-D80114D1CB60}"/>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8">
            <a:extLst>
              <a:ext uri="{FF2B5EF4-FFF2-40B4-BE49-F238E27FC236}">
                <a16:creationId xmlns:a16="http://schemas.microsoft.com/office/drawing/2014/main" id="{4F754E6D-5882-4ECB-AF9F-360A772FAB7F}"/>
              </a:ext>
            </a:extLst>
          </p:cNvPr>
          <p:cNvSpPr>
            <a:spLocks noGrp="1"/>
          </p:cNvSpPr>
          <p:nvPr>
            <p:ph type="sldNum" sz="quarter" idx="12"/>
          </p:nvPr>
        </p:nvSpPr>
        <p:spPr/>
        <p:txBody>
          <a:bodyPr/>
          <a:lstStyle>
            <a:lvl1pPr>
              <a:defRPr/>
            </a:lvl1pPr>
          </a:lstStyle>
          <a:p>
            <a:pPr>
              <a:defRPr/>
            </a:pPr>
            <a:fld id="{B0BA0F15-66FD-47F2-904D-700571CB0C0C}" type="slidenum">
              <a:rPr lang="en-GB" altLang="en-US" smtClean="0"/>
              <a:pPr>
                <a:defRPr/>
              </a:pPr>
              <a:t>‹#›</a:t>
            </a:fld>
            <a:endParaRPr lang="en-GB" altLang="en-US"/>
          </a:p>
        </p:txBody>
      </p:sp>
    </p:spTree>
    <p:extLst>
      <p:ext uri="{BB962C8B-B14F-4D97-AF65-F5344CB8AC3E}">
        <p14:creationId xmlns:p14="http://schemas.microsoft.com/office/powerpoint/2010/main" val="113310745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a:extLst>
              <a:ext uri="{FF2B5EF4-FFF2-40B4-BE49-F238E27FC236}">
                <a16:creationId xmlns:a16="http://schemas.microsoft.com/office/drawing/2014/main" id="{4B771C49-ABCA-4969-919C-EE422CC7810C}"/>
              </a:ext>
            </a:extLst>
          </p:cNvPr>
          <p:cNvSpPr>
            <a:spLocks noGrp="1"/>
          </p:cNvSpPr>
          <p:nvPr>
            <p:ph type="dt" sz="half" idx="10"/>
          </p:nvPr>
        </p:nvSpPr>
        <p:spPr/>
        <p:txBody>
          <a:bodyPr/>
          <a:lstStyle>
            <a:lvl1pPr>
              <a:defRPr/>
            </a:lvl1pPr>
            <a:extLst/>
          </a:lstStyle>
          <a:p>
            <a:pPr>
              <a:defRPr/>
            </a:pPr>
            <a:fld id="{ED83482E-4128-4858-9950-ABFB8BCE8977}" type="datetime1">
              <a:rPr lang="en-US" smtClean="0"/>
              <a:pPr>
                <a:defRPr/>
              </a:pPr>
              <a:t>6/14/22</a:t>
            </a:fld>
            <a:endParaRPr lang="en-GB"/>
          </a:p>
        </p:txBody>
      </p:sp>
      <p:sp>
        <p:nvSpPr>
          <p:cNvPr id="4" name="Footer Placeholder 3">
            <a:extLst>
              <a:ext uri="{FF2B5EF4-FFF2-40B4-BE49-F238E27FC236}">
                <a16:creationId xmlns:a16="http://schemas.microsoft.com/office/drawing/2014/main" id="{08E5F1E3-CC6B-4F28-9611-BF0179020B3C}"/>
              </a:ext>
            </a:extLst>
          </p:cNvPr>
          <p:cNvSpPr>
            <a:spLocks noGrp="1"/>
          </p:cNvSpPr>
          <p:nvPr>
            <p:ph type="ftr" sz="quarter" idx="11"/>
          </p:nvPr>
        </p:nvSpPr>
        <p:spPr/>
        <p:txBody>
          <a:bodyPr/>
          <a:lstStyle>
            <a:lvl1pPr>
              <a:defRPr/>
            </a:lvl1pPr>
            <a:extLst/>
          </a:lstStyle>
          <a:p>
            <a:pPr>
              <a:defRPr/>
            </a:pPr>
            <a:endParaRPr lang="en-GB"/>
          </a:p>
        </p:txBody>
      </p:sp>
      <p:sp>
        <p:nvSpPr>
          <p:cNvPr id="5" name="Slide Number Placeholder 4">
            <a:extLst>
              <a:ext uri="{FF2B5EF4-FFF2-40B4-BE49-F238E27FC236}">
                <a16:creationId xmlns:a16="http://schemas.microsoft.com/office/drawing/2014/main" id="{A1FC8109-D947-46AF-B691-654CD78DE471}"/>
              </a:ext>
            </a:extLst>
          </p:cNvPr>
          <p:cNvSpPr>
            <a:spLocks noGrp="1"/>
          </p:cNvSpPr>
          <p:nvPr>
            <p:ph type="sldNum" sz="quarter" idx="12"/>
          </p:nvPr>
        </p:nvSpPr>
        <p:spPr/>
        <p:txBody>
          <a:bodyPr/>
          <a:lstStyle>
            <a:lvl1pPr>
              <a:defRPr/>
            </a:lvl1pPr>
          </a:lstStyle>
          <a:p>
            <a:pPr>
              <a:defRPr/>
            </a:pPr>
            <a:fld id="{FE6EBF1E-A97B-47B5-B28A-D83620E9434E}" type="slidenum">
              <a:rPr lang="en-GB" altLang="en-US" smtClean="0"/>
              <a:pPr>
                <a:defRPr/>
              </a:pPr>
              <a:t>‹#›</a:t>
            </a:fld>
            <a:endParaRPr lang="en-GB" altLang="en-US"/>
          </a:p>
        </p:txBody>
      </p:sp>
    </p:spTree>
    <p:extLst>
      <p:ext uri="{BB962C8B-B14F-4D97-AF65-F5344CB8AC3E}">
        <p14:creationId xmlns:p14="http://schemas.microsoft.com/office/powerpoint/2010/main" val="1850456861"/>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FE92FEA2-4EDA-4118-A01E-758C3965A7A0}"/>
              </a:ext>
            </a:extLst>
          </p:cNvPr>
          <p:cNvSpPr>
            <a:spLocks noGrp="1"/>
          </p:cNvSpPr>
          <p:nvPr>
            <p:ph type="dt" sz="half" idx="10"/>
          </p:nvPr>
        </p:nvSpPr>
        <p:spPr/>
        <p:txBody>
          <a:bodyPr/>
          <a:lstStyle>
            <a:lvl1pPr>
              <a:defRPr/>
            </a:lvl1pPr>
          </a:lstStyle>
          <a:p>
            <a:pPr>
              <a:defRPr/>
            </a:pPr>
            <a:fld id="{F0FADFF5-F4AA-48B2-A6EE-9120C8EF8868}" type="datetime1">
              <a:rPr lang="en-US" smtClean="0"/>
              <a:pPr>
                <a:defRPr/>
              </a:pPr>
              <a:t>6/14/22</a:t>
            </a:fld>
            <a:endParaRPr lang="en-GB"/>
          </a:p>
        </p:txBody>
      </p:sp>
      <p:sp>
        <p:nvSpPr>
          <p:cNvPr id="3" name="Footer Placeholder 21">
            <a:extLst>
              <a:ext uri="{FF2B5EF4-FFF2-40B4-BE49-F238E27FC236}">
                <a16:creationId xmlns:a16="http://schemas.microsoft.com/office/drawing/2014/main" id="{159B0A55-1FB3-4D3A-BA6B-992B92621B5D}"/>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7">
            <a:extLst>
              <a:ext uri="{FF2B5EF4-FFF2-40B4-BE49-F238E27FC236}">
                <a16:creationId xmlns:a16="http://schemas.microsoft.com/office/drawing/2014/main" id="{594D897B-2480-4A07-947F-F8CCDF0F6C00}"/>
              </a:ext>
            </a:extLst>
          </p:cNvPr>
          <p:cNvSpPr>
            <a:spLocks noGrp="1"/>
          </p:cNvSpPr>
          <p:nvPr>
            <p:ph type="sldNum" sz="quarter" idx="12"/>
          </p:nvPr>
        </p:nvSpPr>
        <p:spPr/>
        <p:txBody>
          <a:bodyPr/>
          <a:lstStyle>
            <a:lvl1pPr>
              <a:defRPr/>
            </a:lvl1pPr>
          </a:lstStyle>
          <a:p>
            <a:pPr>
              <a:defRPr/>
            </a:pPr>
            <a:fld id="{38D5D192-0F34-459C-AB14-5F3672292351}" type="slidenum">
              <a:rPr lang="en-GB" altLang="en-US" smtClean="0"/>
              <a:pPr>
                <a:defRPr/>
              </a:pPr>
              <a:t>‹#›</a:t>
            </a:fld>
            <a:endParaRPr lang="en-GB" altLang="en-US"/>
          </a:p>
        </p:txBody>
      </p:sp>
    </p:spTree>
    <p:extLst>
      <p:ext uri="{BB962C8B-B14F-4D97-AF65-F5344CB8AC3E}">
        <p14:creationId xmlns:p14="http://schemas.microsoft.com/office/powerpoint/2010/main" val="516507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E1BF1D-B708-425B-969E-4AD991A1C52A}"/>
              </a:ext>
            </a:extLst>
          </p:cNvPr>
          <p:cNvSpPr>
            <a:spLocks noGrp="1"/>
          </p:cNvSpPr>
          <p:nvPr>
            <p:ph type="dt" sz="half" idx="10"/>
          </p:nvPr>
        </p:nvSpPr>
        <p:spPr/>
        <p:txBody>
          <a:bodyPr/>
          <a:lstStyle>
            <a:lvl1pPr>
              <a:defRPr/>
            </a:lvl1pPr>
            <a:extLst/>
          </a:lstStyle>
          <a:p>
            <a:pPr>
              <a:defRPr/>
            </a:pPr>
            <a:fld id="{E494A411-9C7B-4277-892E-0F171FBF8ED0}" type="datetime1">
              <a:rPr lang="en-US" smtClean="0"/>
              <a:pPr>
                <a:defRPr/>
              </a:pPr>
              <a:t>6/14/22</a:t>
            </a:fld>
            <a:endParaRPr lang="en-GB"/>
          </a:p>
        </p:txBody>
      </p:sp>
      <p:sp>
        <p:nvSpPr>
          <p:cNvPr id="6" name="Footer Placeholder 5">
            <a:extLst>
              <a:ext uri="{FF2B5EF4-FFF2-40B4-BE49-F238E27FC236}">
                <a16:creationId xmlns:a16="http://schemas.microsoft.com/office/drawing/2014/main" id="{20975A39-0DA4-41E9-8C58-0371C1EF3125}"/>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CCFC1357-97A8-469F-9635-EC2E09186152}"/>
              </a:ext>
            </a:extLst>
          </p:cNvPr>
          <p:cNvSpPr>
            <a:spLocks noGrp="1"/>
          </p:cNvSpPr>
          <p:nvPr>
            <p:ph type="sldNum" sz="quarter" idx="12"/>
          </p:nvPr>
        </p:nvSpPr>
        <p:spPr/>
        <p:txBody>
          <a:bodyPr/>
          <a:lstStyle>
            <a:lvl1pPr>
              <a:defRPr/>
            </a:lvl1pPr>
          </a:lstStyle>
          <a:p>
            <a:pPr>
              <a:defRPr/>
            </a:pPr>
            <a:fld id="{5CE46D7A-EE6D-47EF-BB53-6D083EE2690E}" type="slidenum">
              <a:rPr lang="en-GB" altLang="en-US" smtClean="0"/>
              <a:pPr>
                <a:defRPr/>
              </a:pPr>
              <a:t>‹#›</a:t>
            </a:fld>
            <a:endParaRPr lang="en-GB" altLang="en-US"/>
          </a:p>
        </p:txBody>
      </p:sp>
    </p:spTree>
    <p:extLst>
      <p:ext uri="{BB962C8B-B14F-4D97-AF65-F5344CB8AC3E}">
        <p14:creationId xmlns:p14="http://schemas.microsoft.com/office/powerpoint/2010/main" val="1709098963"/>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10">
            <a:extLst>
              <a:ext uri="{FF2B5EF4-FFF2-40B4-BE49-F238E27FC236}">
                <a16:creationId xmlns:a16="http://schemas.microsoft.com/office/drawing/2014/main" id="{3D03546D-4303-458D-A513-C34514854C58}"/>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6" name="Freeform 15">
            <a:extLst>
              <a:ext uri="{FF2B5EF4-FFF2-40B4-BE49-F238E27FC236}">
                <a16:creationId xmlns:a16="http://schemas.microsoft.com/office/drawing/2014/main" id="{462C0B72-FABF-4BA6-9B7F-26A2E0663D8B}"/>
              </a:ext>
            </a:extLst>
          </p:cNvPr>
          <p:cNvSpPr>
            <a:spLocks/>
          </p:cNvSpPr>
          <p:nvPr/>
        </p:nvSpPr>
        <p:spPr bwMode="auto">
          <a:xfrm>
            <a:off x="-53975" y="5784850"/>
            <a:ext cx="3802063"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7" name="Right Triangle 6">
            <a:extLst>
              <a:ext uri="{FF2B5EF4-FFF2-40B4-BE49-F238E27FC236}">
                <a16:creationId xmlns:a16="http://schemas.microsoft.com/office/drawing/2014/main" id="{D21CC22B-BC9E-4B18-B5E3-481E7B5AC708}"/>
              </a:ext>
            </a:extLst>
          </p:cNvPr>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8" name="Straight Connector 7">
            <a:extLst>
              <a:ext uri="{FF2B5EF4-FFF2-40B4-BE49-F238E27FC236}">
                <a16:creationId xmlns:a16="http://schemas.microsoft.com/office/drawing/2014/main" id="{58EE54A7-3464-417D-968E-CD2965563FAA}"/>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9">
            <a:extLst>
              <a:ext uri="{FF2B5EF4-FFF2-40B4-BE49-F238E27FC236}">
                <a16:creationId xmlns:a16="http://schemas.microsoft.com/office/drawing/2014/main" id="{5A295362-B48B-4740-B402-76A7A0B873AD}"/>
              </a:ext>
            </a:extLst>
          </p:cNvPr>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10" name="Chevron 20">
            <a:extLst>
              <a:ext uri="{FF2B5EF4-FFF2-40B4-BE49-F238E27FC236}">
                <a16:creationId xmlns:a16="http://schemas.microsoft.com/office/drawing/2014/main" id="{2F9884D5-7D03-4CDE-8DD4-2D5F51734555}"/>
              </a:ext>
            </a:extLst>
          </p:cNvPr>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a:extLst>
              <a:ext uri="{FF2B5EF4-FFF2-40B4-BE49-F238E27FC236}">
                <a16:creationId xmlns:a16="http://schemas.microsoft.com/office/drawing/2014/main" id="{A1DE9A7B-6865-4D00-B031-3B65183A3573}"/>
              </a:ext>
            </a:extLst>
          </p:cNvPr>
          <p:cNvSpPr>
            <a:spLocks noGrp="1"/>
          </p:cNvSpPr>
          <p:nvPr>
            <p:ph type="dt" sz="half" idx="10"/>
          </p:nvPr>
        </p:nvSpPr>
        <p:spPr/>
        <p:txBody>
          <a:bodyPr/>
          <a:lstStyle>
            <a:lvl1pPr>
              <a:defRPr>
                <a:solidFill>
                  <a:schemeClr val="tx1"/>
                </a:solidFill>
              </a:defRPr>
            </a:lvl1pPr>
            <a:extLst/>
          </a:lstStyle>
          <a:p>
            <a:pPr>
              <a:defRPr/>
            </a:pPr>
            <a:fld id="{FB83FC50-34F8-42E8-976F-B2DD16D1EED8}" type="datetime1">
              <a:rPr lang="en-US" smtClean="0"/>
              <a:pPr>
                <a:defRPr/>
              </a:pPr>
              <a:t>6/14/22</a:t>
            </a:fld>
            <a:endParaRPr lang="en-GB"/>
          </a:p>
        </p:txBody>
      </p:sp>
      <p:sp>
        <p:nvSpPr>
          <p:cNvPr id="12" name="Footer Placeholder 5">
            <a:extLst>
              <a:ext uri="{FF2B5EF4-FFF2-40B4-BE49-F238E27FC236}">
                <a16:creationId xmlns:a16="http://schemas.microsoft.com/office/drawing/2014/main" id="{C658E4C8-93DC-420E-80BA-49E48DB3CE4D}"/>
              </a:ext>
            </a:extLst>
          </p:cNvPr>
          <p:cNvSpPr>
            <a:spLocks noGrp="1"/>
          </p:cNvSpPr>
          <p:nvPr>
            <p:ph type="ftr" sz="quarter" idx="11"/>
          </p:nvPr>
        </p:nvSpPr>
        <p:spPr/>
        <p:txBody>
          <a:bodyPr/>
          <a:lstStyle>
            <a:lvl1pPr>
              <a:defRPr>
                <a:solidFill>
                  <a:schemeClr val="tx1"/>
                </a:solidFill>
              </a:defRPr>
            </a:lvl1pPr>
            <a:extLst/>
          </a:lstStyle>
          <a:p>
            <a:pPr>
              <a:defRPr/>
            </a:pPr>
            <a:endParaRPr lang="en-GB"/>
          </a:p>
        </p:txBody>
      </p:sp>
      <p:sp>
        <p:nvSpPr>
          <p:cNvPr id="13" name="Slide Number Placeholder 6">
            <a:extLst>
              <a:ext uri="{FF2B5EF4-FFF2-40B4-BE49-F238E27FC236}">
                <a16:creationId xmlns:a16="http://schemas.microsoft.com/office/drawing/2014/main" id="{A96BC9B1-8FB6-451C-B405-5A535F94528A}"/>
              </a:ext>
            </a:extLst>
          </p:cNvPr>
          <p:cNvSpPr>
            <a:spLocks noGrp="1"/>
          </p:cNvSpPr>
          <p:nvPr>
            <p:ph type="sldNum" sz="quarter" idx="12"/>
          </p:nvPr>
        </p:nvSpPr>
        <p:spPr/>
        <p:txBody>
          <a:bodyPr/>
          <a:lstStyle>
            <a:lvl1pPr>
              <a:defRPr/>
            </a:lvl1pPr>
          </a:lstStyle>
          <a:p>
            <a:pPr>
              <a:defRPr/>
            </a:pPr>
            <a:fld id="{073021BE-59DA-4F00-B1D8-9F8FE8AB3B63}" type="slidenum">
              <a:rPr lang="en-GB" altLang="en-US" smtClean="0"/>
              <a:pPr>
                <a:defRPr/>
              </a:pPr>
              <a:t>‹#›</a:t>
            </a:fld>
            <a:endParaRPr lang="en-GB" altLang="en-US"/>
          </a:p>
        </p:txBody>
      </p:sp>
    </p:spTree>
    <p:extLst>
      <p:ext uri="{BB962C8B-B14F-4D97-AF65-F5344CB8AC3E}">
        <p14:creationId xmlns:p14="http://schemas.microsoft.com/office/powerpoint/2010/main" val="3198643497"/>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E3F46E20-64EE-42B0-8E5C-B4B2C8EFA735}"/>
              </a:ext>
            </a:extLst>
          </p:cNvPr>
          <p:cNvSpPr>
            <a:spLocks noGrp="1"/>
          </p:cNvSpPr>
          <p:nvPr>
            <p:ph type="dt" sz="half" idx="10"/>
          </p:nvPr>
        </p:nvSpPr>
        <p:spPr/>
        <p:txBody>
          <a:bodyPr/>
          <a:lstStyle>
            <a:lvl1pPr>
              <a:defRPr/>
            </a:lvl1pPr>
          </a:lstStyle>
          <a:p>
            <a:pPr>
              <a:defRPr/>
            </a:pPr>
            <a:fld id="{515F943D-E519-4E5B-BDD5-9FA833FCE6B5}" type="datetime1">
              <a:rPr lang="en-US" smtClean="0"/>
              <a:pPr>
                <a:defRPr/>
              </a:pPr>
              <a:t>6/14/22</a:t>
            </a:fld>
            <a:endParaRPr lang="en-GB"/>
          </a:p>
        </p:txBody>
      </p:sp>
      <p:sp>
        <p:nvSpPr>
          <p:cNvPr id="5" name="Footer Placeholder 21">
            <a:extLst>
              <a:ext uri="{FF2B5EF4-FFF2-40B4-BE49-F238E27FC236}">
                <a16:creationId xmlns:a16="http://schemas.microsoft.com/office/drawing/2014/main" id="{62994EB8-1859-443B-A2D7-C483BA025AF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8F95C409-2E77-4FFD-82D4-95966EE48315}"/>
              </a:ext>
            </a:extLst>
          </p:cNvPr>
          <p:cNvSpPr>
            <a:spLocks noGrp="1"/>
          </p:cNvSpPr>
          <p:nvPr>
            <p:ph type="sldNum" sz="quarter" idx="12"/>
          </p:nvPr>
        </p:nvSpPr>
        <p:spPr/>
        <p:txBody>
          <a:bodyPr/>
          <a:lstStyle>
            <a:lvl1pPr>
              <a:defRPr/>
            </a:lvl1pPr>
          </a:lstStyle>
          <a:p>
            <a:pPr>
              <a:defRPr/>
            </a:pPr>
            <a:fld id="{10584D18-B9FE-4DD9-A6E7-498DF1C30AC8}" type="slidenum">
              <a:rPr lang="en-GB" altLang="en-US" smtClean="0"/>
              <a:pPr>
                <a:defRPr/>
              </a:pPr>
              <a:t>‹#›</a:t>
            </a:fld>
            <a:endParaRPr lang="en-GB" altLang="en-US"/>
          </a:p>
        </p:txBody>
      </p:sp>
    </p:spTree>
    <p:extLst>
      <p:ext uri="{BB962C8B-B14F-4D97-AF65-F5344CB8AC3E}">
        <p14:creationId xmlns:p14="http://schemas.microsoft.com/office/powerpoint/2010/main" val="13858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FA792E50-7E5F-461D-8AE9-9253EE66C034}"/>
              </a:ext>
            </a:extLst>
          </p:cNvPr>
          <p:cNvSpPr>
            <a:spLocks noGrp="1"/>
          </p:cNvSpPr>
          <p:nvPr>
            <p:ph type="dt" sz="half" idx="10"/>
          </p:nvPr>
        </p:nvSpPr>
        <p:spPr/>
        <p:txBody>
          <a:bodyPr/>
          <a:lstStyle>
            <a:lvl1pPr>
              <a:defRPr/>
            </a:lvl1pPr>
          </a:lstStyle>
          <a:p>
            <a:pPr>
              <a:defRPr/>
            </a:pPr>
            <a:fld id="{F635503B-1C78-4D5F-B906-138FFB5D8267}" type="datetime1">
              <a:rPr lang="en-US" smtClean="0"/>
              <a:pPr>
                <a:defRPr/>
              </a:pPr>
              <a:t>6/14/22</a:t>
            </a:fld>
            <a:endParaRPr lang="en-GB"/>
          </a:p>
        </p:txBody>
      </p:sp>
      <p:sp>
        <p:nvSpPr>
          <p:cNvPr id="5" name="Footer Placeholder 21">
            <a:extLst>
              <a:ext uri="{FF2B5EF4-FFF2-40B4-BE49-F238E27FC236}">
                <a16:creationId xmlns:a16="http://schemas.microsoft.com/office/drawing/2014/main" id="{A2F9334B-FBA3-4646-86F2-9F21D86E569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4FE173B3-A217-47F7-BFC3-126EC686E0F2}"/>
              </a:ext>
            </a:extLst>
          </p:cNvPr>
          <p:cNvSpPr>
            <a:spLocks noGrp="1"/>
          </p:cNvSpPr>
          <p:nvPr>
            <p:ph type="sldNum" sz="quarter" idx="12"/>
          </p:nvPr>
        </p:nvSpPr>
        <p:spPr/>
        <p:txBody>
          <a:bodyPr/>
          <a:lstStyle>
            <a:lvl1pPr>
              <a:defRPr/>
            </a:lvl1pPr>
          </a:lstStyle>
          <a:p>
            <a:pPr>
              <a:defRPr/>
            </a:pPr>
            <a:fld id="{F6B4069F-5484-4D84-A35B-2D1DEC953E58}" type="slidenum">
              <a:rPr lang="en-GB" altLang="en-US" smtClean="0"/>
              <a:pPr>
                <a:defRPr/>
              </a:pPr>
              <a:t>‹#›</a:t>
            </a:fld>
            <a:endParaRPr lang="en-GB" altLang="en-US"/>
          </a:p>
        </p:txBody>
      </p:sp>
    </p:spTree>
    <p:extLst>
      <p:ext uri="{BB962C8B-B14F-4D97-AF65-F5344CB8AC3E}">
        <p14:creationId xmlns:p14="http://schemas.microsoft.com/office/powerpoint/2010/main" val="1529689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6430027-FC4B-41B5-BB3A-35555F21B5F6}"/>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5" name="Oval 4">
            <a:extLst>
              <a:ext uri="{FF2B5EF4-FFF2-40B4-BE49-F238E27FC236}">
                <a16:creationId xmlns:a16="http://schemas.microsoft.com/office/drawing/2014/main" id="{34E09BCA-3C42-42BD-842B-F35D8C880A48}"/>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6" name="Title 1">
            <a:extLst>
              <a:ext uri="{FF2B5EF4-FFF2-40B4-BE49-F238E27FC236}">
                <a16:creationId xmlns:a16="http://schemas.microsoft.com/office/drawing/2014/main" id="{F0C84D3A-8372-45EE-847C-F2E9E5B4F34C}"/>
              </a:ext>
            </a:extLst>
          </p:cNvPr>
          <p:cNvSpPr txBox="1">
            <a:spLocks/>
          </p:cNvSpPr>
          <p:nvPr/>
        </p:nvSpPr>
        <p:spPr>
          <a:xfrm>
            <a:off x="1143000" y="285750"/>
            <a:ext cx="7335838" cy="428625"/>
          </a:xfrm>
          <a:prstGeom prst="rect">
            <a:avLst/>
          </a:prstGeom>
        </p:spPr>
        <p:txBody>
          <a:bodyPr anchor="ctr">
            <a:normAutofit/>
          </a:bodyPr>
          <a:lstStyle/>
          <a:p>
            <a:pPr eaLnBrk="1" fontAlgn="auto" hangingPunct="1">
              <a:spcAft>
                <a:spcPts val="0"/>
              </a:spcAft>
              <a:defRPr/>
            </a:pPr>
            <a:r>
              <a:rPr lang="en-GB">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endParaRPr lang="en-GB"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endParaRPr lang="en-US" dirty="0"/>
          </a:p>
        </p:txBody>
      </p:sp>
      <p:sp>
        <p:nvSpPr>
          <p:cNvPr id="10" name="Title 1"/>
          <p:cNvSpPr>
            <a:spLocks noGrp="1"/>
          </p:cNvSpPr>
          <p:nvPr>
            <p:ph type="ctrTitle"/>
          </p:nvPr>
        </p:nvSpPr>
        <p:spPr>
          <a:xfrm>
            <a:off x="1295376" y="438150"/>
            <a:ext cx="7335862" cy="428606"/>
          </a:xfrm>
        </p:spPr>
        <p:txBody>
          <a:bodyPr/>
          <a:lstStyle/>
          <a:p>
            <a:r>
              <a:rPr lang="en-US"/>
              <a:t>Click to edit Master title style</a:t>
            </a:r>
            <a:endParaRPr lang="en-GB" dirty="0"/>
          </a:p>
        </p:txBody>
      </p:sp>
      <p:sp>
        <p:nvSpPr>
          <p:cNvPr id="7" name="Title 1">
            <a:extLst>
              <a:ext uri="{FF2B5EF4-FFF2-40B4-BE49-F238E27FC236}">
                <a16:creationId xmlns:a16="http://schemas.microsoft.com/office/drawing/2014/main" id="{947845BD-2636-4ED5-95E8-3E6D66901187}"/>
              </a:ext>
            </a:extLst>
          </p:cNvPr>
          <p:cNvSpPr txBox="1">
            <a:spLocks/>
          </p:cNvSpPr>
          <p:nvPr userDrawn="1"/>
        </p:nvSpPr>
        <p:spPr>
          <a:xfrm>
            <a:off x="1143000" y="285750"/>
            <a:ext cx="7335838" cy="428625"/>
          </a:xfrm>
          <a:prstGeom prst="rect">
            <a:avLst/>
          </a:prstGeom>
        </p:spPr>
        <p:txBody>
          <a:bodyPr anchor="ctr">
            <a:normAutofit/>
          </a:bodyPr>
          <a:lstStyle/>
          <a:p>
            <a:pPr eaLnBrk="1" fontAlgn="auto" hangingPunct="1">
              <a:spcAft>
                <a:spcPts val="0"/>
              </a:spcAft>
              <a:defRPr/>
            </a:pPr>
            <a:r>
              <a:rPr lang="en-GB">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endParaRPr lang="en-GB"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Tree>
    <p:extLst>
      <p:ext uri="{BB962C8B-B14F-4D97-AF65-F5344CB8AC3E}">
        <p14:creationId xmlns:p14="http://schemas.microsoft.com/office/powerpoint/2010/main" val="3778239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4608447-4558-4330-B55D-6D272B3A64B8}"/>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5" name="Oval 4">
            <a:extLst>
              <a:ext uri="{FF2B5EF4-FFF2-40B4-BE49-F238E27FC236}">
                <a16:creationId xmlns:a16="http://schemas.microsoft.com/office/drawing/2014/main" id="{B242663A-2A93-4F68-A1D5-82C515126074}"/>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6" name="Title 1">
            <a:extLst>
              <a:ext uri="{FF2B5EF4-FFF2-40B4-BE49-F238E27FC236}">
                <a16:creationId xmlns:a16="http://schemas.microsoft.com/office/drawing/2014/main" id="{8485F8F8-0064-42DC-95A6-9BEFAF247968}"/>
              </a:ext>
            </a:extLst>
          </p:cNvPr>
          <p:cNvSpPr txBox="1">
            <a:spLocks/>
          </p:cNvSpPr>
          <p:nvPr userDrawn="1"/>
        </p:nvSpPr>
        <p:spPr>
          <a:xfrm>
            <a:off x="1143000" y="285750"/>
            <a:ext cx="7335838" cy="428625"/>
          </a:xfrm>
          <a:prstGeom prst="rect">
            <a:avLst/>
          </a:prstGeom>
        </p:spPr>
        <p:txBody>
          <a:bodyPr anchor="ctr">
            <a:normAutofit/>
          </a:bodyPr>
          <a:lstStyle/>
          <a:p>
            <a:pPr eaLnBrk="1" fontAlgn="auto" hangingPunct="1">
              <a:spcAft>
                <a:spcPts val="0"/>
              </a:spcAft>
              <a:defRPr/>
            </a:pPr>
            <a:r>
              <a:rPr lang="en-GB">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endParaRPr lang="en-GB"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dirty="0"/>
              <a:t>Click to edit Master subtitle style</a:t>
            </a:r>
          </a:p>
        </p:txBody>
      </p:sp>
      <p:sp>
        <p:nvSpPr>
          <p:cNvPr id="10" name="Title 1"/>
          <p:cNvSpPr>
            <a:spLocks noGrp="1"/>
          </p:cNvSpPr>
          <p:nvPr>
            <p:ph type="ctrTitle"/>
          </p:nvPr>
        </p:nvSpPr>
        <p:spPr>
          <a:xfrm>
            <a:off x="1295376" y="438150"/>
            <a:ext cx="7335862" cy="428606"/>
          </a:xfrm>
        </p:spPr>
        <p:txBody>
          <a:bodyPr/>
          <a:lstStyle/>
          <a:p>
            <a:r>
              <a:rPr lang="en-GB" dirty="0"/>
              <a:t>TRAINING THE TRAINERS</a:t>
            </a:r>
          </a:p>
        </p:txBody>
      </p:sp>
    </p:spTree>
    <p:extLst>
      <p:ext uri="{BB962C8B-B14F-4D97-AF65-F5344CB8AC3E}">
        <p14:creationId xmlns:p14="http://schemas.microsoft.com/office/powerpoint/2010/main" val="184466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C41748D3-7784-4D7A-B342-7A841F323DAB}"/>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1027" name="Freeform 11">
            <a:extLst>
              <a:ext uri="{FF2B5EF4-FFF2-40B4-BE49-F238E27FC236}">
                <a16:creationId xmlns:a16="http://schemas.microsoft.com/office/drawing/2014/main" id="{CA17C18E-A23D-4831-B4F5-E84D33F59946}"/>
              </a:ext>
            </a:extLst>
          </p:cNvPr>
          <p:cNvSpPr>
            <a:spLocks/>
          </p:cNvSpPr>
          <p:nvPr/>
        </p:nvSpPr>
        <p:spPr bwMode="auto">
          <a:xfrm>
            <a:off x="-53975" y="5784850"/>
            <a:ext cx="3802063"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14" name="Right Triangle 13">
            <a:extLst>
              <a:ext uri="{FF2B5EF4-FFF2-40B4-BE49-F238E27FC236}">
                <a16:creationId xmlns:a16="http://schemas.microsoft.com/office/drawing/2014/main" id="{D81B0765-B953-4AC1-8051-8C727FFD05B5}"/>
              </a:ext>
            </a:extLst>
          </p:cNvPr>
          <p:cNvSpPr>
            <a:spLocks/>
          </p:cNvSpPr>
          <p:nvPr/>
        </p:nvSpPr>
        <p:spPr bwMode="auto">
          <a:xfrm>
            <a:off x="-6042" y="5791253"/>
            <a:ext cx="3402314" cy="1080868"/>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5" name="Straight Connector 14">
            <a:extLst>
              <a:ext uri="{FF2B5EF4-FFF2-40B4-BE49-F238E27FC236}">
                <a16:creationId xmlns:a16="http://schemas.microsoft.com/office/drawing/2014/main" id="{62946F87-8EB5-443A-BD3C-102CFEF2A1BF}"/>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a:extLst>
              <a:ext uri="{FF2B5EF4-FFF2-40B4-BE49-F238E27FC236}">
                <a16:creationId xmlns:a16="http://schemas.microsoft.com/office/drawing/2014/main" id="{5A0BF22D-9FB7-4C10-A717-8CC232D980C3}"/>
              </a:ext>
            </a:extLst>
          </p:cNvPr>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a:extLst>
              <a:ext uri="{FF2B5EF4-FFF2-40B4-BE49-F238E27FC236}">
                <a16:creationId xmlns:a16="http://schemas.microsoft.com/office/drawing/2014/main" id="{6C13F57F-21CB-48F6-945D-841D276A70A8}"/>
              </a:ext>
            </a:extLst>
          </p:cNvPr>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AD2CEB71-E1B7-4A61-A1D0-F379522E9413}"/>
              </a:ext>
            </a:extLst>
          </p:cNvPr>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cs typeface="Arial" charset="0"/>
              </a:defRPr>
            </a:lvl1pPr>
            <a:extLst/>
          </a:lstStyle>
          <a:p>
            <a:pPr>
              <a:defRPr/>
            </a:pPr>
            <a:fld id="{9C040444-26B4-4470-BD89-1DCF0F7F57F0}" type="datetime1">
              <a:rPr lang="en-US" smtClean="0"/>
              <a:pPr>
                <a:defRPr/>
              </a:pPr>
              <a:t>6/14/22</a:t>
            </a:fld>
            <a:endParaRPr lang="en-GB"/>
          </a:p>
        </p:txBody>
      </p:sp>
      <p:sp>
        <p:nvSpPr>
          <p:cNvPr id="22" name="Footer Placeholder 21">
            <a:extLst>
              <a:ext uri="{FF2B5EF4-FFF2-40B4-BE49-F238E27FC236}">
                <a16:creationId xmlns:a16="http://schemas.microsoft.com/office/drawing/2014/main" id="{7D9FD942-0FD4-424E-9BB6-E03416B769BD}"/>
              </a:ext>
            </a:extLst>
          </p:cNvPr>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cs typeface="Arial" charset="0"/>
              </a:defRPr>
            </a:lvl1pPr>
            <a:extLst/>
          </a:lstStyle>
          <a:p>
            <a:pPr>
              <a:defRPr/>
            </a:pPr>
            <a:endParaRPr lang="en-GB"/>
          </a:p>
        </p:txBody>
      </p:sp>
      <p:sp>
        <p:nvSpPr>
          <p:cNvPr id="18" name="Slide Number Placeholder 17">
            <a:extLst>
              <a:ext uri="{FF2B5EF4-FFF2-40B4-BE49-F238E27FC236}">
                <a16:creationId xmlns:a16="http://schemas.microsoft.com/office/drawing/2014/main" id="{84BAF48B-F985-46AB-AF9B-BEB1FEA9D055}"/>
              </a:ext>
            </a:extLst>
          </p:cNvPr>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pPr>
              <a:defRPr/>
            </a:pPr>
            <a:fld id="{BF68429A-D703-4AE5-987F-01DDF85849DA}" type="slidenum">
              <a:rPr lang="en-GB" altLang="en-US" smtClean="0"/>
              <a:pPr>
                <a:defRPr/>
              </a:pPr>
              <a:t>‹#›</a:t>
            </a:fld>
            <a:endParaRPr lang="en-GB" altLang="en-US"/>
          </a:p>
        </p:txBody>
      </p:sp>
    </p:spTree>
    <p:extLst>
      <p:ext uri="{BB962C8B-B14F-4D97-AF65-F5344CB8AC3E}">
        <p14:creationId xmlns:p14="http://schemas.microsoft.com/office/powerpoint/2010/main" val="1502304318"/>
      </p:ext>
    </p:extLst>
  </p:cSld>
  <p:clrMap bg1="lt1" tx1="dk1" bg2="lt2" tx2="dk2" accent1="accent1" accent2="accent2" accent3="accent3" accent4="accent4" accent5="accent5" accent6="accent6" hlink="hlink" folHlink="folHlink"/>
  <p:sldLayoutIdLst>
    <p:sldLayoutId id="2147484644" r:id="rId1"/>
    <p:sldLayoutId id="2147484645" r:id="rId2"/>
    <p:sldLayoutId id="2147484646" r:id="rId3"/>
    <p:sldLayoutId id="2147484647" r:id="rId4"/>
    <p:sldLayoutId id="2147484648" r:id="rId5"/>
    <p:sldLayoutId id="2147484649" r:id="rId6"/>
    <p:sldLayoutId id="2147484650" r:id="rId7"/>
    <p:sldLayoutId id="2147484651" r:id="rId8"/>
    <p:sldLayoutId id="2147484652" r:id="rId9"/>
    <p:sldLayoutId id="2147484653" r:id="rId10"/>
    <p:sldLayoutId id="2147484654" r:id="rId11"/>
    <p:sldLayoutId id="2147484655" r:id="rId12"/>
    <p:sldLayoutId id="2147484642" r:id="rId13"/>
  </p:sldLayoutIdLst>
  <p:hf hdr="0" ftr="0" dt="0"/>
  <p:txStyles>
    <p:titleStyle>
      <a:lvl1pPr algn="l" rtl="0" eaLnBrk="1" fontAlgn="base" hangingPunct="1">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1" fontAlgn="base" hangingPunct="1">
        <a:spcBef>
          <a:spcPct val="0"/>
        </a:spcBef>
        <a:spcAft>
          <a:spcPct val="0"/>
        </a:spcAft>
        <a:defRPr sz="4100" b="1">
          <a:solidFill>
            <a:schemeClr val="tx2"/>
          </a:solidFill>
          <a:latin typeface="Lucida Sans Unicode" pitchFamily="34" charset="0"/>
        </a:defRPr>
      </a:lvl2pPr>
      <a:lvl3pPr algn="l" rtl="0" eaLnBrk="1" fontAlgn="base" hangingPunct="1">
        <a:spcBef>
          <a:spcPct val="0"/>
        </a:spcBef>
        <a:spcAft>
          <a:spcPct val="0"/>
        </a:spcAft>
        <a:defRPr sz="4100" b="1">
          <a:solidFill>
            <a:schemeClr val="tx2"/>
          </a:solidFill>
          <a:latin typeface="Lucida Sans Unicode" pitchFamily="34" charset="0"/>
        </a:defRPr>
      </a:lvl3pPr>
      <a:lvl4pPr algn="l" rtl="0" eaLnBrk="1" fontAlgn="base" hangingPunct="1">
        <a:spcBef>
          <a:spcPct val="0"/>
        </a:spcBef>
        <a:spcAft>
          <a:spcPct val="0"/>
        </a:spcAft>
        <a:defRPr sz="4100" b="1">
          <a:solidFill>
            <a:schemeClr val="tx2"/>
          </a:solidFill>
          <a:latin typeface="Lucida Sans Unicode" pitchFamily="34" charset="0"/>
        </a:defRPr>
      </a:lvl4pPr>
      <a:lvl5pPr algn="l" rtl="0" eaLnBrk="1" fontAlgn="base" hangingPunct="1">
        <a:spcBef>
          <a:spcPct val="0"/>
        </a:spcBef>
        <a:spcAft>
          <a:spcPct val="0"/>
        </a:spcAft>
        <a:defRPr sz="4100" b="1">
          <a:solidFill>
            <a:schemeClr val="tx2"/>
          </a:solidFill>
          <a:latin typeface="Lucida Sans Unicode" pitchFamily="34" charset="0"/>
        </a:defRPr>
      </a:lvl5pPr>
      <a:lvl6pPr marL="457200" algn="l" rtl="0" eaLnBrk="1" fontAlgn="base" hangingPunct="1">
        <a:spcBef>
          <a:spcPct val="0"/>
        </a:spcBef>
        <a:spcAft>
          <a:spcPct val="0"/>
        </a:spcAft>
        <a:defRPr sz="4100" b="1">
          <a:solidFill>
            <a:schemeClr val="tx2"/>
          </a:solidFill>
          <a:latin typeface="Lucida Sans Unicode" pitchFamily="34" charset="0"/>
        </a:defRPr>
      </a:lvl6pPr>
      <a:lvl7pPr marL="914400" algn="l" rtl="0" eaLnBrk="1" fontAlgn="base" hangingPunct="1">
        <a:spcBef>
          <a:spcPct val="0"/>
        </a:spcBef>
        <a:spcAft>
          <a:spcPct val="0"/>
        </a:spcAft>
        <a:defRPr sz="4100" b="1">
          <a:solidFill>
            <a:schemeClr val="tx2"/>
          </a:solidFill>
          <a:latin typeface="Lucida Sans Unicode" pitchFamily="34" charset="0"/>
        </a:defRPr>
      </a:lvl7pPr>
      <a:lvl8pPr marL="1371600" algn="l" rtl="0" eaLnBrk="1" fontAlgn="base" hangingPunct="1">
        <a:spcBef>
          <a:spcPct val="0"/>
        </a:spcBef>
        <a:spcAft>
          <a:spcPct val="0"/>
        </a:spcAft>
        <a:defRPr sz="4100" b="1">
          <a:solidFill>
            <a:schemeClr val="tx2"/>
          </a:solidFill>
          <a:latin typeface="Lucida Sans Unicode" pitchFamily="34" charset="0"/>
        </a:defRPr>
      </a:lvl8pPr>
      <a:lvl9pPr marL="1828800" algn="l" rtl="0" eaLnBrk="1" fontAlgn="base" hangingPunct="1">
        <a:spcBef>
          <a:spcPct val="0"/>
        </a:spcBef>
        <a:spcAft>
          <a:spcPct val="0"/>
        </a:spcAft>
        <a:defRPr sz="4100" b="1">
          <a:solidFill>
            <a:schemeClr val="tx2"/>
          </a:solidFill>
          <a:latin typeface="Lucida Sans Unicode" pitchFamily="34" charset="0"/>
        </a:defRPr>
      </a:lvl9pPr>
      <a:extLst/>
    </p:titleStyle>
    <p:bodyStyle>
      <a:lvl1pPr marL="365125" indent="-255588" algn="l" rtl="0" eaLnBrk="1" fontAlgn="base" hangingPunct="1">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1" fontAlgn="base" hangingPunct="1">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1" fontAlgn="base" hangingPunct="1">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1" fontAlgn="base" hangingPunct="1">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1" fontAlgn="base" hangingPunct="1">
        <a:spcBef>
          <a:spcPts val="350"/>
        </a:spcBef>
        <a:spcAft>
          <a:spcPct val="0"/>
        </a:spcAft>
        <a:buClr>
          <a:schemeClr val="accent2"/>
        </a:buClr>
        <a:buFont typeface="Wingdings 2" panose="05020102010507070707"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lide Number Placeholder 4">
            <a:extLst>
              <a:ext uri="{FF2B5EF4-FFF2-40B4-BE49-F238E27FC236}">
                <a16:creationId xmlns:a16="http://schemas.microsoft.com/office/drawing/2014/main" id="{85B6BE82-9220-4FE0-ABA1-06851A94072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F78F23-C252-4322-8A3F-C8E65EBE2B10}" type="slidenum">
              <a:rPr lang="en-GB" altLang="en-US" smtClean="0"/>
              <a:pPr/>
              <a:t>1</a:t>
            </a:fld>
            <a:endParaRPr lang="en-GB" altLang="en-US"/>
          </a:p>
        </p:txBody>
      </p:sp>
      <p:sp>
        <p:nvSpPr>
          <p:cNvPr id="2" name="Title 1">
            <a:extLst>
              <a:ext uri="{FF2B5EF4-FFF2-40B4-BE49-F238E27FC236}">
                <a16:creationId xmlns:a16="http://schemas.microsoft.com/office/drawing/2014/main" id="{D8505823-258E-480F-90B6-B75E69C98925}"/>
              </a:ext>
            </a:extLst>
          </p:cNvPr>
          <p:cNvSpPr>
            <a:spLocks noGrp="1"/>
          </p:cNvSpPr>
          <p:nvPr>
            <p:ph type="ctrTitle" idx="4294967295"/>
          </p:nvPr>
        </p:nvSpPr>
        <p:spPr>
          <a:xfrm>
            <a:off x="1043608" y="1700213"/>
            <a:ext cx="6912768" cy="3097212"/>
          </a:xfrm>
        </p:spPr>
        <p:txBody>
          <a:bodyPr>
            <a:normAutofit/>
          </a:bodyPr>
          <a:lstStyle/>
          <a:p>
            <a:pPr algn="ctr">
              <a:defRPr/>
            </a:pPr>
            <a:r>
              <a:rPr lang="en-GB" dirty="0"/>
              <a:t> Porth Agored</a:t>
            </a:r>
            <a:br>
              <a:rPr lang="en-GB" dirty="0"/>
            </a:br>
            <a:r>
              <a:rPr lang="en-GB" dirty="0"/>
              <a:t>Graduate Certificate</a:t>
            </a:r>
            <a:br>
              <a:rPr lang="en-GB" dirty="0"/>
            </a:br>
            <a:r>
              <a:rPr lang="en-GB" dirty="0"/>
              <a:t>Consolidation </a:t>
            </a:r>
            <a:br>
              <a:rPr lang="en-GB" dirty="0"/>
            </a:br>
            <a:r>
              <a:rPr lang="en-GB"/>
              <a:t>Workshop 4</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A4F9B8F-7644-4CC4-B53A-E8567D0ADBB5}"/>
              </a:ext>
            </a:extLst>
          </p:cNvPr>
          <p:cNvSpPr>
            <a:spLocks noGrp="1"/>
          </p:cNvSpPr>
          <p:nvPr>
            <p:ph type="title"/>
          </p:nvPr>
        </p:nvSpPr>
        <p:spPr>
          <a:xfrm>
            <a:off x="457200" y="274638"/>
            <a:ext cx="8229600" cy="804862"/>
          </a:xfrm>
        </p:spPr>
        <p:txBody>
          <a:bodyPr anchor="ctr">
            <a:normAutofit fontScale="90000"/>
          </a:bodyPr>
          <a:lstStyle/>
          <a:p>
            <a:pPr>
              <a:lnSpc>
                <a:spcPct val="90000"/>
              </a:lnSpc>
              <a:defRPr/>
            </a:pPr>
            <a:br>
              <a:rPr lang="en-GB" sz="3500" dirty="0"/>
            </a:br>
            <a:r>
              <a:rPr lang="en-GB" sz="3500" dirty="0"/>
              <a:t>Workshop 4 Programme</a:t>
            </a:r>
          </a:p>
        </p:txBody>
      </p:sp>
      <p:sp>
        <p:nvSpPr>
          <p:cNvPr id="13317" name="Slide Number Placeholder 8">
            <a:extLst>
              <a:ext uri="{FF2B5EF4-FFF2-40B4-BE49-F238E27FC236}">
                <a16:creationId xmlns:a16="http://schemas.microsoft.com/office/drawing/2014/main" id="{B38D76FA-2219-43A8-8DB4-F554BD3FFA86}"/>
              </a:ext>
            </a:extLst>
          </p:cNvPr>
          <p:cNvSpPr>
            <a:spLocks noGrp="1" noChangeArrowheads="1"/>
          </p:cNvSpPr>
          <p:nvPr>
            <p:ph type="sldNum" sz="quarter" idx="12"/>
          </p:nvPr>
        </p:nvSpPr>
        <p:spPr bwMode="auto">
          <a:xfrm>
            <a:off x="8647113" y="6408738"/>
            <a:ext cx="36671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E4BC1FFD-E459-4DA1-A90B-BCFF8AC96533}" type="slidenum">
              <a:rPr lang="en-GB" altLang="en-US" smtClean="0"/>
              <a:pPr>
                <a:spcAft>
                  <a:spcPts val="600"/>
                </a:spcAft>
              </a:pPr>
              <a:t>2</a:t>
            </a:fld>
            <a:endParaRPr lang="en-GB" altLang="en-US"/>
          </a:p>
        </p:txBody>
      </p:sp>
      <p:sp>
        <p:nvSpPr>
          <p:cNvPr id="13314" name="Content Placeholder 2">
            <a:extLst>
              <a:ext uri="{FF2B5EF4-FFF2-40B4-BE49-F238E27FC236}">
                <a16:creationId xmlns:a16="http://schemas.microsoft.com/office/drawing/2014/main" id="{1E134163-4920-4D1A-B237-2D8E5D34EFD6}"/>
              </a:ext>
            </a:extLst>
          </p:cNvPr>
          <p:cNvSpPr txBox="1">
            <a:spLocks/>
          </p:cNvSpPr>
          <p:nvPr/>
        </p:nvSpPr>
        <p:spPr bwMode="auto">
          <a:xfrm>
            <a:off x="1908175" y="404813"/>
            <a:ext cx="8229600"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marL="450850" indent="-4508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buFont typeface="Wingdings" panose="05000000000000000000" pitchFamily="2" charset="2"/>
              <a:buChar char="Ø"/>
            </a:pPr>
            <a:endParaRPr lang="en-GB" altLang="en-US"/>
          </a:p>
        </p:txBody>
      </p:sp>
      <p:graphicFrame>
        <p:nvGraphicFramePr>
          <p:cNvPr id="13319" name="Content Placeholder 7">
            <a:extLst>
              <a:ext uri="{FF2B5EF4-FFF2-40B4-BE49-F238E27FC236}">
                <a16:creationId xmlns:a16="http://schemas.microsoft.com/office/drawing/2014/main" id="{A3A6D429-4435-4D74-969E-1B6DD1F4AA43}"/>
              </a:ext>
            </a:extLst>
          </p:cNvPr>
          <p:cNvGraphicFramePr>
            <a:graphicFrameLocks noGrp="1"/>
          </p:cNvGraphicFramePr>
          <p:nvPr>
            <p:ph idx="1"/>
            <p:extLst>
              <p:ext uri="{D42A27DB-BD31-4B8C-83A1-F6EECF244321}">
                <p14:modId xmlns:p14="http://schemas.microsoft.com/office/powerpoint/2010/main" val="2191940928"/>
              </p:ext>
            </p:extLst>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Content Placeholder 2">
            <a:extLst>
              <a:ext uri="{FF2B5EF4-FFF2-40B4-BE49-F238E27FC236}">
                <a16:creationId xmlns:a16="http://schemas.microsoft.com/office/drawing/2014/main" id="{2C20468D-ABFC-459A-9D48-937C66A8882C}"/>
              </a:ext>
            </a:extLst>
          </p:cNvPr>
          <p:cNvSpPr>
            <a:spLocks noGrp="1"/>
          </p:cNvSpPr>
          <p:nvPr>
            <p:ph idx="1"/>
          </p:nvPr>
        </p:nvSpPr>
        <p:spPr>
          <a:xfrm>
            <a:off x="398463" y="1772816"/>
            <a:ext cx="8229600" cy="4239046"/>
          </a:xfrm>
        </p:spPr>
        <p:txBody>
          <a:bodyPr/>
          <a:lstStyle/>
          <a:p>
            <a:r>
              <a:rPr lang="en-GB" dirty="0"/>
              <a:t>Confidentiality </a:t>
            </a:r>
          </a:p>
          <a:p>
            <a:r>
              <a:rPr lang="en-GB" dirty="0"/>
              <a:t>Respect </a:t>
            </a:r>
          </a:p>
          <a:p>
            <a:r>
              <a:rPr lang="en-GB" dirty="0"/>
              <a:t>One person speaking at one time, please use the emoji for putting your hand up if you would like to make a comment</a:t>
            </a:r>
          </a:p>
          <a:p>
            <a:r>
              <a:rPr lang="en-GB" dirty="0"/>
              <a:t>Use the discussion box during the presentation to type in any question you have</a:t>
            </a:r>
          </a:p>
          <a:p>
            <a:r>
              <a:rPr lang="en-GB" dirty="0"/>
              <a:t>Participation – please ensure you engage and focus</a:t>
            </a:r>
          </a:p>
          <a:p>
            <a:pPr marL="109537" indent="0">
              <a:buNone/>
            </a:pPr>
            <a:endParaRPr lang="en-GB" altLang="en-US" dirty="0"/>
          </a:p>
        </p:txBody>
      </p:sp>
      <p:sp>
        <p:nvSpPr>
          <p:cNvPr id="2" name="Title 1">
            <a:extLst>
              <a:ext uri="{FF2B5EF4-FFF2-40B4-BE49-F238E27FC236}">
                <a16:creationId xmlns:a16="http://schemas.microsoft.com/office/drawing/2014/main" id="{F0124CE0-1CC2-4E4F-8469-FE57B165E1DC}"/>
              </a:ext>
            </a:extLst>
          </p:cNvPr>
          <p:cNvSpPr>
            <a:spLocks noGrp="1"/>
          </p:cNvSpPr>
          <p:nvPr>
            <p:ph type="title"/>
          </p:nvPr>
        </p:nvSpPr>
        <p:spPr>
          <a:xfrm>
            <a:off x="251520" y="279400"/>
            <a:ext cx="8712968" cy="1143000"/>
          </a:xfrm>
        </p:spPr>
        <p:txBody>
          <a:bodyPr>
            <a:noAutofit/>
          </a:bodyPr>
          <a:lstStyle/>
          <a:p>
            <a:pPr algn="ctr">
              <a:defRPr/>
            </a:pPr>
            <a:br>
              <a:rPr lang="en-GB" sz="3200" dirty="0">
                <a:latin typeface="Arial" panose="020B0604020202020204" pitchFamily="34" charset="0"/>
                <a:cs typeface="Arial" panose="020B0604020202020204" pitchFamily="34" charset="0"/>
              </a:rPr>
            </a:br>
            <a:r>
              <a:rPr lang="en-GB" sz="3200" dirty="0">
                <a:latin typeface="Arial" panose="020B0604020202020204" pitchFamily="34" charset="0"/>
                <a:cs typeface="Arial" panose="020B0604020202020204" pitchFamily="34" charset="0"/>
              </a:rPr>
              <a:t>Expectations/Ground rules for virtual workshops</a:t>
            </a:r>
          </a:p>
        </p:txBody>
      </p:sp>
      <p:sp>
        <p:nvSpPr>
          <p:cNvPr id="14340" name="Slide Number Placeholder 3">
            <a:extLst>
              <a:ext uri="{FF2B5EF4-FFF2-40B4-BE49-F238E27FC236}">
                <a16:creationId xmlns:a16="http://schemas.microsoft.com/office/drawing/2014/main" id="{CA8136B9-8975-4408-BC0B-40CD6C7CBE7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7174C91-759C-42C1-A483-B9BD7B5D4DFB}" type="slidenum">
              <a:rPr lang="en-GB" altLang="en-US" smtClean="0"/>
              <a:pPr/>
              <a:t>3</a:t>
            </a:fld>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113B2F-5B71-476F-9B79-4E6E9F388770}"/>
              </a:ext>
            </a:extLst>
          </p:cNvPr>
          <p:cNvSpPr>
            <a:spLocks noGrp="1"/>
          </p:cNvSpPr>
          <p:nvPr>
            <p:ph type="title"/>
          </p:nvPr>
        </p:nvSpPr>
        <p:spPr>
          <a:xfrm>
            <a:off x="457200" y="273050"/>
            <a:ext cx="8229600" cy="1143000"/>
          </a:xfrm>
        </p:spPr>
        <p:txBody>
          <a:bodyPr anchor="ctr">
            <a:normAutofit/>
          </a:bodyPr>
          <a:lstStyle/>
          <a:p>
            <a:pPr>
              <a:defRPr/>
            </a:pPr>
            <a:r>
              <a:rPr lang="en-GB" dirty="0"/>
              <a:t>Personal Development Planning</a:t>
            </a:r>
          </a:p>
        </p:txBody>
      </p:sp>
      <p:sp>
        <p:nvSpPr>
          <p:cNvPr id="3" name="Content Placeholder 2">
            <a:extLst>
              <a:ext uri="{FF2B5EF4-FFF2-40B4-BE49-F238E27FC236}">
                <a16:creationId xmlns:a16="http://schemas.microsoft.com/office/drawing/2014/main" id="{3C7AA05C-9515-4422-B7A4-82818AADD87C}"/>
              </a:ext>
            </a:extLst>
          </p:cNvPr>
          <p:cNvSpPr>
            <a:spLocks noGrp="1"/>
          </p:cNvSpPr>
          <p:nvPr>
            <p:ph sz="quarter" idx="2"/>
          </p:nvPr>
        </p:nvSpPr>
        <p:spPr>
          <a:xfrm>
            <a:off x="457200" y="1268760"/>
            <a:ext cx="5194920" cy="5040560"/>
          </a:xfrm>
        </p:spPr>
        <p:txBody>
          <a:bodyPr wrap="square" anchor="t">
            <a:normAutofit/>
          </a:bodyPr>
          <a:lstStyle/>
          <a:p>
            <a:pPr eaLnBrk="1" fontAlgn="auto" hangingPunct="1">
              <a:lnSpc>
                <a:spcPct val="90000"/>
              </a:lnSpc>
              <a:spcBef>
                <a:spcPct val="20000"/>
              </a:spcBef>
              <a:spcAft>
                <a:spcPts val="0"/>
              </a:spcAft>
              <a:buFont typeface="Arial" pitchFamily="34" charset="0"/>
              <a:buNone/>
              <a:defRPr/>
            </a:pPr>
            <a:r>
              <a:rPr lang="en-GB" sz="2000" b="1" dirty="0"/>
              <a:t>PDP in a process that:</a:t>
            </a:r>
          </a:p>
          <a:p>
            <a:pPr marL="342900" indent="-342900" eaLnBrk="1" fontAlgn="auto" hangingPunct="1">
              <a:lnSpc>
                <a:spcPct val="90000"/>
              </a:lnSpc>
              <a:spcBef>
                <a:spcPct val="20000"/>
              </a:spcBef>
              <a:spcAft>
                <a:spcPts val="0"/>
              </a:spcAft>
              <a:buFont typeface="Arial" panose="020B0604020202020204" pitchFamily="34" charset="0"/>
              <a:buChar char="•"/>
              <a:defRPr/>
            </a:pPr>
            <a:r>
              <a:rPr lang="en-GB" sz="2000" dirty="0"/>
              <a:t> Deepens your understanding of   </a:t>
            </a:r>
          </a:p>
          <a:p>
            <a:pPr marL="0" indent="0" eaLnBrk="1" fontAlgn="auto" hangingPunct="1">
              <a:lnSpc>
                <a:spcPct val="90000"/>
              </a:lnSpc>
              <a:spcBef>
                <a:spcPct val="20000"/>
              </a:spcBef>
              <a:spcAft>
                <a:spcPts val="0"/>
              </a:spcAft>
              <a:buNone/>
              <a:defRPr/>
            </a:pPr>
            <a:r>
              <a:rPr lang="en-GB" sz="2000" dirty="0"/>
              <a:t>     yourself</a:t>
            </a:r>
          </a:p>
          <a:p>
            <a:pPr marL="342900" indent="-342900" eaLnBrk="1" fontAlgn="auto" hangingPunct="1">
              <a:lnSpc>
                <a:spcPct val="90000"/>
              </a:lnSpc>
              <a:spcBef>
                <a:spcPct val="20000"/>
              </a:spcBef>
              <a:spcAft>
                <a:spcPts val="0"/>
              </a:spcAft>
              <a:buFont typeface="Arial" panose="020B0604020202020204" pitchFamily="34" charset="0"/>
              <a:buChar char="•"/>
              <a:defRPr/>
            </a:pPr>
            <a:r>
              <a:rPr lang="en-GB" sz="2000" dirty="0"/>
              <a:t> Makes you more aware of what </a:t>
            </a:r>
          </a:p>
          <a:p>
            <a:pPr marL="0" indent="0" eaLnBrk="1" fontAlgn="auto" hangingPunct="1">
              <a:lnSpc>
                <a:spcPct val="90000"/>
              </a:lnSpc>
              <a:spcBef>
                <a:spcPct val="20000"/>
              </a:spcBef>
              <a:spcAft>
                <a:spcPts val="0"/>
              </a:spcAft>
              <a:buNone/>
              <a:defRPr/>
            </a:pPr>
            <a:r>
              <a:rPr lang="en-GB" sz="2000" dirty="0"/>
              <a:t>     motivates you</a:t>
            </a:r>
          </a:p>
          <a:p>
            <a:pPr marL="441325" indent="-441325" eaLnBrk="1" fontAlgn="auto" hangingPunct="1">
              <a:lnSpc>
                <a:spcPct val="90000"/>
              </a:lnSpc>
              <a:spcBef>
                <a:spcPct val="20000"/>
              </a:spcBef>
              <a:spcAft>
                <a:spcPts val="0"/>
              </a:spcAft>
              <a:buFont typeface="Arial" panose="020B0604020202020204" pitchFamily="34" charset="0"/>
              <a:buChar char="•"/>
              <a:defRPr/>
            </a:pPr>
            <a:r>
              <a:rPr lang="en-GB" sz="2000" dirty="0"/>
              <a:t>Helps you formulate what you really want from your life and career</a:t>
            </a:r>
          </a:p>
          <a:p>
            <a:pPr marL="441325" indent="-441325" eaLnBrk="1" fontAlgn="auto" hangingPunct="1">
              <a:lnSpc>
                <a:spcPct val="90000"/>
              </a:lnSpc>
              <a:spcBef>
                <a:spcPct val="20000"/>
              </a:spcBef>
              <a:spcAft>
                <a:spcPts val="0"/>
              </a:spcAft>
              <a:buFont typeface="Arial" panose="020B0604020202020204" pitchFamily="34" charset="0"/>
              <a:buChar char="•"/>
              <a:defRPr/>
            </a:pPr>
            <a:r>
              <a:rPr lang="en-GB" sz="2000" dirty="0"/>
              <a:t>Helps you to face up to your limitations and address these realistically</a:t>
            </a:r>
          </a:p>
          <a:p>
            <a:pPr marL="342900" indent="-342900" eaLnBrk="1" fontAlgn="auto" hangingPunct="1">
              <a:lnSpc>
                <a:spcPct val="90000"/>
              </a:lnSpc>
              <a:spcBef>
                <a:spcPct val="20000"/>
              </a:spcBef>
              <a:spcAft>
                <a:spcPts val="0"/>
              </a:spcAft>
              <a:buFont typeface="Arial" panose="020B0604020202020204" pitchFamily="34" charset="0"/>
              <a:buChar char="•"/>
              <a:defRPr/>
            </a:pPr>
            <a:r>
              <a:rPr lang="en-GB" sz="2000" dirty="0"/>
              <a:t> Helps you see yourself as other </a:t>
            </a:r>
          </a:p>
          <a:p>
            <a:pPr marL="0" indent="0" eaLnBrk="1" fontAlgn="auto" hangingPunct="1">
              <a:lnSpc>
                <a:spcPct val="90000"/>
              </a:lnSpc>
              <a:spcBef>
                <a:spcPct val="20000"/>
              </a:spcBef>
              <a:spcAft>
                <a:spcPts val="0"/>
              </a:spcAft>
              <a:buNone/>
              <a:defRPr/>
            </a:pPr>
            <a:r>
              <a:rPr lang="en-GB" sz="2000" dirty="0"/>
              <a:t>     people see you</a:t>
            </a:r>
          </a:p>
          <a:p>
            <a:pPr marL="342900" indent="-342900" eaLnBrk="1" fontAlgn="auto" hangingPunct="1">
              <a:lnSpc>
                <a:spcPct val="90000"/>
              </a:lnSpc>
              <a:spcBef>
                <a:spcPct val="20000"/>
              </a:spcBef>
              <a:spcAft>
                <a:spcPts val="0"/>
              </a:spcAft>
              <a:buFont typeface="Arial" panose="020B0604020202020204" pitchFamily="34" charset="0"/>
              <a:buChar char="•"/>
              <a:defRPr/>
            </a:pPr>
            <a:r>
              <a:rPr lang="en-GB" sz="2000" dirty="0"/>
              <a:t>Assists you to plan over the longer term towards goals that are important to you</a:t>
            </a:r>
          </a:p>
          <a:p>
            <a:pPr>
              <a:lnSpc>
                <a:spcPct val="90000"/>
              </a:lnSpc>
              <a:defRPr/>
            </a:pPr>
            <a:endParaRPr lang="en-GB" sz="1500" dirty="0"/>
          </a:p>
        </p:txBody>
      </p:sp>
      <p:pic>
        <p:nvPicPr>
          <p:cNvPr id="15366" name="Picture 7">
            <a:extLst>
              <a:ext uri="{FF2B5EF4-FFF2-40B4-BE49-F238E27FC236}">
                <a16:creationId xmlns:a16="http://schemas.microsoft.com/office/drawing/2014/main" id="{8DEAF0A7-7C3D-4A57-993A-CAC7CAAFF0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95789" y="2295915"/>
            <a:ext cx="3034680" cy="2266169"/>
          </a:xfrm>
          <a:prstGeom prst="rect">
            <a:avLst/>
          </a:prstGeom>
          <a:solidFill>
            <a:srgbClr val="FFFFFF"/>
          </a:solidFill>
          <a:ln>
            <a:noFill/>
            <a:prstDash val="sysDash"/>
            <a:miter lim="800000"/>
          </a:ln>
          <a:extLst>
            <a:ext uri="{91240B29-F687-4F45-9708-019B960494DF}">
              <a14:hiddenLine xmlns:a14="http://schemas.microsoft.com/office/drawing/2010/main" w="9525">
                <a:solidFill>
                  <a:srgbClr val="000000"/>
                </a:solidFill>
                <a:miter lim="800000"/>
                <a:headEnd/>
                <a:tailEnd/>
              </a14:hiddenLine>
            </a:ext>
          </a:extLst>
        </p:spPr>
      </p:pic>
      <p:sp>
        <p:nvSpPr>
          <p:cNvPr id="15367" name="Slide Number Placeholder 9">
            <a:extLst>
              <a:ext uri="{FF2B5EF4-FFF2-40B4-BE49-F238E27FC236}">
                <a16:creationId xmlns:a16="http://schemas.microsoft.com/office/drawing/2014/main" id="{C1A5EB97-00B1-4046-A891-946853B17D21}"/>
              </a:ext>
            </a:extLst>
          </p:cNvPr>
          <p:cNvSpPr>
            <a:spLocks noGrp="1" noChangeArrowheads="1"/>
          </p:cNvSpPr>
          <p:nvPr>
            <p:ph type="sldNum" sz="quarter" idx="12"/>
          </p:nvPr>
        </p:nvSpPr>
        <p:spPr bwMode="auto">
          <a:xfrm>
            <a:off x="8647113" y="6408738"/>
            <a:ext cx="36671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69AC4964-717B-40C0-8AAB-AE3A7C4295A0}" type="slidenum">
              <a:rPr lang="en-GB" altLang="en-US" smtClean="0"/>
              <a:pPr>
                <a:spcAft>
                  <a:spcPts val="600"/>
                </a:spcAft>
              </a:pPr>
              <a:t>4</a:t>
            </a:fld>
            <a:endParaRPr lang="en-GB" altLang="en-US"/>
          </a:p>
        </p:txBody>
      </p:sp>
      <p:sp>
        <p:nvSpPr>
          <p:cNvPr id="4" name="Title 1">
            <a:extLst>
              <a:ext uri="{FF2B5EF4-FFF2-40B4-BE49-F238E27FC236}">
                <a16:creationId xmlns:a16="http://schemas.microsoft.com/office/drawing/2014/main" id="{285E9295-F01C-4BA8-A291-CDAAB04E907F}"/>
              </a:ext>
            </a:extLst>
          </p:cNvPr>
          <p:cNvSpPr txBox="1">
            <a:spLocks/>
          </p:cNvSpPr>
          <p:nvPr/>
        </p:nvSpPr>
        <p:spPr>
          <a:xfrm>
            <a:off x="457200" y="274638"/>
            <a:ext cx="8229600" cy="1143000"/>
          </a:xfrm>
          <a:prstGeom prst="rect">
            <a:avLst/>
          </a:prstGeom>
        </p:spPr>
        <p:txBody>
          <a:bodyPr anchor="ctr">
            <a:normAutofit/>
          </a:bodyPr>
          <a:lstStyle/>
          <a:p>
            <a:pPr algn="ctr" eaLnBrk="1" fontAlgn="auto" hangingPunct="1">
              <a:spcAft>
                <a:spcPts val="0"/>
              </a:spcAft>
              <a:defRPr/>
            </a:pPr>
            <a:endParaRPr lang="en-GB" sz="2400" b="1" dirty="0">
              <a:latin typeface="+mj-lt"/>
              <a:ea typeface="+mj-ea"/>
              <a:cs typeface="+mj-cs"/>
            </a:endParaRPr>
          </a:p>
        </p:txBody>
      </p:sp>
      <p:sp>
        <p:nvSpPr>
          <p:cNvPr id="5" name="Content Placeholder 2">
            <a:extLst>
              <a:ext uri="{FF2B5EF4-FFF2-40B4-BE49-F238E27FC236}">
                <a16:creationId xmlns:a16="http://schemas.microsoft.com/office/drawing/2014/main" id="{DEE7FECD-64BF-47F6-94EB-D8C1735D7B83}"/>
              </a:ext>
            </a:extLst>
          </p:cNvPr>
          <p:cNvSpPr txBox="1">
            <a:spLocks/>
          </p:cNvSpPr>
          <p:nvPr/>
        </p:nvSpPr>
        <p:spPr>
          <a:xfrm>
            <a:off x="457200" y="1417638"/>
            <a:ext cx="8229600" cy="4708525"/>
          </a:xfrm>
          <a:prstGeom prst="rect">
            <a:avLst/>
          </a:prstGeom>
        </p:spPr>
        <p:txBody>
          <a:bodyPr>
            <a:normAutofit/>
          </a:bodyPr>
          <a:lstStyle/>
          <a:p>
            <a:pPr eaLnBrk="1" fontAlgn="auto" hangingPunct="1">
              <a:spcBef>
                <a:spcPct val="20000"/>
              </a:spcBef>
              <a:spcAft>
                <a:spcPts val="0"/>
              </a:spcAft>
              <a:buFont typeface="Arial" pitchFamily="34" charset="0"/>
              <a:buNone/>
              <a:defRPr/>
            </a:pPr>
            <a:endParaRPr lang="en-GB" sz="2000" dirty="0">
              <a:latin typeface="+mn-lt"/>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85714-31D2-401A-9734-0A2181267C0A}"/>
              </a:ext>
            </a:extLst>
          </p:cNvPr>
          <p:cNvSpPr>
            <a:spLocks noGrp="1"/>
          </p:cNvSpPr>
          <p:nvPr>
            <p:ph type="title"/>
          </p:nvPr>
        </p:nvSpPr>
        <p:spPr>
          <a:xfrm>
            <a:off x="457200" y="274638"/>
            <a:ext cx="8229600" cy="1143000"/>
          </a:xfrm>
        </p:spPr>
        <p:txBody>
          <a:bodyPr anchor="ctr">
            <a:normAutofit/>
          </a:bodyPr>
          <a:lstStyle/>
          <a:p>
            <a:pPr>
              <a:lnSpc>
                <a:spcPct val="90000"/>
              </a:lnSpc>
              <a:defRPr/>
            </a:pPr>
            <a:r>
              <a:rPr lang="en-GB" sz="3500" dirty="0">
                <a:effectLst/>
              </a:rPr>
              <a:t>What Does PDP Involve</a:t>
            </a:r>
            <a:br>
              <a:rPr lang="en-GB" sz="3500" dirty="0">
                <a:effectLst/>
              </a:rPr>
            </a:br>
            <a:endParaRPr lang="en-GB" sz="3500" dirty="0"/>
          </a:p>
        </p:txBody>
      </p:sp>
      <p:sp>
        <p:nvSpPr>
          <p:cNvPr id="17412" name="Slide Number Placeholder 3">
            <a:extLst>
              <a:ext uri="{FF2B5EF4-FFF2-40B4-BE49-F238E27FC236}">
                <a16:creationId xmlns:a16="http://schemas.microsoft.com/office/drawing/2014/main" id="{561F0CA1-9449-409B-A5B2-FE75DBE52064}"/>
              </a:ext>
            </a:extLst>
          </p:cNvPr>
          <p:cNvSpPr>
            <a:spLocks noGrp="1" noChangeArrowheads="1"/>
          </p:cNvSpPr>
          <p:nvPr>
            <p:ph type="sldNum" sz="quarter" idx="12"/>
          </p:nvPr>
        </p:nvSpPr>
        <p:spPr bwMode="auto">
          <a:xfrm>
            <a:off x="8647113" y="6408738"/>
            <a:ext cx="36671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65017999-9EE1-499F-863A-6AD39A145AD7}" type="slidenum">
              <a:rPr lang="en-GB" altLang="en-US" smtClean="0"/>
              <a:pPr>
                <a:spcAft>
                  <a:spcPts val="600"/>
                </a:spcAft>
              </a:pPr>
              <a:t>5</a:t>
            </a:fld>
            <a:endParaRPr lang="en-GB" altLang="en-US"/>
          </a:p>
        </p:txBody>
      </p:sp>
      <p:graphicFrame>
        <p:nvGraphicFramePr>
          <p:cNvPr id="20484" name="Content Placeholder 1">
            <a:extLst>
              <a:ext uri="{FF2B5EF4-FFF2-40B4-BE49-F238E27FC236}">
                <a16:creationId xmlns:a16="http://schemas.microsoft.com/office/drawing/2014/main" id="{CF7ECF5A-B241-4A26-97DF-3335E134795D}"/>
              </a:ext>
            </a:extLst>
          </p:cNvPr>
          <p:cNvGraphicFramePr>
            <a:graphicFrameLocks noGrp="1"/>
          </p:cNvGraphicFramePr>
          <p:nvPr>
            <p:ph idx="1"/>
            <p:extLst>
              <p:ext uri="{D42A27DB-BD31-4B8C-83A1-F6EECF244321}">
                <p14:modId xmlns:p14="http://schemas.microsoft.com/office/powerpoint/2010/main" val="3291835209"/>
              </p:ext>
            </p:extLst>
          </p:nvPr>
        </p:nvGraphicFramePr>
        <p:xfrm>
          <a:off x="457200" y="1052736"/>
          <a:ext cx="8229600" cy="55306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
            <a:extLst>
              <a:ext uri="{FF2B5EF4-FFF2-40B4-BE49-F238E27FC236}">
                <a16:creationId xmlns:a16="http://schemas.microsoft.com/office/drawing/2014/main" id="{26E59A44-C127-48D2-B58D-D5E0C22DDFC3}"/>
              </a:ext>
            </a:extLst>
          </p:cNvPr>
          <p:cNvSpPr>
            <a:spLocks noGrp="1"/>
          </p:cNvSpPr>
          <p:nvPr>
            <p:ph idx="1"/>
          </p:nvPr>
        </p:nvSpPr>
        <p:spPr>
          <a:xfrm>
            <a:off x="576395" y="1124744"/>
            <a:ext cx="7760709" cy="5112568"/>
          </a:xfrm>
        </p:spPr>
        <p:txBody>
          <a:bodyPr/>
          <a:lstStyle/>
          <a:p>
            <a:pPr marL="107950" indent="0">
              <a:buNone/>
              <a:defRPr/>
            </a:pPr>
            <a:r>
              <a:rPr lang="en-GB" altLang="en-US" sz="2000" b="1" dirty="0">
                <a:latin typeface="+mj-lt"/>
                <a:cs typeface="Arial" panose="020B0604020202020204" pitchFamily="34" charset="0"/>
              </a:rPr>
              <a:t>Task 1 part b </a:t>
            </a:r>
            <a:r>
              <a:rPr lang="en-GB" altLang="en-US" sz="2000" dirty="0">
                <a:latin typeface="+mj-lt"/>
                <a:cs typeface="Arial" panose="020B0604020202020204" pitchFamily="34" charset="0"/>
              </a:rPr>
              <a:t>askes you to continue to use a model of reflection </a:t>
            </a:r>
            <a:r>
              <a:rPr lang="en-GB" altLang="en-US" sz="2000" b="1" dirty="0">
                <a:latin typeface="+mj-lt"/>
                <a:cs typeface="Arial" panose="020B0604020202020204" pitchFamily="34" charset="0"/>
              </a:rPr>
              <a:t>Use a model of reflection to Critically Reflect</a:t>
            </a:r>
            <a:r>
              <a:rPr lang="en-GB" altLang="en-US" sz="2000" dirty="0">
                <a:latin typeface="+mj-lt"/>
                <a:cs typeface="Arial" panose="020B0604020202020204" pitchFamily="34" charset="0"/>
              </a:rPr>
              <a:t> on your development since completing Task 1 part a. </a:t>
            </a:r>
          </a:p>
          <a:p>
            <a:pPr marL="450850" indent="-342900">
              <a:defRPr/>
            </a:pPr>
            <a:r>
              <a:rPr lang="en-GB" altLang="en-US" sz="2000" dirty="0">
                <a:latin typeface="+mj-lt"/>
                <a:cs typeface="Arial" panose="020B0604020202020204" pitchFamily="34" charset="0"/>
              </a:rPr>
              <a:t>Including reference to the training, learning, research and use of supervision.</a:t>
            </a:r>
          </a:p>
          <a:p>
            <a:pPr marL="450850" indent="-342900">
              <a:defRPr/>
            </a:pPr>
            <a:r>
              <a:rPr lang="en-GB" sz="2000" dirty="0"/>
              <a:t>Consider in discussion with your mentor/supervisor/line manager the extent to which the learning needs you identified in Task 1, part a have been achieved  </a:t>
            </a:r>
          </a:p>
          <a:p>
            <a:pPr marL="450850" indent="-342900">
              <a:defRPr/>
            </a:pPr>
            <a:r>
              <a:rPr lang="en-GB" sz="2000" dirty="0"/>
              <a:t>Identify future learning needs to support your development in the transition to becoming an experienced practitioner</a:t>
            </a:r>
          </a:p>
          <a:p>
            <a:pPr marL="393700" indent="-285750">
              <a:defRPr/>
            </a:pPr>
            <a:r>
              <a:rPr lang="en-GB" sz="1800" dirty="0">
                <a:solidFill>
                  <a:srgbClr val="000000"/>
                </a:solidFill>
                <a:effectLst/>
                <a:ea typeface="Times New Roman" panose="02020603050405020304" pitchFamily="18" charset="0"/>
              </a:rPr>
              <a:t>You </a:t>
            </a:r>
            <a:r>
              <a:rPr lang="en-GB" sz="1800" b="1" dirty="0">
                <a:solidFill>
                  <a:srgbClr val="000000"/>
                </a:solidFill>
                <a:effectLst/>
                <a:ea typeface="Times New Roman" panose="02020603050405020304" pitchFamily="18" charset="0"/>
              </a:rPr>
              <a:t>must</a:t>
            </a:r>
            <a:r>
              <a:rPr lang="en-GB" sz="1800" dirty="0">
                <a:solidFill>
                  <a:srgbClr val="000000"/>
                </a:solidFill>
                <a:effectLst/>
                <a:ea typeface="Times New Roman" panose="02020603050405020304" pitchFamily="18" charset="0"/>
              </a:rPr>
              <a:t> include a reflection on feedback that you have received from </a:t>
            </a:r>
            <a:r>
              <a:rPr lang="en-GB" sz="1800" dirty="0">
                <a:effectLst/>
                <a:ea typeface="Times New Roman" panose="02020603050405020304" pitchFamily="18" charset="0"/>
              </a:rPr>
              <a:t>individuals </a:t>
            </a:r>
            <a:r>
              <a:rPr lang="en-GB" sz="1800" dirty="0">
                <a:solidFill>
                  <a:srgbClr val="000000"/>
                </a:solidFill>
                <a:effectLst/>
                <a:ea typeface="Times New Roman" panose="02020603050405020304" pitchFamily="18" charset="0"/>
              </a:rPr>
              <a:t>in need of care and support and/or their</a:t>
            </a:r>
            <a:r>
              <a:rPr lang="en-GB" sz="1800" i="1" dirty="0">
                <a:solidFill>
                  <a:srgbClr val="000000"/>
                </a:solidFill>
                <a:effectLst/>
                <a:ea typeface="Times New Roman" panose="02020603050405020304" pitchFamily="18" charset="0"/>
              </a:rPr>
              <a:t> </a:t>
            </a:r>
            <a:r>
              <a:rPr lang="en-GB" sz="1800" dirty="0">
                <a:solidFill>
                  <a:srgbClr val="000000"/>
                </a:solidFill>
                <a:effectLst/>
                <a:ea typeface="Times New Roman" panose="02020603050405020304" pitchFamily="18" charset="0"/>
              </a:rPr>
              <a:t>carers</a:t>
            </a:r>
            <a:r>
              <a:rPr lang="en-GB" sz="1800" dirty="0">
                <a:effectLst/>
                <a:ea typeface="Times New Roman" panose="02020603050405020304" pitchFamily="18" charset="0"/>
              </a:rPr>
              <a:t> </a:t>
            </a:r>
            <a:r>
              <a:rPr lang="en-GB" sz="1800" dirty="0">
                <a:solidFill>
                  <a:srgbClr val="000000"/>
                </a:solidFill>
                <a:effectLst/>
                <a:ea typeface="Times New Roman" panose="02020603050405020304" pitchFamily="18" charset="0"/>
              </a:rPr>
              <a:t>and how this feedback has informed your future professional development.</a:t>
            </a:r>
            <a:endParaRPr lang="en-GB" altLang="en-US" sz="2400" dirty="0">
              <a:cs typeface="Arial" panose="020B0604020202020204" pitchFamily="34" charset="0"/>
            </a:endParaRPr>
          </a:p>
          <a:p>
            <a:pPr marL="109537" indent="0">
              <a:buNone/>
              <a:defRPr/>
            </a:pPr>
            <a:endParaRPr lang="en-GB" altLang="en-US" dirty="0"/>
          </a:p>
        </p:txBody>
      </p:sp>
      <p:sp>
        <p:nvSpPr>
          <p:cNvPr id="3" name="Title 2">
            <a:extLst>
              <a:ext uri="{FF2B5EF4-FFF2-40B4-BE49-F238E27FC236}">
                <a16:creationId xmlns:a16="http://schemas.microsoft.com/office/drawing/2014/main" id="{6D308412-1549-4478-A90A-935CC614AE40}"/>
              </a:ext>
            </a:extLst>
          </p:cNvPr>
          <p:cNvSpPr>
            <a:spLocks noGrp="1"/>
          </p:cNvSpPr>
          <p:nvPr>
            <p:ph type="title"/>
          </p:nvPr>
        </p:nvSpPr>
        <p:spPr>
          <a:xfrm>
            <a:off x="107504" y="188640"/>
            <a:ext cx="8229600" cy="1080120"/>
          </a:xfrm>
        </p:spPr>
        <p:txBody>
          <a:bodyPr>
            <a:normAutofit fontScale="90000"/>
          </a:bodyPr>
          <a:lstStyle/>
          <a:p>
            <a:pPr algn="ctr">
              <a:defRPr/>
            </a:pPr>
            <a:r>
              <a:rPr lang="en-GB" dirty="0">
                <a:cs typeface="Arial" panose="020B0604020202020204" pitchFamily="34" charset="0"/>
              </a:rPr>
              <a:t>Professional Development Review</a:t>
            </a:r>
            <a:endParaRPr lang="en-GB" sz="3100" dirty="0">
              <a:cs typeface="Arial" panose="020B0604020202020204" pitchFamily="34" charset="0"/>
            </a:endParaRPr>
          </a:p>
        </p:txBody>
      </p:sp>
      <p:sp>
        <p:nvSpPr>
          <p:cNvPr id="19461" name="Slide Number Placeholder 4">
            <a:extLst>
              <a:ext uri="{FF2B5EF4-FFF2-40B4-BE49-F238E27FC236}">
                <a16:creationId xmlns:a16="http://schemas.microsoft.com/office/drawing/2014/main" id="{5A15F048-1AA6-4E87-8C42-6ED8FB7C8D3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FC90949-5E19-4CF0-826B-DDB00063AF8C}" type="slidenum">
              <a:rPr lang="en-GB" altLang="en-US" smtClean="0"/>
              <a:pPr/>
              <a:t>6</a:t>
            </a:fld>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A4CB4E9-8EEE-44B9-9E84-F4EDCC220BBB}"/>
              </a:ext>
            </a:extLst>
          </p:cNvPr>
          <p:cNvSpPr>
            <a:spLocks noGrp="1"/>
          </p:cNvSpPr>
          <p:nvPr>
            <p:ph type="title"/>
          </p:nvPr>
        </p:nvSpPr>
        <p:spPr>
          <a:xfrm>
            <a:off x="457200" y="273050"/>
            <a:ext cx="8229600" cy="823481"/>
          </a:xfrm>
        </p:spPr>
        <p:txBody>
          <a:bodyPr anchor="ctr">
            <a:noAutofit/>
          </a:bodyPr>
          <a:lstStyle/>
          <a:p>
            <a:pPr algn="ctr">
              <a:lnSpc>
                <a:spcPct val="90000"/>
              </a:lnSpc>
              <a:defRPr/>
            </a:pPr>
            <a:r>
              <a:rPr lang="en-GB" sz="2800" dirty="0"/>
              <a:t>Task 1Part b </a:t>
            </a:r>
            <a:br>
              <a:rPr lang="en-GB" sz="2800" dirty="0"/>
            </a:br>
            <a:r>
              <a:rPr lang="en-GB" sz="2800" dirty="0"/>
              <a:t>Professional Development Review</a:t>
            </a:r>
          </a:p>
        </p:txBody>
      </p:sp>
      <p:sp>
        <p:nvSpPr>
          <p:cNvPr id="2" name="Content Placeholder 1">
            <a:extLst>
              <a:ext uri="{FF2B5EF4-FFF2-40B4-BE49-F238E27FC236}">
                <a16:creationId xmlns:a16="http://schemas.microsoft.com/office/drawing/2014/main" id="{241334EE-5AC2-40B9-B7BE-4FEF6604DDCF}"/>
              </a:ext>
            </a:extLst>
          </p:cNvPr>
          <p:cNvSpPr>
            <a:spLocks noGrp="1"/>
          </p:cNvSpPr>
          <p:nvPr>
            <p:ph sz="quarter" idx="2"/>
          </p:nvPr>
        </p:nvSpPr>
        <p:spPr>
          <a:xfrm>
            <a:off x="457200" y="1096531"/>
            <a:ext cx="4978896" cy="5312207"/>
          </a:xfrm>
        </p:spPr>
        <p:txBody>
          <a:bodyPr wrap="square" anchor="t">
            <a:normAutofit fontScale="92500" lnSpcReduction="10000"/>
          </a:bodyPr>
          <a:lstStyle/>
          <a:p>
            <a:pPr marL="109537" indent="0">
              <a:lnSpc>
                <a:spcPct val="90000"/>
              </a:lnSpc>
              <a:buFont typeface="Wingdings 3" panose="05040102010807070707" pitchFamily="18" charset="2"/>
              <a:buNone/>
              <a:defRPr/>
            </a:pPr>
            <a:r>
              <a:rPr lang="en-GB" b="1" dirty="0"/>
              <a:t>Exercise 1 </a:t>
            </a:r>
          </a:p>
          <a:p>
            <a:pPr marL="109537" indent="0">
              <a:lnSpc>
                <a:spcPct val="90000"/>
              </a:lnSpc>
              <a:buFont typeface="Wingdings 3" panose="05040102010807070707" pitchFamily="18" charset="2"/>
              <a:buNone/>
              <a:defRPr/>
            </a:pPr>
            <a:r>
              <a:rPr lang="en-GB" dirty="0"/>
              <a:t>Reflect on your learning and development since completing Task 1 part a (over the last year); including reference to the training, learning, research and use of supervision. </a:t>
            </a:r>
          </a:p>
          <a:p>
            <a:pPr>
              <a:lnSpc>
                <a:spcPct val="90000"/>
              </a:lnSpc>
            </a:pPr>
            <a:r>
              <a:rPr lang="en-GB" dirty="0"/>
              <a:t>To what extent have the learning needs you identified under the SCW 3 learning outcomes at the beginning of this process been achieved? </a:t>
            </a:r>
          </a:p>
          <a:p>
            <a:pPr>
              <a:lnSpc>
                <a:spcPct val="90000"/>
              </a:lnSpc>
            </a:pPr>
            <a:r>
              <a:rPr lang="en-GB" dirty="0"/>
              <a:t>Think about what has worked well or not worked so well for you in terms of your learning.</a:t>
            </a:r>
          </a:p>
          <a:p>
            <a:pPr>
              <a:lnSpc>
                <a:spcPct val="90000"/>
              </a:lnSpc>
            </a:pPr>
            <a:r>
              <a:rPr lang="en-GB" dirty="0"/>
              <a:t>Use a reflective model (see </a:t>
            </a:r>
          </a:p>
          <a:p>
            <a:pPr marL="109537" indent="0">
              <a:lnSpc>
                <a:spcPct val="90000"/>
              </a:lnSpc>
              <a:buNone/>
            </a:pPr>
            <a:r>
              <a:rPr lang="en-GB" dirty="0"/>
              <a:t>   workshop 1). </a:t>
            </a:r>
          </a:p>
          <a:p>
            <a:pPr>
              <a:lnSpc>
                <a:spcPct val="90000"/>
              </a:lnSpc>
              <a:defRPr/>
            </a:pPr>
            <a:endParaRPr lang="en-GB" sz="1500" dirty="0"/>
          </a:p>
        </p:txBody>
      </p:sp>
      <p:pic>
        <p:nvPicPr>
          <p:cNvPr id="6" name="Picture 1">
            <a:extLst>
              <a:ext uri="{FF2B5EF4-FFF2-40B4-BE49-F238E27FC236}">
                <a16:creationId xmlns:a16="http://schemas.microsoft.com/office/drawing/2014/main" id="{6AAAA8CA-65DA-4EE1-A6E5-768FFD83A8C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99754" y="5761456"/>
            <a:ext cx="1644354" cy="1088049"/>
          </a:xfrm>
          <a:prstGeom prst="rect">
            <a:avLst/>
          </a:prstGeom>
          <a:solidFill>
            <a:srgbClr val="FFFFFF"/>
          </a:solidFill>
          <a:ln>
            <a:noFill/>
            <a:prstDash val="sysDash"/>
            <a:miter lim="800000"/>
          </a:ln>
          <a:extLst>
            <a:ext uri="{91240B29-F687-4F45-9708-019B960494DF}">
              <a14:hiddenLine xmlns:a14="http://schemas.microsoft.com/office/drawing/2010/main" w="9525">
                <a:solidFill>
                  <a:srgbClr val="000000"/>
                </a:solidFill>
                <a:miter lim="800000"/>
                <a:headEnd/>
                <a:tailEnd/>
              </a14:hiddenLine>
            </a:ext>
          </a:extLst>
        </p:spPr>
      </p:pic>
      <p:sp>
        <p:nvSpPr>
          <p:cNvPr id="21509" name="Slide Number Placeholder 5">
            <a:extLst>
              <a:ext uri="{FF2B5EF4-FFF2-40B4-BE49-F238E27FC236}">
                <a16:creationId xmlns:a16="http://schemas.microsoft.com/office/drawing/2014/main" id="{3D2AEFFE-9AC0-42F6-8AF9-5C3D926846AA}"/>
              </a:ext>
            </a:extLst>
          </p:cNvPr>
          <p:cNvSpPr>
            <a:spLocks noGrp="1" noChangeArrowheads="1"/>
          </p:cNvSpPr>
          <p:nvPr>
            <p:ph type="sldNum" sz="quarter" idx="12"/>
          </p:nvPr>
        </p:nvSpPr>
        <p:spPr bwMode="auto">
          <a:xfrm>
            <a:off x="8647113" y="6408738"/>
            <a:ext cx="36671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DF806B19-EF27-4C81-98F9-DCC6108FA701}" type="slidenum">
              <a:rPr lang="en-GB" altLang="en-US" smtClean="0"/>
              <a:pPr>
                <a:spcAft>
                  <a:spcPts val="600"/>
                </a:spcAft>
              </a:pPr>
              <a:t>7</a:t>
            </a:fld>
            <a:endParaRPr lang="en-GB" altLang="en-US"/>
          </a:p>
        </p:txBody>
      </p:sp>
      <p:pic>
        <p:nvPicPr>
          <p:cNvPr id="5" name="Picture 4" descr="Diagram&#10;&#10;Description automatically generated">
            <a:extLst>
              <a:ext uri="{FF2B5EF4-FFF2-40B4-BE49-F238E27FC236}">
                <a16:creationId xmlns:a16="http://schemas.microsoft.com/office/drawing/2014/main" id="{7FE57E9F-4E85-423E-B8ED-6B69E7280D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4466" y="1416050"/>
            <a:ext cx="3116003" cy="2396926"/>
          </a:xfrm>
          <a:prstGeom prst="rect">
            <a:avLst/>
          </a:prstGeom>
        </p:spPr>
      </p:pic>
      <p:pic>
        <p:nvPicPr>
          <p:cNvPr id="7" name="Picture 6" descr="Diagram&#10;&#10;Description automatically generated">
            <a:extLst>
              <a:ext uri="{FF2B5EF4-FFF2-40B4-BE49-F238E27FC236}">
                <a16:creationId xmlns:a16="http://schemas.microsoft.com/office/drawing/2014/main" id="{16ABB205-66F3-4160-8704-40985C2DA7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2120" y="4132495"/>
            <a:ext cx="3491880" cy="2618910"/>
          </a:xfrm>
          <a:prstGeom prst="rect">
            <a:avLst/>
          </a:prstGeom>
        </p:spPr>
      </p:pic>
      <p:pic>
        <p:nvPicPr>
          <p:cNvPr id="9" name="Graphic 8" descr="Sun">
            <a:extLst>
              <a:ext uri="{FF2B5EF4-FFF2-40B4-BE49-F238E27FC236}">
                <a16:creationId xmlns:a16="http://schemas.microsoft.com/office/drawing/2014/main" id="{4ADDADEC-4D86-4095-84D5-B39489095A4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79512" y="128981"/>
            <a:ext cx="914400" cy="914400"/>
          </a:xfrm>
          <a:prstGeom prst="rect">
            <a:avLst/>
          </a:prstGeom>
        </p:spPr>
      </p:pic>
      <p:pic>
        <p:nvPicPr>
          <p:cNvPr id="10" name="Picture 9">
            <a:extLst>
              <a:ext uri="{FF2B5EF4-FFF2-40B4-BE49-F238E27FC236}">
                <a16:creationId xmlns:a16="http://schemas.microsoft.com/office/drawing/2014/main" id="{AAF99CEB-D972-4F56-B890-CBD2AF275650}"/>
              </a:ext>
            </a:extLst>
          </p:cNvPr>
          <p:cNvPicPr>
            <a:picLocks noChangeAspect="1"/>
          </p:cNvPicPr>
          <p:nvPr/>
        </p:nvPicPr>
        <p:blipFill>
          <a:blip r:embed="rId8"/>
          <a:stretch>
            <a:fillRect/>
          </a:stretch>
        </p:blipFill>
        <p:spPr>
          <a:xfrm>
            <a:off x="7915990" y="128902"/>
            <a:ext cx="914479" cy="91447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1">
            <a:extLst>
              <a:ext uri="{FF2B5EF4-FFF2-40B4-BE49-F238E27FC236}">
                <a16:creationId xmlns:a16="http://schemas.microsoft.com/office/drawing/2014/main" id="{05185187-C63B-43E6-AE19-DF73BB0DD4AD}"/>
              </a:ext>
            </a:extLst>
          </p:cNvPr>
          <p:cNvSpPr>
            <a:spLocks noGrp="1"/>
          </p:cNvSpPr>
          <p:nvPr>
            <p:ph idx="1"/>
          </p:nvPr>
        </p:nvSpPr>
        <p:spPr>
          <a:xfrm>
            <a:off x="457200" y="1628800"/>
            <a:ext cx="8229600" cy="4968552"/>
          </a:xfrm>
        </p:spPr>
        <p:txBody>
          <a:bodyPr/>
          <a:lstStyle/>
          <a:p>
            <a:r>
              <a:rPr lang="en-GB" altLang="en-US" sz="2300" dirty="0">
                <a:latin typeface="+mj-lt"/>
              </a:rPr>
              <a:t>Social work demands a high level of interpersonal skill and clarity of communication to make your voice heard, to listen to others and to secure the best possible outcomes for individuals.  </a:t>
            </a:r>
          </a:p>
          <a:p>
            <a:r>
              <a:rPr lang="en-GB" altLang="en-US" sz="2300" dirty="0">
                <a:latin typeface="+mj-lt"/>
              </a:rPr>
              <a:t>In order to address inequalities and practise effectively in complex situations, you will need to see every working day and indeed, every social work encounter as an opportunity to reflect and learn, not only from your own, but from the experiences of others.  Open mindedness, honesty, self-awareness and humility are the keystones of learning and therefore of effective social work practice.</a:t>
            </a:r>
          </a:p>
          <a:p>
            <a:endParaRPr lang="en-GB" altLang="en-US" dirty="0"/>
          </a:p>
        </p:txBody>
      </p:sp>
      <p:sp>
        <p:nvSpPr>
          <p:cNvPr id="3" name="Title 2">
            <a:extLst>
              <a:ext uri="{FF2B5EF4-FFF2-40B4-BE49-F238E27FC236}">
                <a16:creationId xmlns:a16="http://schemas.microsoft.com/office/drawing/2014/main" id="{882338FE-DCA3-44B6-A162-54AE26F4428B}"/>
              </a:ext>
            </a:extLst>
          </p:cNvPr>
          <p:cNvSpPr>
            <a:spLocks noGrp="1"/>
          </p:cNvSpPr>
          <p:nvPr>
            <p:ph type="title"/>
          </p:nvPr>
        </p:nvSpPr>
        <p:spPr>
          <a:xfrm>
            <a:off x="457200" y="764704"/>
            <a:ext cx="8229600" cy="652934"/>
          </a:xfrm>
        </p:spPr>
        <p:txBody>
          <a:bodyPr>
            <a:normAutofit fontScale="90000"/>
          </a:bodyPr>
          <a:lstStyle/>
          <a:p>
            <a:pPr algn="ctr">
              <a:defRPr/>
            </a:pPr>
            <a:r>
              <a:rPr lang="en-GB" sz="3600" dirty="0">
                <a:cs typeface="Arial" panose="020B0604020202020204" pitchFamily="34" charset="0"/>
              </a:rPr>
              <a:t>The Importance of Continuous Professional Development &amp; Learning</a:t>
            </a:r>
            <a:br>
              <a:rPr lang="en-GB" sz="4000" dirty="0"/>
            </a:br>
            <a:endParaRPr lang="en-GB" dirty="0"/>
          </a:p>
        </p:txBody>
      </p:sp>
      <p:sp>
        <p:nvSpPr>
          <p:cNvPr id="23556" name="Slide Number Placeholder 3">
            <a:extLst>
              <a:ext uri="{FF2B5EF4-FFF2-40B4-BE49-F238E27FC236}">
                <a16:creationId xmlns:a16="http://schemas.microsoft.com/office/drawing/2014/main" id="{B07CAE92-B262-4EE8-94FD-BBFBC2960E1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601F103-7129-4E15-AD65-DE734BD991AC}" type="slidenum">
              <a:rPr lang="en-GB" altLang="en-US" smtClean="0"/>
              <a:pPr/>
              <a:t>8</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5">
            <a:extLst>
              <a:ext uri="{FF2B5EF4-FFF2-40B4-BE49-F238E27FC236}">
                <a16:creationId xmlns:a16="http://schemas.microsoft.com/office/drawing/2014/main" id="{30D3F646-E0A7-4F92-A356-6665AB2EDB0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6E4E1D-CCCA-4088-B14D-03A2B33F0BB2}" type="slidenum">
              <a:rPr lang="en-GB" altLang="en-US" smtClean="0"/>
              <a:pPr/>
              <a:t>9</a:t>
            </a:fld>
            <a:endParaRPr lang="en-GB" altLang="en-US"/>
          </a:p>
        </p:txBody>
      </p:sp>
      <p:sp>
        <p:nvSpPr>
          <p:cNvPr id="2" name="Content Placeholder 1">
            <a:extLst>
              <a:ext uri="{FF2B5EF4-FFF2-40B4-BE49-F238E27FC236}">
                <a16:creationId xmlns:a16="http://schemas.microsoft.com/office/drawing/2014/main" id="{254E63A8-8D8B-4A6B-8F91-BDC5073AD5CA}"/>
              </a:ext>
            </a:extLst>
          </p:cNvPr>
          <p:cNvSpPr>
            <a:spLocks noGrp="1"/>
          </p:cNvSpPr>
          <p:nvPr>
            <p:ph idx="4294967295"/>
          </p:nvPr>
        </p:nvSpPr>
        <p:spPr>
          <a:xfrm>
            <a:off x="899592" y="476673"/>
            <a:ext cx="7488832" cy="5040559"/>
          </a:xfrm>
        </p:spPr>
        <p:txBody>
          <a:bodyPr/>
          <a:lstStyle/>
          <a:p>
            <a:pPr marL="109537" indent="0">
              <a:buFont typeface="Wingdings 3" panose="05040102010807070707" pitchFamily="18" charset="2"/>
              <a:buNone/>
              <a:defRPr/>
            </a:pPr>
            <a:r>
              <a:rPr lang="en-GB" altLang="en-US" sz="2800" dirty="0">
                <a:latin typeface="+mj-lt"/>
                <a:cs typeface="Arial" panose="020B0604020202020204" pitchFamily="34" charset="0"/>
              </a:rPr>
              <a:t>“A recognised factor of a professional workforce is the proactive use of continued professional development, so that staff can expand their knowledge and skills for effective and continually improving practice. Therefore it is a central aspect in improving social work practice over time, something that all social care professionals and the individuals who put their faith in that care and support aspire to.”</a:t>
            </a:r>
          </a:p>
          <a:p>
            <a:pPr marL="109537" indent="0">
              <a:buFont typeface="Wingdings 3" panose="05040102010807070707" pitchFamily="18" charset="2"/>
              <a:buNone/>
              <a:defRPr/>
            </a:pPr>
            <a:r>
              <a:rPr lang="en-GB" altLang="en-US" sz="1800" i="1" dirty="0">
                <a:latin typeface="+mj-lt"/>
                <a:cs typeface="Arial" panose="020B0604020202020204" pitchFamily="34" charset="0"/>
              </a:rPr>
              <a:t>Sarah </a:t>
            </a:r>
            <a:r>
              <a:rPr lang="en-GB" altLang="en-US" sz="1800" i="1" dirty="0" err="1">
                <a:latin typeface="+mj-lt"/>
                <a:cs typeface="Arial" panose="020B0604020202020204" pitchFamily="34" charset="0"/>
              </a:rPr>
              <a:t>Roschira</a:t>
            </a:r>
            <a:r>
              <a:rPr lang="en-GB" altLang="en-US" sz="1800" i="1" dirty="0">
                <a:latin typeface="+mj-lt"/>
                <a:cs typeface="Arial" panose="020B0604020202020204" pitchFamily="34" charset="0"/>
              </a:rPr>
              <a:t> - Older Peoples’ Commissioner for Wales – 2014</a:t>
            </a:r>
          </a:p>
          <a:p>
            <a:pPr>
              <a:defRPr/>
            </a:pPr>
            <a:endParaRPr lang="en-GB" dirty="0"/>
          </a:p>
        </p:txBody>
      </p:sp>
      <p:pic>
        <p:nvPicPr>
          <p:cNvPr id="8" name="Picture 3">
            <a:extLst>
              <a:ext uri="{FF2B5EF4-FFF2-40B4-BE49-F238E27FC236}">
                <a16:creationId xmlns:a16="http://schemas.microsoft.com/office/drawing/2014/main" id="{65589BFD-0B46-4773-8D75-BF95D622EA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5517232"/>
            <a:ext cx="1987784" cy="134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9738707-62C6-C04A-96C0-E47A03DACDDD}"/>
              </a:ext>
            </a:extLst>
          </p:cNvPr>
          <p:cNvSpPr>
            <a:spLocks noGrp="1"/>
          </p:cNvSpPr>
          <p:nvPr>
            <p:ph idx="1"/>
          </p:nvPr>
        </p:nvSpPr>
        <p:spPr/>
        <p:txBody>
          <a:bodyPr/>
          <a:lstStyle/>
          <a:p>
            <a:pPr marL="109537" indent="0">
              <a:buNone/>
            </a:pPr>
            <a:endParaRPr lang="en-GB" dirty="0"/>
          </a:p>
          <a:p>
            <a:r>
              <a:rPr lang="en-GB" dirty="0"/>
              <a:t>What new learning needs can you identify for your future professional development? For instance, are there any learning outcomes not achieved that you identified task 1 part a or new areas of learning you would like to take forward?  </a:t>
            </a:r>
          </a:p>
          <a:p>
            <a:pPr marL="109537" indent="0">
              <a:buNone/>
            </a:pPr>
            <a:endParaRPr lang="en-US" dirty="0"/>
          </a:p>
        </p:txBody>
      </p:sp>
      <p:sp>
        <p:nvSpPr>
          <p:cNvPr id="3" name="Title 2">
            <a:extLst>
              <a:ext uri="{FF2B5EF4-FFF2-40B4-BE49-F238E27FC236}">
                <a16:creationId xmlns:a16="http://schemas.microsoft.com/office/drawing/2014/main" id="{FC48651F-BC9B-A14F-8F81-17416D06BD96}"/>
              </a:ext>
            </a:extLst>
          </p:cNvPr>
          <p:cNvSpPr>
            <a:spLocks noGrp="1"/>
          </p:cNvSpPr>
          <p:nvPr>
            <p:ph type="title"/>
          </p:nvPr>
        </p:nvSpPr>
        <p:spPr/>
        <p:txBody>
          <a:bodyPr/>
          <a:lstStyle/>
          <a:p>
            <a:r>
              <a:rPr lang="en-US" dirty="0"/>
              <a:t>Group exercise </a:t>
            </a:r>
          </a:p>
        </p:txBody>
      </p:sp>
      <p:sp>
        <p:nvSpPr>
          <p:cNvPr id="2" name="Slide Number Placeholder 1">
            <a:extLst>
              <a:ext uri="{FF2B5EF4-FFF2-40B4-BE49-F238E27FC236}">
                <a16:creationId xmlns:a16="http://schemas.microsoft.com/office/drawing/2014/main" id="{4EA4C360-9D5B-A346-A0BF-FC7D86A94628}"/>
              </a:ext>
            </a:extLst>
          </p:cNvPr>
          <p:cNvSpPr>
            <a:spLocks noGrp="1"/>
          </p:cNvSpPr>
          <p:nvPr>
            <p:ph type="sldNum" sz="quarter" idx="12"/>
          </p:nvPr>
        </p:nvSpPr>
        <p:spPr/>
        <p:txBody>
          <a:bodyPr/>
          <a:lstStyle/>
          <a:p>
            <a:pPr>
              <a:defRPr/>
            </a:pPr>
            <a:fld id="{38D5D192-0F34-459C-AB14-5F3672292351}" type="slidenum">
              <a:rPr lang="en-GB" altLang="en-US" smtClean="0"/>
              <a:pPr>
                <a:defRPr/>
              </a:pPr>
              <a:t>10</a:t>
            </a:fld>
            <a:endParaRPr lang="en-GB" altLang="en-US"/>
          </a:p>
        </p:txBody>
      </p:sp>
    </p:spTree>
    <p:extLst>
      <p:ext uri="{BB962C8B-B14F-4D97-AF65-F5344CB8AC3E}">
        <p14:creationId xmlns:p14="http://schemas.microsoft.com/office/powerpoint/2010/main" val="4123252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BC8A03C-B786-4921-A578-767BD7AF56AA}"/>
              </a:ext>
            </a:extLst>
          </p:cNvPr>
          <p:cNvSpPr>
            <a:spLocks noGrp="1"/>
          </p:cNvSpPr>
          <p:nvPr>
            <p:ph idx="1"/>
          </p:nvPr>
        </p:nvSpPr>
        <p:spPr>
          <a:xfrm>
            <a:off x="457200" y="1268760"/>
            <a:ext cx="8229600" cy="4738340"/>
          </a:xfrm>
        </p:spPr>
        <p:txBody>
          <a:bodyPr/>
          <a:lstStyle/>
          <a:p>
            <a:r>
              <a:rPr lang="en-GB" sz="2400" dirty="0"/>
              <a:t>To demonstrate our commitment to valuing equally everyone's expertise</a:t>
            </a:r>
          </a:p>
          <a:p>
            <a:r>
              <a:rPr lang="en-GB" sz="2400" dirty="0"/>
              <a:t>To understand the view point of the people we work with and listen to their views in line with the Social Service and Well-Being (Wales) Act, 2014</a:t>
            </a:r>
          </a:p>
          <a:p>
            <a:r>
              <a:rPr lang="en-GB" sz="2400" dirty="0"/>
              <a:t>To work within our own Code of Professional Practice (Social Care Wales, 2017)</a:t>
            </a:r>
          </a:p>
          <a:p>
            <a:r>
              <a:rPr lang="en-GB" sz="2400" dirty="0"/>
              <a:t>To involve people we work with in our own professional development and learning</a:t>
            </a:r>
          </a:p>
          <a:p>
            <a:r>
              <a:rPr lang="en-GB" sz="2400" dirty="0"/>
              <a:t>To enhance the experience of the people we work with. </a:t>
            </a:r>
          </a:p>
        </p:txBody>
      </p:sp>
      <p:sp>
        <p:nvSpPr>
          <p:cNvPr id="3" name="Title 2">
            <a:extLst>
              <a:ext uri="{FF2B5EF4-FFF2-40B4-BE49-F238E27FC236}">
                <a16:creationId xmlns:a16="http://schemas.microsoft.com/office/drawing/2014/main" id="{2362AAC5-12C3-4CFA-A050-E4D1CB676820}"/>
              </a:ext>
            </a:extLst>
          </p:cNvPr>
          <p:cNvSpPr>
            <a:spLocks noGrp="1"/>
          </p:cNvSpPr>
          <p:nvPr>
            <p:ph type="title"/>
          </p:nvPr>
        </p:nvSpPr>
        <p:spPr>
          <a:xfrm>
            <a:off x="827583" y="279400"/>
            <a:ext cx="7854985" cy="917352"/>
          </a:xfrm>
        </p:spPr>
        <p:txBody>
          <a:bodyPr>
            <a:normAutofit fontScale="90000"/>
          </a:bodyPr>
          <a:lstStyle/>
          <a:p>
            <a:r>
              <a:rPr lang="en-GB" sz="3200" dirty="0"/>
              <a:t>Why is the feedback we receive from individuals we work with so important </a:t>
            </a:r>
          </a:p>
        </p:txBody>
      </p:sp>
      <p:sp>
        <p:nvSpPr>
          <p:cNvPr id="4" name="Slide Number Placeholder 3">
            <a:extLst>
              <a:ext uri="{FF2B5EF4-FFF2-40B4-BE49-F238E27FC236}">
                <a16:creationId xmlns:a16="http://schemas.microsoft.com/office/drawing/2014/main" id="{28CC71B8-0971-4803-B02A-BBC66D9DFEA9}"/>
              </a:ext>
            </a:extLst>
          </p:cNvPr>
          <p:cNvSpPr>
            <a:spLocks noGrp="1"/>
          </p:cNvSpPr>
          <p:nvPr>
            <p:ph type="sldNum" sz="quarter" idx="12"/>
          </p:nvPr>
        </p:nvSpPr>
        <p:spPr/>
        <p:txBody>
          <a:bodyPr/>
          <a:lstStyle/>
          <a:p>
            <a:pPr>
              <a:defRPr/>
            </a:pPr>
            <a:fld id="{E07D619C-9A2E-4280-B9DB-349F82AE6CEA}" type="slidenum">
              <a:rPr lang="en-GB" altLang="en-US" smtClean="0"/>
              <a:pPr>
                <a:defRPr/>
              </a:pPr>
              <a:t>11</a:t>
            </a:fld>
            <a:endParaRPr lang="en-GB" altLang="en-US"/>
          </a:p>
        </p:txBody>
      </p:sp>
    </p:spTree>
    <p:extLst>
      <p:ext uri="{BB962C8B-B14F-4D97-AF65-F5344CB8AC3E}">
        <p14:creationId xmlns:p14="http://schemas.microsoft.com/office/powerpoint/2010/main" val="1519135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64ED142-68AA-4727-B33F-F69453CD3D9D}"/>
              </a:ext>
            </a:extLst>
          </p:cNvPr>
          <p:cNvSpPr>
            <a:spLocks noGrp="1"/>
          </p:cNvSpPr>
          <p:nvPr>
            <p:ph type="title"/>
          </p:nvPr>
        </p:nvSpPr>
        <p:spPr>
          <a:xfrm>
            <a:off x="457200" y="273050"/>
            <a:ext cx="3178696" cy="791375"/>
          </a:xfrm>
        </p:spPr>
        <p:txBody>
          <a:bodyPr>
            <a:normAutofit fontScale="90000"/>
          </a:bodyPr>
          <a:lstStyle/>
          <a:p>
            <a:r>
              <a:rPr lang="en-GB" sz="2400" dirty="0"/>
              <a:t>What do the people we work with say? </a:t>
            </a:r>
          </a:p>
        </p:txBody>
      </p:sp>
      <p:sp>
        <p:nvSpPr>
          <p:cNvPr id="11" name="Content Placeholder 10">
            <a:extLst>
              <a:ext uri="{FF2B5EF4-FFF2-40B4-BE49-F238E27FC236}">
                <a16:creationId xmlns:a16="http://schemas.microsoft.com/office/drawing/2014/main" id="{A7B1DF68-B9DC-4398-98D0-7F2827AA11EF}"/>
              </a:ext>
            </a:extLst>
          </p:cNvPr>
          <p:cNvSpPr>
            <a:spLocks noGrp="1"/>
          </p:cNvSpPr>
          <p:nvPr>
            <p:ph sz="quarter" idx="2"/>
          </p:nvPr>
        </p:nvSpPr>
        <p:spPr/>
        <p:txBody>
          <a:bodyPr/>
          <a:lstStyle/>
          <a:p>
            <a:endParaRPr lang="en-GB"/>
          </a:p>
        </p:txBody>
      </p:sp>
      <p:sp>
        <p:nvSpPr>
          <p:cNvPr id="13" name="Content Placeholder 12">
            <a:extLst>
              <a:ext uri="{FF2B5EF4-FFF2-40B4-BE49-F238E27FC236}">
                <a16:creationId xmlns:a16="http://schemas.microsoft.com/office/drawing/2014/main" id="{DC575EAB-2E3D-4366-B864-107BAF7B50B5}"/>
              </a:ext>
            </a:extLst>
          </p:cNvPr>
          <p:cNvSpPr>
            <a:spLocks noGrp="1"/>
          </p:cNvSpPr>
          <p:nvPr>
            <p:ph sz="quarter" idx="4"/>
          </p:nvPr>
        </p:nvSpPr>
        <p:spPr>
          <a:xfrm>
            <a:off x="4612164" y="332656"/>
            <a:ext cx="4041775" cy="5231989"/>
          </a:xfrm>
        </p:spPr>
        <p:txBody>
          <a:bodyPr/>
          <a:lstStyle/>
          <a:p>
            <a:pPr marL="109537" indent="0">
              <a:buNone/>
            </a:pPr>
            <a:r>
              <a:rPr lang="en-GB" dirty="0"/>
              <a:t>What social workers are saying</a:t>
            </a:r>
          </a:p>
        </p:txBody>
      </p:sp>
      <p:sp>
        <p:nvSpPr>
          <p:cNvPr id="4" name="Slide Number Placeholder 3">
            <a:extLst>
              <a:ext uri="{FF2B5EF4-FFF2-40B4-BE49-F238E27FC236}">
                <a16:creationId xmlns:a16="http://schemas.microsoft.com/office/drawing/2014/main" id="{A316CAEA-A123-4440-A79D-9717E98C31AA}"/>
              </a:ext>
            </a:extLst>
          </p:cNvPr>
          <p:cNvSpPr>
            <a:spLocks noGrp="1"/>
          </p:cNvSpPr>
          <p:nvPr>
            <p:ph type="sldNum" sz="quarter" idx="12"/>
          </p:nvPr>
        </p:nvSpPr>
        <p:spPr/>
        <p:txBody>
          <a:bodyPr/>
          <a:lstStyle/>
          <a:p>
            <a:pPr>
              <a:defRPr/>
            </a:pPr>
            <a:fld id="{E07D619C-9A2E-4280-B9DB-349F82AE6CEA}" type="slidenum">
              <a:rPr lang="en-GB" altLang="en-US" smtClean="0"/>
              <a:pPr>
                <a:defRPr/>
              </a:pPr>
              <a:t>12</a:t>
            </a:fld>
            <a:endParaRPr lang="en-GB" altLang="en-US"/>
          </a:p>
        </p:txBody>
      </p:sp>
      <p:sp>
        <p:nvSpPr>
          <p:cNvPr id="7" name="Speech Bubble: Oval 6">
            <a:extLst>
              <a:ext uri="{FF2B5EF4-FFF2-40B4-BE49-F238E27FC236}">
                <a16:creationId xmlns:a16="http://schemas.microsoft.com/office/drawing/2014/main" id="{ADB838F4-A1EB-4B06-8BA2-2279C571668A}"/>
              </a:ext>
            </a:extLst>
          </p:cNvPr>
          <p:cNvSpPr/>
          <p:nvPr/>
        </p:nvSpPr>
        <p:spPr>
          <a:xfrm>
            <a:off x="211577" y="1471943"/>
            <a:ext cx="4752528" cy="459560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latin typeface="Cavolini" panose="03000502040302020204" pitchFamily="66" charset="0"/>
                <a:cs typeface="Cavolini" panose="03000502040302020204" pitchFamily="66" charset="0"/>
              </a:rPr>
              <a:t>As an individual </a:t>
            </a:r>
          </a:p>
          <a:p>
            <a:pPr algn="ctr"/>
            <a:r>
              <a:rPr lang="en-GB" sz="2000" b="1" dirty="0">
                <a:latin typeface="Cavolini" panose="03000502040302020204" pitchFamily="66" charset="0"/>
                <a:cs typeface="Cavolini" panose="03000502040302020204" pitchFamily="66" charset="0"/>
              </a:rPr>
              <a:t>who uses service I have not been asked for feedback from any social worker in 20 years! I think the opportunity to do this would have empowered me and helped me to feel better listened to and understood which I would value. </a:t>
            </a:r>
          </a:p>
        </p:txBody>
      </p:sp>
      <p:sp>
        <p:nvSpPr>
          <p:cNvPr id="14" name="Speech Bubble: Oval 13">
            <a:extLst>
              <a:ext uri="{FF2B5EF4-FFF2-40B4-BE49-F238E27FC236}">
                <a16:creationId xmlns:a16="http://schemas.microsoft.com/office/drawing/2014/main" id="{669D0465-F910-44CE-B84F-7F6679F50586}"/>
              </a:ext>
            </a:extLst>
          </p:cNvPr>
          <p:cNvSpPr/>
          <p:nvPr/>
        </p:nvSpPr>
        <p:spPr>
          <a:xfrm>
            <a:off x="5038150" y="1259516"/>
            <a:ext cx="3792319" cy="346230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volini" panose="03000502040302020204" pitchFamily="66" charset="0"/>
                <a:cs typeface="Cavolini" panose="03000502040302020204" pitchFamily="66" charset="0"/>
              </a:rPr>
              <a:t>As a professional, </a:t>
            </a:r>
          </a:p>
          <a:p>
            <a:pPr algn="ctr"/>
            <a:r>
              <a:rPr lang="en-GB" dirty="0">
                <a:latin typeface="Cavolini" panose="03000502040302020204" pitchFamily="66" charset="0"/>
                <a:cs typeface="Cavolini" panose="03000502040302020204" pitchFamily="66" charset="0"/>
              </a:rPr>
              <a:t>I value feedback from individuals I work with, I feel it is vital in informing my practice to be able to reflect and develop my skills.</a:t>
            </a:r>
          </a:p>
        </p:txBody>
      </p:sp>
    </p:spTree>
    <p:extLst>
      <p:ext uri="{BB962C8B-B14F-4D97-AF65-F5344CB8AC3E}">
        <p14:creationId xmlns:p14="http://schemas.microsoft.com/office/powerpoint/2010/main" val="670916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18D0E3-5A31-4CE3-90CC-BE52753698E1}"/>
              </a:ext>
            </a:extLst>
          </p:cNvPr>
          <p:cNvSpPr>
            <a:spLocks noGrp="1"/>
          </p:cNvSpPr>
          <p:nvPr>
            <p:ph idx="1"/>
          </p:nvPr>
        </p:nvSpPr>
        <p:spPr>
          <a:xfrm>
            <a:off x="457200" y="1196752"/>
            <a:ext cx="8229600" cy="4608512"/>
          </a:xfrm>
        </p:spPr>
        <p:txBody>
          <a:bodyPr/>
          <a:lstStyle/>
          <a:p>
            <a:pPr marL="109537" indent="0">
              <a:buNone/>
            </a:pPr>
            <a:endParaRPr lang="en-GB" dirty="0"/>
          </a:p>
          <a:p>
            <a:r>
              <a:rPr lang="en-GB" dirty="0"/>
              <a:t>Reflect on feedback you have received from </a:t>
            </a:r>
            <a:r>
              <a:rPr lang="en-GB" sz="2800" dirty="0">
                <a:effectLst/>
                <a:ea typeface="Times New Roman" panose="02020603050405020304" pitchFamily="18" charset="0"/>
              </a:rPr>
              <a:t>individuals/families or </a:t>
            </a:r>
            <a:r>
              <a:rPr lang="en-GB" sz="2800">
                <a:effectLst/>
                <a:ea typeface="Times New Roman" panose="02020603050405020304" pitchFamily="18" charset="0"/>
              </a:rPr>
              <a:t>carers you </a:t>
            </a:r>
            <a:r>
              <a:rPr lang="en-GB" sz="2800" dirty="0">
                <a:effectLst/>
                <a:ea typeface="Times New Roman" panose="02020603050405020304" pitchFamily="18" charset="0"/>
              </a:rPr>
              <a:t>have worked with </a:t>
            </a:r>
            <a:r>
              <a:rPr lang="en-GB" sz="2800" dirty="0">
                <a:solidFill>
                  <a:srgbClr val="000000"/>
                </a:solidFill>
                <a:effectLst/>
                <a:ea typeface="Times New Roman" panose="02020603050405020304" pitchFamily="18" charset="0"/>
              </a:rPr>
              <a:t>and consider how this feedback has informed your future professional development.</a:t>
            </a:r>
            <a:endParaRPr lang="en-GB" altLang="en-US" sz="3600" dirty="0">
              <a:cs typeface="Arial" panose="020B0604020202020204" pitchFamily="34" charset="0"/>
            </a:endParaRPr>
          </a:p>
          <a:p>
            <a:endParaRPr lang="en-GB" dirty="0"/>
          </a:p>
          <a:p>
            <a:endParaRPr lang="en-GB" dirty="0"/>
          </a:p>
        </p:txBody>
      </p:sp>
      <p:sp>
        <p:nvSpPr>
          <p:cNvPr id="3" name="Title 2">
            <a:extLst>
              <a:ext uri="{FF2B5EF4-FFF2-40B4-BE49-F238E27FC236}">
                <a16:creationId xmlns:a16="http://schemas.microsoft.com/office/drawing/2014/main" id="{250B2142-71D5-4762-8817-19E007539A5D}"/>
              </a:ext>
            </a:extLst>
          </p:cNvPr>
          <p:cNvSpPr>
            <a:spLocks noGrp="1"/>
          </p:cNvSpPr>
          <p:nvPr>
            <p:ph type="title"/>
          </p:nvPr>
        </p:nvSpPr>
        <p:spPr>
          <a:xfrm>
            <a:off x="457200" y="692696"/>
            <a:ext cx="8229600" cy="724942"/>
          </a:xfrm>
        </p:spPr>
        <p:txBody>
          <a:bodyPr>
            <a:normAutofit fontScale="90000"/>
          </a:bodyPr>
          <a:lstStyle/>
          <a:p>
            <a:r>
              <a:rPr lang="en-GB" dirty="0"/>
              <a:t>Exercise 3</a:t>
            </a:r>
            <a:br>
              <a:rPr lang="en-GB" dirty="0"/>
            </a:br>
            <a:endParaRPr lang="en-GB" dirty="0"/>
          </a:p>
        </p:txBody>
      </p:sp>
      <p:sp>
        <p:nvSpPr>
          <p:cNvPr id="2" name="Slide Number Placeholder 1">
            <a:extLst>
              <a:ext uri="{FF2B5EF4-FFF2-40B4-BE49-F238E27FC236}">
                <a16:creationId xmlns:a16="http://schemas.microsoft.com/office/drawing/2014/main" id="{7218D867-0E6D-441A-9173-7078C02FE3AE}"/>
              </a:ext>
            </a:extLst>
          </p:cNvPr>
          <p:cNvSpPr>
            <a:spLocks noGrp="1"/>
          </p:cNvSpPr>
          <p:nvPr>
            <p:ph type="sldNum" sz="quarter" idx="12"/>
          </p:nvPr>
        </p:nvSpPr>
        <p:spPr/>
        <p:txBody>
          <a:bodyPr/>
          <a:lstStyle/>
          <a:p>
            <a:pPr>
              <a:defRPr/>
            </a:pPr>
            <a:fld id="{38D5D192-0F34-459C-AB14-5F3672292351}" type="slidenum">
              <a:rPr lang="en-GB" altLang="en-US" smtClean="0"/>
              <a:pPr>
                <a:defRPr/>
              </a:pPr>
              <a:t>13</a:t>
            </a:fld>
            <a:endParaRPr lang="en-GB" altLang="en-US"/>
          </a:p>
        </p:txBody>
      </p:sp>
    </p:spTree>
    <p:extLst>
      <p:ext uri="{BB962C8B-B14F-4D97-AF65-F5344CB8AC3E}">
        <p14:creationId xmlns:p14="http://schemas.microsoft.com/office/powerpoint/2010/main" val="1096245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50DE540-EE10-443B-8859-B9F75996601C}"/>
              </a:ext>
            </a:extLst>
          </p:cNvPr>
          <p:cNvSpPr>
            <a:spLocks noGrp="1"/>
          </p:cNvSpPr>
          <p:nvPr>
            <p:ph idx="1"/>
          </p:nvPr>
        </p:nvSpPr>
        <p:spPr>
          <a:xfrm>
            <a:off x="457200" y="1268760"/>
            <a:ext cx="8229600" cy="4738340"/>
          </a:xfrm>
        </p:spPr>
        <p:txBody>
          <a:bodyPr/>
          <a:lstStyle/>
          <a:p>
            <a:pPr marL="109537" indent="0">
              <a:buNone/>
              <a:defRPr/>
            </a:pPr>
            <a:r>
              <a:rPr lang="en-GB" sz="2400" b="1" dirty="0">
                <a:latin typeface="+mj-lt"/>
                <a:cs typeface="Arial" panose="020B0604020202020204" pitchFamily="34" charset="0"/>
              </a:rPr>
              <a:t>Marking Criteria </a:t>
            </a:r>
          </a:p>
          <a:p>
            <a:pPr>
              <a:defRPr/>
            </a:pPr>
            <a:r>
              <a:rPr lang="en-GB" sz="2400" dirty="0"/>
              <a:t>The marking criteria gives the minimum standards that needs to be met to achieve a pass as well as a further explanation as to how to achieve higher marks</a:t>
            </a:r>
          </a:p>
          <a:p>
            <a:pPr>
              <a:defRPr/>
            </a:pPr>
            <a:r>
              <a:rPr lang="en-GB" sz="2400" dirty="0"/>
              <a:t>It is important you refer to this to make sure you meet the criteria</a:t>
            </a:r>
          </a:p>
          <a:p>
            <a:pPr>
              <a:defRPr/>
            </a:pPr>
            <a:r>
              <a:rPr lang="en-GB" sz="2400" dirty="0"/>
              <a:t>Take some time to look through the marking criteria for each section</a:t>
            </a:r>
          </a:p>
          <a:p>
            <a:pPr>
              <a:defRPr/>
            </a:pPr>
            <a:r>
              <a:rPr lang="en-GB" sz="2400" dirty="0"/>
              <a:t>You must meet every element of the marking criteria and answer all elements of the question to pass. </a:t>
            </a:r>
          </a:p>
          <a:p>
            <a:pPr marL="109537" indent="0">
              <a:buFont typeface="Wingdings 3" panose="05040102010807070707" pitchFamily="18" charset="2"/>
              <a:buNone/>
              <a:defRPr/>
            </a:pPr>
            <a:endParaRPr lang="en-GB" dirty="0"/>
          </a:p>
          <a:p>
            <a:pPr>
              <a:defRPr/>
            </a:pPr>
            <a:endParaRPr lang="en-GB" dirty="0"/>
          </a:p>
        </p:txBody>
      </p:sp>
      <p:sp>
        <p:nvSpPr>
          <p:cNvPr id="3" name="Title 2">
            <a:extLst>
              <a:ext uri="{FF2B5EF4-FFF2-40B4-BE49-F238E27FC236}">
                <a16:creationId xmlns:a16="http://schemas.microsoft.com/office/drawing/2014/main" id="{6729C854-27E8-46F8-8554-81A1129A6E6B}"/>
              </a:ext>
            </a:extLst>
          </p:cNvPr>
          <p:cNvSpPr>
            <a:spLocks noGrp="1"/>
          </p:cNvSpPr>
          <p:nvPr>
            <p:ph type="title"/>
          </p:nvPr>
        </p:nvSpPr>
        <p:spPr>
          <a:xfrm>
            <a:off x="457200" y="692696"/>
            <a:ext cx="8229600" cy="724942"/>
          </a:xfrm>
        </p:spPr>
        <p:txBody>
          <a:bodyPr>
            <a:normAutofit fontScale="90000"/>
          </a:bodyPr>
          <a:lstStyle/>
          <a:p>
            <a:pPr algn="ctr">
              <a:defRPr/>
            </a:pPr>
            <a:r>
              <a:rPr lang="en-GB" dirty="0">
                <a:latin typeface="Arial" panose="020B0604020202020204" pitchFamily="34" charset="0"/>
                <a:cs typeface="Arial" panose="020B0604020202020204" pitchFamily="34" charset="0"/>
              </a:rPr>
              <a:t>Completion of the Portfolio</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28676" name="Slide Number Placeholder 4">
            <a:extLst>
              <a:ext uri="{FF2B5EF4-FFF2-40B4-BE49-F238E27FC236}">
                <a16:creationId xmlns:a16="http://schemas.microsoft.com/office/drawing/2014/main" id="{5FCB9FF2-04CD-43C0-A7C1-7369C53BDD7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546F8E-EC14-4A1D-A458-89EB3E0A95BC}" type="slidenum">
              <a:rPr lang="en-GB" altLang="en-US" smtClean="0"/>
              <a:pPr/>
              <a:t>14</a:t>
            </a:fld>
            <a:endParaRPr lang="en-GB"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ubtitle 2">
            <a:extLst>
              <a:ext uri="{FF2B5EF4-FFF2-40B4-BE49-F238E27FC236}">
                <a16:creationId xmlns:a16="http://schemas.microsoft.com/office/drawing/2014/main" id="{425DA848-FE79-47B4-96BF-DA8373C1D04A}"/>
              </a:ext>
            </a:extLst>
          </p:cNvPr>
          <p:cNvSpPr>
            <a:spLocks noGrp="1"/>
          </p:cNvSpPr>
          <p:nvPr>
            <p:ph idx="1"/>
          </p:nvPr>
        </p:nvSpPr>
        <p:spPr/>
        <p:txBody>
          <a:bodyPr/>
          <a:lstStyle/>
          <a:p>
            <a:r>
              <a:rPr lang="en-GB" altLang="en-US" sz="2800" dirty="0"/>
              <a:t>Task 1 - Developmental review (part a and b) = 15% of mark</a:t>
            </a:r>
          </a:p>
          <a:p>
            <a:r>
              <a:rPr lang="en-GB" altLang="en-US" sz="2800" dirty="0"/>
              <a:t>Task 2 - Observation of social work practice = 20% of mark</a:t>
            </a:r>
          </a:p>
          <a:p>
            <a:r>
              <a:rPr lang="en-GB" altLang="en-US" sz="2800" dirty="0"/>
              <a:t>Task 3 - Safeguarding case study = 50% of mark</a:t>
            </a:r>
          </a:p>
          <a:p>
            <a:r>
              <a:rPr lang="en-GB" altLang="en-US" sz="2800" dirty="0"/>
              <a:t>Task– Safeguarding in an area that is not your main area of work = 15% of mark</a:t>
            </a:r>
          </a:p>
          <a:p>
            <a:r>
              <a:rPr lang="en-GB" altLang="en-US" sz="2800" dirty="0"/>
              <a:t>You are required to achieve a pass in all 4 tasks in order to pass the portfolio.</a:t>
            </a:r>
          </a:p>
        </p:txBody>
      </p:sp>
      <p:sp>
        <p:nvSpPr>
          <p:cNvPr id="3" name="Title 2">
            <a:extLst>
              <a:ext uri="{FF2B5EF4-FFF2-40B4-BE49-F238E27FC236}">
                <a16:creationId xmlns:a16="http://schemas.microsoft.com/office/drawing/2014/main" id="{D770B5F7-FB62-4F32-81BA-7AEDDAFCB6D7}"/>
              </a:ext>
            </a:extLst>
          </p:cNvPr>
          <p:cNvSpPr>
            <a:spLocks noGrp="1"/>
          </p:cNvSpPr>
          <p:nvPr>
            <p:ph type="title"/>
          </p:nvPr>
        </p:nvSpPr>
        <p:spPr/>
        <p:txBody>
          <a:bodyPr>
            <a:normAutofit/>
          </a:bodyPr>
          <a:lstStyle/>
          <a:p>
            <a:pPr algn="ctr">
              <a:defRPr/>
            </a:pPr>
            <a:r>
              <a:rPr lang="en-GB" dirty="0">
                <a:latin typeface="Arial" panose="020B0604020202020204" pitchFamily="34" charset="0"/>
                <a:cs typeface="Arial" panose="020B0604020202020204" pitchFamily="34" charset="0"/>
              </a:rPr>
              <a:t>Marking Scheme</a:t>
            </a:r>
          </a:p>
        </p:txBody>
      </p:sp>
      <p:sp>
        <p:nvSpPr>
          <p:cNvPr id="32772" name="Slide Number Placeholder 4">
            <a:extLst>
              <a:ext uri="{FF2B5EF4-FFF2-40B4-BE49-F238E27FC236}">
                <a16:creationId xmlns:a16="http://schemas.microsoft.com/office/drawing/2014/main" id="{69ADA4F3-D4CF-4779-9CCD-6FE4E965D04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53226B4-8562-4382-AAF4-22785E9FF488}" type="slidenum">
              <a:rPr lang="en-GB" altLang="en-US" smtClean="0"/>
              <a:pPr/>
              <a:t>15</a:t>
            </a:fld>
            <a:endParaRPr lang="en-GB"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69F52F6-4708-47EA-A822-A36EE75E219A}"/>
              </a:ext>
            </a:extLst>
          </p:cNvPr>
          <p:cNvSpPr/>
          <p:nvPr/>
        </p:nvSpPr>
        <p:spPr>
          <a:xfrm>
            <a:off x="6011863" y="4437063"/>
            <a:ext cx="1655762" cy="43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 name="Title 1">
            <a:extLst>
              <a:ext uri="{FF2B5EF4-FFF2-40B4-BE49-F238E27FC236}">
                <a16:creationId xmlns:a16="http://schemas.microsoft.com/office/drawing/2014/main" id="{81B3A0D5-3FE1-45B6-B200-4D241D5403DF}"/>
              </a:ext>
            </a:extLst>
          </p:cNvPr>
          <p:cNvSpPr txBox="1">
            <a:spLocks/>
          </p:cNvSpPr>
          <p:nvPr/>
        </p:nvSpPr>
        <p:spPr>
          <a:xfrm>
            <a:off x="457200" y="274638"/>
            <a:ext cx="8229600" cy="1143000"/>
          </a:xfrm>
          <a:prstGeom prst="rect">
            <a:avLst/>
          </a:prstGeom>
        </p:spPr>
        <p:txBody>
          <a:bodyPr anchor="b">
            <a:normAutofit/>
            <a:scene3d>
              <a:camera prst="orthographicFront"/>
              <a:lightRig rig="soft" dir="t"/>
            </a:scene3d>
            <a:sp3d prstMaterial="softEdge">
              <a:bevelT w="25400" h="25400"/>
            </a:sp3d>
          </a:bodyPr>
          <a:lstStyle/>
          <a:p>
            <a:pPr algn="ctr">
              <a:defRPr/>
            </a:pPr>
            <a:endParaRPr lang="en-GB" sz="4800" b="1" dirty="0">
              <a:effectLst>
                <a:outerShdw blurRad="31750" dist="25400" dir="5400000" algn="tl" rotWithShape="0">
                  <a:srgbClr val="000000">
                    <a:alpha val="25000"/>
                  </a:srgbClr>
                </a:outerShdw>
              </a:effectLst>
              <a:ea typeface="+mj-ea"/>
            </a:endParaRPr>
          </a:p>
        </p:txBody>
      </p:sp>
      <p:sp>
        <p:nvSpPr>
          <p:cNvPr id="39940" name="Content Placeholder 2">
            <a:extLst>
              <a:ext uri="{FF2B5EF4-FFF2-40B4-BE49-F238E27FC236}">
                <a16:creationId xmlns:a16="http://schemas.microsoft.com/office/drawing/2014/main" id="{F7021F2E-CC59-48CE-8F18-EE4D2097723B}"/>
              </a:ext>
            </a:extLst>
          </p:cNvPr>
          <p:cNvSpPr txBox="1">
            <a:spLocks/>
          </p:cNvSpPr>
          <p:nvPr/>
        </p:nvSpPr>
        <p:spPr bwMode="auto">
          <a:xfrm>
            <a:off x="-900113" y="1417638"/>
            <a:ext cx="8229601"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buFont typeface="Wingdings 3" panose="05040102010807070707" pitchFamily="18" charset="2"/>
              <a:buNone/>
            </a:pPr>
            <a:endParaRPr lang="en-GB" altLang="en-US">
              <a:latin typeface="Arial" panose="020B0604020202020204" pitchFamily="34" charset="0"/>
            </a:endParaRPr>
          </a:p>
        </p:txBody>
      </p:sp>
      <p:pic>
        <p:nvPicPr>
          <p:cNvPr id="39941" name="Picture 1">
            <a:extLst>
              <a:ext uri="{FF2B5EF4-FFF2-40B4-BE49-F238E27FC236}">
                <a16:creationId xmlns:a16="http://schemas.microsoft.com/office/drawing/2014/main" id="{63084FAA-9EE3-44A5-AB95-4E45B96E7C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7325" y="4594224"/>
            <a:ext cx="3978275"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10">
            <a:extLst>
              <a:ext uri="{FF2B5EF4-FFF2-40B4-BE49-F238E27FC236}">
                <a16:creationId xmlns:a16="http://schemas.microsoft.com/office/drawing/2014/main" id="{53F92868-0E1C-4DD9-8127-DEFC1380036E}"/>
              </a:ext>
            </a:extLst>
          </p:cNvPr>
          <p:cNvSpPr>
            <a:spLocks noGrp="1"/>
          </p:cNvSpPr>
          <p:nvPr>
            <p:ph idx="1"/>
          </p:nvPr>
        </p:nvSpPr>
        <p:spPr>
          <a:xfrm>
            <a:off x="601663" y="1354138"/>
            <a:ext cx="8229600" cy="4525962"/>
          </a:xfrm>
        </p:spPr>
        <p:txBody>
          <a:bodyPr/>
          <a:lstStyle/>
          <a:p>
            <a:pPr>
              <a:buFont typeface="Wingdings 3" panose="05040102010807070707" pitchFamily="18" charset="2"/>
              <a:buNone/>
              <a:defRPr/>
            </a:pPr>
            <a:r>
              <a:rPr lang="en-GB" altLang="en-US" dirty="0">
                <a:latin typeface="+mj-lt"/>
              </a:rPr>
              <a:t>Remember the 3 main themes/learning outcomes should be evidenced throughout the portfolio (see handbook appendix 4)</a:t>
            </a:r>
          </a:p>
          <a:p>
            <a:pPr marL="457200" indent="-457200">
              <a:buFont typeface="Wingdings" panose="05000000000000000000" pitchFamily="2" charset="2"/>
              <a:buChar char="§"/>
              <a:defRPr/>
            </a:pPr>
            <a:r>
              <a:rPr lang="en-GB" altLang="en-US" dirty="0">
                <a:latin typeface="+mj-lt"/>
              </a:rPr>
              <a:t>Analysis in assessment</a:t>
            </a:r>
          </a:p>
          <a:p>
            <a:pPr marL="457200" indent="-457200">
              <a:buFont typeface="Wingdings" panose="05000000000000000000" pitchFamily="2" charset="2"/>
              <a:buChar char="§"/>
              <a:defRPr/>
            </a:pPr>
            <a:r>
              <a:rPr lang="en-GB" altLang="en-US" dirty="0">
                <a:latin typeface="+mj-lt"/>
              </a:rPr>
              <a:t>Working collaboratively</a:t>
            </a:r>
          </a:p>
          <a:p>
            <a:pPr marL="457200" indent="-457200">
              <a:buFont typeface="Wingdings" panose="05000000000000000000" pitchFamily="2" charset="2"/>
              <a:buChar char="§"/>
              <a:defRPr/>
            </a:pPr>
            <a:r>
              <a:rPr lang="en-GB" altLang="en-US" dirty="0">
                <a:latin typeface="+mj-lt"/>
              </a:rPr>
              <a:t>Professional judgement in complex situations</a:t>
            </a:r>
          </a:p>
          <a:p>
            <a:pPr marL="109537" indent="0">
              <a:buFont typeface="Wingdings 3" panose="05040102010807070707" pitchFamily="18" charset="2"/>
              <a:buNone/>
              <a:defRPr/>
            </a:pPr>
            <a:endParaRPr lang="en-GB" dirty="0"/>
          </a:p>
        </p:txBody>
      </p:sp>
      <p:sp>
        <p:nvSpPr>
          <p:cNvPr id="10" name="Title 9">
            <a:extLst>
              <a:ext uri="{FF2B5EF4-FFF2-40B4-BE49-F238E27FC236}">
                <a16:creationId xmlns:a16="http://schemas.microsoft.com/office/drawing/2014/main" id="{864245D1-B916-44D9-BC52-18E533F6DD8D}"/>
              </a:ext>
            </a:extLst>
          </p:cNvPr>
          <p:cNvSpPr>
            <a:spLocks noGrp="1"/>
          </p:cNvSpPr>
          <p:nvPr>
            <p:ph type="title"/>
          </p:nvPr>
        </p:nvSpPr>
        <p:spPr/>
        <p:txBody>
          <a:bodyPr/>
          <a:lstStyle/>
          <a:p>
            <a:pPr algn="ctr">
              <a:defRPr/>
            </a:pPr>
            <a:r>
              <a:rPr lang="en-GB" dirty="0">
                <a:cs typeface="Arial" panose="020B0604020202020204" pitchFamily="34" charset="0"/>
              </a:rPr>
              <a:t>Learning Outcomes</a:t>
            </a:r>
          </a:p>
        </p:txBody>
      </p:sp>
      <p:sp>
        <p:nvSpPr>
          <p:cNvPr id="39944" name="Slide Number Placeholder 11">
            <a:extLst>
              <a:ext uri="{FF2B5EF4-FFF2-40B4-BE49-F238E27FC236}">
                <a16:creationId xmlns:a16="http://schemas.microsoft.com/office/drawing/2014/main" id="{303A241F-B493-4917-8CC4-84114ABDED8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C290EB-E4AC-484A-88D0-6C536118AB1F}" type="slidenum">
              <a:rPr lang="en-GB" altLang="en-US" smtClean="0"/>
              <a:pPr/>
              <a:t>16</a:t>
            </a:fld>
            <a:endParaRPr lang="en-GB"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BBAE5D-3F38-4210-9095-E7C16F7A2451}"/>
              </a:ext>
            </a:extLst>
          </p:cNvPr>
          <p:cNvSpPr>
            <a:spLocks noGrp="1"/>
          </p:cNvSpPr>
          <p:nvPr>
            <p:ph idx="1"/>
          </p:nvPr>
        </p:nvSpPr>
        <p:spPr>
          <a:xfrm>
            <a:off x="457200" y="1268760"/>
            <a:ext cx="8229600" cy="4738340"/>
          </a:xfrm>
        </p:spPr>
        <p:txBody>
          <a:bodyPr/>
          <a:lstStyle/>
          <a:p>
            <a:pPr marL="109537" indent="0">
              <a:buNone/>
              <a:defRPr/>
            </a:pPr>
            <a:r>
              <a:rPr lang="en-GB" sz="2400" dirty="0"/>
              <a:t>Exercise 4</a:t>
            </a:r>
          </a:p>
          <a:p>
            <a:pPr marL="109537" indent="0">
              <a:buNone/>
              <a:defRPr/>
            </a:pPr>
            <a:r>
              <a:rPr lang="en-GB" sz="2400" dirty="0"/>
              <a:t>Where you are now in relation to your completion of the assignments/portfolio?</a:t>
            </a:r>
          </a:p>
          <a:p>
            <a:pPr>
              <a:buFont typeface="Arial" panose="020B0604020202020204" pitchFamily="34" charset="0"/>
              <a:buChar char="•"/>
              <a:defRPr/>
            </a:pPr>
            <a:r>
              <a:rPr lang="en-GB" sz="2400" dirty="0"/>
              <a:t>Identify any areas that you need any further clarification on</a:t>
            </a:r>
          </a:p>
          <a:p>
            <a:pPr marL="109537" indent="0">
              <a:buFont typeface="Wingdings 3" panose="05040102010807070707" pitchFamily="18" charset="2"/>
              <a:buNone/>
              <a:defRPr/>
            </a:pPr>
            <a:r>
              <a:rPr lang="en-GB" sz="2400" dirty="0"/>
              <a:t>Consider each section: </a:t>
            </a:r>
          </a:p>
          <a:p>
            <a:pPr>
              <a:buFont typeface="Arial" panose="020B0604020202020204" pitchFamily="34" charset="0"/>
              <a:buChar char="•"/>
              <a:defRPr/>
            </a:pPr>
            <a:r>
              <a:rPr lang="en-GB" sz="2400" dirty="0"/>
              <a:t>Task 1 - Professional development review </a:t>
            </a:r>
          </a:p>
          <a:p>
            <a:pPr>
              <a:buFont typeface="Arial" panose="020B0604020202020204" pitchFamily="34" charset="0"/>
              <a:buChar char="•"/>
              <a:defRPr/>
            </a:pPr>
            <a:r>
              <a:rPr lang="en-GB" sz="2400" dirty="0"/>
              <a:t>Task 2 - Observation of Practice</a:t>
            </a:r>
          </a:p>
          <a:p>
            <a:pPr>
              <a:buFont typeface="Arial" panose="020B0604020202020204" pitchFamily="34" charset="0"/>
              <a:buChar char="•"/>
              <a:defRPr/>
            </a:pPr>
            <a:r>
              <a:rPr lang="en-GB" sz="2400" dirty="0"/>
              <a:t>Task 3 - Safeguarding </a:t>
            </a:r>
          </a:p>
          <a:p>
            <a:pPr>
              <a:buFont typeface="Arial" panose="020B0604020202020204" pitchFamily="34" charset="0"/>
              <a:buChar char="•"/>
              <a:defRPr/>
            </a:pPr>
            <a:r>
              <a:rPr lang="en-GB" sz="2400" dirty="0"/>
              <a:t>Task 4 - Safeguarding in an area which is not your main area of work</a:t>
            </a:r>
            <a:endParaRPr lang="en-GB" dirty="0"/>
          </a:p>
          <a:p>
            <a:pPr>
              <a:defRPr/>
            </a:pPr>
            <a:endParaRPr lang="en-GB" dirty="0"/>
          </a:p>
        </p:txBody>
      </p:sp>
      <p:sp>
        <p:nvSpPr>
          <p:cNvPr id="3" name="Title 2">
            <a:extLst>
              <a:ext uri="{FF2B5EF4-FFF2-40B4-BE49-F238E27FC236}">
                <a16:creationId xmlns:a16="http://schemas.microsoft.com/office/drawing/2014/main" id="{BB0932C9-C537-49D4-9564-98B049E00237}"/>
              </a:ext>
            </a:extLst>
          </p:cNvPr>
          <p:cNvSpPr>
            <a:spLocks noGrp="1"/>
          </p:cNvSpPr>
          <p:nvPr>
            <p:ph type="title"/>
          </p:nvPr>
        </p:nvSpPr>
        <p:spPr>
          <a:xfrm>
            <a:off x="457200" y="274638"/>
            <a:ext cx="8229600" cy="804862"/>
          </a:xfrm>
        </p:spPr>
        <p:txBody>
          <a:bodyPr>
            <a:normAutofit fontScale="90000"/>
          </a:bodyPr>
          <a:lstStyle/>
          <a:p>
            <a:pPr algn="ctr">
              <a:defRPr/>
            </a:pP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Completion of the Portfolio</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26628" name="Slide Number Placeholder 4">
            <a:extLst>
              <a:ext uri="{FF2B5EF4-FFF2-40B4-BE49-F238E27FC236}">
                <a16:creationId xmlns:a16="http://schemas.microsoft.com/office/drawing/2014/main" id="{03CAEE57-08BB-4494-A8CE-C5515231D437}"/>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AAD5DF4-B084-4578-807E-D7CB62179307}" type="slidenum">
              <a:rPr lang="en-GB" altLang="en-US" smtClean="0"/>
              <a:pPr/>
              <a:t>17</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a:extLst>
              <a:ext uri="{FF2B5EF4-FFF2-40B4-BE49-F238E27FC236}">
                <a16:creationId xmlns:a16="http://schemas.microsoft.com/office/drawing/2014/main" id="{228D66D2-B985-4428-BFB7-4BF5C8C06A82}"/>
              </a:ext>
            </a:extLst>
          </p:cNvPr>
          <p:cNvSpPr>
            <a:spLocks noGrp="1"/>
          </p:cNvSpPr>
          <p:nvPr>
            <p:ph idx="1"/>
          </p:nvPr>
        </p:nvSpPr>
        <p:spPr>
          <a:xfrm>
            <a:off x="457200" y="1700808"/>
            <a:ext cx="8229600" cy="4306292"/>
          </a:xfrm>
        </p:spPr>
        <p:txBody>
          <a:bodyPr/>
          <a:lstStyle/>
          <a:p>
            <a:r>
              <a:rPr lang="en-GB" altLang="en-US" sz="2400" b="1" dirty="0"/>
              <a:t>Failing to answer the question fully/not answering every element of the question</a:t>
            </a:r>
          </a:p>
          <a:p>
            <a:r>
              <a:rPr lang="en-GB" altLang="en-US" sz="2400" dirty="0"/>
              <a:t>Poor referencing or large section not referenced</a:t>
            </a:r>
          </a:p>
          <a:p>
            <a:r>
              <a:rPr lang="en-GB" altLang="en-US" sz="2400" dirty="0"/>
              <a:t>Acronyms not put in full in the first instance</a:t>
            </a:r>
          </a:p>
          <a:p>
            <a:r>
              <a:rPr lang="en-GB" altLang="en-US" sz="2400" dirty="0"/>
              <a:t>Year not given with Acts/references</a:t>
            </a:r>
          </a:p>
          <a:p>
            <a:r>
              <a:rPr lang="en-GB" altLang="en-US" sz="2400" dirty="0"/>
              <a:t>Acts and other work quoted but not referenced (be careful of plagiarism)</a:t>
            </a:r>
          </a:p>
          <a:p>
            <a:r>
              <a:rPr lang="en-GB" altLang="en-US" sz="2400" dirty="0"/>
              <a:t>Being overly detailed in reflective sections. </a:t>
            </a:r>
          </a:p>
          <a:p>
            <a:endParaRPr lang="en-GB" altLang="en-US" dirty="0"/>
          </a:p>
          <a:p>
            <a:endParaRPr lang="en-GB" altLang="en-US" dirty="0"/>
          </a:p>
        </p:txBody>
      </p:sp>
      <p:sp>
        <p:nvSpPr>
          <p:cNvPr id="3" name="Title 2">
            <a:extLst>
              <a:ext uri="{FF2B5EF4-FFF2-40B4-BE49-F238E27FC236}">
                <a16:creationId xmlns:a16="http://schemas.microsoft.com/office/drawing/2014/main" id="{4CABDEDD-5F7C-4939-89D7-D10FC5B79403}"/>
              </a:ext>
            </a:extLst>
          </p:cNvPr>
          <p:cNvSpPr>
            <a:spLocks noGrp="1"/>
          </p:cNvSpPr>
          <p:nvPr>
            <p:ph type="title"/>
          </p:nvPr>
        </p:nvSpPr>
        <p:spPr/>
        <p:txBody>
          <a:bodyPr>
            <a:normAutofit fontScale="90000"/>
          </a:bodyPr>
          <a:lstStyle/>
          <a:p>
            <a:pPr algn="ctr">
              <a:defRPr/>
            </a:pPr>
            <a:br>
              <a:rPr lang="en-GB" dirty="0">
                <a:solidFill>
                  <a:schemeClr val="tx1"/>
                </a:solidFill>
              </a:rPr>
            </a:br>
            <a:r>
              <a:rPr lang="en-GB" dirty="0">
                <a:solidFill>
                  <a:schemeClr val="tx1"/>
                </a:solidFill>
              </a:rPr>
              <a:t>Checklist - Common Mistakes</a:t>
            </a:r>
          </a:p>
        </p:txBody>
      </p:sp>
      <p:sp>
        <p:nvSpPr>
          <p:cNvPr id="38916" name="Slide Number Placeholder 3">
            <a:extLst>
              <a:ext uri="{FF2B5EF4-FFF2-40B4-BE49-F238E27FC236}">
                <a16:creationId xmlns:a16="http://schemas.microsoft.com/office/drawing/2014/main" id="{0A0D84ED-F526-4180-96C9-BEEC3103F45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4C246AA-6050-40A5-B6A8-6D926048BDB1}" type="slidenum">
              <a:rPr lang="en-GB" altLang="en-US" smtClean="0"/>
              <a:pPr/>
              <a:t>18</a:t>
            </a:fld>
            <a:endParaRPr lang="en-GB" altLang="en-US"/>
          </a:p>
        </p:txBody>
      </p:sp>
      <p:pic>
        <p:nvPicPr>
          <p:cNvPr id="4" name="Picture 3" descr="A drawing of a cartoon character&#10;&#10;Description automatically generated">
            <a:extLst>
              <a:ext uri="{FF2B5EF4-FFF2-40B4-BE49-F238E27FC236}">
                <a16:creationId xmlns:a16="http://schemas.microsoft.com/office/drawing/2014/main" id="{4AAB589D-C317-4E77-89CB-D7E8BA7D09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0152" y="5126308"/>
            <a:ext cx="2361794" cy="148551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F56B019-BE91-074C-BD6B-7EE5803DFA14}"/>
              </a:ext>
            </a:extLst>
          </p:cNvPr>
          <p:cNvSpPr>
            <a:spLocks noGrp="1"/>
          </p:cNvSpPr>
          <p:nvPr>
            <p:ph type="body" idx="1"/>
          </p:nvPr>
        </p:nvSpPr>
        <p:spPr>
          <a:xfrm>
            <a:off x="457200" y="332657"/>
            <a:ext cx="7931224" cy="864096"/>
          </a:xfrm>
        </p:spPr>
        <p:txBody>
          <a:bodyPr/>
          <a:lstStyle/>
          <a:p>
            <a:pPr>
              <a:lnSpc>
                <a:spcPct val="90000"/>
              </a:lnSpc>
            </a:pPr>
            <a:endParaRPr lang="en-GB" altLang="en-US" sz="1800" dirty="0"/>
          </a:p>
          <a:p>
            <a:pPr>
              <a:lnSpc>
                <a:spcPct val="90000"/>
              </a:lnSpc>
            </a:pPr>
            <a:endParaRPr lang="en-GB" altLang="en-US" sz="1800" dirty="0"/>
          </a:p>
          <a:p>
            <a:pPr>
              <a:lnSpc>
                <a:spcPct val="90000"/>
              </a:lnSpc>
            </a:pPr>
            <a:r>
              <a:rPr lang="en-GB" altLang="en-US" sz="1800" dirty="0"/>
              <a:t>Task 1 - </a:t>
            </a:r>
            <a:r>
              <a:rPr lang="en-GB" altLang="en-US" sz="1800" b="1" dirty="0"/>
              <a:t>Must</a:t>
            </a:r>
            <a:r>
              <a:rPr lang="en-GB" altLang="en-US" sz="1800" dirty="0"/>
              <a:t> integrate a referenced a model/s of reflection throughout in </a:t>
            </a:r>
            <a:r>
              <a:rPr lang="en-GB" altLang="en-US" sz="1800" b="1" dirty="0"/>
              <a:t>both</a:t>
            </a:r>
            <a:r>
              <a:rPr lang="en-GB" altLang="en-US" sz="1800" dirty="0"/>
              <a:t> parts a and b and take into account training, learning, research and use of supervision</a:t>
            </a:r>
          </a:p>
          <a:p>
            <a:endParaRPr lang="en-US" dirty="0"/>
          </a:p>
        </p:txBody>
      </p:sp>
      <p:sp>
        <p:nvSpPr>
          <p:cNvPr id="34818" name="Content Placeholder 1">
            <a:extLst>
              <a:ext uri="{FF2B5EF4-FFF2-40B4-BE49-F238E27FC236}">
                <a16:creationId xmlns:a16="http://schemas.microsoft.com/office/drawing/2014/main" id="{59975DED-6CE1-4C48-890E-31536A3D6E8A}"/>
              </a:ext>
            </a:extLst>
          </p:cNvPr>
          <p:cNvSpPr>
            <a:spLocks noGrp="1"/>
          </p:cNvSpPr>
          <p:nvPr>
            <p:ph sz="quarter" idx="2"/>
          </p:nvPr>
        </p:nvSpPr>
        <p:spPr>
          <a:xfrm>
            <a:off x="457200" y="1412776"/>
            <a:ext cx="4040188" cy="4680520"/>
          </a:xfrm>
        </p:spPr>
        <p:txBody>
          <a:bodyPr wrap="square" anchor="t">
            <a:noAutofit/>
          </a:bodyPr>
          <a:lstStyle/>
          <a:p>
            <a:pPr marL="109537" indent="0">
              <a:lnSpc>
                <a:spcPct val="90000"/>
              </a:lnSpc>
              <a:buNone/>
            </a:pPr>
            <a:r>
              <a:rPr lang="en-GB" altLang="en-US" sz="1800" b="1" dirty="0">
                <a:latin typeface="+mj-lt"/>
              </a:rPr>
              <a:t>Part a</a:t>
            </a:r>
          </a:p>
          <a:p>
            <a:pPr marL="0" indent="0">
              <a:buNone/>
              <a:defRPr/>
            </a:pPr>
            <a:r>
              <a:rPr lang="en-GB" altLang="en-US" sz="1800" dirty="0">
                <a:latin typeface="+mj-lt"/>
              </a:rPr>
              <a:t>Must identify future learning needs under </a:t>
            </a:r>
            <a:r>
              <a:rPr lang="en-GB" altLang="en-US" sz="1800" b="1" dirty="0">
                <a:latin typeface="+mj-lt"/>
              </a:rPr>
              <a:t>each </a:t>
            </a:r>
            <a:r>
              <a:rPr lang="en-GB" altLang="en-US" sz="1800" dirty="0">
                <a:latin typeface="+mj-lt"/>
              </a:rPr>
              <a:t>of the SCW 3 learning outcomes this is the larger part of the task </a:t>
            </a:r>
          </a:p>
          <a:p>
            <a:pPr marL="0" indent="0">
              <a:buNone/>
              <a:defRPr/>
            </a:pPr>
            <a:r>
              <a:rPr lang="en-GB" altLang="en-US" sz="1800" dirty="0">
                <a:latin typeface="+mj-lt"/>
              </a:rPr>
              <a:t>First reflect on past learning and development (about a quarter of the total amount written). </a:t>
            </a:r>
          </a:p>
          <a:p>
            <a:pPr marL="0" indent="0">
              <a:buNone/>
              <a:defRPr/>
            </a:pPr>
            <a:r>
              <a:rPr lang="en-GB" altLang="en-US" sz="1800" dirty="0">
                <a:latin typeface="+mj-lt"/>
              </a:rPr>
              <a:t>The consider your future learning need and how you intend to meet these</a:t>
            </a:r>
          </a:p>
          <a:p>
            <a:pPr marL="285750" indent="-285750">
              <a:buFont typeface="Wingdings" pitchFamily="2" charset="2"/>
              <a:buChar char="Ø"/>
              <a:defRPr/>
            </a:pPr>
            <a:r>
              <a:rPr lang="en-GB" altLang="en-US" sz="1800" dirty="0">
                <a:latin typeface="+mj-lt"/>
              </a:rPr>
              <a:t>Analysis in assessment (quarter of written amount) </a:t>
            </a:r>
          </a:p>
          <a:p>
            <a:pPr marL="285750" indent="-285750">
              <a:buFont typeface="Wingdings" pitchFamily="2" charset="2"/>
              <a:buChar char="Ø"/>
              <a:defRPr/>
            </a:pPr>
            <a:r>
              <a:rPr lang="en-GB" altLang="en-US" sz="1800" dirty="0">
                <a:latin typeface="+mj-lt"/>
              </a:rPr>
              <a:t>Collaborative working (quarter) </a:t>
            </a:r>
          </a:p>
          <a:p>
            <a:pPr marL="285750" indent="-285750">
              <a:buFont typeface="Wingdings" pitchFamily="2" charset="2"/>
              <a:buChar char="Ø"/>
              <a:defRPr/>
            </a:pPr>
            <a:r>
              <a:rPr lang="en-GB" altLang="en-US" sz="1800" dirty="0"/>
              <a:t>Professional judgement in complex situations (quarter). </a:t>
            </a:r>
          </a:p>
        </p:txBody>
      </p:sp>
      <p:sp>
        <p:nvSpPr>
          <p:cNvPr id="6" name="Content Placeholder 5">
            <a:extLst>
              <a:ext uri="{FF2B5EF4-FFF2-40B4-BE49-F238E27FC236}">
                <a16:creationId xmlns:a16="http://schemas.microsoft.com/office/drawing/2014/main" id="{703496E9-11BD-A84C-8624-B928525AD105}"/>
              </a:ext>
            </a:extLst>
          </p:cNvPr>
          <p:cNvSpPr>
            <a:spLocks noGrp="1"/>
          </p:cNvSpPr>
          <p:nvPr>
            <p:ph sz="quarter" idx="4"/>
          </p:nvPr>
        </p:nvSpPr>
        <p:spPr>
          <a:xfrm>
            <a:off x="4645025" y="1412776"/>
            <a:ext cx="4041775" cy="3973281"/>
          </a:xfrm>
        </p:spPr>
        <p:txBody>
          <a:bodyPr/>
          <a:lstStyle/>
          <a:p>
            <a:pPr marL="109537" indent="0">
              <a:lnSpc>
                <a:spcPct val="90000"/>
              </a:lnSpc>
              <a:buNone/>
            </a:pPr>
            <a:r>
              <a:rPr lang="en-GB" altLang="en-US" sz="1800" b="1" dirty="0"/>
              <a:t>Part b</a:t>
            </a:r>
          </a:p>
          <a:p>
            <a:pPr>
              <a:lnSpc>
                <a:spcPct val="90000"/>
              </a:lnSpc>
            </a:pPr>
            <a:r>
              <a:rPr lang="en-GB" altLang="en-US" sz="1800" dirty="0"/>
              <a:t>Reflect on feedback from </a:t>
            </a:r>
            <a:r>
              <a:rPr lang="en-GB" sz="1800" dirty="0">
                <a:ea typeface="Times New Roman" panose="02020603050405020304" pitchFamily="18" charset="0"/>
              </a:rPr>
              <a:t>individuals </a:t>
            </a:r>
            <a:r>
              <a:rPr lang="en-GB" sz="1800" dirty="0">
                <a:solidFill>
                  <a:srgbClr val="000000"/>
                </a:solidFill>
                <a:ea typeface="Times New Roman" panose="02020603050405020304" pitchFamily="18" charset="0"/>
              </a:rPr>
              <a:t>and how this feedback has informed your future professional development.</a:t>
            </a:r>
          </a:p>
          <a:p>
            <a:pPr>
              <a:lnSpc>
                <a:spcPct val="90000"/>
              </a:lnSpc>
            </a:pPr>
            <a:r>
              <a:rPr lang="en-GB" sz="1800" dirty="0">
                <a:solidFill>
                  <a:srgbClr val="000000"/>
                </a:solidFill>
                <a:ea typeface="Times New Roman" panose="02020603050405020304" pitchFamily="18" charset="0"/>
              </a:rPr>
              <a:t>Consider in discussion with a mentor/supervisor/line manager the extent to which learning needs has been achieved. </a:t>
            </a:r>
          </a:p>
          <a:p>
            <a:pPr>
              <a:lnSpc>
                <a:spcPct val="90000"/>
              </a:lnSpc>
            </a:pPr>
            <a:r>
              <a:rPr lang="en-GB" sz="1800" dirty="0">
                <a:solidFill>
                  <a:srgbClr val="000000"/>
                </a:solidFill>
                <a:ea typeface="Times New Roman" panose="02020603050405020304" pitchFamily="18" charset="0"/>
              </a:rPr>
              <a:t>Identify any additional learning needs to support your development in the transition to becoming an experienced practitioner</a:t>
            </a:r>
            <a:endParaRPr lang="en-GB" altLang="en-US" sz="1800" dirty="0">
              <a:cs typeface="Arial" panose="020B0604020202020204" pitchFamily="34" charset="0"/>
            </a:endParaRPr>
          </a:p>
          <a:p>
            <a:pPr>
              <a:lnSpc>
                <a:spcPct val="90000"/>
              </a:lnSpc>
            </a:pPr>
            <a:r>
              <a:rPr lang="en-GB" altLang="en-US" sz="1800" dirty="0"/>
              <a:t>Parts a and b need to provide academic references/evidence.</a:t>
            </a:r>
          </a:p>
          <a:p>
            <a:pPr marL="109537" indent="0">
              <a:buNone/>
            </a:pPr>
            <a:endParaRPr lang="en-US" dirty="0"/>
          </a:p>
        </p:txBody>
      </p:sp>
      <p:sp>
        <p:nvSpPr>
          <p:cNvPr id="34820" name="Slide Number Placeholder 3">
            <a:extLst>
              <a:ext uri="{FF2B5EF4-FFF2-40B4-BE49-F238E27FC236}">
                <a16:creationId xmlns:a16="http://schemas.microsoft.com/office/drawing/2014/main" id="{BCB17A2C-940B-48C9-B007-935CDA6F59B2}"/>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ADA4A849-D115-4D4D-8D93-D92C878144FF}" type="slidenum">
              <a:rPr lang="en-GB" altLang="en-US" smtClean="0"/>
              <a:pPr>
                <a:spcAft>
                  <a:spcPts val="600"/>
                </a:spcAft>
              </a:pPr>
              <a:t>19</a:t>
            </a:fld>
            <a:endParaRPr lang="en-GB" altLang="en-US"/>
          </a:p>
        </p:txBody>
      </p:sp>
      <p:pic>
        <p:nvPicPr>
          <p:cNvPr id="4" name="Picture 3" descr="A picture containing drawing, food&#10;&#10;Description automatically generated">
            <a:extLst>
              <a:ext uri="{FF2B5EF4-FFF2-40B4-BE49-F238E27FC236}">
                <a16:creationId xmlns:a16="http://schemas.microsoft.com/office/drawing/2014/main" id="{50AA00FE-45E5-43C2-A86F-38A5F63F3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6576" y="4156522"/>
            <a:ext cx="1454288" cy="1203754"/>
          </a:xfrm>
          <a:prstGeom prst="rect">
            <a:avLst/>
          </a:prstGeom>
          <a:noFill/>
          <a:ln>
            <a:noFill/>
            <a:prstDash val="sysDash"/>
            <a:miter lim="800000"/>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D52BF7-448A-4A83-9FB8-FDA252A6F63B}"/>
              </a:ext>
            </a:extLst>
          </p:cNvPr>
          <p:cNvSpPr>
            <a:spLocks noGrp="1"/>
          </p:cNvSpPr>
          <p:nvPr>
            <p:ph idx="1"/>
          </p:nvPr>
        </p:nvSpPr>
        <p:spPr>
          <a:xfrm>
            <a:off x="457200" y="850900"/>
            <a:ext cx="8229600" cy="5156200"/>
          </a:xfrm>
        </p:spPr>
        <p:txBody>
          <a:bodyPr/>
          <a:lstStyle/>
          <a:p>
            <a:pPr marL="109537" indent="0">
              <a:buFont typeface="Wingdings 3" panose="05040102010807070707" pitchFamily="18" charset="2"/>
              <a:buNone/>
              <a:defRPr/>
            </a:pPr>
            <a:r>
              <a:rPr lang="en-GB" b="1" dirty="0"/>
              <a:t>Task 2 - Observation of Practice</a:t>
            </a:r>
          </a:p>
          <a:p>
            <a:pPr>
              <a:defRPr/>
            </a:pPr>
            <a:r>
              <a:rPr lang="en-GB" sz="2400" dirty="0"/>
              <a:t>Ensure the introduction clearly sets the scene e.g. give age, ethnicity, gender, language needs etc.</a:t>
            </a:r>
          </a:p>
          <a:p>
            <a:pPr>
              <a:defRPr/>
            </a:pPr>
            <a:r>
              <a:rPr lang="en-GB" sz="2400" dirty="0"/>
              <a:t>Reflect clearly on communication methods, ethics, values and use of a person centred approach</a:t>
            </a:r>
          </a:p>
          <a:p>
            <a:pPr>
              <a:defRPr/>
            </a:pPr>
            <a:r>
              <a:rPr lang="en-GB" sz="2400" dirty="0"/>
              <a:t>Reference to the Code of Professional Practice (there is no requirement to give each point e.g. 1.2, 1.3 just reference to the document (Social Care Wales, 2017)</a:t>
            </a:r>
          </a:p>
          <a:p>
            <a:pPr>
              <a:defRPr/>
            </a:pPr>
            <a:r>
              <a:rPr lang="en-GB" sz="2400" dirty="0"/>
              <a:t>Include reflection on Welsh context and highlight the “Active Offer” and</a:t>
            </a:r>
            <a:r>
              <a:rPr lang="en-GB" sz="2400" dirty="0">
                <a:solidFill>
                  <a:srgbClr val="000000"/>
                </a:solidFill>
                <a:effectLst/>
                <a:ea typeface="Times New Roman" panose="02020603050405020304" pitchFamily="18" charset="0"/>
              </a:rPr>
              <a:t> make reference</a:t>
            </a:r>
            <a:r>
              <a:rPr lang="en-GB" sz="2400" b="1" i="1" dirty="0">
                <a:solidFill>
                  <a:srgbClr val="000000"/>
                </a:solidFill>
                <a:effectLst/>
                <a:ea typeface="Times New Roman" panose="02020603050405020304" pitchFamily="18" charset="0"/>
              </a:rPr>
              <a:t> </a:t>
            </a:r>
            <a:r>
              <a:rPr lang="en-GB" sz="2400" dirty="0">
                <a:solidFill>
                  <a:srgbClr val="000000"/>
                </a:solidFill>
                <a:effectLst/>
                <a:ea typeface="Times New Roman" panose="02020603050405020304" pitchFamily="18" charset="0"/>
              </a:rPr>
              <a:t>to “More than Just Words” (Welsh Government, 2012). </a:t>
            </a:r>
            <a:endParaRPr lang="en-GB" sz="2400" dirty="0"/>
          </a:p>
          <a:p>
            <a:pPr>
              <a:defRPr/>
            </a:pPr>
            <a:r>
              <a:rPr lang="en-GB" sz="2400" dirty="0"/>
              <a:t>Watch the videos “More than just words”, this will inform the learner’s reflection.</a:t>
            </a:r>
          </a:p>
          <a:p>
            <a:pPr>
              <a:defRPr/>
            </a:pPr>
            <a:endParaRPr lang="en-GB" dirty="0"/>
          </a:p>
          <a:p>
            <a:pPr>
              <a:defRPr/>
            </a:pPr>
            <a:endParaRPr lang="en-GB" dirty="0"/>
          </a:p>
          <a:p>
            <a:pPr>
              <a:defRPr/>
            </a:pPr>
            <a:endParaRPr lang="en-GB" dirty="0"/>
          </a:p>
          <a:p>
            <a:pPr>
              <a:defRPr/>
            </a:pPr>
            <a:endParaRPr lang="en-GB" dirty="0"/>
          </a:p>
          <a:p>
            <a:pPr>
              <a:defRPr/>
            </a:pPr>
            <a:endParaRPr lang="en-GB" dirty="0"/>
          </a:p>
        </p:txBody>
      </p:sp>
      <p:sp>
        <p:nvSpPr>
          <p:cNvPr id="3" name="Title 2">
            <a:extLst>
              <a:ext uri="{FF2B5EF4-FFF2-40B4-BE49-F238E27FC236}">
                <a16:creationId xmlns:a16="http://schemas.microsoft.com/office/drawing/2014/main" id="{8E57479C-5055-4450-BFF2-B6DE61BDAACB}"/>
              </a:ext>
            </a:extLst>
          </p:cNvPr>
          <p:cNvSpPr>
            <a:spLocks noGrp="1"/>
          </p:cNvSpPr>
          <p:nvPr>
            <p:ph type="title"/>
          </p:nvPr>
        </p:nvSpPr>
        <p:spPr>
          <a:xfrm>
            <a:off x="457200" y="274638"/>
            <a:ext cx="8229600" cy="576262"/>
          </a:xfrm>
        </p:spPr>
        <p:txBody>
          <a:bodyPr>
            <a:normAutofit fontScale="90000"/>
          </a:bodyPr>
          <a:lstStyle/>
          <a:p>
            <a:pPr algn="ctr">
              <a:defRPr/>
            </a:pPr>
            <a:r>
              <a:rPr lang="en-GB" dirty="0">
                <a:solidFill>
                  <a:schemeClr val="tx1"/>
                </a:solidFill>
              </a:rPr>
              <a:t>Checklist</a:t>
            </a:r>
          </a:p>
        </p:txBody>
      </p:sp>
      <p:sp>
        <p:nvSpPr>
          <p:cNvPr id="35844" name="Slide Number Placeholder 3">
            <a:extLst>
              <a:ext uri="{FF2B5EF4-FFF2-40B4-BE49-F238E27FC236}">
                <a16:creationId xmlns:a16="http://schemas.microsoft.com/office/drawing/2014/main" id="{BE08D090-2E6B-46C3-8A74-D783E3A72EE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C249A6E-A4C0-443D-87A3-148359294A82}" type="slidenum">
              <a:rPr lang="en-GB" altLang="en-US" smtClean="0"/>
              <a:pPr/>
              <a:t>20</a:t>
            </a:fld>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a:extLst>
              <a:ext uri="{FF2B5EF4-FFF2-40B4-BE49-F238E27FC236}">
                <a16:creationId xmlns:a16="http://schemas.microsoft.com/office/drawing/2014/main" id="{485F59B7-A9D6-46CC-AFFA-F15A3964D0DD}"/>
              </a:ext>
            </a:extLst>
          </p:cNvPr>
          <p:cNvSpPr>
            <a:spLocks noGrp="1"/>
          </p:cNvSpPr>
          <p:nvPr>
            <p:ph idx="1"/>
          </p:nvPr>
        </p:nvSpPr>
        <p:spPr>
          <a:xfrm>
            <a:off x="323528" y="1124744"/>
            <a:ext cx="8363272" cy="4882356"/>
          </a:xfrm>
        </p:spPr>
        <p:txBody>
          <a:bodyPr/>
          <a:lstStyle/>
          <a:p>
            <a:pPr marL="109537" indent="0">
              <a:buNone/>
            </a:pPr>
            <a:r>
              <a:rPr lang="en-GB" altLang="en-US" sz="2800" b="1" dirty="0"/>
              <a:t>Task 3 </a:t>
            </a:r>
          </a:p>
          <a:p>
            <a:pPr marL="109537" indent="0">
              <a:buNone/>
            </a:pPr>
            <a:r>
              <a:rPr lang="en-GB" altLang="en-US" sz="2000" dirty="0"/>
              <a:t>The introductions should clearly set the scene e.g. give age, ethnicity, gender, language spoken etc and highlight relevant legislation to be discussed</a:t>
            </a:r>
          </a:p>
          <a:p>
            <a:r>
              <a:rPr lang="en-GB" altLang="en-US" sz="2000" dirty="0"/>
              <a:t>Clearly refer to and critically reflect on the correct legislation in relation to </a:t>
            </a:r>
            <a:r>
              <a:rPr lang="en-GB" altLang="en-US" sz="2000" b="1" dirty="0"/>
              <a:t>safeguarding </a:t>
            </a:r>
            <a:r>
              <a:rPr lang="en-GB" altLang="en-US" sz="2000" dirty="0"/>
              <a:t>(including: </a:t>
            </a:r>
            <a:r>
              <a:rPr lang="en-GB" sz="2000" dirty="0">
                <a:solidFill>
                  <a:srgbClr val="000000"/>
                </a:solidFill>
                <a:effectLst/>
                <a:ea typeface="Arial" panose="020B0604020202020204" pitchFamily="34" charset="0"/>
              </a:rPr>
              <a:t>Wales with the United Kingdom, the European Union (EU) and outside the EU</a:t>
            </a:r>
            <a:r>
              <a:rPr lang="en-GB" altLang="en-US" sz="2000" dirty="0"/>
              <a:t>)</a:t>
            </a:r>
          </a:p>
          <a:p>
            <a:r>
              <a:rPr lang="en-GB" altLang="en-US" sz="2000" dirty="0"/>
              <a:t>Establish the role of the learner in the safeguarding issue</a:t>
            </a:r>
          </a:p>
          <a:p>
            <a:r>
              <a:rPr lang="en-GB" altLang="en-US" sz="2000" dirty="0"/>
              <a:t>Reflect on the 3 SCW learning outcomes (see appendix 4)</a:t>
            </a:r>
          </a:p>
          <a:p>
            <a:r>
              <a:rPr lang="en-GB" altLang="en-US" sz="2000" dirty="0"/>
              <a:t>It is important to be reflective and not overly detailed</a:t>
            </a:r>
          </a:p>
          <a:p>
            <a:r>
              <a:rPr lang="en-GB" altLang="en-US" sz="2000" dirty="0"/>
              <a:t>Include reflection on “</a:t>
            </a:r>
            <a:r>
              <a:rPr lang="en-GB" altLang="en-US" sz="2000" b="1" dirty="0"/>
              <a:t>theories”</a:t>
            </a:r>
            <a:r>
              <a:rPr lang="en-GB" altLang="en-US" sz="2000" dirty="0"/>
              <a:t> this suggests </a:t>
            </a:r>
            <a:r>
              <a:rPr lang="en-GB" altLang="en-US" sz="2000" b="1" dirty="0"/>
              <a:t>more</a:t>
            </a:r>
            <a:r>
              <a:rPr lang="en-GB" altLang="en-US" sz="2000" dirty="0"/>
              <a:t> than one, make sure theories are referenced correctly</a:t>
            </a:r>
          </a:p>
          <a:p>
            <a:r>
              <a:rPr lang="en-GB" altLang="en-US" sz="2000" dirty="0"/>
              <a:t>Discuss safeguarding boards and the dimension of working in Wales. </a:t>
            </a:r>
          </a:p>
          <a:p>
            <a:endParaRPr lang="en-GB" altLang="en-US" sz="2400" dirty="0"/>
          </a:p>
          <a:p>
            <a:pPr marL="109537" indent="0">
              <a:buNone/>
            </a:pPr>
            <a:endParaRPr lang="en-GB" altLang="en-US" sz="2400" dirty="0"/>
          </a:p>
          <a:p>
            <a:endParaRPr lang="en-GB" altLang="en-US" dirty="0"/>
          </a:p>
          <a:p>
            <a:r>
              <a:rPr lang="en-GB" altLang="en-US" dirty="0"/>
              <a:t> </a:t>
            </a:r>
          </a:p>
          <a:p>
            <a:endParaRPr lang="en-GB" altLang="en-US" b="1" dirty="0"/>
          </a:p>
          <a:p>
            <a:endParaRPr lang="en-GB" altLang="en-US" dirty="0"/>
          </a:p>
          <a:p>
            <a:endParaRPr lang="en-GB" altLang="en-US" dirty="0"/>
          </a:p>
          <a:p>
            <a:endParaRPr lang="en-GB" altLang="en-US" dirty="0"/>
          </a:p>
        </p:txBody>
      </p:sp>
      <p:sp>
        <p:nvSpPr>
          <p:cNvPr id="3" name="Title 2">
            <a:extLst>
              <a:ext uri="{FF2B5EF4-FFF2-40B4-BE49-F238E27FC236}">
                <a16:creationId xmlns:a16="http://schemas.microsoft.com/office/drawing/2014/main" id="{FA62C159-3729-4661-BB1E-E718475AD48D}"/>
              </a:ext>
            </a:extLst>
          </p:cNvPr>
          <p:cNvSpPr>
            <a:spLocks noGrp="1"/>
          </p:cNvSpPr>
          <p:nvPr>
            <p:ph type="title"/>
          </p:nvPr>
        </p:nvSpPr>
        <p:spPr>
          <a:xfrm>
            <a:off x="2699792" y="274638"/>
            <a:ext cx="5987008" cy="994122"/>
          </a:xfrm>
        </p:spPr>
        <p:txBody>
          <a:bodyPr/>
          <a:lstStyle/>
          <a:p>
            <a:pPr>
              <a:defRPr/>
            </a:pPr>
            <a:r>
              <a:rPr lang="en-GB" dirty="0">
                <a:solidFill>
                  <a:schemeClr val="tx1"/>
                </a:solidFill>
              </a:rPr>
              <a:t>Checklist</a:t>
            </a:r>
          </a:p>
        </p:txBody>
      </p:sp>
      <p:sp>
        <p:nvSpPr>
          <p:cNvPr id="37892" name="Slide Number Placeholder 3">
            <a:extLst>
              <a:ext uri="{FF2B5EF4-FFF2-40B4-BE49-F238E27FC236}">
                <a16:creationId xmlns:a16="http://schemas.microsoft.com/office/drawing/2014/main" id="{0BF8452B-A82B-4C9D-80EF-43BC0B03CE5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143490-0C78-4ED2-B510-B0B6C04EE675}" type="slidenum">
              <a:rPr lang="en-GB" altLang="en-US" smtClean="0"/>
              <a:pPr/>
              <a:t>21</a:t>
            </a:fld>
            <a:endParaRPr lang="en-GB"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18B4FAE-1A4F-4D8E-8A82-CC39729B3401}"/>
              </a:ext>
            </a:extLst>
          </p:cNvPr>
          <p:cNvSpPr>
            <a:spLocks noGrp="1"/>
          </p:cNvSpPr>
          <p:nvPr>
            <p:ph idx="1"/>
          </p:nvPr>
        </p:nvSpPr>
        <p:spPr>
          <a:xfrm>
            <a:off x="457200" y="1268760"/>
            <a:ext cx="8229600" cy="4738340"/>
          </a:xfrm>
        </p:spPr>
        <p:txBody>
          <a:bodyPr/>
          <a:lstStyle/>
          <a:p>
            <a:pPr marL="109537" indent="0">
              <a:buNone/>
            </a:pPr>
            <a:r>
              <a:rPr lang="en-GB" dirty="0"/>
              <a:t>Task 4 </a:t>
            </a:r>
          </a:p>
          <a:p>
            <a:r>
              <a:rPr lang="en-GB" dirty="0"/>
              <a:t>Ensure the work is based on an area that is not the learner’s main area of work, e.g. if task 3 is based on a child's safeguarding case task 4 must discuss adult safeguarding and vice versa</a:t>
            </a:r>
          </a:p>
          <a:p>
            <a:r>
              <a:rPr lang="en-GB" dirty="0"/>
              <a:t>Clearly highlight the differences between safeguarding of adults and children </a:t>
            </a:r>
          </a:p>
          <a:p>
            <a:pPr marL="109537" indent="0">
              <a:buNone/>
            </a:pPr>
            <a:r>
              <a:rPr lang="en-GB" b="1" dirty="0"/>
              <a:t>All sections require academic referencing; this should include, where relevant, recent academic research.  </a:t>
            </a:r>
          </a:p>
        </p:txBody>
      </p:sp>
      <p:sp>
        <p:nvSpPr>
          <p:cNvPr id="3" name="Title 2">
            <a:extLst>
              <a:ext uri="{FF2B5EF4-FFF2-40B4-BE49-F238E27FC236}">
                <a16:creationId xmlns:a16="http://schemas.microsoft.com/office/drawing/2014/main" id="{D4C1D781-08C4-4164-AAF4-DA56EEEAD643}"/>
              </a:ext>
            </a:extLst>
          </p:cNvPr>
          <p:cNvSpPr>
            <a:spLocks noGrp="1"/>
          </p:cNvSpPr>
          <p:nvPr>
            <p:ph type="title"/>
          </p:nvPr>
        </p:nvSpPr>
        <p:spPr/>
        <p:txBody>
          <a:bodyPr/>
          <a:lstStyle/>
          <a:p>
            <a:pPr algn="ctr"/>
            <a:r>
              <a:rPr lang="en-GB" dirty="0">
                <a:solidFill>
                  <a:schemeClr val="tx1"/>
                </a:solidFill>
              </a:rPr>
              <a:t>Checklist</a:t>
            </a:r>
          </a:p>
        </p:txBody>
      </p:sp>
      <p:sp>
        <p:nvSpPr>
          <p:cNvPr id="4" name="Slide Number Placeholder 3">
            <a:extLst>
              <a:ext uri="{FF2B5EF4-FFF2-40B4-BE49-F238E27FC236}">
                <a16:creationId xmlns:a16="http://schemas.microsoft.com/office/drawing/2014/main" id="{65B7C8D2-862E-4C8D-93D9-8CEB7F2FF39E}"/>
              </a:ext>
            </a:extLst>
          </p:cNvPr>
          <p:cNvSpPr>
            <a:spLocks noGrp="1"/>
          </p:cNvSpPr>
          <p:nvPr>
            <p:ph type="sldNum" sz="quarter" idx="12"/>
          </p:nvPr>
        </p:nvSpPr>
        <p:spPr/>
        <p:txBody>
          <a:bodyPr/>
          <a:lstStyle/>
          <a:p>
            <a:pPr>
              <a:defRPr/>
            </a:pPr>
            <a:fld id="{E07D619C-9A2E-4280-B9DB-349F82AE6CEA}" type="slidenum">
              <a:rPr lang="en-GB" altLang="en-US" smtClean="0"/>
              <a:pPr>
                <a:defRPr/>
              </a:pPr>
              <a:t>22</a:t>
            </a:fld>
            <a:endParaRPr lang="en-GB" altLang="en-US"/>
          </a:p>
        </p:txBody>
      </p:sp>
    </p:spTree>
    <p:extLst>
      <p:ext uri="{BB962C8B-B14F-4D97-AF65-F5344CB8AC3E}">
        <p14:creationId xmlns:p14="http://schemas.microsoft.com/office/powerpoint/2010/main" val="1403324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EDCBC99-5F2E-437F-BCA9-D3735CEA4753}"/>
              </a:ext>
            </a:extLst>
          </p:cNvPr>
          <p:cNvSpPr txBox="1">
            <a:spLocks/>
          </p:cNvSpPr>
          <p:nvPr/>
        </p:nvSpPr>
        <p:spPr>
          <a:xfrm>
            <a:off x="457200" y="274638"/>
            <a:ext cx="8229600" cy="1143000"/>
          </a:xfrm>
          <a:prstGeom prst="rect">
            <a:avLst/>
          </a:prstGeom>
        </p:spPr>
        <p:txBody>
          <a:bodyPr vert="horz" rtlCol="0" anchor="ctr">
            <a:normAutofit/>
            <a:scene3d>
              <a:camera prst="orthographicFront"/>
              <a:lightRig rig="soft" dir="t"/>
            </a:scene3d>
            <a:sp3d prstMaterial="softEdge">
              <a:bevelT w="25400" h="25400"/>
            </a:sp3d>
          </a:bodyPr>
          <a:lstStyle/>
          <a:p>
            <a:pPr eaLnBrk="1" hangingPunct="1">
              <a:spcAft>
                <a:spcPts val="600"/>
              </a:spcAft>
              <a:defRPr/>
            </a:pPr>
            <a:endParaRPr lang="en-US" sz="4100" b="1" kern="1200" dirty="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139" name="Text Placeholder 3">
            <a:extLst>
              <a:ext uri="{FF2B5EF4-FFF2-40B4-BE49-F238E27FC236}">
                <a16:creationId xmlns:a16="http://schemas.microsoft.com/office/drawing/2014/main" id="{2357E87D-6785-465F-A8B9-39090DC5F9FE}"/>
              </a:ext>
            </a:extLst>
          </p:cNvPr>
          <p:cNvSpPr>
            <a:spLocks noGrp="1"/>
          </p:cNvSpPr>
          <p:nvPr>
            <p:ph type="body" sz="half" idx="3"/>
          </p:nvPr>
        </p:nvSpPr>
        <p:spPr>
          <a:xfrm>
            <a:off x="530225" y="274638"/>
            <a:ext cx="8002215" cy="994122"/>
          </a:xfrm>
        </p:spPr>
        <p:txBody>
          <a:bodyPr/>
          <a:lstStyle/>
          <a:p>
            <a:endParaRPr lang="en-US" sz="3200" b="1" dirty="0">
              <a:solidFill>
                <a:schemeClr val="tx2"/>
              </a:solidFill>
              <a:effectLst>
                <a:outerShdw blurRad="31750" dist="25400" dir="5400000" algn="tl" rotWithShape="0">
                  <a:srgbClr val="000000">
                    <a:alpha val="25000"/>
                  </a:srgbClr>
                </a:outerShdw>
              </a:effectLst>
            </a:endParaRPr>
          </a:p>
          <a:p>
            <a:r>
              <a:rPr lang="en-US" sz="3200" b="1" dirty="0">
                <a:effectLst>
                  <a:outerShdw blurRad="31750" dist="25400" dir="5400000" algn="tl" rotWithShape="0">
                    <a:srgbClr val="000000">
                      <a:alpha val="25000"/>
                    </a:srgbClr>
                  </a:outerShdw>
                </a:effectLst>
              </a:rPr>
              <a:t>Importance of Confidentiality and Avoiding Plagiarism </a:t>
            </a:r>
          </a:p>
          <a:p>
            <a:endParaRPr lang="en-US" dirty="0"/>
          </a:p>
        </p:txBody>
      </p:sp>
      <p:sp>
        <p:nvSpPr>
          <p:cNvPr id="19459" name="Content Placeholder 2">
            <a:extLst>
              <a:ext uri="{FF2B5EF4-FFF2-40B4-BE49-F238E27FC236}">
                <a16:creationId xmlns:a16="http://schemas.microsoft.com/office/drawing/2014/main" id="{B01A3D05-1D81-4812-B298-8394755425FE}"/>
              </a:ext>
            </a:extLst>
          </p:cNvPr>
          <p:cNvSpPr txBox="1">
            <a:spLocks/>
          </p:cNvSpPr>
          <p:nvPr/>
        </p:nvSpPr>
        <p:spPr bwMode="auto">
          <a:xfrm>
            <a:off x="397878" y="1502312"/>
            <a:ext cx="5626968" cy="5081050"/>
          </a:xfrm>
          <a:prstGeom prst="rect">
            <a:avLst/>
          </a:prstGeom>
          <a:noFill/>
          <a:ln>
            <a:noFill/>
            <a:prstDash val="sysDash"/>
            <a:miter lim="800000"/>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85000" lnSpcReduction="20000"/>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lnSpc>
                <a:spcPct val="90000"/>
              </a:lnSpc>
              <a:buFont typeface="Wingdings 3" panose="05040102010807070707" pitchFamily="18" charset="2"/>
              <a:buNone/>
              <a:defRPr/>
            </a:pPr>
            <a:r>
              <a:rPr lang="en-US" altLang="en-US" sz="2200" b="1" dirty="0">
                <a:latin typeface="+mn-lt"/>
                <a:cs typeface="+mn-cs"/>
              </a:rPr>
              <a:t>Confidentiality</a:t>
            </a:r>
          </a:p>
          <a:p>
            <a:pPr eaLnBrk="1" hangingPunct="1">
              <a:lnSpc>
                <a:spcPct val="90000"/>
              </a:lnSpc>
              <a:buFont typeface="Wingdings 3" panose="05040102010807070707" pitchFamily="18" charset="2"/>
              <a:buNone/>
              <a:defRPr/>
            </a:pPr>
            <a:r>
              <a:rPr lang="en-US" altLang="en-US" sz="2200" dirty="0">
                <a:latin typeface="+mn-lt"/>
                <a:cs typeface="+mn-cs"/>
              </a:rPr>
              <a:t>It is important that no individual(s) can be identified, either directly or indirectly, from the information in the portfolio. </a:t>
            </a:r>
          </a:p>
          <a:p>
            <a:pPr marL="285750" indent="-285750" eaLnBrk="1" hangingPunct="1">
              <a:lnSpc>
                <a:spcPct val="90000"/>
              </a:lnSpc>
              <a:buFont typeface="Arial" panose="020B0604020202020204" pitchFamily="34" charset="0"/>
              <a:buChar char="•"/>
              <a:defRPr/>
            </a:pPr>
            <a:r>
              <a:rPr lang="en-US" altLang="en-US" sz="2200" b="1" dirty="0">
                <a:latin typeface="+mn-lt"/>
                <a:cs typeface="+mn-cs"/>
              </a:rPr>
              <a:t>You must take personal responsibility for adhering to confidentiality requirements and not rely on others to highlight breaches. </a:t>
            </a:r>
          </a:p>
          <a:p>
            <a:pPr eaLnBrk="1" hangingPunct="1">
              <a:lnSpc>
                <a:spcPct val="90000"/>
              </a:lnSpc>
              <a:buNone/>
              <a:defRPr/>
            </a:pPr>
            <a:r>
              <a:rPr lang="en-US" sz="2200" b="1" dirty="0">
                <a:latin typeface="+mn-lt"/>
                <a:cs typeface="+mn-cs"/>
              </a:rPr>
              <a:t>Plagiarisms</a:t>
            </a:r>
            <a:endParaRPr lang="en-US" altLang="en-US" sz="2200" b="1" dirty="0">
              <a:latin typeface="+mn-lt"/>
              <a:cs typeface="+mn-cs"/>
            </a:endParaRPr>
          </a:p>
          <a:p>
            <a:pPr eaLnBrk="1" hangingPunct="1">
              <a:lnSpc>
                <a:spcPct val="90000"/>
              </a:lnSpc>
              <a:buNone/>
              <a:defRPr/>
            </a:pPr>
            <a:r>
              <a:rPr lang="en-US" altLang="en-US" sz="2200" dirty="0">
                <a:latin typeface="+mn-lt"/>
                <a:cs typeface="+mn-cs"/>
              </a:rPr>
              <a:t>Please be aware you should; </a:t>
            </a:r>
          </a:p>
          <a:p>
            <a:pPr marL="342900" indent="-342900" eaLnBrk="1" hangingPunct="1">
              <a:lnSpc>
                <a:spcPct val="90000"/>
              </a:lnSpc>
              <a:buFont typeface="Arial" panose="020B0604020202020204" pitchFamily="34" charset="0"/>
              <a:buChar char="•"/>
              <a:defRPr/>
            </a:pPr>
            <a:r>
              <a:rPr lang="en-US" altLang="en-US" sz="2200" dirty="0">
                <a:latin typeface="+mn-lt"/>
                <a:cs typeface="+mn-cs"/>
              </a:rPr>
              <a:t>Acknowledge with appropriate referencing any work that is not your own. </a:t>
            </a:r>
          </a:p>
          <a:p>
            <a:pPr eaLnBrk="1" hangingPunct="1">
              <a:lnSpc>
                <a:spcPct val="90000"/>
              </a:lnSpc>
              <a:buNone/>
              <a:defRPr/>
            </a:pPr>
            <a:r>
              <a:rPr lang="en-US" altLang="en-US" sz="2200" dirty="0">
                <a:latin typeface="+mn-lt"/>
                <a:cs typeface="+mn-cs"/>
              </a:rPr>
              <a:t>You should not:</a:t>
            </a:r>
          </a:p>
          <a:p>
            <a:pPr marL="342900" indent="-342900" eaLnBrk="1" hangingPunct="1">
              <a:lnSpc>
                <a:spcPct val="90000"/>
              </a:lnSpc>
              <a:buFont typeface="Arial" panose="020B0604020202020204" pitchFamily="34" charset="0"/>
              <a:buChar char="•"/>
              <a:defRPr/>
            </a:pPr>
            <a:r>
              <a:rPr lang="en-US" altLang="en-US" sz="2200" dirty="0">
                <a:latin typeface="+mn-lt"/>
                <a:cs typeface="+mn-cs"/>
              </a:rPr>
              <a:t>Self plagiarism from previous work you have submitted, e.g., in your social work degree; </a:t>
            </a:r>
          </a:p>
          <a:p>
            <a:pPr marL="342900" indent="-342900" eaLnBrk="1" hangingPunct="1">
              <a:lnSpc>
                <a:spcPct val="90000"/>
              </a:lnSpc>
              <a:buFont typeface="Arial" panose="020B0604020202020204" pitchFamily="34" charset="0"/>
              <a:buChar char="•"/>
              <a:defRPr/>
            </a:pPr>
            <a:r>
              <a:rPr lang="en-US" altLang="en-US" sz="2200" dirty="0">
                <a:latin typeface="+mn-lt"/>
                <a:cs typeface="+mn-cs"/>
              </a:rPr>
              <a:t>Use another learner’s portfolio for guidance or copy any part of another learner’s portfolio</a:t>
            </a:r>
          </a:p>
          <a:p>
            <a:pPr marL="342900" indent="-342900" eaLnBrk="1" hangingPunct="1">
              <a:lnSpc>
                <a:spcPct val="90000"/>
              </a:lnSpc>
              <a:buFont typeface="Arial" panose="020B0604020202020204" pitchFamily="34" charset="0"/>
              <a:buChar char="•"/>
              <a:defRPr/>
            </a:pPr>
            <a:r>
              <a:rPr lang="en-US" altLang="en-US" sz="2200" dirty="0">
                <a:latin typeface="+mn-lt"/>
                <a:cs typeface="+mn-cs"/>
              </a:rPr>
              <a:t>The golden rule is “if in doubt provide references”.</a:t>
            </a:r>
          </a:p>
          <a:p>
            <a:pPr eaLnBrk="1" hangingPunct="1">
              <a:lnSpc>
                <a:spcPct val="90000"/>
              </a:lnSpc>
              <a:buFont typeface="Wingdings 3" panose="05040102010807070707" pitchFamily="18" charset="2"/>
              <a:buNone/>
              <a:defRPr/>
            </a:pPr>
            <a:endParaRPr lang="en-US" altLang="en-US" sz="1100" dirty="0">
              <a:latin typeface="+mn-lt"/>
              <a:cs typeface="+mn-cs"/>
            </a:endParaRPr>
          </a:p>
        </p:txBody>
      </p:sp>
      <p:pic>
        <p:nvPicPr>
          <p:cNvPr id="5" name="Picture 3">
            <a:extLst>
              <a:ext uri="{FF2B5EF4-FFF2-40B4-BE49-F238E27FC236}">
                <a16:creationId xmlns:a16="http://schemas.microsoft.com/office/drawing/2014/main" id="{60249CBB-0187-45CE-A938-EF79437C08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576" r="28414"/>
          <a:stretch/>
        </p:blipFill>
        <p:spPr bwMode="auto">
          <a:xfrm>
            <a:off x="6278561" y="2446469"/>
            <a:ext cx="2551908" cy="2488762"/>
          </a:xfrm>
          <a:prstGeom prst="rect">
            <a:avLst/>
          </a:prstGeom>
          <a:noFill/>
          <a:ln>
            <a:noFill/>
            <a:prstDash val="sysDash"/>
            <a:miter lim="800000"/>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Slide Number Placeholder 1">
            <a:extLst>
              <a:ext uri="{FF2B5EF4-FFF2-40B4-BE49-F238E27FC236}">
                <a16:creationId xmlns:a16="http://schemas.microsoft.com/office/drawing/2014/main" id="{362F9A01-3BFB-4D04-BB08-0733A35CD03F}"/>
              </a:ext>
            </a:extLst>
          </p:cNvPr>
          <p:cNvSpPr>
            <a:spLocks noGrp="1" noChangeArrowheads="1"/>
          </p:cNvSpPr>
          <p:nvPr>
            <p:ph type="sldNum" sz="quarter" idx="12"/>
          </p:nvPr>
        </p:nvSpPr>
        <p:spPr bwMode="auto">
          <a:xfrm>
            <a:off x="8647113" y="6408738"/>
            <a:ext cx="36671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defRPr/>
            </a:pPr>
            <a:fld id="{AA5B0BF4-30AD-4D37-BA33-2DF4D44EFD80}" type="slidenum">
              <a:rPr lang="en-GB" altLang="en-US" smtClean="0"/>
              <a:pPr>
                <a:spcAft>
                  <a:spcPts val="600"/>
                </a:spcAft>
                <a:defRPr/>
              </a:pPr>
              <a:t>23</a:t>
            </a:fld>
            <a:endParaRPr lang="en-GB"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B3270D1-25FD-4B10-AB57-C192ED98F4BF}"/>
              </a:ext>
            </a:extLst>
          </p:cNvPr>
          <p:cNvSpPr>
            <a:spLocks noGrp="1"/>
          </p:cNvSpPr>
          <p:nvPr>
            <p:ph type="title"/>
          </p:nvPr>
        </p:nvSpPr>
        <p:spPr>
          <a:xfrm>
            <a:off x="457200" y="273050"/>
            <a:ext cx="8229600" cy="851694"/>
          </a:xfrm>
        </p:spPr>
        <p:txBody>
          <a:bodyPr/>
          <a:lstStyle/>
          <a:p>
            <a:r>
              <a:rPr lang="en-GB" dirty="0"/>
              <a:t>Submission Process</a:t>
            </a:r>
          </a:p>
        </p:txBody>
      </p:sp>
      <p:sp>
        <p:nvSpPr>
          <p:cNvPr id="2" name="Content Placeholder 1">
            <a:extLst>
              <a:ext uri="{FF2B5EF4-FFF2-40B4-BE49-F238E27FC236}">
                <a16:creationId xmlns:a16="http://schemas.microsoft.com/office/drawing/2014/main" id="{9676167F-F00A-4123-B07A-FD1E05D9F4EF}"/>
              </a:ext>
            </a:extLst>
          </p:cNvPr>
          <p:cNvSpPr>
            <a:spLocks noGrp="1"/>
          </p:cNvSpPr>
          <p:nvPr>
            <p:ph sz="quarter" idx="2"/>
          </p:nvPr>
        </p:nvSpPr>
        <p:spPr>
          <a:xfrm>
            <a:off x="251520" y="1124744"/>
            <a:ext cx="4680520" cy="4261313"/>
          </a:xfrm>
        </p:spPr>
        <p:txBody>
          <a:bodyPr/>
          <a:lstStyle/>
          <a:p>
            <a:pPr marL="109537" indent="0">
              <a:buNone/>
            </a:pPr>
            <a:r>
              <a:rPr lang="en-GB" sz="1800" b="1" dirty="0"/>
              <a:t>Trinity University submission is via Moodle</a:t>
            </a:r>
          </a:p>
          <a:p>
            <a:r>
              <a:rPr lang="en-GB" sz="1800" dirty="0"/>
              <a:t>Submit your portfolio through your Moodle account before the submission deadline of </a:t>
            </a:r>
            <a:r>
              <a:rPr lang="en-GB" sz="1800" b="1" dirty="0"/>
              <a:t>12 noon </a:t>
            </a:r>
            <a:r>
              <a:rPr lang="en-GB" sz="1800" dirty="0"/>
              <a:t>as 1 complete word document using the portfolio template provided on Moodle</a:t>
            </a:r>
          </a:p>
          <a:p>
            <a:r>
              <a:rPr lang="en-GB" sz="1800" dirty="0"/>
              <a:t>Signatures do not need to be included in your submission to Moodle (these will be included in your submission to your local authority). </a:t>
            </a:r>
          </a:p>
          <a:p>
            <a:r>
              <a:rPr lang="en-GB" sz="1800" dirty="0"/>
              <a:t>Please ensure your portfolio is complete and that you receive a receipt from Trinity. Do not submit in parts only a one whole document</a:t>
            </a:r>
          </a:p>
        </p:txBody>
      </p:sp>
      <p:sp>
        <p:nvSpPr>
          <p:cNvPr id="7" name="Content Placeholder 6">
            <a:extLst>
              <a:ext uri="{FF2B5EF4-FFF2-40B4-BE49-F238E27FC236}">
                <a16:creationId xmlns:a16="http://schemas.microsoft.com/office/drawing/2014/main" id="{F90A49A1-D024-8440-A76A-45723DE59A2E}"/>
              </a:ext>
            </a:extLst>
          </p:cNvPr>
          <p:cNvSpPr>
            <a:spLocks noGrp="1"/>
          </p:cNvSpPr>
          <p:nvPr>
            <p:ph sz="quarter" idx="4"/>
          </p:nvPr>
        </p:nvSpPr>
        <p:spPr>
          <a:xfrm>
            <a:off x="4932040" y="1124744"/>
            <a:ext cx="3754760" cy="5040560"/>
          </a:xfrm>
        </p:spPr>
        <p:txBody>
          <a:bodyPr/>
          <a:lstStyle/>
          <a:p>
            <a:pPr marL="109537" indent="0">
              <a:buNone/>
            </a:pPr>
            <a:r>
              <a:rPr lang="en-GB" sz="1800" b="1" dirty="0"/>
              <a:t>Local Authority submission is via email to your designated training coordinator/manager</a:t>
            </a:r>
          </a:p>
          <a:p>
            <a:r>
              <a:rPr lang="en-GB" sz="1800" dirty="0"/>
              <a:t>Submit a </a:t>
            </a:r>
            <a:r>
              <a:rPr lang="en-GB" sz="1800" b="1" dirty="0"/>
              <a:t>PDF</a:t>
            </a:r>
            <a:r>
              <a:rPr lang="en-GB" sz="1800" dirty="0"/>
              <a:t> of the entire completed portfolio before the submission deadline to your training coordinator.</a:t>
            </a:r>
          </a:p>
          <a:p>
            <a:r>
              <a:rPr lang="en-GB" sz="1800" dirty="0"/>
              <a:t>This must include either </a:t>
            </a:r>
            <a:r>
              <a:rPr lang="en-GB" sz="1800" b="1" dirty="0"/>
              <a:t>scanned copies of all original signatures or an electronic signature and a confirmation email from the line manager </a:t>
            </a:r>
            <a:r>
              <a:rPr lang="en-GB" sz="1800" dirty="0"/>
              <a:t>and should be submitted as one document (please copy and paste into the scanned document). </a:t>
            </a:r>
          </a:p>
          <a:p>
            <a:endParaRPr lang="en-US" dirty="0"/>
          </a:p>
        </p:txBody>
      </p:sp>
      <p:sp>
        <p:nvSpPr>
          <p:cNvPr id="4" name="Slide Number Placeholder 3">
            <a:extLst>
              <a:ext uri="{FF2B5EF4-FFF2-40B4-BE49-F238E27FC236}">
                <a16:creationId xmlns:a16="http://schemas.microsoft.com/office/drawing/2014/main" id="{DABDDB33-B2FF-488D-A76B-D086AF1D2C1F}"/>
              </a:ext>
            </a:extLst>
          </p:cNvPr>
          <p:cNvSpPr>
            <a:spLocks noGrp="1"/>
          </p:cNvSpPr>
          <p:nvPr>
            <p:ph type="sldNum" sz="quarter" idx="12"/>
          </p:nvPr>
        </p:nvSpPr>
        <p:spPr/>
        <p:txBody>
          <a:bodyPr/>
          <a:lstStyle/>
          <a:p>
            <a:pPr>
              <a:defRPr/>
            </a:pPr>
            <a:fld id="{E07D619C-9A2E-4280-B9DB-349F82AE6CEA}" type="slidenum">
              <a:rPr lang="en-GB" altLang="en-US" smtClean="0"/>
              <a:pPr>
                <a:defRPr/>
              </a:pPr>
              <a:t>24</a:t>
            </a:fld>
            <a:endParaRPr lang="en-GB" altLang="en-US"/>
          </a:p>
        </p:txBody>
      </p:sp>
    </p:spTree>
    <p:extLst>
      <p:ext uri="{BB962C8B-B14F-4D97-AF65-F5344CB8AC3E}">
        <p14:creationId xmlns:p14="http://schemas.microsoft.com/office/powerpoint/2010/main" val="19841783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D73C0C4-9216-4BC8-BD22-A049C2447E0D}"/>
              </a:ext>
            </a:extLst>
          </p:cNvPr>
          <p:cNvSpPr txBox="1">
            <a:spLocks/>
          </p:cNvSpPr>
          <p:nvPr/>
        </p:nvSpPr>
        <p:spPr>
          <a:xfrm>
            <a:off x="468313" y="188913"/>
            <a:ext cx="8229600" cy="792162"/>
          </a:xfrm>
          <a:prstGeom prst="rect">
            <a:avLst/>
          </a:prstGeom>
        </p:spPr>
        <p:txBody>
          <a:bodyPr anchor="b">
            <a:normAutofit/>
            <a:scene3d>
              <a:camera prst="orthographicFront"/>
              <a:lightRig rig="soft" dir="t"/>
            </a:scene3d>
            <a:sp3d prstMaterial="softEdge">
              <a:bevelT w="25400" h="25400"/>
            </a:sp3d>
          </a:bodyPr>
          <a:lstStyle/>
          <a:p>
            <a:pPr algn="ctr">
              <a:defRPr/>
            </a:pPr>
            <a:endParaRPr lang="en-GB" sz="4000" b="1" dirty="0">
              <a:effectLst>
                <a:outerShdw blurRad="31750" dist="25400" dir="5400000" algn="tl" rotWithShape="0">
                  <a:srgbClr val="000000">
                    <a:alpha val="25000"/>
                  </a:srgbClr>
                </a:outerShdw>
              </a:effectLst>
              <a:ea typeface="+mj-ea"/>
            </a:endParaRPr>
          </a:p>
        </p:txBody>
      </p:sp>
      <p:sp>
        <p:nvSpPr>
          <p:cNvPr id="49155" name="Content Placeholder 2">
            <a:extLst>
              <a:ext uri="{FF2B5EF4-FFF2-40B4-BE49-F238E27FC236}">
                <a16:creationId xmlns:a16="http://schemas.microsoft.com/office/drawing/2014/main" id="{018598AD-CA30-43FE-8C70-AFEEC08D5D70}"/>
              </a:ext>
            </a:extLst>
          </p:cNvPr>
          <p:cNvSpPr txBox="1">
            <a:spLocks/>
          </p:cNvSpPr>
          <p:nvPr/>
        </p:nvSpPr>
        <p:spPr bwMode="auto">
          <a:xfrm>
            <a:off x="611188" y="1012825"/>
            <a:ext cx="78486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marL="457200" indent="-4572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lnSpc>
                <a:spcPct val="90000"/>
              </a:lnSpc>
              <a:buFont typeface="Arial" panose="020B0604020202020204" pitchFamily="34" charset="0"/>
              <a:buChar char="•"/>
            </a:pPr>
            <a:endParaRPr lang="en-GB" altLang="en-US">
              <a:latin typeface="Arial" panose="020B0604020202020204" pitchFamily="34" charset="0"/>
            </a:endParaRPr>
          </a:p>
        </p:txBody>
      </p:sp>
      <p:pic>
        <p:nvPicPr>
          <p:cNvPr id="49156" name="Picture 1">
            <a:extLst>
              <a:ext uri="{FF2B5EF4-FFF2-40B4-BE49-F238E27FC236}">
                <a16:creationId xmlns:a16="http://schemas.microsoft.com/office/drawing/2014/main" id="{746E635A-EFAE-4D0B-BB59-A9F5B40E9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9973" y="4829175"/>
            <a:ext cx="2139815" cy="188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8" name="Content Placeholder 7">
            <a:extLst>
              <a:ext uri="{FF2B5EF4-FFF2-40B4-BE49-F238E27FC236}">
                <a16:creationId xmlns:a16="http://schemas.microsoft.com/office/drawing/2014/main" id="{4343D1DA-8E52-4AB4-80D3-BAD8C542CF2B}"/>
              </a:ext>
            </a:extLst>
          </p:cNvPr>
          <p:cNvSpPr>
            <a:spLocks noGrp="1"/>
          </p:cNvSpPr>
          <p:nvPr>
            <p:ph idx="1"/>
          </p:nvPr>
        </p:nvSpPr>
        <p:spPr>
          <a:xfrm>
            <a:off x="1115616" y="981075"/>
            <a:ext cx="7344172" cy="5876925"/>
          </a:xfrm>
        </p:spPr>
        <p:txBody>
          <a:bodyPr/>
          <a:lstStyle/>
          <a:p>
            <a:pPr>
              <a:lnSpc>
                <a:spcPct val="90000"/>
              </a:lnSpc>
              <a:buFont typeface="Arial" panose="020B0604020202020204" pitchFamily="34" charset="0"/>
              <a:buChar char="•"/>
            </a:pPr>
            <a:r>
              <a:rPr lang="en-GB" altLang="en-US" sz="2400" dirty="0">
                <a:latin typeface="+mj-lt"/>
              </a:rPr>
              <a:t>Have you booked your study days? If not get them booked in. </a:t>
            </a:r>
          </a:p>
          <a:p>
            <a:pPr>
              <a:lnSpc>
                <a:spcPct val="90000"/>
              </a:lnSpc>
              <a:buFont typeface="Arial" panose="020B0604020202020204" pitchFamily="34" charset="0"/>
              <a:buChar char="•"/>
            </a:pPr>
            <a:r>
              <a:rPr lang="en-GB" altLang="en-US" sz="2400" dirty="0">
                <a:latin typeface="+mj-lt"/>
              </a:rPr>
              <a:t>The procedure regarding extenuating circumstances and suspension of studies is in the programme handbook and on Moodle</a:t>
            </a:r>
          </a:p>
          <a:p>
            <a:pPr>
              <a:lnSpc>
                <a:spcPct val="90000"/>
              </a:lnSpc>
              <a:buFont typeface="Arial" panose="020B0604020202020204" pitchFamily="34" charset="0"/>
              <a:buChar char="•"/>
            </a:pPr>
            <a:r>
              <a:rPr lang="en-GB" altLang="en-US" sz="2400" dirty="0">
                <a:latin typeface="+mj-lt"/>
              </a:rPr>
              <a:t>Please get in touch with the training department if you are having any problems</a:t>
            </a:r>
          </a:p>
          <a:p>
            <a:pPr>
              <a:lnSpc>
                <a:spcPct val="90000"/>
              </a:lnSpc>
              <a:buFont typeface="Arial" panose="020B0604020202020204" pitchFamily="34" charset="0"/>
              <a:buChar char="•"/>
            </a:pPr>
            <a:r>
              <a:rPr lang="en-GB" altLang="en-US" sz="2400" dirty="0">
                <a:latin typeface="+mj-lt"/>
              </a:rPr>
              <a:t>Please fill in and return the evaluation questionaries' you will receive on completion of the programme</a:t>
            </a:r>
          </a:p>
          <a:p>
            <a:pPr>
              <a:lnSpc>
                <a:spcPct val="90000"/>
              </a:lnSpc>
              <a:buFont typeface="Arial" panose="020B0604020202020204" pitchFamily="34" charset="0"/>
              <a:buChar char="•"/>
            </a:pPr>
            <a:r>
              <a:rPr lang="en-GB" altLang="en-US" sz="2400" dirty="0">
                <a:latin typeface="+mj-lt"/>
              </a:rPr>
              <a:t>Don’t leave it till the last minute!</a:t>
            </a:r>
          </a:p>
          <a:p>
            <a:pPr marL="109537" indent="0">
              <a:lnSpc>
                <a:spcPct val="90000"/>
              </a:lnSpc>
              <a:buNone/>
            </a:pPr>
            <a:r>
              <a:rPr lang="en-GB" altLang="en-US" sz="2400" b="1" dirty="0"/>
              <a:t>Rest of the day</a:t>
            </a:r>
            <a:endParaRPr lang="en-GB" altLang="en-US" sz="2400" b="1" dirty="0">
              <a:latin typeface="+mj-lt"/>
            </a:endParaRPr>
          </a:p>
          <a:p>
            <a:pPr marL="342900" indent="-342900">
              <a:lnSpc>
                <a:spcPct val="90000"/>
              </a:lnSpc>
              <a:defRPr/>
            </a:pPr>
            <a:r>
              <a:rPr lang="en-GB" altLang="en-US" sz="2400" dirty="0"/>
              <a:t>Individual time with trainers to  </a:t>
            </a:r>
          </a:p>
          <a:p>
            <a:pPr marL="342900" indent="-342900">
              <a:lnSpc>
                <a:spcPct val="90000"/>
              </a:lnSpc>
              <a:defRPr/>
            </a:pPr>
            <a:r>
              <a:rPr lang="en-GB" altLang="en-US" sz="2400" dirty="0"/>
              <a:t>discuss your work</a:t>
            </a:r>
          </a:p>
          <a:p>
            <a:pPr marL="342900" indent="-342900">
              <a:lnSpc>
                <a:spcPct val="90000"/>
              </a:lnSpc>
              <a:defRPr/>
            </a:pPr>
            <a:r>
              <a:rPr lang="en-GB" altLang="en-US" sz="2400" dirty="0"/>
              <a:t>Time to do work on portfolios.</a:t>
            </a:r>
          </a:p>
          <a:p>
            <a:pPr>
              <a:lnSpc>
                <a:spcPct val="90000"/>
              </a:lnSpc>
              <a:buFont typeface="Arial" panose="020B0604020202020204" pitchFamily="34" charset="0"/>
              <a:buChar char="•"/>
            </a:pPr>
            <a:endParaRPr lang="en-GB" altLang="en-US" dirty="0">
              <a:latin typeface="+mj-lt"/>
            </a:endParaRPr>
          </a:p>
          <a:p>
            <a:endParaRPr lang="en-GB" altLang="en-US" dirty="0"/>
          </a:p>
        </p:txBody>
      </p:sp>
      <p:sp>
        <p:nvSpPr>
          <p:cNvPr id="7" name="Title 6">
            <a:extLst>
              <a:ext uri="{FF2B5EF4-FFF2-40B4-BE49-F238E27FC236}">
                <a16:creationId xmlns:a16="http://schemas.microsoft.com/office/drawing/2014/main" id="{B7E3647E-2312-4426-BE8A-64BEAEE172AB}"/>
              </a:ext>
            </a:extLst>
          </p:cNvPr>
          <p:cNvSpPr>
            <a:spLocks noGrp="1"/>
          </p:cNvSpPr>
          <p:nvPr>
            <p:ph type="title"/>
          </p:nvPr>
        </p:nvSpPr>
        <p:spPr>
          <a:xfrm>
            <a:off x="457200" y="274638"/>
            <a:ext cx="8229600" cy="792162"/>
          </a:xfrm>
        </p:spPr>
        <p:txBody>
          <a:bodyPr/>
          <a:lstStyle/>
          <a:p>
            <a:pPr algn="ctr">
              <a:defRPr/>
            </a:pPr>
            <a:r>
              <a:rPr lang="en-GB" dirty="0"/>
              <a:t>Finishing</a:t>
            </a:r>
          </a:p>
        </p:txBody>
      </p:sp>
      <p:sp>
        <p:nvSpPr>
          <p:cNvPr id="49159" name="Slide Number Placeholder 8">
            <a:extLst>
              <a:ext uri="{FF2B5EF4-FFF2-40B4-BE49-F238E27FC236}">
                <a16:creationId xmlns:a16="http://schemas.microsoft.com/office/drawing/2014/main" id="{90FA3167-732C-44E3-B57C-C94CB774C2B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AB476DB-4C19-4552-A388-C691721820D8}" type="slidenum">
              <a:rPr lang="en-GB" altLang="en-US" smtClean="0"/>
              <a:pPr/>
              <a:t>25</a:t>
            </a:fld>
            <a:endParaRPr lang="en-GB"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extLst>
    <a:ext uri="{05A4C25C-085E-4340-85A3-A5531E510DB2}">
      <thm15:themeFamily xmlns:thm15="http://schemas.microsoft.com/office/thememl/2012/main" name="Theme1" id="{721063C8-2F39-4C89-98F5-1B2C8FDC83F6}" vid="{8CCD9A0A-AC9B-4F57-8631-F1C4B5334A6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1079</TotalTime>
  <Words>2224</Words>
  <Application>Microsoft Macintosh PowerPoint</Application>
  <PresentationFormat>On-screen Show (4:3)</PresentationFormat>
  <Paragraphs>230</Paragraphs>
  <Slides>25</Slides>
  <Notes>25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Cavolini</vt:lpstr>
      <vt:lpstr>Lucida Sans Unicode</vt:lpstr>
      <vt:lpstr>Verdana</vt:lpstr>
      <vt:lpstr>Wingdings</vt:lpstr>
      <vt:lpstr>Wingdings 2</vt:lpstr>
      <vt:lpstr>Wingdings 3</vt:lpstr>
      <vt:lpstr>Theme1</vt:lpstr>
      <vt:lpstr> Porth Agored Graduate Certificate Consolidation  Workshop 4</vt:lpstr>
      <vt:lpstr> Workshop 4 Programme</vt:lpstr>
      <vt:lpstr> Expectations/Ground rules for virtual workshops</vt:lpstr>
      <vt:lpstr>Personal Development Planning</vt:lpstr>
      <vt:lpstr>What Does PDP Involve </vt:lpstr>
      <vt:lpstr>Professional Development Review</vt:lpstr>
      <vt:lpstr>Task 1Part b  Professional Development Review</vt:lpstr>
      <vt:lpstr>The Importance of Continuous Professional Development &amp; Learning </vt:lpstr>
      <vt:lpstr>PowerPoint Presentation</vt:lpstr>
      <vt:lpstr>Group exercise </vt:lpstr>
      <vt:lpstr>Why is the feedback we receive from individuals we work with so important </vt:lpstr>
      <vt:lpstr>What do the people we work with say? </vt:lpstr>
      <vt:lpstr>Exercise 3 </vt:lpstr>
      <vt:lpstr>Completion of the Portfolio  </vt:lpstr>
      <vt:lpstr>Marking Scheme</vt:lpstr>
      <vt:lpstr>Learning Outcomes</vt:lpstr>
      <vt:lpstr> Completion of the Portfolio </vt:lpstr>
      <vt:lpstr> Checklist - Common Mistakes</vt:lpstr>
      <vt:lpstr>PowerPoint Presentation</vt:lpstr>
      <vt:lpstr>Checklist</vt:lpstr>
      <vt:lpstr>Checklist</vt:lpstr>
      <vt:lpstr>Checklist</vt:lpstr>
      <vt:lpstr>PowerPoint Presentation</vt:lpstr>
      <vt:lpstr>Submission Process</vt:lpstr>
      <vt:lpstr>Finishing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Porth Agored Graduate Certificate Consolidation  Workshop 4 Cohort 14</dc:title>
  <dc:creator>Paula Mccreary</dc:creator>
  <cp:lastModifiedBy>Paula McCreary</cp:lastModifiedBy>
  <cp:revision>33</cp:revision>
  <cp:lastPrinted>2020-10-06T07:31:18Z</cp:lastPrinted>
  <dcterms:created xsi:type="dcterms:W3CDTF">2020-09-26T13:20:37Z</dcterms:created>
  <dcterms:modified xsi:type="dcterms:W3CDTF">2022-06-14T15:01:30Z</dcterms:modified>
</cp:coreProperties>
</file>