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1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950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672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446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895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07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669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379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919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220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98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817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F75E16-0620-4487-A3CD-4C3CD28DFB3D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700C5A-1C88-4A07-B247-236DCA89FB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363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88371-9125-4FB0-891C-2810340503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Tutorial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DD228B-6616-406A-9EE5-D581EC2422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Strategic management for sme’s</a:t>
            </a: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C8CCBB2C-B10C-4535-869A-FAA10822A6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3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25657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0503C-A72F-44E0-B655-02E8195E9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5277333" cy="1325563"/>
          </a:xfrm>
        </p:spPr>
        <p:txBody>
          <a:bodyPr>
            <a:normAutofit/>
          </a:bodyPr>
          <a:lstStyle/>
          <a:p>
            <a:r>
              <a:rPr lang="en-GB"/>
              <a:t>Tutorial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112526-639D-4A0C-A3A4-7C42A56DC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4484" y="599325"/>
            <a:ext cx="548640" cy="548640"/>
          </a:xfrm>
          <a:prstGeom prst="ellipse">
            <a:avLst/>
          </a:prstGeom>
          <a:solidFill>
            <a:srgbClr val="7F7F7F"/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</a:pPr>
            <a:fld id="{C337B528-879C-4EFC-BF0F-F5B7B06B1367}" type="slidenum">
              <a:rPr lang="en-GB" sz="1500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2</a:t>
            </a:fld>
            <a:endParaRPr lang="en-GB" sz="15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A2E20-4B9C-4CE9-97AF-7618E8C4C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5272888" cy="318168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500" b="1"/>
              <a:t>Activity 1</a:t>
            </a:r>
          </a:p>
          <a:p>
            <a:r>
              <a:rPr lang="en-GB" sz="1500"/>
              <a:t>Using the case study placed on Moodle, read and analyse the case and prepare to undertake feedback on  the following:</a:t>
            </a:r>
          </a:p>
          <a:p>
            <a:r>
              <a:rPr lang="en-GB" sz="1500"/>
              <a:t>Task 1</a:t>
            </a:r>
          </a:p>
          <a:p>
            <a:r>
              <a:rPr lang="en-GB" sz="1500"/>
              <a:t>What is the background to the organisation and why and how has it changed its direction- undertake a simple ‘Google’ search for this information. </a:t>
            </a:r>
          </a:p>
          <a:p>
            <a:r>
              <a:rPr lang="en-GB" sz="1500"/>
              <a:t>Task 2</a:t>
            </a:r>
          </a:p>
          <a:p>
            <a:r>
              <a:rPr lang="en-GB" sz="1500"/>
              <a:t>Discuss what key terms the organistion uses to inform us what their vision/mission statement is.</a:t>
            </a:r>
          </a:p>
          <a:p>
            <a:endParaRPr lang="en-GB" sz="1500"/>
          </a:p>
          <a:p>
            <a:endParaRPr lang="en-GB" sz="1500"/>
          </a:p>
        </p:txBody>
      </p:sp>
      <p:sp>
        <p:nvSpPr>
          <p:cNvPr id="26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4" y="581159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330B6AC-E6AB-45E4-A303-C8DE90EB2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3318" y="760562"/>
            <a:ext cx="5298683" cy="6097438"/>
          </a:xfrm>
          <a:custGeom>
            <a:avLst/>
            <a:gdLst>
              <a:gd name="connsiteX0" fmla="*/ 3120528 w 5298683"/>
              <a:gd name="connsiteY0" fmla="*/ 0 h 6097438"/>
              <a:gd name="connsiteX1" fmla="*/ 5105473 w 5298683"/>
              <a:gd name="connsiteY1" fmla="*/ 712577 h 6097438"/>
              <a:gd name="connsiteX2" fmla="*/ 5298683 w 5298683"/>
              <a:gd name="connsiteY2" fmla="*/ 888178 h 6097438"/>
              <a:gd name="connsiteX3" fmla="*/ 5298683 w 5298683"/>
              <a:gd name="connsiteY3" fmla="*/ 5352876 h 6097438"/>
              <a:gd name="connsiteX4" fmla="*/ 5105473 w 5298683"/>
              <a:gd name="connsiteY4" fmla="*/ 5528477 h 6097438"/>
              <a:gd name="connsiteX5" fmla="*/ 4335177 w 5298683"/>
              <a:gd name="connsiteY5" fmla="*/ 5995828 h 6097438"/>
              <a:gd name="connsiteX6" fmla="*/ 4057556 w 5298683"/>
              <a:gd name="connsiteY6" fmla="*/ 6097438 h 6097438"/>
              <a:gd name="connsiteX7" fmla="*/ 2183499 w 5298683"/>
              <a:gd name="connsiteY7" fmla="*/ 6097438 h 6097438"/>
              <a:gd name="connsiteX8" fmla="*/ 1905878 w 5298683"/>
              <a:gd name="connsiteY8" fmla="*/ 5995828 h 6097438"/>
              <a:gd name="connsiteX9" fmla="*/ 0 w 5298683"/>
              <a:gd name="connsiteY9" fmla="*/ 3120527 h 6097438"/>
              <a:gd name="connsiteX10" fmla="*/ 3120528 w 5298683"/>
              <a:gd name="connsiteY10" fmla="*/ 0 h 609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Graphic 7" descr="Pencil">
            <a:extLst>
              <a:ext uri="{FF2B5EF4-FFF2-40B4-BE49-F238E27FC236}">
                <a16:creationId xmlns:a16="http://schemas.microsoft.com/office/drawing/2014/main" id="{8A62B684-B71D-4E9B-8897-C7775364FD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24800" y="1957050"/>
            <a:ext cx="3945463" cy="394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4038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Tutorial 1</vt:lpstr>
      <vt:lpstr>Tutorial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1</dc:title>
  <dc:creator>Marie Pitson</dc:creator>
  <cp:lastModifiedBy>Marie Pitson</cp:lastModifiedBy>
  <cp:revision>1</cp:revision>
  <dcterms:created xsi:type="dcterms:W3CDTF">2020-10-07T06:20:39Z</dcterms:created>
  <dcterms:modified xsi:type="dcterms:W3CDTF">2020-10-07T06:21:04Z</dcterms:modified>
</cp:coreProperties>
</file>