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F5378-C4AC-4D95-ABCB-24873B06B4A7}" v="1" dt="2023-10-18T09:20:25.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42"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266F5378-C4AC-4D95-ABCB-24873B06B4A7}"/>
    <pc:docChg chg="undo custSel addSld modSld sldOrd">
      <pc:chgData name="Steve Tindall" userId="56fef3d5-bab5-4aa2-8263-b7d01d73936e" providerId="ADAL" clId="{266F5378-C4AC-4D95-ABCB-24873B06B4A7}" dt="2023-10-23T12:26:10.529" v="835" actId="313"/>
      <pc:docMkLst>
        <pc:docMk/>
      </pc:docMkLst>
      <pc:sldChg chg="modSp new mod">
        <pc:chgData name="Steve Tindall" userId="56fef3d5-bab5-4aa2-8263-b7d01d73936e" providerId="ADAL" clId="{266F5378-C4AC-4D95-ABCB-24873B06B4A7}" dt="2023-10-23T06:19:55.488" v="722" actId="313"/>
        <pc:sldMkLst>
          <pc:docMk/>
          <pc:sldMk cId="3552110405" sldId="257"/>
        </pc:sldMkLst>
        <pc:spChg chg="mod">
          <ac:chgData name="Steve Tindall" userId="56fef3d5-bab5-4aa2-8263-b7d01d73936e" providerId="ADAL" clId="{266F5378-C4AC-4D95-ABCB-24873B06B4A7}" dt="2023-10-18T09:12:26.254" v="1"/>
          <ac:spMkLst>
            <pc:docMk/>
            <pc:sldMk cId="3552110405" sldId="257"/>
            <ac:spMk id="2" creationId="{7A9E115D-17C0-30BC-1994-3F7BE92E62FD}"/>
          </ac:spMkLst>
        </pc:spChg>
        <pc:spChg chg="mod">
          <ac:chgData name="Steve Tindall" userId="56fef3d5-bab5-4aa2-8263-b7d01d73936e" providerId="ADAL" clId="{266F5378-C4AC-4D95-ABCB-24873B06B4A7}" dt="2023-10-23T06:19:55.488" v="722" actId="313"/>
          <ac:spMkLst>
            <pc:docMk/>
            <pc:sldMk cId="3552110405" sldId="257"/>
            <ac:spMk id="3" creationId="{DCAD7839-2982-04DC-B81B-4587D5DAF448}"/>
          </ac:spMkLst>
        </pc:spChg>
      </pc:sldChg>
      <pc:sldChg chg="addSp delSp modSp new mod ord modClrScheme chgLayout">
        <pc:chgData name="Steve Tindall" userId="56fef3d5-bab5-4aa2-8263-b7d01d73936e" providerId="ADAL" clId="{266F5378-C4AC-4D95-ABCB-24873B06B4A7}" dt="2023-10-18T09:20:58.313" v="478" actId="14100"/>
        <pc:sldMkLst>
          <pc:docMk/>
          <pc:sldMk cId="1694212829" sldId="258"/>
        </pc:sldMkLst>
        <pc:spChg chg="del">
          <ac:chgData name="Steve Tindall" userId="56fef3d5-bab5-4aa2-8263-b7d01d73936e" providerId="ADAL" clId="{266F5378-C4AC-4D95-ABCB-24873B06B4A7}" dt="2023-10-18T09:20:13.972" v="420" actId="700"/>
          <ac:spMkLst>
            <pc:docMk/>
            <pc:sldMk cId="1694212829" sldId="258"/>
            <ac:spMk id="2" creationId="{3A624370-2746-B143-8009-B55CE647B9FF}"/>
          </ac:spMkLst>
        </pc:spChg>
        <pc:spChg chg="del">
          <ac:chgData name="Steve Tindall" userId="56fef3d5-bab5-4aa2-8263-b7d01d73936e" providerId="ADAL" clId="{266F5378-C4AC-4D95-ABCB-24873B06B4A7}" dt="2023-10-18T09:20:13.972" v="420" actId="700"/>
          <ac:spMkLst>
            <pc:docMk/>
            <pc:sldMk cId="1694212829" sldId="258"/>
            <ac:spMk id="3" creationId="{48A5DCBD-6BA8-A182-EB70-A37DB180F7E9}"/>
          </ac:spMkLst>
        </pc:spChg>
        <pc:spChg chg="add mod">
          <ac:chgData name="Steve Tindall" userId="56fef3d5-bab5-4aa2-8263-b7d01d73936e" providerId="ADAL" clId="{266F5378-C4AC-4D95-ABCB-24873B06B4A7}" dt="2023-10-18T09:20:51.782" v="476" actId="20577"/>
          <ac:spMkLst>
            <pc:docMk/>
            <pc:sldMk cId="1694212829" sldId="258"/>
            <ac:spMk id="4" creationId="{3FEA352A-725D-1D12-D05B-7F66CFD01679}"/>
          </ac:spMkLst>
        </pc:spChg>
        <pc:spChg chg="add del mod">
          <ac:chgData name="Steve Tindall" userId="56fef3d5-bab5-4aa2-8263-b7d01d73936e" providerId="ADAL" clId="{266F5378-C4AC-4D95-ABCB-24873B06B4A7}" dt="2023-10-18T09:20:25.224" v="422"/>
          <ac:spMkLst>
            <pc:docMk/>
            <pc:sldMk cId="1694212829" sldId="258"/>
            <ac:spMk id="5" creationId="{484ABB56-D4A7-6161-08E6-7D8DA7B7C1BC}"/>
          </ac:spMkLst>
        </pc:spChg>
        <pc:picChg chg="add mod">
          <ac:chgData name="Steve Tindall" userId="56fef3d5-bab5-4aa2-8263-b7d01d73936e" providerId="ADAL" clId="{266F5378-C4AC-4D95-ABCB-24873B06B4A7}" dt="2023-10-18T09:20:58.313" v="478" actId="14100"/>
          <ac:picMkLst>
            <pc:docMk/>
            <pc:sldMk cId="1694212829" sldId="258"/>
            <ac:picMk id="6" creationId="{DB76FA7A-0118-439D-633D-BE0B404E269E}"/>
          </ac:picMkLst>
        </pc:picChg>
      </pc:sldChg>
      <pc:sldChg chg="modSp new mod">
        <pc:chgData name="Steve Tindall" userId="56fef3d5-bab5-4aa2-8263-b7d01d73936e" providerId="ADAL" clId="{266F5378-C4AC-4D95-ABCB-24873B06B4A7}" dt="2023-10-18T09:22:48.120" v="491" actId="20577"/>
        <pc:sldMkLst>
          <pc:docMk/>
          <pc:sldMk cId="4073264161" sldId="259"/>
        </pc:sldMkLst>
        <pc:spChg chg="mod">
          <ac:chgData name="Steve Tindall" userId="56fef3d5-bab5-4aa2-8263-b7d01d73936e" providerId="ADAL" clId="{266F5378-C4AC-4D95-ABCB-24873B06B4A7}" dt="2023-10-18T09:22:01.229" v="480"/>
          <ac:spMkLst>
            <pc:docMk/>
            <pc:sldMk cId="4073264161" sldId="259"/>
            <ac:spMk id="2" creationId="{65CB0F61-48D6-7413-C1E0-E0D74C257FDE}"/>
          </ac:spMkLst>
        </pc:spChg>
        <pc:spChg chg="mod">
          <ac:chgData name="Steve Tindall" userId="56fef3d5-bab5-4aa2-8263-b7d01d73936e" providerId="ADAL" clId="{266F5378-C4AC-4D95-ABCB-24873B06B4A7}" dt="2023-10-18T09:22:48.120" v="491" actId="20577"/>
          <ac:spMkLst>
            <pc:docMk/>
            <pc:sldMk cId="4073264161" sldId="259"/>
            <ac:spMk id="3" creationId="{DE48D19C-EBC5-1BED-84F3-A36B820606F1}"/>
          </ac:spMkLst>
        </pc:spChg>
      </pc:sldChg>
      <pc:sldChg chg="modSp new mod">
        <pc:chgData name="Steve Tindall" userId="56fef3d5-bab5-4aa2-8263-b7d01d73936e" providerId="ADAL" clId="{266F5378-C4AC-4D95-ABCB-24873B06B4A7}" dt="2023-10-18T09:24:31.683" v="496" actId="20577"/>
        <pc:sldMkLst>
          <pc:docMk/>
          <pc:sldMk cId="2668716474" sldId="260"/>
        </pc:sldMkLst>
        <pc:spChg chg="mod">
          <ac:chgData name="Steve Tindall" userId="56fef3d5-bab5-4aa2-8263-b7d01d73936e" providerId="ADAL" clId="{266F5378-C4AC-4D95-ABCB-24873B06B4A7}" dt="2023-10-18T09:23:33.309" v="493"/>
          <ac:spMkLst>
            <pc:docMk/>
            <pc:sldMk cId="2668716474" sldId="260"/>
            <ac:spMk id="2" creationId="{AA2C11E2-2EC7-AFD5-08FE-A066FA3E228C}"/>
          </ac:spMkLst>
        </pc:spChg>
        <pc:spChg chg="mod">
          <ac:chgData name="Steve Tindall" userId="56fef3d5-bab5-4aa2-8263-b7d01d73936e" providerId="ADAL" clId="{266F5378-C4AC-4D95-ABCB-24873B06B4A7}" dt="2023-10-18T09:24:31.683" v="496" actId="20577"/>
          <ac:spMkLst>
            <pc:docMk/>
            <pc:sldMk cId="2668716474" sldId="260"/>
            <ac:spMk id="3" creationId="{5E05F51E-955B-FA4B-A65D-82D94870F5C4}"/>
          </ac:spMkLst>
        </pc:spChg>
      </pc:sldChg>
      <pc:sldChg chg="addSp modSp new mod">
        <pc:chgData name="Steve Tindall" userId="56fef3d5-bab5-4aa2-8263-b7d01d73936e" providerId="ADAL" clId="{266F5378-C4AC-4D95-ABCB-24873B06B4A7}" dt="2023-10-18T09:26:43.605" v="522" actId="20577"/>
        <pc:sldMkLst>
          <pc:docMk/>
          <pc:sldMk cId="1268210594" sldId="261"/>
        </pc:sldMkLst>
        <pc:spChg chg="mod">
          <ac:chgData name="Steve Tindall" userId="56fef3d5-bab5-4aa2-8263-b7d01d73936e" providerId="ADAL" clId="{266F5378-C4AC-4D95-ABCB-24873B06B4A7}" dt="2023-10-18T09:26:16.600" v="517" actId="14100"/>
          <ac:spMkLst>
            <pc:docMk/>
            <pc:sldMk cId="1268210594" sldId="261"/>
            <ac:spMk id="2" creationId="{2C7C5488-5625-95AB-503B-F49D5A6634F0}"/>
          </ac:spMkLst>
        </pc:spChg>
        <pc:spChg chg="mod">
          <ac:chgData name="Steve Tindall" userId="56fef3d5-bab5-4aa2-8263-b7d01d73936e" providerId="ADAL" clId="{266F5378-C4AC-4D95-ABCB-24873B06B4A7}" dt="2023-10-18T09:26:43.605" v="522" actId="20577"/>
          <ac:spMkLst>
            <pc:docMk/>
            <pc:sldMk cId="1268210594" sldId="261"/>
            <ac:spMk id="3" creationId="{29057397-A0B4-2CE2-7BDB-7EACB334838C}"/>
          </ac:spMkLst>
        </pc:spChg>
        <pc:picChg chg="add mod">
          <ac:chgData name="Steve Tindall" userId="56fef3d5-bab5-4aa2-8263-b7d01d73936e" providerId="ADAL" clId="{266F5378-C4AC-4D95-ABCB-24873B06B4A7}" dt="2023-10-18T09:26:25.640" v="519" actId="1076"/>
          <ac:picMkLst>
            <pc:docMk/>
            <pc:sldMk cId="1268210594" sldId="261"/>
            <ac:picMk id="5" creationId="{9C6FB563-144B-72FE-215E-6D753ECA9DFE}"/>
          </ac:picMkLst>
        </pc:picChg>
      </pc:sldChg>
      <pc:sldChg chg="modSp new mod">
        <pc:chgData name="Steve Tindall" userId="56fef3d5-bab5-4aa2-8263-b7d01d73936e" providerId="ADAL" clId="{266F5378-C4AC-4D95-ABCB-24873B06B4A7}" dt="2023-10-18T09:29:00.015" v="531" actId="20577"/>
        <pc:sldMkLst>
          <pc:docMk/>
          <pc:sldMk cId="1180577690" sldId="262"/>
        </pc:sldMkLst>
        <pc:spChg chg="mod">
          <ac:chgData name="Steve Tindall" userId="56fef3d5-bab5-4aa2-8263-b7d01d73936e" providerId="ADAL" clId="{266F5378-C4AC-4D95-ABCB-24873B06B4A7}" dt="2023-10-18T09:28:05.915" v="524"/>
          <ac:spMkLst>
            <pc:docMk/>
            <pc:sldMk cId="1180577690" sldId="262"/>
            <ac:spMk id="2" creationId="{66A34844-A0F7-E7F6-95F2-9A4C5F7C5320}"/>
          </ac:spMkLst>
        </pc:spChg>
        <pc:spChg chg="mod">
          <ac:chgData name="Steve Tindall" userId="56fef3d5-bab5-4aa2-8263-b7d01d73936e" providerId="ADAL" clId="{266F5378-C4AC-4D95-ABCB-24873B06B4A7}" dt="2023-10-18T09:29:00.015" v="531" actId="20577"/>
          <ac:spMkLst>
            <pc:docMk/>
            <pc:sldMk cId="1180577690" sldId="262"/>
            <ac:spMk id="3" creationId="{775FAC53-0BB2-EB9E-A7FF-418A0EBD6828}"/>
          </ac:spMkLst>
        </pc:spChg>
      </pc:sldChg>
      <pc:sldChg chg="modSp new mod">
        <pc:chgData name="Steve Tindall" userId="56fef3d5-bab5-4aa2-8263-b7d01d73936e" providerId="ADAL" clId="{266F5378-C4AC-4D95-ABCB-24873B06B4A7}" dt="2023-10-18T09:32:25.824" v="674" actId="313"/>
        <pc:sldMkLst>
          <pc:docMk/>
          <pc:sldMk cId="1926177129" sldId="263"/>
        </pc:sldMkLst>
        <pc:spChg chg="mod">
          <ac:chgData name="Steve Tindall" userId="56fef3d5-bab5-4aa2-8263-b7d01d73936e" providerId="ADAL" clId="{266F5378-C4AC-4D95-ABCB-24873B06B4A7}" dt="2023-10-18T09:30:18.505" v="541" actId="14100"/>
          <ac:spMkLst>
            <pc:docMk/>
            <pc:sldMk cId="1926177129" sldId="263"/>
            <ac:spMk id="2" creationId="{1E3ED49F-1ABB-8C8F-5EBB-CEE48F515D82}"/>
          </ac:spMkLst>
        </pc:spChg>
        <pc:spChg chg="mod">
          <ac:chgData name="Steve Tindall" userId="56fef3d5-bab5-4aa2-8263-b7d01d73936e" providerId="ADAL" clId="{266F5378-C4AC-4D95-ABCB-24873B06B4A7}" dt="2023-10-18T09:32:25.824" v="674" actId="313"/>
          <ac:spMkLst>
            <pc:docMk/>
            <pc:sldMk cId="1926177129" sldId="263"/>
            <ac:spMk id="3" creationId="{E214603F-141A-175A-922C-41A78BDB30F6}"/>
          </ac:spMkLst>
        </pc:spChg>
      </pc:sldChg>
      <pc:sldChg chg="modSp new mod">
        <pc:chgData name="Steve Tindall" userId="56fef3d5-bab5-4aa2-8263-b7d01d73936e" providerId="ADAL" clId="{266F5378-C4AC-4D95-ABCB-24873B06B4A7}" dt="2023-10-23T12:26:10.529" v="835" actId="313"/>
        <pc:sldMkLst>
          <pc:docMk/>
          <pc:sldMk cId="1453030314" sldId="264"/>
        </pc:sldMkLst>
        <pc:spChg chg="mod">
          <ac:chgData name="Steve Tindall" userId="56fef3d5-bab5-4aa2-8263-b7d01d73936e" providerId="ADAL" clId="{266F5378-C4AC-4D95-ABCB-24873B06B4A7}" dt="2023-10-18T09:40:26.431" v="710" actId="5793"/>
          <ac:spMkLst>
            <pc:docMk/>
            <pc:sldMk cId="1453030314" sldId="264"/>
            <ac:spMk id="2" creationId="{55F9C869-80EB-BC2A-98FC-3F71CDAA4AAC}"/>
          </ac:spMkLst>
        </pc:spChg>
        <pc:spChg chg="mod">
          <ac:chgData name="Steve Tindall" userId="56fef3d5-bab5-4aa2-8263-b7d01d73936e" providerId="ADAL" clId="{266F5378-C4AC-4D95-ABCB-24873B06B4A7}" dt="2023-10-23T12:26:10.529" v="835" actId="313"/>
          <ac:spMkLst>
            <pc:docMk/>
            <pc:sldMk cId="1453030314" sldId="264"/>
            <ac:spMk id="3" creationId="{8BCC61C7-44ED-067C-D087-F36B3C5D0AB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EAC23-A114-3B04-13F9-F360214F4F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CF141B-F375-D000-D8AE-56CEAEF362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86097E-4AE4-170F-7AA9-008EDA30CD32}"/>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FF817E54-3CDA-476E-9E69-D0BC20205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A6D90-681E-CB49-245B-AC43945931EE}"/>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2775219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03C73-D561-1588-1932-FED47ACF4E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72478A-6BEF-683F-1B82-7146CF6D87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B8787-C94E-0770-A1BB-44474945C88C}"/>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4FEAD75E-8970-45A8-A630-67EB83FFBD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1D0CA-335F-4F98-88B2-AD8A5DDE51AB}"/>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2417912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2ADC4-F81F-3E86-A2B1-A790A05BF3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B29022-B7DB-8BB2-4BA2-D19A565789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155B66-FD5E-3CC8-76A6-34B6B4432D22}"/>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A336B7BB-E337-51C8-743F-F87E333AB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E0565-4C01-B5E9-8A5A-DA5B3985CA88}"/>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4064413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4E054-49F7-593F-3799-A6435AF4BE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B7393F-9C7A-8B8A-79F6-BC14064A6F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4E3FC8-CB84-4987-91A1-B03A84172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E98284-B9A8-DA0C-731D-044E3B8F31B7}"/>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6" name="Footer Placeholder 5">
            <a:extLst>
              <a:ext uri="{FF2B5EF4-FFF2-40B4-BE49-F238E27FC236}">
                <a16:creationId xmlns:a16="http://schemas.microsoft.com/office/drawing/2014/main" id="{7302E836-63DD-FB3F-3A07-2E95520813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F9A412-FB15-40AE-4664-362C356365A8}"/>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350192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659C-5B71-40B5-12A4-2EFD16FE90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B7CDD0-C5E8-2930-762F-41BEB3FF80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9B0D14-0060-37C2-19CB-5BB92E3EFB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714A43-C0BC-93D8-2AD1-0A5C75739C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FD17AC-A9F9-9DD0-FE58-85C6CC1367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D6E65A-6C16-B413-EB2C-4E0EF8C43431}"/>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8" name="Footer Placeholder 7">
            <a:extLst>
              <a:ext uri="{FF2B5EF4-FFF2-40B4-BE49-F238E27FC236}">
                <a16:creationId xmlns:a16="http://schemas.microsoft.com/office/drawing/2014/main" id="{43E6BED3-24E0-8B18-9CBA-0BC4EAFCB4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CEA0BD-9A3C-7309-3A3A-0715F63A1413}"/>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922847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89A6-5469-508F-28ED-710C42CAFB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2BA886-A9D1-42F4-6D72-6EC123BB5638}"/>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4" name="Footer Placeholder 3">
            <a:extLst>
              <a:ext uri="{FF2B5EF4-FFF2-40B4-BE49-F238E27FC236}">
                <a16:creationId xmlns:a16="http://schemas.microsoft.com/office/drawing/2014/main" id="{8A5D9548-5A02-4EA1-5B1A-96A8371C8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9BB339-4360-E0FF-8ACB-CE0C22051E65}"/>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3316508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8E31DD-94E6-1D50-5AC9-9633EF5FB91E}"/>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3" name="Footer Placeholder 2">
            <a:extLst>
              <a:ext uri="{FF2B5EF4-FFF2-40B4-BE49-F238E27FC236}">
                <a16:creationId xmlns:a16="http://schemas.microsoft.com/office/drawing/2014/main" id="{96C0B2E1-D054-8ABB-D8A4-69905AA356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2CAD30-79BC-962E-CB68-02BD0466C435}"/>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1797699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D5B1C-F296-3D52-69A7-6144071F1F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7A8313-D93E-B3FD-8758-2B78AB6F5F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DEB241-78AB-C09A-3A8A-7EE77243B4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2F434A-0C90-B7C5-7CC7-E08A30A85159}"/>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6" name="Footer Placeholder 5">
            <a:extLst>
              <a:ext uri="{FF2B5EF4-FFF2-40B4-BE49-F238E27FC236}">
                <a16:creationId xmlns:a16="http://schemas.microsoft.com/office/drawing/2014/main" id="{CA7B4F39-FEF6-BCAE-E635-86710E5785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548EF1-20BF-7B8A-C950-04D43E2FC583}"/>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4092772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20A39-DABA-B250-40A5-8C280775AE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064004-9115-4BF1-0639-0A0459F90E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751607-4712-E428-32AE-9697F3AC7F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B3B208-C84D-2318-E8C2-4FD5FF8D9D5A}"/>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6" name="Footer Placeholder 5">
            <a:extLst>
              <a:ext uri="{FF2B5EF4-FFF2-40B4-BE49-F238E27FC236}">
                <a16:creationId xmlns:a16="http://schemas.microsoft.com/office/drawing/2014/main" id="{77C5856C-B535-D04B-CEDD-1B6CC8A9D4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C2D3A6-CDB5-EA01-4CB5-EFBF487C3EC5}"/>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2765547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CA424-7DDF-513B-46CD-D10B25CA97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8B283D-7FFC-0B00-01C8-09B4835D2D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10531-2CCC-613A-5308-E4534625C5DB}"/>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6CB8ABE8-142D-543F-6B13-8BFFA64163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7B8DE3-458F-547D-B450-6E906B7145E5}"/>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2332250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95B933-1857-18BC-84F0-5354FB4A70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F63C5C-5F66-BD6A-9D79-DD8A9ACB07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D4DB15-D3D0-483F-E115-EB807732849B}"/>
              </a:ext>
            </a:extLst>
          </p:cNvPr>
          <p:cNvSpPr>
            <a:spLocks noGrp="1"/>
          </p:cNvSpPr>
          <p:nvPr>
            <p:ph type="dt" sz="half" idx="10"/>
          </p:nvPr>
        </p:nvSpPr>
        <p:spPr/>
        <p:txBody>
          <a:body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9FD2BFB6-77EB-0D14-6158-14C05C6C7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F3039B-0E2C-CD58-B287-4F26F3E8220E}"/>
              </a:ext>
            </a:extLst>
          </p:cNvPr>
          <p:cNvSpPr>
            <a:spLocks noGrp="1"/>
          </p:cNvSpPr>
          <p:nvPr>
            <p:ph type="sldNum" sz="quarter" idx="12"/>
          </p:nvPr>
        </p:nvSpPr>
        <p:spPr/>
        <p:txBody>
          <a:bodyPr/>
          <a:lstStyle/>
          <a:p>
            <a:fld id="{F715A9B7-E055-46CE-B385-00AEFA3111D5}" type="slidenum">
              <a:rPr lang="en-GB" smtClean="0"/>
              <a:t>‹#›</a:t>
            </a:fld>
            <a:endParaRPr lang="en-GB"/>
          </a:p>
        </p:txBody>
      </p:sp>
    </p:spTree>
    <p:extLst>
      <p:ext uri="{BB962C8B-B14F-4D97-AF65-F5344CB8AC3E}">
        <p14:creationId xmlns:p14="http://schemas.microsoft.com/office/powerpoint/2010/main" val="1422930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8A537D-D023-A80A-05A4-3B2A29C9A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2F2FD4-8716-670F-0B6A-56D8EE9496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84D77-CC9D-F6F9-2946-25AD71365E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5951A-88F6-4EC2-B3BD-0558926FB19A}" type="datetimeFigureOut">
              <a:rPr lang="en-GB" smtClean="0"/>
              <a:t>23/10/2023</a:t>
            </a:fld>
            <a:endParaRPr lang="en-GB"/>
          </a:p>
        </p:txBody>
      </p:sp>
      <p:sp>
        <p:nvSpPr>
          <p:cNvPr id="5" name="Footer Placeholder 4">
            <a:extLst>
              <a:ext uri="{FF2B5EF4-FFF2-40B4-BE49-F238E27FC236}">
                <a16:creationId xmlns:a16="http://schemas.microsoft.com/office/drawing/2014/main" id="{26176A73-47E3-419D-BE06-BE042B43EE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F648A3-8DEC-7BD7-78F8-3A8FF2CAAC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15A9B7-E055-46CE-B385-00AEFA3111D5}" type="slidenum">
              <a:rPr lang="en-GB" smtClean="0"/>
              <a:t>‹#›</a:t>
            </a:fld>
            <a:endParaRPr lang="en-GB"/>
          </a:p>
        </p:txBody>
      </p:sp>
    </p:spTree>
    <p:extLst>
      <p:ext uri="{BB962C8B-B14F-4D97-AF65-F5344CB8AC3E}">
        <p14:creationId xmlns:p14="http://schemas.microsoft.com/office/powerpoint/2010/main" val="3680081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6C4EA-42DA-B641-DECF-6E803197E138}"/>
              </a:ext>
            </a:extLst>
          </p:cNvPr>
          <p:cNvSpPr>
            <a:spLocks noGrp="1"/>
          </p:cNvSpPr>
          <p:nvPr>
            <p:ph type="ctrTitle"/>
          </p:nvPr>
        </p:nvSpPr>
        <p:spPr/>
        <p:txBody>
          <a:bodyPr/>
          <a:lstStyle/>
          <a:p>
            <a:r>
              <a:rPr lang="en-GB" dirty="0"/>
              <a:t>Session 4 </a:t>
            </a:r>
          </a:p>
        </p:txBody>
      </p:sp>
      <p:sp>
        <p:nvSpPr>
          <p:cNvPr id="3" name="Subtitle 2">
            <a:extLst>
              <a:ext uri="{FF2B5EF4-FFF2-40B4-BE49-F238E27FC236}">
                <a16:creationId xmlns:a16="http://schemas.microsoft.com/office/drawing/2014/main" id="{116F5134-475F-BE5D-7D4A-E2F3D5223388}"/>
              </a:ext>
            </a:extLst>
          </p:cNvPr>
          <p:cNvSpPr>
            <a:spLocks noGrp="1"/>
          </p:cNvSpPr>
          <p:nvPr>
            <p:ph type="subTitle" idx="1"/>
          </p:nvPr>
        </p:nvSpPr>
        <p:spPr/>
        <p:txBody>
          <a:bodyPr/>
          <a:lstStyle/>
          <a:p>
            <a:r>
              <a:rPr lang="en-GB" sz="2400" b="1" dirty="0">
                <a:effectLst/>
                <a:latin typeface="Calibri" panose="020F0502020204030204" pitchFamily="34" charset="0"/>
                <a:ea typeface="Calibri" panose="020F0502020204030204" pitchFamily="34" charset="0"/>
                <a:cs typeface="Arial" panose="020B0604020202020204" pitchFamily="34" charset="0"/>
              </a:rPr>
              <a:t>Tendering Process</a:t>
            </a:r>
            <a:r>
              <a:rPr lang="en-GB" sz="2400" dirty="0">
                <a:effectLst/>
                <a:latin typeface="Calibri" panose="020F0502020204030204" pitchFamily="34" charset="0"/>
                <a:ea typeface="Calibri" panose="020F0502020204030204" pitchFamily="34" charset="0"/>
                <a:cs typeface="Arial" panose="020B0604020202020204" pitchFamily="34" charset="0"/>
              </a:rPr>
              <a:t>: Traditional Procurement – Two Stage competitive Tendering</a:t>
            </a:r>
            <a:endParaRPr lang="en-GB" sz="2400" dirty="0"/>
          </a:p>
          <a:p>
            <a:endParaRPr lang="en-GB" dirty="0"/>
          </a:p>
        </p:txBody>
      </p:sp>
    </p:spTree>
    <p:extLst>
      <p:ext uri="{BB962C8B-B14F-4D97-AF65-F5344CB8AC3E}">
        <p14:creationId xmlns:p14="http://schemas.microsoft.com/office/powerpoint/2010/main" val="97273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EA352A-725D-1D12-D05B-7F66CFD01679}"/>
              </a:ext>
            </a:extLst>
          </p:cNvPr>
          <p:cNvSpPr>
            <a:spLocks noGrp="1"/>
          </p:cNvSpPr>
          <p:nvPr>
            <p:ph type="title"/>
          </p:nvPr>
        </p:nvSpPr>
        <p:spPr/>
        <p:txBody>
          <a:bodyPr/>
          <a:lstStyle/>
          <a:p>
            <a:r>
              <a:rPr lang="en-GB" dirty="0"/>
              <a:t>We didn’t quite finish last week, see slide 13!</a:t>
            </a:r>
          </a:p>
        </p:txBody>
      </p:sp>
      <p:pic>
        <p:nvPicPr>
          <p:cNvPr id="6" name="Content Placeholder 5">
            <a:extLst>
              <a:ext uri="{FF2B5EF4-FFF2-40B4-BE49-F238E27FC236}">
                <a16:creationId xmlns:a16="http://schemas.microsoft.com/office/drawing/2014/main" id="{DB76FA7A-0118-439D-633D-BE0B404E269E}"/>
              </a:ext>
            </a:extLst>
          </p:cNvPr>
          <p:cNvPicPr>
            <a:picLocks noGrp="1" noChangeAspect="1"/>
          </p:cNvPicPr>
          <p:nvPr>
            <p:ph idx="1"/>
          </p:nvPr>
        </p:nvPicPr>
        <p:blipFill>
          <a:blip r:embed="rId2"/>
          <a:stretch>
            <a:fillRect/>
          </a:stretch>
        </p:blipFill>
        <p:spPr>
          <a:xfrm>
            <a:off x="2601798" y="2035805"/>
            <a:ext cx="7154944" cy="4024656"/>
          </a:xfrm>
          <a:prstGeom prst="rect">
            <a:avLst/>
          </a:prstGeom>
        </p:spPr>
      </p:pic>
    </p:spTree>
    <p:extLst>
      <p:ext uri="{BB962C8B-B14F-4D97-AF65-F5344CB8AC3E}">
        <p14:creationId xmlns:p14="http://schemas.microsoft.com/office/powerpoint/2010/main" val="1694212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E115D-17C0-30BC-1994-3F7BE92E62FD}"/>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DCAD7839-2982-04DC-B81B-4587D5DAF448}"/>
              </a:ext>
            </a:extLst>
          </p:cNvPr>
          <p:cNvSpPr>
            <a:spLocks noGrp="1"/>
          </p:cNvSpPr>
          <p:nvPr>
            <p:ph idx="1"/>
          </p:nvPr>
        </p:nvSpPr>
        <p:spPr/>
        <p:txBody>
          <a:bodyPr/>
          <a:lstStyle/>
          <a:p>
            <a:r>
              <a:rPr lang="en-GB" dirty="0"/>
              <a:t>We looked at Single Stage Tendering (known as: design-bid-build)</a:t>
            </a:r>
          </a:p>
          <a:p>
            <a:r>
              <a:rPr lang="en-GB" dirty="0"/>
              <a:t>We looked at RIBA plan of works and SST</a:t>
            </a:r>
          </a:p>
          <a:p>
            <a:r>
              <a:rPr lang="en-GB" dirty="0"/>
              <a:t>Finally, we looked at the pros &amp; cons of SST</a:t>
            </a:r>
          </a:p>
          <a:p>
            <a:pPr marL="0" indent="0">
              <a:buNone/>
            </a:pPr>
            <a:endParaRPr lang="en-GB" dirty="0"/>
          </a:p>
          <a:p>
            <a:r>
              <a:rPr lang="en-GB" dirty="0"/>
              <a:t>Today we need to look at Two Stage competitive tendering….</a:t>
            </a:r>
          </a:p>
          <a:p>
            <a:endParaRPr lang="en-GB" dirty="0"/>
          </a:p>
          <a:p>
            <a:r>
              <a:rPr lang="en-GB" b="1" dirty="0"/>
              <a:t>This is the only other ‘true’ tendering option for Traditional Procurement.</a:t>
            </a:r>
          </a:p>
        </p:txBody>
      </p:sp>
    </p:spTree>
    <p:extLst>
      <p:ext uri="{BB962C8B-B14F-4D97-AF65-F5344CB8AC3E}">
        <p14:creationId xmlns:p14="http://schemas.microsoft.com/office/powerpoint/2010/main" val="3552110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B0F61-48D6-7413-C1E0-E0D74C257FDE}"/>
              </a:ext>
            </a:extLst>
          </p:cNvPr>
          <p:cNvSpPr>
            <a:spLocks noGrp="1"/>
          </p:cNvSpPr>
          <p:nvPr>
            <p:ph type="title"/>
          </p:nvPr>
        </p:nvSpPr>
        <p:spPr/>
        <p:txBody>
          <a:bodyPr/>
          <a:lstStyle/>
          <a:p>
            <a:r>
              <a:rPr lang="en-GB" dirty="0"/>
              <a:t>Two-Stage Tendering</a:t>
            </a:r>
          </a:p>
        </p:txBody>
      </p:sp>
      <p:sp>
        <p:nvSpPr>
          <p:cNvPr id="3" name="Content Placeholder 2">
            <a:extLst>
              <a:ext uri="{FF2B5EF4-FFF2-40B4-BE49-F238E27FC236}">
                <a16:creationId xmlns:a16="http://schemas.microsoft.com/office/drawing/2014/main" id="{DE48D19C-EBC5-1BED-84F3-A36B820606F1}"/>
              </a:ext>
            </a:extLst>
          </p:cNvPr>
          <p:cNvSpPr>
            <a:spLocks noGrp="1"/>
          </p:cNvSpPr>
          <p:nvPr>
            <p:ph idx="1"/>
          </p:nvPr>
        </p:nvSpPr>
        <p:spPr/>
        <p:txBody>
          <a:bodyPr/>
          <a:lstStyle/>
          <a:p>
            <a:r>
              <a:rPr lang="en-GB" dirty="0"/>
              <a:t>Based on traditional single stage tendering but the aim is to involve the chosen contractor as soon as possible.</a:t>
            </a:r>
          </a:p>
          <a:p>
            <a:r>
              <a:rPr lang="en-GB" dirty="0"/>
              <a:t>The main aim of 2-stage is to get the designer in touch with the contractor before the design is finalised.</a:t>
            </a:r>
          </a:p>
          <a:p>
            <a:r>
              <a:rPr lang="en-GB" dirty="0"/>
              <a:t>The client/consultant will still use design drawings and a </a:t>
            </a:r>
            <a:r>
              <a:rPr lang="en-GB" dirty="0" err="1"/>
              <a:t>BofQ’s</a:t>
            </a:r>
            <a:r>
              <a:rPr lang="en-GB" dirty="0"/>
              <a:t> for the first stage tendering, but the </a:t>
            </a:r>
            <a:r>
              <a:rPr lang="en-GB" dirty="0" err="1"/>
              <a:t>BofQ’s</a:t>
            </a:r>
            <a:r>
              <a:rPr lang="en-GB" dirty="0"/>
              <a:t> will be simplifies as will the drawings i.e. covering the basics and no real detailed.</a:t>
            </a:r>
          </a:p>
          <a:p>
            <a:r>
              <a:rPr lang="en-GB" dirty="0"/>
              <a:t>This means that it is still a competitive lump sum process, thus providing ‘good value’ for the client.</a:t>
            </a:r>
          </a:p>
          <a:p>
            <a:endParaRPr lang="en-GB" dirty="0"/>
          </a:p>
        </p:txBody>
      </p:sp>
    </p:spTree>
    <p:extLst>
      <p:ext uri="{BB962C8B-B14F-4D97-AF65-F5344CB8AC3E}">
        <p14:creationId xmlns:p14="http://schemas.microsoft.com/office/powerpoint/2010/main" val="4073264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C11E2-2EC7-AFD5-08FE-A066FA3E228C}"/>
              </a:ext>
            </a:extLst>
          </p:cNvPr>
          <p:cNvSpPr>
            <a:spLocks noGrp="1"/>
          </p:cNvSpPr>
          <p:nvPr>
            <p:ph type="title"/>
          </p:nvPr>
        </p:nvSpPr>
        <p:spPr/>
        <p:txBody>
          <a:bodyPr/>
          <a:lstStyle/>
          <a:p>
            <a:r>
              <a:rPr lang="en-GB" dirty="0"/>
              <a:t>Stage 1</a:t>
            </a:r>
          </a:p>
        </p:txBody>
      </p:sp>
      <p:sp>
        <p:nvSpPr>
          <p:cNvPr id="3" name="Content Placeholder 2">
            <a:extLst>
              <a:ext uri="{FF2B5EF4-FFF2-40B4-BE49-F238E27FC236}">
                <a16:creationId xmlns:a16="http://schemas.microsoft.com/office/drawing/2014/main" id="{5E05F51E-955B-FA4B-A65D-82D94870F5C4}"/>
              </a:ext>
            </a:extLst>
          </p:cNvPr>
          <p:cNvSpPr>
            <a:spLocks noGrp="1"/>
          </p:cNvSpPr>
          <p:nvPr>
            <p:ph idx="1"/>
          </p:nvPr>
        </p:nvSpPr>
        <p:spPr/>
        <p:txBody>
          <a:bodyPr>
            <a:normAutofit fontScale="92500" lnSpcReduction="10000"/>
          </a:bodyPr>
          <a:lstStyle/>
          <a:p>
            <a:r>
              <a:rPr lang="en-GB" dirty="0"/>
              <a:t>Usually based upon an Approximate </a:t>
            </a:r>
            <a:r>
              <a:rPr lang="en-GB" dirty="0" err="1"/>
              <a:t>BofQ’s</a:t>
            </a:r>
            <a:r>
              <a:rPr lang="en-GB" dirty="0"/>
              <a:t> (but can be a schedule of rates)</a:t>
            </a:r>
          </a:p>
          <a:p>
            <a:r>
              <a:rPr lang="en-GB" dirty="0"/>
              <a:t>Good idea to get contractors O/H’s and profit percentages.</a:t>
            </a:r>
          </a:p>
          <a:p>
            <a:r>
              <a:rPr lang="en-GB" dirty="0"/>
              <a:t>Outline drawings are produced – puts pressure on the designers to make decisions</a:t>
            </a:r>
          </a:p>
          <a:p>
            <a:r>
              <a:rPr lang="en-GB" i="1" dirty="0"/>
              <a:t>Note - Detailed design can still continue while the first stage is out to tender. This would probably be on the substructure allowing the selected contractor to start on site while the rest of the project is being designed (with their input)</a:t>
            </a:r>
          </a:p>
          <a:p>
            <a:r>
              <a:rPr lang="en-GB" dirty="0"/>
              <a:t>Once outline drawings and approx. </a:t>
            </a:r>
            <a:r>
              <a:rPr lang="en-GB" dirty="0" err="1"/>
              <a:t>BofQ’s</a:t>
            </a:r>
            <a:r>
              <a:rPr lang="en-GB" dirty="0"/>
              <a:t> are produced these can be emailed to selected contractors with the usual instruction for completion. A contactor can then be selected to proceed to the next stage!</a:t>
            </a:r>
          </a:p>
          <a:p>
            <a:endParaRPr lang="en-GB" dirty="0"/>
          </a:p>
        </p:txBody>
      </p:sp>
    </p:spTree>
    <p:extLst>
      <p:ext uri="{BB962C8B-B14F-4D97-AF65-F5344CB8AC3E}">
        <p14:creationId xmlns:p14="http://schemas.microsoft.com/office/powerpoint/2010/main" val="2668716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C5488-5625-95AB-503B-F49D5A6634F0}"/>
              </a:ext>
            </a:extLst>
          </p:cNvPr>
          <p:cNvSpPr>
            <a:spLocks noGrp="1"/>
          </p:cNvSpPr>
          <p:nvPr>
            <p:ph type="title"/>
          </p:nvPr>
        </p:nvSpPr>
        <p:spPr>
          <a:xfrm>
            <a:off x="838200" y="365125"/>
            <a:ext cx="10515600" cy="1044225"/>
          </a:xfrm>
        </p:spPr>
        <p:txBody>
          <a:bodyPr/>
          <a:lstStyle/>
          <a:p>
            <a:r>
              <a:rPr lang="en-GB" dirty="0"/>
              <a:t>Stage 1. The RISKS!!! (To C &amp; MC)</a:t>
            </a:r>
          </a:p>
        </p:txBody>
      </p:sp>
      <p:sp>
        <p:nvSpPr>
          <p:cNvPr id="3" name="Content Placeholder 2">
            <a:extLst>
              <a:ext uri="{FF2B5EF4-FFF2-40B4-BE49-F238E27FC236}">
                <a16:creationId xmlns:a16="http://schemas.microsoft.com/office/drawing/2014/main" id="{29057397-A0B4-2CE2-7BDB-7EACB334838C}"/>
              </a:ext>
            </a:extLst>
          </p:cNvPr>
          <p:cNvSpPr>
            <a:spLocks noGrp="1"/>
          </p:cNvSpPr>
          <p:nvPr>
            <p:ph idx="1"/>
          </p:nvPr>
        </p:nvSpPr>
        <p:spPr>
          <a:xfrm>
            <a:off x="838200" y="1249960"/>
            <a:ext cx="10515600" cy="4927003"/>
          </a:xfrm>
        </p:spPr>
        <p:txBody>
          <a:bodyPr/>
          <a:lstStyle/>
          <a:p>
            <a:r>
              <a:rPr lang="en-GB" dirty="0"/>
              <a:t>At this stage 1 the trust stakes are raised between the successful contractor and the client! As the client is now vulnerable to any changes in the contractor's price. (Early price certainty is ruled out)</a:t>
            </a:r>
          </a:p>
          <a:p>
            <a:endParaRPr lang="en-GB" dirty="0"/>
          </a:p>
        </p:txBody>
      </p:sp>
      <p:pic>
        <p:nvPicPr>
          <p:cNvPr id="5" name="Picture 4">
            <a:extLst>
              <a:ext uri="{FF2B5EF4-FFF2-40B4-BE49-F238E27FC236}">
                <a16:creationId xmlns:a16="http://schemas.microsoft.com/office/drawing/2014/main" id="{9C6FB563-144B-72FE-215E-6D753ECA9DFE}"/>
              </a:ext>
            </a:extLst>
          </p:cNvPr>
          <p:cNvPicPr>
            <a:picLocks noChangeAspect="1"/>
          </p:cNvPicPr>
          <p:nvPr/>
        </p:nvPicPr>
        <p:blipFill>
          <a:blip r:embed="rId2"/>
          <a:stretch>
            <a:fillRect/>
          </a:stretch>
        </p:blipFill>
        <p:spPr>
          <a:xfrm>
            <a:off x="1591876" y="2481359"/>
            <a:ext cx="8169348" cy="4011516"/>
          </a:xfrm>
          <a:prstGeom prst="rect">
            <a:avLst/>
          </a:prstGeom>
        </p:spPr>
      </p:pic>
    </p:spTree>
    <p:extLst>
      <p:ext uri="{BB962C8B-B14F-4D97-AF65-F5344CB8AC3E}">
        <p14:creationId xmlns:p14="http://schemas.microsoft.com/office/powerpoint/2010/main" val="1268210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4844-A0F7-E7F6-95F2-9A4C5F7C5320}"/>
              </a:ext>
            </a:extLst>
          </p:cNvPr>
          <p:cNvSpPr>
            <a:spLocks noGrp="1"/>
          </p:cNvSpPr>
          <p:nvPr>
            <p:ph type="title"/>
          </p:nvPr>
        </p:nvSpPr>
        <p:spPr/>
        <p:txBody>
          <a:bodyPr/>
          <a:lstStyle/>
          <a:p>
            <a:r>
              <a:rPr lang="en-GB" dirty="0"/>
              <a:t>Stage 2 </a:t>
            </a:r>
          </a:p>
        </p:txBody>
      </p:sp>
      <p:sp>
        <p:nvSpPr>
          <p:cNvPr id="3" name="Content Placeholder 2">
            <a:extLst>
              <a:ext uri="{FF2B5EF4-FFF2-40B4-BE49-F238E27FC236}">
                <a16:creationId xmlns:a16="http://schemas.microsoft.com/office/drawing/2014/main" id="{775FAC53-0BB2-EB9E-A7FF-418A0EBD6828}"/>
              </a:ext>
            </a:extLst>
          </p:cNvPr>
          <p:cNvSpPr>
            <a:spLocks noGrp="1"/>
          </p:cNvSpPr>
          <p:nvPr>
            <p:ph idx="1"/>
          </p:nvPr>
        </p:nvSpPr>
        <p:spPr>
          <a:xfrm>
            <a:off x="838200" y="1350628"/>
            <a:ext cx="10515600" cy="4826335"/>
          </a:xfrm>
        </p:spPr>
        <p:txBody>
          <a:bodyPr>
            <a:normAutofit fontScale="92500" lnSpcReduction="10000"/>
          </a:bodyPr>
          <a:lstStyle/>
          <a:p>
            <a:r>
              <a:rPr lang="en-GB" dirty="0"/>
              <a:t>The purpose of this stage is to convert the outline information from stage 1 into a firm contract between the client and the contractor.</a:t>
            </a:r>
          </a:p>
          <a:p>
            <a:r>
              <a:rPr lang="en-GB" dirty="0"/>
              <a:t>This should only take a couple of weeks as time is everything here.</a:t>
            </a:r>
          </a:p>
          <a:p>
            <a:r>
              <a:rPr lang="en-GB" dirty="0"/>
              <a:t>Contractors' involvement in the preparation of stage 2</a:t>
            </a:r>
          </a:p>
          <a:p>
            <a:r>
              <a:rPr lang="en-GB" dirty="0"/>
              <a:t>Design information needs to be nailed down and completed so that the QS can prepare a firm </a:t>
            </a:r>
            <a:r>
              <a:rPr lang="en-GB" dirty="0" err="1"/>
              <a:t>BofQ’s</a:t>
            </a:r>
            <a:endParaRPr lang="en-GB" dirty="0"/>
          </a:p>
          <a:p>
            <a:r>
              <a:rPr lang="en-GB" dirty="0"/>
              <a:t>It is not unusual for the contractors to be fully engaged on site before a final stage 2 price is agreed!</a:t>
            </a:r>
          </a:p>
          <a:p>
            <a:r>
              <a:rPr lang="en-GB" dirty="0"/>
              <a:t>However, unless the design has changed greatly from stage 1 then there should be no significant difference between the two prices.</a:t>
            </a:r>
          </a:p>
          <a:p>
            <a:r>
              <a:rPr lang="en-GB" dirty="0"/>
              <a:t>Once agreed contract is signed, the procurement reverts back to a ‘single stage - lump sum’ contract based on the firm </a:t>
            </a:r>
            <a:r>
              <a:rPr lang="en-GB" dirty="0" err="1"/>
              <a:t>BofQ’s</a:t>
            </a:r>
            <a:r>
              <a:rPr lang="en-GB" dirty="0"/>
              <a:t>.</a:t>
            </a:r>
          </a:p>
          <a:p>
            <a:pPr marL="0" indent="0">
              <a:buNone/>
            </a:pPr>
            <a:endParaRPr lang="en-GB" dirty="0"/>
          </a:p>
        </p:txBody>
      </p:sp>
    </p:spTree>
    <p:extLst>
      <p:ext uri="{BB962C8B-B14F-4D97-AF65-F5344CB8AC3E}">
        <p14:creationId xmlns:p14="http://schemas.microsoft.com/office/powerpoint/2010/main" val="118057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D49F-1ABB-8C8F-5EBB-CEE48F515D82}"/>
              </a:ext>
            </a:extLst>
          </p:cNvPr>
          <p:cNvSpPr>
            <a:spLocks noGrp="1"/>
          </p:cNvSpPr>
          <p:nvPr>
            <p:ph type="title"/>
          </p:nvPr>
        </p:nvSpPr>
        <p:spPr>
          <a:xfrm>
            <a:off x="838200" y="365125"/>
            <a:ext cx="10515600" cy="901613"/>
          </a:xfrm>
        </p:spPr>
        <p:txBody>
          <a:bodyPr/>
          <a:lstStyle/>
          <a:p>
            <a:r>
              <a:rPr lang="en-GB" b="1" dirty="0">
                <a:effectLst>
                  <a:outerShdw blurRad="38100" dist="38100" dir="2700000" algn="tl">
                    <a:srgbClr val="000000">
                      <a:alpha val="43137"/>
                    </a:srgbClr>
                  </a:outerShdw>
                </a:effectLst>
              </a:rPr>
              <a:t>So why use two stage tendering?</a:t>
            </a:r>
            <a:endParaRPr lang="en-GB" dirty="0"/>
          </a:p>
        </p:txBody>
      </p:sp>
      <p:sp>
        <p:nvSpPr>
          <p:cNvPr id="3" name="Content Placeholder 2">
            <a:extLst>
              <a:ext uri="{FF2B5EF4-FFF2-40B4-BE49-F238E27FC236}">
                <a16:creationId xmlns:a16="http://schemas.microsoft.com/office/drawing/2014/main" id="{E214603F-141A-175A-922C-41A78BDB30F6}"/>
              </a:ext>
            </a:extLst>
          </p:cNvPr>
          <p:cNvSpPr>
            <a:spLocks noGrp="1"/>
          </p:cNvSpPr>
          <p:nvPr>
            <p:ph idx="1"/>
          </p:nvPr>
        </p:nvSpPr>
        <p:spPr>
          <a:xfrm>
            <a:off x="838200" y="1459684"/>
            <a:ext cx="10515600" cy="4717279"/>
          </a:xfrm>
        </p:spPr>
        <p:txBody>
          <a:bodyPr>
            <a:normAutofit fontScale="92500" lnSpcReduction="10000"/>
          </a:bodyPr>
          <a:lstStyle/>
          <a:p>
            <a:r>
              <a:rPr lang="en-GB" sz="2800" dirty="0"/>
              <a:t>1. Time - unlike single stage allows parallel working during the procurement phase. This allows work on site to start much earlier!</a:t>
            </a:r>
            <a:br>
              <a:rPr lang="en-GB" sz="2800" dirty="0"/>
            </a:br>
            <a:br>
              <a:rPr lang="en-GB" sz="2800" dirty="0"/>
            </a:br>
            <a:r>
              <a:rPr lang="en-GB" sz="2800" dirty="0"/>
              <a:t>2. Time - Early inclusion of the contractor in the design ensures baked-in buildability and rapid progress on site.</a:t>
            </a:r>
            <a:br>
              <a:rPr lang="en-GB" sz="2800" dirty="0"/>
            </a:br>
            <a:br>
              <a:rPr lang="en-GB" sz="2800" dirty="0"/>
            </a:br>
            <a:r>
              <a:rPr lang="en-GB" sz="2800" dirty="0"/>
              <a:t>3. Cost and Quality – Contractor is able to use experience at design stage to innovate cost savings* in design. However, client keeps overall responsibility for any design changes.</a:t>
            </a:r>
          </a:p>
          <a:p>
            <a:pPr marL="0" indent="0">
              <a:buNone/>
            </a:pPr>
            <a:endParaRPr lang="en-GB" dirty="0"/>
          </a:p>
          <a:p>
            <a:pPr marL="0" indent="0">
              <a:buNone/>
            </a:pPr>
            <a:r>
              <a:rPr lang="en-GB" dirty="0"/>
              <a:t>* This is called </a:t>
            </a:r>
            <a:r>
              <a:rPr lang="en-GB" b="1" u="sng" dirty="0"/>
              <a:t>re-engineering</a:t>
            </a:r>
            <a:r>
              <a:rPr lang="en-GB" dirty="0"/>
              <a:t> and should always be encouraged no matter what the procurement route!!! (in my opinion) </a:t>
            </a:r>
            <a:br>
              <a:rPr lang="en-GB" dirty="0"/>
            </a:br>
            <a:endParaRPr lang="en-GB" dirty="0"/>
          </a:p>
        </p:txBody>
      </p:sp>
    </p:spTree>
    <p:extLst>
      <p:ext uri="{BB962C8B-B14F-4D97-AF65-F5344CB8AC3E}">
        <p14:creationId xmlns:p14="http://schemas.microsoft.com/office/powerpoint/2010/main" val="1926177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C869-80EB-BC2A-98FC-3F71CDAA4AAC}"/>
              </a:ext>
            </a:extLst>
          </p:cNvPr>
          <p:cNvSpPr>
            <a:spLocks noGrp="1"/>
          </p:cNvSpPr>
          <p:nvPr>
            <p:ph type="title"/>
          </p:nvPr>
        </p:nvSpPr>
        <p:spPr/>
        <p:txBody>
          <a:bodyPr/>
          <a:lstStyle/>
          <a:p>
            <a:r>
              <a:rPr lang="en-GB" dirty="0"/>
              <a:t>Before we move on to D&amp;B, remember:</a:t>
            </a:r>
          </a:p>
        </p:txBody>
      </p:sp>
      <p:sp>
        <p:nvSpPr>
          <p:cNvPr id="3" name="Content Placeholder 2">
            <a:extLst>
              <a:ext uri="{FF2B5EF4-FFF2-40B4-BE49-F238E27FC236}">
                <a16:creationId xmlns:a16="http://schemas.microsoft.com/office/drawing/2014/main" id="{8BCC61C7-44ED-067C-D087-F36B3C5D0AB8}"/>
              </a:ext>
            </a:extLst>
          </p:cNvPr>
          <p:cNvSpPr>
            <a:spLocks noGrp="1"/>
          </p:cNvSpPr>
          <p:nvPr>
            <p:ph idx="1"/>
          </p:nvPr>
        </p:nvSpPr>
        <p:spPr/>
        <p:txBody>
          <a:bodyPr/>
          <a:lstStyle/>
          <a:p>
            <a:r>
              <a:rPr lang="en-GB" dirty="0"/>
              <a:t>Over 45% of all contracts let are Traditional ‘lump sum’ with a Bill Of Quantities. (contractors market means this is declining MC negotiating cost plus for retrofit etc)</a:t>
            </a:r>
          </a:p>
          <a:p>
            <a:r>
              <a:rPr lang="en-GB" dirty="0"/>
              <a:t>Risk is shared equally between Client and Contractor</a:t>
            </a:r>
          </a:p>
          <a:p>
            <a:r>
              <a:rPr lang="en-GB" dirty="0"/>
              <a:t>Trusted and well know route of procurement for a construction project.</a:t>
            </a:r>
          </a:p>
          <a:p>
            <a:r>
              <a:rPr lang="en-GB" dirty="0"/>
              <a:t>Traditional can either be </a:t>
            </a:r>
            <a:r>
              <a:rPr lang="en-GB" b="1" dirty="0"/>
              <a:t>single stage </a:t>
            </a:r>
            <a:r>
              <a:rPr lang="en-GB" dirty="0"/>
              <a:t>(design-bid-Build) or </a:t>
            </a:r>
            <a:r>
              <a:rPr lang="en-GB" b="1" dirty="0"/>
              <a:t>two stage</a:t>
            </a:r>
            <a:r>
              <a:rPr lang="en-GB" dirty="0"/>
              <a:t>, but both are competitive.</a:t>
            </a:r>
          </a:p>
          <a:p>
            <a:endParaRPr lang="en-GB" dirty="0"/>
          </a:p>
        </p:txBody>
      </p:sp>
    </p:spTree>
    <p:extLst>
      <p:ext uri="{BB962C8B-B14F-4D97-AF65-F5344CB8AC3E}">
        <p14:creationId xmlns:p14="http://schemas.microsoft.com/office/powerpoint/2010/main" val="1453030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698</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Session 4 </vt:lpstr>
      <vt:lpstr>We didn’t quite finish last week, see slide 13!</vt:lpstr>
      <vt:lpstr>Last session….</vt:lpstr>
      <vt:lpstr>Two-Stage Tendering</vt:lpstr>
      <vt:lpstr>Stage 1</vt:lpstr>
      <vt:lpstr>Stage 1. The RISKS!!! (To C &amp; MC)</vt:lpstr>
      <vt:lpstr>Stage 2 </vt:lpstr>
      <vt:lpstr>So why use two stage tendering?</vt:lpstr>
      <vt:lpstr>Before we move on to D&amp;B, remember: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4 </dc:title>
  <dc:creator>Steve Tindall</dc:creator>
  <cp:lastModifiedBy>Steve Tindall</cp:lastModifiedBy>
  <cp:revision>1</cp:revision>
  <dcterms:created xsi:type="dcterms:W3CDTF">2023-10-18T09:07:24Z</dcterms:created>
  <dcterms:modified xsi:type="dcterms:W3CDTF">2023-10-23T12:26:12Z</dcterms:modified>
</cp:coreProperties>
</file>