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25" r:id="rId4"/>
  </p:sldMasterIdLst>
  <p:notesMasterIdLst>
    <p:notesMasterId r:id="rId20"/>
  </p:notesMasterIdLst>
  <p:handoutMasterIdLst>
    <p:handoutMasterId r:id="rId21"/>
  </p:handoutMasterIdLst>
  <p:sldIdLst>
    <p:sldId id="256" r:id="rId5"/>
    <p:sldId id="271" r:id="rId6"/>
    <p:sldId id="270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4" r:id="rId18"/>
    <p:sldId id="28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653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80024" autoAdjust="0"/>
  </p:normalViewPr>
  <p:slideViewPr>
    <p:cSldViewPr snapToGrid="0">
      <p:cViewPr varScale="1">
        <p:scale>
          <a:sx n="85" d="100"/>
          <a:sy n="85" d="100"/>
        </p:scale>
        <p:origin x="72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0" d="100"/>
          <a:sy n="60" d="100"/>
        </p:scale>
        <p:origin x="3187" y="3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commentAuthors" Target="commentAuthor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7A3452-6B8F-4D8A-9713-A128C2926487}" type="doc">
      <dgm:prSet loTypeId="urn:microsoft.com/office/officeart/2005/8/layout/list1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D7B8A7B-059E-4A9B-86F1-C65ED561E6D3}">
      <dgm:prSet/>
      <dgm:spPr/>
      <dgm:t>
        <a:bodyPr/>
        <a:lstStyle/>
        <a:p>
          <a:r>
            <a:rPr lang="en-GB" dirty="0"/>
            <a:t>Section 1 – It’s All In The Numbers</a:t>
          </a:r>
          <a:endParaRPr lang="en-US" dirty="0"/>
        </a:p>
      </dgm:t>
    </dgm:pt>
    <dgm:pt modelId="{05C9B725-0233-4D2A-823E-66A548AD3881}" type="parTrans" cxnId="{ED3D94D3-59C2-4ADA-9E04-51B21E605291}">
      <dgm:prSet/>
      <dgm:spPr/>
      <dgm:t>
        <a:bodyPr/>
        <a:lstStyle/>
        <a:p>
          <a:endParaRPr lang="en-US"/>
        </a:p>
      </dgm:t>
    </dgm:pt>
    <dgm:pt modelId="{54F4844F-34A3-4D29-A8FE-A72FDC3FECE7}" type="sibTrans" cxnId="{ED3D94D3-59C2-4ADA-9E04-51B21E605291}">
      <dgm:prSet/>
      <dgm:spPr/>
      <dgm:t>
        <a:bodyPr/>
        <a:lstStyle/>
        <a:p>
          <a:endParaRPr lang="en-US"/>
        </a:p>
      </dgm:t>
    </dgm:pt>
    <dgm:pt modelId="{08678380-1F0B-47E3-AF3D-D5F046DE81E9}">
      <dgm:prSet/>
      <dgm:spPr/>
      <dgm:t>
        <a:bodyPr/>
        <a:lstStyle/>
        <a:p>
          <a:r>
            <a:rPr lang="en-GB" dirty="0"/>
            <a:t>Section 2 – There’s a Theme Here</a:t>
          </a:r>
          <a:endParaRPr lang="en-US" dirty="0"/>
        </a:p>
      </dgm:t>
    </dgm:pt>
    <dgm:pt modelId="{B955B36B-0416-4648-A082-B70EB3022480}" type="parTrans" cxnId="{0C5ED477-2581-49FF-AB2D-B3341EA4904A}">
      <dgm:prSet/>
      <dgm:spPr/>
      <dgm:t>
        <a:bodyPr/>
        <a:lstStyle/>
        <a:p>
          <a:endParaRPr lang="en-US"/>
        </a:p>
      </dgm:t>
    </dgm:pt>
    <dgm:pt modelId="{7576CC6E-90B9-4C89-8F80-FAECAFEFBD2E}" type="sibTrans" cxnId="{0C5ED477-2581-49FF-AB2D-B3341EA4904A}">
      <dgm:prSet/>
      <dgm:spPr/>
      <dgm:t>
        <a:bodyPr/>
        <a:lstStyle/>
        <a:p>
          <a:endParaRPr lang="en-US"/>
        </a:p>
      </dgm:t>
    </dgm:pt>
    <dgm:pt modelId="{2A953A0D-BEAD-4887-8C41-7274D8F74A16}">
      <dgm:prSet/>
      <dgm:spPr/>
      <dgm:t>
        <a:bodyPr/>
        <a:lstStyle/>
        <a:p>
          <a:r>
            <a:rPr lang="en-GB" dirty="0"/>
            <a:t>Section 3 – Succeed or Fail</a:t>
          </a:r>
          <a:endParaRPr lang="en-US" dirty="0"/>
        </a:p>
      </dgm:t>
    </dgm:pt>
    <dgm:pt modelId="{A41029C8-9D25-426B-96A8-7AF79E061598}" type="parTrans" cxnId="{490715F0-E5AE-4D55-AE90-A07F43BAC1F9}">
      <dgm:prSet/>
      <dgm:spPr/>
      <dgm:t>
        <a:bodyPr/>
        <a:lstStyle/>
        <a:p>
          <a:endParaRPr lang="en-US"/>
        </a:p>
      </dgm:t>
    </dgm:pt>
    <dgm:pt modelId="{2AE764C0-196D-49F9-BBD9-765B7C8C2F9C}" type="sibTrans" cxnId="{490715F0-E5AE-4D55-AE90-A07F43BAC1F9}">
      <dgm:prSet/>
      <dgm:spPr/>
      <dgm:t>
        <a:bodyPr/>
        <a:lstStyle/>
        <a:p>
          <a:endParaRPr lang="en-US"/>
        </a:p>
      </dgm:t>
    </dgm:pt>
    <dgm:pt modelId="{EC704262-0483-461E-A36C-A01B373C7382}">
      <dgm:prSet/>
      <dgm:spPr/>
      <dgm:t>
        <a:bodyPr/>
        <a:lstStyle/>
        <a:p>
          <a:r>
            <a:rPr lang="en-GB" dirty="0"/>
            <a:t>Section 4 – Sharing Success</a:t>
          </a:r>
          <a:endParaRPr lang="en-US" dirty="0"/>
        </a:p>
      </dgm:t>
    </dgm:pt>
    <dgm:pt modelId="{EC834AF2-7942-498C-9326-17664FB5C131}" type="parTrans" cxnId="{2E5E3782-300A-4AB8-9882-6BE179A12ED2}">
      <dgm:prSet/>
      <dgm:spPr/>
      <dgm:t>
        <a:bodyPr/>
        <a:lstStyle/>
        <a:p>
          <a:endParaRPr lang="en-US"/>
        </a:p>
      </dgm:t>
    </dgm:pt>
    <dgm:pt modelId="{272553D3-2080-4B7F-9A24-A53A3CB0FF21}" type="sibTrans" cxnId="{2E5E3782-300A-4AB8-9882-6BE179A12ED2}">
      <dgm:prSet/>
      <dgm:spPr/>
      <dgm:t>
        <a:bodyPr/>
        <a:lstStyle/>
        <a:p>
          <a:endParaRPr lang="en-US"/>
        </a:p>
      </dgm:t>
    </dgm:pt>
    <dgm:pt modelId="{6FF660CA-FA50-4FB6-B77D-3DF513016126}" type="pres">
      <dgm:prSet presAssocID="{BE7A3452-6B8F-4D8A-9713-A128C2926487}" presName="linear" presStyleCnt="0">
        <dgm:presLayoutVars>
          <dgm:dir/>
          <dgm:animLvl val="lvl"/>
          <dgm:resizeHandles val="exact"/>
        </dgm:presLayoutVars>
      </dgm:prSet>
      <dgm:spPr/>
    </dgm:pt>
    <dgm:pt modelId="{0881077A-DDF2-4F6A-8E39-7E16546F758A}" type="pres">
      <dgm:prSet presAssocID="{CD7B8A7B-059E-4A9B-86F1-C65ED561E6D3}" presName="parentLin" presStyleCnt="0"/>
      <dgm:spPr/>
    </dgm:pt>
    <dgm:pt modelId="{E76CF036-6062-46D4-8660-CA243D33320E}" type="pres">
      <dgm:prSet presAssocID="{CD7B8A7B-059E-4A9B-86F1-C65ED561E6D3}" presName="parentLeftMargin" presStyleLbl="node1" presStyleIdx="0" presStyleCnt="4"/>
      <dgm:spPr/>
    </dgm:pt>
    <dgm:pt modelId="{D40A9F88-F279-4F9E-8218-A0731119342C}" type="pres">
      <dgm:prSet presAssocID="{CD7B8A7B-059E-4A9B-86F1-C65ED561E6D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D598BE5-7823-4B45-80EA-0055A131DA31}" type="pres">
      <dgm:prSet presAssocID="{CD7B8A7B-059E-4A9B-86F1-C65ED561E6D3}" presName="negativeSpace" presStyleCnt="0"/>
      <dgm:spPr/>
    </dgm:pt>
    <dgm:pt modelId="{B271CF85-1590-4B87-B52D-D0ABD2E989B6}" type="pres">
      <dgm:prSet presAssocID="{CD7B8A7B-059E-4A9B-86F1-C65ED561E6D3}" presName="childText" presStyleLbl="conFgAcc1" presStyleIdx="0" presStyleCnt="4">
        <dgm:presLayoutVars>
          <dgm:bulletEnabled val="1"/>
        </dgm:presLayoutVars>
      </dgm:prSet>
      <dgm:spPr/>
    </dgm:pt>
    <dgm:pt modelId="{289EC975-D234-428E-81CE-09897935A4F4}" type="pres">
      <dgm:prSet presAssocID="{54F4844F-34A3-4D29-A8FE-A72FDC3FECE7}" presName="spaceBetweenRectangles" presStyleCnt="0"/>
      <dgm:spPr/>
    </dgm:pt>
    <dgm:pt modelId="{814304D8-29AD-4BEC-96C5-CE238078990A}" type="pres">
      <dgm:prSet presAssocID="{08678380-1F0B-47E3-AF3D-D5F046DE81E9}" presName="parentLin" presStyleCnt="0"/>
      <dgm:spPr/>
    </dgm:pt>
    <dgm:pt modelId="{156FE1A8-FB17-4341-8C35-756F5E90065D}" type="pres">
      <dgm:prSet presAssocID="{08678380-1F0B-47E3-AF3D-D5F046DE81E9}" presName="parentLeftMargin" presStyleLbl="node1" presStyleIdx="0" presStyleCnt="4"/>
      <dgm:spPr/>
    </dgm:pt>
    <dgm:pt modelId="{94B128A7-FAF0-45E0-BDF1-8625FC203895}" type="pres">
      <dgm:prSet presAssocID="{08678380-1F0B-47E3-AF3D-D5F046DE81E9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E31D9D34-DF85-4E9F-9687-689954AEEE05}" type="pres">
      <dgm:prSet presAssocID="{08678380-1F0B-47E3-AF3D-D5F046DE81E9}" presName="negativeSpace" presStyleCnt="0"/>
      <dgm:spPr/>
    </dgm:pt>
    <dgm:pt modelId="{5475F581-DEB2-433D-81B1-EF54D5B22853}" type="pres">
      <dgm:prSet presAssocID="{08678380-1F0B-47E3-AF3D-D5F046DE81E9}" presName="childText" presStyleLbl="conFgAcc1" presStyleIdx="1" presStyleCnt="4">
        <dgm:presLayoutVars>
          <dgm:bulletEnabled val="1"/>
        </dgm:presLayoutVars>
      </dgm:prSet>
      <dgm:spPr/>
    </dgm:pt>
    <dgm:pt modelId="{F2A84547-5CA4-4491-A1D7-3DE8BE96FF10}" type="pres">
      <dgm:prSet presAssocID="{7576CC6E-90B9-4C89-8F80-FAECAFEFBD2E}" presName="spaceBetweenRectangles" presStyleCnt="0"/>
      <dgm:spPr/>
    </dgm:pt>
    <dgm:pt modelId="{9D907864-DEB4-48DC-8A98-19189FFA6DC3}" type="pres">
      <dgm:prSet presAssocID="{2A953A0D-BEAD-4887-8C41-7274D8F74A16}" presName="parentLin" presStyleCnt="0"/>
      <dgm:spPr/>
    </dgm:pt>
    <dgm:pt modelId="{F8D86B14-B1F9-457B-8181-C30950FA5B83}" type="pres">
      <dgm:prSet presAssocID="{2A953A0D-BEAD-4887-8C41-7274D8F74A16}" presName="parentLeftMargin" presStyleLbl="node1" presStyleIdx="1" presStyleCnt="4"/>
      <dgm:spPr/>
    </dgm:pt>
    <dgm:pt modelId="{BD3A84D4-7D47-4375-B5DA-89F02C918171}" type="pres">
      <dgm:prSet presAssocID="{2A953A0D-BEAD-4887-8C41-7274D8F74A16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B583134-CB53-4CC7-A6BA-EE7E20227CA0}" type="pres">
      <dgm:prSet presAssocID="{2A953A0D-BEAD-4887-8C41-7274D8F74A16}" presName="negativeSpace" presStyleCnt="0"/>
      <dgm:spPr/>
    </dgm:pt>
    <dgm:pt modelId="{3257E84C-B5BB-4DD1-A8F5-1518148382A0}" type="pres">
      <dgm:prSet presAssocID="{2A953A0D-BEAD-4887-8C41-7274D8F74A16}" presName="childText" presStyleLbl="conFgAcc1" presStyleIdx="2" presStyleCnt="4">
        <dgm:presLayoutVars>
          <dgm:bulletEnabled val="1"/>
        </dgm:presLayoutVars>
      </dgm:prSet>
      <dgm:spPr/>
    </dgm:pt>
    <dgm:pt modelId="{DBB16F4D-1ECC-406B-9716-3F65255B9957}" type="pres">
      <dgm:prSet presAssocID="{2AE764C0-196D-49F9-BBD9-765B7C8C2F9C}" presName="spaceBetweenRectangles" presStyleCnt="0"/>
      <dgm:spPr/>
    </dgm:pt>
    <dgm:pt modelId="{37DF58B7-C0C1-464A-B580-B3A5E11E701F}" type="pres">
      <dgm:prSet presAssocID="{EC704262-0483-461E-A36C-A01B373C7382}" presName="parentLin" presStyleCnt="0"/>
      <dgm:spPr/>
    </dgm:pt>
    <dgm:pt modelId="{E62EC2B1-08C2-4CA2-BA52-4749784E75CE}" type="pres">
      <dgm:prSet presAssocID="{EC704262-0483-461E-A36C-A01B373C7382}" presName="parentLeftMargin" presStyleLbl="node1" presStyleIdx="2" presStyleCnt="4"/>
      <dgm:spPr/>
    </dgm:pt>
    <dgm:pt modelId="{2C086C82-D63E-4F5C-BCAE-FA15BA67AF25}" type="pres">
      <dgm:prSet presAssocID="{EC704262-0483-461E-A36C-A01B373C7382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09744993-94FC-4F62-BA77-5413E9462645}" type="pres">
      <dgm:prSet presAssocID="{EC704262-0483-461E-A36C-A01B373C7382}" presName="negativeSpace" presStyleCnt="0"/>
      <dgm:spPr/>
    </dgm:pt>
    <dgm:pt modelId="{8B94C06B-68BF-4499-A1A2-33293E27E01D}" type="pres">
      <dgm:prSet presAssocID="{EC704262-0483-461E-A36C-A01B373C7382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EEBE8B01-E298-4CA5-8A57-04BC72797D05}" type="presOf" srcId="{BE7A3452-6B8F-4D8A-9713-A128C2926487}" destId="{6FF660CA-FA50-4FB6-B77D-3DF513016126}" srcOrd="0" destOrd="0" presId="urn:microsoft.com/office/officeart/2005/8/layout/list1"/>
    <dgm:cxn modelId="{F1719109-FE04-47AD-8CCE-BD9E02A48A59}" type="presOf" srcId="{CD7B8A7B-059E-4A9B-86F1-C65ED561E6D3}" destId="{D40A9F88-F279-4F9E-8218-A0731119342C}" srcOrd="1" destOrd="0" presId="urn:microsoft.com/office/officeart/2005/8/layout/list1"/>
    <dgm:cxn modelId="{74DD5A20-375C-4735-9533-43D978AD164C}" type="presOf" srcId="{EC704262-0483-461E-A36C-A01B373C7382}" destId="{E62EC2B1-08C2-4CA2-BA52-4749784E75CE}" srcOrd="0" destOrd="0" presId="urn:microsoft.com/office/officeart/2005/8/layout/list1"/>
    <dgm:cxn modelId="{B6CB883B-722A-467A-ACB3-05BA12B386C3}" type="presOf" srcId="{2A953A0D-BEAD-4887-8C41-7274D8F74A16}" destId="{BD3A84D4-7D47-4375-B5DA-89F02C918171}" srcOrd="1" destOrd="0" presId="urn:microsoft.com/office/officeart/2005/8/layout/list1"/>
    <dgm:cxn modelId="{B0980B46-EF4B-4572-8EC7-24A049D34DAC}" type="presOf" srcId="{EC704262-0483-461E-A36C-A01B373C7382}" destId="{2C086C82-D63E-4F5C-BCAE-FA15BA67AF25}" srcOrd="1" destOrd="0" presId="urn:microsoft.com/office/officeart/2005/8/layout/list1"/>
    <dgm:cxn modelId="{0C5ED477-2581-49FF-AB2D-B3341EA4904A}" srcId="{BE7A3452-6B8F-4D8A-9713-A128C2926487}" destId="{08678380-1F0B-47E3-AF3D-D5F046DE81E9}" srcOrd="1" destOrd="0" parTransId="{B955B36B-0416-4648-A082-B70EB3022480}" sibTransId="{7576CC6E-90B9-4C89-8F80-FAECAFEFBD2E}"/>
    <dgm:cxn modelId="{2E5E3782-300A-4AB8-9882-6BE179A12ED2}" srcId="{BE7A3452-6B8F-4D8A-9713-A128C2926487}" destId="{EC704262-0483-461E-A36C-A01B373C7382}" srcOrd="3" destOrd="0" parTransId="{EC834AF2-7942-498C-9326-17664FB5C131}" sibTransId="{272553D3-2080-4B7F-9A24-A53A3CB0FF21}"/>
    <dgm:cxn modelId="{7024F196-1C60-40D4-AE53-B80681F5C656}" type="presOf" srcId="{2A953A0D-BEAD-4887-8C41-7274D8F74A16}" destId="{F8D86B14-B1F9-457B-8181-C30950FA5B83}" srcOrd="0" destOrd="0" presId="urn:microsoft.com/office/officeart/2005/8/layout/list1"/>
    <dgm:cxn modelId="{ED3D94D3-59C2-4ADA-9E04-51B21E605291}" srcId="{BE7A3452-6B8F-4D8A-9713-A128C2926487}" destId="{CD7B8A7B-059E-4A9B-86F1-C65ED561E6D3}" srcOrd="0" destOrd="0" parTransId="{05C9B725-0233-4D2A-823E-66A548AD3881}" sibTransId="{54F4844F-34A3-4D29-A8FE-A72FDC3FECE7}"/>
    <dgm:cxn modelId="{244A91DA-5260-4438-9FD1-6775DCA3CADA}" type="presOf" srcId="{08678380-1F0B-47E3-AF3D-D5F046DE81E9}" destId="{156FE1A8-FB17-4341-8C35-756F5E90065D}" srcOrd="0" destOrd="0" presId="urn:microsoft.com/office/officeart/2005/8/layout/list1"/>
    <dgm:cxn modelId="{490715F0-E5AE-4D55-AE90-A07F43BAC1F9}" srcId="{BE7A3452-6B8F-4D8A-9713-A128C2926487}" destId="{2A953A0D-BEAD-4887-8C41-7274D8F74A16}" srcOrd="2" destOrd="0" parTransId="{A41029C8-9D25-426B-96A8-7AF79E061598}" sibTransId="{2AE764C0-196D-49F9-BBD9-765B7C8C2F9C}"/>
    <dgm:cxn modelId="{3B45B1F4-297B-4D1C-A946-482E84BD3648}" type="presOf" srcId="{CD7B8A7B-059E-4A9B-86F1-C65ED561E6D3}" destId="{E76CF036-6062-46D4-8660-CA243D33320E}" srcOrd="0" destOrd="0" presId="urn:microsoft.com/office/officeart/2005/8/layout/list1"/>
    <dgm:cxn modelId="{4E57ACFF-AB9B-44EB-BACA-9C90A93C0BCB}" type="presOf" srcId="{08678380-1F0B-47E3-AF3D-D5F046DE81E9}" destId="{94B128A7-FAF0-45E0-BDF1-8625FC203895}" srcOrd="1" destOrd="0" presId="urn:microsoft.com/office/officeart/2005/8/layout/list1"/>
    <dgm:cxn modelId="{5178E7CB-CF87-42AA-8677-7D6AE2DE401A}" type="presParOf" srcId="{6FF660CA-FA50-4FB6-B77D-3DF513016126}" destId="{0881077A-DDF2-4F6A-8E39-7E16546F758A}" srcOrd="0" destOrd="0" presId="urn:microsoft.com/office/officeart/2005/8/layout/list1"/>
    <dgm:cxn modelId="{A66C76E9-2364-4CAD-9AF2-607A7C1B4D44}" type="presParOf" srcId="{0881077A-DDF2-4F6A-8E39-7E16546F758A}" destId="{E76CF036-6062-46D4-8660-CA243D33320E}" srcOrd="0" destOrd="0" presId="urn:microsoft.com/office/officeart/2005/8/layout/list1"/>
    <dgm:cxn modelId="{6D546CEE-D457-4DEF-A06F-C4BAB56260AA}" type="presParOf" srcId="{0881077A-DDF2-4F6A-8E39-7E16546F758A}" destId="{D40A9F88-F279-4F9E-8218-A0731119342C}" srcOrd="1" destOrd="0" presId="urn:microsoft.com/office/officeart/2005/8/layout/list1"/>
    <dgm:cxn modelId="{A2A63191-9300-46A6-A9DB-0CFAECA99C98}" type="presParOf" srcId="{6FF660CA-FA50-4FB6-B77D-3DF513016126}" destId="{3D598BE5-7823-4B45-80EA-0055A131DA31}" srcOrd="1" destOrd="0" presId="urn:microsoft.com/office/officeart/2005/8/layout/list1"/>
    <dgm:cxn modelId="{9DDDCAED-CC53-4419-9F41-D6B98730954F}" type="presParOf" srcId="{6FF660CA-FA50-4FB6-B77D-3DF513016126}" destId="{B271CF85-1590-4B87-B52D-D0ABD2E989B6}" srcOrd="2" destOrd="0" presId="urn:microsoft.com/office/officeart/2005/8/layout/list1"/>
    <dgm:cxn modelId="{2C94B77B-4D5A-46FF-820A-155DF58FF870}" type="presParOf" srcId="{6FF660CA-FA50-4FB6-B77D-3DF513016126}" destId="{289EC975-D234-428E-81CE-09897935A4F4}" srcOrd="3" destOrd="0" presId="urn:microsoft.com/office/officeart/2005/8/layout/list1"/>
    <dgm:cxn modelId="{B4B7DA94-547A-4B53-834E-AEC935CBBE89}" type="presParOf" srcId="{6FF660CA-FA50-4FB6-B77D-3DF513016126}" destId="{814304D8-29AD-4BEC-96C5-CE238078990A}" srcOrd="4" destOrd="0" presId="urn:microsoft.com/office/officeart/2005/8/layout/list1"/>
    <dgm:cxn modelId="{CC9AD697-5D53-4E3A-9CFE-EEE8E8D6AD87}" type="presParOf" srcId="{814304D8-29AD-4BEC-96C5-CE238078990A}" destId="{156FE1A8-FB17-4341-8C35-756F5E90065D}" srcOrd="0" destOrd="0" presId="urn:microsoft.com/office/officeart/2005/8/layout/list1"/>
    <dgm:cxn modelId="{F8D67671-4ED0-4BEE-990C-6152EE550A45}" type="presParOf" srcId="{814304D8-29AD-4BEC-96C5-CE238078990A}" destId="{94B128A7-FAF0-45E0-BDF1-8625FC203895}" srcOrd="1" destOrd="0" presId="urn:microsoft.com/office/officeart/2005/8/layout/list1"/>
    <dgm:cxn modelId="{DDD0C6AC-32D4-4E70-8EFD-C8E29F40721F}" type="presParOf" srcId="{6FF660CA-FA50-4FB6-B77D-3DF513016126}" destId="{E31D9D34-DF85-4E9F-9687-689954AEEE05}" srcOrd="5" destOrd="0" presId="urn:microsoft.com/office/officeart/2005/8/layout/list1"/>
    <dgm:cxn modelId="{28929958-1B95-41F2-98E5-0CDF692A631D}" type="presParOf" srcId="{6FF660CA-FA50-4FB6-B77D-3DF513016126}" destId="{5475F581-DEB2-433D-81B1-EF54D5B22853}" srcOrd="6" destOrd="0" presId="urn:microsoft.com/office/officeart/2005/8/layout/list1"/>
    <dgm:cxn modelId="{9E9CD158-686E-4A61-97AD-320B08000EF3}" type="presParOf" srcId="{6FF660CA-FA50-4FB6-B77D-3DF513016126}" destId="{F2A84547-5CA4-4491-A1D7-3DE8BE96FF10}" srcOrd="7" destOrd="0" presId="urn:microsoft.com/office/officeart/2005/8/layout/list1"/>
    <dgm:cxn modelId="{04504938-5A57-4D97-AD11-AFA47E393CA1}" type="presParOf" srcId="{6FF660CA-FA50-4FB6-B77D-3DF513016126}" destId="{9D907864-DEB4-48DC-8A98-19189FFA6DC3}" srcOrd="8" destOrd="0" presId="urn:microsoft.com/office/officeart/2005/8/layout/list1"/>
    <dgm:cxn modelId="{769B29FD-F535-462C-BF05-9B9088F21AEA}" type="presParOf" srcId="{9D907864-DEB4-48DC-8A98-19189FFA6DC3}" destId="{F8D86B14-B1F9-457B-8181-C30950FA5B83}" srcOrd="0" destOrd="0" presId="urn:microsoft.com/office/officeart/2005/8/layout/list1"/>
    <dgm:cxn modelId="{63E9AA7B-BB63-42C2-B13D-F3B7E946A08B}" type="presParOf" srcId="{9D907864-DEB4-48DC-8A98-19189FFA6DC3}" destId="{BD3A84D4-7D47-4375-B5DA-89F02C918171}" srcOrd="1" destOrd="0" presId="urn:microsoft.com/office/officeart/2005/8/layout/list1"/>
    <dgm:cxn modelId="{F0709452-4E29-49C6-86B7-5D1A4AFB4736}" type="presParOf" srcId="{6FF660CA-FA50-4FB6-B77D-3DF513016126}" destId="{5B583134-CB53-4CC7-A6BA-EE7E20227CA0}" srcOrd="9" destOrd="0" presId="urn:microsoft.com/office/officeart/2005/8/layout/list1"/>
    <dgm:cxn modelId="{EBB597F7-C640-4DD8-96A3-954DEA06DF14}" type="presParOf" srcId="{6FF660CA-FA50-4FB6-B77D-3DF513016126}" destId="{3257E84C-B5BB-4DD1-A8F5-1518148382A0}" srcOrd="10" destOrd="0" presId="urn:microsoft.com/office/officeart/2005/8/layout/list1"/>
    <dgm:cxn modelId="{6E7D072F-7867-4DBD-AEFA-ECC1B1711AF4}" type="presParOf" srcId="{6FF660CA-FA50-4FB6-B77D-3DF513016126}" destId="{DBB16F4D-1ECC-406B-9716-3F65255B9957}" srcOrd="11" destOrd="0" presId="urn:microsoft.com/office/officeart/2005/8/layout/list1"/>
    <dgm:cxn modelId="{B9782078-6172-480B-84C0-2E6315CC8409}" type="presParOf" srcId="{6FF660CA-FA50-4FB6-B77D-3DF513016126}" destId="{37DF58B7-C0C1-464A-B580-B3A5E11E701F}" srcOrd="12" destOrd="0" presId="urn:microsoft.com/office/officeart/2005/8/layout/list1"/>
    <dgm:cxn modelId="{2FBF7408-EAB2-40B8-B210-0F3F22766733}" type="presParOf" srcId="{37DF58B7-C0C1-464A-B580-B3A5E11E701F}" destId="{E62EC2B1-08C2-4CA2-BA52-4749784E75CE}" srcOrd="0" destOrd="0" presId="urn:microsoft.com/office/officeart/2005/8/layout/list1"/>
    <dgm:cxn modelId="{7F638B8E-0163-480A-81FC-A05FC307C104}" type="presParOf" srcId="{37DF58B7-C0C1-464A-B580-B3A5E11E701F}" destId="{2C086C82-D63E-4F5C-BCAE-FA15BA67AF25}" srcOrd="1" destOrd="0" presId="urn:microsoft.com/office/officeart/2005/8/layout/list1"/>
    <dgm:cxn modelId="{99754A7A-F98A-4062-AEBF-8765C2BBB5A6}" type="presParOf" srcId="{6FF660CA-FA50-4FB6-B77D-3DF513016126}" destId="{09744993-94FC-4F62-BA77-5413E9462645}" srcOrd="13" destOrd="0" presId="urn:microsoft.com/office/officeart/2005/8/layout/list1"/>
    <dgm:cxn modelId="{2265AE51-7433-4965-9E9C-9D57C47CE42B}" type="presParOf" srcId="{6FF660CA-FA50-4FB6-B77D-3DF513016126}" destId="{8B94C06B-68BF-4499-A1A2-33293E27E01D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E7A3452-6B8F-4D8A-9713-A128C2926487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CD7B8A7B-059E-4A9B-86F1-C65ED561E6D3}">
      <dgm:prSet/>
      <dgm:spPr/>
      <dgm:t>
        <a:bodyPr/>
        <a:lstStyle/>
        <a:p>
          <a:pPr algn="ctr">
            <a:lnSpc>
              <a:spcPct val="100000"/>
            </a:lnSpc>
          </a:pPr>
          <a:r>
            <a:rPr lang="en-US" b="1" dirty="0"/>
            <a:t>Data Collection</a:t>
          </a:r>
        </a:p>
      </dgm:t>
    </dgm:pt>
    <dgm:pt modelId="{05C9B725-0233-4D2A-823E-66A548AD3881}" type="parTrans" cxnId="{ED3D94D3-59C2-4ADA-9E04-51B21E605291}">
      <dgm:prSet/>
      <dgm:spPr/>
      <dgm:t>
        <a:bodyPr/>
        <a:lstStyle/>
        <a:p>
          <a:endParaRPr lang="en-US"/>
        </a:p>
      </dgm:t>
    </dgm:pt>
    <dgm:pt modelId="{54F4844F-34A3-4D29-A8FE-A72FDC3FECE7}" type="sibTrans" cxnId="{ED3D94D3-59C2-4ADA-9E04-51B21E605291}">
      <dgm:prSet/>
      <dgm:spPr/>
      <dgm:t>
        <a:bodyPr/>
        <a:lstStyle/>
        <a:p>
          <a:endParaRPr lang="en-US"/>
        </a:p>
      </dgm:t>
    </dgm:pt>
    <dgm:pt modelId="{08678380-1F0B-47E3-AF3D-D5F046DE81E9}">
      <dgm:prSet/>
      <dgm:spPr/>
      <dgm:t>
        <a:bodyPr/>
        <a:lstStyle/>
        <a:p>
          <a:pPr algn="ctr">
            <a:lnSpc>
              <a:spcPct val="100000"/>
            </a:lnSpc>
          </a:pPr>
          <a:r>
            <a:rPr lang="en-US" b="1" dirty="0"/>
            <a:t>Reading and Re-Reading The Data</a:t>
          </a:r>
        </a:p>
      </dgm:t>
    </dgm:pt>
    <dgm:pt modelId="{B955B36B-0416-4648-A082-B70EB3022480}" type="parTrans" cxnId="{0C5ED477-2581-49FF-AB2D-B3341EA4904A}">
      <dgm:prSet/>
      <dgm:spPr/>
      <dgm:t>
        <a:bodyPr/>
        <a:lstStyle/>
        <a:p>
          <a:endParaRPr lang="en-US"/>
        </a:p>
      </dgm:t>
    </dgm:pt>
    <dgm:pt modelId="{7576CC6E-90B9-4C89-8F80-FAECAFEFBD2E}" type="sibTrans" cxnId="{0C5ED477-2581-49FF-AB2D-B3341EA4904A}">
      <dgm:prSet/>
      <dgm:spPr/>
      <dgm:t>
        <a:bodyPr/>
        <a:lstStyle/>
        <a:p>
          <a:endParaRPr lang="en-US"/>
        </a:p>
      </dgm:t>
    </dgm:pt>
    <dgm:pt modelId="{2A953A0D-BEAD-4887-8C41-7274D8F74A16}">
      <dgm:prSet/>
      <dgm:spPr/>
      <dgm:t>
        <a:bodyPr/>
        <a:lstStyle/>
        <a:p>
          <a:pPr algn="ctr">
            <a:lnSpc>
              <a:spcPct val="100000"/>
            </a:lnSpc>
          </a:pPr>
          <a:r>
            <a:rPr lang="en-US" b="1" dirty="0"/>
            <a:t>Interpreting Findings</a:t>
          </a:r>
        </a:p>
      </dgm:t>
    </dgm:pt>
    <dgm:pt modelId="{A41029C8-9D25-426B-96A8-7AF79E061598}" type="parTrans" cxnId="{490715F0-E5AE-4D55-AE90-A07F43BAC1F9}">
      <dgm:prSet/>
      <dgm:spPr/>
      <dgm:t>
        <a:bodyPr/>
        <a:lstStyle/>
        <a:p>
          <a:endParaRPr lang="en-US"/>
        </a:p>
      </dgm:t>
    </dgm:pt>
    <dgm:pt modelId="{2AE764C0-196D-49F9-BBD9-765B7C8C2F9C}" type="sibTrans" cxnId="{490715F0-E5AE-4D55-AE90-A07F43BAC1F9}">
      <dgm:prSet/>
      <dgm:spPr/>
      <dgm:t>
        <a:bodyPr/>
        <a:lstStyle/>
        <a:p>
          <a:endParaRPr lang="en-US"/>
        </a:p>
      </dgm:t>
    </dgm:pt>
    <dgm:pt modelId="{EC704262-0483-461E-A36C-A01B373C7382}">
      <dgm:prSet/>
      <dgm:spPr/>
      <dgm:t>
        <a:bodyPr/>
        <a:lstStyle/>
        <a:p>
          <a:pPr algn="ctr">
            <a:lnSpc>
              <a:spcPct val="100000"/>
            </a:lnSpc>
          </a:pPr>
          <a:r>
            <a:rPr lang="en-US" b="1" dirty="0"/>
            <a:t>Write Your Report</a:t>
          </a:r>
        </a:p>
      </dgm:t>
    </dgm:pt>
    <dgm:pt modelId="{272553D3-2080-4B7F-9A24-A53A3CB0FF21}" type="sibTrans" cxnId="{2E5E3782-300A-4AB8-9882-6BE179A12ED2}">
      <dgm:prSet/>
      <dgm:spPr/>
      <dgm:t>
        <a:bodyPr/>
        <a:lstStyle/>
        <a:p>
          <a:endParaRPr lang="en-US"/>
        </a:p>
      </dgm:t>
    </dgm:pt>
    <dgm:pt modelId="{EC834AF2-7942-498C-9326-17664FB5C131}" type="parTrans" cxnId="{2E5E3782-300A-4AB8-9882-6BE179A12ED2}">
      <dgm:prSet/>
      <dgm:spPr/>
      <dgm:t>
        <a:bodyPr/>
        <a:lstStyle/>
        <a:p>
          <a:endParaRPr lang="en-US"/>
        </a:p>
      </dgm:t>
    </dgm:pt>
    <dgm:pt modelId="{C1EDC4D2-F700-4B22-83A9-CD03C369B408}" type="pres">
      <dgm:prSet presAssocID="{BE7A3452-6B8F-4D8A-9713-A128C2926487}" presName="root" presStyleCnt="0">
        <dgm:presLayoutVars>
          <dgm:dir/>
          <dgm:resizeHandles val="exact"/>
        </dgm:presLayoutVars>
      </dgm:prSet>
      <dgm:spPr/>
    </dgm:pt>
    <dgm:pt modelId="{25AAA7EF-C2C1-4C18-9A89-EFDFFA239A97}" type="pres">
      <dgm:prSet presAssocID="{CD7B8A7B-059E-4A9B-86F1-C65ED561E6D3}" presName="compNode" presStyleCnt="0"/>
      <dgm:spPr/>
    </dgm:pt>
    <dgm:pt modelId="{677C59AA-4467-4C86-9B14-67014DF3AD38}" type="pres">
      <dgm:prSet presAssocID="{CD7B8A7B-059E-4A9B-86F1-C65ED561E6D3}" presName="bgRect" presStyleLbl="bgShp" presStyleIdx="0" presStyleCnt="4"/>
      <dgm:spPr/>
    </dgm:pt>
    <dgm:pt modelId="{D6122603-74BD-4B26-BA12-4482918480A4}" type="pres">
      <dgm:prSet presAssocID="{CD7B8A7B-059E-4A9B-86F1-C65ED561E6D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D942E0FD-2A8A-4BEA-887E-0FE86061D77D}" type="pres">
      <dgm:prSet presAssocID="{CD7B8A7B-059E-4A9B-86F1-C65ED561E6D3}" presName="spaceRect" presStyleCnt="0"/>
      <dgm:spPr/>
    </dgm:pt>
    <dgm:pt modelId="{B71C9B3D-52E3-4691-ACAB-49C2E1DDAA35}" type="pres">
      <dgm:prSet presAssocID="{CD7B8A7B-059E-4A9B-86F1-C65ED561E6D3}" presName="parTx" presStyleLbl="revTx" presStyleIdx="0" presStyleCnt="4">
        <dgm:presLayoutVars>
          <dgm:chMax val="0"/>
          <dgm:chPref val="0"/>
        </dgm:presLayoutVars>
      </dgm:prSet>
      <dgm:spPr/>
    </dgm:pt>
    <dgm:pt modelId="{A2E109F8-BA03-45D4-928D-5C6391DA5A76}" type="pres">
      <dgm:prSet presAssocID="{54F4844F-34A3-4D29-A8FE-A72FDC3FECE7}" presName="sibTrans" presStyleCnt="0"/>
      <dgm:spPr/>
    </dgm:pt>
    <dgm:pt modelId="{52C3D7FD-3639-43DE-99D4-7395FDA20EC9}" type="pres">
      <dgm:prSet presAssocID="{08678380-1F0B-47E3-AF3D-D5F046DE81E9}" presName="compNode" presStyleCnt="0"/>
      <dgm:spPr/>
    </dgm:pt>
    <dgm:pt modelId="{B855DDFE-8936-4FAE-BC16-EFF1B40F76DB}" type="pres">
      <dgm:prSet presAssocID="{08678380-1F0B-47E3-AF3D-D5F046DE81E9}" presName="bgRect" presStyleLbl="bgShp" presStyleIdx="1" presStyleCnt="4"/>
      <dgm:spPr/>
    </dgm:pt>
    <dgm:pt modelId="{35195723-53D9-46B9-9FC6-E93BF8683523}" type="pres">
      <dgm:prSet presAssocID="{08678380-1F0B-47E3-AF3D-D5F046DE81E9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 on Shelf"/>
        </a:ext>
      </dgm:extLst>
    </dgm:pt>
    <dgm:pt modelId="{76B63EE9-9710-4A9B-A2EB-63D43AB8DDCC}" type="pres">
      <dgm:prSet presAssocID="{08678380-1F0B-47E3-AF3D-D5F046DE81E9}" presName="spaceRect" presStyleCnt="0"/>
      <dgm:spPr/>
    </dgm:pt>
    <dgm:pt modelId="{CA7981E2-5CEA-42B2-BF52-B8936D8614F2}" type="pres">
      <dgm:prSet presAssocID="{08678380-1F0B-47E3-AF3D-D5F046DE81E9}" presName="parTx" presStyleLbl="revTx" presStyleIdx="1" presStyleCnt="4">
        <dgm:presLayoutVars>
          <dgm:chMax val="0"/>
          <dgm:chPref val="0"/>
        </dgm:presLayoutVars>
      </dgm:prSet>
      <dgm:spPr/>
    </dgm:pt>
    <dgm:pt modelId="{E5F4E70B-3557-4285-9DD0-0FAF58213E4B}" type="pres">
      <dgm:prSet presAssocID="{7576CC6E-90B9-4C89-8F80-FAECAFEFBD2E}" presName="sibTrans" presStyleCnt="0"/>
      <dgm:spPr/>
    </dgm:pt>
    <dgm:pt modelId="{65690396-F72A-423E-9D4E-3F1F143098EE}" type="pres">
      <dgm:prSet presAssocID="{2A953A0D-BEAD-4887-8C41-7274D8F74A16}" presName="compNode" presStyleCnt="0"/>
      <dgm:spPr/>
    </dgm:pt>
    <dgm:pt modelId="{55EDB1A7-2C47-4BA3-9497-4E9752DCE72D}" type="pres">
      <dgm:prSet presAssocID="{2A953A0D-BEAD-4887-8C41-7274D8F74A16}" presName="bgRect" presStyleLbl="bgShp" presStyleIdx="2" presStyleCnt="4"/>
      <dgm:spPr/>
    </dgm:pt>
    <dgm:pt modelId="{F9A10C60-786A-435D-8571-0AE5ABD831D1}" type="pres">
      <dgm:prSet presAssocID="{2A953A0D-BEAD-4887-8C41-7274D8F74A16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65FC79CE-B8CC-459A-A205-8454D3231CAF}" type="pres">
      <dgm:prSet presAssocID="{2A953A0D-BEAD-4887-8C41-7274D8F74A16}" presName="spaceRect" presStyleCnt="0"/>
      <dgm:spPr/>
    </dgm:pt>
    <dgm:pt modelId="{EB6A01DA-19AB-4764-9C66-D63821944504}" type="pres">
      <dgm:prSet presAssocID="{2A953A0D-BEAD-4887-8C41-7274D8F74A16}" presName="parTx" presStyleLbl="revTx" presStyleIdx="2" presStyleCnt="4">
        <dgm:presLayoutVars>
          <dgm:chMax val="0"/>
          <dgm:chPref val="0"/>
        </dgm:presLayoutVars>
      </dgm:prSet>
      <dgm:spPr/>
    </dgm:pt>
    <dgm:pt modelId="{2A84F5CF-5CFC-442F-B11C-BC857DD0D404}" type="pres">
      <dgm:prSet presAssocID="{2AE764C0-196D-49F9-BBD9-765B7C8C2F9C}" presName="sibTrans" presStyleCnt="0"/>
      <dgm:spPr/>
    </dgm:pt>
    <dgm:pt modelId="{D4D324B8-E932-4E29-B56A-4BB68615AB19}" type="pres">
      <dgm:prSet presAssocID="{EC704262-0483-461E-A36C-A01B373C7382}" presName="compNode" presStyleCnt="0"/>
      <dgm:spPr/>
    </dgm:pt>
    <dgm:pt modelId="{6CD80096-448A-4B01-A123-6EDC6D7699DD}" type="pres">
      <dgm:prSet presAssocID="{EC704262-0483-461E-A36C-A01B373C7382}" presName="bgRect" presStyleLbl="bgShp" presStyleIdx="3" presStyleCnt="4"/>
      <dgm:spPr/>
    </dgm:pt>
    <dgm:pt modelId="{C377F712-D56D-4FCC-8DE0-49EFB267E6A7}" type="pres">
      <dgm:prSet presAssocID="{EC704262-0483-461E-A36C-A01B373C7382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B2DDC1BE-A255-497D-9634-9D8B1680ADCC}" type="pres">
      <dgm:prSet presAssocID="{EC704262-0483-461E-A36C-A01B373C7382}" presName="spaceRect" presStyleCnt="0"/>
      <dgm:spPr/>
    </dgm:pt>
    <dgm:pt modelId="{BA9827DE-2529-40FE-A5AD-4687969C7A29}" type="pres">
      <dgm:prSet presAssocID="{EC704262-0483-461E-A36C-A01B373C7382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6564D733-096E-4F70-968E-5BB0A5732829}" type="presOf" srcId="{BE7A3452-6B8F-4D8A-9713-A128C2926487}" destId="{C1EDC4D2-F700-4B22-83A9-CD03C369B408}" srcOrd="0" destOrd="0" presId="urn:microsoft.com/office/officeart/2018/2/layout/IconVerticalSolidList"/>
    <dgm:cxn modelId="{A84E6761-63AA-46EB-AF50-1187007DD727}" type="presOf" srcId="{2A953A0D-BEAD-4887-8C41-7274D8F74A16}" destId="{EB6A01DA-19AB-4764-9C66-D63821944504}" srcOrd="0" destOrd="0" presId="urn:microsoft.com/office/officeart/2018/2/layout/IconVerticalSolidList"/>
    <dgm:cxn modelId="{8D797E53-B770-4BE8-997E-948D8FCE5E2C}" type="presOf" srcId="{08678380-1F0B-47E3-AF3D-D5F046DE81E9}" destId="{CA7981E2-5CEA-42B2-BF52-B8936D8614F2}" srcOrd="0" destOrd="0" presId="urn:microsoft.com/office/officeart/2018/2/layout/IconVerticalSolidList"/>
    <dgm:cxn modelId="{0C5ED477-2581-49FF-AB2D-B3341EA4904A}" srcId="{BE7A3452-6B8F-4D8A-9713-A128C2926487}" destId="{08678380-1F0B-47E3-AF3D-D5F046DE81E9}" srcOrd="1" destOrd="0" parTransId="{B955B36B-0416-4648-A082-B70EB3022480}" sibTransId="{7576CC6E-90B9-4C89-8F80-FAECAFEFBD2E}"/>
    <dgm:cxn modelId="{2E5E3782-300A-4AB8-9882-6BE179A12ED2}" srcId="{BE7A3452-6B8F-4D8A-9713-A128C2926487}" destId="{EC704262-0483-461E-A36C-A01B373C7382}" srcOrd="3" destOrd="0" parTransId="{EC834AF2-7942-498C-9326-17664FB5C131}" sibTransId="{272553D3-2080-4B7F-9A24-A53A3CB0FF21}"/>
    <dgm:cxn modelId="{9A74DCC3-A6C7-44B9-AA20-4C94FEDE967E}" type="presOf" srcId="{CD7B8A7B-059E-4A9B-86F1-C65ED561E6D3}" destId="{B71C9B3D-52E3-4691-ACAB-49C2E1DDAA35}" srcOrd="0" destOrd="0" presId="urn:microsoft.com/office/officeart/2018/2/layout/IconVerticalSolidList"/>
    <dgm:cxn modelId="{ED3D94D3-59C2-4ADA-9E04-51B21E605291}" srcId="{BE7A3452-6B8F-4D8A-9713-A128C2926487}" destId="{CD7B8A7B-059E-4A9B-86F1-C65ED561E6D3}" srcOrd="0" destOrd="0" parTransId="{05C9B725-0233-4D2A-823E-66A548AD3881}" sibTransId="{54F4844F-34A3-4D29-A8FE-A72FDC3FECE7}"/>
    <dgm:cxn modelId="{CF13B9E2-7E0D-4C5A-85FC-CF8856DF7ACE}" type="presOf" srcId="{EC704262-0483-461E-A36C-A01B373C7382}" destId="{BA9827DE-2529-40FE-A5AD-4687969C7A29}" srcOrd="0" destOrd="0" presId="urn:microsoft.com/office/officeart/2018/2/layout/IconVerticalSolidList"/>
    <dgm:cxn modelId="{490715F0-E5AE-4D55-AE90-A07F43BAC1F9}" srcId="{BE7A3452-6B8F-4D8A-9713-A128C2926487}" destId="{2A953A0D-BEAD-4887-8C41-7274D8F74A16}" srcOrd="2" destOrd="0" parTransId="{A41029C8-9D25-426B-96A8-7AF79E061598}" sibTransId="{2AE764C0-196D-49F9-BBD9-765B7C8C2F9C}"/>
    <dgm:cxn modelId="{1A385454-4FC6-4F88-9854-E4B9A298F615}" type="presParOf" srcId="{C1EDC4D2-F700-4B22-83A9-CD03C369B408}" destId="{25AAA7EF-C2C1-4C18-9A89-EFDFFA239A97}" srcOrd="0" destOrd="0" presId="urn:microsoft.com/office/officeart/2018/2/layout/IconVerticalSolidList"/>
    <dgm:cxn modelId="{BC9E72AC-30A7-4254-8229-270AE2613CD8}" type="presParOf" srcId="{25AAA7EF-C2C1-4C18-9A89-EFDFFA239A97}" destId="{677C59AA-4467-4C86-9B14-67014DF3AD38}" srcOrd="0" destOrd="0" presId="urn:microsoft.com/office/officeart/2018/2/layout/IconVerticalSolidList"/>
    <dgm:cxn modelId="{7A614D41-D6E5-4F49-9C4D-594596163E57}" type="presParOf" srcId="{25AAA7EF-C2C1-4C18-9A89-EFDFFA239A97}" destId="{D6122603-74BD-4B26-BA12-4482918480A4}" srcOrd="1" destOrd="0" presId="urn:microsoft.com/office/officeart/2018/2/layout/IconVerticalSolidList"/>
    <dgm:cxn modelId="{8FBFEA6F-BC9E-4486-AC4E-0D96C3F95376}" type="presParOf" srcId="{25AAA7EF-C2C1-4C18-9A89-EFDFFA239A97}" destId="{D942E0FD-2A8A-4BEA-887E-0FE86061D77D}" srcOrd="2" destOrd="0" presId="urn:microsoft.com/office/officeart/2018/2/layout/IconVerticalSolidList"/>
    <dgm:cxn modelId="{FCF4E054-AA08-4C2A-8D5C-6E257DCB722F}" type="presParOf" srcId="{25AAA7EF-C2C1-4C18-9A89-EFDFFA239A97}" destId="{B71C9B3D-52E3-4691-ACAB-49C2E1DDAA35}" srcOrd="3" destOrd="0" presId="urn:microsoft.com/office/officeart/2018/2/layout/IconVerticalSolidList"/>
    <dgm:cxn modelId="{90DB02C0-143E-4105-97EC-ABD58D3505B4}" type="presParOf" srcId="{C1EDC4D2-F700-4B22-83A9-CD03C369B408}" destId="{A2E109F8-BA03-45D4-928D-5C6391DA5A76}" srcOrd="1" destOrd="0" presId="urn:microsoft.com/office/officeart/2018/2/layout/IconVerticalSolidList"/>
    <dgm:cxn modelId="{1332D86D-E7EB-4E5F-9EF9-FB6E2DDE43D5}" type="presParOf" srcId="{C1EDC4D2-F700-4B22-83A9-CD03C369B408}" destId="{52C3D7FD-3639-43DE-99D4-7395FDA20EC9}" srcOrd="2" destOrd="0" presId="urn:microsoft.com/office/officeart/2018/2/layout/IconVerticalSolidList"/>
    <dgm:cxn modelId="{81CF4474-BBD4-4D13-960C-38B89A2B5A78}" type="presParOf" srcId="{52C3D7FD-3639-43DE-99D4-7395FDA20EC9}" destId="{B855DDFE-8936-4FAE-BC16-EFF1B40F76DB}" srcOrd="0" destOrd="0" presId="urn:microsoft.com/office/officeart/2018/2/layout/IconVerticalSolidList"/>
    <dgm:cxn modelId="{33FACE00-FF88-42EE-AAA1-5E87B95D3DB0}" type="presParOf" srcId="{52C3D7FD-3639-43DE-99D4-7395FDA20EC9}" destId="{35195723-53D9-46B9-9FC6-E93BF8683523}" srcOrd="1" destOrd="0" presId="urn:microsoft.com/office/officeart/2018/2/layout/IconVerticalSolidList"/>
    <dgm:cxn modelId="{F0287D87-73B3-48E7-9F92-9BC39EC1432C}" type="presParOf" srcId="{52C3D7FD-3639-43DE-99D4-7395FDA20EC9}" destId="{76B63EE9-9710-4A9B-A2EB-63D43AB8DDCC}" srcOrd="2" destOrd="0" presId="urn:microsoft.com/office/officeart/2018/2/layout/IconVerticalSolidList"/>
    <dgm:cxn modelId="{54751DE5-A3AB-4C92-B79E-E1866AFE3BC5}" type="presParOf" srcId="{52C3D7FD-3639-43DE-99D4-7395FDA20EC9}" destId="{CA7981E2-5CEA-42B2-BF52-B8936D8614F2}" srcOrd="3" destOrd="0" presId="urn:microsoft.com/office/officeart/2018/2/layout/IconVerticalSolidList"/>
    <dgm:cxn modelId="{1CEC9632-5FEA-4FE3-92B8-6AD2351B2FBA}" type="presParOf" srcId="{C1EDC4D2-F700-4B22-83A9-CD03C369B408}" destId="{E5F4E70B-3557-4285-9DD0-0FAF58213E4B}" srcOrd="3" destOrd="0" presId="urn:microsoft.com/office/officeart/2018/2/layout/IconVerticalSolidList"/>
    <dgm:cxn modelId="{3FB4599E-163C-46DC-A162-79C001EDB0CF}" type="presParOf" srcId="{C1EDC4D2-F700-4B22-83A9-CD03C369B408}" destId="{65690396-F72A-423E-9D4E-3F1F143098EE}" srcOrd="4" destOrd="0" presId="urn:microsoft.com/office/officeart/2018/2/layout/IconVerticalSolidList"/>
    <dgm:cxn modelId="{51AEB5A6-4715-40B6-92F6-466878635BCB}" type="presParOf" srcId="{65690396-F72A-423E-9D4E-3F1F143098EE}" destId="{55EDB1A7-2C47-4BA3-9497-4E9752DCE72D}" srcOrd="0" destOrd="0" presId="urn:microsoft.com/office/officeart/2018/2/layout/IconVerticalSolidList"/>
    <dgm:cxn modelId="{32C2FD98-C56B-475E-A0B0-62F73500F34E}" type="presParOf" srcId="{65690396-F72A-423E-9D4E-3F1F143098EE}" destId="{F9A10C60-786A-435D-8571-0AE5ABD831D1}" srcOrd="1" destOrd="0" presId="urn:microsoft.com/office/officeart/2018/2/layout/IconVerticalSolidList"/>
    <dgm:cxn modelId="{ABBCFB8C-CE36-46FC-A5FD-3AD1FF7C183C}" type="presParOf" srcId="{65690396-F72A-423E-9D4E-3F1F143098EE}" destId="{65FC79CE-B8CC-459A-A205-8454D3231CAF}" srcOrd="2" destOrd="0" presId="urn:microsoft.com/office/officeart/2018/2/layout/IconVerticalSolidList"/>
    <dgm:cxn modelId="{462CB35F-183F-4178-8DD5-49C31481B0F2}" type="presParOf" srcId="{65690396-F72A-423E-9D4E-3F1F143098EE}" destId="{EB6A01DA-19AB-4764-9C66-D63821944504}" srcOrd="3" destOrd="0" presId="urn:microsoft.com/office/officeart/2018/2/layout/IconVerticalSolidList"/>
    <dgm:cxn modelId="{67104467-6062-4134-B1DE-85B32442637D}" type="presParOf" srcId="{C1EDC4D2-F700-4B22-83A9-CD03C369B408}" destId="{2A84F5CF-5CFC-442F-B11C-BC857DD0D404}" srcOrd="5" destOrd="0" presId="urn:microsoft.com/office/officeart/2018/2/layout/IconVerticalSolidList"/>
    <dgm:cxn modelId="{95C78E40-A624-4E65-82BD-951D49195028}" type="presParOf" srcId="{C1EDC4D2-F700-4B22-83A9-CD03C369B408}" destId="{D4D324B8-E932-4E29-B56A-4BB68615AB19}" srcOrd="6" destOrd="0" presId="urn:microsoft.com/office/officeart/2018/2/layout/IconVerticalSolidList"/>
    <dgm:cxn modelId="{BB36FBB2-9693-43D1-A4C2-A036F4EF586B}" type="presParOf" srcId="{D4D324B8-E932-4E29-B56A-4BB68615AB19}" destId="{6CD80096-448A-4B01-A123-6EDC6D7699DD}" srcOrd="0" destOrd="0" presId="urn:microsoft.com/office/officeart/2018/2/layout/IconVerticalSolidList"/>
    <dgm:cxn modelId="{B9404671-52C5-4D9C-8C6A-65EFC169BE3B}" type="presParOf" srcId="{D4D324B8-E932-4E29-B56A-4BB68615AB19}" destId="{C377F712-D56D-4FCC-8DE0-49EFB267E6A7}" srcOrd="1" destOrd="0" presId="urn:microsoft.com/office/officeart/2018/2/layout/IconVerticalSolidList"/>
    <dgm:cxn modelId="{9DE37234-7212-4C79-A265-85C9E1BBFAAA}" type="presParOf" srcId="{D4D324B8-E932-4E29-B56A-4BB68615AB19}" destId="{B2DDC1BE-A255-497D-9634-9D8B1680ADCC}" srcOrd="2" destOrd="0" presId="urn:microsoft.com/office/officeart/2018/2/layout/IconVerticalSolidList"/>
    <dgm:cxn modelId="{C0BAE7F0-2CB1-457F-BF66-AE52E84A74F4}" type="presParOf" srcId="{D4D324B8-E932-4E29-B56A-4BB68615AB19}" destId="{BA9827DE-2529-40FE-A5AD-4687969C7A2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71CF85-1590-4B87-B52D-D0ABD2E989B6}">
      <dsp:nvSpPr>
        <dsp:cNvPr id="0" name=""/>
        <dsp:cNvSpPr/>
      </dsp:nvSpPr>
      <dsp:spPr>
        <a:xfrm>
          <a:off x="0" y="417420"/>
          <a:ext cx="1129284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40A9F88-F279-4F9E-8218-A0731119342C}">
      <dsp:nvSpPr>
        <dsp:cNvPr id="0" name=""/>
        <dsp:cNvSpPr/>
      </dsp:nvSpPr>
      <dsp:spPr>
        <a:xfrm>
          <a:off x="564642" y="77939"/>
          <a:ext cx="7904988" cy="678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98790" tIns="0" rIns="298790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Section 1 – It’s All In The Numbers</a:t>
          </a:r>
          <a:endParaRPr lang="en-US" sz="2300" kern="1200" dirty="0"/>
        </a:p>
      </dsp:txBody>
      <dsp:txXfrm>
        <a:off x="597786" y="111083"/>
        <a:ext cx="7838700" cy="612672"/>
      </dsp:txXfrm>
    </dsp:sp>
    <dsp:sp modelId="{5475F581-DEB2-433D-81B1-EF54D5B22853}">
      <dsp:nvSpPr>
        <dsp:cNvPr id="0" name=""/>
        <dsp:cNvSpPr/>
      </dsp:nvSpPr>
      <dsp:spPr>
        <a:xfrm>
          <a:off x="0" y="1460700"/>
          <a:ext cx="1129284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4B128A7-FAF0-45E0-BDF1-8625FC203895}">
      <dsp:nvSpPr>
        <dsp:cNvPr id="0" name=""/>
        <dsp:cNvSpPr/>
      </dsp:nvSpPr>
      <dsp:spPr>
        <a:xfrm>
          <a:off x="564642" y="1121219"/>
          <a:ext cx="7904988" cy="678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98790" tIns="0" rIns="298790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Section 2 – There’s a Theme Here</a:t>
          </a:r>
          <a:endParaRPr lang="en-US" sz="2300" kern="1200" dirty="0"/>
        </a:p>
      </dsp:txBody>
      <dsp:txXfrm>
        <a:off x="597786" y="1154363"/>
        <a:ext cx="7838700" cy="612672"/>
      </dsp:txXfrm>
    </dsp:sp>
    <dsp:sp modelId="{3257E84C-B5BB-4DD1-A8F5-1518148382A0}">
      <dsp:nvSpPr>
        <dsp:cNvPr id="0" name=""/>
        <dsp:cNvSpPr/>
      </dsp:nvSpPr>
      <dsp:spPr>
        <a:xfrm>
          <a:off x="0" y="2503980"/>
          <a:ext cx="1129284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D3A84D4-7D47-4375-B5DA-89F02C918171}">
      <dsp:nvSpPr>
        <dsp:cNvPr id="0" name=""/>
        <dsp:cNvSpPr/>
      </dsp:nvSpPr>
      <dsp:spPr>
        <a:xfrm>
          <a:off x="564642" y="2164500"/>
          <a:ext cx="7904988" cy="678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98790" tIns="0" rIns="298790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Section 3 – Succeed or Fail</a:t>
          </a:r>
          <a:endParaRPr lang="en-US" sz="2300" kern="1200" dirty="0"/>
        </a:p>
      </dsp:txBody>
      <dsp:txXfrm>
        <a:off x="597786" y="2197644"/>
        <a:ext cx="7838700" cy="612672"/>
      </dsp:txXfrm>
    </dsp:sp>
    <dsp:sp modelId="{8B94C06B-68BF-4499-A1A2-33293E27E01D}">
      <dsp:nvSpPr>
        <dsp:cNvPr id="0" name=""/>
        <dsp:cNvSpPr/>
      </dsp:nvSpPr>
      <dsp:spPr>
        <a:xfrm>
          <a:off x="0" y="3547260"/>
          <a:ext cx="1129284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C086C82-D63E-4F5C-BCAE-FA15BA67AF25}">
      <dsp:nvSpPr>
        <dsp:cNvPr id="0" name=""/>
        <dsp:cNvSpPr/>
      </dsp:nvSpPr>
      <dsp:spPr>
        <a:xfrm>
          <a:off x="564642" y="3207780"/>
          <a:ext cx="7904988" cy="678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98790" tIns="0" rIns="298790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Section 4 – Sharing Success</a:t>
          </a:r>
          <a:endParaRPr lang="en-US" sz="2300" kern="1200" dirty="0"/>
        </a:p>
      </dsp:txBody>
      <dsp:txXfrm>
        <a:off x="597786" y="3240924"/>
        <a:ext cx="7838700" cy="6126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7C59AA-4467-4C86-9B14-67014DF3AD38}">
      <dsp:nvSpPr>
        <dsp:cNvPr id="0" name=""/>
        <dsp:cNvSpPr/>
      </dsp:nvSpPr>
      <dsp:spPr>
        <a:xfrm>
          <a:off x="0" y="1745"/>
          <a:ext cx="11292840" cy="88448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122603-74BD-4B26-BA12-4482918480A4}">
      <dsp:nvSpPr>
        <dsp:cNvPr id="0" name=""/>
        <dsp:cNvSpPr/>
      </dsp:nvSpPr>
      <dsp:spPr>
        <a:xfrm>
          <a:off x="267557" y="200754"/>
          <a:ext cx="486467" cy="48646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222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1C9B3D-52E3-4691-ACAB-49C2E1DDAA35}">
      <dsp:nvSpPr>
        <dsp:cNvPr id="0" name=""/>
        <dsp:cNvSpPr/>
      </dsp:nvSpPr>
      <dsp:spPr>
        <a:xfrm>
          <a:off x="1021581" y="1745"/>
          <a:ext cx="10271258" cy="8844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608" tIns="93608" rIns="93608" bIns="93608" numCol="1" spcCol="1270" anchor="ctr" anchorCtr="0">
          <a:noAutofit/>
        </a:bodyPr>
        <a:lstStyle/>
        <a:p>
          <a:pPr marL="0" lvl="0" indent="0" algn="ct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Data Collection</a:t>
          </a:r>
        </a:p>
      </dsp:txBody>
      <dsp:txXfrm>
        <a:off x="1021581" y="1745"/>
        <a:ext cx="10271258" cy="884486"/>
      </dsp:txXfrm>
    </dsp:sp>
    <dsp:sp modelId="{B855DDFE-8936-4FAE-BC16-EFF1B40F76DB}">
      <dsp:nvSpPr>
        <dsp:cNvPr id="0" name=""/>
        <dsp:cNvSpPr/>
      </dsp:nvSpPr>
      <dsp:spPr>
        <a:xfrm>
          <a:off x="0" y="1107352"/>
          <a:ext cx="11292840" cy="88448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195723-53D9-46B9-9FC6-E93BF8683523}">
      <dsp:nvSpPr>
        <dsp:cNvPr id="0" name=""/>
        <dsp:cNvSpPr/>
      </dsp:nvSpPr>
      <dsp:spPr>
        <a:xfrm>
          <a:off x="267557" y="1306362"/>
          <a:ext cx="486467" cy="48646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222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7981E2-5CEA-42B2-BF52-B8936D8614F2}">
      <dsp:nvSpPr>
        <dsp:cNvPr id="0" name=""/>
        <dsp:cNvSpPr/>
      </dsp:nvSpPr>
      <dsp:spPr>
        <a:xfrm>
          <a:off x="1021581" y="1107352"/>
          <a:ext cx="10271258" cy="8844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608" tIns="93608" rIns="93608" bIns="93608" numCol="1" spcCol="1270" anchor="ctr" anchorCtr="0">
          <a:noAutofit/>
        </a:bodyPr>
        <a:lstStyle/>
        <a:p>
          <a:pPr marL="0" lvl="0" indent="0" algn="ct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Reading and Re-Reading The Data</a:t>
          </a:r>
        </a:p>
      </dsp:txBody>
      <dsp:txXfrm>
        <a:off x="1021581" y="1107352"/>
        <a:ext cx="10271258" cy="884486"/>
      </dsp:txXfrm>
    </dsp:sp>
    <dsp:sp modelId="{55EDB1A7-2C47-4BA3-9497-4E9752DCE72D}">
      <dsp:nvSpPr>
        <dsp:cNvPr id="0" name=""/>
        <dsp:cNvSpPr/>
      </dsp:nvSpPr>
      <dsp:spPr>
        <a:xfrm>
          <a:off x="0" y="2212960"/>
          <a:ext cx="11292840" cy="88448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A10C60-786A-435D-8571-0AE5ABD831D1}">
      <dsp:nvSpPr>
        <dsp:cNvPr id="0" name=""/>
        <dsp:cNvSpPr/>
      </dsp:nvSpPr>
      <dsp:spPr>
        <a:xfrm>
          <a:off x="267557" y="2411970"/>
          <a:ext cx="486467" cy="48646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222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6A01DA-19AB-4764-9C66-D63821944504}">
      <dsp:nvSpPr>
        <dsp:cNvPr id="0" name=""/>
        <dsp:cNvSpPr/>
      </dsp:nvSpPr>
      <dsp:spPr>
        <a:xfrm>
          <a:off x="1021581" y="2212960"/>
          <a:ext cx="10271258" cy="8844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608" tIns="93608" rIns="93608" bIns="93608" numCol="1" spcCol="1270" anchor="ctr" anchorCtr="0">
          <a:noAutofit/>
        </a:bodyPr>
        <a:lstStyle/>
        <a:p>
          <a:pPr marL="0" lvl="0" indent="0" algn="ct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Interpreting Findings</a:t>
          </a:r>
        </a:p>
      </dsp:txBody>
      <dsp:txXfrm>
        <a:off x="1021581" y="2212960"/>
        <a:ext cx="10271258" cy="884486"/>
      </dsp:txXfrm>
    </dsp:sp>
    <dsp:sp modelId="{6CD80096-448A-4B01-A123-6EDC6D7699DD}">
      <dsp:nvSpPr>
        <dsp:cNvPr id="0" name=""/>
        <dsp:cNvSpPr/>
      </dsp:nvSpPr>
      <dsp:spPr>
        <a:xfrm>
          <a:off x="0" y="3318568"/>
          <a:ext cx="11292840" cy="88448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77F712-D56D-4FCC-8DE0-49EFB267E6A7}">
      <dsp:nvSpPr>
        <dsp:cNvPr id="0" name=""/>
        <dsp:cNvSpPr/>
      </dsp:nvSpPr>
      <dsp:spPr>
        <a:xfrm>
          <a:off x="267557" y="3517578"/>
          <a:ext cx="486467" cy="48646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222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9827DE-2529-40FE-A5AD-4687969C7A29}">
      <dsp:nvSpPr>
        <dsp:cNvPr id="0" name=""/>
        <dsp:cNvSpPr/>
      </dsp:nvSpPr>
      <dsp:spPr>
        <a:xfrm>
          <a:off x="1021581" y="3318568"/>
          <a:ext cx="10271258" cy="8844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608" tIns="93608" rIns="93608" bIns="93608" numCol="1" spcCol="1270" anchor="ctr" anchorCtr="0">
          <a:noAutofit/>
        </a:bodyPr>
        <a:lstStyle/>
        <a:p>
          <a:pPr marL="0" lvl="0" indent="0" algn="ct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Write Your Report</a:t>
          </a:r>
        </a:p>
      </dsp:txBody>
      <dsp:txXfrm>
        <a:off x="1021581" y="3318568"/>
        <a:ext cx="10271258" cy="8844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26D37A0-F398-4276-AAF6-E62AA90BC97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96B402-FD6E-4995-8160-C6DD76DAAC5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A37F7A-782D-430C-B7DE-046B665BEF14}" type="datetimeFigureOut">
              <a:rPr lang="en-US" smtClean="0"/>
              <a:t>11/21/2021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BA7967-B488-405D-84A2-64F6D9128F3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65115A-3EB4-4B47-8F4B-4F42519BF90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0885D5-D443-4228-8B2C-B9DF9A30D57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8913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1CCEED-E5F4-4698-B012-83262916D7BD}" type="datetimeFigureOut">
              <a:rPr lang="en-US" noProof="0" smtClean="0"/>
              <a:t>11/21/2021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D2F9AB-3C90-481E-8C34-4F549BF455D7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8917179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D2F9AB-3C90-481E-8C34-4F549BF455D7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69121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73816531-CCD3-4909-A41B-EAB1049BDA8C}" type="datetime1">
              <a:rPr lang="en-US" smtClean="0"/>
              <a:t>11/21/2021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Footer Placeholder 5">
            <a:extLst>
              <a:ext uri="{FF2B5EF4-FFF2-40B4-BE49-F238E27FC236}">
                <a16:creationId xmlns:a16="http://schemas.microsoft.com/office/drawing/2014/main" id="{3FB45199-F13E-4CB5-AF62-71432CD48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dirty="0"/>
              <a:t>Teach a Course</a:t>
            </a:r>
          </a:p>
        </p:txBody>
      </p:sp>
    </p:spTree>
    <p:extLst>
      <p:ext uri="{BB962C8B-B14F-4D97-AF65-F5344CB8AC3E}">
        <p14:creationId xmlns:p14="http://schemas.microsoft.com/office/powerpoint/2010/main" val="3800925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CE9E340-46EE-4A5F-9C9B-315AD29A92C5}" type="datetimeFigureOut">
              <a:rPr lang="en-US" noProof="0" smtClean="0"/>
              <a:t>11/21/2021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159F479D-7533-4EEF-A06F-7CD2FE3DB90D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07033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50CE4CA-34EA-472D-A23C-1DE165FCAA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91CD4B7E-D172-41E4-BE36-64B5A7E393CD}" type="datetimeFigureOut">
              <a:rPr lang="en-US" noProof="0" smtClean="0"/>
              <a:t>11/21/2021</a:t>
            </a:fld>
            <a:endParaRPr lang="en-US" noProof="0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AC1173-613F-48B1-B860-00397875F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Footer Placeholder 5">
            <a:extLst>
              <a:ext uri="{FF2B5EF4-FFF2-40B4-BE49-F238E27FC236}">
                <a16:creationId xmlns:a16="http://schemas.microsoft.com/office/drawing/2014/main" id="{94036C93-814B-4155-A748-7731CA60A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A4EE69F-D906-40FA-8109-46DF1B1A16FA}"/>
              </a:ext>
            </a:extLst>
          </p:cNvPr>
          <p:cNvSpPr>
            <a:spLocks noChangeAspect="1"/>
          </p:cNvSpPr>
          <p:nvPr userDrawn="1"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DC41C5E-3615-4EA8-B8E6-E2B196256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9555D9C2-1EA2-4557-9496-E7AEA7A128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A464C6A4-3497-4DA5-945D-7A771E383A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91C3F39A-C070-4EEB-9285-4EFBEE5FB5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6" name="Content Placeholder 5">
            <a:extLst>
              <a:ext uri="{FF2B5EF4-FFF2-40B4-BE49-F238E27FC236}">
                <a16:creationId xmlns:a16="http://schemas.microsoft.com/office/drawing/2014/main" id="{07E4AC67-32FA-4B42-9340-5E57C82F74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93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F22525-79A2-451F-9944-47D4183A45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91CD4B7E-D172-41E4-BE36-64B5A7E393CD}" type="datetimeFigureOut">
              <a:rPr lang="en-US" noProof="0" smtClean="0"/>
              <a:t>11/21/2021</a:t>
            </a:fld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9B8C25-AF44-4D9D-A667-69D9A92B1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F54790-C8AC-4CF8-8E89-80C5C90F3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20220C-6241-4A3B-9017-445FC82876DD}"/>
              </a:ext>
            </a:extLst>
          </p:cNvPr>
          <p:cNvSpPr>
            <a:spLocks noChangeAspect="1"/>
          </p:cNvSpPr>
          <p:nvPr userDrawn="1"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2206A44-565D-4C18-8891-86387B901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00412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A4B42F-2C80-4037-BF8E-C209D59D93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35376"/>
            <a:ext cx="2844799" cy="365125"/>
          </a:xfrm>
        </p:spPr>
        <p:txBody>
          <a:bodyPr/>
          <a:lstStyle/>
          <a:p>
            <a:fld id="{91CD4B7E-D172-41E4-BE36-64B5A7E393CD}" type="datetimeFigureOut">
              <a:rPr lang="en-US" noProof="0" smtClean="0"/>
              <a:t>11/21/2021</a:t>
            </a:fld>
            <a:endParaRPr lang="en-US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E56474-3A38-4097-8649-FAF662D8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35376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FF907DD0-6A5F-4994-AB77-82E2972268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35376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</p:spTree>
    <p:extLst>
      <p:ext uri="{BB962C8B-B14F-4D97-AF65-F5344CB8AC3E}">
        <p14:creationId xmlns:p14="http://schemas.microsoft.com/office/powerpoint/2010/main" val="2902114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1BF3AA-AA64-40B2-94AA-20312968771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91CD4B7E-D172-41E4-BE36-64B5A7E393CD}" type="datetimeFigureOut">
              <a:rPr lang="en-US" noProof="0" smtClean="0"/>
              <a:t>11/21/2021</a:t>
            </a:fld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444EA1-5452-4A23-B72D-9B65C311F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3A5BB48A-749C-4DBB-8723-91ACE9CEA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4F70AE1-0373-4B8E-9C6F-A87681145315}"/>
              </a:ext>
            </a:extLst>
          </p:cNvPr>
          <p:cNvSpPr>
            <a:spLocks noChangeAspect="1"/>
          </p:cNvSpPr>
          <p:nvPr userDrawn="1"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4CFD6FA-0DEF-4E30-82DA-0BAB26B41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01EE411-05BB-43B4-BF85-4222430030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7C2A48C1-57D3-4A3D-B843-6ACC41EEE8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02279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6B7143-9C17-4A62-9B23-F2717C5008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91CD4B7E-D172-41E4-BE36-64B5A7E393CD}" type="datetimeFigureOut">
              <a:rPr lang="en-US" noProof="0" smtClean="0"/>
              <a:t>11/21/2021</a:t>
            </a:fld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D0075C-AB97-4D80-BF0E-6D96D0A8F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D740D193-BF72-46A1-AFE9-DA960BABE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47352EA-4890-4FE1-97BD-8CCB09F58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EEBAE269-6AC1-4BFB-8694-696AFD04DC84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F67E35A4-831E-477F-9962-C62C2A6492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08106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842E67-35F4-4EC2-B5B4-6D02111EDA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42275" y="641101"/>
            <a:ext cx="3702877" cy="5749461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6553049D-F1F2-4E3C-B0A3-D2BCB35B18A8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8047164" y="641101"/>
            <a:ext cx="3702877" cy="5749461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91EB1F-E7C6-4FF7-BE74-BEF6056BA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529" y="457200"/>
            <a:ext cx="3790884" cy="1600200"/>
          </a:xfrm>
        </p:spPr>
        <p:txBody>
          <a:bodyPr anchor="b">
            <a:normAutofit/>
          </a:bodyPr>
          <a:lstStyle>
            <a:lvl1pPr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C935A1-3DFF-457D-8C70-E337C3D84F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58529" y="2057400"/>
            <a:ext cx="3790884" cy="3811588"/>
          </a:xfrm>
        </p:spPr>
        <p:txBody>
          <a:bodyPr/>
          <a:lstStyle>
            <a:lvl1pPr marL="216000" indent="-216000">
              <a:lnSpc>
                <a:spcPct val="90000"/>
              </a:lnSpc>
              <a:buFont typeface="Wingdings" panose="05000000000000000000" pitchFamily="2" charset="2"/>
              <a:buChar char="§"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6B7143-9C17-4A62-9B23-F2717C5008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91CD4B7E-D172-41E4-BE36-64B5A7E393CD}" type="datetimeFigureOut">
              <a:rPr lang="en-US" noProof="0" smtClean="0"/>
              <a:t>11/21/2021</a:t>
            </a:fld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D0075C-AB97-4D80-BF0E-6D96D0A8F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1" name="Footer Placeholder 5">
            <a:extLst>
              <a:ext uri="{FF2B5EF4-FFF2-40B4-BE49-F238E27FC236}">
                <a16:creationId xmlns:a16="http://schemas.microsoft.com/office/drawing/2014/main" id="{A620A17C-5577-4021-9044-146DC609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</p:spTree>
    <p:extLst>
      <p:ext uri="{BB962C8B-B14F-4D97-AF65-F5344CB8AC3E}">
        <p14:creationId xmlns:p14="http://schemas.microsoft.com/office/powerpoint/2010/main" val="2686224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 with Caption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842E67-35F4-4EC2-B5B4-6D02111EDA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41959" y="641101"/>
            <a:ext cx="3702877" cy="5749461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6553049D-F1F2-4E3C-B0A3-D2BCB35B18A8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8047164" y="641101"/>
            <a:ext cx="3702877" cy="5749461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91EB1F-E7C6-4FF7-BE74-BEF6056BA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4457" y="457200"/>
            <a:ext cx="3790884" cy="1600200"/>
          </a:xfrm>
        </p:spPr>
        <p:txBody>
          <a:bodyPr anchor="b">
            <a:normAutofit/>
          </a:bodyPr>
          <a:lstStyle>
            <a:lvl1pPr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6B7143-9C17-4A62-9B23-F2717C5008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91CD4B7E-D172-41E4-BE36-64B5A7E393CD}" type="datetimeFigureOut">
              <a:rPr lang="en-US" noProof="0" smtClean="0"/>
              <a:t>11/21/2021</a:t>
            </a:fld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D0075C-AB97-4D80-BF0E-6D96D0A8F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1" name="Content Placeholder 8">
            <a:extLst>
              <a:ext uri="{FF2B5EF4-FFF2-40B4-BE49-F238E27FC236}">
                <a16:creationId xmlns:a16="http://schemas.microsoft.com/office/drawing/2014/main" id="{8C645043-BE6A-4D32-ACA9-AB593DA6BC9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144457" y="2057400"/>
            <a:ext cx="3791456" cy="386238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Footer Placeholder 5">
            <a:extLst>
              <a:ext uri="{FF2B5EF4-FFF2-40B4-BE49-F238E27FC236}">
                <a16:creationId xmlns:a16="http://schemas.microsoft.com/office/drawing/2014/main" id="{3D444C08-6A3A-4BFB-9494-43F3DE33E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</p:spTree>
    <p:extLst>
      <p:ext uri="{BB962C8B-B14F-4D97-AF65-F5344CB8AC3E}">
        <p14:creationId xmlns:p14="http://schemas.microsoft.com/office/powerpoint/2010/main" val="1445521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 with Caption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842E67-35F4-4EC2-B5B4-6D02111EDA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41959" y="641101"/>
            <a:ext cx="3702877" cy="5749461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6553049D-F1F2-4E3C-B0A3-D2BCB35B18A8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4244562" y="641101"/>
            <a:ext cx="3702877" cy="5749461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91EB1F-E7C6-4FF7-BE74-BEF6056BA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5530" y="457200"/>
            <a:ext cx="3577394" cy="1600200"/>
          </a:xfrm>
        </p:spPr>
        <p:txBody>
          <a:bodyPr anchor="b">
            <a:normAutofit/>
          </a:bodyPr>
          <a:lstStyle>
            <a:lvl1pPr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6B7143-9C17-4A62-9B23-F2717C5008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91CD4B7E-D172-41E4-BE36-64B5A7E393CD}" type="datetimeFigureOut">
              <a:rPr lang="en-US" noProof="0" smtClean="0"/>
              <a:t>11/21/2021</a:t>
            </a:fld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D0075C-AB97-4D80-BF0E-6D96D0A8F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1" name="Content Placeholder 8">
            <a:extLst>
              <a:ext uri="{FF2B5EF4-FFF2-40B4-BE49-F238E27FC236}">
                <a16:creationId xmlns:a16="http://schemas.microsoft.com/office/drawing/2014/main" id="{8C645043-BE6A-4D32-ACA9-AB593DA6BC9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55530" y="2057400"/>
            <a:ext cx="3577934" cy="3862388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lang="ru-RU" sz="16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06000" indent="-306000">
              <a:defRPr/>
            </a:lvl2pPr>
            <a:lvl3pPr marL="306000" indent="-306000">
              <a:defRPr/>
            </a:lvl3pPr>
            <a:lvl4pPr marL="306000" indent="-306000">
              <a:defRPr/>
            </a:lvl4pPr>
            <a:lvl5pPr marL="306000" indent="-306000">
              <a:defRPr/>
            </a:lvl5pPr>
          </a:lstStyle>
          <a:p>
            <a:pPr marL="216000" lvl="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" panose="05000000000000000000" pitchFamily="2" charset="2"/>
              <a:buChar char="§"/>
            </a:pPr>
            <a:r>
              <a:rPr lang="en-US" noProof="0"/>
              <a:t>Click to edit Master text styles</a:t>
            </a:r>
          </a:p>
          <a:p>
            <a:pPr marL="216000" lvl="1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" panose="05000000000000000000" pitchFamily="2" charset="2"/>
              <a:buChar char="§"/>
            </a:pPr>
            <a:r>
              <a:rPr lang="en-US" noProof="0"/>
              <a:t>Second level</a:t>
            </a:r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FE695AAC-8311-4518-A219-DE58BF92A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</p:spTree>
    <p:extLst>
      <p:ext uri="{BB962C8B-B14F-4D97-AF65-F5344CB8AC3E}">
        <p14:creationId xmlns:p14="http://schemas.microsoft.com/office/powerpoint/2010/main" val="917956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19868" y="5356067"/>
            <a:ext cx="3625595" cy="1000782"/>
          </a:xfrm>
          <a:solidFill>
            <a:srgbClr val="465359"/>
          </a:solidFill>
        </p:spPr>
        <p:txBody>
          <a:bodyPr lIns="91440" tIns="0" rIns="91440" bIns="0">
            <a:normAutofit/>
          </a:bodyPr>
          <a:lstStyle>
            <a:lvl1pPr marL="0" indent="0" algn="ctr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19869" y="453642"/>
            <a:ext cx="3625595" cy="4826023"/>
          </a:xfrm>
          <a:solidFill>
            <a:schemeClr val="accent1"/>
          </a:solidFill>
        </p:spPr>
        <p:txBody>
          <a:bodyPr tIns="0" bIns="0" anchor="ctr" anchorCtr="0">
            <a:noAutofit/>
          </a:bodyPr>
          <a:lstStyle>
            <a:lvl1pPr algn="ctr"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39766" y="453642"/>
            <a:ext cx="7602421" cy="5903207"/>
          </a:xfrm>
          <a:solidFill>
            <a:schemeClr val="bg1">
              <a:lumMod val="85000"/>
            </a:schemeClr>
          </a:solidFill>
        </p:spPr>
        <p:txBody>
          <a:bodyPr lIns="457200" tIns="457200"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>
            <a:lvl1pPr>
              <a:defRPr/>
            </a:lvl1pPr>
          </a:lstStyle>
          <a:p>
            <a:fld id="{670A55AC-ADB5-440D-AFFF-99C1406F297F}" type="datetime1">
              <a:rPr lang="en-US" smtClean="0"/>
              <a:t>11/21/2021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dirty="0"/>
              <a:t>Teach a Course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7903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81F13A5-61B9-419A-9B13-8BD37BE2841E}"/>
              </a:ext>
            </a:extLst>
          </p:cNvPr>
          <p:cNvSpPr/>
          <p:nvPr userDrawn="1"/>
        </p:nvSpPr>
        <p:spPr>
          <a:xfrm>
            <a:off x="446532" y="4199467"/>
            <a:ext cx="11296732" cy="2191098"/>
          </a:xfrm>
          <a:prstGeom prst="rect">
            <a:avLst/>
          </a:prstGeom>
          <a:solidFill>
            <a:srgbClr val="465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2206A44-565D-4C18-8891-86387B901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9226" y="4262316"/>
            <a:ext cx="9391524" cy="988332"/>
          </a:xfrm>
        </p:spPr>
        <p:txBody>
          <a:bodyPr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5B084B74-38B3-42C8-B8E4-A0D13B059E9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41325" y="606425"/>
            <a:ext cx="11304588" cy="353695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F22525-79A2-451F-9944-47D4183A45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91CD4B7E-D172-41E4-BE36-64B5A7E393CD}" type="datetimeFigureOut">
              <a:rPr lang="en-US" noProof="0" smtClean="0"/>
              <a:t>11/21/2021</a:t>
            </a:fld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9B8C25-AF44-4D9D-A667-69D9A92B1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F54790-C8AC-4CF8-8E89-80C5C90F3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5EB5327-3B98-4D40-987B-863866194FF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058863" y="5303610"/>
            <a:ext cx="9391888" cy="614363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>
                    <a:lumMod val="75000"/>
                  </a:schemeClr>
                </a:solidFill>
              </a:defRPr>
            </a:lvl1pPr>
            <a:lvl2pPr marL="3240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30529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A7F1CA9-BED2-4756-8AEF-E0F68B0488B6}" type="datetime1">
              <a:rPr lang="en-US" smtClean="0"/>
              <a:pPr/>
              <a:t>11/21/2021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940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Teach a Course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95363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5422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6120"/>
            <a:ext cx="3703320" cy="93600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6120"/>
            <a:ext cx="3703320" cy="936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93872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4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40" r:id="rId8"/>
    <p:sldLayoutId id="2147483741" r:id="rId9"/>
    <p:sldLayoutId id="2147483742" r:id="rId10"/>
    <p:sldLayoutId id="2147483739" r:id="rId11"/>
    <p:sldLayoutId id="2147483744" r:id="rId12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AA242D-B507-4381-A8CB-EFA3465703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9226" y="4262316"/>
            <a:ext cx="9391524" cy="988332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 dirty="0"/>
              <a:t>Changemakers: creativity &amp; Value </a:t>
            </a:r>
          </a:p>
        </p:txBody>
      </p:sp>
      <p:pic>
        <p:nvPicPr>
          <p:cNvPr id="4" name="Picture 3" descr="people gathered around blueprints">
            <a:extLst>
              <a:ext uri="{FF2B5EF4-FFF2-40B4-BE49-F238E27FC236}">
                <a16:creationId xmlns:a16="http://schemas.microsoft.com/office/drawing/2014/main" id="{424717DA-0300-4297-B453-65314C5BEA0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851" r="-2" b="51907"/>
          <a:stretch/>
        </p:blipFill>
        <p:spPr>
          <a:xfrm>
            <a:off x="441325" y="606425"/>
            <a:ext cx="11304588" cy="3536950"/>
          </a:xfrm>
          <a:prstGeom prst="rect">
            <a:avLst/>
          </a:prstGeom>
          <a:noFill/>
        </p:spPr>
      </p:pic>
      <p:sp>
        <p:nvSpPr>
          <p:cNvPr id="27" name="Slide Number Placeholder 3">
            <a:extLst>
              <a:ext uri="{FF2B5EF4-FFF2-40B4-BE49-F238E27FC236}">
                <a16:creationId xmlns:a16="http://schemas.microsoft.com/office/drawing/2014/main" id="{47318A30-EDD7-4AE1-993B-75C34AC5C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F603CDE5-C1D8-4EDD-870F-A498BAFA520F}" type="slidenum">
              <a:rPr lang="en-US" noProof="0" smtClean="0"/>
              <a:pPr>
                <a:spcAft>
                  <a:spcPts val="600"/>
                </a:spcAft>
              </a:pPr>
              <a:t>1</a:t>
            </a:fld>
            <a:endParaRPr lang="en-US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F4068D-37AE-4B7D-BC75-216B123A6C4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058863" y="5303610"/>
            <a:ext cx="9391888" cy="614363"/>
          </a:xfrm>
        </p:spPr>
        <p:txBody>
          <a:bodyPr anchor="ctr">
            <a:normAutofit/>
          </a:bodyPr>
          <a:lstStyle/>
          <a:p>
            <a:r>
              <a:rPr lang="en-US" b="1" dirty="0"/>
              <a:t>Unit 4 Overview</a:t>
            </a:r>
          </a:p>
        </p:txBody>
      </p:sp>
    </p:spTree>
    <p:extLst>
      <p:ext uri="{BB962C8B-B14F-4D97-AF65-F5344CB8AC3E}">
        <p14:creationId xmlns:p14="http://schemas.microsoft.com/office/powerpoint/2010/main" val="42097119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EB52E81-416E-469E-AF08-D4A372E99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F603CDE5-C1D8-4EDD-870F-A498BAFA520F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CE7242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CE7242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3FEAFE0-1ED5-4F8C-9411-53D3AFF58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5408216"/>
            <a:ext cx="8446076" cy="689514"/>
          </a:xfrm>
        </p:spPr>
        <p:txBody>
          <a:bodyPr anchor="ctr">
            <a:normAutofit/>
          </a:bodyPr>
          <a:lstStyle/>
          <a:p>
            <a:r>
              <a:rPr lang="en-GB" sz="2500" b="1" dirty="0">
                <a:solidFill>
                  <a:schemeClr val="tx1"/>
                </a:solidFill>
              </a:rPr>
              <a:t>Unit 4 – What’s The Verdict?</a:t>
            </a:r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A0473E19-CC07-4F31-9615-04BA3AC47A6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9832551"/>
              </p:ext>
            </p:extLst>
          </p:nvPr>
        </p:nvGraphicFramePr>
        <p:xfrm>
          <a:off x="447816" y="601200"/>
          <a:ext cx="11292840" cy="420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676789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45602B-91B6-448B-BAF3-F66FA26E0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anchor="ctr"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159F479D-7533-4EEF-A06F-7CD2FE3DB90D}" type="slidenum">
              <a:rPr kumimoji="0" lang="en-US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</a:rPr>
              <a:pPr marL="0" marR="0" lvl="0" indent="0" defTabSz="914400" rtl="0" eaLnBrk="1" fontAlgn="auto" latinLnBrk="0" hangingPunct="1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b="0" i="0" u="none" strike="noStrike" kern="1200" cap="non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73" name="Title 2">
            <a:extLst>
              <a:ext uri="{FF2B5EF4-FFF2-40B4-BE49-F238E27FC236}">
                <a16:creationId xmlns:a16="http://schemas.microsoft.com/office/drawing/2014/main" id="{A0239975-45A9-4658-9965-92250165A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 anchor="ctr">
            <a:normAutofit/>
          </a:bodyPr>
          <a:lstStyle/>
          <a:p>
            <a:r>
              <a:rPr lang="en-US" b="1" dirty="0"/>
              <a:t>Different Forms of Statistical Analysis</a:t>
            </a:r>
          </a:p>
        </p:txBody>
      </p:sp>
      <p:sp>
        <p:nvSpPr>
          <p:cNvPr id="82" name="Content Placeholder 5">
            <a:extLst>
              <a:ext uri="{FF2B5EF4-FFF2-40B4-BE49-F238E27FC236}">
                <a16:creationId xmlns:a16="http://schemas.microsoft.com/office/drawing/2014/main" id="{C847D705-2228-46A3-B07E-FCCC57E5E0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1192" y="2952854"/>
            <a:ext cx="5393100" cy="223619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000" b="1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Statistics</a:t>
            </a:r>
            <a:r>
              <a:rPr lang="en-GB" sz="2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, or more simply put </a:t>
            </a:r>
            <a:r>
              <a:rPr lang="en-GB" sz="2000" b="1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stats</a:t>
            </a:r>
            <a:r>
              <a:rPr lang="en-GB" sz="2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, are ways we can try to reveal </a:t>
            </a:r>
            <a:r>
              <a:rPr lang="en-GB" sz="2000" b="1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trends and patterns</a:t>
            </a:r>
            <a:r>
              <a:rPr lang="en-GB" sz="2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 in numbers. While it may not be immediately obvious using a numerical approach, in the evaluation of any subject it can give </a:t>
            </a:r>
            <a:r>
              <a:rPr lang="en-GB" sz="2000" b="1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insight</a:t>
            </a:r>
            <a:r>
              <a:rPr lang="en-GB" sz="2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 in even the wordiest of subjects</a:t>
            </a:r>
            <a:endParaRPr lang="en-US" sz="2000" dirty="0"/>
          </a:p>
        </p:txBody>
      </p:sp>
      <p:pic>
        <p:nvPicPr>
          <p:cNvPr id="1026" name="Picture 2" descr="Data Analysis: What, How, and Why to Do Data Analysis for Your Organization  | Import.io">
            <a:extLst>
              <a:ext uri="{FF2B5EF4-FFF2-40B4-BE49-F238E27FC236}">
                <a16:creationId xmlns:a16="http://schemas.microsoft.com/office/drawing/2014/main" id="{013D8D20-7B53-4383-B34C-FE959922C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676" y="2592904"/>
            <a:ext cx="5373132" cy="33044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43757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21C0CCE-1CC1-4B58-8484-89B77A978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603CDE5-C1D8-4EDD-870F-A498BAFA520F}" type="slidenum">
              <a:rPr lang="en-US" noProof="0" smtClean="0"/>
              <a:pPr>
                <a:spcAft>
                  <a:spcPts val="600"/>
                </a:spcAft>
              </a:pPr>
              <a:t>4</a:t>
            </a:fld>
            <a:endParaRPr lang="en-US" noProof="0"/>
          </a:p>
        </p:txBody>
      </p:sp>
      <p:sp>
        <p:nvSpPr>
          <p:cNvPr id="73" name="Title 3">
            <a:extLst>
              <a:ext uri="{FF2B5EF4-FFF2-40B4-BE49-F238E27FC236}">
                <a16:creationId xmlns:a16="http://schemas.microsoft.com/office/drawing/2014/main" id="{CDCD7599-5ADE-46A9-95CF-EA604BD54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 anchor="b">
            <a:normAutofit/>
          </a:bodyPr>
          <a:lstStyle/>
          <a:p>
            <a:r>
              <a:rPr lang="en-US" b="1" dirty="0"/>
              <a:t>Basic Analysis </a:t>
            </a:r>
          </a:p>
        </p:txBody>
      </p:sp>
      <p:pic>
        <p:nvPicPr>
          <p:cNvPr id="6" name="Content Placeholder 5" descr="Formulas on a background">
            <a:extLst>
              <a:ext uri="{FF2B5EF4-FFF2-40B4-BE49-F238E27FC236}">
                <a16:creationId xmlns:a16="http://schemas.microsoft.com/office/drawing/2014/main" id="{7176E3D9-12F5-4395-B839-DD53847D7F2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t="7082" r="2" b="20357"/>
          <a:stretch/>
        </p:blipFill>
        <p:spPr>
          <a:xfrm>
            <a:off x="581194" y="2926052"/>
            <a:ext cx="5393100" cy="29349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84" name="Content Placeholder 7">
            <a:extLst>
              <a:ext uri="{FF2B5EF4-FFF2-40B4-BE49-F238E27FC236}">
                <a16:creationId xmlns:a16="http://schemas.microsoft.com/office/drawing/2014/main" id="{437EF518-4CED-47B0-9EA0-52B597F80D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A great way to describe data using mathematics that you collect is to create an </a:t>
            </a:r>
            <a:r>
              <a:rPr lang="en-GB" b="1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average</a:t>
            </a:r>
            <a:r>
              <a:rPr lang="en-GB" b="0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. An average is the </a:t>
            </a:r>
            <a:r>
              <a:rPr lang="en-GB" b="1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middle point</a:t>
            </a:r>
            <a:r>
              <a:rPr lang="en-GB" b="0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 of collection of numbers.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Another approach to descriptive stats is to count the number of times an event occurs, or a particular answer is given. In maths, this is called the </a:t>
            </a:r>
            <a:r>
              <a:rPr lang="en-GB" b="1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frequency</a:t>
            </a:r>
            <a:r>
              <a:rPr lang="en-GB" b="0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5309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21C0CCE-1CC1-4B58-8484-89B77A978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603CDE5-C1D8-4EDD-870F-A498BAFA520F}" type="slidenum">
              <a:rPr lang="en-US" noProof="0" smtClean="0"/>
              <a:pPr>
                <a:spcAft>
                  <a:spcPts val="600"/>
                </a:spcAft>
              </a:pPr>
              <a:t>5</a:t>
            </a:fld>
            <a:endParaRPr lang="en-US" noProof="0"/>
          </a:p>
        </p:txBody>
      </p:sp>
      <p:sp>
        <p:nvSpPr>
          <p:cNvPr id="73" name="Title 3">
            <a:extLst>
              <a:ext uri="{FF2B5EF4-FFF2-40B4-BE49-F238E27FC236}">
                <a16:creationId xmlns:a16="http://schemas.microsoft.com/office/drawing/2014/main" id="{CDCD7599-5ADE-46A9-95CF-EA604BD54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 anchor="b">
            <a:normAutofit/>
          </a:bodyPr>
          <a:lstStyle/>
          <a:p>
            <a:r>
              <a:rPr lang="en-US" b="1" dirty="0"/>
              <a:t>Correlation </a:t>
            </a:r>
          </a:p>
        </p:txBody>
      </p:sp>
      <p:sp>
        <p:nvSpPr>
          <p:cNvPr id="84" name="Content Placeholder 7">
            <a:extLst>
              <a:ext uri="{FF2B5EF4-FFF2-40B4-BE49-F238E27FC236}">
                <a16:creationId xmlns:a16="http://schemas.microsoft.com/office/drawing/2014/main" id="{437EF518-4CED-47B0-9EA0-52B597F80D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1192" y="3343742"/>
            <a:ext cx="5393100" cy="169110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b="0" i="0" dirty="0">
                <a:effectLst/>
              </a:rPr>
              <a:t>When we use inferential statistics, we are usually looking to see if there is a </a:t>
            </a:r>
            <a:r>
              <a:rPr lang="en-GB" b="1" i="0" dirty="0">
                <a:effectLst/>
              </a:rPr>
              <a:t>causal link</a:t>
            </a:r>
            <a:r>
              <a:rPr lang="en-GB" b="0" i="0" dirty="0">
                <a:effectLst/>
              </a:rPr>
              <a:t> between one thing happening and another. We can do this in several ways. The aim is to see if there is </a:t>
            </a:r>
            <a:r>
              <a:rPr lang="en-GB" b="1" i="0" dirty="0">
                <a:effectLst/>
              </a:rPr>
              <a:t>positive, negative or zero correlation</a:t>
            </a:r>
            <a:r>
              <a:rPr lang="en-GB" b="0" i="0" dirty="0">
                <a:effectLst/>
              </a:rPr>
              <a:t>.</a:t>
            </a:r>
            <a:endParaRPr lang="en-US" dirty="0"/>
          </a:p>
        </p:txBody>
      </p:sp>
      <p:pic>
        <p:nvPicPr>
          <p:cNvPr id="7" name="Content Placeholder 6" descr="Close-up of chain link">
            <a:extLst>
              <a:ext uri="{FF2B5EF4-FFF2-40B4-BE49-F238E27FC236}">
                <a16:creationId xmlns:a16="http://schemas.microsoft.com/office/drawing/2014/main" id="{7448607C-197A-4A1B-8620-973A5F87F593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/>
          <a:srcRect t="3233" r="2" b="15238"/>
          <a:stretch/>
        </p:blipFill>
        <p:spPr>
          <a:xfrm>
            <a:off x="6217709" y="2926052"/>
            <a:ext cx="5393100" cy="2934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076523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21C0CCE-1CC1-4B58-8484-89B77A978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603CDE5-C1D8-4EDD-870F-A498BAFA520F}" type="slidenum">
              <a:rPr lang="en-US" noProof="0" smtClean="0"/>
              <a:pPr>
                <a:spcAft>
                  <a:spcPts val="600"/>
                </a:spcAft>
              </a:pPr>
              <a:t>6</a:t>
            </a:fld>
            <a:endParaRPr lang="en-US" noProof="0"/>
          </a:p>
        </p:txBody>
      </p:sp>
      <p:sp>
        <p:nvSpPr>
          <p:cNvPr id="73" name="Title 3">
            <a:extLst>
              <a:ext uri="{FF2B5EF4-FFF2-40B4-BE49-F238E27FC236}">
                <a16:creationId xmlns:a16="http://schemas.microsoft.com/office/drawing/2014/main" id="{CDCD7599-5ADE-46A9-95CF-EA604BD54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 anchor="b">
            <a:normAutofit/>
          </a:bodyPr>
          <a:lstStyle/>
          <a:p>
            <a:r>
              <a:rPr lang="en-US" b="1" dirty="0"/>
              <a:t>Presenting Data </a:t>
            </a:r>
          </a:p>
        </p:txBody>
      </p:sp>
      <p:pic>
        <p:nvPicPr>
          <p:cNvPr id="9" name="Content Placeholder 8" descr="Angled shot of pen on a graph">
            <a:extLst>
              <a:ext uri="{FF2B5EF4-FFF2-40B4-BE49-F238E27FC236}">
                <a16:creationId xmlns:a16="http://schemas.microsoft.com/office/drawing/2014/main" id="{C5F6B694-0E82-48B1-A333-A2FEF47753A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t="10516" r="2" b="7956"/>
          <a:stretch/>
        </p:blipFill>
        <p:spPr>
          <a:xfrm>
            <a:off x="581194" y="2926052"/>
            <a:ext cx="5393100" cy="2934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4" name="Content Placeholder 7">
            <a:extLst>
              <a:ext uri="{FF2B5EF4-FFF2-40B4-BE49-F238E27FC236}">
                <a16:creationId xmlns:a16="http://schemas.microsoft.com/office/drawing/2014/main" id="{437EF518-4CED-47B0-9EA0-52B597F80D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>
            <a:normAutofit/>
          </a:bodyPr>
          <a:lstStyle/>
          <a:p>
            <a:pPr marL="0" indent="0" algn="ctr">
              <a:buNone/>
            </a:pPr>
            <a:r>
              <a:rPr lang="en-GB" b="1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Creating charts</a:t>
            </a:r>
            <a:r>
              <a:rPr lang="en-GB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 is a fantastic way of understanding the data we collect. The software most people are familiar with is called </a:t>
            </a:r>
            <a:r>
              <a:rPr lang="en-GB" b="1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Excel</a:t>
            </a:r>
            <a:r>
              <a:rPr lang="en-GB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Excel can take the tables of numbers you collect on your research and present them as </a:t>
            </a:r>
            <a:r>
              <a:rPr lang="en-GB" b="1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bar charts, line charts and scatter charts</a:t>
            </a:r>
            <a:r>
              <a:rPr lang="en-GB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These can be copied into your research in the usual way.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5179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21C0CCE-1CC1-4B58-8484-89B77A978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603CDE5-C1D8-4EDD-870F-A498BAFA520F}" type="slidenum">
              <a:rPr lang="en-US" noProof="0" smtClean="0"/>
              <a:pPr>
                <a:spcAft>
                  <a:spcPts val="600"/>
                </a:spcAft>
              </a:pPr>
              <a:t>7</a:t>
            </a:fld>
            <a:endParaRPr lang="en-US" noProof="0"/>
          </a:p>
        </p:txBody>
      </p:sp>
      <p:sp>
        <p:nvSpPr>
          <p:cNvPr id="73" name="Title 3">
            <a:extLst>
              <a:ext uri="{FF2B5EF4-FFF2-40B4-BE49-F238E27FC236}">
                <a16:creationId xmlns:a16="http://schemas.microsoft.com/office/drawing/2014/main" id="{CDCD7599-5ADE-46A9-95CF-EA604BD54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 anchor="b">
            <a:normAutofit/>
          </a:bodyPr>
          <a:lstStyle/>
          <a:p>
            <a:r>
              <a:rPr lang="en-US" b="1" dirty="0"/>
              <a:t>Quantitative Data - Charts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D4D1474-6FAA-4B99-ADD7-1E27A6B199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370" t="30947" r="26481" b="38436"/>
          <a:stretch/>
        </p:blipFill>
        <p:spPr>
          <a:xfrm>
            <a:off x="365883" y="2312489"/>
            <a:ext cx="3674175" cy="224801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5C9BDAE-D346-459A-8976-A79E661A36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9259" t="30782" r="26482" b="42716"/>
          <a:stretch/>
        </p:blipFill>
        <p:spPr>
          <a:xfrm>
            <a:off x="4380089" y="2357645"/>
            <a:ext cx="3637064" cy="223499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4FD1785-C2AE-43E8-80F8-E14F1BB7CD8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7222" t="30782" r="26389" b="40576"/>
          <a:stretch/>
        </p:blipFill>
        <p:spPr>
          <a:xfrm>
            <a:off x="8274754" y="2346356"/>
            <a:ext cx="3660761" cy="2234991"/>
          </a:xfrm>
          <a:prstGeom prst="rect">
            <a:avLst/>
          </a:prstGeom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CB70CC22-8DC6-4623-956E-050F715CD5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1482" y="4630587"/>
            <a:ext cx="2194278" cy="2154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44026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21C0CCE-1CC1-4B58-8484-89B77A978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603CDE5-C1D8-4EDD-870F-A498BAFA520F}" type="slidenum">
              <a:rPr lang="en-US" noProof="0" smtClean="0"/>
              <a:pPr>
                <a:spcAft>
                  <a:spcPts val="600"/>
                </a:spcAft>
              </a:pPr>
              <a:t>8</a:t>
            </a:fld>
            <a:endParaRPr lang="en-US" noProof="0"/>
          </a:p>
        </p:txBody>
      </p:sp>
      <p:sp>
        <p:nvSpPr>
          <p:cNvPr id="73" name="Title 3">
            <a:extLst>
              <a:ext uri="{FF2B5EF4-FFF2-40B4-BE49-F238E27FC236}">
                <a16:creationId xmlns:a16="http://schemas.microsoft.com/office/drawing/2014/main" id="{CDCD7599-5ADE-46A9-95CF-EA604BD54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 anchor="b">
            <a:normAutofit/>
          </a:bodyPr>
          <a:lstStyle/>
          <a:p>
            <a:r>
              <a:rPr lang="en-GB" b="1" i="0" dirty="0">
                <a:effectLst/>
                <a:latin typeface="arial" panose="020B0604020202020204" pitchFamily="34" charset="0"/>
              </a:rPr>
              <a:t>Using your data to tell a story</a:t>
            </a:r>
            <a:endParaRPr lang="en-US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EE64E75-75D0-4373-A5EE-8CA745F87341}"/>
              </a:ext>
            </a:extLst>
          </p:cNvPr>
          <p:cNvSpPr txBox="1"/>
          <p:nvPr/>
        </p:nvSpPr>
        <p:spPr>
          <a:xfrm>
            <a:off x="581193" y="2524667"/>
            <a:ext cx="4504267" cy="55399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30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Considering the Reader</a:t>
            </a:r>
            <a:endParaRPr lang="en-GB" sz="30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0C3A8E-1C11-4641-BDB9-EDBF17001B54}"/>
              </a:ext>
            </a:extLst>
          </p:cNvPr>
          <p:cNvSpPr txBox="1"/>
          <p:nvPr/>
        </p:nvSpPr>
        <p:spPr>
          <a:xfrm>
            <a:off x="7524231" y="5322232"/>
            <a:ext cx="4086578" cy="55399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3000" b="1" i="0" dirty="0">
                <a:effectLst/>
                <a:latin typeface="arial" panose="020B0604020202020204" pitchFamily="34" charset="0"/>
              </a:rPr>
              <a:t>The Visual </a:t>
            </a:r>
            <a:r>
              <a:rPr lang="en-GB" sz="3000" b="1" dirty="0">
                <a:latin typeface="arial" panose="020B0604020202020204" pitchFamily="34" charset="0"/>
              </a:rPr>
              <a:t>H</a:t>
            </a:r>
            <a:r>
              <a:rPr lang="en-GB" sz="3000" b="1" i="0" dirty="0">
                <a:effectLst/>
                <a:latin typeface="arial" panose="020B0604020202020204" pitchFamily="34" charset="0"/>
              </a:rPr>
              <a:t>ierarchy</a:t>
            </a:r>
            <a:endParaRPr lang="en-GB" sz="3000" dirty="0"/>
          </a:p>
        </p:txBody>
      </p:sp>
      <p:pic>
        <p:nvPicPr>
          <p:cNvPr id="7" name="Graphic 6" descr="Storytelling with solid fill">
            <a:extLst>
              <a:ext uri="{FF2B5EF4-FFF2-40B4-BE49-F238E27FC236}">
                <a16:creationId xmlns:a16="http://schemas.microsoft.com/office/drawing/2014/main" id="{EA8CCA08-B791-4D15-8C59-7388816DA1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24755" y="3928055"/>
            <a:ext cx="1394177" cy="1394177"/>
          </a:xfrm>
          <a:prstGeom prst="rect">
            <a:avLst/>
          </a:prstGeom>
        </p:spPr>
      </p:pic>
      <p:pic>
        <p:nvPicPr>
          <p:cNvPr id="11" name="Graphic 10" descr="Management with solid fill">
            <a:extLst>
              <a:ext uri="{FF2B5EF4-FFF2-40B4-BE49-F238E27FC236}">
                <a16:creationId xmlns:a16="http://schemas.microsoft.com/office/drawing/2014/main" id="{4CB3BD04-D862-49AA-A164-64DD71D155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562621" y="3422034"/>
            <a:ext cx="1563512" cy="156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9704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21C0CCE-1CC1-4B58-8484-89B77A978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603CDE5-C1D8-4EDD-870F-A498BAFA520F}" type="slidenum">
              <a:rPr lang="en-US" noProof="0" smtClean="0"/>
              <a:pPr>
                <a:spcAft>
                  <a:spcPts val="600"/>
                </a:spcAft>
              </a:pPr>
              <a:t>9</a:t>
            </a:fld>
            <a:endParaRPr lang="en-US" noProof="0"/>
          </a:p>
        </p:txBody>
      </p:sp>
      <p:sp>
        <p:nvSpPr>
          <p:cNvPr id="73" name="Title 3">
            <a:extLst>
              <a:ext uri="{FF2B5EF4-FFF2-40B4-BE49-F238E27FC236}">
                <a16:creationId xmlns:a16="http://schemas.microsoft.com/office/drawing/2014/main" id="{CDCD7599-5ADE-46A9-95CF-EA604BD54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 anchor="b">
            <a:normAutofit/>
          </a:bodyPr>
          <a:lstStyle/>
          <a:p>
            <a:r>
              <a:rPr lang="en-GB" b="1" i="0">
                <a:effectLst/>
              </a:rPr>
              <a:t>Organising qualitative data</a:t>
            </a:r>
            <a:endParaRPr lang="en-US" b="1" dirty="0"/>
          </a:p>
        </p:txBody>
      </p:sp>
      <p:pic>
        <p:nvPicPr>
          <p:cNvPr id="4098" name="Picture 2" descr="In support of qualitative research: the value of qualitative insight for  policy formation | The Knowledge Exchange Blog">
            <a:extLst>
              <a:ext uri="{FF2B5EF4-FFF2-40B4-BE49-F238E27FC236}">
                <a16:creationId xmlns:a16="http://schemas.microsoft.com/office/drawing/2014/main" id="{F1C427FF-56A1-4382-A651-8C09DB1012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08285" y="3448015"/>
            <a:ext cx="4546647" cy="340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14A1FA-97DA-4B7E-B41D-D82221056ED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074" t="31111" r="44815" b="52592"/>
          <a:stretch/>
        </p:blipFill>
        <p:spPr>
          <a:xfrm>
            <a:off x="581193" y="2539998"/>
            <a:ext cx="5433722" cy="2359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642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EB52E81-416E-469E-AF08-D4A372E99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anchor="ctr"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F603CDE5-C1D8-4EDD-870F-A498BAFA520F}" type="slidenum">
              <a:rPr kumimoji="0" lang="en-US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</a:rPr>
              <a:pPr marL="0" marR="0" lvl="0" indent="0" defTabSz="914400" rtl="0" eaLnBrk="1" fontAlgn="auto" latinLnBrk="0" hangingPunct="1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b="0" i="0" u="none" strike="noStrike" kern="1200" cap="non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3FEAFE0-1ED5-4F8C-9411-53D3AFF58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5262296"/>
            <a:ext cx="11023786" cy="994504"/>
          </a:xfrm>
        </p:spPr>
        <p:txBody>
          <a:bodyPr anchor="ctr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 b="1" i="0" dirty="0">
                <a:effectLst/>
              </a:rPr>
              <a:t>The four stages of qualitative research</a:t>
            </a:r>
            <a:endParaRPr lang="en-GB" b="1" dirty="0"/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A0473E19-CC07-4F31-9615-04BA3AC47A6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4958501"/>
              </p:ext>
            </p:extLst>
          </p:nvPr>
        </p:nvGraphicFramePr>
        <p:xfrm>
          <a:off x="447816" y="601200"/>
          <a:ext cx="11292840" cy="420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937374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n open book and on top are eyeglasses and pen">
            <a:extLst>
              <a:ext uri="{FF2B5EF4-FFF2-40B4-BE49-F238E27FC236}">
                <a16:creationId xmlns:a16="http://schemas.microsoft.com/office/drawing/2014/main" id="{51AA227E-CBE8-460E-B292-0EC8001BE1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837" r="38175" b="2"/>
          <a:stretch/>
        </p:blipFill>
        <p:spPr>
          <a:xfrm>
            <a:off x="441959" y="641101"/>
            <a:ext cx="3702877" cy="5749461"/>
          </a:xfrm>
          <a:prstGeom prst="rect">
            <a:avLst/>
          </a:prstGeom>
          <a:noFill/>
        </p:spPr>
      </p:pic>
      <p:pic>
        <p:nvPicPr>
          <p:cNvPr id="9" name="Picture Placeholder 8" descr="Close-up of stacked books">
            <a:extLst>
              <a:ext uri="{FF2B5EF4-FFF2-40B4-BE49-F238E27FC236}">
                <a16:creationId xmlns:a16="http://schemas.microsoft.com/office/drawing/2014/main" id="{A7166BB3-6804-40D6-A3DA-A5F3015ADC25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 rotWithShape="1">
          <a:blip r:embed="rId3"/>
          <a:srcRect l="62334" r="1439" b="-1"/>
          <a:stretch/>
        </p:blipFill>
        <p:spPr>
          <a:xfrm>
            <a:off x="8047038" y="641350"/>
            <a:ext cx="3703637" cy="5749925"/>
          </a:xfrm>
          <a:noFill/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3BEDEDB0-F83C-497B-8F60-16A88C2466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4457" y="457200"/>
            <a:ext cx="3790884" cy="1600200"/>
          </a:xfrm>
        </p:spPr>
        <p:txBody>
          <a:bodyPr anchor="b">
            <a:normAutofit/>
          </a:bodyPr>
          <a:lstStyle/>
          <a:p>
            <a:pPr algn="ctr"/>
            <a:r>
              <a:rPr lang="en-GB" b="1" dirty="0"/>
              <a:t>Learning from your project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26DD2F4-A412-4CC4-AB41-934D8BE04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603CDE5-C1D8-4EDD-870F-A498BAFA520F}" type="slidenum">
              <a:rPr lang="en-US" noProof="0" smtClean="0"/>
              <a:pPr>
                <a:spcAft>
                  <a:spcPts val="600"/>
                </a:spcAft>
              </a:pPr>
              <a:t>11</a:t>
            </a:fld>
            <a:endParaRPr lang="en-US" noProof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EDE1831-5079-4974-A62E-0ACF522AF9E4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144457" y="2057400"/>
            <a:ext cx="3791456" cy="3862388"/>
          </a:xfrm>
        </p:spPr>
        <p:txBody>
          <a:bodyPr anchor="ctr"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en-GB" sz="1500" b="0" i="0" dirty="0">
                <a:effectLst/>
              </a:rPr>
              <a:t>The project that you are working on is the </a:t>
            </a:r>
            <a:r>
              <a:rPr lang="en-GB" sz="1500" b="1" i="0" dirty="0">
                <a:effectLst/>
              </a:rPr>
              <a:t>expression</a:t>
            </a:r>
            <a:r>
              <a:rPr lang="en-GB" sz="1500" b="0" i="0" dirty="0">
                <a:effectLst/>
              </a:rPr>
              <a:t> of what you will have learned in your time on the course, and it is your opportunity to demonstrate not just how you have improved, but how you have </a:t>
            </a:r>
            <a:r>
              <a:rPr lang="en-GB" sz="1500" b="1" i="0" dirty="0">
                <a:effectLst/>
              </a:rPr>
              <a:t>grown</a:t>
            </a:r>
            <a:r>
              <a:rPr lang="en-GB" sz="1500" b="0" i="0" dirty="0">
                <a:effectLst/>
              </a:rPr>
              <a:t>.</a:t>
            </a:r>
            <a:br>
              <a:rPr lang="en-GB" sz="1500" dirty="0"/>
            </a:br>
            <a:br>
              <a:rPr lang="en-GB" sz="1500" dirty="0"/>
            </a:br>
            <a:r>
              <a:rPr lang="en-GB" sz="1500" b="1" i="0" dirty="0">
                <a:effectLst/>
              </a:rPr>
              <a:t>We learn all the time</a:t>
            </a:r>
            <a:r>
              <a:rPr lang="en-GB" sz="1500" b="0" i="0" dirty="0">
                <a:effectLst/>
              </a:rPr>
              <a:t>. Following on from the last session, you now understand that learning from </a:t>
            </a:r>
            <a:r>
              <a:rPr lang="en-GB" sz="1500" b="1" i="0" dirty="0">
                <a:effectLst/>
              </a:rPr>
              <a:t>past experiences</a:t>
            </a:r>
            <a:r>
              <a:rPr lang="en-GB" sz="1500" b="0" i="0" dirty="0">
                <a:effectLst/>
              </a:rPr>
              <a:t> is the fastest way of doing this. In short, we </a:t>
            </a:r>
            <a:r>
              <a:rPr lang="en-GB" sz="1500" b="1" i="0" dirty="0">
                <a:effectLst/>
              </a:rPr>
              <a:t>learn from our mistakes</a:t>
            </a:r>
            <a:r>
              <a:rPr lang="en-GB" sz="1500" b="0" i="0" dirty="0">
                <a:effectLst/>
              </a:rPr>
              <a:t>. However, as a species we are programmed to </a:t>
            </a:r>
            <a:r>
              <a:rPr lang="en-GB" sz="1500" b="1" i="0" dirty="0">
                <a:effectLst/>
              </a:rPr>
              <a:t>reframe and remember our mistakes</a:t>
            </a:r>
            <a:r>
              <a:rPr lang="en-GB" sz="1500" b="0" i="0" dirty="0">
                <a:effectLst/>
              </a:rPr>
              <a:t> in a </a:t>
            </a:r>
            <a:r>
              <a:rPr lang="en-GB" sz="1500" b="1" i="0" dirty="0">
                <a:effectLst/>
              </a:rPr>
              <a:t>favourable</a:t>
            </a:r>
            <a:r>
              <a:rPr lang="en-GB" sz="1500" b="0" i="0" dirty="0">
                <a:effectLst/>
              </a:rPr>
              <a:t> light, often </a:t>
            </a:r>
            <a:r>
              <a:rPr lang="en-GB" sz="1500" b="1" i="0" dirty="0">
                <a:effectLst/>
              </a:rPr>
              <a:t>misremembering events</a:t>
            </a:r>
            <a:r>
              <a:rPr lang="en-GB" sz="1500" b="0" i="0" dirty="0">
                <a:effectLst/>
              </a:rPr>
              <a:t> in order to make ourselves </a:t>
            </a:r>
            <a:r>
              <a:rPr lang="en-GB" sz="1500" b="1" i="0" dirty="0">
                <a:effectLst/>
              </a:rPr>
              <a:t>feel better</a:t>
            </a:r>
            <a:r>
              <a:rPr lang="en-GB" sz="1500" b="0" i="0" dirty="0">
                <a:effectLst/>
              </a:rPr>
              <a:t>.</a:t>
            </a:r>
            <a:endParaRPr lang="en-GB" sz="1500" dirty="0"/>
          </a:p>
        </p:txBody>
      </p:sp>
    </p:spTree>
    <p:extLst>
      <p:ext uri="{BB962C8B-B14F-4D97-AF65-F5344CB8AC3E}">
        <p14:creationId xmlns:p14="http://schemas.microsoft.com/office/powerpoint/2010/main" val="13786304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B81A3C7-0180-4CB6-8F06-5243D82E3E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3CDE5-C1D8-4EDD-870F-A498BAFA520F}" type="slidenum">
              <a:rPr lang="en-US" noProof="0" smtClean="0"/>
              <a:t>12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5232846-ABC1-44FF-9C57-21735F233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5262296"/>
            <a:ext cx="10989919" cy="689514"/>
          </a:xfrm>
        </p:spPr>
        <p:txBody>
          <a:bodyPr>
            <a:normAutofit/>
          </a:bodyPr>
          <a:lstStyle/>
          <a:p>
            <a:pPr algn="ctr"/>
            <a:r>
              <a:rPr lang="en-GB" sz="3000" b="1" dirty="0">
                <a:solidFill>
                  <a:schemeClr val="bg1"/>
                </a:solidFill>
              </a:rPr>
              <a:t>Will you Innovate or Improve?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ADF31CB-1633-4B73-A452-332F6B7D3F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816" y="714090"/>
            <a:ext cx="11292840" cy="42048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GB" b="0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Part of the university experience is to </a:t>
            </a:r>
            <a:r>
              <a:rPr lang="en-GB" b="1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deliberately place yourself</a:t>
            </a:r>
            <a:r>
              <a:rPr lang="en-GB" b="0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 in areas that are </a:t>
            </a:r>
            <a:r>
              <a:rPr lang="en-GB" b="1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outside your Circle of Competence</a:t>
            </a:r>
            <a:r>
              <a:rPr lang="en-GB" b="0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. In previous sessions, we have talked about this deliberate challenge to </a:t>
            </a:r>
            <a:r>
              <a:rPr lang="en-GB" b="1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encourage creativity and new learning</a:t>
            </a:r>
            <a:r>
              <a:rPr lang="en-GB" b="0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.</a:t>
            </a: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r>
              <a:rPr lang="en-GB" b="0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When making your project, you will of course be in a challenging zone, but you must take a moment to make sure that this challenge does not manifest into you appearing </a:t>
            </a:r>
            <a:r>
              <a:rPr lang="en-GB" b="1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incompetent</a:t>
            </a:r>
            <a:r>
              <a:rPr lang="en-GB" b="0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.</a:t>
            </a: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r>
              <a:rPr lang="en-GB" b="0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Your project must be </a:t>
            </a:r>
            <a:r>
              <a:rPr lang="en-GB" b="1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coherent</a:t>
            </a:r>
            <a:r>
              <a:rPr lang="en-GB" b="0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 too.</a:t>
            </a:r>
            <a:endParaRPr lang="en-GB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6581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B81A3C7-0180-4CB6-8F06-5243D82E3E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3CDE5-C1D8-4EDD-870F-A498BAFA520F}" type="slidenum">
              <a:rPr lang="en-US" noProof="0" smtClean="0"/>
              <a:t>13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5232846-ABC1-44FF-9C57-21735F233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5262296"/>
            <a:ext cx="10989919" cy="689514"/>
          </a:xfrm>
        </p:spPr>
        <p:txBody>
          <a:bodyPr>
            <a:normAutofit/>
          </a:bodyPr>
          <a:lstStyle/>
          <a:p>
            <a:pPr algn="ctr"/>
            <a:r>
              <a:rPr lang="en-GB" sz="3000" b="1" dirty="0">
                <a:solidFill>
                  <a:schemeClr val="bg1"/>
                </a:solidFill>
              </a:rPr>
              <a:t>Showcase your project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ADF31CB-1633-4B73-A452-332F6B7D3F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816" y="714090"/>
            <a:ext cx="11292840" cy="42048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GB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Throughout this module, you have learnt about several skills and ways to present your views and ideas. You have also </a:t>
            </a:r>
            <a:r>
              <a:rPr lang="en-GB" b="1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created and developed an idea</a:t>
            </a:r>
            <a:r>
              <a:rPr lang="en-GB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, either individually or as part of a team. Now it’s time to consider how you can </a:t>
            </a:r>
            <a:r>
              <a:rPr lang="en-GB" b="1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showcase</a:t>
            </a:r>
            <a:r>
              <a:rPr lang="en-GB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 your learning and your work over this module.</a:t>
            </a:r>
            <a:endParaRPr lang="en-GB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675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B81A3C7-0180-4CB6-8F06-5243D82E3E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603CDE5-C1D8-4EDD-870F-A498BAFA520F}" type="slidenum">
              <a:rPr lang="en-US" noProof="0" smtClean="0"/>
              <a:pPr>
                <a:spcAft>
                  <a:spcPts val="600"/>
                </a:spcAft>
              </a:pPr>
              <a:t>14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5232846-ABC1-44FF-9C57-21735F233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 anchor="b">
            <a:normAutofit/>
          </a:bodyPr>
          <a:lstStyle/>
          <a:p>
            <a:r>
              <a:rPr lang="en-GB" b="1"/>
              <a:t>Posters</a:t>
            </a:r>
          </a:p>
        </p:txBody>
      </p:sp>
      <p:pic>
        <p:nvPicPr>
          <p:cNvPr id="5122" name="Picture 2" descr="Creating an academic poster by Tulpesh Patel">
            <a:extLst>
              <a:ext uri="{FF2B5EF4-FFF2-40B4-BE49-F238E27FC236}">
                <a16:creationId xmlns:a16="http://schemas.microsoft.com/office/drawing/2014/main" id="{E89AC730-A646-4756-8490-5959CA5931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8904" y="2540000"/>
            <a:ext cx="5741347" cy="3588342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775FDFE-2F27-45A6-832D-37354DE0715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890" t="30288" r="40092" b="43375"/>
          <a:stretch/>
        </p:blipFill>
        <p:spPr>
          <a:xfrm>
            <a:off x="6219934" y="2675468"/>
            <a:ext cx="5627939" cy="3204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508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2">
            <a:extLst>
              <a:ext uri="{FF2B5EF4-FFF2-40B4-BE49-F238E27FC236}">
                <a16:creationId xmlns:a16="http://schemas.microsoft.com/office/drawing/2014/main" id="{44913A9D-D389-4643-AAE8-CE9C86434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9419" y="1006092"/>
            <a:ext cx="3625595" cy="4826023"/>
          </a:xfrm>
        </p:spPr>
        <p:txBody>
          <a:bodyPr/>
          <a:lstStyle/>
          <a:p>
            <a:r>
              <a:rPr lang="en-US" b="1" dirty="0"/>
              <a:t>Any</a:t>
            </a:r>
            <a:br>
              <a:rPr lang="en-US" b="1" dirty="0"/>
            </a:br>
            <a:r>
              <a:rPr lang="en-US" b="1" dirty="0"/>
              <a:t>Questions?</a:t>
            </a:r>
          </a:p>
        </p:txBody>
      </p:sp>
      <p:pic>
        <p:nvPicPr>
          <p:cNvPr id="6" name="Picture 5" descr="Quizzical burrowing owl looking forward">
            <a:extLst>
              <a:ext uri="{FF2B5EF4-FFF2-40B4-BE49-F238E27FC236}">
                <a16:creationId xmlns:a16="http://schemas.microsoft.com/office/drawing/2014/main" id="{FDD5DD96-0CC4-475C-A4CA-3CCBC4FF82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0497" b="2"/>
          <a:stretch/>
        </p:blipFill>
        <p:spPr>
          <a:xfrm>
            <a:off x="439766" y="453642"/>
            <a:ext cx="7602421" cy="5903207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53D3DA-E61C-48EE-B705-CBDEE5D0B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159F479D-7533-4EEF-A06F-7CD2FE3DB90D}" type="slidenum">
              <a:rPr lang="en-US" noProof="0" smtClean="0"/>
              <a:pPr>
                <a:spcAft>
                  <a:spcPts val="600"/>
                </a:spcAft>
              </a:pPr>
              <a:t>15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231852419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">
      <a:dk1>
        <a:srgbClr val="000000"/>
      </a:dk1>
      <a:lt1>
        <a:srgbClr val="FFFFFF"/>
      </a:lt1>
      <a:dk2>
        <a:srgbClr val="242F41"/>
      </a:dk2>
      <a:lt2>
        <a:srgbClr val="E2E6E8"/>
      </a:lt2>
      <a:accent1>
        <a:srgbClr val="CE7242"/>
      </a:accent1>
      <a:accent2>
        <a:srgbClr val="BC303B"/>
      </a:accent2>
      <a:accent3>
        <a:srgbClr val="CE4287"/>
      </a:accent3>
      <a:accent4>
        <a:srgbClr val="BC30AF"/>
      </a:accent4>
      <a:accent5>
        <a:srgbClr val="A042CE"/>
      </a:accent5>
      <a:accent6>
        <a:srgbClr val="6444C2"/>
      </a:accent6>
      <a:hlink>
        <a:srgbClr val="3B8AB3"/>
      </a:hlink>
      <a:folHlink>
        <a:srgbClr val="7F7F7F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lassic-Corporate_Teach a Course_03_MO - v4.pptx" id="{D5AEBA98-7BE2-4600-B726-C10F88B0D5DD}" vid="{80972332-D852-4500-B88A-BEF94A57E0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a6e671f1cd7e4d96ff9652be322dd5e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e2496f70b101db0b8013f30a071bbf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0AD4E0F-D5B9-4E85-A9F9-55FB534FCA93}">
  <ds:schemaRefs>
    <ds:schemaRef ds:uri="http://www.w3.org/XML/1998/namespace"/>
    <ds:schemaRef ds:uri="71af3243-3dd4-4a8d-8c0d-dd76da1f02a5"/>
    <ds:schemaRef ds:uri="http://schemas.openxmlformats.org/package/2006/metadata/core-properties"/>
    <ds:schemaRef ds:uri="http://purl.org/dc/terms/"/>
    <ds:schemaRef ds:uri="http://purl.org/dc/elements/1.1/"/>
    <ds:schemaRef ds:uri="http://purl.org/dc/dcmitype/"/>
    <ds:schemaRef ds:uri="http://schemas.microsoft.com/office/2006/documentManagement/types"/>
    <ds:schemaRef ds:uri="http://schemas.microsoft.com/office/infopath/2007/PartnerControls"/>
    <ds:schemaRef ds:uri="16c05727-aa75-4e4a-9b5f-8a80a1165891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81225D5A-3A69-457C-B7D4-425712F5D40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0E7F611-2872-4820-B95F-32B269E9ADC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Classic corporate teach a course</Template>
  <TotalTime>358</TotalTime>
  <Words>593</Words>
  <Application>Microsoft Office PowerPoint</Application>
  <PresentationFormat>Widescreen</PresentationFormat>
  <Paragraphs>50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Gill Sans MT</vt:lpstr>
      <vt:lpstr>open sans</vt:lpstr>
      <vt:lpstr>Wingdings</vt:lpstr>
      <vt:lpstr>Wingdings 2</vt:lpstr>
      <vt:lpstr>DividendVTI</vt:lpstr>
      <vt:lpstr>Changemakers: creativity &amp; Value </vt:lpstr>
      <vt:lpstr>Unit 4 – What’s The Verdict?</vt:lpstr>
      <vt:lpstr>Different Forms of Statistical Analysis</vt:lpstr>
      <vt:lpstr>Basic Analysis </vt:lpstr>
      <vt:lpstr>Correlation </vt:lpstr>
      <vt:lpstr>Presenting Data </vt:lpstr>
      <vt:lpstr>Quantitative Data - Charts </vt:lpstr>
      <vt:lpstr>Using your data to tell a story</vt:lpstr>
      <vt:lpstr>Organising qualitative data</vt:lpstr>
      <vt:lpstr>The four stages of qualitative research</vt:lpstr>
      <vt:lpstr>Learning from your project</vt:lpstr>
      <vt:lpstr>Will you Innovate or Improve? </vt:lpstr>
      <vt:lpstr>Showcase your project</vt:lpstr>
      <vt:lpstr>Posters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Changemakers: creativity &amp; Value</dc:title>
  <dc:creator>Davina Evans</dc:creator>
  <cp:lastModifiedBy>Davina Evans</cp:lastModifiedBy>
  <cp:revision>49</cp:revision>
  <dcterms:created xsi:type="dcterms:W3CDTF">2021-09-26T18:27:21Z</dcterms:created>
  <dcterms:modified xsi:type="dcterms:W3CDTF">2021-11-21T13:36:26Z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