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C56263-34AC-EC47-9A72-5FB774DE4DB5}" v="182" dt="2026-02-12T09:46:29.5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4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stin Evans" userId="S::j.d.evans@uwtsd.ac.uk::2ee3c1af-825e-450d-8b1e-d59252291e99" providerId="AD" clId="Web-{F1C56263-34AC-EC47-9A72-5FB774DE4DB5}"/>
    <pc:docChg chg="addSld modSld sldOrd">
      <pc:chgData name="Justin Evans" userId="S::j.d.evans@uwtsd.ac.uk::2ee3c1af-825e-450d-8b1e-d59252291e99" providerId="AD" clId="Web-{F1C56263-34AC-EC47-9A72-5FB774DE4DB5}" dt="2026-02-12T09:46:29.530" v="180"/>
      <pc:docMkLst>
        <pc:docMk/>
      </pc:docMkLst>
      <pc:sldChg chg="modSp">
        <pc:chgData name="Justin Evans" userId="S::j.d.evans@uwtsd.ac.uk::2ee3c1af-825e-450d-8b1e-d59252291e99" providerId="AD" clId="Web-{F1C56263-34AC-EC47-9A72-5FB774DE4DB5}" dt="2026-02-12T07:28:17.280" v="2" actId="14100"/>
        <pc:sldMkLst>
          <pc:docMk/>
          <pc:sldMk cId="253251546" sldId="259"/>
        </pc:sldMkLst>
        <pc:picChg chg="mod">
          <ac:chgData name="Justin Evans" userId="S::j.d.evans@uwtsd.ac.uk::2ee3c1af-825e-450d-8b1e-d59252291e99" providerId="AD" clId="Web-{F1C56263-34AC-EC47-9A72-5FB774DE4DB5}" dt="2026-02-12T07:28:17.280" v="2" actId="14100"/>
          <ac:picMkLst>
            <pc:docMk/>
            <pc:sldMk cId="253251546" sldId="259"/>
            <ac:picMk id="5" creationId="{CECB8D10-F2B4-52B0-EC45-5159E05A5027}"/>
          </ac:picMkLst>
        </pc:picChg>
      </pc:sldChg>
      <pc:sldChg chg="ord">
        <pc:chgData name="Justin Evans" userId="S::j.d.evans@uwtsd.ac.uk::2ee3c1af-825e-450d-8b1e-d59252291e99" providerId="AD" clId="Web-{F1C56263-34AC-EC47-9A72-5FB774DE4DB5}" dt="2026-02-12T09:40:13.223" v="3"/>
        <pc:sldMkLst>
          <pc:docMk/>
          <pc:sldMk cId="1649523298" sldId="263"/>
        </pc:sldMkLst>
      </pc:sldChg>
      <pc:sldChg chg="addSp modSp new mod setBg modClrScheme chgLayout">
        <pc:chgData name="Justin Evans" userId="S::j.d.evans@uwtsd.ac.uk::2ee3c1af-825e-450d-8b1e-d59252291e99" providerId="AD" clId="Web-{F1C56263-34AC-EC47-9A72-5FB774DE4DB5}" dt="2026-02-12T09:46:29.530" v="180"/>
        <pc:sldMkLst>
          <pc:docMk/>
          <pc:sldMk cId="1306861970" sldId="271"/>
        </pc:sldMkLst>
        <pc:spChg chg="add mod">
          <ac:chgData name="Justin Evans" userId="S::j.d.evans@uwtsd.ac.uk::2ee3c1af-825e-450d-8b1e-d59252291e99" providerId="AD" clId="Web-{F1C56263-34AC-EC47-9A72-5FB774DE4DB5}" dt="2026-02-12T09:46:24.294" v="179" actId="20577"/>
          <ac:spMkLst>
            <pc:docMk/>
            <pc:sldMk cId="1306861970" sldId="271"/>
            <ac:spMk id="2" creationId="{A0F24C4C-0C70-23F6-2B0E-5A2FFB911838}"/>
          </ac:spMkLst>
        </pc:spChg>
        <pc:spChg chg="add mod">
          <ac:chgData name="Justin Evans" userId="S::j.d.evans@uwtsd.ac.uk::2ee3c1af-825e-450d-8b1e-d59252291e99" providerId="AD" clId="Web-{F1C56263-34AC-EC47-9A72-5FB774DE4DB5}" dt="2026-02-12T09:46:18.590" v="178" actId="20577"/>
          <ac:spMkLst>
            <pc:docMk/>
            <pc:sldMk cId="1306861970" sldId="271"/>
            <ac:spMk id="3" creationId="{E2CAF870-D103-B0D1-F863-704C7C6996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5886B-70A1-7758-DE4E-56F4E231B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1C579-021D-EE98-566B-89ADD04A74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459FF-380D-00F4-B21B-EB9268F71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25CA-2EDD-A40A-7B3A-09C48752D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32B5F-3BF6-AC4D-4642-9AB7ADD38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388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063A6-97B0-B484-3CF6-77DE82A77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54682-D1EE-DAA1-9A23-C0BDCC1738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251C7-45A9-32A1-968F-8EC00759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386588-4F19-9D36-6FCC-19B782B11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A3A29-0CF7-302C-09A0-780CC895A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188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B0301-EED1-17DE-B35E-2D41BCE2B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34EAED-18B2-CEB6-DC28-19129A7FA7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73DC3-E478-4428-AE14-891EA33D7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B59F1-947C-256D-CA45-315F95859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80BB8-2A29-034A-9362-E90F4932F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18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3EB12-0028-60B2-E3FB-61581548C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4A7E8-A24E-C2AB-745E-207E6281EC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700DA-6A1C-0F54-73D7-37416DAA5C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FE6F0E-1889-2CD8-E3C9-D5AF5E6D2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64A8B5-20CB-EDD7-1B1B-676605A0F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5E93D8-0EBC-7724-A773-F019E5045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471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72583-2682-FD10-14D8-FD5BA6DAF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00BAD-F1DB-C11A-3936-CF662D0E7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4B85B-FB4E-5F08-76B2-DC78978B25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79891E-424C-3395-F771-5EF4B59CEE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910930-AB73-D89A-0419-63838F9B53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504261-123D-04BD-E324-06441897E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7544DC-8FCA-2543-55CA-C2D8C6C54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9E5872-24FC-EB5E-5BE4-59A3884C3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0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0B919-CD17-291A-8085-57FA446AC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5E0B1B-9F93-A0AA-CA0B-576B4958F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B8055D-2333-1EA3-C6AD-895915383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B566DC-33B1-6480-3500-A490AC04C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9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9ED786-34F0-1022-5B24-184FACAF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65637C-7CF7-1D79-3574-CB9A9EBA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835815-331D-E8B6-9C2B-BCE144708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521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79298-E527-AE8B-5402-E269B4065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7B33A-4B9D-C27C-E066-1AAADC1B11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2217A3-187A-60AA-43AD-7C96AE6F67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C021F3-3183-3C0A-5A07-2976F2E9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4F65DC-9738-207A-42C2-D9A53C8FF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3999A0-43B3-7E55-D3F6-EC6AF6720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418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7E661-F517-6751-F417-DCF4FFAC0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7B6D5D-CB17-D112-F685-EFF659E18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5673AF-C540-D4AA-F737-1FEA6FEEA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223A21-B0A6-1242-ABD2-212A495F0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E2691B-6D11-1084-C54E-9567A8CC2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8D5E38-2D11-7042-8A5A-8A402A008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1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A11A4-ADCC-C232-9A58-C907AEBD2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1B0D0A-65F9-323B-7269-21F05B0C3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BEF42-197E-C6E9-2468-26F149108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770FD-B659-709D-6412-33013032E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E5C6F-1C46-941D-F4D9-24EF5596E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907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EDD3E4-6AB9-2EC2-C90F-BA828935AD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A6878E-1F43-F809-478F-336D872058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AF0E0-0867-1825-8546-2A228AC0E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6A037-4907-AF12-4A26-7EAA563D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A8700-76E0-5FED-C19C-2B34B8C37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10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D04BDE-7D47-015D-D658-00833C20B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86C14-0F20-0E46-90EB-01BF69B78C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85F2D-6A00-A023-87BE-C00A410989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8DF06F-E29A-4235-8FCB-801453FA60B0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6AAEC-4138-9B40-8D11-B700E19EB9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6A18D-CE11-A566-696B-F9608E30C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E8409E-B34A-4582-A883-0311A3AEC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43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883E3F-AD51-01CD-2F5A-9AA7DF860F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55FC38-879E-B9C8-2F0D-30D2E3FFE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8789" y="5772257"/>
            <a:ext cx="2724150" cy="419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039AFC-4376-B014-83B9-335FCBAB1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177" y="4201382"/>
            <a:ext cx="272415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96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E41A04-876E-5FCE-AE25-B7F95145A8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CC25B9-57E8-42FD-72C6-6DEE98C8B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594" y="5972431"/>
            <a:ext cx="2379406" cy="885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8369CE-68C3-392A-7952-FC2D13210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7735" y="6007564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92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2FD464-E30A-8AB1-CD0F-290E40411F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2" b="5034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740DE2-1574-407D-77A6-C574C9F08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2" y="-13146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92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8D2AA5-0E2C-68E5-176D-B60E6B24EB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53" b="2513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F6EA0B-E66D-E27C-BE93-B53C4F975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581"/>
            <a:ext cx="12192000" cy="68048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CB8D10-F2B4-52B0-EC45-5159E05A50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4371" y="6398591"/>
            <a:ext cx="1667246" cy="45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1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2C32E2-8DB1-71C8-821A-51CE6CCF92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537688-25C1-AC83-AD9C-5C72502C2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735" y="6095466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96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36C082-4C43-7770-B021-D0AA687ADC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5EA5AE-27AF-F858-BAE9-882E2DE54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9574" y="6226587"/>
            <a:ext cx="2202426" cy="6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23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E58AC8-1034-F2B0-CB70-36581DF24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16" y="457200"/>
            <a:ext cx="10661168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57465B-F578-B4A9-911D-6620D83E6D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845" y="5981642"/>
            <a:ext cx="786582" cy="4191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D8A06F-0DC8-9735-4A13-90745D66D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3388" y="-215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11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29CA6C-C0FE-93C1-1AA6-0C3173BF0F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E5A6EC-078A-2F13-E462-F69E927C9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154" y="-215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14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56C2B1-F243-AF00-DC35-EB235C760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16" y="457200"/>
            <a:ext cx="10661168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0CA56A-71A0-109F-799C-5ECC47F56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388" y="5638694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687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D3E834-73AB-7346-9768-4833319C0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17" y="457200"/>
            <a:ext cx="10661165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CB127B-89E1-C200-A270-E7F138BD5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388" y="6095466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689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0DC4E1-0986-B91C-45DB-CDD8F6D341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47" b="4619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987240-1461-3E3A-F84A-971460844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735" y="6083176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16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60E95-BFC4-04DF-7A16-D3004DDBA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12192000" cy="68048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9489E5-4165-1D50-B16B-66797CF6D2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154" y="6069312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44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218371-9CBE-B263-4AE5-8A25F93329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558" b="908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7EA78C-2607-87E4-A4DA-34EE0B83D3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735" y="5950602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99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BED34E-C0C8-A5FD-7901-E673992964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46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61D300-EA57-CF59-815E-7AA9622C8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483" y="5267274"/>
            <a:ext cx="1019317" cy="11336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E4EF8B-B578-C509-39D0-42ACE9846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4154" y="6069312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09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24C4C-0C70-23F6-2B0E-5A2FFB911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Individual Task – Audio Presentation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AF870-D103-B0D1-F863-704C7C6996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rgbClr val="FFFF00"/>
                </a:solidFill>
              </a:rPr>
              <a:t>Is the move toward degree education / training a barrier to representation?</a:t>
            </a:r>
          </a:p>
          <a:p>
            <a:r>
              <a:rPr lang="en-GB" dirty="0">
                <a:solidFill>
                  <a:srgbClr val="FFFF00"/>
                </a:solidFill>
              </a:rPr>
              <a:t>In your local force context – how well does the force understand the skills and competencies of its workforce?</a:t>
            </a:r>
          </a:p>
          <a:p>
            <a:r>
              <a:rPr lang="en-GB" dirty="0">
                <a:solidFill>
                  <a:srgbClr val="FFFF00"/>
                </a:solidFill>
              </a:rPr>
              <a:t>1 slide uploaded to Turnitin via the week 4 tile.</a:t>
            </a:r>
          </a:p>
          <a:p>
            <a:r>
              <a:rPr lang="en-GB" dirty="0">
                <a:solidFill>
                  <a:srgbClr val="FFFF00"/>
                </a:solidFill>
              </a:rPr>
              <a:t>Audio narration – video optional</a:t>
            </a:r>
          </a:p>
        </p:txBody>
      </p:sp>
    </p:spTree>
    <p:extLst>
      <p:ext uri="{BB962C8B-B14F-4D97-AF65-F5344CB8AC3E}">
        <p14:creationId xmlns:p14="http://schemas.microsoft.com/office/powerpoint/2010/main" val="1306861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D581D-3CB8-D00A-EF1C-D7925F746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16" y="457200"/>
            <a:ext cx="10661168" cy="594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9F400E-4E05-0F6A-5372-7B34EB4AB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8535" y="5638694"/>
            <a:ext cx="2657846" cy="7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67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55</Words>
  <Application>Microsoft Office PowerPoint</Application>
  <PresentationFormat>Widescreen</PresentationFormat>
  <Paragraphs>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Individual Task – Audio Presentation slide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Justin Evans</dc:creator>
  <cp:lastModifiedBy>Justin Evans</cp:lastModifiedBy>
  <cp:revision>9</cp:revision>
  <dcterms:created xsi:type="dcterms:W3CDTF">2026-02-11T12:33:54Z</dcterms:created>
  <dcterms:modified xsi:type="dcterms:W3CDTF">2026-02-12T09:47:22Z</dcterms:modified>
</cp:coreProperties>
</file>