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382" r:id="rId2"/>
    <p:sldId id="387" r:id="rId3"/>
    <p:sldId id="380" r:id="rId4"/>
    <p:sldId id="389" r:id="rId5"/>
    <p:sldId id="388" r:id="rId6"/>
    <p:sldId id="376" r:id="rId7"/>
    <p:sldId id="377" r:id="rId8"/>
    <p:sldId id="383" r:id="rId9"/>
    <p:sldId id="379" r:id="rId10"/>
    <p:sldId id="386" r:id="rId11"/>
    <p:sldId id="390" r:id="rId12"/>
    <p:sldId id="391" r:id="rId13"/>
    <p:sldId id="394" r:id="rId14"/>
    <p:sldId id="392" r:id="rId15"/>
    <p:sldId id="39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9" d="100"/>
          <a:sy n="79" d="100"/>
        </p:scale>
        <p:origin x="8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5.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14.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13.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5.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14.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13.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F2CB4F-BC8C-4C09-B2E2-54E00791CD7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92A8C07-F3D2-4884-9268-7D4029317827}">
      <dgm:prSet/>
      <dgm:spPr/>
      <dgm:t>
        <a:bodyPr/>
        <a:lstStyle/>
        <a:p>
          <a:pPr>
            <a:defRPr cap="all"/>
          </a:pPr>
          <a:r>
            <a:rPr lang="en-GB"/>
            <a:t>Finances</a:t>
          </a:r>
          <a:endParaRPr lang="en-US"/>
        </a:p>
      </dgm:t>
    </dgm:pt>
    <dgm:pt modelId="{DFEBBEAE-A3F4-4FC5-9B70-9EB564D6C88A}" type="parTrans" cxnId="{0462E3EE-E864-4D6C-9AB2-9CAF84769787}">
      <dgm:prSet/>
      <dgm:spPr/>
      <dgm:t>
        <a:bodyPr/>
        <a:lstStyle/>
        <a:p>
          <a:endParaRPr lang="en-US"/>
        </a:p>
      </dgm:t>
    </dgm:pt>
    <dgm:pt modelId="{2181853E-DFFD-4994-8CD2-328CF3809C10}" type="sibTrans" cxnId="{0462E3EE-E864-4D6C-9AB2-9CAF84769787}">
      <dgm:prSet/>
      <dgm:spPr/>
      <dgm:t>
        <a:bodyPr/>
        <a:lstStyle/>
        <a:p>
          <a:endParaRPr lang="en-US"/>
        </a:p>
      </dgm:t>
    </dgm:pt>
    <dgm:pt modelId="{A7C1EFB7-B841-4101-87AF-0B173E3BB588}">
      <dgm:prSet/>
      <dgm:spPr/>
      <dgm:t>
        <a:bodyPr/>
        <a:lstStyle/>
        <a:p>
          <a:pPr>
            <a:defRPr cap="all"/>
          </a:pPr>
          <a:r>
            <a:rPr lang="en-GB"/>
            <a:t>Assessments/Assignments</a:t>
          </a:r>
          <a:endParaRPr lang="en-US"/>
        </a:p>
      </dgm:t>
    </dgm:pt>
    <dgm:pt modelId="{35CA9B1B-13CA-4292-9094-BD2B2100963D}" type="parTrans" cxnId="{5DFBA842-0EDA-42D7-9F45-B823065DF204}">
      <dgm:prSet/>
      <dgm:spPr/>
      <dgm:t>
        <a:bodyPr/>
        <a:lstStyle/>
        <a:p>
          <a:endParaRPr lang="en-US"/>
        </a:p>
      </dgm:t>
    </dgm:pt>
    <dgm:pt modelId="{3C8BAD38-1C1F-4F20-B158-DB36AC23F898}" type="sibTrans" cxnId="{5DFBA842-0EDA-42D7-9F45-B823065DF204}">
      <dgm:prSet/>
      <dgm:spPr/>
      <dgm:t>
        <a:bodyPr/>
        <a:lstStyle/>
        <a:p>
          <a:endParaRPr lang="en-US"/>
        </a:p>
      </dgm:t>
    </dgm:pt>
    <dgm:pt modelId="{26B41E1A-F805-4E05-A338-7A2C661DD715}">
      <dgm:prSet/>
      <dgm:spPr/>
      <dgm:t>
        <a:bodyPr/>
        <a:lstStyle/>
        <a:p>
          <a:pPr>
            <a:defRPr cap="all"/>
          </a:pPr>
          <a:r>
            <a:rPr lang="en-GB"/>
            <a:t>Health and Wellbeing</a:t>
          </a:r>
          <a:endParaRPr lang="en-US"/>
        </a:p>
      </dgm:t>
    </dgm:pt>
    <dgm:pt modelId="{2ACE03CF-E1D2-4E35-8E0D-1D7EFCFCE678}" type="parTrans" cxnId="{53BED322-E9FE-4A2E-9D5A-49543BC4FBBF}">
      <dgm:prSet/>
      <dgm:spPr/>
      <dgm:t>
        <a:bodyPr/>
        <a:lstStyle/>
        <a:p>
          <a:endParaRPr lang="en-US"/>
        </a:p>
      </dgm:t>
    </dgm:pt>
    <dgm:pt modelId="{1EE9F097-90FF-4F7B-AE61-274B5C03B42F}" type="sibTrans" cxnId="{53BED322-E9FE-4A2E-9D5A-49543BC4FBBF}">
      <dgm:prSet/>
      <dgm:spPr/>
      <dgm:t>
        <a:bodyPr/>
        <a:lstStyle/>
        <a:p>
          <a:endParaRPr lang="en-US"/>
        </a:p>
      </dgm:t>
    </dgm:pt>
    <dgm:pt modelId="{B43400FE-5691-43F4-83EC-8A9933C875AB}">
      <dgm:prSet/>
      <dgm:spPr/>
      <dgm:t>
        <a:bodyPr/>
        <a:lstStyle/>
        <a:p>
          <a:pPr>
            <a:defRPr cap="all"/>
          </a:pPr>
          <a:r>
            <a:rPr lang="en-GB"/>
            <a:t>Counselling</a:t>
          </a:r>
          <a:endParaRPr lang="en-US"/>
        </a:p>
      </dgm:t>
    </dgm:pt>
    <dgm:pt modelId="{74543A97-760B-4572-956F-1E1CA4EAAAFD}" type="parTrans" cxnId="{C337A52F-5434-4F0F-83C2-418CD87F83BE}">
      <dgm:prSet/>
      <dgm:spPr/>
      <dgm:t>
        <a:bodyPr/>
        <a:lstStyle/>
        <a:p>
          <a:endParaRPr lang="en-US"/>
        </a:p>
      </dgm:t>
    </dgm:pt>
    <dgm:pt modelId="{6361BF23-7580-403D-AEF4-63BC4F231BDA}" type="sibTrans" cxnId="{C337A52F-5434-4F0F-83C2-418CD87F83BE}">
      <dgm:prSet/>
      <dgm:spPr/>
      <dgm:t>
        <a:bodyPr/>
        <a:lstStyle/>
        <a:p>
          <a:endParaRPr lang="en-US"/>
        </a:p>
      </dgm:t>
    </dgm:pt>
    <dgm:pt modelId="{F9A70564-0950-4CA6-861C-A0A34BC248B8}" type="pres">
      <dgm:prSet presAssocID="{3EF2CB4F-BC8C-4C09-B2E2-54E00791CD76}" presName="root" presStyleCnt="0">
        <dgm:presLayoutVars>
          <dgm:dir/>
          <dgm:resizeHandles val="exact"/>
        </dgm:presLayoutVars>
      </dgm:prSet>
      <dgm:spPr/>
    </dgm:pt>
    <dgm:pt modelId="{15058259-694B-4534-80D9-B16C92FE9938}" type="pres">
      <dgm:prSet presAssocID="{F92A8C07-F3D2-4884-9268-7D4029317827}" presName="compNode" presStyleCnt="0"/>
      <dgm:spPr/>
    </dgm:pt>
    <dgm:pt modelId="{F019A777-ED5F-4B55-B67A-CC6CBFDEE631}" type="pres">
      <dgm:prSet presAssocID="{F92A8C07-F3D2-4884-9268-7D4029317827}" presName="iconBgRect" presStyleLbl="bgShp" presStyleIdx="0" presStyleCnt="4"/>
      <dgm:spPr/>
    </dgm:pt>
    <dgm:pt modelId="{232E2CD9-08F1-49E8-8A9A-4DBDA2417B0A}" type="pres">
      <dgm:prSet presAssocID="{F92A8C07-F3D2-4884-9268-7D40293178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3BAF050B-E893-48DD-AFA8-E4B5994C0C45}" type="pres">
      <dgm:prSet presAssocID="{F92A8C07-F3D2-4884-9268-7D4029317827}" presName="spaceRect" presStyleCnt="0"/>
      <dgm:spPr/>
    </dgm:pt>
    <dgm:pt modelId="{A6B8000F-F03B-4C83-939B-A49E7A48183A}" type="pres">
      <dgm:prSet presAssocID="{F92A8C07-F3D2-4884-9268-7D4029317827}" presName="textRect" presStyleLbl="revTx" presStyleIdx="0" presStyleCnt="4">
        <dgm:presLayoutVars>
          <dgm:chMax val="1"/>
          <dgm:chPref val="1"/>
        </dgm:presLayoutVars>
      </dgm:prSet>
      <dgm:spPr/>
    </dgm:pt>
    <dgm:pt modelId="{EABB5499-4DF6-4AE3-8C22-D482FF713CD9}" type="pres">
      <dgm:prSet presAssocID="{2181853E-DFFD-4994-8CD2-328CF3809C10}" presName="sibTrans" presStyleCnt="0"/>
      <dgm:spPr/>
    </dgm:pt>
    <dgm:pt modelId="{711180B4-6F6C-456D-A500-E77992F5ECD9}" type="pres">
      <dgm:prSet presAssocID="{A7C1EFB7-B841-4101-87AF-0B173E3BB588}" presName="compNode" presStyleCnt="0"/>
      <dgm:spPr/>
    </dgm:pt>
    <dgm:pt modelId="{B41E7B4C-DC23-4E09-94C0-2237FCDCC2EB}" type="pres">
      <dgm:prSet presAssocID="{A7C1EFB7-B841-4101-87AF-0B173E3BB588}" presName="iconBgRect" presStyleLbl="bgShp" presStyleIdx="1" presStyleCnt="4"/>
      <dgm:spPr/>
    </dgm:pt>
    <dgm:pt modelId="{546EC570-1C88-4788-AA12-73AF8FC51C3D}" type="pres">
      <dgm:prSet presAssocID="{A7C1EFB7-B841-4101-87AF-0B173E3BB58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9B9F48D7-4808-41ED-A4A7-0BAD12B01AAC}" type="pres">
      <dgm:prSet presAssocID="{A7C1EFB7-B841-4101-87AF-0B173E3BB588}" presName="spaceRect" presStyleCnt="0"/>
      <dgm:spPr/>
    </dgm:pt>
    <dgm:pt modelId="{52138AF1-61CB-473A-B56D-1EA3CA7C1A50}" type="pres">
      <dgm:prSet presAssocID="{A7C1EFB7-B841-4101-87AF-0B173E3BB588}" presName="textRect" presStyleLbl="revTx" presStyleIdx="1" presStyleCnt="4">
        <dgm:presLayoutVars>
          <dgm:chMax val="1"/>
          <dgm:chPref val="1"/>
        </dgm:presLayoutVars>
      </dgm:prSet>
      <dgm:spPr/>
    </dgm:pt>
    <dgm:pt modelId="{13B36B24-6051-4C29-872F-F8DA719BFE59}" type="pres">
      <dgm:prSet presAssocID="{3C8BAD38-1C1F-4F20-B158-DB36AC23F898}" presName="sibTrans" presStyleCnt="0"/>
      <dgm:spPr/>
    </dgm:pt>
    <dgm:pt modelId="{AE9F20C8-A1B9-4CF4-8E08-46FEB8E72039}" type="pres">
      <dgm:prSet presAssocID="{26B41E1A-F805-4E05-A338-7A2C661DD715}" presName="compNode" presStyleCnt="0"/>
      <dgm:spPr/>
    </dgm:pt>
    <dgm:pt modelId="{52E91011-0B80-43F5-B947-A04EC8E1BF91}" type="pres">
      <dgm:prSet presAssocID="{26B41E1A-F805-4E05-A338-7A2C661DD715}" presName="iconBgRect" presStyleLbl="bgShp" presStyleIdx="2" presStyleCnt="4"/>
      <dgm:spPr/>
    </dgm:pt>
    <dgm:pt modelId="{D071E6D4-9B82-406C-9943-8D7A91591161}" type="pres">
      <dgm:prSet presAssocID="{26B41E1A-F805-4E05-A338-7A2C661DD71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A5849061-F64B-4D62-901C-1AA879A3C161}" type="pres">
      <dgm:prSet presAssocID="{26B41E1A-F805-4E05-A338-7A2C661DD715}" presName="spaceRect" presStyleCnt="0"/>
      <dgm:spPr/>
    </dgm:pt>
    <dgm:pt modelId="{B36ED9DC-48C0-4371-8432-E4E8039009E1}" type="pres">
      <dgm:prSet presAssocID="{26B41E1A-F805-4E05-A338-7A2C661DD715}" presName="textRect" presStyleLbl="revTx" presStyleIdx="2" presStyleCnt="4">
        <dgm:presLayoutVars>
          <dgm:chMax val="1"/>
          <dgm:chPref val="1"/>
        </dgm:presLayoutVars>
      </dgm:prSet>
      <dgm:spPr/>
    </dgm:pt>
    <dgm:pt modelId="{03050540-6979-4FF7-A104-95AED2015E7F}" type="pres">
      <dgm:prSet presAssocID="{1EE9F097-90FF-4F7B-AE61-274B5C03B42F}" presName="sibTrans" presStyleCnt="0"/>
      <dgm:spPr/>
    </dgm:pt>
    <dgm:pt modelId="{06E35076-CBA1-4646-AF44-B3396E7D372D}" type="pres">
      <dgm:prSet presAssocID="{B43400FE-5691-43F4-83EC-8A9933C875AB}" presName="compNode" presStyleCnt="0"/>
      <dgm:spPr/>
    </dgm:pt>
    <dgm:pt modelId="{1316C304-6E88-4D8A-A9AB-0E7A371D8E0A}" type="pres">
      <dgm:prSet presAssocID="{B43400FE-5691-43F4-83EC-8A9933C875AB}" presName="iconBgRect" presStyleLbl="bgShp" presStyleIdx="3" presStyleCnt="4"/>
      <dgm:spPr/>
    </dgm:pt>
    <dgm:pt modelId="{2C24CF6C-2EB3-4E8F-A5B4-CD076DDBB12F}" type="pres">
      <dgm:prSet presAssocID="{B43400FE-5691-43F4-83EC-8A9933C875A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AF3D6923-074D-4241-A489-7B29782297E2}" type="pres">
      <dgm:prSet presAssocID="{B43400FE-5691-43F4-83EC-8A9933C875AB}" presName="spaceRect" presStyleCnt="0"/>
      <dgm:spPr/>
    </dgm:pt>
    <dgm:pt modelId="{16A53655-1502-4ED6-A80B-988373215241}" type="pres">
      <dgm:prSet presAssocID="{B43400FE-5691-43F4-83EC-8A9933C875AB}" presName="textRect" presStyleLbl="revTx" presStyleIdx="3" presStyleCnt="4">
        <dgm:presLayoutVars>
          <dgm:chMax val="1"/>
          <dgm:chPref val="1"/>
        </dgm:presLayoutVars>
      </dgm:prSet>
      <dgm:spPr/>
    </dgm:pt>
  </dgm:ptLst>
  <dgm:cxnLst>
    <dgm:cxn modelId="{5DDD381B-A421-42CD-B358-02B4CD424226}" type="presOf" srcId="{F92A8C07-F3D2-4884-9268-7D4029317827}" destId="{A6B8000F-F03B-4C83-939B-A49E7A48183A}" srcOrd="0" destOrd="0" presId="urn:microsoft.com/office/officeart/2018/5/layout/IconCircleLabelList"/>
    <dgm:cxn modelId="{53BED322-E9FE-4A2E-9D5A-49543BC4FBBF}" srcId="{3EF2CB4F-BC8C-4C09-B2E2-54E00791CD76}" destId="{26B41E1A-F805-4E05-A338-7A2C661DD715}" srcOrd="2" destOrd="0" parTransId="{2ACE03CF-E1D2-4E35-8E0D-1D7EFCFCE678}" sibTransId="{1EE9F097-90FF-4F7B-AE61-274B5C03B42F}"/>
    <dgm:cxn modelId="{C337A52F-5434-4F0F-83C2-418CD87F83BE}" srcId="{3EF2CB4F-BC8C-4C09-B2E2-54E00791CD76}" destId="{B43400FE-5691-43F4-83EC-8A9933C875AB}" srcOrd="3" destOrd="0" parTransId="{74543A97-760B-4572-956F-1E1CA4EAAAFD}" sibTransId="{6361BF23-7580-403D-AEF4-63BC4F231BDA}"/>
    <dgm:cxn modelId="{A3349760-AC7B-4CE5-9890-F76A55555245}" type="presOf" srcId="{B43400FE-5691-43F4-83EC-8A9933C875AB}" destId="{16A53655-1502-4ED6-A80B-988373215241}" srcOrd="0" destOrd="0" presId="urn:microsoft.com/office/officeart/2018/5/layout/IconCircleLabelList"/>
    <dgm:cxn modelId="{5DFBA842-0EDA-42D7-9F45-B823065DF204}" srcId="{3EF2CB4F-BC8C-4C09-B2E2-54E00791CD76}" destId="{A7C1EFB7-B841-4101-87AF-0B173E3BB588}" srcOrd="1" destOrd="0" parTransId="{35CA9B1B-13CA-4292-9094-BD2B2100963D}" sibTransId="{3C8BAD38-1C1F-4F20-B158-DB36AC23F898}"/>
    <dgm:cxn modelId="{97002482-DF53-415C-A86F-919250684C71}" type="presOf" srcId="{A7C1EFB7-B841-4101-87AF-0B173E3BB588}" destId="{52138AF1-61CB-473A-B56D-1EA3CA7C1A50}" srcOrd="0" destOrd="0" presId="urn:microsoft.com/office/officeart/2018/5/layout/IconCircleLabelList"/>
    <dgm:cxn modelId="{C5C3F89E-2B5E-47D7-B2DA-FFED2321976B}" type="presOf" srcId="{26B41E1A-F805-4E05-A338-7A2C661DD715}" destId="{B36ED9DC-48C0-4371-8432-E4E8039009E1}" srcOrd="0" destOrd="0" presId="urn:microsoft.com/office/officeart/2018/5/layout/IconCircleLabelList"/>
    <dgm:cxn modelId="{A06D19D4-D634-46F9-82B9-32A4C7A0419D}" type="presOf" srcId="{3EF2CB4F-BC8C-4C09-B2E2-54E00791CD76}" destId="{F9A70564-0950-4CA6-861C-A0A34BC248B8}" srcOrd="0" destOrd="0" presId="urn:microsoft.com/office/officeart/2018/5/layout/IconCircleLabelList"/>
    <dgm:cxn modelId="{0462E3EE-E864-4D6C-9AB2-9CAF84769787}" srcId="{3EF2CB4F-BC8C-4C09-B2E2-54E00791CD76}" destId="{F92A8C07-F3D2-4884-9268-7D4029317827}" srcOrd="0" destOrd="0" parTransId="{DFEBBEAE-A3F4-4FC5-9B70-9EB564D6C88A}" sibTransId="{2181853E-DFFD-4994-8CD2-328CF3809C10}"/>
    <dgm:cxn modelId="{124C3EED-7BA5-4C4B-B05B-62A29365CEB7}" type="presParOf" srcId="{F9A70564-0950-4CA6-861C-A0A34BC248B8}" destId="{15058259-694B-4534-80D9-B16C92FE9938}" srcOrd="0" destOrd="0" presId="urn:microsoft.com/office/officeart/2018/5/layout/IconCircleLabelList"/>
    <dgm:cxn modelId="{6FDDF151-65B4-4B71-BC82-B3B2714D864C}" type="presParOf" srcId="{15058259-694B-4534-80D9-B16C92FE9938}" destId="{F019A777-ED5F-4B55-B67A-CC6CBFDEE631}" srcOrd="0" destOrd="0" presId="urn:microsoft.com/office/officeart/2018/5/layout/IconCircleLabelList"/>
    <dgm:cxn modelId="{FAEC58E2-A0DB-4698-994D-1C60636892FD}" type="presParOf" srcId="{15058259-694B-4534-80D9-B16C92FE9938}" destId="{232E2CD9-08F1-49E8-8A9A-4DBDA2417B0A}" srcOrd="1" destOrd="0" presId="urn:microsoft.com/office/officeart/2018/5/layout/IconCircleLabelList"/>
    <dgm:cxn modelId="{25D0827E-6D55-4BA8-BDC2-7D7C988CD6F6}" type="presParOf" srcId="{15058259-694B-4534-80D9-B16C92FE9938}" destId="{3BAF050B-E893-48DD-AFA8-E4B5994C0C45}" srcOrd="2" destOrd="0" presId="urn:microsoft.com/office/officeart/2018/5/layout/IconCircleLabelList"/>
    <dgm:cxn modelId="{75797C45-6C16-4336-85C2-89D266103294}" type="presParOf" srcId="{15058259-694B-4534-80D9-B16C92FE9938}" destId="{A6B8000F-F03B-4C83-939B-A49E7A48183A}" srcOrd="3" destOrd="0" presId="urn:microsoft.com/office/officeart/2018/5/layout/IconCircleLabelList"/>
    <dgm:cxn modelId="{44553902-5146-451E-B4FB-D9C83547E358}" type="presParOf" srcId="{F9A70564-0950-4CA6-861C-A0A34BC248B8}" destId="{EABB5499-4DF6-4AE3-8C22-D482FF713CD9}" srcOrd="1" destOrd="0" presId="urn:microsoft.com/office/officeart/2018/5/layout/IconCircleLabelList"/>
    <dgm:cxn modelId="{0A13D621-0E6F-4EB4-9039-550951B948D1}" type="presParOf" srcId="{F9A70564-0950-4CA6-861C-A0A34BC248B8}" destId="{711180B4-6F6C-456D-A500-E77992F5ECD9}" srcOrd="2" destOrd="0" presId="urn:microsoft.com/office/officeart/2018/5/layout/IconCircleLabelList"/>
    <dgm:cxn modelId="{2012DDFA-5850-434E-B364-0F8B8FC137A7}" type="presParOf" srcId="{711180B4-6F6C-456D-A500-E77992F5ECD9}" destId="{B41E7B4C-DC23-4E09-94C0-2237FCDCC2EB}" srcOrd="0" destOrd="0" presId="urn:microsoft.com/office/officeart/2018/5/layout/IconCircleLabelList"/>
    <dgm:cxn modelId="{6015F055-C98F-4D87-BE71-0F797DC7F97B}" type="presParOf" srcId="{711180B4-6F6C-456D-A500-E77992F5ECD9}" destId="{546EC570-1C88-4788-AA12-73AF8FC51C3D}" srcOrd="1" destOrd="0" presId="urn:microsoft.com/office/officeart/2018/5/layout/IconCircleLabelList"/>
    <dgm:cxn modelId="{E572C230-0EFC-4D5B-94D9-1DDA1CA62319}" type="presParOf" srcId="{711180B4-6F6C-456D-A500-E77992F5ECD9}" destId="{9B9F48D7-4808-41ED-A4A7-0BAD12B01AAC}" srcOrd="2" destOrd="0" presId="urn:microsoft.com/office/officeart/2018/5/layout/IconCircleLabelList"/>
    <dgm:cxn modelId="{D014DAD5-5C6F-40C3-9256-D1EBD095699A}" type="presParOf" srcId="{711180B4-6F6C-456D-A500-E77992F5ECD9}" destId="{52138AF1-61CB-473A-B56D-1EA3CA7C1A50}" srcOrd="3" destOrd="0" presId="urn:microsoft.com/office/officeart/2018/5/layout/IconCircleLabelList"/>
    <dgm:cxn modelId="{F6FD89B6-DAF0-4C13-926E-92C74ED393AB}" type="presParOf" srcId="{F9A70564-0950-4CA6-861C-A0A34BC248B8}" destId="{13B36B24-6051-4C29-872F-F8DA719BFE59}" srcOrd="3" destOrd="0" presId="urn:microsoft.com/office/officeart/2018/5/layout/IconCircleLabelList"/>
    <dgm:cxn modelId="{6126BE45-2239-4A2B-AD1D-E7CE25D13809}" type="presParOf" srcId="{F9A70564-0950-4CA6-861C-A0A34BC248B8}" destId="{AE9F20C8-A1B9-4CF4-8E08-46FEB8E72039}" srcOrd="4" destOrd="0" presId="urn:microsoft.com/office/officeart/2018/5/layout/IconCircleLabelList"/>
    <dgm:cxn modelId="{19ACE406-0A32-4869-B8B6-340E99EAF8EC}" type="presParOf" srcId="{AE9F20C8-A1B9-4CF4-8E08-46FEB8E72039}" destId="{52E91011-0B80-43F5-B947-A04EC8E1BF91}" srcOrd="0" destOrd="0" presId="urn:microsoft.com/office/officeart/2018/5/layout/IconCircleLabelList"/>
    <dgm:cxn modelId="{6795D195-BDD9-4AE8-BA63-315BB6ADF82E}" type="presParOf" srcId="{AE9F20C8-A1B9-4CF4-8E08-46FEB8E72039}" destId="{D071E6D4-9B82-406C-9943-8D7A91591161}" srcOrd="1" destOrd="0" presId="urn:microsoft.com/office/officeart/2018/5/layout/IconCircleLabelList"/>
    <dgm:cxn modelId="{C80A25B2-A241-4ABC-A500-8408B7AE5828}" type="presParOf" srcId="{AE9F20C8-A1B9-4CF4-8E08-46FEB8E72039}" destId="{A5849061-F64B-4D62-901C-1AA879A3C161}" srcOrd="2" destOrd="0" presId="urn:microsoft.com/office/officeart/2018/5/layout/IconCircleLabelList"/>
    <dgm:cxn modelId="{86ABA6BB-5B0E-439B-937A-A794C5E4A3F0}" type="presParOf" srcId="{AE9F20C8-A1B9-4CF4-8E08-46FEB8E72039}" destId="{B36ED9DC-48C0-4371-8432-E4E8039009E1}" srcOrd="3" destOrd="0" presId="urn:microsoft.com/office/officeart/2018/5/layout/IconCircleLabelList"/>
    <dgm:cxn modelId="{BCD4456C-BA7F-4AF7-A3CF-35ED0BB3E421}" type="presParOf" srcId="{F9A70564-0950-4CA6-861C-A0A34BC248B8}" destId="{03050540-6979-4FF7-A104-95AED2015E7F}" srcOrd="5" destOrd="0" presId="urn:microsoft.com/office/officeart/2018/5/layout/IconCircleLabelList"/>
    <dgm:cxn modelId="{ACE71F19-7762-408A-940B-0720FD7301B9}" type="presParOf" srcId="{F9A70564-0950-4CA6-861C-A0A34BC248B8}" destId="{06E35076-CBA1-4646-AF44-B3396E7D372D}" srcOrd="6" destOrd="0" presId="urn:microsoft.com/office/officeart/2018/5/layout/IconCircleLabelList"/>
    <dgm:cxn modelId="{E564A6D5-6DE0-4CDE-84A3-D884CB289194}" type="presParOf" srcId="{06E35076-CBA1-4646-AF44-B3396E7D372D}" destId="{1316C304-6E88-4D8A-A9AB-0E7A371D8E0A}" srcOrd="0" destOrd="0" presId="urn:microsoft.com/office/officeart/2018/5/layout/IconCircleLabelList"/>
    <dgm:cxn modelId="{3B890630-44B0-454E-A59A-09CE64A05454}" type="presParOf" srcId="{06E35076-CBA1-4646-AF44-B3396E7D372D}" destId="{2C24CF6C-2EB3-4E8F-A5B4-CD076DDBB12F}" srcOrd="1" destOrd="0" presId="urn:microsoft.com/office/officeart/2018/5/layout/IconCircleLabelList"/>
    <dgm:cxn modelId="{9EA11F42-9AAC-4B52-8B0C-15B158F53073}" type="presParOf" srcId="{06E35076-CBA1-4646-AF44-B3396E7D372D}" destId="{AF3D6923-074D-4241-A489-7B29782297E2}" srcOrd="2" destOrd="0" presId="urn:microsoft.com/office/officeart/2018/5/layout/IconCircleLabelList"/>
    <dgm:cxn modelId="{B4C72567-0D75-4C19-BE84-60FE11391FFB}" type="presParOf" srcId="{06E35076-CBA1-4646-AF44-B3396E7D372D}" destId="{16A53655-1502-4ED6-A80B-98837321524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7683EE-8937-4A9C-B4DF-860F61796A3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82801C9-6139-449B-ACEE-16852CBD9466}">
      <dgm:prSet/>
      <dgm:spPr/>
      <dgm:t>
        <a:bodyPr/>
        <a:lstStyle/>
        <a:p>
          <a:r>
            <a:rPr lang="en-GB"/>
            <a:t>Please take 10 minutes to write down a little information about yourself. Things such as</a:t>
          </a:r>
          <a:endParaRPr lang="en-US"/>
        </a:p>
      </dgm:t>
    </dgm:pt>
    <dgm:pt modelId="{14EC90CA-9917-4115-B4C3-9FB2773E5BB7}" type="parTrans" cxnId="{61047286-7F46-41D5-9A4B-51CD84F09E4B}">
      <dgm:prSet/>
      <dgm:spPr/>
      <dgm:t>
        <a:bodyPr/>
        <a:lstStyle/>
        <a:p>
          <a:endParaRPr lang="en-US"/>
        </a:p>
      </dgm:t>
    </dgm:pt>
    <dgm:pt modelId="{EB64C6A6-A1F6-42AC-B7AD-716F764C5925}" type="sibTrans" cxnId="{61047286-7F46-41D5-9A4B-51CD84F09E4B}">
      <dgm:prSet/>
      <dgm:spPr/>
      <dgm:t>
        <a:bodyPr/>
        <a:lstStyle/>
        <a:p>
          <a:endParaRPr lang="en-US"/>
        </a:p>
      </dgm:t>
    </dgm:pt>
    <dgm:pt modelId="{CEC6AE34-F2DA-49DF-8FEA-EE46625C2305}">
      <dgm:prSet/>
      <dgm:spPr/>
      <dgm:t>
        <a:bodyPr/>
        <a:lstStyle/>
        <a:p>
          <a:r>
            <a:rPr lang="en-GB"/>
            <a:t>Pets</a:t>
          </a:r>
          <a:endParaRPr lang="en-US"/>
        </a:p>
      </dgm:t>
    </dgm:pt>
    <dgm:pt modelId="{2A70F2FA-908B-4A17-B2F8-89EFCDCFA390}" type="parTrans" cxnId="{5E872851-0120-47D2-BF0F-F364A726FBB6}">
      <dgm:prSet/>
      <dgm:spPr/>
      <dgm:t>
        <a:bodyPr/>
        <a:lstStyle/>
        <a:p>
          <a:endParaRPr lang="en-US"/>
        </a:p>
      </dgm:t>
    </dgm:pt>
    <dgm:pt modelId="{C43D5FD5-567C-4798-B85B-2F6B99A8CB1C}" type="sibTrans" cxnId="{5E872851-0120-47D2-BF0F-F364A726FBB6}">
      <dgm:prSet/>
      <dgm:spPr/>
      <dgm:t>
        <a:bodyPr/>
        <a:lstStyle/>
        <a:p>
          <a:endParaRPr lang="en-US"/>
        </a:p>
      </dgm:t>
    </dgm:pt>
    <dgm:pt modelId="{F6BD21DA-C495-446C-BA2A-AB33DE6AD519}">
      <dgm:prSet/>
      <dgm:spPr/>
      <dgm:t>
        <a:bodyPr/>
        <a:lstStyle/>
        <a:p>
          <a:r>
            <a:rPr lang="en-GB"/>
            <a:t>Hobbies</a:t>
          </a:r>
          <a:endParaRPr lang="en-US"/>
        </a:p>
      </dgm:t>
    </dgm:pt>
    <dgm:pt modelId="{9690C161-F56D-49FC-8FC3-8DC57F152E01}" type="parTrans" cxnId="{739D23D9-CDC3-48CE-B7ED-20C3AC30CFE6}">
      <dgm:prSet/>
      <dgm:spPr/>
      <dgm:t>
        <a:bodyPr/>
        <a:lstStyle/>
        <a:p>
          <a:endParaRPr lang="en-US"/>
        </a:p>
      </dgm:t>
    </dgm:pt>
    <dgm:pt modelId="{798AA3A8-9CD1-4BAB-9464-9852D85C2FEE}" type="sibTrans" cxnId="{739D23D9-CDC3-48CE-B7ED-20C3AC30CFE6}">
      <dgm:prSet/>
      <dgm:spPr/>
      <dgm:t>
        <a:bodyPr/>
        <a:lstStyle/>
        <a:p>
          <a:endParaRPr lang="en-US"/>
        </a:p>
      </dgm:t>
    </dgm:pt>
    <dgm:pt modelId="{A9BF63A9-C567-47D3-877E-D62EA8FEC09A}">
      <dgm:prSet/>
      <dgm:spPr/>
      <dgm:t>
        <a:bodyPr/>
        <a:lstStyle/>
        <a:p>
          <a:r>
            <a:rPr lang="en-GB"/>
            <a:t>Why you hope to achieve in University</a:t>
          </a:r>
          <a:endParaRPr lang="en-US"/>
        </a:p>
      </dgm:t>
    </dgm:pt>
    <dgm:pt modelId="{70AEF05F-FF36-4C42-9E19-80FBF2D85050}" type="parTrans" cxnId="{B1DD4C02-1B82-4776-ACA4-53135079E127}">
      <dgm:prSet/>
      <dgm:spPr/>
      <dgm:t>
        <a:bodyPr/>
        <a:lstStyle/>
        <a:p>
          <a:endParaRPr lang="en-US"/>
        </a:p>
      </dgm:t>
    </dgm:pt>
    <dgm:pt modelId="{F6079C9B-C396-4A11-B004-1BC249B150D0}" type="sibTrans" cxnId="{B1DD4C02-1B82-4776-ACA4-53135079E127}">
      <dgm:prSet/>
      <dgm:spPr/>
      <dgm:t>
        <a:bodyPr/>
        <a:lstStyle/>
        <a:p>
          <a:endParaRPr lang="en-US"/>
        </a:p>
      </dgm:t>
    </dgm:pt>
    <dgm:pt modelId="{76CF8AE6-D66B-47AD-810A-DE11F33C45E6}">
      <dgm:prSet/>
      <dgm:spPr/>
      <dgm:t>
        <a:bodyPr/>
        <a:lstStyle/>
        <a:p>
          <a:r>
            <a:rPr lang="en-GB"/>
            <a:t>Why you applied to university</a:t>
          </a:r>
          <a:endParaRPr lang="en-US"/>
        </a:p>
      </dgm:t>
    </dgm:pt>
    <dgm:pt modelId="{56B6C93C-DCD4-410A-8278-66D3C6AED1C4}" type="parTrans" cxnId="{1D203915-D824-4505-9106-86D49A7A2422}">
      <dgm:prSet/>
      <dgm:spPr/>
      <dgm:t>
        <a:bodyPr/>
        <a:lstStyle/>
        <a:p>
          <a:endParaRPr lang="en-US"/>
        </a:p>
      </dgm:t>
    </dgm:pt>
    <dgm:pt modelId="{0EF659C7-F85E-44FD-82D6-F3DD2BA369B6}" type="sibTrans" cxnId="{1D203915-D824-4505-9106-86D49A7A2422}">
      <dgm:prSet/>
      <dgm:spPr/>
      <dgm:t>
        <a:bodyPr/>
        <a:lstStyle/>
        <a:p>
          <a:endParaRPr lang="en-US"/>
        </a:p>
      </dgm:t>
    </dgm:pt>
    <dgm:pt modelId="{ADDE8BAD-6445-45A1-93C9-FBB684BBFE2C}">
      <dgm:prSet/>
      <dgm:spPr/>
      <dgm:t>
        <a:bodyPr/>
        <a:lstStyle/>
        <a:p>
          <a:r>
            <a:rPr lang="en-GB"/>
            <a:t>Experience</a:t>
          </a:r>
          <a:endParaRPr lang="en-US"/>
        </a:p>
      </dgm:t>
    </dgm:pt>
    <dgm:pt modelId="{9EA337AD-BC57-4FFB-A9AF-5846E95D5D55}" type="parTrans" cxnId="{28A33173-CE87-4733-B1D1-F3665B409A09}">
      <dgm:prSet/>
      <dgm:spPr/>
      <dgm:t>
        <a:bodyPr/>
        <a:lstStyle/>
        <a:p>
          <a:endParaRPr lang="en-US"/>
        </a:p>
      </dgm:t>
    </dgm:pt>
    <dgm:pt modelId="{729A2B0C-F728-42D4-B409-7C3A9AC7C1BD}" type="sibTrans" cxnId="{28A33173-CE87-4733-B1D1-F3665B409A09}">
      <dgm:prSet/>
      <dgm:spPr/>
      <dgm:t>
        <a:bodyPr/>
        <a:lstStyle/>
        <a:p>
          <a:endParaRPr lang="en-US"/>
        </a:p>
      </dgm:t>
    </dgm:pt>
    <dgm:pt modelId="{D35648E6-95D8-4697-A3F6-482E9738D397}">
      <dgm:prSet/>
      <dgm:spPr/>
      <dgm:t>
        <a:bodyPr/>
        <a:lstStyle/>
        <a:p>
          <a:r>
            <a:rPr lang="en-GB"/>
            <a:t>Talents </a:t>
          </a:r>
          <a:endParaRPr lang="en-US"/>
        </a:p>
      </dgm:t>
    </dgm:pt>
    <dgm:pt modelId="{8ECDCF58-6EB2-4295-8402-A47DAFEEA2C4}" type="parTrans" cxnId="{DBF6FE1C-2FA0-4286-BCEF-0A111E2E41CB}">
      <dgm:prSet/>
      <dgm:spPr/>
      <dgm:t>
        <a:bodyPr/>
        <a:lstStyle/>
        <a:p>
          <a:endParaRPr lang="en-US"/>
        </a:p>
      </dgm:t>
    </dgm:pt>
    <dgm:pt modelId="{FADB7FBE-031F-4C4E-97D8-6AE92764C02C}" type="sibTrans" cxnId="{DBF6FE1C-2FA0-4286-BCEF-0A111E2E41CB}">
      <dgm:prSet/>
      <dgm:spPr/>
      <dgm:t>
        <a:bodyPr/>
        <a:lstStyle/>
        <a:p>
          <a:endParaRPr lang="en-US"/>
        </a:p>
      </dgm:t>
    </dgm:pt>
    <dgm:pt modelId="{295BE72B-5C1E-4A83-9F31-722A947EB590}" type="pres">
      <dgm:prSet presAssocID="{A67683EE-8937-4A9C-B4DF-860F61796A30}" presName="root" presStyleCnt="0">
        <dgm:presLayoutVars>
          <dgm:dir/>
          <dgm:resizeHandles val="exact"/>
        </dgm:presLayoutVars>
      </dgm:prSet>
      <dgm:spPr/>
    </dgm:pt>
    <dgm:pt modelId="{C7C802D8-EDF3-45CA-8EC2-3498CE523676}" type="pres">
      <dgm:prSet presAssocID="{882801C9-6139-449B-ACEE-16852CBD9466}" presName="compNode" presStyleCnt="0"/>
      <dgm:spPr/>
    </dgm:pt>
    <dgm:pt modelId="{B5D85EBA-15F0-439D-BAEE-8EA3800A788F}" type="pres">
      <dgm:prSet presAssocID="{882801C9-6139-449B-ACEE-16852CBD9466}" presName="bgRect" presStyleLbl="bgShp" presStyleIdx="0" presStyleCnt="7"/>
      <dgm:spPr/>
    </dgm:pt>
    <dgm:pt modelId="{7E5233D7-9A85-4378-8BB3-CA279D99F435}" type="pres">
      <dgm:prSet presAssocID="{882801C9-6139-449B-ACEE-16852CBD946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86C9AA5E-B4CF-405A-9808-B4058E368C58}" type="pres">
      <dgm:prSet presAssocID="{882801C9-6139-449B-ACEE-16852CBD9466}" presName="spaceRect" presStyleCnt="0"/>
      <dgm:spPr/>
    </dgm:pt>
    <dgm:pt modelId="{C8B0D71A-C1F8-4380-8631-8139DB12AFB2}" type="pres">
      <dgm:prSet presAssocID="{882801C9-6139-449B-ACEE-16852CBD9466}" presName="parTx" presStyleLbl="revTx" presStyleIdx="0" presStyleCnt="7">
        <dgm:presLayoutVars>
          <dgm:chMax val="0"/>
          <dgm:chPref val="0"/>
        </dgm:presLayoutVars>
      </dgm:prSet>
      <dgm:spPr/>
    </dgm:pt>
    <dgm:pt modelId="{31382DAE-B8D6-41BC-923A-A4754AE20A93}" type="pres">
      <dgm:prSet presAssocID="{EB64C6A6-A1F6-42AC-B7AD-716F764C5925}" presName="sibTrans" presStyleCnt="0"/>
      <dgm:spPr/>
    </dgm:pt>
    <dgm:pt modelId="{A41E4A3B-DEA1-4B60-9DB7-19E195941750}" type="pres">
      <dgm:prSet presAssocID="{CEC6AE34-F2DA-49DF-8FEA-EE46625C2305}" presName="compNode" presStyleCnt="0"/>
      <dgm:spPr/>
    </dgm:pt>
    <dgm:pt modelId="{9AF0B73E-98E6-466F-8EDC-9A350E951013}" type="pres">
      <dgm:prSet presAssocID="{CEC6AE34-F2DA-49DF-8FEA-EE46625C2305}" presName="bgRect" presStyleLbl="bgShp" presStyleIdx="1" presStyleCnt="7"/>
      <dgm:spPr/>
    </dgm:pt>
    <dgm:pt modelId="{3F1DD16F-705B-4353-A929-AE5C9A2698E4}" type="pres">
      <dgm:prSet presAssocID="{CEC6AE34-F2DA-49DF-8FEA-EE46625C230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t"/>
        </a:ext>
      </dgm:extLst>
    </dgm:pt>
    <dgm:pt modelId="{BB40BBB6-8949-4E3F-9787-0B74BF1ADD9C}" type="pres">
      <dgm:prSet presAssocID="{CEC6AE34-F2DA-49DF-8FEA-EE46625C2305}" presName="spaceRect" presStyleCnt="0"/>
      <dgm:spPr/>
    </dgm:pt>
    <dgm:pt modelId="{0B39305C-C2B5-4562-9BBE-21735053630C}" type="pres">
      <dgm:prSet presAssocID="{CEC6AE34-F2DA-49DF-8FEA-EE46625C2305}" presName="parTx" presStyleLbl="revTx" presStyleIdx="1" presStyleCnt="7">
        <dgm:presLayoutVars>
          <dgm:chMax val="0"/>
          <dgm:chPref val="0"/>
        </dgm:presLayoutVars>
      </dgm:prSet>
      <dgm:spPr/>
    </dgm:pt>
    <dgm:pt modelId="{C18D385B-FA89-49BD-BC8F-62092CE684CD}" type="pres">
      <dgm:prSet presAssocID="{C43D5FD5-567C-4798-B85B-2F6B99A8CB1C}" presName="sibTrans" presStyleCnt="0"/>
      <dgm:spPr/>
    </dgm:pt>
    <dgm:pt modelId="{6A2620FE-831B-4EF4-9A5E-5B056C5C8533}" type="pres">
      <dgm:prSet presAssocID="{F6BD21DA-C495-446C-BA2A-AB33DE6AD519}" presName="compNode" presStyleCnt="0"/>
      <dgm:spPr/>
    </dgm:pt>
    <dgm:pt modelId="{51382819-FCD7-4287-B47D-309390B8E665}" type="pres">
      <dgm:prSet presAssocID="{F6BD21DA-C495-446C-BA2A-AB33DE6AD519}" presName="bgRect" presStyleLbl="bgShp" presStyleIdx="2" presStyleCnt="7"/>
      <dgm:spPr/>
    </dgm:pt>
    <dgm:pt modelId="{757B25BE-A75D-4D42-864E-AC639BDC591B}" type="pres">
      <dgm:prSet presAssocID="{F6BD21DA-C495-446C-BA2A-AB33DE6AD51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cer"/>
        </a:ext>
      </dgm:extLst>
    </dgm:pt>
    <dgm:pt modelId="{F538EF9A-0479-4734-BCEF-15C40E0796B0}" type="pres">
      <dgm:prSet presAssocID="{F6BD21DA-C495-446C-BA2A-AB33DE6AD519}" presName="spaceRect" presStyleCnt="0"/>
      <dgm:spPr/>
    </dgm:pt>
    <dgm:pt modelId="{C207D22C-4FC4-4B2F-AC46-FC37A33B38E7}" type="pres">
      <dgm:prSet presAssocID="{F6BD21DA-C495-446C-BA2A-AB33DE6AD519}" presName="parTx" presStyleLbl="revTx" presStyleIdx="2" presStyleCnt="7">
        <dgm:presLayoutVars>
          <dgm:chMax val="0"/>
          <dgm:chPref val="0"/>
        </dgm:presLayoutVars>
      </dgm:prSet>
      <dgm:spPr/>
    </dgm:pt>
    <dgm:pt modelId="{EFC475CB-A820-4774-B0ED-18D359BDE37D}" type="pres">
      <dgm:prSet presAssocID="{798AA3A8-9CD1-4BAB-9464-9852D85C2FEE}" presName="sibTrans" presStyleCnt="0"/>
      <dgm:spPr/>
    </dgm:pt>
    <dgm:pt modelId="{3EAA7B79-0492-47D3-B0B3-B7137B21C795}" type="pres">
      <dgm:prSet presAssocID="{A9BF63A9-C567-47D3-877E-D62EA8FEC09A}" presName="compNode" presStyleCnt="0"/>
      <dgm:spPr/>
    </dgm:pt>
    <dgm:pt modelId="{6EF90966-A87D-41ED-8417-2052B0A5F762}" type="pres">
      <dgm:prSet presAssocID="{A9BF63A9-C567-47D3-877E-D62EA8FEC09A}" presName="bgRect" presStyleLbl="bgShp" presStyleIdx="3" presStyleCnt="7"/>
      <dgm:spPr/>
    </dgm:pt>
    <dgm:pt modelId="{77331977-B872-443A-9662-4A424F63443A}" type="pres">
      <dgm:prSet presAssocID="{A9BF63A9-C567-47D3-877E-D62EA8FEC09A}"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F9A8F202-2594-4FD7-BC25-EC52DFC415C4}" type="pres">
      <dgm:prSet presAssocID="{A9BF63A9-C567-47D3-877E-D62EA8FEC09A}" presName="spaceRect" presStyleCnt="0"/>
      <dgm:spPr/>
    </dgm:pt>
    <dgm:pt modelId="{D768A6E5-638B-48A9-9E9F-AF97314FF99A}" type="pres">
      <dgm:prSet presAssocID="{A9BF63A9-C567-47D3-877E-D62EA8FEC09A}" presName="parTx" presStyleLbl="revTx" presStyleIdx="3" presStyleCnt="7">
        <dgm:presLayoutVars>
          <dgm:chMax val="0"/>
          <dgm:chPref val="0"/>
        </dgm:presLayoutVars>
      </dgm:prSet>
      <dgm:spPr/>
    </dgm:pt>
    <dgm:pt modelId="{AE0BEC22-172B-48E4-A754-F0DB152FF880}" type="pres">
      <dgm:prSet presAssocID="{F6079C9B-C396-4A11-B004-1BC249B150D0}" presName="sibTrans" presStyleCnt="0"/>
      <dgm:spPr/>
    </dgm:pt>
    <dgm:pt modelId="{13C0BEC0-AF32-41A4-944C-D2F66F643586}" type="pres">
      <dgm:prSet presAssocID="{76CF8AE6-D66B-47AD-810A-DE11F33C45E6}" presName="compNode" presStyleCnt="0"/>
      <dgm:spPr/>
    </dgm:pt>
    <dgm:pt modelId="{67EF0874-34FA-47DD-8A34-942FD62A7DB4}" type="pres">
      <dgm:prSet presAssocID="{76CF8AE6-D66B-47AD-810A-DE11F33C45E6}" presName="bgRect" presStyleLbl="bgShp" presStyleIdx="4" presStyleCnt="7"/>
      <dgm:spPr/>
    </dgm:pt>
    <dgm:pt modelId="{FD57F32F-59FA-4BAE-89A8-42BC0B6F0551}" type="pres">
      <dgm:prSet presAssocID="{76CF8AE6-D66B-47AD-810A-DE11F33C45E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FE334EA8-09C3-4EA2-B96C-B6FFD722DB4F}" type="pres">
      <dgm:prSet presAssocID="{76CF8AE6-D66B-47AD-810A-DE11F33C45E6}" presName="spaceRect" presStyleCnt="0"/>
      <dgm:spPr/>
    </dgm:pt>
    <dgm:pt modelId="{ED1391B6-5B5A-4D18-BBD5-78E16C05E37A}" type="pres">
      <dgm:prSet presAssocID="{76CF8AE6-D66B-47AD-810A-DE11F33C45E6}" presName="parTx" presStyleLbl="revTx" presStyleIdx="4" presStyleCnt="7">
        <dgm:presLayoutVars>
          <dgm:chMax val="0"/>
          <dgm:chPref val="0"/>
        </dgm:presLayoutVars>
      </dgm:prSet>
      <dgm:spPr/>
    </dgm:pt>
    <dgm:pt modelId="{205660BE-F1DE-4784-B6E7-B0DD39D87094}" type="pres">
      <dgm:prSet presAssocID="{0EF659C7-F85E-44FD-82D6-F3DD2BA369B6}" presName="sibTrans" presStyleCnt="0"/>
      <dgm:spPr/>
    </dgm:pt>
    <dgm:pt modelId="{21249D49-66EF-4253-8662-F8DF8D34C3F4}" type="pres">
      <dgm:prSet presAssocID="{ADDE8BAD-6445-45A1-93C9-FBB684BBFE2C}" presName="compNode" presStyleCnt="0"/>
      <dgm:spPr/>
    </dgm:pt>
    <dgm:pt modelId="{1CBD4E2D-02BE-4175-A696-DF3B31B48520}" type="pres">
      <dgm:prSet presAssocID="{ADDE8BAD-6445-45A1-93C9-FBB684BBFE2C}" presName="bgRect" presStyleLbl="bgShp" presStyleIdx="5" presStyleCnt="7"/>
      <dgm:spPr/>
    </dgm:pt>
    <dgm:pt modelId="{EF000EB9-4C64-43DD-A0AF-98063B613BF7}" type="pres">
      <dgm:prSet presAssocID="{ADDE8BAD-6445-45A1-93C9-FBB684BBFE2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F76FC2F9-76CA-47B4-B5C2-DFBD08986BFC}" type="pres">
      <dgm:prSet presAssocID="{ADDE8BAD-6445-45A1-93C9-FBB684BBFE2C}" presName="spaceRect" presStyleCnt="0"/>
      <dgm:spPr/>
    </dgm:pt>
    <dgm:pt modelId="{5F539F8F-7684-4B00-9953-B765CC23D025}" type="pres">
      <dgm:prSet presAssocID="{ADDE8BAD-6445-45A1-93C9-FBB684BBFE2C}" presName="parTx" presStyleLbl="revTx" presStyleIdx="5" presStyleCnt="7">
        <dgm:presLayoutVars>
          <dgm:chMax val="0"/>
          <dgm:chPref val="0"/>
        </dgm:presLayoutVars>
      </dgm:prSet>
      <dgm:spPr/>
    </dgm:pt>
    <dgm:pt modelId="{E740F044-6D85-40C3-986D-472EADC053B1}" type="pres">
      <dgm:prSet presAssocID="{729A2B0C-F728-42D4-B409-7C3A9AC7C1BD}" presName="sibTrans" presStyleCnt="0"/>
      <dgm:spPr/>
    </dgm:pt>
    <dgm:pt modelId="{A5537588-9B34-44EA-89B0-F4A08697D9CF}" type="pres">
      <dgm:prSet presAssocID="{D35648E6-95D8-4697-A3F6-482E9738D397}" presName="compNode" presStyleCnt="0"/>
      <dgm:spPr/>
    </dgm:pt>
    <dgm:pt modelId="{FCA879B7-7165-4F41-8725-09407B3622B0}" type="pres">
      <dgm:prSet presAssocID="{D35648E6-95D8-4697-A3F6-482E9738D397}" presName="bgRect" presStyleLbl="bgShp" presStyleIdx="6" presStyleCnt="7"/>
      <dgm:spPr/>
    </dgm:pt>
    <dgm:pt modelId="{50C18BAB-B1D9-43C2-82FC-E2659757FE49}" type="pres">
      <dgm:prSet presAssocID="{D35648E6-95D8-4697-A3F6-482E9738D39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
        </a:ext>
      </dgm:extLst>
    </dgm:pt>
    <dgm:pt modelId="{4152824A-0B9D-4DFF-936A-06D5F5D423A3}" type="pres">
      <dgm:prSet presAssocID="{D35648E6-95D8-4697-A3F6-482E9738D397}" presName="spaceRect" presStyleCnt="0"/>
      <dgm:spPr/>
    </dgm:pt>
    <dgm:pt modelId="{EFF0639D-15A6-43DD-BC7D-1241C3309CA1}" type="pres">
      <dgm:prSet presAssocID="{D35648E6-95D8-4697-A3F6-482E9738D397}" presName="parTx" presStyleLbl="revTx" presStyleIdx="6" presStyleCnt="7">
        <dgm:presLayoutVars>
          <dgm:chMax val="0"/>
          <dgm:chPref val="0"/>
        </dgm:presLayoutVars>
      </dgm:prSet>
      <dgm:spPr/>
    </dgm:pt>
  </dgm:ptLst>
  <dgm:cxnLst>
    <dgm:cxn modelId="{B1DD4C02-1B82-4776-ACA4-53135079E127}" srcId="{A67683EE-8937-4A9C-B4DF-860F61796A30}" destId="{A9BF63A9-C567-47D3-877E-D62EA8FEC09A}" srcOrd="3" destOrd="0" parTransId="{70AEF05F-FF36-4C42-9E19-80FBF2D85050}" sibTransId="{F6079C9B-C396-4A11-B004-1BC249B150D0}"/>
    <dgm:cxn modelId="{8FEB4B04-4CE7-42C9-A0A9-A5F9E9F9B6AC}" type="presOf" srcId="{F6BD21DA-C495-446C-BA2A-AB33DE6AD519}" destId="{C207D22C-4FC4-4B2F-AC46-FC37A33B38E7}" srcOrd="0" destOrd="0" presId="urn:microsoft.com/office/officeart/2018/2/layout/IconVerticalSolidList"/>
    <dgm:cxn modelId="{1D203915-D824-4505-9106-86D49A7A2422}" srcId="{A67683EE-8937-4A9C-B4DF-860F61796A30}" destId="{76CF8AE6-D66B-47AD-810A-DE11F33C45E6}" srcOrd="4" destOrd="0" parTransId="{56B6C93C-DCD4-410A-8278-66D3C6AED1C4}" sibTransId="{0EF659C7-F85E-44FD-82D6-F3DD2BA369B6}"/>
    <dgm:cxn modelId="{3CDA8115-2758-4BF9-8CD6-DD5F0B56094C}" type="presOf" srcId="{A67683EE-8937-4A9C-B4DF-860F61796A30}" destId="{295BE72B-5C1E-4A83-9F31-722A947EB590}" srcOrd="0" destOrd="0" presId="urn:microsoft.com/office/officeart/2018/2/layout/IconVerticalSolidList"/>
    <dgm:cxn modelId="{DBF6FE1C-2FA0-4286-BCEF-0A111E2E41CB}" srcId="{A67683EE-8937-4A9C-B4DF-860F61796A30}" destId="{D35648E6-95D8-4697-A3F6-482E9738D397}" srcOrd="6" destOrd="0" parTransId="{8ECDCF58-6EB2-4295-8402-A47DAFEEA2C4}" sibTransId="{FADB7FBE-031F-4C4E-97D8-6AE92764C02C}"/>
    <dgm:cxn modelId="{EE946E23-EF2C-421E-9F88-9A53A25C11AF}" type="presOf" srcId="{D35648E6-95D8-4697-A3F6-482E9738D397}" destId="{EFF0639D-15A6-43DD-BC7D-1241C3309CA1}" srcOrd="0" destOrd="0" presId="urn:microsoft.com/office/officeart/2018/2/layout/IconVerticalSolidList"/>
    <dgm:cxn modelId="{BD6AA667-71BB-4B83-801C-9333219313C7}" type="presOf" srcId="{A9BF63A9-C567-47D3-877E-D62EA8FEC09A}" destId="{D768A6E5-638B-48A9-9E9F-AF97314FF99A}" srcOrd="0" destOrd="0" presId="urn:microsoft.com/office/officeart/2018/2/layout/IconVerticalSolidList"/>
    <dgm:cxn modelId="{5E872851-0120-47D2-BF0F-F364A726FBB6}" srcId="{A67683EE-8937-4A9C-B4DF-860F61796A30}" destId="{CEC6AE34-F2DA-49DF-8FEA-EE46625C2305}" srcOrd="1" destOrd="0" parTransId="{2A70F2FA-908B-4A17-B2F8-89EFCDCFA390}" sibTransId="{C43D5FD5-567C-4798-B85B-2F6B99A8CB1C}"/>
    <dgm:cxn modelId="{28A33173-CE87-4733-B1D1-F3665B409A09}" srcId="{A67683EE-8937-4A9C-B4DF-860F61796A30}" destId="{ADDE8BAD-6445-45A1-93C9-FBB684BBFE2C}" srcOrd="5" destOrd="0" parTransId="{9EA337AD-BC57-4FFB-A9AF-5846E95D5D55}" sibTransId="{729A2B0C-F728-42D4-B409-7C3A9AC7C1BD}"/>
    <dgm:cxn modelId="{61047286-7F46-41D5-9A4B-51CD84F09E4B}" srcId="{A67683EE-8937-4A9C-B4DF-860F61796A30}" destId="{882801C9-6139-449B-ACEE-16852CBD9466}" srcOrd="0" destOrd="0" parTransId="{14EC90CA-9917-4115-B4C3-9FB2773E5BB7}" sibTransId="{EB64C6A6-A1F6-42AC-B7AD-716F764C5925}"/>
    <dgm:cxn modelId="{44371E97-9937-4F95-A540-C862A2E43842}" type="presOf" srcId="{ADDE8BAD-6445-45A1-93C9-FBB684BBFE2C}" destId="{5F539F8F-7684-4B00-9953-B765CC23D025}" srcOrd="0" destOrd="0" presId="urn:microsoft.com/office/officeart/2018/2/layout/IconVerticalSolidList"/>
    <dgm:cxn modelId="{739D23D9-CDC3-48CE-B7ED-20C3AC30CFE6}" srcId="{A67683EE-8937-4A9C-B4DF-860F61796A30}" destId="{F6BD21DA-C495-446C-BA2A-AB33DE6AD519}" srcOrd="2" destOrd="0" parTransId="{9690C161-F56D-49FC-8FC3-8DC57F152E01}" sibTransId="{798AA3A8-9CD1-4BAB-9464-9852D85C2FEE}"/>
    <dgm:cxn modelId="{71B6CCEF-520F-4D2F-B573-E17B426F1604}" type="presOf" srcId="{76CF8AE6-D66B-47AD-810A-DE11F33C45E6}" destId="{ED1391B6-5B5A-4D18-BBD5-78E16C05E37A}" srcOrd="0" destOrd="0" presId="urn:microsoft.com/office/officeart/2018/2/layout/IconVerticalSolidList"/>
    <dgm:cxn modelId="{84AF32F4-7F3E-4A41-A72B-EC684493BBA9}" type="presOf" srcId="{882801C9-6139-449B-ACEE-16852CBD9466}" destId="{C8B0D71A-C1F8-4380-8631-8139DB12AFB2}" srcOrd="0" destOrd="0" presId="urn:microsoft.com/office/officeart/2018/2/layout/IconVerticalSolidList"/>
    <dgm:cxn modelId="{E8B08CF9-173E-402D-9390-26B8C7BE13AC}" type="presOf" srcId="{CEC6AE34-F2DA-49DF-8FEA-EE46625C2305}" destId="{0B39305C-C2B5-4562-9BBE-21735053630C}" srcOrd="0" destOrd="0" presId="urn:microsoft.com/office/officeart/2018/2/layout/IconVerticalSolidList"/>
    <dgm:cxn modelId="{31BE440C-B668-4A46-8279-2BD879DCD815}" type="presParOf" srcId="{295BE72B-5C1E-4A83-9F31-722A947EB590}" destId="{C7C802D8-EDF3-45CA-8EC2-3498CE523676}" srcOrd="0" destOrd="0" presId="urn:microsoft.com/office/officeart/2018/2/layout/IconVerticalSolidList"/>
    <dgm:cxn modelId="{316A1622-8998-4B6D-B94D-E1A9AC32696E}" type="presParOf" srcId="{C7C802D8-EDF3-45CA-8EC2-3498CE523676}" destId="{B5D85EBA-15F0-439D-BAEE-8EA3800A788F}" srcOrd="0" destOrd="0" presId="urn:microsoft.com/office/officeart/2018/2/layout/IconVerticalSolidList"/>
    <dgm:cxn modelId="{EE0CB6CE-89D8-400B-B110-5C31930CFFF7}" type="presParOf" srcId="{C7C802D8-EDF3-45CA-8EC2-3498CE523676}" destId="{7E5233D7-9A85-4378-8BB3-CA279D99F435}" srcOrd="1" destOrd="0" presId="urn:microsoft.com/office/officeart/2018/2/layout/IconVerticalSolidList"/>
    <dgm:cxn modelId="{0103EDAA-2905-475C-80D6-0EEEFA2046F7}" type="presParOf" srcId="{C7C802D8-EDF3-45CA-8EC2-3498CE523676}" destId="{86C9AA5E-B4CF-405A-9808-B4058E368C58}" srcOrd="2" destOrd="0" presId="urn:microsoft.com/office/officeart/2018/2/layout/IconVerticalSolidList"/>
    <dgm:cxn modelId="{0FCF4DD3-59DC-4A1E-AB33-780540AED40E}" type="presParOf" srcId="{C7C802D8-EDF3-45CA-8EC2-3498CE523676}" destId="{C8B0D71A-C1F8-4380-8631-8139DB12AFB2}" srcOrd="3" destOrd="0" presId="urn:microsoft.com/office/officeart/2018/2/layout/IconVerticalSolidList"/>
    <dgm:cxn modelId="{EF76781E-515B-4C9B-9CB5-B9540C549000}" type="presParOf" srcId="{295BE72B-5C1E-4A83-9F31-722A947EB590}" destId="{31382DAE-B8D6-41BC-923A-A4754AE20A93}" srcOrd="1" destOrd="0" presId="urn:microsoft.com/office/officeart/2018/2/layout/IconVerticalSolidList"/>
    <dgm:cxn modelId="{7FC880E6-55F6-489E-ADC8-1CD7B2659B46}" type="presParOf" srcId="{295BE72B-5C1E-4A83-9F31-722A947EB590}" destId="{A41E4A3B-DEA1-4B60-9DB7-19E195941750}" srcOrd="2" destOrd="0" presId="urn:microsoft.com/office/officeart/2018/2/layout/IconVerticalSolidList"/>
    <dgm:cxn modelId="{4644C813-8AE4-48C2-BE1D-BC9CE4F726B8}" type="presParOf" srcId="{A41E4A3B-DEA1-4B60-9DB7-19E195941750}" destId="{9AF0B73E-98E6-466F-8EDC-9A350E951013}" srcOrd="0" destOrd="0" presId="urn:microsoft.com/office/officeart/2018/2/layout/IconVerticalSolidList"/>
    <dgm:cxn modelId="{68851564-4D47-4F47-A26B-1D851B85BE9E}" type="presParOf" srcId="{A41E4A3B-DEA1-4B60-9DB7-19E195941750}" destId="{3F1DD16F-705B-4353-A929-AE5C9A2698E4}" srcOrd="1" destOrd="0" presId="urn:microsoft.com/office/officeart/2018/2/layout/IconVerticalSolidList"/>
    <dgm:cxn modelId="{99B0638C-BB48-42A1-896E-B29B73AC9A6B}" type="presParOf" srcId="{A41E4A3B-DEA1-4B60-9DB7-19E195941750}" destId="{BB40BBB6-8949-4E3F-9787-0B74BF1ADD9C}" srcOrd="2" destOrd="0" presId="urn:microsoft.com/office/officeart/2018/2/layout/IconVerticalSolidList"/>
    <dgm:cxn modelId="{9DE522D3-8E55-4B25-BAB5-F32C2BE56D80}" type="presParOf" srcId="{A41E4A3B-DEA1-4B60-9DB7-19E195941750}" destId="{0B39305C-C2B5-4562-9BBE-21735053630C}" srcOrd="3" destOrd="0" presId="urn:microsoft.com/office/officeart/2018/2/layout/IconVerticalSolidList"/>
    <dgm:cxn modelId="{4266F4E6-F701-4666-8382-21D5C3A19677}" type="presParOf" srcId="{295BE72B-5C1E-4A83-9F31-722A947EB590}" destId="{C18D385B-FA89-49BD-BC8F-62092CE684CD}" srcOrd="3" destOrd="0" presId="urn:microsoft.com/office/officeart/2018/2/layout/IconVerticalSolidList"/>
    <dgm:cxn modelId="{92AF7D2D-1DFC-4B92-818F-A782DCA8394A}" type="presParOf" srcId="{295BE72B-5C1E-4A83-9F31-722A947EB590}" destId="{6A2620FE-831B-4EF4-9A5E-5B056C5C8533}" srcOrd="4" destOrd="0" presId="urn:microsoft.com/office/officeart/2018/2/layout/IconVerticalSolidList"/>
    <dgm:cxn modelId="{01DEBF8D-47EF-48A3-9772-263D15995104}" type="presParOf" srcId="{6A2620FE-831B-4EF4-9A5E-5B056C5C8533}" destId="{51382819-FCD7-4287-B47D-309390B8E665}" srcOrd="0" destOrd="0" presId="urn:microsoft.com/office/officeart/2018/2/layout/IconVerticalSolidList"/>
    <dgm:cxn modelId="{B7C60753-6CB3-4BDC-80C1-1C46FF44E788}" type="presParOf" srcId="{6A2620FE-831B-4EF4-9A5E-5B056C5C8533}" destId="{757B25BE-A75D-4D42-864E-AC639BDC591B}" srcOrd="1" destOrd="0" presId="urn:microsoft.com/office/officeart/2018/2/layout/IconVerticalSolidList"/>
    <dgm:cxn modelId="{32C9A059-E185-4A7A-89D6-2455859C0820}" type="presParOf" srcId="{6A2620FE-831B-4EF4-9A5E-5B056C5C8533}" destId="{F538EF9A-0479-4734-BCEF-15C40E0796B0}" srcOrd="2" destOrd="0" presId="urn:microsoft.com/office/officeart/2018/2/layout/IconVerticalSolidList"/>
    <dgm:cxn modelId="{DA330E17-8ACE-43EB-ADD2-DB924E92D471}" type="presParOf" srcId="{6A2620FE-831B-4EF4-9A5E-5B056C5C8533}" destId="{C207D22C-4FC4-4B2F-AC46-FC37A33B38E7}" srcOrd="3" destOrd="0" presId="urn:microsoft.com/office/officeart/2018/2/layout/IconVerticalSolidList"/>
    <dgm:cxn modelId="{83774380-A1A1-4F4B-BC03-7F280DAF7B6F}" type="presParOf" srcId="{295BE72B-5C1E-4A83-9F31-722A947EB590}" destId="{EFC475CB-A820-4774-B0ED-18D359BDE37D}" srcOrd="5" destOrd="0" presId="urn:microsoft.com/office/officeart/2018/2/layout/IconVerticalSolidList"/>
    <dgm:cxn modelId="{A12C8EDB-C995-41DF-9B5D-C135915CE084}" type="presParOf" srcId="{295BE72B-5C1E-4A83-9F31-722A947EB590}" destId="{3EAA7B79-0492-47D3-B0B3-B7137B21C795}" srcOrd="6" destOrd="0" presId="urn:microsoft.com/office/officeart/2018/2/layout/IconVerticalSolidList"/>
    <dgm:cxn modelId="{465F978B-D112-4E6F-B5F6-45DBCA99B0E1}" type="presParOf" srcId="{3EAA7B79-0492-47D3-B0B3-B7137B21C795}" destId="{6EF90966-A87D-41ED-8417-2052B0A5F762}" srcOrd="0" destOrd="0" presId="urn:microsoft.com/office/officeart/2018/2/layout/IconVerticalSolidList"/>
    <dgm:cxn modelId="{6585AB08-092A-4E67-9144-F857D4F1E38A}" type="presParOf" srcId="{3EAA7B79-0492-47D3-B0B3-B7137B21C795}" destId="{77331977-B872-443A-9662-4A424F63443A}" srcOrd="1" destOrd="0" presId="urn:microsoft.com/office/officeart/2018/2/layout/IconVerticalSolidList"/>
    <dgm:cxn modelId="{90C3FE4F-FCA4-44B8-93E9-A6E54356FF75}" type="presParOf" srcId="{3EAA7B79-0492-47D3-B0B3-B7137B21C795}" destId="{F9A8F202-2594-4FD7-BC25-EC52DFC415C4}" srcOrd="2" destOrd="0" presId="urn:microsoft.com/office/officeart/2018/2/layout/IconVerticalSolidList"/>
    <dgm:cxn modelId="{5671C2DB-3712-4A30-830E-FE6743031C14}" type="presParOf" srcId="{3EAA7B79-0492-47D3-B0B3-B7137B21C795}" destId="{D768A6E5-638B-48A9-9E9F-AF97314FF99A}" srcOrd="3" destOrd="0" presId="urn:microsoft.com/office/officeart/2018/2/layout/IconVerticalSolidList"/>
    <dgm:cxn modelId="{916CFC8F-22FA-4580-B15F-256D652AA771}" type="presParOf" srcId="{295BE72B-5C1E-4A83-9F31-722A947EB590}" destId="{AE0BEC22-172B-48E4-A754-F0DB152FF880}" srcOrd="7" destOrd="0" presId="urn:microsoft.com/office/officeart/2018/2/layout/IconVerticalSolidList"/>
    <dgm:cxn modelId="{2CABD74A-E9DD-458C-B3EE-2BFD3436648C}" type="presParOf" srcId="{295BE72B-5C1E-4A83-9F31-722A947EB590}" destId="{13C0BEC0-AF32-41A4-944C-D2F66F643586}" srcOrd="8" destOrd="0" presId="urn:microsoft.com/office/officeart/2018/2/layout/IconVerticalSolidList"/>
    <dgm:cxn modelId="{412CA2A9-4C69-44C8-A5B5-A36D6B0A5704}" type="presParOf" srcId="{13C0BEC0-AF32-41A4-944C-D2F66F643586}" destId="{67EF0874-34FA-47DD-8A34-942FD62A7DB4}" srcOrd="0" destOrd="0" presId="urn:microsoft.com/office/officeart/2018/2/layout/IconVerticalSolidList"/>
    <dgm:cxn modelId="{3B3B8CBC-9D9C-451A-9231-E4C9932434DC}" type="presParOf" srcId="{13C0BEC0-AF32-41A4-944C-D2F66F643586}" destId="{FD57F32F-59FA-4BAE-89A8-42BC0B6F0551}" srcOrd="1" destOrd="0" presId="urn:microsoft.com/office/officeart/2018/2/layout/IconVerticalSolidList"/>
    <dgm:cxn modelId="{4034A6C9-0BA3-4F48-8081-DF4B575729FE}" type="presParOf" srcId="{13C0BEC0-AF32-41A4-944C-D2F66F643586}" destId="{FE334EA8-09C3-4EA2-B96C-B6FFD722DB4F}" srcOrd="2" destOrd="0" presId="urn:microsoft.com/office/officeart/2018/2/layout/IconVerticalSolidList"/>
    <dgm:cxn modelId="{6EBCEB10-C1D3-4BD7-8F42-35D39EFE573E}" type="presParOf" srcId="{13C0BEC0-AF32-41A4-944C-D2F66F643586}" destId="{ED1391B6-5B5A-4D18-BBD5-78E16C05E37A}" srcOrd="3" destOrd="0" presId="urn:microsoft.com/office/officeart/2018/2/layout/IconVerticalSolidList"/>
    <dgm:cxn modelId="{1F9BF945-10DF-4EA8-9748-67E61E1F5544}" type="presParOf" srcId="{295BE72B-5C1E-4A83-9F31-722A947EB590}" destId="{205660BE-F1DE-4784-B6E7-B0DD39D87094}" srcOrd="9" destOrd="0" presId="urn:microsoft.com/office/officeart/2018/2/layout/IconVerticalSolidList"/>
    <dgm:cxn modelId="{AA83E14B-818B-41A3-9588-B09AAD8E3151}" type="presParOf" srcId="{295BE72B-5C1E-4A83-9F31-722A947EB590}" destId="{21249D49-66EF-4253-8662-F8DF8D34C3F4}" srcOrd="10" destOrd="0" presId="urn:microsoft.com/office/officeart/2018/2/layout/IconVerticalSolidList"/>
    <dgm:cxn modelId="{37C2A4C1-36E0-4574-927C-3DC4107A712D}" type="presParOf" srcId="{21249D49-66EF-4253-8662-F8DF8D34C3F4}" destId="{1CBD4E2D-02BE-4175-A696-DF3B31B48520}" srcOrd="0" destOrd="0" presId="urn:microsoft.com/office/officeart/2018/2/layout/IconVerticalSolidList"/>
    <dgm:cxn modelId="{17551884-DD78-49CB-9817-593DF4206A4C}" type="presParOf" srcId="{21249D49-66EF-4253-8662-F8DF8D34C3F4}" destId="{EF000EB9-4C64-43DD-A0AF-98063B613BF7}" srcOrd="1" destOrd="0" presId="urn:microsoft.com/office/officeart/2018/2/layout/IconVerticalSolidList"/>
    <dgm:cxn modelId="{5AE572DF-3C34-4DFE-84FB-837D8B663257}" type="presParOf" srcId="{21249D49-66EF-4253-8662-F8DF8D34C3F4}" destId="{F76FC2F9-76CA-47B4-B5C2-DFBD08986BFC}" srcOrd="2" destOrd="0" presId="urn:microsoft.com/office/officeart/2018/2/layout/IconVerticalSolidList"/>
    <dgm:cxn modelId="{EF131E68-01FC-469D-B373-1EAE37F4645F}" type="presParOf" srcId="{21249D49-66EF-4253-8662-F8DF8D34C3F4}" destId="{5F539F8F-7684-4B00-9953-B765CC23D025}" srcOrd="3" destOrd="0" presId="urn:microsoft.com/office/officeart/2018/2/layout/IconVerticalSolidList"/>
    <dgm:cxn modelId="{181552C0-7D5E-4584-A7CE-023F76516D42}" type="presParOf" srcId="{295BE72B-5C1E-4A83-9F31-722A947EB590}" destId="{E740F044-6D85-40C3-986D-472EADC053B1}" srcOrd="11" destOrd="0" presId="urn:microsoft.com/office/officeart/2018/2/layout/IconVerticalSolidList"/>
    <dgm:cxn modelId="{733ED50F-DA7F-4D90-8FEA-3C35F864B60B}" type="presParOf" srcId="{295BE72B-5C1E-4A83-9F31-722A947EB590}" destId="{A5537588-9B34-44EA-89B0-F4A08697D9CF}" srcOrd="12" destOrd="0" presId="urn:microsoft.com/office/officeart/2018/2/layout/IconVerticalSolidList"/>
    <dgm:cxn modelId="{7C1B291A-D5A0-46FB-B5DC-B133C3BE324A}" type="presParOf" srcId="{A5537588-9B34-44EA-89B0-F4A08697D9CF}" destId="{FCA879B7-7165-4F41-8725-09407B3622B0}" srcOrd="0" destOrd="0" presId="urn:microsoft.com/office/officeart/2018/2/layout/IconVerticalSolidList"/>
    <dgm:cxn modelId="{18860689-3A23-4E4C-B543-59124B736C6F}" type="presParOf" srcId="{A5537588-9B34-44EA-89B0-F4A08697D9CF}" destId="{50C18BAB-B1D9-43C2-82FC-E2659757FE49}" srcOrd="1" destOrd="0" presId="urn:microsoft.com/office/officeart/2018/2/layout/IconVerticalSolidList"/>
    <dgm:cxn modelId="{A06D508E-8FD5-4C5B-9F41-A205C5646099}" type="presParOf" srcId="{A5537588-9B34-44EA-89B0-F4A08697D9CF}" destId="{4152824A-0B9D-4DFF-936A-06D5F5D423A3}" srcOrd="2" destOrd="0" presId="urn:microsoft.com/office/officeart/2018/2/layout/IconVerticalSolidList"/>
    <dgm:cxn modelId="{B494C5E9-7EA5-4B53-A12E-FEE9BD6C38B4}" type="presParOf" srcId="{A5537588-9B34-44EA-89B0-F4A08697D9CF}" destId="{EFF0639D-15A6-43DD-BC7D-1241C3309C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788C86-1E04-420D-9958-E3B30EE9E4E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606075E-D081-4948-AF50-25C382864843}">
      <dgm:prSet/>
      <dgm:spPr/>
      <dgm:t>
        <a:bodyPr/>
        <a:lstStyle/>
        <a:p>
          <a:r>
            <a:rPr lang="en-GB"/>
            <a:t>You will require a Pen/Pencil and Paper</a:t>
          </a:r>
          <a:endParaRPr lang="en-US"/>
        </a:p>
      </dgm:t>
    </dgm:pt>
    <dgm:pt modelId="{8896A6E3-6659-48D7-B1CB-AC6DD52430C6}" type="parTrans" cxnId="{D74207FF-5E72-4843-BE06-0926C32556EF}">
      <dgm:prSet/>
      <dgm:spPr/>
      <dgm:t>
        <a:bodyPr/>
        <a:lstStyle/>
        <a:p>
          <a:endParaRPr lang="en-US"/>
        </a:p>
      </dgm:t>
    </dgm:pt>
    <dgm:pt modelId="{230CDBF3-779A-4DAC-95B0-492E0F3A63AA}" type="sibTrans" cxnId="{D74207FF-5E72-4843-BE06-0926C32556EF}">
      <dgm:prSet/>
      <dgm:spPr/>
      <dgm:t>
        <a:bodyPr/>
        <a:lstStyle/>
        <a:p>
          <a:endParaRPr lang="en-US"/>
        </a:p>
      </dgm:t>
    </dgm:pt>
    <dgm:pt modelId="{94E4A52D-111B-4FD4-87BD-FF2A0E27A40E}">
      <dgm:prSet/>
      <dgm:spPr/>
      <dgm:t>
        <a:bodyPr/>
        <a:lstStyle/>
        <a:p>
          <a:r>
            <a:rPr lang="en-GB"/>
            <a:t>You have 10 minutes to draw a House</a:t>
          </a:r>
          <a:endParaRPr lang="en-US"/>
        </a:p>
      </dgm:t>
    </dgm:pt>
    <dgm:pt modelId="{588EECC6-D997-4873-B443-D61BCF7E814B}" type="parTrans" cxnId="{964DDE19-6B0E-4931-B12D-49CE9DA3F2E1}">
      <dgm:prSet/>
      <dgm:spPr/>
      <dgm:t>
        <a:bodyPr/>
        <a:lstStyle/>
        <a:p>
          <a:endParaRPr lang="en-US"/>
        </a:p>
      </dgm:t>
    </dgm:pt>
    <dgm:pt modelId="{C2CAD355-E96F-4B9D-BB8B-A896B06DB1C9}" type="sibTrans" cxnId="{964DDE19-6B0E-4931-B12D-49CE9DA3F2E1}">
      <dgm:prSet/>
      <dgm:spPr/>
      <dgm:t>
        <a:bodyPr/>
        <a:lstStyle/>
        <a:p>
          <a:endParaRPr lang="en-US"/>
        </a:p>
      </dgm:t>
    </dgm:pt>
    <dgm:pt modelId="{91EAF720-3241-4E60-8D7E-1B16D8C168D5}" type="pres">
      <dgm:prSet presAssocID="{F5788C86-1E04-420D-9958-E3B30EE9E4E3}" presName="hierChild1" presStyleCnt="0">
        <dgm:presLayoutVars>
          <dgm:chPref val="1"/>
          <dgm:dir/>
          <dgm:animOne val="branch"/>
          <dgm:animLvl val="lvl"/>
          <dgm:resizeHandles/>
        </dgm:presLayoutVars>
      </dgm:prSet>
      <dgm:spPr/>
    </dgm:pt>
    <dgm:pt modelId="{0F1F583A-C665-4DEE-85CC-82E7D401260F}" type="pres">
      <dgm:prSet presAssocID="{3606075E-D081-4948-AF50-25C382864843}" presName="hierRoot1" presStyleCnt="0"/>
      <dgm:spPr/>
    </dgm:pt>
    <dgm:pt modelId="{64083AB6-F2A6-4F2A-ACDE-22F347518158}" type="pres">
      <dgm:prSet presAssocID="{3606075E-D081-4948-AF50-25C382864843}" presName="composite" presStyleCnt="0"/>
      <dgm:spPr/>
    </dgm:pt>
    <dgm:pt modelId="{D9F6F4F4-2FE4-4316-AE4A-570A7C8B7994}" type="pres">
      <dgm:prSet presAssocID="{3606075E-D081-4948-AF50-25C382864843}" presName="background" presStyleLbl="node0" presStyleIdx="0" presStyleCnt="2"/>
      <dgm:spPr/>
    </dgm:pt>
    <dgm:pt modelId="{4443E10C-FF7D-4174-AEC6-F9E5F2757F96}" type="pres">
      <dgm:prSet presAssocID="{3606075E-D081-4948-AF50-25C382864843}" presName="text" presStyleLbl="fgAcc0" presStyleIdx="0" presStyleCnt="2">
        <dgm:presLayoutVars>
          <dgm:chPref val="3"/>
        </dgm:presLayoutVars>
      </dgm:prSet>
      <dgm:spPr/>
    </dgm:pt>
    <dgm:pt modelId="{30421491-EBD8-4DF6-AE24-9B0CF4D036EA}" type="pres">
      <dgm:prSet presAssocID="{3606075E-D081-4948-AF50-25C382864843}" presName="hierChild2" presStyleCnt="0"/>
      <dgm:spPr/>
    </dgm:pt>
    <dgm:pt modelId="{E258226E-1234-4DE7-8053-362BB4BC3AD1}" type="pres">
      <dgm:prSet presAssocID="{94E4A52D-111B-4FD4-87BD-FF2A0E27A40E}" presName="hierRoot1" presStyleCnt="0"/>
      <dgm:spPr/>
    </dgm:pt>
    <dgm:pt modelId="{7F65215F-56A9-43AA-8C48-9F19F6EC25D1}" type="pres">
      <dgm:prSet presAssocID="{94E4A52D-111B-4FD4-87BD-FF2A0E27A40E}" presName="composite" presStyleCnt="0"/>
      <dgm:spPr/>
    </dgm:pt>
    <dgm:pt modelId="{045A5F1F-0A61-4768-8DED-66D99B9DCC4C}" type="pres">
      <dgm:prSet presAssocID="{94E4A52D-111B-4FD4-87BD-FF2A0E27A40E}" presName="background" presStyleLbl="node0" presStyleIdx="1" presStyleCnt="2"/>
      <dgm:spPr/>
    </dgm:pt>
    <dgm:pt modelId="{32995E31-6B1B-4750-B198-02CE849D6056}" type="pres">
      <dgm:prSet presAssocID="{94E4A52D-111B-4FD4-87BD-FF2A0E27A40E}" presName="text" presStyleLbl="fgAcc0" presStyleIdx="1" presStyleCnt="2">
        <dgm:presLayoutVars>
          <dgm:chPref val="3"/>
        </dgm:presLayoutVars>
      </dgm:prSet>
      <dgm:spPr/>
    </dgm:pt>
    <dgm:pt modelId="{C7C9BE3E-CB49-4CC1-A314-39D940FB66C2}" type="pres">
      <dgm:prSet presAssocID="{94E4A52D-111B-4FD4-87BD-FF2A0E27A40E}" presName="hierChild2" presStyleCnt="0"/>
      <dgm:spPr/>
    </dgm:pt>
  </dgm:ptLst>
  <dgm:cxnLst>
    <dgm:cxn modelId="{F25AEE09-6E8F-4A16-9655-BD2C217E1E73}" type="presOf" srcId="{3606075E-D081-4948-AF50-25C382864843}" destId="{4443E10C-FF7D-4174-AEC6-F9E5F2757F96}" srcOrd="0" destOrd="0" presId="urn:microsoft.com/office/officeart/2005/8/layout/hierarchy1"/>
    <dgm:cxn modelId="{964DDE19-6B0E-4931-B12D-49CE9DA3F2E1}" srcId="{F5788C86-1E04-420D-9958-E3B30EE9E4E3}" destId="{94E4A52D-111B-4FD4-87BD-FF2A0E27A40E}" srcOrd="1" destOrd="0" parTransId="{588EECC6-D997-4873-B443-D61BCF7E814B}" sibTransId="{C2CAD355-E96F-4B9D-BB8B-A896B06DB1C9}"/>
    <dgm:cxn modelId="{E2E2B270-BD5B-4C48-83A3-4A87B48AF76D}" type="presOf" srcId="{F5788C86-1E04-420D-9958-E3B30EE9E4E3}" destId="{91EAF720-3241-4E60-8D7E-1B16D8C168D5}" srcOrd="0" destOrd="0" presId="urn:microsoft.com/office/officeart/2005/8/layout/hierarchy1"/>
    <dgm:cxn modelId="{4E5F18BD-A1E9-4C4D-917C-82B9C8C7ACBC}" type="presOf" srcId="{94E4A52D-111B-4FD4-87BD-FF2A0E27A40E}" destId="{32995E31-6B1B-4750-B198-02CE849D6056}" srcOrd="0" destOrd="0" presId="urn:microsoft.com/office/officeart/2005/8/layout/hierarchy1"/>
    <dgm:cxn modelId="{D74207FF-5E72-4843-BE06-0926C32556EF}" srcId="{F5788C86-1E04-420D-9958-E3B30EE9E4E3}" destId="{3606075E-D081-4948-AF50-25C382864843}" srcOrd="0" destOrd="0" parTransId="{8896A6E3-6659-48D7-B1CB-AC6DD52430C6}" sibTransId="{230CDBF3-779A-4DAC-95B0-492E0F3A63AA}"/>
    <dgm:cxn modelId="{B1F7589A-4333-4D83-BA4D-D7E97B92AE36}" type="presParOf" srcId="{91EAF720-3241-4E60-8D7E-1B16D8C168D5}" destId="{0F1F583A-C665-4DEE-85CC-82E7D401260F}" srcOrd="0" destOrd="0" presId="urn:microsoft.com/office/officeart/2005/8/layout/hierarchy1"/>
    <dgm:cxn modelId="{DFBDF95E-D500-4ADF-873B-CDFA9961F748}" type="presParOf" srcId="{0F1F583A-C665-4DEE-85CC-82E7D401260F}" destId="{64083AB6-F2A6-4F2A-ACDE-22F347518158}" srcOrd="0" destOrd="0" presId="urn:microsoft.com/office/officeart/2005/8/layout/hierarchy1"/>
    <dgm:cxn modelId="{479AAD35-4ED1-4208-80B3-54D7C061CBC2}" type="presParOf" srcId="{64083AB6-F2A6-4F2A-ACDE-22F347518158}" destId="{D9F6F4F4-2FE4-4316-AE4A-570A7C8B7994}" srcOrd="0" destOrd="0" presId="urn:microsoft.com/office/officeart/2005/8/layout/hierarchy1"/>
    <dgm:cxn modelId="{2B85AA73-8304-41AC-92E5-791B539F2760}" type="presParOf" srcId="{64083AB6-F2A6-4F2A-ACDE-22F347518158}" destId="{4443E10C-FF7D-4174-AEC6-F9E5F2757F96}" srcOrd="1" destOrd="0" presId="urn:microsoft.com/office/officeart/2005/8/layout/hierarchy1"/>
    <dgm:cxn modelId="{F7D89B52-3F82-40BB-92D6-D34118046992}" type="presParOf" srcId="{0F1F583A-C665-4DEE-85CC-82E7D401260F}" destId="{30421491-EBD8-4DF6-AE24-9B0CF4D036EA}" srcOrd="1" destOrd="0" presId="urn:microsoft.com/office/officeart/2005/8/layout/hierarchy1"/>
    <dgm:cxn modelId="{1A00997D-EC62-4F5B-8F35-5988987B4C1E}" type="presParOf" srcId="{91EAF720-3241-4E60-8D7E-1B16D8C168D5}" destId="{E258226E-1234-4DE7-8053-362BB4BC3AD1}" srcOrd="1" destOrd="0" presId="urn:microsoft.com/office/officeart/2005/8/layout/hierarchy1"/>
    <dgm:cxn modelId="{87AA467F-F817-45C8-B690-14FDE142AA90}" type="presParOf" srcId="{E258226E-1234-4DE7-8053-362BB4BC3AD1}" destId="{7F65215F-56A9-43AA-8C48-9F19F6EC25D1}" srcOrd="0" destOrd="0" presId="urn:microsoft.com/office/officeart/2005/8/layout/hierarchy1"/>
    <dgm:cxn modelId="{4EFB85F9-D409-46AD-91B0-31929B72E966}" type="presParOf" srcId="{7F65215F-56A9-43AA-8C48-9F19F6EC25D1}" destId="{045A5F1F-0A61-4768-8DED-66D99B9DCC4C}" srcOrd="0" destOrd="0" presId="urn:microsoft.com/office/officeart/2005/8/layout/hierarchy1"/>
    <dgm:cxn modelId="{50304A0F-9066-45FC-915A-04714C9ED871}" type="presParOf" srcId="{7F65215F-56A9-43AA-8C48-9F19F6EC25D1}" destId="{32995E31-6B1B-4750-B198-02CE849D6056}" srcOrd="1" destOrd="0" presId="urn:microsoft.com/office/officeart/2005/8/layout/hierarchy1"/>
    <dgm:cxn modelId="{7EB7D7D2-9387-4524-9FFC-F92C15A930B1}" type="presParOf" srcId="{E258226E-1234-4DE7-8053-362BB4BC3AD1}" destId="{C7C9BE3E-CB49-4CC1-A314-39D940FB66C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54AEB2E-11BC-485E-B6FC-2D6310264BE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BF8A08C-324F-4725-862A-E0C5DD42FFF7}">
      <dgm:prSet/>
      <dgm:spPr/>
      <dgm:t>
        <a:bodyPr/>
        <a:lstStyle/>
        <a:p>
          <a:r>
            <a:rPr lang="en-GB"/>
            <a:t>Tallets freestanding structure to balance a Marshmallow</a:t>
          </a:r>
          <a:endParaRPr lang="en-US"/>
        </a:p>
      </dgm:t>
    </dgm:pt>
    <dgm:pt modelId="{A0276481-30EB-4218-ADE6-1045DDEE7A61}" type="parTrans" cxnId="{2F49AA19-32BA-4415-BDC0-F6DB5B439C58}">
      <dgm:prSet/>
      <dgm:spPr/>
      <dgm:t>
        <a:bodyPr/>
        <a:lstStyle/>
        <a:p>
          <a:endParaRPr lang="en-US"/>
        </a:p>
      </dgm:t>
    </dgm:pt>
    <dgm:pt modelId="{F4EDF76B-E19A-4CA6-9D0F-8EF66A47FE6A}" type="sibTrans" cxnId="{2F49AA19-32BA-4415-BDC0-F6DB5B439C58}">
      <dgm:prSet/>
      <dgm:spPr/>
      <dgm:t>
        <a:bodyPr/>
        <a:lstStyle/>
        <a:p>
          <a:endParaRPr lang="en-US"/>
        </a:p>
      </dgm:t>
    </dgm:pt>
    <dgm:pt modelId="{35FF5D1C-E284-40D6-8375-FB2E39770E53}">
      <dgm:prSet/>
      <dgm:spPr/>
      <dgm:t>
        <a:bodyPr/>
        <a:lstStyle/>
        <a:p>
          <a:r>
            <a:rPr lang="en-GB"/>
            <a:t>Will be measure from the base – so it can start on the floor or the table</a:t>
          </a:r>
          <a:endParaRPr lang="en-US"/>
        </a:p>
      </dgm:t>
    </dgm:pt>
    <dgm:pt modelId="{6F6B103B-8082-486D-942F-BCB8DB14071B}" type="parTrans" cxnId="{84B44739-967B-484F-8495-5D3D4322A57F}">
      <dgm:prSet/>
      <dgm:spPr/>
      <dgm:t>
        <a:bodyPr/>
        <a:lstStyle/>
        <a:p>
          <a:endParaRPr lang="en-US"/>
        </a:p>
      </dgm:t>
    </dgm:pt>
    <dgm:pt modelId="{BF7C584B-3791-4751-8A46-C74C73F13D04}" type="sibTrans" cxnId="{84B44739-967B-484F-8495-5D3D4322A57F}">
      <dgm:prSet/>
      <dgm:spPr/>
      <dgm:t>
        <a:bodyPr/>
        <a:lstStyle/>
        <a:p>
          <a:endParaRPr lang="en-US"/>
        </a:p>
      </dgm:t>
    </dgm:pt>
    <dgm:pt modelId="{E7400D0C-EB46-4990-8D43-44DF47B15274}">
      <dgm:prSet/>
      <dgm:spPr/>
      <dgm:t>
        <a:bodyPr/>
        <a:lstStyle/>
        <a:p>
          <a:r>
            <a:rPr lang="en-GB"/>
            <a:t>You may borrow materials from other groups</a:t>
          </a:r>
          <a:endParaRPr lang="en-US"/>
        </a:p>
      </dgm:t>
    </dgm:pt>
    <dgm:pt modelId="{69371412-9AC9-44A4-8A53-3A3EBF8194BD}" type="parTrans" cxnId="{EAEADB8C-C854-4052-A072-D68448B176D9}">
      <dgm:prSet/>
      <dgm:spPr/>
      <dgm:t>
        <a:bodyPr/>
        <a:lstStyle/>
        <a:p>
          <a:endParaRPr lang="en-US"/>
        </a:p>
      </dgm:t>
    </dgm:pt>
    <dgm:pt modelId="{A31600D2-066A-4291-9A33-52F380B38497}" type="sibTrans" cxnId="{EAEADB8C-C854-4052-A072-D68448B176D9}">
      <dgm:prSet/>
      <dgm:spPr/>
      <dgm:t>
        <a:bodyPr/>
        <a:lstStyle/>
        <a:p>
          <a:endParaRPr lang="en-US"/>
        </a:p>
      </dgm:t>
    </dgm:pt>
    <dgm:pt modelId="{894078DD-92F1-47D6-8E8F-CC84CAB88EA9}">
      <dgm:prSet/>
      <dgm:spPr/>
      <dgm:t>
        <a:bodyPr/>
        <a:lstStyle/>
        <a:p>
          <a:r>
            <a:rPr lang="en-GB"/>
            <a:t>You have 30 minutes to complete the task</a:t>
          </a:r>
          <a:endParaRPr lang="en-US"/>
        </a:p>
      </dgm:t>
    </dgm:pt>
    <dgm:pt modelId="{7F7F56B4-1CD1-4EFB-9EF2-BAAA25479257}" type="parTrans" cxnId="{33CBFA8B-661D-4311-A231-7F24ABBC3388}">
      <dgm:prSet/>
      <dgm:spPr/>
      <dgm:t>
        <a:bodyPr/>
        <a:lstStyle/>
        <a:p>
          <a:endParaRPr lang="en-US"/>
        </a:p>
      </dgm:t>
    </dgm:pt>
    <dgm:pt modelId="{2EC3AE30-BED7-4153-9336-9B9F399FBA70}" type="sibTrans" cxnId="{33CBFA8B-661D-4311-A231-7F24ABBC3388}">
      <dgm:prSet/>
      <dgm:spPr/>
      <dgm:t>
        <a:bodyPr/>
        <a:lstStyle/>
        <a:p>
          <a:endParaRPr lang="en-US"/>
        </a:p>
      </dgm:t>
    </dgm:pt>
    <dgm:pt modelId="{6E15E955-AA07-4E11-8508-4E903DD3F036}">
      <dgm:prSet/>
      <dgm:spPr/>
      <dgm:t>
        <a:bodyPr/>
        <a:lstStyle/>
        <a:p>
          <a:r>
            <a:rPr lang="en-GB"/>
            <a:t>Tallest tower wins! </a:t>
          </a:r>
          <a:endParaRPr lang="en-US"/>
        </a:p>
      </dgm:t>
    </dgm:pt>
    <dgm:pt modelId="{7E79BFB3-61E8-47E3-A899-EDE530070185}" type="parTrans" cxnId="{53D42B33-11BA-47CE-828F-079D733AC65E}">
      <dgm:prSet/>
      <dgm:spPr/>
      <dgm:t>
        <a:bodyPr/>
        <a:lstStyle/>
        <a:p>
          <a:endParaRPr lang="en-US"/>
        </a:p>
      </dgm:t>
    </dgm:pt>
    <dgm:pt modelId="{5597D213-C175-4E4A-85D1-3333A0FF025C}" type="sibTrans" cxnId="{53D42B33-11BA-47CE-828F-079D733AC65E}">
      <dgm:prSet/>
      <dgm:spPr/>
      <dgm:t>
        <a:bodyPr/>
        <a:lstStyle/>
        <a:p>
          <a:endParaRPr lang="en-US"/>
        </a:p>
      </dgm:t>
    </dgm:pt>
    <dgm:pt modelId="{4A9DD53A-B29E-41AB-BA91-EF06037ED5F3}" type="pres">
      <dgm:prSet presAssocID="{754AEB2E-11BC-485E-B6FC-2D6310264BE5}" presName="vert0" presStyleCnt="0">
        <dgm:presLayoutVars>
          <dgm:dir/>
          <dgm:animOne val="branch"/>
          <dgm:animLvl val="lvl"/>
        </dgm:presLayoutVars>
      </dgm:prSet>
      <dgm:spPr/>
    </dgm:pt>
    <dgm:pt modelId="{3A41B7ED-15D8-455D-82E0-332BF99F893E}" type="pres">
      <dgm:prSet presAssocID="{1BF8A08C-324F-4725-862A-E0C5DD42FFF7}" presName="thickLine" presStyleLbl="alignNode1" presStyleIdx="0" presStyleCnt="5"/>
      <dgm:spPr/>
    </dgm:pt>
    <dgm:pt modelId="{91B2C5C3-9EC0-400C-93C5-028E056498A8}" type="pres">
      <dgm:prSet presAssocID="{1BF8A08C-324F-4725-862A-E0C5DD42FFF7}" presName="horz1" presStyleCnt="0"/>
      <dgm:spPr/>
    </dgm:pt>
    <dgm:pt modelId="{450055FC-FC1E-4C03-9952-4FDF9D1C55B3}" type="pres">
      <dgm:prSet presAssocID="{1BF8A08C-324F-4725-862A-E0C5DD42FFF7}" presName="tx1" presStyleLbl="revTx" presStyleIdx="0" presStyleCnt="5"/>
      <dgm:spPr/>
    </dgm:pt>
    <dgm:pt modelId="{08AA8BFA-11F1-4727-BDF9-511B0EF22957}" type="pres">
      <dgm:prSet presAssocID="{1BF8A08C-324F-4725-862A-E0C5DD42FFF7}" presName="vert1" presStyleCnt="0"/>
      <dgm:spPr/>
    </dgm:pt>
    <dgm:pt modelId="{5A9773EC-2B2E-461A-B8CD-401DF222FD4A}" type="pres">
      <dgm:prSet presAssocID="{35FF5D1C-E284-40D6-8375-FB2E39770E53}" presName="thickLine" presStyleLbl="alignNode1" presStyleIdx="1" presStyleCnt="5"/>
      <dgm:spPr/>
    </dgm:pt>
    <dgm:pt modelId="{FA17411C-9B22-405C-9666-0F537B7B592A}" type="pres">
      <dgm:prSet presAssocID="{35FF5D1C-E284-40D6-8375-FB2E39770E53}" presName="horz1" presStyleCnt="0"/>
      <dgm:spPr/>
    </dgm:pt>
    <dgm:pt modelId="{0CC704D0-2CDB-460D-9C13-9719E0EC032E}" type="pres">
      <dgm:prSet presAssocID="{35FF5D1C-E284-40D6-8375-FB2E39770E53}" presName="tx1" presStyleLbl="revTx" presStyleIdx="1" presStyleCnt="5"/>
      <dgm:spPr/>
    </dgm:pt>
    <dgm:pt modelId="{9F2F0036-D751-4CEB-8DB3-EC097FEB633D}" type="pres">
      <dgm:prSet presAssocID="{35FF5D1C-E284-40D6-8375-FB2E39770E53}" presName="vert1" presStyleCnt="0"/>
      <dgm:spPr/>
    </dgm:pt>
    <dgm:pt modelId="{D36D2E74-8AD9-45BC-974C-026B331590CC}" type="pres">
      <dgm:prSet presAssocID="{E7400D0C-EB46-4990-8D43-44DF47B15274}" presName="thickLine" presStyleLbl="alignNode1" presStyleIdx="2" presStyleCnt="5"/>
      <dgm:spPr/>
    </dgm:pt>
    <dgm:pt modelId="{50A8FA7B-03DA-4810-872D-840987B37704}" type="pres">
      <dgm:prSet presAssocID="{E7400D0C-EB46-4990-8D43-44DF47B15274}" presName="horz1" presStyleCnt="0"/>
      <dgm:spPr/>
    </dgm:pt>
    <dgm:pt modelId="{98156673-4956-4593-AC6F-A2F7C4B7B531}" type="pres">
      <dgm:prSet presAssocID="{E7400D0C-EB46-4990-8D43-44DF47B15274}" presName="tx1" presStyleLbl="revTx" presStyleIdx="2" presStyleCnt="5"/>
      <dgm:spPr/>
    </dgm:pt>
    <dgm:pt modelId="{A3D1E724-BFA4-454C-99A8-F9FC6178D4E1}" type="pres">
      <dgm:prSet presAssocID="{E7400D0C-EB46-4990-8D43-44DF47B15274}" presName="vert1" presStyleCnt="0"/>
      <dgm:spPr/>
    </dgm:pt>
    <dgm:pt modelId="{CDA75915-2BFE-45BD-A02C-4BB3D7E32BAA}" type="pres">
      <dgm:prSet presAssocID="{894078DD-92F1-47D6-8E8F-CC84CAB88EA9}" presName="thickLine" presStyleLbl="alignNode1" presStyleIdx="3" presStyleCnt="5"/>
      <dgm:spPr/>
    </dgm:pt>
    <dgm:pt modelId="{135F29C5-6C92-4172-8C5A-B2ABA0714E2A}" type="pres">
      <dgm:prSet presAssocID="{894078DD-92F1-47D6-8E8F-CC84CAB88EA9}" presName="horz1" presStyleCnt="0"/>
      <dgm:spPr/>
    </dgm:pt>
    <dgm:pt modelId="{2D65C42A-992A-4D92-9DFB-6CF4C3323776}" type="pres">
      <dgm:prSet presAssocID="{894078DD-92F1-47D6-8E8F-CC84CAB88EA9}" presName="tx1" presStyleLbl="revTx" presStyleIdx="3" presStyleCnt="5"/>
      <dgm:spPr/>
    </dgm:pt>
    <dgm:pt modelId="{B0152B70-3A5A-47E2-985D-8AD7E8B39E3E}" type="pres">
      <dgm:prSet presAssocID="{894078DD-92F1-47D6-8E8F-CC84CAB88EA9}" presName="vert1" presStyleCnt="0"/>
      <dgm:spPr/>
    </dgm:pt>
    <dgm:pt modelId="{BFCD9E1D-C048-44D6-88E7-E3C07DEC122D}" type="pres">
      <dgm:prSet presAssocID="{6E15E955-AA07-4E11-8508-4E903DD3F036}" presName="thickLine" presStyleLbl="alignNode1" presStyleIdx="4" presStyleCnt="5"/>
      <dgm:spPr/>
    </dgm:pt>
    <dgm:pt modelId="{7ADE1D6C-4F95-477C-8452-B2B086A62D99}" type="pres">
      <dgm:prSet presAssocID="{6E15E955-AA07-4E11-8508-4E903DD3F036}" presName="horz1" presStyleCnt="0"/>
      <dgm:spPr/>
    </dgm:pt>
    <dgm:pt modelId="{21DE1FB8-64D1-4C32-B028-0C7D78917A68}" type="pres">
      <dgm:prSet presAssocID="{6E15E955-AA07-4E11-8508-4E903DD3F036}" presName="tx1" presStyleLbl="revTx" presStyleIdx="4" presStyleCnt="5"/>
      <dgm:spPr/>
    </dgm:pt>
    <dgm:pt modelId="{6DFDE3BD-BF1D-445C-84B8-0D2FA4CD3A5F}" type="pres">
      <dgm:prSet presAssocID="{6E15E955-AA07-4E11-8508-4E903DD3F036}" presName="vert1" presStyleCnt="0"/>
      <dgm:spPr/>
    </dgm:pt>
  </dgm:ptLst>
  <dgm:cxnLst>
    <dgm:cxn modelId="{2F49AA19-32BA-4415-BDC0-F6DB5B439C58}" srcId="{754AEB2E-11BC-485E-B6FC-2D6310264BE5}" destId="{1BF8A08C-324F-4725-862A-E0C5DD42FFF7}" srcOrd="0" destOrd="0" parTransId="{A0276481-30EB-4218-ADE6-1045DDEE7A61}" sibTransId="{F4EDF76B-E19A-4CA6-9D0F-8EF66A47FE6A}"/>
    <dgm:cxn modelId="{0C08841A-010F-4F05-8532-A2F348A806FD}" type="presOf" srcId="{E7400D0C-EB46-4990-8D43-44DF47B15274}" destId="{98156673-4956-4593-AC6F-A2F7C4B7B531}" srcOrd="0" destOrd="0" presId="urn:microsoft.com/office/officeart/2008/layout/LinedList"/>
    <dgm:cxn modelId="{D5A5451F-4DD3-411D-955C-B306E87CBA73}" type="presOf" srcId="{35FF5D1C-E284-40D6-8375-FB2E39770E53}" destId="{0CC704D0-2CDB-460D-9C13-9719E0EC032E}" srcOrd="0" destOrd="0" presId="urn:microsoft.com/office/officeart/2008/layout/LinedList"/>
    <dgm:cxn modelId="{53D42B33-11BA-47CE-828F-079D733AC65E}" srcId="{754AEB2E-11BC-485E-B6FC-2D6310264BE5}" destId="{6E15E955-AA07-4E11-8508-4E903DD3F036}" srcOrd="4" destOrd="0" parTransId="{7E79BFB3-61E8-47E3-A899-EDE530070185}" sibTransId="{5597D213-C175-4E4A-85D1-3333A0FF025C}"/>
    <dgm:cxn modelId="{84B44739-967B-484F-8495-5D3D4322A57F}" srcId="{754AEB2E-11BC-485E-B6FC-2D6310264BE5}" destId="{35FF5D1C-E284-40D6-8375-FB2E39770E53}" srcOrd="1" destOrd="0" parTransId="{6F6B103B-8082-486D-942F-BCB8DB14071B}" sibTransId="{BF7C584B-3791-4751-8A46-C74C73F13D04}"/>
    <dgm:cxn modelId="{96C3CB5F-344D-4B07-9C14-A07B323FE04E}" type="presOf" srcId="{6E15E955-AA07-4E11-8508-4E903DD3F036}" destId="{21DE1FB8-64D1-4C32-B028-0C7D78917A68}" srcOrd="0" destOrd="0" presId="urn:microsoft.com/office/officeart/2008/layout/LinedList"/>
    <dgm:cxn modelId="{33CBFA8B-661D-4311-A231-7F24ABBC3388}" srcId="{754AEB2E-11BC-485E-B6FC-2D6310264BE5}" destId="{894078DD-92F1-47D6-8E8F-CC84CAB88EA9}" srcOrd="3" destOrd="0" parTransId="{7F7F56B4-1CD1-4EFB-9EF2-BAAA25479257}" sibTransId="{2EC3AE30-BED7-4153-9336-9B9F399FBA70}"/>
    <dgm:cxn modelId="{EAEADB8C-C854-4052-A072-D68448B176D9}" srcId="{754AEB2E-11BC-485E-B6FC-2D6310264BE5}" destId="{E7400D0C-EB46-4990-8D43-44DF47B15274}" srcOrd="2" destOrd="0" parTransId="{69371412-9AC9-44A4-8A53-3A3EBF8194BD}" sibTransId="{A31600D2-066A-4291-9A33-52F380B38497}"/>
    <dgm:cxn modelId="{AF8C81DB-45E2-4324-9FF1-F44D178420FF}" type="presOf" srcId="{1BF8A08C-324F-4725-862A-E0C5DD42FFF7}" destId="{450055FC-FC1E-4C03-9952-4FDF9D1C55B3}" srcOrd="0" destOrd="0" presId="urn:microsoft.com/office/officeart/2008/layout/LinedList"/>
    <dgm:cxn modelId="{5E489FDC-84C3-4E71-8A14-2D68FF50B8CA}" type="presOf" srcId="{894078DD-92F1-47D6-8E8F-CC84CAB88EA9}" destId="{2D65C42A-992A-4D92-9DFB-6CF4C3323776}" srcOrd="0" destOrd="0" presId="urn:microsoft.com/office/officeart/2008/layout/LinedList"/>
    <dgm:cxn modelId="{72A2DBF4-8F66-4F4B-A57C-283B12359824}" type="presOf" srcId="{754AEB2E-11BC-485E-B6FC-2D6310264BE5}" destId="{4A9DD53A-B29E-41AB-BA91-EF06037ED5F3}" srcOrd="0" destOrd="0" presId="urn:microsoft.com/office/officeart/2008/layout/LinedList"/>
    <dgm:cxn modelId="{2265CF08-A8FE-47FC-97F2-1370CF3034B0}" type="presParOf" srcId="{4A9DD53A-B29E-41AB-BA91-EF06037ED5F3}" destId="{3A41B7ED-15D8-455D-82E0-332BF99F893E}" srcOrd="0" destOrd="0" presId="urn:microsoft.com/office/officeart/2008/layout/LinedList"/>
    <dgm:cxn modelId="{02209E23-A612-4B58-8078-A353484FF0AE}" type="presParOf" srcId="{4A9DD53A-B29E-41AB-BA91-EF06037ED5F3}" destId="{91B2C5C3-9EC0-400C-93C5-028E056498A8}" srcOrd="1" destOrd="0" presId="urn:microsoft.com/office/officeart/2008/layout/LinedList"/>
    <dgm:cxn modelId="{4524607C-ACA2-4437-9A31-56534B493D87}" type="presParOf" srcId="{91B2C5C3-9EC0-400C-93C5-028E056498A8}" destId="{450055FC-FC1E-4C03-9952-4FDF9D1C55B3}" srcOrd="0" destOrd="0" presId="urn:microsoft.com/office/officeart/2008/layout/LinedList"/>
    <dgm:cxn modelId="{333865D3-3231-4F36-807E-A2306272A0C8}" type="presParOf" srcId="{91B2C5C3-9EC0-400C-93C5-028E056498A8}" destId="{08AA8BFA-11F1-4727-BDF9-511B0EF22957}" srcOrd="1" destOrd="0" presId="urn:microsoft.com/office/officeart/2008/layout/LinedList"/>
    <dgm:cxn modelId="{EF9B7079-F255-4EE3-84BA-37577F133405}" type="presParOf" srcId="{4A9DD53A-B29E-41AB-BA91-EF06037ED5F3}" destId="{5A9773EC-2B2E-461A-B8CD-401DF222FD4A}" srcOrd="2" destOrd="0" presId="urn:microsoft.com/office/officeart/2008/layout/LinedList"/>
    <dgm:cxn modelId="{AE73DC2F-BD3D-4DF8-B9C7-C4F5D2AFE747}" type="presParOf" srcId="{4A9DD53A-B29E-41AB-BA91-EF06037ED5F3}" destId="{FA17411C-9B22-405C-9666-0F537B7B592A}" srcOrd="3" destOrd="0" presId="urn:microsoft.com/office/officeart/2008/layout/LinedList"/>
    <dgm:cxn modelId="{15887DCE-5617-4F81-AFB6-0FA3F8A32307}" type="presParOf" srcId="{FA17411C-9B22-405C-9666-0F537B7B592A}" destId="{0CC704D0-2CDB-460D-9C13-9719E0EC032E}" srcOrd="0" destOrd="0" presId="urn:microsoft.com/office/officeart/2008/layout/LinedList"/>
    <dgm:cxn modelId="{41708051-EDF7-420D-BE9B-42BDC79BF7C6}" type="presParOf" srcId="{FA17411C-9B22-405C-9666-0F537B7B592A}" destId="{9F2F0036-D751-4CEB-8DB3-EC097FEB633D}" srcOrd="1" destOrd="0" presId="urn:microsoft.com/office/officeart/2008/layout/LinedList"/>
    <dgm:cxn modelId="{280E1534-5595-4FC9-A6E3-95A546E790E5}" type="presParOf" srcId="{4A9DD53A-B29E-41AB-BA91-EF06037ED5F3}" destId="{D36D2E74-8AD9-45BC-974C-026B331590CC}" srcOrd="4" destOrd="0" presId="urn:microsoft.com/office/officeart/2008/layout/LinedList"/>
    <dgm:cxn modelId="{0B8EC5F6-A8D6-4514-9F1A-49239CD5734A}" type="presParOf" srcId="{4A9DD53A-B29E-41AB-BA91-EF06037ED5F3}" destId="{50A8FA7B-03DA-4810-872D-840987B37704}" srcOrd="5" destOrd="0" presId="urn:microsoft.com/office/officeart/2008/layout/LinedList"/>
    <dgm:cxn modelId="{7A0CD518-DBA7-4C44-9774-711F6812ABE7}" type="presParOf" srcId="{50A8FA7B-03DA-4810-872D-840987B37704}" destId="{98156673-4956-4593-AC6F-A2F7C4B7B531}" srcOrd="0" destOrd="0" presId="urn:microsoft.com/office/officeart/2008/layout/LinedList"/>
    <dgm:cxn modelId="{9803B91F-4B5A-4366-B6F9-8E4A2518C95C}" type="presParOf" srcId="{50A8FA7B-03DA-4810-872D-840987B37704}" destId="{A3D1E724-BFA4-454C-99A8-F9FC6178D4E1}" srcOrd="1" destOrd="0" presId="urn:microsoft.com/office/officeart/2008/layout/LinedList"/>
    <dgm:cxn modelId="{91C31493-4499-43BD-BACA-DF200E5D0EB7}" type="presParOf" srcId="{4A9DD53A-B29E-41AB-BA91-EF06037ED5F3}" destId="{CDA75915-2BFE-45BD-A02C-4BB3D7E32BAA}" srcOrd="6" destOrd="0" presId="urn:microsoft.com/office/officeart/2008/layout/LinedList"/>
    <dgm:cxn modelId="{31BB1686-818B-4AD8-AA77-2EE10978076B}" type="presParOf" srcId="{4A9DD53A-B29E-41AB-BA91-EF06037ED5F3}" destId="{135F29C5-6C92-4172-8C5A-B2ABA0714E2A}" srcOrd="7" destOrd="0" presId="urn:microsoft.com/office/officeart/2008/layout/LinedList"/>
    <dgm:cxn modelId="{3F6FB5FC-A3C3-416C-B5AD-D30F6BD9E044}" type="presParOf" srcId="{135F29C5-6C92-4172-8C5A-B2ABA0714E2A}" destId="{2D65C42A-992A-4D92-9DFB-6CF4C3323776}" srcOrd="0" destOrd="0" presId="urn:microsoft.com/office/officeart/2008/layout/LinedList"/>
    <dgm:cxn modelId="{41C31880-1830-4054-A2E8-E5FD3F78D214}" type="presParOf" srcId="{135F29C5-6C92-4172-8C5A-B2ABA0714E2A}" destId="{B0152B70-3A5A-47E2-985D-8AD7E8B39E3E}" srcOrd="1" destOrd="0" presId="urn:microsoft.com/office/officeart/2008/layout/LinedList"/>
    <dgm:cxn modelId="{19FD6B65-429A-46E4-9E29-37AAEA6818FC}" type="presParOf" srcId="{4A9DD53A-B29E-41AB-BA91-EF06037ED5F3}" destId="{BFCD9E1D-C048-44D6-88E7-E3C07DEC122D}" srcOrd="8" destOrd="0" presId="urn:microsoft.com/office/officeart/2008/layout/LinedList"/>
    <dgm:cxn modelId="{8F6C0D7E-F813-4C3D-9FF3-540D4F93E17C}" type="presParOf" srcId="{4A9DD53A-B29E-41AB-BA91-EF06037ED5F3}" destId="{7ADE1D6C-4F95-477C-8452-B2B086A62D99}" srcOrd="9" destOrd="0" presId="urn:microsoft.com/office/officeart/2008/layout/LinedList"/>
    <dgm:cxn modelId="{B99B71E9-B5CA-4F17-AABA-3D8A72825DCD}" type="presParOf" srcId="{7ADE1D6C-4F95-477C-8452-B2B086A62D99}" destId="{21DE1FB8-64D1-4C32-B028-0C7D78917A68}" srcOrd="0" destOrd="0" presId="urn:microsoft.com/office/officeart/2008/layout/LinedList"/>
    <dgm:cxn modelId="{E93699C3-CE32-4005-9448-3B86AD8F53C1}" type="presParOf" srcId="{7ADE1D6C-4F95-477C-8452-B2B086A62D99}" destId="{6DFDE3BD-BF1D-445C-84B8-0D2FA4CD3A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19A777-ED5F-4B55-B67A-CC6CBFDEE631}">
      <dsp:nvSpPr>
        <dsp:cNvPr id="0" name=""/>
        <dsp:cNvSpPr/>
      </dsp:nvSpPr>
      <dsp:spPr>
        <a:xfrm>
          <a:off x="973190" y="9867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2E2CD9-08F1-49E8-8A9A-4DBDA2417B0A}">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B8000F-F03B-4C83-939B-A49E7A48183A}">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Finances</a:t>
          </a:r>
          <a:endParaRPr lang="en-US" sz="1300" kern="1200"/>
        </a:p>
      </dsp:txBody>
      <dsp:txXfrm>
        <a:off x="569079" y="2644614"/>
        <a:ext cx="2072362" cy="720000"/>
      </dsp:txXfrm>
    </dsp:sp>
    <dsp:sp modelId="{B41E7B4C-DC23-4E09-94C0-2237FCDCC2EB}">
      <dsp:nvSpPr>
        <dsp:cNvPr id="0" name=""/>
        <dsp:cNvSpPr/>
      </dsp:nvSpPr>
      <dsp:spPr>
        <a:xfrm>
          <a:off x="3408216" y="9867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6EC570-1C88-4788-AA12-73AF8FC51C3D}">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138AF1-61CB-473A-B56D-1EA3CA7C1A50}">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Assessments/Assignments</a:t>
          </a:r>
          <a:endParaRPr lang="en-US" sz="1300" kern="1200"/>
        </a:p>
      </dsp:txBody>
      <dsp:txXfrm>
        <a:off x="3004105" y="2644614"/>
        <a:ext cx="2072362" cy="720000"/>
      </dsp:txXfrm>
    </dsp:sp>
    <dsp:sp modelId="{52E91011-0B80-43F5-B947-A04EC8E1BF91}">
      <dsp:nvSpPr>
        <dsp:cNvPr id="0" name=""/>
        <dsp:cNvSpPr/>
      </dsp:nvSpPr>
      <dsp:spPr>
        <a:xfrm>
          <a:off x="5843242" y="9867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71E6D4-9B82-406C-9943-8D7A91591161}">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6ED9DC-48C0-4371-8432-E4E8039009E1}">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Health and Wellbeing</a:t>
          </a:r>
          <a:endParaRPr lang="en-US" sz="1300" kern="1200"/>
        </a:p>
      </dsp:txBody>
      <dsp:txXfrm>
        <a:off x="5439131" y="2644614"/>
        <a:ext cx="2072362" cy="720000"/>
      </dsp:txXfrm>
    </dsp:sp>
    <dsp:sp modelId="{1316C304-6E88-4D8A-A9AB-0E7A371D8E0A}">
      <dsp:nvSpPr>
        <dsp:cNvPr id="0" name=""/>
        <dsp:cNvSpPr/>
      </dsp:nvSpPr>
      <dsp:spPr>
        <a:xfrm>
          <a:off x="8278268" y="9867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24CF6C-2EB3-4E8F-A5B4-CD076DDBB12F}">
      <dsp:nvSpPr>
        <dsp:cNvPr id="0" name=""/>
        <dsp:cNvSpPr/>
      </dsp:nvSpPr>
      <dsp:spPr>
        <a:xfrm>
          <a:off x="8547675" y="12561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A53655-1502-4ED6-A80B-988373215241}">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Counselling</a:t>
          </a:r>
          <a:endParaRPr lang="en-US" sz="1300" kern="1200"/>
        </a:p>
      </dsp:txBody>
      <dsp:txXfrm>
        <a:off x="7874157" y="2644614"/>
        <a:ext cx="2072362"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85EBA-15F0-439D-BAEE-8EA3800A788F}">
      <dsp:nvSpPr>
        <dsp:cNvPr id="0" name=""/>
        <dsp:cNvSpPr/>
      </dsp:nvSpPr>
      <dsp:spPr>
        <a:xfrm>
          <a:off x="0" y="5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5233D7-9A85-4378-8BB3-CA279D99F435}">
      <dsp:nvSpPr>
        <dsp:cNvPr id="0" name=""/>
        <dsp:cNvSpPr/>
      </dsp:nvSpPr>
      <dsp:spPr>
        <a:xfrm>
          <a:off x="209818" y="156567"/>
          <a:ext cx="381488" cy="381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B0D71A-C1F8-4380-8631-8139DB12AFB2}">
      <dsp:nvSpPr>
        <dsp:cNvPr id="0" name=""/>
        <dsp:cNvSpPr/>
      </dsp:nvSpPr>
      <dsp:spPr>
        <a:xfrm>
          <a:off x="801126" y="5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Please take 10 minutes to write down a little information about yourself. Things such as</a:t>
          </a:r>
          <a:endParaRPr lang="en-US" sz="1600" kern="1200"/>
        </a:p>
      </dsp:txBody>
      <dsp:txXfrm>
        <a:off x="801126" y="503"/>
        <a:ext cx="5787564" cy="693615"/>
      </dsp:txXfrm>
    </dsp:sp>
    <dsp:sp modelId="{9AF0B73E-98E6-466F-8EDC-9A350E951013}">
      <dsp:nvSpPr>
        <dsp:cNvPr id="0" name=""/>
        <dsp:cNvSpPr/>
      </dsp:nvSpPr>
      <dsp:spPr>
        <a:xfrm>
          <a:off x="0" y="8675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1DD16F-705B-4353-A929-AE5C9A2698E4}">
      <dsp:nvSpPr>
        <dsp:cNvPr id="0" name=""/>
        <dsp:cNvSpPr/>
      </dsp:nvSpPr>
      <dsp:spPr>
        <a:xfrm>
          <a:off x="209818" y="1023587"/>
          <a:ext cx="381488" cy="381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39305C-C2B5-4562-9BBE-21735053630C}">
      <dsp:nvSpPr>
        <dsp:cNvPr id="0" name=""/>
        <dsp:cNvSpPr/>
      </dsp:nvSpPr>
      <dsp:spPr>
        <a:xfrm>
          <a:off x="801126" y="8675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Pets</a:t>
          </a:r>
          <a:endParaRPr lang="en-US" sz="1600" kern="1200"/>
        </a:p>
      </dsp:txBody>
      <dsp:txXfrm>
        <a:off x="801126" y="867523"/>
        <a:ext cx="5787564" cy="693615"/>
      </dsp:txXfrm>
    </dsp:sp>
    <dsp:sp modelId="{51382819-FCD7-4287-B47D-309390B8E665}">
      <dsp:nvSpPr>
        <dsp:cNvPr id="0" name=""/>
        <dsp:cNvSpPr/>
      </dsp:nvSpPr>
      <dsp:spPr>
        <a:xfrm>
          <a:off x="0" y="1734543"/>
          <a:ext cx="6588691" cy="69361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7B25BE-A75D-4D42-864E-AC639BDC591B}">
      <dsp:nvSpPr>
        <dsp:cNvPr id="0" name=""/>
        <dsp:cNvSpPr/>
      </dsp:nvSpPr>
      <dsp:spPr>
        <a:xfrm>
          <a:off x="209818" y="1890607"/>
          <a:ext cx="381488" cy="381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07D22C-4FC4-4B2F-AC46-FC37A33B38E7}">
      <dsp:nvSpPr>
        <dsp:cNvPr id="0" name=""/>
        <dsp:cNvSpPr/>
      </dsp:nvSpPr>
      <dsp:spPr>
        <a:xfrm>
          <a:off x="801126" y="173454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Hobbies</a:t>
          </a:r>
          <a:endParaRPr lang="en-US" sz="1600" kern="1200"/>
        </a:p>
      </dsp:txBody>
      <dsp:txXfrm>
        <a:off x="801126" y="1734543"/>
        <a:ext cx="5787564" cy="693615"/>
      </dsp:txXfrm>
    </dsp:sp>
    <dsp:sp modelId="{6EF90966-A87D-41ED-8417-2052B0A5F762}">
      <dsp:nvSpPr>
        <dsp:cNvPr id="0" name=""/>
        <dsp:cNvSpPr/>
      </dsp:nvSpPr>
      <dsp:spPr>
        <a:xfrm>
          <a:off x="0" y="2601563"/>
          <a:ext cx="6588691" cy="69361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331977-B872-443A-9662-4A424F63443A}">
      <dsp:nvSpPr>
        <dsp:cNvPr id="0" name=""/>
        <dsp:cNvSpPr/>
      </dsp:nvSpPr>
      <dsp:spPr>
        <a:xfrm>
          <a:off x="209818" y="2757627"/>
          <a:ext cx="381488" cy="381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68A6E5-638B-48A9-9E9F-AF97314FF99A}">
      <dsp:nvSpPr>
        <dsp:cNvPr id="0" name=""/>
        <dsp:cNvSpPr/>
      </dsp:nvSpPr>
      <dsp:spPr>
        <a:xfrm>
          <a:off x="801126" y="260156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Why you hope to achieve in University</a:t>
          </a:r>
          <a:endParaRPr lang="en-US" sz="1600" kern="1200"/>
        </a:p>
      </dsp:txBody>
      <dsp:txXfrm>
        <a:off x="801126" y="2601563"/>
        <a:ext cx="5787564" cy="693615"/>
      </dsp:txXfrm>
    </dsp:sp>
    <dsp:sp modelId="{67EF0874-34FA-47DD-8A34-942FD62A7DB4}">
      <dsp:nvSpPr>
        <dsp:cNvPr id="0" name=""/>
        <dsp:cNvSpPr/>
      </dsp:nvSpPr>
      <dsp:spPr>
        <a:xfrm>
          <a:off x="0" y="3468583"/>
          <a:ext cx="6588691" cy="69361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57F32F-59FA-4BAE-89A8-42BC0B6F0551}">
      <dsp:nvSpPr>
        <dsp:cNvPr id="0" name=""/>
        <dsp:cNvSpPr/>
      </dsp:nvSpPr>
      <dsp:spPr>
        <a:xfrm>
          <a:off x="209818" y="3624647"/>
          <a:ext cx="381488" cy="3814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1391B6-5B5A-4D18-BBD5-78E16C05E37A}">
      <dsp:nvSpPr>
        <dsp:cNvPr id="0" name=""/>
        <dsp:cNvSpPr/>
      </dsp:nvSpPr>
      <dsp:spPr>
        <a:xfrm>
          <a:off x="801126" y="346858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Why you applied to university</a:t>
          </a:r>
          <a:endParaRPr lang="en-US" sz="1600" kern="1200"/>
        </a:p>
      </dsp:txBody>
      <dsp:txXfrm>
        <a:off x="801126" y="3468583"/>
        <a:ext cx="5787564" cy="693615"/>
      </dsp:txXfrm>
    </dsp:sp>
    <dsp:sp modelId="{1CBD4E2D-02BE-4175-A696-DF3B31B48520}">
      <dsp:nvSpPr>
        <dsp:cNvPr id="0" name=""/>
        <dsp:cNvSpPr/>
      </dsp:nvSpPr>
      <dsp:spPr>
        <a:xfrm>
          <a:off x="0" y="43356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00EB9-4C64-43DD-A0AF-98063B613BF7}">
      <dsp:nvSpPr>
        <dsp:cNvPr id="0" name=""/>
        <dsp:cNvSpPr/>
      </dsp:nvSpPr>
      <dsp:spPr>
        <a:xfrm>
          <a:off x="209818" y="4491666"/>
          <a:ext cx="381488" cy="3814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539F8F-7684-4B00-9953-B765CC23D025}">
      <dsp:nvSpPr>
        <dsp:cNvPr id="0" name=""/>
        <dsp:cNvSpPr/>
      </dsp:nvSpPr>
      <dsp:spPr>
        <a:xfrm>
          <a:off x="801126" y="43356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Experience</a:t>
          </a:r>
          <a:endParaRPr lang="en-US" sz="1600" kern="1200"/>
        </a:p>
      </dsp:txBody>
      <dsp:txXfrm>
        <a:off x="801126" y="4335603"/>
        <a:ext cx="5787564" cy="693615"/>
      </dsp:txXfrm>
    </dsp:sp>
    <dsp:sp modelId="{FCA879B7-7165-4F41-8725-09407B3622B0}">
      <dsp:nvSpPr>
        <dsp:cNvPr id="0" name=""/>
        <dsp:cNvSpPr/>
      </dsp:nvSpPr>
      <dsp:spPr>
        <a:xfrm>
          <a:off x="0" y="52026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C18BAB-B1D9-43C2-82FC-E2659757FE49}">
      <dsp:nvSpPr>
        <dsp:cNvPr id="0" name=""/>
        <dsp:cNvSpPr/>
      </dsp:nvSpPr>
      <dsp:spPr>
        <a:xfrm>
          <a:off x="209818" y="5358686"/>
          <a:ext cx="381488" cy="3814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F0639D-15A6-43DD-BC7D-1241C3309CA1}">
      <dsp:nvSpPr>
        <dsp:cNvPr id="0" name=""/>
        <dsp:cNvSpPr/>
      </dsp:nvSpPr>
      <dsp:spPr>
        <a:xfrm>
          <a:off x="801126" y="52026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Talents </a:t>
          </a:r>
          <a:endParaRPr lang="en-US" sz="1600" kern="1200"/>
        </a:p>
      </dsp:txBody>
      <dsp:txXfrm>
        <a:off x="801126" y="5202623"/>
        <a:ext cx="5787564" cy="6936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F6F4F4-2FE4-4316-AE4A-570A7C8B7994}">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43E10C-FF7D-4174-AEC6-F9E5F2757F96}">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a:t>You will require a Pen/Pencil and Paper</a:t>
          </a:r>
          <a:endParaRPr lang="en-US" sz="4700" kern="1200"/>
        </a:p>
      </dsp:txBody>
      <dsp:txXfrm>
        <a:off x="696297" y="538547"/>
        <a:ext cx="4171627" cy="2590157"/>
      </dsp:txXfrm>
    </dsp:sp>
    <dsp:sp modelId="{045A5F1F-0A61-4768-8DED-66D99B9DCC4C}">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95E31-6B1B-4750-B198-02CE849D6056}">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a:t>You have 10 minutes to draw a House</a:t>
          </a:r>
          <a:endParaRPr lang="en-US" sz="4700" kern="1200"/>
        </a:p>
      </dsp:txBody>
      <dsp:txXfrm>
        <a:off x="5991936" y="538547"/>
        <a:ext cx="4171627" cy="2590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41B7ED-15D8-455D-82E0-332BF99F893E}">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0055FC-FC1E-4C03-9952-4FDF9D1C55B3}">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Tallets freestanding structure to balance a Marshmallow</a:t>
          </a:r>
          <a:endParaRPr lang="en-US" sz="2800" kern="1200"/>
        </a:p>
      </dsp:txBody>
      <dsp:txXfrm>
        <a:off x="0" y="531"/>
        <a:ext cx="10515600" cy="870055"/>
      </dsp:txXfrm>
    </dsp:sp>
    <dsp:sp modelId="{5A9773EC-2B2E-461A-B8CD-401DF222FD4A}">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704D0-2CDB-460D-9C13-9719E0EC032E}">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Will be measure from the base – so it can start on the floor or the table</a:t>
          </a:r>
          <a:endParaRPr lang="en-US" sz="2800" kern="1200"/>
        </a:p>
      </dsp:txBody>
      <dsp:txXfrm>
        <a:off x="0" y="870586"/>
        <a:ext cx="10515600" cy="870055"/>
      </dsp:txXfrm>
    </dsp:sp>
    <dsp:sp modelId="{D36D2E74-8AD9-45BC-974C-026B331590CC}">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156673-4956-4593-AC6F-A2F7C4B7B531}">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You may borrow materials from other groups</a:t>
          </a:r>
          <a:endParaRPr lang="en-US" sz="2800" kern="1200"/>
        </a:p>
      </dsp:txBody>
      <dsp:txXfrm>
        <a:off x="0" y="1740641"/>
        <a:ext cx="10515600" cy="870055"/>
      </dsp:txXfrm>
    </dsp:sp>
    <dsp:sp modelId="{CDA75915-2BFE-45BD-A02C-4BB3D7E32BAA}">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65C42A-992A-4D92-9DFB-6CF4C3323776}">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You have 30 minutes to complete the task</a:t>
          </a:r>
          <a:endParaRPr lang="en-US" sz="2800" kern="1200"/>
        </a:p>
      </dsp:txBody>
      <dsp:txXfrm>
        <a:off x="0" y="2610696"/>
        <a:ext cx="10515600" cy="870055"/>
      </dsp:txXfrm>
    </dsp:sp>
    <dsp:sp modelId="{BFCD9E1D-C048-44D6-88E7-E3C07DEC122D}">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DE1FB8-64D1-4C32-B028-0C7D78917A68}">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Tallest tower wins! </a:t>
          </a:r>
          <a:endParaRPr lang="en-US" sz="2800" kern="1200"/>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80F918-74D0-44D5-A92E-AA45357B5BC7}" type="datetimeFigureOut">
              <a:rPr lang="en-GB" smtClean="0"/>
              <a:t>03/10/2022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764F7F-7FEF-401E-A23F-AA33E021CF4C}" type="slidenum">
              <a:rPr lang="en-GB" smtClean="0"/>
              <a:t>‹#›</a:t>
            </a:fld>
            <a:endParaRPr lang="en-GB"/>
          </a:p>
        </p:txBody>
      </p:sp>
    </p:spTree>
    <p:extLst>
      <p:ext uri="{BB962C8B-B14F-4D97-AF65-F5344CB8AC3E}">
        <p14:creationId xmlns:p14="http://schemas.microsoft.com/office/powerpoint/2010/main" val="3225490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1</a:t>
            </a:fld>
            <a:endParaRPr lang="en-GB"/>
          </a:p>
        </p:txBody>
      </p:sp>
    </p:spTree>
    <p:extLst>
      <p:ext uri="{BB962C8B-B14F-4D97-AF65-F5344CB8AC3E}">
        <p14:creationId xmlns:p14="http://schemas.microsoft.com/office/powerpoint/2010/main" val="243877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should research and select an appropriate blogging platform </a:t>
            </a:r>
          </a:p>
          <a:p>
            <a:endParaRPr lang="en-GB" dirty="0"/>
          </a:p>
          <a:p>
            <a:r>
              <a:rPr lang="en-GB" dirty="0"/>
              <a:t>Work out amongst your group how many blog posts you are going altogether, and each (everyone should do at least 2), and what the focus of these will be – you should again avoid duplication.</a:t>
            </a:r>
          </a:p>
          <a:p>
            <a:endParaRPr lang="en-GB" dirty="0"/>
          </a:p>
          <a:p>
            <a:r>
              <a:rPr lang="en-GB" dirty="0"/>
              <a:t>There is material on Moodle, to be engaged with as part of the self-directed activities, about blogging. You should also do your own research about this, to ensure you write these in an appropriate style. Be mindful, these will be on a public platform, and you are expected to represent the University accordingly.</a:t>
            </a:r>
          </a:p>
          <a:p>
            <a:endParaRPr lang="en-GB" dirty="0"/>
          </a:p>
          <a:p>
            <a:r>
              <a:rPr lang="en-GB" dirty="0"/>
              <a:t>Link theory into your delivery of the blogs. Not that you write about marketing theory in the, but that you consider marketing theory in your delivery – your target market, your content, etc. This should become more clear to you as we progress through the semester, particularly when we cover digital marketing. </a:t>
            </a:r>
          </a:p>
          <a:p>
            <a:endParaRPr lang="en-GB" dirty="0"/>
          </a:p>
          <a:p>
            <a:r>
              <a:rPr lang="en-GB" dirty="0"/>
              <a:t>It is </a:t>
            </a:r>
            <a:r>
              <a:rPr lang="en-GB" u="sng" dirty="0"/>
              <a:t>very</a:t>
            </a:r>
            <a:r>
              <a:rPr lang="en-GB" u="none" dirty="0"/>
              <a:t> important that you support each other and work together as a group to complete this assignment to a high standard. To be clear, each group member is responsible for submitting their own blog posts to Turnitin, and you will receive individual marks. Both a link to the platform and the text of the blogs. </a:t>
            </a:r>
            <a:endParaRPr lang="en-GB" dirty="0"/>
          </a:p>
          <a:p>
            <a:endParaRPr lang="en-GB" dirty="0"/>
          </a:p>
          <a:p>
            <a:endParaRPr lang="en-GB" dirty="0"/>
          </a:p>
          <a:p>
            <a:endParaRPr lang="en-GB" dirty="0"/>
          </a:p>
          <a:p>
            <a:endParaRPr lang="en-GB" dirty="0"/>
          </a:p>
          <a:p>
            <a:pPr lvl="0" algn="just"/>
            <a:r>
              <a:rPr lang="en-GB" sz="1200" b="1" dirty="0"/>
              <a:t>Introduction</a:t>
            </a:r>
          </a:p>
          <a:p>
            <a:pPr lvl="0" algn="just"/>
            <a:endParaRPr lang="en-GB" sz="1200" b="0" dirty="0"/>
          </a:p>
          <a:p>
            <a:pPr lvl="0" algn="just"/>
            <a:r>
              <a:rPr lang="en-GB" sz="1200" b="0" dirty="0"/>
              <a:t>Definition of marketing – remember, reputable source for this. </a:t>
            </a:r>
            <a:r>
              <a:rPr lang="en-GB" sz="1200" b="0" u="sng" dirty="0"/>
              <a:t>Not</a:t>
            </a:r>
            <a:r>
              <a:rPr lang="en-GB" sz="1200" b="0" u="none" dirty="0"/>
              <a:t> Wikipedia or the like. </a:t>
            </a:r>
          </a:p>
          <a:p>
            <a:pPr lvl="0" algn="just"/>
            <a:r>
              <a:rPr lang="en-GB" sz="1200" b="0" u="none" dirty="0"/>
              <a:t>Indicate the purpose of the essay and the topics you will cover within it to meet the overall task criteria.</a:t>
            </a:r>
          </a:p>
          <a:p>
            <a:pPr lvl="0" algn="just"/>
            <a:endParaRPr lang="en-GB" sz="1200" b="0" dirty="0"/>
          </a:p>
          <a:p>
            <a:pPr lvl="0" algn="just"/>
            <a:r>
              <a:rPr lang="en-GB" sz="1200" b="1" dirty="0"/>
              <a:t>Evaluation of the role of marketing in organisations. You should consider how effective marketing helps companies to achieve their organisational goals/objectives</a:t>
            </a:r>
          </a:p>
          <a:p>
            <a:pPr lvl="0" algn="just"/>
            <a:endParaRPr lang="en-GB" sz="1200" b="1" dirty="0"/>
          </a:p>
          <a:p>
            <a:pPr lvl="0" algn="just"/>
            <a:r>
              <a:rPr lang="en-GB" sz="1200" b="0" dirty="0"/>
              <a:t>Why is marketing important? What does effective marketing add to an organisation?</a:t>
            </a:r>
          </a:p>
          <a:p>
            <a:pPr lvl="0" algn="just"/>
            <a:r>
              <a:rPr lang="en-GB" sz="1200" b="0" dirty="0"/>
              <a:t>Links here to competitive advantage/creating value for customers, so repeat business/how marketing objectives contribute to meeting the overall organisational goals.</a:t>
            </a:r>
          </a:p>
          <a:p>
            <a:pPr lvl="0" algn="just"/>
            <a:endParaRPr lang="en-GB" sz="1200" b="1" dirty="0"/>
          </a:p>
          <a:p>
            <a:pPr lvl="0" algn="just"/>
            <a:r>
              <a:rPr lang="en-GB" sz="1200" b="1" dirty="0"/>
              <a:t>Factors and trends influencing the macro environment and how this impact marketing decisions within organisations</a:t>
            </a:r>
          </a:p>
          <a:p>
            <a:pPr lvl="0" algn="just"/>
            <a:r>
              <a:rPr lang="en-GB" sz="1200" b="0" dirty="0"/>
              <a:t>We will go through macro environment next week, so this will make more sense then. I’ll address any Qs you have about this at that point, as the concepts likely won’t make sense to you at this point. </a:t>
            </a:r>
          </a:p>
          <a:p>
            <a:pPr lvl="0" algn="just"/>
            <a:endParaRPr lang="en-GB" sz="1200" b="1" dirty="0"/>
          </a:p>
          <a:p>
            <a:pPr lvl="0" algn="just"/>
            <a:r>
              <a:rPr lang="en-GB" sz="1200" b="1" dirty="0"/>
              <a:t>How organisations may need to adapt their marketing in the digital age, particularly considering the emergence and development of social media as a marketing tool/platform</a:t>
            </a:r>
          </a:p>
          <a:p>
            <a:pPr lvl="0" algn="just"/>
            <a:endParaRPr lang="en-GB" sz="1200" b="1" dirty="0"/>
          </a:p>
          <a:p>
            <a:pPr lvl="0" algn="just"/>
            <a:r>
              <a:rPr lang="en-GB" sz="1200" b="0" dirty="0"/>
              <a:t>Digital marketing we will look at in more detail on Monday, touched on it this week – we will cover more on social media as we progress through the term.</a:t>
            </a:r>
          </a:p>
          <a:p>
            <a:pPr lvl="0" algn="just"/>
            <a:endParaRPr lang="en-GB" sz="1200" b="1" dirty="0"/>
          </a:p>
          <a:p>
            <a:pPr marL="0" indent="0" algn="just">
              <a:buNone/>
            </a:pPr>
            <a:endParaRPr lang="en-GB" sz="1200" b="1" dirty="0"/>
          </a:p>
          <a:p>
            <a:pPr marL="0" indent="0" algn="just">
              <a:buNone/>
            </a:pPr>
            <a:r>
              <a:rPr lang="en-GB" sz="1200" b="1" dirty="0"/>
              <a:t>Within your essay, you should draw on relevant marketing theory and provide industry examples to support your points.</a:t>
            </a:r>
          </a:p>
          <a:p>
            <a:pPr marL="0" indent="0" algn="just">
              <a:buNone/>
            </a:pPr>
            <a:endParaRPr lang="en-GB" sz="1200" b="1" dirty="0"/>
          </a:p>
          <a:p>
            <a:pPr marL="0" indent="0" algn="just">
              <a:buNone/>
            </a:pPr>
            <a:r>
              <a:rPr lang="en-GB" sz="1200" b="0" dirty="0"/>
              <a:t>You </a:t>
            </a:r>
            <a:r>
              <a:rPr lang="en-GB" sz="1200" b="0" u="sng" dirty="0"/>
              <a:t>have to have</a:t>
            </a:r>
            <a:r>
              <a:rPr lang="en-GB" sz="1200" b="0" u="none" dirty="0"/>
              <a:t> real world examples in your essay to support your points. So, if you’re saying ‘X’ campaign resulted in ‘Y’, you need some examples to support this, or an example at least. You also have to make links to theory – target markets &amp; segmentation, 7P’s, promotions mix, etc. All of which we will discuss this term. So these terms are not expected to be familiar to you now, but will become so as we move through the term. </a:t>
            </a:r>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9</a:t>
            </a:fld>
            <a:endParaRPr lang="en-GB"/>
          </a:p>
        </p:txBody>
      </p:sp>
    </p:spTree>
    <p:extLst>
      <p:ext uri="{BB962C8B-B14F-4D97-AF65-F5344CB8AC3E}">
        <p14:creationId xmlns:p14="http://schemas.microsoft.com/office/powerpoint/2010/main" val="2919960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45B08-8DDB-4E2D-B7D8-EFB2C51EB1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AB4A43-E38A-4007-BFA5-3BDBF8C373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8DE879-DC83-49ED-9977-50448091AA73}"/>
              </a:ext>
            </a:extLst>
          </p:cNvPr>
          <p:cNvSpPr>
            <a:spLocks noGrp="1"/>
          </p:cNvSpPr>
          <p:nvPr>
            <p:ph type="dt" sz="half" idx="10"/>
          </p:nvPr>
        </p:nvSpPr>
        <p:spPr/>
        <p:txBody>
          <a:bodyPr/>
          <a:lstStyle/>
          <a:p>
            <a:fld id="{C924FE0B-D79B-4F03-9807-33FD0EC3D3FA}" type="datetimeFigureOut">
              <a:rPr lang="en-GB" smtClean="0"/>
              <a:t>03/10/2022</a:t>
            </a:fld>
            <a:endParaRPr lang="en-GB"/>
          </a:p>
        </p:txBody>
      </p:sp>
      <p:sp>
        <p:nvSpPr>
          <p:cNvPr id="5" name="Footer Placeholder 4">
            <a:extLst>
              <a:ext uri="{FF2B5EF4-FFF2-40B4-BE49-F238E27FC236}">
                <a16:creationId xmlns:a16="http://schemas.microsoft.com/office/drawing/2014/main" id="{0FB9D4E1-D9B2-4C92-9D4F-DD7A94CE45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58AE81-BCDC-46D7-A8C3-7EE7098E1458}"/>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3425827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E96F4-2BD6-4578-B0A0-0B536BF773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12C677-4D03-49B4-88B7-EE4013C3FF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AA716A-86EE-4F20-A21C-EE2C29F6B0FA}"/>
              </a:ext>
            </a:extLst>
          </p:cNvPr>
          <p:cNvSpPr>
            <a:spLocks noGrp="1"/>
          </p:cNvSpPr>
          <p:nvPr>
            <p:ph type="dt" sz="half" idx="10"/>
          </p:nvPr>
        </p:nvSpPr>
        <p:spPr/>
        <p:txBody>
          <a:bodyPr/>
          <a:lstStyle/>
          <a:p>
            <a:fld id="{C924FE0B-D79B-4F03-9807-33FD0EC3D3FA}" type="datetimeFigureOut">
              <a:rPr lang="en-GB" smtClean="0"/>
              <a:t>03/10/2022</a:t>
            </a:fld>
            <a:endParaRPr lang="en-GB"/>
          </a:p>
        </p:txBody>
      </p:sp>
      <p:sp>
        <p:nvSpPr>
          <p:cNvPr id="5" name="Footer Placeholder 4">
            <a:extLst>
              <a:ext uri="{FF2B5EF4-FFF2-40B4-BE49-F238E27FC236}">
                <a16:creationId xmlns:a16="http://schemas.microsoft.com/office/drawing/2014/main" id="{4A9B2E27-79FD-4527-B040-FDC70238B4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28593C-E8D4-47F8-9525-50F2E34740F5}"/>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3408519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C9137-D5B0-421B-A752-95852CE32A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1E815E-2F1C-445C-8CD1-6FF47B1E52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E06AF3A-4263-4649-B068-6248EFEF6009}"/>
              </a:ext>
            </a:extLst>
          </p:cNvPr>
          <p:cNvSpPr>
            <a:spLocks noGrp="1"/>
          </p:cNvSpPr>
          <p:nvPr>
            <p:ph type="dt" sz="half" idx="10"/>
          </p:nvPr>
        </p:nvSpPr>
        <p:spPr/>
        <p:txBody>
          <a:bodyPr/>
          <a:lstStyle/>
          <a:p>
            <a:fld id="{C924FE0B-D79B-4F03-9807-33FD0EC3D3FA}" type="datetimeFigureOut">
              <a:rPr lang="en-GB" smtClean="0"/>
              <a:t>03/10/2022</a:t>
            </a:fld>
            <a:endParaRPr lang="en-GB"/>
          </a:p>
        </p:txBody>
      </p:sp>
      <p:sp>
        <p:nvSpPr>
          <p:cNvPr id="5" name="Footer Placeholder 4">
            <a:extLst>
              <a:ext uri="{FF2B5EF4-FFF2-40B4-BE49-F238E27FC236}">
                <a16:creationId xmlns:a16="http://schemas.microsoft.com/office/drawing/2014/main" id="{247106FA-7902-4FDE-B45C-7A34FE6BE9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1F70D4-21AD-41CC-8E3F-D4CA277CDEB2}"/>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1837258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ED756-6B9C-4F3B-854C-320E56024F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B28576-E857-4746-AE72-E6E8CE337F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9167EF-9513-4E70-BF69-54770A1770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B9476E-2F5A-47BD-9A14-80A0D5839B53}"/>
              </a:ext>
            </a:extLst>
          </p:cNvPr>
          <p:cNvSpPr>
            <a:spLocks noGrp="1"/>
          </p:cNvSpPr>
          <p:nvPr>
            <p:ph type="dt" sz="half" idx="10"/>
          </p:nvPr>
        </p:nvSpPr>
        <p:spPr/>
        <p:txBody>
          <a:bodyPr/>
          <a:lstStyle/>
          <a:p>
            <a:fld id="{C924FE0B-D79B-4F03-9807-33FD0EC3D3FA}" type="datetimeFigureOut">
              <a:rPr lang="en-GB" smtClean="0"/>
              <a:t>03/10/2022</a:t>
            </a:fld>
            <a:endParaRPr lang="en-GB"/>
          </a:p>
        </p:txBody>
      </p:sp>
      <p:sp>
        <p:nvSpPr>
          <p:cNvPr id="6" name="Footer Placeholder 5">
            <a:extLst>
              <a:ext uri="{FF2B5EF4-FFF2-40B4-BE49-F238E27FC236}">
                <a16:creationId xmlns:a16="http://schemas.microsoft.com/office/drawing/2014/main" id="{F0ABBD10-93CE-44F7-8E5D-277A32C0FC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E5FA04-1D51-44FF-8329-09D9FB7A2A65}"/>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808457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B4022-515F-4E76-8075-ED67CAC5DE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DA478B-F338-4701-8C28-50542D0260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B4A04E-1D94-4CDF-9FB9-D7234406D9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8EEAE9-688F-4A84-A5C4-CCC305DB3D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3B2414-9DF4-441F-837C-F05AB81CBE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219847-5378-46FE-A93B-E6DF17E0563F}"/>
              </a:ext>
            </a:extLst>
          </p:cNvPr>
          <p:cNvSpPr>
            <a:spLocks noGrp="1"/>
          </p:cNvSpPr>
          <p:nvPr>
            <p:ph type="dt" sz="half" idx="10"/>
          </p:nvPr>
        </p:nvSpPr>
        <p:spPr/>
        <p:txBody>
          <a:bodyPr/>
          <a:lstStyle/>
          <a:p>
            <a:fld id="{C924FE0B-D79B-4F03-9807-33FD0EC3D3FA}" type="datetimeFigureOut">
              <a:rPr lang="en-GB" smtClean="0"/>
              <a:t>03/10/2022</a:t>
            </a:fld>
            <a:endParaRPr lang="en-GB"/>
          </a:p>
        </p:txBody>
      </p:sp>
      <p:sp>
        <p:nvSpPr>
          <p:cNvPr id="8" name="Footer Placeholder 7">
            <a:extLst>
              <a:ext uri="{FF2B5EF4-FFF2-40B4-BE49-F238E27FC236}">
                <a16:creationId xmlns:a16="http://schemas.microsoft.com/office/drawing/2014/main" id="{67E3BA1A-980E-4F87-84BF-95B62FFDFF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56BB095-D63C-4ADF-B440-A0DDB3C5090E}"/>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2346920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CC543-5B79-47AA-8191-150422D6C1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D20AC5-45DF-4FD3-ADC4-C1026C71843A}"/>
              </a:ext>
            </a:extLst>
          </p:cNvPr>
          <p:cNvSpPr>
            <a:spLocks noGrp="1"/>
          </p:cNvSpPr>
          <p:nvPr>
            <p:ph type="dt" sz="half" idx="10"/>
          </p:nvPr>
        </p:nvSpPr>
        <p:spPr/>
        <p:txBody>
          <a:bodyPr/>
          <a:lstStyle/>
          <a:p>
            <a:fld id="{C924FE0B-D79B-4F03-9807-33FD0EC3D3FA}" type="datetimeFigureOut">
              <a:rPr lang="en-GB" smtClean="0"/>
              <a:t>03/10/2022</a:t>
            </a:fld>
            <a:endParaRPr lang="en-GB"/>
          </a:p>
        </p:txBody>
      </p:sp>
      <p:sp>
        <p:nvSpPr>
          <p:cNvPr id="4" name="Footer Placeholder 3">
            <a:extLst>
              <a:ext uri="{FF2B5EF4-FFF2-40B4-BE49-F238E27FC236}">
                <a16:creationId xmlns:a16="http://schemas.microsoft.com/office/drawing/2014/main" id="{64795F8E-AA08-4FAE-8D43-A70A35C0F2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EC8896-7DA5-47BA-B4F5-B12E77E34BEE}"/>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1345472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19E736-2729-428B-A356-D3D0CA990FAE}"/>
              </a:ext>
            </a:extLst>
          </p:cNvPr>
          <p:cNvSpPr>
            <a:spLocks noGrp="1"/>
          </p:cNvSpPr>
          <p:nvPr>
            <p:ph type="dt" sz="half" idx="10"/>
          </p:nvPr>
        </p:nvSpPr>
        <p:spPr/>
        <p:txBody>
          <a:bodyPr/>
          <a:lstStyle/>
          <a:p>
            <a:fld id="{C924FE0B-D79B-4F03-9807-33FD0EC3D3FA}" type="datetimeFigureOut">
              <a:rPr lang="en-GB" smtClean="0"/>
              <a:t>03/10/2022</a:t>
            </a:fld>
            <a:endParaRPr lang="en-GB"/>
          </a:p>
        </p:txBody>
      </p:sp>
      <p:sp>
        <p:nvSpPr>
          <p:cNvPr id="3" name="Footer Placeholder 2">
            <a:extLst>
              <a:ext uri="{FF2B5EF4-FFF2-40B4-BE49-F238E27FC236}">
                <a16:creationId xmlns:a16="http://schemas.microsoft.com/office/drawing/2014/main" id="{67830026-64E0-4ECF-BBAA-18D8627FB04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5A114C0-1752-4FED-8B82-1F51E693E355}"/>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4045212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39361-2BE6-48D1-8286-E94B650D51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A3FE5E-856D-4A10-BDAA-4C3E6A2A07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1B6D7F3-E927-47F4-88DB-1E5EB897A4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135DAC-218C-4603-A23C-FA2F552BACA2}"/>
              </a:ext>
            </a:extLst>
          </p:cNvPr>
          <p:cNvSpPr>
            <a:spLocks noGrp="1"/>
          </p:cNvSpPr>
          <p:nvPr>
            <p:ph type="dt" sz="half" idx="10"/>
          </p:nvPr>
        </p:nvSpPr>
        <p:spPr/>
        <p:txBody>
          <a:bodyPr/>
          <a:lstStyle/>
          <a:p>
            <a:fld id="{C924FE0B-D79B-4F03-9807-33FD0EC3D3FA}" type="datetimeFigureOut">
              <a:rPr lang="en-GB" smtClean="0"/>
              <a:t>03/10/2022</a:t>
            </a:fld>
            <a:endParaRPr lang="en-GB"/>
          </a:p>
        </p:txBody>
      </p:sp>
      <p:sp>
        <p:nvSpPr>
          <p:cNvPr id="6" name="Footer Placeholder 5">
            <a:extLst>
              <a:ext uri="{FF2B5EF4-FFF2-40B4-BE49-F238E27FC236}">
                <a16:creationId xmlns:a16="http://schemas.microsoft.com/office/drawing/2014/main" id="{7B0C64F6-9235-4952-A72D-A141C245A3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57FBF8-6FF2-4B52-8BE7-E29E8EC082BE}"/>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1731330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57CD4-D4B0-46D5-9CD9-E4D483EAFF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E9C47A-BA20-41AE-AE7B-8AD2F1C9AC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283D2A-2079-4DA7-8755-AF7B0FEC7D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5FA87A-FA85-40CC-86FE-694E6F577883}"/>
              </a:ext>
            </a:extLst>
          </p:cNvPr>
          <p:cNvSpPr>
            <a:spLocks noGrp="1"/>
          </p:cNvSpPr>
          <p:nvPr>
            <p:ph type="dt" sz="half" idx="10"/>
          </p:nvPr>
        </p:nvSpPr>
        <p:spPr/>
        <p:txBody>
          <a:bodyPr/>
          <a:lstStyle/>
          <a:p>
            <a:fld id="{C924FE0B-D79B-4F03-9807-33FD0EC3D3FA}" type="datetimeFigureOut">
              <a:rPr lang="en-GB" smtClean="0"/>
              <a:t>03/10/2022</a:t>
            </a:fld>
            <a:endParaRPr lang="en-GB"/>
          </a:p>
        </p:txBody>
      </p:sp>
      <p:sp>
        <p:nvSpPr>
          <p:cNvPr id="6" name="Footer Placeholder 5">
            <a:extLst>
              <a:ext uri="{FF2B5EF4-FFF2-40B4-BE49-F238E27FC236}">
                <a16:creationId xmlns:a16="http://schemas.microsoft.com/office/drawing/2014/main" id="{A450A0A9-D096-420D-9807-0C924F5C3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77A209-7AB8-43C7-81E3-EA2C39141669}"/>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2931011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C1FF9-697E-44E5-BF19-94FE6727D9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FC5956-5E29-442F-8107-8492B3EB5F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4F451A-79CE-45CB-BF1F-2E2762F5C4CC}"/>
              </a:ext>
            </a:extLst>
          </p:cNvPr>
          <p:cNvSpPr>
            <a:spLocks noGrp="1"/>
          </p:cNvSpPr>
          <p:nvPr>
            <p:ph type="dt" sz="half" idx="10"/>
          </p:nvPr>
        </p:nvSpPr>
        <p:spPr/>
        <p:txBody>
          <a:bodyPr/>
          <a:lstStyle/>
          <a:p>
            <a:fld id="{C924FE0B-D79B-4F03-9807-33FD0EC3D3FA}" type="datetimeFigureOut">
              <a:rPr lang="en-GB" smtClean="0"/>
              <a:t>03/10/2022</a:t>
            </a:fld>
            <a:endParaRPr lang="en-GB"/>
          </a:p>
        </p:txBody>
      </p:sp>
      <p:sp>
        <p:nvSpPr>
          <p:cNvPr id="5" name="Footer Placeholder 4">
            <a:extLst>
              <a:ext uri="{FF2B5EF4-FFF2-40B4-BE49-F238E27FC236}">
                <a16:creationId xmlns:a16="http://schemas.microsoft.com/office/drawing/2014/main" id="{63CD8E96-54E3-4A90-8DA5-96389CB4D7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3EA407-0485-40F8-9467-9B8375CEE506}"/>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2207918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949F61-8ECB-4A2C-9437-06A051B8CE6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24D1B2-C663-4ECD-B3D2-270C4BB360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E53318-CCC0-467A-BA0E-A8054E3E1380}"/>
              </a:ext>
            </a:extLst>
          </p:cNvPr>
          <p:cNvSpPr>
            <a:spLocks noGrp="1"/>
          </p:cNvSpPr>
          <p:nvPr>
            <p:ph type="dt" sz="half" idx="10"/>
          </p:nvPr>
        </p:nvSpPr>
        <p:spPr/>
        <p:txBody>
          <a:bodyPr/>
          <a:lstStyle/>
          <a:p>
            <a:fld id="{C924FE0B-D79B-4F03-9807-33FD0EC3D3FA}" type="datetimeFigureOut">
              <a:rPr lang="en-GB" smtClean="0"/>
              <a:t>03/10/2022</a:t>
            </a:fld>
            <a:endParaRPr lang="en-GB"/>
          </a:p>
        </p:txBody>
      </p:sp>
      <p:sp>
        <p:nvSpPr>
          <p:cNvPr id="5" name="Footer Placeholder 4">
            <a:extLst>
              <a:ext uri="{FF2B5EF4-FFF2-40B4-BE49-F238E27FC236}">
                <a16:creationId xmlns:a16="http://schemas.microsoft.com/office/drawing/2014/main" id="{A60E655D-DA4A-440F-81DA-129A3719CF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1E9E6C-50C5-45E7-B448-7487AA0B8FF9}"/>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2933653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FE9892-1323-47C2-AECD-7B0C4F68A3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136A0B-9D92-4EFA-9FA0-06A16B85A2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7EAB5-80ED-4745-8AE9-2B4B12A201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24FE0B-D79B-4F03-9807-33FD0EC3D3FA}" type="datetimeFigureOut">
              <a:rPr lang="en-GB" smtClean="0"/>
              <a:t>03/10/2022</a:t>
            </a:fld>
            <a:endParaRPr lang="en-GB"/>
          </a:p>
        </p:txBody>
      </p:sp>
      <p:sp>
        <p:nvSpPr>
          <p:cNvPr id="5" name="Footer Placeholder 4">
            <a:extLst>
              <a:ext uri="{FF2B5EF4-FFF2-40B4-BE49-F238E27FC236}">
                <a16:creationId xmlns:a16="http://schemas.microsoft.com/office/drawing/2014/main" id="{463B2136-F5B3-4F53-AFB2-8C7E50F06F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9EDC0A4-200E-4396-A035-245CF9DC4D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F507ED-3253-41AD-818B-8AB4FDA31DA2}" type="slidenum">
              <a:rPr lang="en-GB" smtClean="0"/>
              <a:t>‹#›</a:t>
            </a:fld>
            <a:endParaRPr lang="en-GB"/>
          </a:p>
        </p:txBody>
      </p:sp>
    </p:spTree>
    <p:extLst>
      <p:ext uri="{BB962C8B-B14F-4D97-AF65-F5344CB8AC3E}">
        <p14:creationId xmlns:p14="http://schemas.microsoft.com/office/powerpoint/2010/main" val="30249920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hyperlink" Target="https://freesvg.org/house-clip-art-drawing" TargetMode="External"/><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marketing concept with business graph and chart hand drawing on blackboard">
            <a:extLst>
              <a:ext uri="{FF2B5EF4-FFF2-40B4-BE49-F238E27FC236}">
                <a16:creationId xmlns:a16="http://schemas.microsoft.com/office/drawing/2014/main" id="{0C9118C3-83C9-41CE-944C-E456E6E600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46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17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person in a graduation gown and cap standing next to a person in a gown&#10;&#10;Description automatically generated with low confidence">
            <a:extLst>
              <a:ext uri="{FF2B5EF4-FFF2-40B4-BE49-F238E27FC236}">
                <a16:creationId xmlns:a16="http://schemas.microsoft.com/office/drawing/2014/main" id="{974591EA-8536-8BFA-6F32-97DE28BFD847}"/>
              </a:ext>
            </a:extLst>
          </p:cNvPr>
          <p:cNvPicPr>
            <a:picLocks noChangeAspect="1"/>
          </p:cNvPicPr>
          <p:nvPr/>
        </p:nvPicPr>
        <p:blipFill rotWithShape="1">
          <a:blip r:embed="rId2">
            <a:extLst>
              <a:ext uri="{28A0092B-C50C-407E-A947-70E740481C1C}">
                <a14:useLocalDpi xmlns:a14="http://schemas.microsoft.com/office/drawing/2010/main" val="0"/>
              </a:ext>
            </a:extLst>
          </a:blip>
          <a:srcRect t="1718" b="34215"/>
          <a:stretch/>
        </p:blipFill>
        <p:spPr>
          <a:xfrm>
            <a:off x="20" y="10"/>
            <a:ext cx="2970445" cy="3383269"/>
          </a:xfrm>
          <a:prstGeom prst="rect">
            <a:avLst/>
          </a:prstGeom>
        </p:spPr>
      </p:pic>
      <p:pic>
        <p:nvPicPr>
          <p:cNvPr id="13" name="Picture 12" descr="A picture containing ground, person, tool&#10;&#10;Description automatically generated">
            <a:extLst>
              <a:ext uri="{FF2B5EF4-FFF2-40B4-BE49-F238E27FC236}">
                <a16:creationId xmlns:a16="http://schemas.microsoft.com/office/drawing/2014/main" id="{5AB58F06-9CC8-7E79-2C41-1A25811E2573}"/>
              </a:ext>
            </a:extLst>
          </p:cNvPr>
          <p:cNvPicPr>
            <a:picLocks noChangeAspect="1"/>
          </p:cNvPicPr>
          <p:nvPr/>
        </p:nvPicPr>
        <p:blipFill rotWithShape="1">
          <a:blip r:embed="rId3">
            <a:extLst>
              <a:ext uri="{28A0092B-C50C-407E-A947-70E740481C1C}">
                <a14:useLocalDpi xmlns:a14="http://schemas.microsoft.com/office/drawing/2010/main" val="0"/>
              </a:ext>
            </a:extLst>
          </a:blip>
          <a:srcRect r="14577" b="1"/>
          <a:stretch/>
        </p:blipFill>
        <p:spPr>
          <a:xfrm rot="5400000">
            <a:off x="2866549" y="206406"/>
            <a:ext cx="3383278" cy="2970465"/>
          </a:xfrm>
          <a:prstGeom prst="rect">
            <a:avLst/>
          </a:prstGeom>
        </p:spPr>
      </p:pic>
      <p:pic>
        <p:nvPicPr>
          <p:cNvPr id="11" name="Picture 10" descr="A picture containing indoor, dog, cluttered&#10;&#10;Description automatically generated">
            <a:extLst>
              <a:ext uri="{FF2B5EF4-FFF2-40B4-BE49-F238E27FC236}">
                <a16:creationId xmlns:a16="http://schemas.microsoft.com/office/drawing/2014/main" id="{C776B105-1AC4-0705-E8CE-3644E8177771}"/>
              </a:ext>
            </a:extLst>
          </p:cNvPr>
          <p:cNvPicPr>
            <a:picLocks noChangeAspect="1"/>
          </p:cNvPicPr>
          <p:nvPr/>
        </p:nvPicPr>
        <p:blipFill rotWithShape="1">
          <a:blip r:embed="rId4">
            <a:extLst>
              <a:ext uri="{28A0092B-C50C-407E-A947-70E740481C1C}">
                <a14:useLocalDpi xmlns:a14="http://schemas.microsoft.com/office/drawing/2010/main" val="0"/>
              </a:ext>
            </a:extLst>
          </a:blip>
          <a:srcRect r="14619" b="4"/>
          <a:stretch/>
        </p:blipFill>
        <p:spPr>
          <a:xfrm rot="5400000">
            <a:off x="5940170" y="205739"/>
            <a:ext cx="3383278" cy="2971800"/>
          </a:xfrm>
          <a:prstGeom prst="rect">
            <a:avLst/>
          </a:prstGeom>
        </p:spPr>
      </p:pic>
      <p:pic>
        <p:nvPicPr>
          <p:cNvPr id="5" name="Content Placeholder 4" descr="A picture containing person, indoor, computer&#10;&#10;Description automatically generated">
            <a:extLst>
              <a:ext uri="{FF2B5EF4-FFF2-40B4-BE49-F238E27FC236}">
                <a16:creationId xmlns:a16="http://schemas.microsoft.com/office/drawing/2014/main" id="{EA11AD4B-F3D3-E76A-F5DB-2301CB74532E}"/>
              </a:ext>
            </a:extLst>
          </p:cNvPr>
          <p:cNvPicPr>
            <a:picLocks noChangeAspect="1"/>
          </p:cNvPicPr>
          <p:nvPr/>
        </p:nvPicPr>
        <p:blipFill rotWithShape="1">
          <a:blip r:embed="rId5">
            <a:extLst>
              <a:ext uri="{28A0092B-C50C-407E-A947-70E740481C1C}">
                <a14:useLocalDpi xmlns:a14="http://schemas.microsoft.com/office/drawing/2010/main" val="0"/>
              </a:ext>
            </a:extLst>
          </a:blip>
          <a:srcRect r="1580" b="-2"/>
          <a:stretch/>
        </p:blipFill>
        <p:spPr>
          <a:xfrm>
            <a:off x="9220200" y="10"/>
            <a:ext cx="2971800" cy="3383268"/>
          </a:xfrm>
          <a:prstGeom prst="rect">
            <a:avLst/>
          </a:prstGeom>
        </p:spPr>
      </p:pic>
      <p:pic>
        <p:nvPicPr>
          <p:cNvPr id="9" name="Picture 8" descr="Logo&#10;&#10;Description automatically generated">
            <a:extLst>
              <a:ext uri="{FF2B5EF4-FFF2-40B4-BE49-F238E27FC236}">
                <a16:creationId xmlns:a16="http://schemas.microsoft.com/office/drawing/2014/main" id="{CE5F728D-BFDA-1CE7-A6BF-2CF0F3933868}"/>
              </a:ext>
            </a:extLst>
          </p:cNvPr>
          <p:cNvPicPr>
            <a:picLocks noChangeAspect="1"/>
          </p:cNvPicPr>
          <p:nvPr/>
        </p:nvPicPr>
        <p:blipFill rotWithShape="1">
          <a:blip r:embed="rId6">
            <a:extLst>
              <a:ext uri="{28A0092B-C50C-407E-A947-70E740481C1C}">
                <a14:useLocalDpi xmlns:a14="http://schemas.microsoft.com/office/drawing/2010/main" val="0"/>
              </a:ext>
            </a:extLst>
          </a:blip>
          <a:srcRect t="21654" r="-1" b="19114"/>
          <a:stretch/>
        </p:blipFill>
        <p:spPr>
          <a:xfrm>
            <a:off x="-1018" y="3474720"/>
            <a:ext cx="6044438" cy="3383280"/>
          </a:xfrm>
          <a:prstGeom prst="rect">
            <a:avLst/>
          </a:prstGeom>
        </p:spPr>
      </p:pic>
      <p:sp>
        <p:nvSpPr>
          <p:cNvPr id="22" name="Rectangle 21">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3537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9734D8-A16B-4885-9070-CF4FC74A1C67}"/>
              </a:ext>
            </a:extLst>
          </p:cNvPr>
          <p:cNvSpPr>
            <a:spLocks noGrp="1"/>
          </p:cNvSpPr>
          <p:nvPr>
            <p:ph type="title"/>
          </p:nvPr>
        </p:nvSpPr>
        <p:spPr>
          <a:xfrm>
            <a:off x="6491653" y="3799272"/>
            <a:ext cx="5193748" cy="637124"/>
          </a:xfrm>
        </p:spPr>
        <p:txBody>
          <a:bodyPr>
            <a:normAutofit/>
          </a:bodyPr>
          <a:lstStyle/>
          <a:p>
            <a:r>
              <a:rPr lang="en-GB" sz="3200">
                <a:solidFill>
                  <a:srgbClr val="FFFFFF"/>
                </a:solidFill>
              </a:rPr>
              <a:t>Introductions</a:t>
            </a:r>
          </a:p>
        </p:txBody>
      </p:sp>
      <p:sp>
        <p:nvSpPr>
          <p:cNvPr id="17" name="Content Placeholder 16">
            <a:extLst>
              <a:ext uri="{FF2B5EF4-FFF2-40B4-BE49-F238E27FC236}">
                <a16:creationId xmlns:a16="http://schemas.microsoft.com/office/drawing/2014/main" id="{E10CF74E-3D3B-FE72-3DFE-BD737A7B432C}"/>
              </a:ext>
            </a:extLst>
          </p:cNvPr>
          <p:cNvSpPr>
            <a:spLocks noGrp="1"/>
          </p:cNvSpPr>
          <p:nvPr>
            <p:ph idx="1"/>
          </p:nvPr>
        </p:nvSpPr>
        <p:spPr>
          <a:xfrm>
            <a:off x="6479648" y="4510585"/>
            <a:ext cx="5366610" cy="1758732"/>
          </a:xfrm>
        </p:spPr>
        <p:txBody>
          <a:bodyPr>
            <a:normAutofit/>
          </a:bodyPr>
          <a:lstStyle/>
          <a:p>
            <a:pPr marL="0" indent="0">
              <a:buNone/>
            </a:pPr>
            <a:r>
              <a:rPr lang="en-US" sz="4000" b="1" dirty="0">
                <a:solidFill>
                  <a:srgbClr val="FFFFFF"/>
                </a:solidFill>
              </a:rPr>
              <a:t>Lisa Knight</a:t>
            </a:r>
          </a:p>
        </p:txBody>
      </p:sp>
    </p:spTree>
    <p:extLst>
      <p:ext uri="{BB962C8B-B14F-4D97-AF65-F5344CB8AC3E}">
        <p14:creationId xmlns:p14="http://schemas.microsoft.com/office/powerpoint/2010/main" val="363458063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9D73EC-E98F-4431-B017-AA3C89BC9DB9}"/>
              </a:ext>
            </a:extLst>
          </p:cNvPr>
          <p:cNvSpPr>
            <a:spLocks noGrp="1"/>
          </p:cNvSpPr>
          <p:nvPr>
            <p:ph type="title"/>
          </p:nvPr>
        </p:nvSpPr>
        <p:spPr>
          <a:xfrm>
            <a:off x="934872" y="982272"/>
            <a:ext cx="3388419" cy="4560970"/>
          </a:xfrm>
        </p:spPr>
        <p:txBody>
          <a:bodyPr>
            <a:normAutofit/>
          </a:bodyPr>
          <a:lstStyle/>
          <a:p>
            <a:r>
              <a:rPr lang="en-GB" sz="4000" b="1">
                <a:solidFill>
                  <a:srgbClr val="FFFFFF"/>
                </a:solidFill>
              </a:rPr>
              <a:t>Contact details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7A78B20E-4BE6-4E40-B388-09B6565D7662}"/>
              </a:ext>
            </a:extLst>
          </p:cNvPr>
          <p:cNvSpPr>
            <a:spLocks noGrp="1"/>
          </p:cNvSpPr>
          <p:nvPr>
            <p:ph idx="1"/>
          </p:nvPr>
        </p:nvSpPr>
        <p:spPr>
          <a:xfrm>
            <a:off x="5221862" y="1719618"/>
            <a:ext cx="5948831" cy="4334629"/>
          </a:xfrm>
        </p:spPr>
        <p:txBody>
          <a:bodyPr anchor="ctr">
            <a:normAutofit/>
          </a:bodyPr>
          <a:lstStyle/>
          <a:p>
            <a:pPr marL="0" indent="0">
              <a:buNone/>
            </a:pPr>
            <a:r>
              <a:rPr lang="en-GB" sz="3600" b="1" dirty="0">
                <a:solidFill>
                  <a:srgbClr val="FEFFFF"/>
                </a:solidFill>
              </a:rPr>
              <a:t>Lisa Knight</a:t>
            </a:r>
          </a:p>
          <a:p>
            <a:pPr marL="0" indent="0">
              <a:buNone/>
            </a:pPr>
            <a:r>
              <a:rPr lang="en-GB" sz="3600" b="1" dirty="0">
                <a:solidFill>
                  <a:srgbClr val="FEFFFF"/>
                </a:solidFill>
              </a:rPr>
              <a:t>L.knight@uwtsd.ac.uk</a:t>
            </a:r>
          </a:p>
          <a:p>
            <a:pPr marL="0" indent="0">
              <a:buNone/>
            </a:pPr>
            <a:endParaRPr lang="en-GB" sz="2400" dirty="0">
              <a:solidFill>
                <a:srgbClr val="FEFFFF"/>
              </a:solidFill>
            </a:endParaRPr>
          </a:p>
          <a:p>
            <a:pPr marL="0" indent="0">
              <a:buNone/>
            </a:pPr>
            <a:endParaRPr lang="en-GB" sz="2400" dirty="0">
              <a:solidFill>
                <a:srgbClr val="FEFFFF"/>
              </a:solidFill>
            </a:endParaRPr>
          </a:p>
        </p:txBody>
      </p:sp>
    </p:spTree>
    <p:extLst>
      <p:ext uri="{BB962C8B-B14F-4D97-AF65-F5344CB8AC3E}">
        <p14:creationId xmlns:p14="http://schemas.microsoft.com/office/powerpoint/2010/main" val="3208790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B6FBB-FE55-0574-88C1-91A6998EAB7E}"/>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Support Services</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BD174F7-A862-41ED-66B5-173A2F955CF9}"/>
              </a:ext>
            </a:extLst>
          </p:cNvPr>
          <p:cNvGraphicFramePr>
            <a:graphicFrameLocks noGrp="1"/>
          </p:cNvGraphicFramePr>
          <p:nvPr>
            <p:ph idx="1"/>
            <p:extLst>
              <p:ext uri="{D42A27DB-BD31-4B8C-83A1-F6EECF244321}">
                <p14:modId xmlns:p14="http://schemas.microsoft.com/office/powerpoint/2010/main" val="4106520157"/>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2726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40A10-761A-C551-236B-EFE4B2EF2819}"/>
              </a:ext>
            </a:extLst>
          </p:cNvPr>
          <p:cNvSpPr>
            <a:spLocks noGrp="1"/>
          </p:cNvSpPr>
          <p:nvPr>
            <p:ph type="title"/>
          </p:nvPr>
        </p:nvSpPr>
        <p:spPr>
          <a:xfrm>
            <a:off x="594360" y="637125"/>
            <a:ext cx="3802276" cy="5256371"/>
          </a:xfrm>
        </p:spPr>
        <p:txBody>
          <a:bodyPr>
            <a:normAutofit/>
          </a:bodyPr>
          <a:lstStyle/>
          <a:p>
            <a:r>
              <a:rPr lang="en-GB" sz="4800"/>
              <a:t>Who are you? </a:t>
            </a:r>
          </a:p>
        </p:txBody>
      </p:sp>
      <p:graphicFrame>
        <p:nvGraphicFramePr>
          <p:cNvPr id="5" name="Content Placeholder 2">
            <a:extLst>
              <a:ext uri="{FF2B5EF4-FFF2-40B4-BE49-F238E27FC236}">
                <a16:creationId xmlns:a16="http://schemas.microsoft.com/office/drawing/2014/main" id="{54255C73-211C-FC1F-3DDF-0EA54A7B6B80}"/>
              </a:ext>
            </a:extLst>
          </p:cNvPr>
          <p:cNvGraphicFramePr>
            <a:graphicFrameLocks noGrp="1"/>
          </p:cNvGraphicFramePr>
          <p:nvPr>
            <p:ph idx="1"/>
            <p:extLst>
              <p:ext uri="{D42A27DB-BD31-4B8C-83A1-F6EECF244321}">
                <p14:modId xmlns:p14="http://schemas.microsoft.com/office/powerpoint/2010/main" val="13079577"/>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5535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89A92F6-741B-4693-9168-1F6561D0A194}"/>
              </a:ext>
            </a:extLst>
          </p:cNvPr>
          <p:cNvSpPr>
            <a:spLocks noGrp="1"/>
          </p:cNvSpPr>
          <p:nvPr>
            <p:ph type="title"/>
          </p:nvPr>
        </p:nvSpPr>
        <p:spPr>
          <a:xfrm>
            <a:off x="958506" y="800392"/>
            <a:ext cx="10264697" cy="1212102"/>
          </a:xfrm>
        </p:spPr>
        <p:txBody>
          <a:bodyPr>
            <a:normAutofit/>
          </a:bodyPr>
          <a:lstStyle/>
          <a:p>
            <a:r>
              <a:rPr lang="en-GB" sz="4000" b="1">
                <a:solidFill>
                  <a:srgbClr val="FFFFFF"/>
                </a:solidFill>
              </a:rPr>
              <a:t>Module aims</a:t>
            </a:r>
          </a:p>
        </p:txBody>
      </p:sp>
      <p:sp>
        <p:nvSpPr>
          <p:cNvPr id="3" name="Content Placeholder 2">
            <a:extLst>
              <a:ext uri="{FF2B5EF4-FFF2-40B4-BE49-F238E27FC236}">
                <a16:creationId xmlns:a16="http://schemas.microsoft.com/office/drawing/2014/main" id="{59660974-8B1B-4A00-9E22-C17309E253CF}"/>
              </a:ext>
            </a:extLst>
          </p:cNvPr>
          <p:cNvSpPr>
            <a:spLocks noGrp="1"/>
          </p:cNvSpPr>
          <p:nvPr>
            <p:ph idx="1"/>
          </p:nvPr>
        </p:nvSpPr>
        <p:spPr>
          <a:xfrm>
            <a:off x="1367624" y="2490436"/>
            <a:ext cx="9708995" cy="3567173"/>
          </a:xfrm>
        </p:spPr>
        <p:txBody>
          <a:bodyPr anchor="ctr">
            <a:normAutofit/>
          </a:bodyPr>
          <a:lstStyle/>
          <a:p>
            <a:pPr>
              <a:buFont typeface="Arial" panose="020B0604020202020204" pitchFamily="34" charset="0"/>
              <a:buChar char="•"/>
            </a:pPr>
            <a:r>
              <a:rPr lang="en-GB" sz="3200" dirty="0"/>
              <a:t>To explore the current activities and trends in marketing.</a:t>
            </a:r>
          </a:p>
          <a:p>
            <a:pPr>
              <a:buFont typeface="Arial" panose="020B0604020202020204" pitchFamily="34" charset="0"/>
              <a:buChar char="•"/>
            </a:pPr>
            <a:r>
              <a:rPr lang="en-GB" sz="3200" dirty="0"/>
              <a:t>To encourage students to investigate the range of possibilities and future opportunities in this field.</a:t>
            </a:r>
          </a:p>
          <a:p>
            <a:endParaRPr lang="en-GB" sz="2400" dirty="0"/>
          </a:p>
        </p:txBody>
      </p:sp>
    </p:spTree>
    <p:extLst>
      <p:ext uri="{BB962C8B-B14F-4D97-AF65-F5344CB8AC3E}">
        <p14:creationId xmlns:p14="http://schemas.microsoft.com/office/powerpoint/2010/main" val="188240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10FD61-9006-4A6C-A73B-304115B67EC1}"/>
              </a:ext>
            </a:extLst>
          </p:cNvPr>
          <p:cNvSpPr>
            <a:spLocks noGrp="1"/>
          </p:cNvSpPr>
          <p:nvPr>
            <p:ph type="title"/>
          </p:nvPr>
        </p:nvSpPr>
        <p:spPr>
          <a:xfrm>
            <a:off x="934872" y="982272"/>
            <a:ext cx="3388419" cy="4560970"/>
          </a:xfrm>
        </p:spPr>
        <p:txBody>
          <a:bodyPr>
            <a:normAutofit/>
          </a:bodyPr>
          <a:lstStyle/>
          <a:p>
            <a:r>
              <a:rPr lang="en-GB" sz="4000" b="1">
                <a:solidFill>
                  <a:srgbClr val="FFFFFF"/>
                </a:solidFill>
              </a:rPr>
              <a:t>Learning outcomes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1979D0C1-AB2C-4EED-84EE-9DFC429ACBF6}"/>
              </a:ext>
            </a:extLst>
          </p:cNvPr>
          <p:cNvSpPr>
            <a:spLocks noGrp="1"/>
          </p:cNvSpPr>
          <p:nvPr>
            <p:ph idx="1"/>
          </p:nvPr>
        </p:nvSpPr>
        <p:spPr>
          <a:xfrm>
            <a:off x="5221862" y="1719618"/>
            <a:ext cx="5948831" cy="4334629"/>
          </a:xfrm>
        </p:spPr>
        <p:txBody>
          <a:bodyPr anchor="ctr">
            <a:normAutofit/>
          </a:bodyPr>
          <a:lstStyle/>
          <a:p>
            <a:pPr marL="0" indent="0">
              <a:buNone/>
            </a:pPr>
            <a:r>
              <a:rPr lang="en-GB" sz="2400">
                <a:solidFill>
                  <a:srgbClr val="FEFFFF"/>
                </a:solidFill>
              </a:rPr>
              <a:t>Upon the successful completion of this module, the student should be able to:</a:t>
            </a:r>
          </a:p>
          <a:p>
            <a:pPr marL="457200" indent="-457200">
              <a:buFont typeface="+mj-lt"/>
              <a:buAutoNum type="arabicPeriod"/>
            </a:pPr>
            <a:r>
              <a:rPr lang="en-GB" sz="2400">
                <a:solidFill>
                  <a:srgbClr val="FEFFFF"/>
                </a:solidFill>
              </a:rPr>
              <a:t>Evaluate the role and function of marketing in driving success and delivering results;</a:t>
            </a:r>
          </a:p>
          <a:p>
            <a:pPr marL="457200" indent="-457200">
              <a:buFont typeface="+mj-lt"/>
              <a:buAutoNum type="arabicPeriod"/>
            </a:pPr>
            <a:r>
              <a:rPr lang="en-GB" sz="2400">
                <a:solidFill>
                  <a:srgbClr val="FEFFFF"/>
                </a:solidFill>
              </a:rPr>
              <a:t>Identify factors and trends in the marketing environment and how they affect marketing planning;</a:t>
            </a:r>
          </a:p>
          <a:p>
            <a:pPr marL="457200" indent="-457200">
              <a:buFont typeface="+mj-lt"/>
              <a:buAutoNum type="arabicPeriod"/>
            </a:pPr>
            <a:r>
              <a:rPr lang="en-GB" sz="2400">
                <a:solidFill>
                  <a:srgbClr val="FEFFFF"/>
                </a:solidFill>
              </a:rPr>
              <a:t>Identify the elements of the marketing mix and apply them to satisfy customer needs.</a:t>
            </a:r>
          </a:p>
        </p:txBody>
      </p:sp>
    </p:spTree>
    <p:extLst>
      <p:ext uri="{BB962C8B-B14F-4D97-AF65-F5344CB8AC3E}">
        <p14:creationId xmlns:p14="http://schemas.microsoft.com/office/powerpoint/2010/main" val="252116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E043A-AAB7-4A37-995A-E6C5050AD748}"/>
              </a:ext>
            </a:extLst>
          </p:cNvPr>
          <p:cNvSpPr>
            <a:spLocks noGrp="1"/>
          </p:cNvSpPr>
          <p:nvPr>
            <p:ph type="title"/>
          </p:nvPr>
        </p:nvSpPr>
        <p:spPr>
          <a:xfrm>
            <a:off x="640080" y="325369"/>
            <a:ext cx="4368602" cy="1956841"/>
          </a:xfrm>
        </p:spPr>
        <p:txBody>
          <a:bodyPr anchor="b">
            <a:normAutofit/>
          </a:bodyPr>
          <a:lstStyle/>
          <a:p>
            <a:r>
              <a:rPr lang="en-GB" sz="5400" b="1"/>
              <a:t>Scheme of work</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138966-7851-4C35-BBFB-DA2E7BAAE249}"/>
              </a:ext>
            </a:extLst>
          </p:cNvPr>
          <p:cNvSpPr>
            <a:spLocks noGrp="1"/>
          </p:cNvSpPr>
          <p:nvPr>
            <p:ph idx="1"/>
          </p:nvPr>
        </p:nvSpPr>
        <p:spPr>
          <a:xfrm>
            <a:off x="640080" y="2872899"/>
            <a:ext cx="4243589" cy="3320668"/>
          </a:xfrm>
        </p:spPr>
        <p:txBody>
          <a:bodyPr>
            <a:normAutofit/>
          </a:bodyPr>
          <a:lstStyle/>
          <a:p>
            <a:pPr>
              <a:buFont typeface="Arial" panose="020B0604020202020204" pitchFamily="34" charset="0"/>
              <a:buChar char="•"/>
            </a:pPr>
            <a:r>
              <a:rPr lang="en-GB" sz="2200" dirty="0"/>
              <a:t>Moodle</a:t>
            </a:r>
          </a:p>
          <a:p>
            <a:pPr>
              <a:buFont typeface="Arial" panose="020B0604020202020204" pitchFamily="34" charset="0"/>
              <a:buChar char="•"/>
            </a:pPr>
            <a:r>
              <a:rPr lang="en-GB" sz="2200" dirty="0"/>
              <a:t>Teams </a:t>
            </a:r>
          </a:p>
          <a:p>
            <a:pPr>
              <a:buFont typeface="Arial" panose="020B0604020202020204" pitchFamily="34" charset="0"/>
              <a:buChar char="•"/>
            </a:pPr>
            <a:r>
              <a:rPr lang="en-GB" sz="2200" dirty="0"/>
              <a:t>Week-by-week run through of semester</a:t>
            </a:r>
          </a:p>
        </p:txBody>
      </p:sp>
      <p:pic>
        <p:nvPicPr>
          <p:cNvPr id="5" name="Picture 4" descr="Person writing on a notepad">
            <a:extLst>
              <a:ext uri="{FF2B5EF4-FFF2-40B4-BE49-F238E27FC236}">
                <a16:creationId xmlns:a16="http://schemas.microsoft.com/office/drawing/2014/main" id="{C1377A1A-17B2-65AB-8516-BFB8A1CCCB4B}"/>
              </a:ext>
            </a:extLst>
          </p:cNvPr>
          <p:cNvPicPr>
            <a:picLocks noChangeAspect="1"/>
          </p:cNvPicPr>
          <p:nvPr/>
        </p:nvPicPr>
        <p:blipFill rotWithShape="1">
          <a:blip r:embed="rId2"/>
          <a:srcRect l="13947" r="65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26318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CD2438-B28C-45D8-B423-1001D95CF525}"/>
              </a:ext>
            </a:extLst>
          </p:cNvPr>
          <p:cNvSpPr>
            <a:spLocks noGrp="1"/>
          </p:cNvSpPr>
          <p:nvPr>
            <p:ph type="title"/>
          </p:nvPr>
        </p:nvSpPr>
        <p:spPr>
          <a:xfrm>
            <a:off x="640080" y="325369"/>
            <a:ext cx="4368602" cy="1956841"/>
          </a:xfrm>
        </p:spPr>
        <p:txBody>
          <a:bodyPr anchor="b">
            <a:normAutofit/>
          </a:bodyPr>
          <a:lstStyle/>
          <a:p>
            <a:r>
              <a:rPr lang="en-GB" sz="5400" b="1"/>
              <a:t>Assessments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0C063A-E87C-4852-A1AF-73018F46FFD8}"/>
              </a:ext>
            </a:extLst>
          </p:cNvPr>
          <p:cNvSpPr>
            <a:spLocks noGrp="1"/>
          </p:cNvSpPr>
          <p:nvPr>
            <p:ph idx="1"/>
          </p:nvPr>
        </p:nvSpPr>
        <p:spPr>
          <a:xfrm>
            <a:off x="640080" y="2872899"/>
            <a:ext cx="4243589" cy="3320668"/>
          </a:xfrm>
        </p:spPr>
        <p:txBody>
          <a:bodyPr>
            <a:normAutofit/>
          </a:bodyPr>
          <a:lstStyle/>
          <a:p>
            <a:pPr>
              <a:buFont typeface="Arial" panose="020B0604020202020204" pitchFamily="34" charset="0"/>
              <a:buChar char="•"/>
            </a:pPr>
            <a:r>
              <a:rPr lang="en-GB" sz="2200"/>
              <a:t>Assessment brief on Moodle</a:t>
            </a:r>
          </a:p>
          <a:p>
            <a:pPr>
              <a:buFont typeface="Arial" panose="020B0604020202020204" pitchFamily="34" charset="0"/>
              <a:buChar char="•"/>
            </a:pPr>
            <a:endParaRPr lang="en-GB" sz="2200"/>
          </a:p>
          <a:p>
            <a:pPr>
              <a:buFont typeface="Arial" panose="020B0604020202020204" pitchFamily="34" charset="0"/>
              <a:buChar char="•"/>
            </a:pPr>
            <a:r>
              <a:rPr lang="en-GB" sz="2200"/>
              <a:t>2 Assessments, weighted equally at 50% each</a:t>
            </a:r>
          </a:p>
        </p:txBody>
      </p:sp>
      <p:pic>
        <p:nvPicPr>
          <p:cNvPr id="5" name="Picture 4" descr="Angled shot of pen on a graph">
            <a:extLst>
              <a:ext uri="{FF2B5EF4-FFF2-40B4-BE49-F238E27FC236}">
                <a16:creationId xmlns:a16="http://schemas.microsoft.com/office/drawing/2014/main" id="{5A58AA4C-EB44-809E-824A-D65E169DDDEE}"/>
              </a:ext>
            </a:extLst>
          </p:cNvPr>
          <p:cNvPicPr>
            <a:picLocks noChangeAspect="1"/>
          </p:cNvPicPr>
          <p:nvPr/>
        </p:nvPicPr>
        <p:blipFill rotWithShape="1">
          <a:blip r:embed="rId3"/>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607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Q&amp;A; For No Reason – Eltaller">
            <a:extLst>
              <a:ext uri="{FF2B5EF4-FFF2-40B4-BE49-F238E27FC236}">
                <a16:creationId xmlns:a16="http://schemas.microsoft.com/office/drawing/2014/main" id="{02CC907F-4EB4-4B86-98B2-0A84638B462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7200" y="863346"/>
            <a:ext cx="11277600" cy="5131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9136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902036-B7B7-DE33-9AED-8BE3ACF59CDB}"/>
              </a:ext>
            </a:extLst>
          </p:cNvPr>
          <p:cNvSpPr>
            <a:spLocks noGrp="1"/>
          </p:cNvSpPr>
          <p:nvPr>
            <p:ph type="title"/>
          </p:nvPr>
        </p:nvSpPr>
        <p:spPr>
          <a:xfrm>
            <a:off x="1043631" y="809898"/>
            <a:ext cx="10173010" cy="1554480"/>
          </a:xfrm>
        </p:spPr>
        <p:txBody>
          <a:bodyPr anchor="ctr">
            <a:normAutofit/>
          </a:bodyPr>
          <a:lstStyle/>
          <a:p>
            <a:r>
              <a:rPr lang="en-GB" sz="4800"/>
              <a:t>Activity</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3D88C2E-1216-E4F4-7FE6-38603CC0726C}"/>
              </a:ext>
            </a:extLst>
          </p:cNvPr>
          <p:cNvGraphicFramePr>
            <a:graphicFrameLocks noGrp="1"/>
          </p:cNvGraphicFramePr>
          <p:nvPr>
            <p:ph idx="1"/>
            <p:extLst>
              <p:ext uri="{D42A27DB-BD31-4B8C-83A1-F6EECF244321}">
                <p14:modId xmlns:p14="http://schemas.microsoft.com/office/powerpoint/2010/main" val="374984372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2140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5F0957-911C-0828-C3C3-301B6514E09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Results</a:t>
            </a:r>
          </a:p>
        </p:txBody>
      </p:sp>
      <p:pic>
        <p:nvPicPr>
          <p:cNvPr id="5" name="Content Placeholder 4" descr="Shape&#10;&#10;Description automatically generated">
            <a:extLst>
              <a:ext uri="{FF2B5EF4-FFF2-40B4-BE49-F238E27FC236}">
                <a16:creationId xmlns:a16="http://schemas.microsoft.com/office/drawing/2014/main" id="{3FDA6D3B-C90A-F8B1-4FF6-E11AC218C3DE}"/>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53510" y="467208"/>
            <a:ext cx="5923584" cy="5923584"/>
          </a:xfrm>
          <a:prstGeom prst="rect">
            <a:avLst/>
          </a:prstGeom>
        </p:spPr>
      </p:pic>
    </p:spTree>
    <p:extLst>
      <p:ext uri="{BB962C8B-B14F-4D97-AF65-F5344CB8AC3E}">
        <p14:creationId xmlns:p14="http://schemas.microsoft.com/office/powerpoint/2010/main" val="217618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op vide of a white alarm clock on a yellow and orange surface">
            <a:extLst>
              <a:ext uri="{FF2B5EF4-FFF2-40B4-BE49-F238E27FC236}">
                <a16:creationId xmlns:a16="http://schemas.microsoft.com/office/drawing/2014/main" id="{D8507D09-FD40-191B-687F-D2D47EF8885C}"/>
              </a:ext>
            </a:extLst>
          </p:cNvPr>
          <p:cNvPicPr>
            <a:picLocks noChangeAspect="1"/>
          </p:cNvPicPr>
          <p:nvPr/>
        </p:nvPicPr>
        <p:blipFill rotWithShape="1">
          <a:blip r:embed="rId2"/>
          <a:srcRect t="7698" b="7715"/>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56A071-6856-AD74-30AF-578DB4169A62}"/>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Break time – You have 20 minutes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6808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ED340-609A-2D40-0876-3ABFA8751D0F}"/>
              </a:ext>
            </a:extLst>
          </p:cNvPr>
          <p:cNvSpPr>
            <a:spLocks noGrp="1"/>
          </p:cNvSpPr>
          <p:nvPr>
            <p:ph type="title"/>
          </p:nvPr>
        </p:nvSpPr>
        <p:spPr/>
        <p:txBody>
          <a:bodyPr/>
          <a:lstStyle/>
          <a:p>
            <a:r>
              <a:rPr lang="en-GB" dirty="0"/>
              <a:t>Activity - Groups</a:t>
            </a:r>
          </a:p>
        </p:txBody>
      </p:sp>
      <p:graphicFrame>
        <p:nvGraphicFramePr>
          <p:cNvPr id="11" name="Content Placeholder 2">
            <a:extLst>
              <a:ext uri="{FF2B5EF4-FFF2-40B4-BE49-F238E27FC236}">
                <a16:creationId xmlns:a16="http://schemas.microsoft.com/office/drawing/2014/main" id="{15044DCF-3D93-B617-AB71-4081AB7BA4D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76993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9B639C3B-2AA6-DFBA-850F-CCD8582C2303}"/>
              </a:ext>
            </a:extLst>
          </p:cNvPr>
          <p:cNvPicPr>
            <a:picLocks noChangeAspect="1"/>
          </p:cNvPicPr>
          <p:nvPr/>
        </p:nvPicPr>
        <p:blipFill rotWithShape="1">
          <a:blip r:embed="rId2"/>
          <a:srcRect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584DE1-581A-FABA-927F-E108F8566C9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 </a:t>
            </a:r>
            <a:br>
              <a:rPr lang="en-US" sz="5200">
                <a:solidFill>
                  <a:srgbClr val="FFFFFF"/>
                </a:solidFill>
              </a:rPr>
            </a:br>
            <a:endParaRPr lang="en-US" sz="5200">
              <a:solidFill>
                <a:srgbClr val="FFFFFF"/>
              </a:solidFill>
            </a:endParaRPr>
          </a:p>
        </p:txBody>
      </p:sp>
    </p:spTree>
    <p:extLst>
      <p:ext uri="{BB962C8B-B14F-4D97-AF65-F5344CB8AC3E}">
        <p14:creationId xmlns:p14="http://schemas.microsoft.com/office/powerpoint/2010/main" val="22736724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820</Words>
  <Application>Microsoft Office PowerPoint</Application>
  <PresentationFormat>Widescreen</PresentationFormat>
  <Paragraphs>82</Paragraphs>
  <Slides>15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PowerPoint Presentation</vt:lpstr>
      <vt:lpstr>Introductions</vt:lpstr>
      <vt:lpstr>Contact details</vt:lpstr>
      <vt:lpstr>Support Services</vt:lpstr>
      <vt:lpstr>Who are you? </vt:lpstr>
      <vt:lpstr>Module aims</vt:lpstr>
      <vt:lpstr>Learning outcomes</vt:lpstr>
      <vt:lpstr>Scheme of work</vt:lpstr>
      <vt:lpstr>Assessments</vt:lpstr>
      <vt:lpstr>PowerPoint Presentation</vt:lpstr>
      <vt:lpstr>Activity</vt:lpstr>
      <vt:lpstr>Results</vt:lpstr>
      <vt:lpstr>Break time – You have 20 minutes</vt:lpstr>
      <vt:lpstr>Activity - Groups</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Lisa Knight</cp:lastModifiedBy>
  <cp:revision>3</cp:revision>
  <dcterms:created xsi:type="dcterms:W3CDTF">2021-09-10T10:22:47Z</dcterms:created>
  <dcterms:modified xsi:type="dcterms:W3CDTF">2022-10-03T13:36:59Z</dcterms:modified>
</cp:coreProperties>
</file>