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9" r:id="rId1"/>
  </p:sldMasterIdLst>
  <p:notesMasterIdLst>
    <p:notesMasterId r:id="rId20"/>
  </p:notesMasterIdLst>
  <p:sldIdLst>
    <p:sldId id="256" r:id="rId2"/>
    <p:sldId id="273" r:id="rId3"/>
    <p:sldId id="282" r:id="rId4"/>
    <p:sldId id="283" r:id="rId5"/>
    <p:sldId id="270" r:id="rId6"/>
    <p:sldId id="271" r:id="rId7"/>
    <p:sldId id="284" r:id="rId8"/>
    <p:sldId id="277" r:id="rId9"/>
    <p:sldId id="285" r:id="rId10"/>
    <p:sldId id="278" r:id="rId11"/>
    <p:sldId id="286" r:id="rId12"/>
    <p:sldId id="266" r:id="rId13"/>
    <p:sldId id="267" r:id="rId14"/>
    <p:sldId id="268" r:id="rId15"/>
    <p:sldId id="269" r:id="rId16"/>
    <p:sldId id="279" r:id="rId17"/>
    <p:sldId id="280" r:id="rId18"/>
    <p:sldId id="281" r:id="rId1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7676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75A98F0-FCF7-4702-81BB-40F7ABD40A88}" v="1379" dt="2025-02-12T21:00:37.10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3447" autoAdjust="0"/>
  </p:normalViewPr>
  <p:slideViewPr>
    <p:cSldViewPr snapToGrid="0">
      <p:cViewPr>
        <p:scale>
          <a:sx n="60" d="100"/>
          <a:sy n="60" d="100"/>
        </p:scale>
        <p:origin x="1484" y="16"/>
      </p:cViewPr>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sa Quinn" userId="d296d727275fa7cf" providerId="LiveId" clId="{B75A98F0-FCF7-4702-81BB-40F7ABD40A88}"/>
    <pc:docChg chg="undo redo custSel addSld delSld modSld sldOrd modMainMaster modNotesMaster">
      <pc:chgData name="Lisa Quinn" userId="d296d727275fa7cf" providerId="LiveId" clId="{B75A98F0-FCF7-4702-81BB-40F7ABD40A88}" dt="2025-02-12T21:21:37.992" v="10135" actId="313"/>
      <pc:docMkLst>
        <pc:docMk/>
      </pc:docMkLst>
      <pc:sldChg chg="addSp delSp modSp mod addAnim setClrOvrMap modNotes modNotesTx">
        <pc:chgData name="Lisa Quinn" userId="d296d727275fa7cf" providerId="LiveId" clId="{B75A98F0-FCF7-4702-81BB-40F7ABD40A88}" dt="2025-02-11T20:38:04.507" v="8697" actId="20577"/>
        <pc:sldMkLst>
          <pc:docMk/>
          <pc:sldMk cId="2233764946" sldId="256"/>
        </pc:sldMkLst>
        <pc:spChg chg="mod">
          <ac:chgData name="Lisa Quinn" userId="d296d727275fa7cf" providerId="LiveId" clId="{B75A98F0-FCF7-4702-81BB-40F7ABD40A88}" dt="2025-02-07T18:19:33.640" v="3466"/>
          <ac:spMkLst>
            <pc:docMk/>
            <pc:sldMk cId="2233764946" sldId="256"/>
            <ac:spMk id="2" creationId="{B1106C24-9896-BDFB-D64B-880B6321FA15}"/>
          </ac:spMkLst>
        </pc:spChg>
        <pc:spChg chg="mod">
          <ac:chgData name="Lisa Quinn" userId="d296d727275fa7cf" providerId="LiveId" clId="{B75A98F0-FCF7-4702-81BB-40F7ABD40A88}" dt="2025-02-07T18:19:33.640" v="3466"/>
          <ac:spMkLst>
            <pc:docMk/>
            <pc:sldMk cId="2233764946" sldId="256"/>
            <ac:spMk id="3" creationId="{1DF06B1A-0209-CD48-A1C4-3ADCD8D5896A}"/>
          </ac:spMkLst>
        </pc:spChg>
        <pc:spChg chg="add mod">
          <ac:chgData name="Lisa Quinn" userId="d296d727275fa7cf" providerId="LiveId" clId="{B75A98F0-FCF7-4702-81BB-40F7ABD40A88}" dt="2025-02-07T18:19:33.640" v="3466"/>
          <ac:spMkLst>
            <pc:docMk/>
            <pc:sldMk cId="2233764946" sldId="256"/>
            <ac:spMk id="22" creationId="{6E448DB1-4196-18A6-15DA-C72635C1B11E}"/>
          </ac:spMkLst>
        </pc:spChg>
        <pc:spChg chg="add mod">
          <ac:chgData name="Lisa Quinn" userId="d296d727275fa7cf" providerId="LiveId" clId="{B75A98F0-FCF7-4702-81BB-40F7ABD40A88}" dt="2025-02-07T18:19:33.640" v="3466"/>
          <ac:spMkLst>
            <pc:docMk/>
            <pc:sldMk cId="2233764946" sldId="256"/>
            <ac:spMk id="24" creationId="{76A10D8F-D463-70E5-239B-17AD65EF433D}"/>
          </ac:spMkLst>
        </pc:spChg>
        <pc:picChg chg="mod">
          <ac:chgData name="Lisa Quinn" userId="d296d727275fa7cf" providerId="LiveId" clId="{B75A98F0-FCF7-4702-81BB-40F7ABD40A88}" dt="2025-02-07T18:19:33.640" v="3466"/>
          <ac:picMkLst>
            <pc:docMk/>
            <pc:sldMk cId="2233764946" sldId="256"/>
            <ac:picMk id="12" creationId="{A6BCBD73-4A49-AA23-2648-CD2CAADAA5F2}"/>
          </ac:picMkLst>
        </pc:picChg>
      </pc:sldChg>
      <pc:sldChg chg="addSp delSp modSp del mod modNotes modNotesTx">
        <pc:chgData name="Lisa Quinn" userId="d296d727275fa7cf" providerId="LiveId" clId="{B75A98F0-FCF7-4702-81BB-40F7ABD40A88}" dt="2025-02-07T18:28:47.279" v="3526" actId="47"/>
        <pc:sldMkLst>
          <pc:docMk/>
          <pc:sldMk cId="3101587988" sldId="257"/>
        </pc:sldMkLst>
      </pc:sldChg>
      <pc:sldChg chg="addSp delSp modSp del mod setBg modNotes modNotesTx">
        <pc:chgData name="Lisa Quinn" userId="d296d727275fa7cf" providerId="LiveId" clId="{B75A98F0-FCF7-4702-81BB-40F7ABD40A88}" dt="2025-02-07T18:30:52.417" v="3555" actId="47"/>
        <pc:sldMkLst>
          <pc:docMk/>
          <pc:sldMk cId="2061963424" sldId="258"/>
        </pc:sldMkLst>
      </pc:sldChg>
      <pc:sldChg chg="addSp delSp modSp del mod">
        <pc:chgData name="Lisa Quinn" userId="d296d727275fa7cf" providerId="LiveId" clId="{B75A98F0-FCF7-4702-81BB-40F7ABD40A88}" dt="2025-02-07T14:23:17.708" v="760" actId="2696"/>
        <pc:sldMkLst>
          <pc:docMk/>
          <pc:sldMk cId="2892258421" sldId="259"/>
        </pc:sldMkLst>
      </pc:sldChg>
      <pc:sldChg chg="addSp delSp modSp del mod setBg modNotes modNotesTx">
        <pc:chgData name="Lisa Quinn" userId="d296d727275fa7cf" providerId="LiveId" clId="{B75A98F0-FCF7-4702-81BB-40F7ABD40A88}" dt="2025-02-07T18:51:36.116" v="3684" actId="47"/>
        <pc:sldMkLst>
          <pc:docMk/>
          <pc:sldMk cId="2848263142" sldId="260"/>
        </pc:sldMkLst>
      </pc:sldChg>
      <pc:sldChg chg="addSp delSp modSp del mod setBg modNotes modNotesTx">
        <pc:chgData name="Lisa Quinn" userId="d296d727275fa7cf" providerId="LiveId" clId="{B75A98F0-FCF7-4702-81BB-40F7ABD40A88}" dt="2025-02-07T18:26:02.447" v="3494" actId="2696"/>
        <pc:sldMkLst>
          <pc:docMk/>
          <pc:sldMk cId="905988874" sldId="261"/>
        </pc:sldMkLst>
      </pc:sldChg>
      <pc:sldChg chg="addSp delSp modSp del mod setBg">
        <pc:chgData name="Lisa Quinn" userId="d296d727275fa7cf" providerId="LiveId" clId="{B75A98F0-FCF7-4702-81BB-40F7ABD40A88}" dt="2025-02-07T18:25:06.300" v="3487" actId="47"/>
        <pc:sldMkLst>
          <pc:docMk/>
          <pc:sldMk cId="143936241" sldId="262"/>
        </pc:sldMkLst>
      </pc:sldChg>
      <pc:sldChg chg="addSp delSp modSp del mod ord modNotesTx">
        <pc:chgData name="Lisa Quinn" userId="d296d727275fa7cf" providerId="LiveId" clId="{B75A98F0-FCF7-4702-81BB-40F7ABD40A88}" dt="2025-02-08T15:28:02.172" v="5028" actId="2696"/>
        <pc:sldMkLst>
          <pc:docMk/>
          <pc:sldMk cId="3822113360" sldId="263"/>
        </pc:sldMkLst>
      </pc:sldChg>
      <pc:sldChg chg="addSp delSp modSp del mod modNotesTx">
        <pc:chgData name="Lisa Quinn" userId="d296d727275fa7cf" providerId="LiveId" clId="{B75A98F0-FCF7-4702-81BB-40F7ABD40A88}" dt="2025-02-12T21:09:19.941" v="10113" actId="2696"/>
        <pc:sldMkLst>
          <pc:docMk/>
          <pc:sldMk cId="315585153" sldId="264"/>
        </pc:sldMkLst>
        <pc:spChg chg="add mod">
          <ac:chgData name="Lisa Quinn" userId="d296d727275fa7cf" providerId="LiveId" clId="{B75A98F0-FCF7-4702-81BB-40F7ABD40A88}" dt="2025-02-12T20:30:45.792" v="9536" actId="20577"/>
          <ac:spMkLst>
            <pc:docMk/>
            <pc:sldMk cId="315585153" sldId="264"/>
            <ac:spMk id="8" creationId="{C4C6D4E6-F95D-EEB1-7450-4F7445D6A687}"/>
          </ac:spMkLst>
        </pc:spChg>
      </pc:sldChg>
      <pc:sldChg chg="addSp delSp modSp del mod modNotesTx">
        <pc:chgData name="Lisa Quinn" userId="d296d727275fa7cf" providerId="LiveId" clId="{B75A98F0-FCF7-4702-81BB-40F7ABD40A88}" dt="2025-02-12T21:09:50.524" v="10115" actId="2696"/>
        <pc:sldMkLst>
          <pc:docMk/>
          <pc:sldMk cId="3904337550" sldId="265"/>
        </pc:sldMkLst>
      </pc:sldChg>
      <pc:sldChg chg="addSp delSp modSp mod">
        <pc:chgData name="Lisa Quinn" userId="d296d727275fa7cf" providerId="LiveId" clId="{B75A98F0-FCF7-4702-81BB-40F7ABD40A88}" dt="2025-02-08T18:14:18.409" v="6538"/>
        <pc:sldMkLst>
          <pc:docMk/>
          <pc:sldMk cId="3795137284" sldId="266"/>
        </pc:sldMkLst>
        <pc:spChg chg="add mod">
          <ac:chgData name="Lisa Quinn" userId="d296d727275fa7cf" providerId="LiveId" clId="{B75A98F0-FCF7-4702-81BB-40F7ABD40A88}" dt="2025-02-08T15:29:22.626" v="5037"/>
          <ac:spMkLst>
            <pc:docMk/>
            <pc:sldMk cId="3795137284" sldId="266"/>
            <ac:spMk id="10" creationId="{41284E5C-8629-D7D7-638E-F908F2567136}"/>
          </ac:spMkLst>
        </pc:spChg>
        <pc:spChg chg="add mod">
          <ac:chgData name="Lisa Quinn" userId="d296d727275fa7cf" providerId="LiveId" clId="{B75A98F0-FCF7-4702-81BB-40F7ABD40A88}" dt="2025-02-08T15:29:22.626" v="5037"/>
          <ac:spMkLst>
            <pc:docMk/>
            <pc:sldMk cId="3795137284" sldId="266"/>
            <ac:spMk id="11" creationId="{6F91D32D-3F63-8C83-594B-E85C9D7D453A}"/>
          </ac:spMkLst>
        </pc:spChg>
        <pc:graphicFrameChg chg="add mod modGraphic">
          <ac:chgData name="Lisa Quinn" userId="d296d727275fa7cf" providerId="LiveId" clId="{B75A98F0-FCF7-4702-81BB-40F7ABD40A88}" dt="2025-02-08T18:14:18.409" v="6538"/>
          <ac:graphicFrameMkLst>
            <pc:docMk/>
            <pc:sldMk cId="3795137284" sldId="266"/>
            <ac:graphicFrameMk id="12" creationId="{78CB52FC-6A82-68E0-58FB-5BDC231B511C}"/>
          </ac:graphicFrameMkLst>
        </pc:graphicFrameChg>
        <pc:picChg chg="add mod">
          <ac:chgData name="Lisa Quinn" userId="d296d727275fa7cf" providerId="LiveId" clId="{B75A98F0-FCF7-4702-81BB-40F7ABD40A88}" dt="2025-02-08T12:13:24.621" v="4980"/>
          <ac:picMkLst>
            <pc:docMk/>
            <pc:sldMk cId="3795137284" sldId="266"/>
            <ac:picMk id="7" creationId="{1D2502D5-9C2D-A3FD-02FC-0D1F2C66D020}"/>
          </ac:picMkLst>
        </pc:picChg>
      </pc:sldChg>
      <pc:sldChg chg="addSp delSp modSp mod">
        <pc:chgData name="Lisa Quinn" userId="d296d727275fa7cf" providerId="LiveId" clId="{B75A98F0-FCF7-4702-81BB-40F7ABD40A88}" dt="2025-02-12T19:44:05.586" v="9364" actId="113"/>
        <pc:sldMkLst>
          <pc:docMk/>
          <pc:sldMk cId="2658466458" sldId="267"/>
        </pc:sldMkLst>
        <pc:spChg chg="mod">
          <ac:chgData name="Lisa Quinn" userId="d296d727275fa7cf" providerId="LiveId" clId="{B75A98F0-FCF7-4702-81BB-40F7ABD40A88}" dt="2025-02-11T16:12:13.545" v="7795" actId="20577"/>
          <ac:spMkLst>
            <pc:docMk/>
            <pc:sldMk cId="2658466458" sldId="267"/>
            <ac:spMk id="2" creationId="{CF3F74AC-19B2-D296-93FE-22622380F9C2}"/>
          </ac:spMkLst>
        </pc:spChg>
        <pc:spChg chg="add mod ord">
          <ac:chgData name="Lisa Quinn" userId="d296d727275fa7cf" providerId="LiveId" clId="{B75A98F0-FCF7-4702-81BB-40F7ABD40A88}" dt="2025-02-11T16:09:39.174" v="7776" actId="171"/>
          <ac:spMkLst>
            <pc:docMk/>
            <pc:sldMk cId="2658466458" sldId="267"/>
            <ac:spMk id="3" creationId="{9B42ABC2-3DD9-B038-554F-7BA0576B72F8}"/>
          </ac:spMkLst>
        </pc:spChg>
        <pc:spChg chg="mod">
          <ac:chgData name="Lisa Quinn" userId="d296d727275fa7cf" providerId="LiveId" clId="{B75A98F0-FCF7-4702-81BB-40F7ABD40A88}" dt="2025-02-12T19:44:05.586" v="9364" actId="113"/>
          <ac:spMkLst>
            <pc:docMk/>
            <pc:sldMk cId="2658466458" sldId="267"/>
            <ac:spMk id="5" creationId="{69E4132A-3851-F41E-FADB-C0A0EC60D7B8}"/>
          </ac:spMkLst>
        </pc:spChg>
        <pc:picChg chg="add mod">
          <ac:chgData name="Lisa Quinn" userId="d296d727275fa7cf" providerId="LiveId" clId="{B75A98F0-FCF7-4702-81BB-40F7ABD40A88}" dt="2025-02-12T19:43:41.945" v="9361" actId="207"/>
          <ac:picMkLst>
            <pc:docMk/>
            <pc:sldMk cId="2658466458" sldId="267"/>
            <ac:picMk id="6" creationId="{2E739F43-0143-BABF-EF57-89C1E4EB6A63}"/>
          </ac:picMkLst>
        </pc:picChg>
        <pc:picChg chg="add mod">
          <ac:chgData name="Lisa Quinn" userId="d296d727275fa7cf" providerId="LiveId" clId="{B75A98F0-FCF7-4702-81BB-40F7ABD40A88}" dt="2025-02-08T12:13:40.776" v="4982"/>
          <ac:picMkLst>
            <pc:docMk/>
            <pc:sldMk cId="2658466458" sldId="267"/>
            <ac:picMk id="7" creationId="{7D99FACD-9E86-EF3C-1FA1-A4E8234F8D96}"/>
          </ac:picMkLst>
        </pc:picChg>
        <pc:picChg chg="add mod">
          <ac:chgData name="Lisa Quinn" userId="d296d727275fa7cf" providerId="LiveId" clId="{B75A98F0-FCF7-4702-81BB-40F7ABD40A88}" dt="2025-02-12T19:43:44.459" v="9362" actId="207"/>
          <ac:picMkLst>
            <pc:docMk/>
            <pc:sldMk cId="2658466458" sldId="267"/>
            <ac:picMk id="8" creationId="{4CB618F4-3AB9-7D68-119B-68DDA7ACFC13}"/>
          </ac:picMkLst>
        </pc:picChg>
      </pc:sldChg>
      <pc:sldChg chg="addSp delSp modSp mod">
        <pc:chgData name="Lisa Quinn" userId="d296d727275fa7cf" providerId="LiveId" clId="{B75A98F0-FCF7-4702-81BB-40F7ABD40A88}" dt="2025-02-12T19:44:41.503" v="9365" actId="113"/>
        <pc:sldMkLst>
          <pc:docMk/>
          <pc:sldMk cId="3839317329" sldId="268"/>
        </pc:sldMkLst>
        <pc:spChg chg="mod">
          <ac:chgData name="Lisa Quinn" userId="d296d727275fa7cf" providerId="LiveId" clId="{B75A98F0-FCF7-4702-81BB-40F7ABD40A88}" dt="2025-02-11T16:12:33.533" v="7796" actId="1076"/>
          <ac:spMkLst>
            <pc:docMk/>
            <pc:sldMk cId="3839317329" sldId="268"/>
            <ac:spMk id="2" creationId="{6540E229-25D9-2F7F-52FA-950A9BC41910}"/>
          </ac:spMkLst>
        </pc:spChg>
        <pc:spChg chg="add mod ord">
          <ac:chgData name="Lisa Quinn" userId="d296d727275fa7cf" providerId="LiveId" clId="{B75A98F0-FCF7-4702-81BB-40F7ABD40A88}" dt="2025-02-11T16:22:57.416" v="8547" actId="171"/>
          <ac:spMkLst>
            <pc:docMk/>
            <pc:sldMk cId="3839317329" sldId="268"/>
            <ac:spMk id="3" creationId="{D209E7B3-6926-EDB8-0CC3-0D90E1152343}"/>
          </ac:spMkLst>
        </pc:spChg>
        <pc:spChg chg="mod">
          <ac:chgData name="Lisa Quinn" userId="d296d727275fa7cf" providerId="LiveId" clId="{B75A98F0-FCF7-4702-81BB-40F7ABD40A88}" dt="2025-02-12T19:44:41.503" v="9365" actId="113"/>
          <ac:spMkLst>
            <pc:docMk/>
            <pc:sldMk cId="3839317329" sldId="268"/>
            <ac:spMk id="5" creationId="{3A07800F-96E2-D9D8-A730-0B32997ED114}"/>
          </ac:spMkLst>
        </pc:spChg>
        <pc:picChg chg="add mod">
          <ac:chgData name="Lisa Quinn" userId="d296d727275fa7cf" providerId="LiveId" clId="{B75A98F0-FCF7-4702-81BB-40F7ABD40A88}" dt="2025-02-08T12:13:45.860" v="4984"/>
          <ac:picMkLst>
            <pc:docMk/>
            <pc:sldMk cId="3839317329" sldId="268"/>
            <ac:picMk id="7" creationId="{438A8E7E-BAA1-65FA-56D8-CCCBE3135316}"/>
          </ac:picMkLst>
        </pc:picChg>
      </pc:sldChg>
      <pc:sldChg chg="addSp delSp modSp mod">
        <pc:chgData name="Lisa Quinn" userId="d296d727275fa7cf" providerId="LiveId" clId="{B75A98F0-FCF7-4702-81BB-40F7ABD40A88}" dt="2025-02-11T16:31:31.589" v="8568" actId="20577"/>
        <pc:sldMkLst>
          <pc:docMk/>
          <pc:sldMk cId="1025487616" sldId="269"/>
        </pc:sldMkLst>
        <pc:spChg chg="mod">
          <ac:chgData name="Lisa Quinn" userId="d296d727275fa7cf" providerId="LiveId" clId="{B75A98F0-FCF7-4702-81BB-40F7ABD40A88}" dt="2025-02-11T16:31:31.589" v="8568" actId="20577"/>
          <ac:spMkLst>
            <pc:docMk/>
            <pc:sldMk cId="1025487616" sldId="269"/>
            <ac:spMk id="2" creationId="{2F3D2747-8C91-70CC-22F8-6D1B227D8937}"/>
          </ac:spMkLst>
        </pc:spChg>
        <pc:spChg chg="add del mod">
          <ac:chgData name="Lisa Quinn" userId="d296d727275fa7cf" providerId="LiveId" clId="{B75A98F0-FCF7-4702-81BB-40F7ABD40A88}" dt="2025-02-11T16:31:24.968" v="8567" actId="27636"/>
          <ac:spMkLst>
            <pc:docMk/>
            <pc:sldMk cId="1025487616" sldId="269"/>
            <ac:spMk id="5" creationId="{740CE74A-4C02-6CF5-1D0E-DF7F98081C1E}"/>
          </ac:spMkLst>
        </pc:spChg>
        <pc:picChg chg="add mod">
          <ac:chgData name="Lisa Quinn" userId="d296d727275fa7cf" providerId="LiveId" clId="{B75A98F0-FCF7-4702-81BB-40F7ABD40A88}" dt="2025-02-11T16:24:14.790" v="8552"/>
          <ac:picMkLst>
            <pc:docMk/>
            <pc:sldMk cId="1025487616" sldId="269"/>
            <ac:picMk id="3" creationId="{AC82E072-B1F4-D09F-C085-B485626428FE}"/>
          </ac:picMkLst>
        </pc:picChg>
        <pc:picChg chg="add mod">
          <ac:chgData name="Lisa Quinn" userId="d296d727275fa7cf" providerId="LiveId" clId="{B75A98F0-FCF7-4702-81BB-40F7ABD40A88}" dt="2025-02-11T16:24:19.593" v="8554"/>
          <ac:picMkLst>
            <pc:docMk/>
            <pc:sldMk cId="1025487616" sldId="269"/>
            <ac:picMk id="4" creationId="{EF3F1FE6-0FD5-CDDF-EFF3-438623952EA5}"/>
          </ac:picMkLst>
        </pc:picChg>
        <pc:picChg chg="add mod">
          <ac:chgData name="Lisa Quinn" userId="d296d727275fa7cf" providerId="LiveId" clId="{B75A98F0-FCF7-4702-81BB-40F7ABD40A88}" dt="2025-02-08T12:13:49.262" v="4986"/>
          <ac:picMkLst>
            <pc:docMk/>
            <pc:sldMk cId="1025487616" sldId="269"/>
            <ac:picMk id="7" creationId="{44E39D25-0DE4-30EA-EF33-0B2E024C4CC7}"/>
          </ac:picMkLst>
        </pc:picChg>
      </pc:sldChg>
      <pc:sldChg chg="addSp delSp modSp new mod modNotesTx">
        <pc:chgData name="Lisa Quinn" userId="d296d727275fa7cf" providerId="LiveId" clId="{B75A98F0-FCF7-4702-81BB-40F7ABD40A88}" dt="2025-02-11T20:43:34.691" v="8739" actId="20577"/>
        <pc:sldMkLst>
          <pc:docMk/>
          <pc:sldMk cId="3685452032" sldId="270"/>
        </pc:sldMkLst>
        <pc:spChg chg="add mod">
          <ac:chgData name="Lisa Quinn" userId="d296d727275fa7cf" providerId="LiveId" clId="{B75A98F0-FCF7-4702-81BB-40F7ABD40A88}" dt="2025-02-07T18:25:34.281" v="3492" actId="1076"/>
          <ac:spMkLst>
            <pc:docMk/>
            <pc:sldMk cId="3685452032" sldId="270"/>
            <ac:spMk id="6" creationId="{4B6C1836-0A22-6CBC-BF7C-CA060F2F5518}"/>
          </ac:spMkLst>
        </pc:spChg>
        <pc:graphicFrameChg chg="add mod">
          <ac:chgData name="Lisa Quinn" userId="d296d727275fa7cf" providerId="LiveId" clId="{B75A98F0-FCF7-4702-81BB-40F7ABD40A88}" dt="2025-02-11T20:43:34.691" v="8739" actId="20577"/>
          <ac:graphicFrameMkLst>
            <pc:docMk/>
            <pc:sldMk cId="3685452032" sldId="270"/>
            <ac:graphicFrameMk id="7" creationId="{A4FCAC96-079C-C1B4-EE07-DAF08498F03F}"/>
          </ac:graphicFrameMkLst>
        </pc:graphicFrameChg>
        <pc:picChg chg="add mod ord modCrop">
          <ac:chgData name="Lisa Quinn" userId="d296d727275fa7cf" providerId="LiveId" clId="{B75A98F0-FCF7-4702-81BB-40F7ABD40A88}" dt="2025-02-07T18:24:31.543" v="3481" actId="732"/>
          <ac:picMkLst>
            <pc:docMk/>
            <pc:sldMk cId="3685452032" sldId="270"/>
            <ac:picMk id="5" creationId="{C49353FD-7EFC-B207-1833-B85D79EFD148}"/>
          </ac:picMkLst>
        </pc:picChg>
      </pc:sldChg>
      <pc:sldChg chg="modSp add mod">
        <pc:chgData name="Lisa Quinn" userId="d296d727275fa7cf" providerId="LiveId" clId="{B75A98F0-FCF7-4702-81BB-40F7ABD40A88}" dt="2025-02-11T20:43:49.641" v="8741" actId="20577"/>
        <pc:sldMkLst>
          <pc:docMk/>
          <pc:sldMk cId="2923780703" sldId="271"/>
        </pc:sldMkLst>
        <pc:spChg chg="mod">
          <ac:chgData name="Lisa Quinn" userId="d296d727275fa7cf" providerId="LiveId" clId="{B75A98F0-FCF7-4702-81BB-40F7ABD40A88}" dt="2025-02-08T15:28:24.604" v="5029" actId="1076"/>
          <ac:spMkLst>
            <pc:docMk/>
            <pc:sldMk cId="2923780703" sldId="271"/>
            <ac:spMk id="3" creationId="{63821957-17A2-9681-489D-F0B4BA3BC2FC}"/>
          </ac:spMkLst>
        </pc:spChg>
        <pc:graphicFrameChg chg="mod">
          <ac:chgData name="Lisa Quinn" userId="d296d727275fa7cf" providerId="LiveId" clId="{B75A98F0-FCF7-4702-81BB-40F7ABD40A88}" dt="2025-02-11T20:43:49.641" v="8741" actId="20577"/>
          <ac:graphicFrameMkLst>
            <pc:docMk/>
            <pc:sldMk cId="2923780703" sldId="271"/>
            <ac:graphicFrameMk id="4" creationId="{F1C76CD0-1B85-74DB-1881-66E46AFB7E7B}"/>
          </ac:graphicFrameMkLst>
        </pc:graphicFrameChg>
        <pc:picChg chg="mod">
          <ac:chgData name="Lisa Quinn" userId="d296d727275fa7cf" providerId="LiveId" clId="{B75A98F0-FCF7-4702-81BB-40F7ABD40A88}" dt="2025-02-08T18:29:09.486" v="7200" actId="1076"/>
          <ac:picMkLst>
            <pc:docMk/>
            <pc:sldMk cId="2923780703" sldId="271"/>
            <ac:picMk id="5" creationId="{E94A0ECA-9078-D7F0-C56B-A4BFCB6F77E2}"/>
          </ac:picMkLst>
        </pc:picChg>
      </pc:sldChg>
      <pc:sldChg chg="add del">
        <pc:chgData name="Lisa Quinn" userId="d296d727275fa7cf" providerId="LiveId" clId="{B75A98F0-FCF7-4702-81BB-40F7ABD40A88}" dt="2025-02-07T18:26:13.199" v="3496" actId="47"/>
        <pc:sldMkLst>
          <pc:docMk/>
          <pc:sldMk cId="395760739" sldId="272"/>
        </pc:sldMkLst>
      </pc:sldChg>
      <pc:sldChg chg="addSp delSp modSp add del mod ord setBg modNotesTx">
        <pc:chgData name="Lisa Quinn" userId="d296d727275fa7cf" providerId="LiveId" clId="{B75A98F0-FCF7-4702-81BB-40F7ABD40A88}" dt="2025-02-12T19:37:26.163" v="9336" actId="2696"/>
        <pc:sldMkLst>
          <pc:docMk/>
          <pc:sldMk cId="547133011" sldId="272"/>
        </pc:sldMkLst>
      </pc:sldChg>
      <pc:sldChg chg="addSp delSp modSp add mod ord modNotesTx">
        <pc:chgData name="Lisa Quinn" userId="d296d727275fa7cf" providerId="LiveId" clId="{B75A98F0-FCF7-4702-81BB-40F7ABD40A88}" dt="2025-02-12T19:36:06.132" v="9323" actId="20577"/>
        <pc:sldMkLst>
          <pc:docMk/>
          <pc:sldMk cId="136398989" sldId="273"/>
        </pc:sldMkLst>
        <pc:spChg chg="add del mod">
          <ac:chgData name="Lisa Quinn" userId="d296d727275fa7cf" providerId="LiveId" clId="{B75A98F0-FCF7-4702-81BB-40F7ABD40A88}" dt="2025-02-12T19:20:43.188" v="9273" actId="478"/>
          <ac:spMkLst>
            <pc:docMk/>
            <pc:sldMk cId="136398989" sldId="273"/>
            <ac:spMk id="2" creationId="{07930452-37E7-F69F-367A-26637F3F5370}"/>
          </ac:spMkLst>
        </pc:spChg>
        <pc:spChg chg="add mod">
          <ac:chgData name="Lisa Quinn" userId="d296d727275fa7cf" providerId="LiveId" clId="{B75A98F0-FCF7-4702-81BB-40F7ABD40A88}" dt="2025-02-12T19:21:39.941" v="9280" actId="14100"/>
          <ac:spMkLst>
            <pc:docMk/>
            <pc:sldMk cId="136398989" sldId="273"/>
            <ac:spMk id="7" creationId="{7CA60DB6-9FCB-B77F-362F-2857A9ED04E1}"/>
          </ac:spMkLst>
        </pc:spChg>
        <pc:graphicFrameChg chg="add mod">
          <ac:chgData name="Lisa Quinn" userId="d296d727275fa7cf" providerId="LiveId" clId="{B75A98F0-FCF7-4702-81BB-40F7ABD40A88}" dt="2025-02-12T19:36:06.132" v="9323" actId="20577"/>
          <ac:graphicFrameMkLst>
            <pc:docMk/>
            <pc:sldMk cId="136398989" sldId="273"/>
            <ac:graphicFrameMk id="3" creationId="{2218887C-921A-0DD5-9BFD-4FD7F2FD72AC}"/>
          </ac:graphicFrameMkLst>
        </pc:graphicFrameChg>
        <pc:graphicFrameChg chg="add del mod">
          <ac:chgData name="Lisa Quinn" userId="d296d727275fa7cf" providerId="LiveId" clId="{B75A98F0-FCF7-4702-81BB-40F7ABD40A88}" dt="2025-02-12T19:20:41.256" v="9272" actId="478"/>
          <ac:graphicFrameMkLst>
            <pc:docMk/>
            <pc:sldMk cId="136398989" sldId="273"/>
            <ac:graphicFrameMk id="6" creationId="{277580A7-2CC8-B1A2-2957-F0F58186DD56}"/>
          </ac:graphicFrameMkLst>
        </pc:graphicFrameChg>
      </pc:sldChg>
      <pc:sldChg chg="addSp delSp modSp add del mod ord setBg modNotesTx">
        <pc:chgData name="Lisa Quinn" userId="d296d727275fa7cf" providerId="LiveId" clId="{B75A98F0-FCF7-4702-81BB-40F7ABD40A88}" dt="2025-02-12T19:22:04.759" v="9284" actId="2696"/>
        <pc:sldMkLst>
          <pc:docMk/>
          <pc:sldMk cId="277894436" sldId="274"/>
        </pc:sldMkLst>
        <pc:spChg chg="add mod">
          <ac:chgData name="Lisa Quinn" userId="d296d727275fa7cf" providerId="LiveId" clId="{B75A98F0-FCF7-4702-81BB-40F7ABD40A88}" dt="2025-02-12T19:19:52.348" v="9267" actId="26606"/>
          <ac:spMkLst>
            <pc:docMk/>
            <pc:sldMk cId="277894436" sldId="274"/>
            <ac:spMk id="2" creationId="{AB3A1432-7022-5195-6D24-D749B87C44D5}"/>
          </ac:spMkLst>
        </pc:spChg>
        <pc:spChg chg="add del mod">
          <ac:chgData name="Lisa Quinn" userId="d296d727275fa7cf" providerId="LiveId" clId="{B75A98F0-FCF7-4702-81BB-40F7ABD40A88}" dt="2025-02-12T19:19:52.348" v="9267" actId="26606"/>
          <ac:spMkLst>
            <pc:docMk/>
            <pc:sldMk cId="277894436" sldId="274"/>
            <ac:spMk id="3" creationId="{AF087E62-C722-34AC-8D09-455D7F61B0A0}"/>
          </ac:spMkLst>
        </pc:spChg>
        <pc:spChg chg="add">
          <ac:chgData name="Lisa Quinn" userId="d296d727275fa7cf" providerId="LiveId" clId="{B75A98F0-FCF7-4702-81BB-40F7ABD40A88}" dt="2025-02-12T19:19:52.348" v="9267" actId="26606"/>
          <ac:spMkLst>
            <pc:docMk/>
            <pc:sldMk cId="277894436" sldId="274"/>
            <ac:spMk id="12" creationId="{600DC1B0-7E1A-BD02-3F93-19E6B1B75075}"/>
          </ac:spMkLst>
        </pc:spChg>
        <pc:graphicFrameChg chg="add mod">
          <ac:chgData name="Lisa Quinn" userId="d296d727275fa7cf" providerId="LiveId" clId="{B75A98F0-FCF7-4702-81BB-40F7ABD40A88}" dt="2025-02-12T19:14:34.855" v="8933" actId="1076"/>
          <ac:graphicFrameMkLst>
            <pc:docMk/>
            <pc:sldMk cId="277894436" sldId="274"/>
            <ac:graphicFrameMk id="6" creationId="{68041620-E2C3-0009-618F-8EAD5B3F5995}"/>
          </ac:graphicFrameMkLst>
        </pc:graphicFrameChg>
        <pc:graphicFrameChg chg="add">
          <ac:chgData name="Lisa Quinn" userId="d296d727275fa7cf" providerId="LiveId" clId="{B75A98F0-FCF7-4702-81BB-40F7ABD40A88}" dt="2025-02-12T19:19:52.348" v="9267" actId="26606"/>
          <ac:graphicFrameMkLst>
            <pc:docMk/>
            <pc:sldMk cId="277894436" sldId="274"/>
            <ac:graphicFrameMk id="8" creationId="{7CC19091-07D9-868E-CDDD-B75E650B0037}"/>
          </ac:graphicFrameMkLst>
        </pc:graphicFrameChg>
        <pc:picChg chg="ord">
          <ac:chgData name="Lisa Quinn" userId="d296d727275fa7cf" providerId="LiveId" clId="{B75A98F0-FCF7-4702-81BB-40F7ABD40A88}" dt="2025-02-12T19:19:52.348" v="9267" actId="26606"/>
          <ac:picMkLst>
            <pc:docMk/>
            <pc:sldMk cId="277894436" sldId="274"/>
            <ac:picMk id="5" creationId="{EC323ED6-5BFE-60EB-882C-08B9C59E9BF9}"/>
          </ac:picMkLst>
        </pc:picChg>
      </pc:sldChg>
      <pc:sldChg chg="addSp delSp modSp add del mod modNotesTx">
        <pc:chgData name="Lisa Quinn" userId="d296d727275fa7cf" providerId="LiveId" clId="{B75A98F0-FCF7-4702-81BB-40F7ABD40A88}" dt="2025-02-12T21:09:38.036" v="10114" actId="2696"/>
        <pc:sldMkLst>
          <pc:docMk/>
          <pc:sldMk cId="595250857" sldId="275"/>
        </pc:sldMkLst>
        <pc:spChg chg="add mod">
          <ac:chgData name="Lisa Quinn" userId="d296d727275fa7cf" providerId="LiveId" clId="{B75A98F0-FCF7-4702-81BB-40F7ABD40A88}" dt="2025-02-12T20:25:26.997" v="9503" actId="6549"/>
          <ac:spMkLst>
            <pc:docMk/>
            <pc:sldMk cId="595250857" sldId="275"/>
            <ac:spMk id="4" creationId="{77902DA3-A14B-0917-F87E-84A14125933F}"/>
          </ac:spMkLst>
        </pc:spChg>
        <pc:graphicFrameChg chg="add mod modGraphic">
          <ac:chgData name="Lisa Quinn" userId="d296d727275fa7cf" providerId="LiveId" clId="{B75A98F0-FCF7-4702-81BB-40F7ABD40A88}" dt="2025-02-12T20:16:00.547" v="9383" actId="20577"/>
          <ac:graphicFrameMkLst>
            <pc:docMk/>
            <pc:sldMk cId="595250857" sldId="275"/>
            <ac:graphicFrameMk id="3" creationId="{8DA963B3-0117-05FD-0E01-9F17D4AB7D2C}"/>
          </ac:graphicFrameMkLst>
        </pc:graphicFrameChg>
      </pc:sldChg>
      <pc:sldChg chg="add del">
        <pc:chgData name="Lisa Quinn" userId="d296d727275fa7cf" providerId="LiveId" clId="{B75A98F0-FCF7-4702-81BB-40F7ABD40A88}" dt="2025-02-08T15:25:53.816" v="4995" actId="47"/>
        <pc:sldMkLst>
          <pc:docMk/>
          <pc:sldMk cId="74479237" sldId="276"/>
        </pc:sldMkLst>
      </pc:sldChg>
      <pc:sldChg chg="addSp delSp modSp add mod ord modNotesTx">
        <pc:chgData name="Lisa Quinn" userId="d296d727275fa7cf" providerId="LiveId" clId="{B75A98F0-FCF7-4702-81BB-40F7ABD40A88}" dt="2025-02-11T20:47:18.592" v="8831"/>
        <pc:sldMkLst>
          <pc:docMk/>
          <pc:sldMk cId="1079188545" sldId="277"/>
        </pc:sldMkLst>
        <pc:spChg chg="add mod">
          <ac:chgData name="Lisa Quinn" userId="d296d727275fa7cf" providerId="LiveId" clId="{B75A98F0-FCF7-4702-81BB-40F7ABD40A88}" dt="2025-02-08T15:28:44.032" v="5031"/>
          <ac:spMkLst>
            <pc:docMk/>
            <pc:sldMk cId="1079188545" sldId="277"/>
            <ac:spMk id="6" creationId="{4FC18D64-E22D-3EFE-A9FC-92EF1732609C}"/>
          </ac:spMkLst>
        </pc:spChg>
        <pc:spChg chg="add mod">
          <ac:chgData name="Lisa Quinn" userId="d296d727275fa7cf" providerId="LiveId" clId="{B75A98F0-FCF7-4702-81BB-40F7ABD40A88}" dt="2025-02-08T15:28:44.032" v="5031"/>
          <ac:spMkLst>
            <pc:docMk/>
            <pc:sldMk cId="1079188545" sldId="277"/>
            <ac:spMk id="8" creationId="{238E42E4-F96D-2FA5-3031-7284EDBC6CE1}"/>
          </ac:spMkLst>
        </pc:spChg>
        <pc:spChg chg="add mod">
          <ac:chgData name="Lisa Quinn" userId="d296d727275fa7cf" providerId="LiveId" clId="{B75A98F0-FCF7-4702-81BB-40F7ABD40A88}" dt="2025-02-08T18:20:01.233" v="6678" actId="207"/>
          <ac:spMkLst>
            <pc:docMk/>
            <pc:sldMk cId="1079188545" sldId="277"/>
            <ac:spMk id="10" creationId="{DF7DA37F-42FC-0EBB-7261-38CD355C4E4B}"/>
          </ac:spMkLst>
        </pc:spChg>
        <pc:spChg chg="add mod">
          <ac:chgData name="Lisa Quinn" userId="d296d727275fa7cf" providerId="LiveId" clId="{B75A98F0-FCF7-4702-81BB-40F7ABD40A88}" dt="2025-02-08T18:26:09.187" v="7162" actId="20577"/>
          <ac:spMkLst>
            <pc:docMk/>
            <pc:sldMk cId="1079188545" sldId="277"/>
            <ac:spMk id="11" creationId="{D8B72037-1888-99AF-0084-6F631BC227A8}"/>
          </ac:spMkLst>
        </pc:spChg>
        <pc:spChg chg="add mod">
          <ac:chgData name="Lisa Quinn" userId="d296d727275fa7cf" providerId="LiveId" clId="{B75A98F0-FCF7-4702-81BB-40F7ABD40A88}" dt="2025-02-08T18:23:26.953" v="6985" actId="20577"/>
          <ac:spMkLst>
            <pc:docMk/>
            <pc:sldMk cId="1079188545" sldId="277"/>
            <ac:spMk id="12" creationId="{6B3651FC-029A-685F-A8EE-E04AC5D46FA5}"/>
          </ac:spMkLst>
        </pc:spChg>
        <pc:spChg chg="add mod">
          <ac:chgData name="Lisa Quinn" userId="d296d727275fa7cf" providerId="LiveId" clId="{B75A98F0-FCF7-4702-81BB-40F7ABD40A88}" dt="2025-02-08T18:37:09.931" v="7201" actId="1076"/>
          <ac:spMkLst>
            <pc:docMk/>
            <pc:sldMk cId="1079188545" sldId="277"/>
            <ac:spMk id="13" creationId="{B61F5819-B641-E9A0-541F-2B16401F756C}"/>
          </ac:spMkLst>
        </pc:spChg>
        <pc:spChg chg="add mod">
          <ac:chgData name="Lisa Quinn" userId="d296d727275fa7cf" providerId="LiveId" clId="{B75A98F0-FCF7-4702-81BB-40F7ABD40A88}" dt="2025-02-08T18:22:30.792" v="6891" actId="255"/>
          <ac:spMkLst>
            <pc:docMk/>
            <pc:sldMk cId="1079188545" sldId="277"/>
            <ac:spMk id="14" creationId="{62CDE3A1-1F68-E3D0-03B0-2E0F3E3380AD}"/>
          </ac:spMkLst>
        </pc:spChg>
        <pc:spChg chg="add mod">
          <ac:chgData name="Lisa Quinn" userId="d296d727275fa7cf" providerId="LiveId" clId="{B75A98F0-FCF7-4702-81BB-40F7ABD40A88}" dt="2025-02-08T18:24:51.691" v="7032" actId="255"/>
          <ac:spMkLst>
            <pc:docMk/>
            <pc:sldMk cId="1079188545" sldId="277"/>
            <ac:spMk id="15" creationId="{84388E84-E105-D150-01B7-919D5AFF95D3}"/>
          </ac:spMkLst>
        </pc:spChg>
        <pc:spChg chg="add mod">
          <ac:chgData name="Lisa Quinn" userId="d296d727275fa7cf" providerId="LiveId" clId="{B75A98F0-FCF7-4702-81BB-40F7ABD40A88}" dt="2025-02-08T18:18:10.343" v="6568" actId="207"/>
          <ac:spMkLst>
            <pc:docMk/>
            <pc:sldMk cId="1079188545" sldId="277"/>
            <ac:spMk id="16" creationId="{1A37ACBB-C6C9-0618-2AA5-AA2C375BE864}"/>
          </ac:spMkLst>
        </pc:spChg>
        <pc:spChg chg="add mod">
          <ac:chgData name="Lisa Quinn" userId="d296d727275fa7cf" providerId="LiveId" clId="{B75A98F0-FCF7-4702-81BB-40F7ABD40A88}" dt="2025-02-08T18:18:17.604" v="6572" actId="1076"/>
          <ac:spMkLst>
            <pc:docMk/>
            <pc:sldMk cId="1079188545" sldId="277"/>
            <ac:spMk id="17" creationId="{7D2C897F-D29C-43BA-39EE-64F0AAC2B2FA}"/>
          </ac:spMkLst>
        </pc:spChg>
        <pc:spChg chg="add mod">
          <ac:chgData name="Lisa Quinn" userId="d296d727275fa7cf" providerId="LiveId" clId="{B75A98F0-FCF7-4702-81BB-40F7ABD40A88}" dt="2025-02-08T18:18:15.461" v="6571" actId="1076"/>
          <ac:spMkLst>
            <pc:docMk/>
            <pc:sldMk cId="1079188545" sldId="277"/>
            <ac:spMk id="18" creationId="{1132F66E-3DC0-738A-BA35-7C4B80F33B62}"/>
          </ac:spMkLst>
        </pc:spChg>
      </pc:sldChg>
      <pc:sldChg chg="addSp delSp modSp add mod ord modNotesTx">
        <pc:chgData name="Lisa Quinn" userId="d296d727275fa7cf" providerId="LiveId" clId="{B75A98F0-FCF7-4702-81BB-40F7ABD40A88}" dt="2025-02-12T21:14:44.347" v="10132" actId="14100"/>
        <pc:sldMkLst>
          <pc:docMk/>
          <pc:sldMk cId="2123852501" sldId="278"/>
        </pc:sldMkLst>
        <pc:spChg chg="add mod">
          <ac:chgData name="Lisa Quinn" userId="d296d727275fa7cf" providerId="LiveId" clId="{B75A98F0-FCF7-4702-81BB-40F7ABD40A88}" dt="2025-02-08T15:29:05.050" v="5034"/>
          <ac:spMkLst>
            <pc:docMk/>
            <pc:sldMk cId="2123852501" sldId="278"/>
            <ac:spMk id="6" creationId="{92E3D675-6530-BF36-E729-60DC1360C4C8}"/>
          </ac:spMkLst>
        </pc:spChg>
        <pc:spChg chg="add mod">
          <ac:chgData name="Lisa Quinn" userId="d296d727275fa7cf" providerId="LiveId" clId="{B75A98F0-FCF7-4702-81BB-40F7ABD40A88}" dt="2025-02-08T18:28:15.743" v="7193" actId="1076"/>
          <ac:spMkLst>
            <pc:docMk/>
            <pc:sldMk cId="2123852501" sldId="278"/>
            <ac:spMk id="8" creationId="{7FE4D9D3-F742-4FCB-E845-E5C5674A705E}"/>
          </ac:spMkLst>
        </pc:spChg>
        <pc:spChg chg="add mod">
          <ac:chgData name="Lisa Quinn" userId="d296d727275fa7cf" providerId="LiveId" clId="{B75A98F0-FCF7-4702-81BB-40F7ABD40A88}" dt="2025-02-12T21:14:44.347" v="10132" actId="14100"/>
          <ac:spMkLst>
            <pc:docMk/>
            <pc:sldMk cId="2123852501" sldId="278"/>
            <ac:spMk id="9" creationId="{6766EFC2-2D13-A6E9-6E0E-C9903B218B6D}"/>
          </ac:spMkLst>
        </pc:spChg>
        <pc:spChg chg="add mod">
          <ac:chgData name="Lisa Quinn" userId="d296d727275fa7cf" providerId="LiveId" clId="{B75A98F0-FCF7-4702-81BB-40F7ABD40A88}" dt="2025-02-08T18:26:51.372" v="7168" actId="1076"/>
          <ac:spMkLst>
            <pc:docMk/>
            <pc:sldMk cId="2123852501" sldId="278"/>
            <ac:spMk id="10" creationId="{9B6A267B-08DC-A18E-AD60-091AF1F64739}"/>
          </ac:spMkLst>
        </pc:spChg>
        <pc:spChg chg="add mod">
          <ac:chgData name="Lisa Quinn" userId="d296d727275fa7cf" providerId="LiveId" clId="{B75A98F0-FCF7-4702-81BB-40F7ABD40A88}" dt="2025-02-08T18:28:43.741" v="7199" actId="14100"/>
          <ac:spMkLst>
            <pc:docMk/>
            <pc:sldMk cId="2123852501" sldId="278"/>
            <ac:spMk id="13" creationId="{C359F73F-C863-3C4D-25DA-E1CB8749D811}"/>
          </ac:spMkLst>
        </pc:spChg>
        <pc:spChg chg="add mod">
          <ac:chgData name="Lisa Quinn" userId="d296d727275fa7cf" providerId="LiveId" clId="{B75A98F0-FCF7-4702-81BB-40F7ABD40A88}" dt="2025-02-08T18:37:30.741" v="7202" actId="1076"/>
          <ac:spMkLst>
            <pc:docMk/>
            <pc:sldMk cId="2123852501" sldId="278"/>
            <ac:spMk id="14" creationId="{1E68D738-55D0-A090-981A-2A722965DDD6}"/>
          </ac:spMkLst>
        </pc:spChg>
        <pc:spChg chg="add mod">
          <ac:chgData name="Lisa Quinn" userId="d296d727275fa7cf" providerId="LiveId" clId="{B75A98F0-FCF7-4702-81BB-40F7ABD40A88}" dt="2025-02-08T18:28:29.974" v="7196" actId="1076"/>
          <ac:spMkLst>
            <pc:docMk/>
            <pc:sldMk cId="2123852501" sldId="278"/>
            <ac:spMk id="16" creationId="{0478B823-1926-CC39-2719-21CF6018F9FE}"/>
          </ac:spMkLst>
        </pc:spChg>
        <pc:spChg chg="add mod">
          <ac:chgData name="Lisa Quinn" userId="d296d727275fa7cf" providerId="LiveId" clId="{B75A98F0-FCF7-4702-81BB-40F7ABD40A88}" dt="2025-02-08T18:37:36.578" v="7204" actId="1076"/>
          <ac:spMkLst>
            <pc:docMk/>
            <pc:sldMk cId="2123852501" sldId="278"/>
            <ac:spMk id="17" creationId="{BE8904A1-6F77-EC4D-7003-CC933893E1D0}"/>
          </ac:spMkLst>
        </pc:spChg>
        <pc:spChg chg="add mod">
          <ac:chgData name="Lisa Quinn" userId="d296d727275fa7cf" providerId="LiveId" clId="{B75A98F0-FCF7-4702-81BB-40F7ABD40A88}" dt="2025-02-08T18:28:06.187" v="7190" actId="207"/>
          <ac:spMkLst>
            <pc:docMk/>
            <pc:sldMk cId="2123852501" sldId="278"/>
            <ac:spMk id="19" creationId="{369E25BA-A988-F47A-91FD-35A48C84AD4E}"/>
          </ac:spMkLst>
        </pc:spChg>
        <pc:spChg chg="add mod">
          <ac:chgData name="Lisa Quinn" userId="d296d727275fa7cf" providerId="LiveId" clId="{B75A98F0-FCF7-4702-81BB-40F7ABD40A88}" dt="2025-02-08T18:28:40.132" v="7198" actId="1076"/>
          <ac:spMkLst>
            <pc:docMk/>
            <pc:sldMk cId="2123852501" sldId="278"/>
            <ac:spMk id="20" creationId="{5309C473-1341-7608-50BA-CBF1C0785FC4}"/>
          </ac:spMkLst>
        </pc:spChg>
        <pc:spChg chg="add mod">
          <ac:chgData name="Lisa Quinn" userId="d296d727275fa7cf" providerId="LiveId" clId="{B75A98F0-FCF7-4702-81BB-40F7ABD40A88}" dt="2025-02-08T18:28:10.208" v="7192" actId="207"/>
          <ac:spMkLst>
            <pc:docMk/>
            <pc:sldMk cId="2123852501" sldId="278"/>
            <ac:spMk id="21" creationId="{A2FF1857-20FD-E7FE-0D6E-0C8FF8AF4ACF}"/>
          </ac:spMkLst>
        </pc:spChg>
      </pc:sldChg>
      <pc:sldChg chg="addSp delSp modSp add mod">
        <pc:chgData name="Lisa Quinn" userId="d296d727275fa7cf" providerId="LiveId" clId="{B75A98F0-FCF7-4702-81BB-40F7ABD40A88}" dt="2025-02-11T16:43:06.127" v="8668" actId="27636"/>
        <pc:sldMkLst>
          <pc:docMk/>
          <pc:sldMk cId="3236758777" sldId="279"/>
        </pc:sldMkLst>
        <pc:spChg chg="add mod">
          <ac:chgData name="Lisa Quinn" userId="d296d727275fa7cf" providerId="LiveId" clId="{B75A98F0-FCF7-4702-81BB-40F7ABD40A88}" dt="2025-02-11T16:32:02.170" v="8573"/>
          <ac:spMkLst>
            <pc:docMk/>
            <pc:sldMk cId="3236758777" sldId="279"/>
            <ac:spMk id="3" creationId="{AB68C2C6-6437-0774-D878-17AC3C713FA9}"/>
          </ac:spMkLst>
        </pc:spChg>
        <pc:spChg chg="add del mod">
          <ac:chgData name="Lisa Quinn" userId="d296d727275fa7cf" providerId="LiveId" clId="{B75A98F0-FCF7-4702-81BB-40F7ABD40A88}" dt="2025-02-11T16:43:06.127" v="8668" actId="27636"/>
          <ac:spMkLst>
            <pc:docMk/>
            <pc:sldMk cId="3236758777" sldId="279"/>
            <ac:spMk id="5" creationId="{8222985D-8253-8D8E-8DA0-127AD6AE8F86}"/>
          </ac:spMkLst>
        </pc:spChg>
      </pc:sldChg>
      <pc:sldChg chg="modSp add mod">
        <pc:chgData name="Lisa Quinn" userId="d296d727275fa7cf" providerId="LiveId" clId="{B75A98F0-FCF7-4702-81BB-40F7ABD40A88}" dt="2025-02-12T19:50:40.749" v="9380" actId="20577"/>
        <pc:sldMkLst>
          <pc:docMk/>
          <pc:sldMk cId="3501767158" sldId="280"/>
        </pc:sldMkLst>
        <pc:spChg chg="mod">
          <ac:chgData name="Lisa Quinn" userId="d296d727275fa7cf" providerId="LiveId" clId="{B75A98F0-FCF7-4702-81BB-40F7ABD40A88}" dt="2025-02-12T19:50:40.749" v="9380" actId="20577"/>
          <ac:spMkLst>
            <pc:docMk/>
            <pc:sldMk cId="3501767158" sldId="280"/>
            <ac:spMk id="5" creationId="{3936BE9E-2450-C057-F425-E9C3BE5C9863}"/>
          </ac:spMkLst>
        </pc:spChg>
      </pc:sldChg>
      <pc:sldChg chg="addSp modSp add mod ord">
        <pc:chgData name="Lisa Quinn" userId="d296d727275fa7cf" providerId="LiveId" clId="{B75A98F0-FCF7-4702-81BB-40F7ABD40A88}" dt="2025-02-11T16:44:15.065" v="8688" actId="1076"/>
        <pc:sldMkLst>
          <pc:docMk/>
          <pc:sldMk cId="3072673325" sldId="281"/>
        </pc:sldMkLst>
        <pc:spChg chg="mod">
          <ac:chgData name="Lisa Quinn" userId="d296d727275fa7cf" providerId="LiveId" clId="{B75A98F0-FCF7-4702-81BB-40F7ABD40A88}" dt="2025-02-11T16:40:01.811" v="8624"/>
          <ac:spMkLst>
            <pc:docMk/>
            <pc:sldMk cId="3072673325" sldId="281"/>
            <ac:spMk id="2" creationId="{30B98ABC-D20F-A96F-DF90-97714BD31D5A}"/>
          </ac:spMkLst>
        </pc:spChg>
        <pc:spChg chg="add mod">
          <ac:chgData name="Lisa Quinn" userId="d296d727275fa7cf" providerId="LiveId" clId="{B75A98F0-FCF7-4702-81BB-40F7ABD40A88}" dt="2025-02-11T16:44:15.065" v="8688" actId="1076"/>
          <ac:spMkLst>
            <pc:docMk/>
            <pc:sldMk cId="3072673325" sldId="281"/>
            <ac:spMk id="3" creationId="{3714B781-96F1-7051-3F6A-1834651212BA}"/>
          </ac:spMkLst>
        </pc:spChg>
        <pc:spChg chg="mod">
          <ac:chgData name="Lisa Quinn" userId="d296d727275fa7cf" providerId="LiveId" clId="{B75A98F0-FCF7-4702-81BB-40F7ABD40A88}" dt="2025-02-11T16:43:47.009" v="8687" actId="20577"/>
          <ac:spMkLst>
            <pc:docMk/>
            <pc:sldMk cId="3072673325" sldId="281"/>
            <ac:spMk id="5" creationId="{FE1D38D2-47AA-32BC-7321-452C78B37987}"/>
          </ac:spMkLst>
        </pc:spChg>
      </pc:sldChg>
      <pc:sldChg chg="add">
        <pc:chgData name="Lisa Quinn" userId="d296d727275fa7cf" providerId="LiveId" clId="{B75A98F0-FCF7-4702-81BB-40F7ABD40A88}" dt="2025-02-12T19:20:14.062" v="9268" actId="2890"/>
        <pc:sldMkLst>
          <pc:docMk/>
          <pc:sldMk cId="2808695510" sldId="282"/>
        </pc:sldMkLst>
      </pc:sldChg>
      <pc:sldChg chg="addSp delSp modSp new mod modNotesTx">
        <pc:chgData name="Lisa Quinn" userId="d296d727275fa7cf" providerId="LiveId" clId="{B75A98F0-FCF7-4702-81BB-40F7ABD40A88}" dt="2025-02-12T21:13:59.104" v="10131" actId="6549"/>
        <pc:sldMkLst>
          <pc:docMk/>
          <pc:sldMk cId="2623024958" sldId="283"/>
        </pc:sldMkLst>
        <pc:spChg chg="add mod">
          <ac:chgData name="Lisa Quinn" userId="d296d727275fa7cf" providerId="LiveId" clId="{B75A98F0-FCF7-4702-81BB-40F7ABD40A88}" dt="2025-02-12T19:36:50.102" v="9329"/>
          <ac:spMkLst>
            <pc:docMk/>
            <pc:sldMk cId="2623024958" sldId="283"/>
            <ac:spMk id="4" creationId="{6AA58E19-A1D9-8999-397B-02F8A3F0088E}"/>
          </ac:spMkLst>
        </pc:spChg>
        <pc:spChg chg="mod">
          <ac:chgData name="Lisa Quinn" userId="d296d727275fa7cf" providerId="LiveId" clId="{B75A98F0-FCF7-4702-81BB-40F7ABD40A88}" dt="2025-02-12T19:36:54.553" v="9330"/>
          <ac:spMkLst>
            <pc:docMk/>
            <pc:sldMk cId="2623024958" sldId="283"/>
            <ac:spMk id="6" creationId="{3E4ACA2F-86C0-AB38-D53B-9B94E43C01D3}"/>
          </ac:spMkLst>
        </pc:spChg>
        <pc:spChg chg="mod">
          <ac:chgData name="Lisa Quinn" userId="d296d727275fa7cf" providerId="LiveId" clId="{B75A98F0-FCF7-4702-81BB-40F7ABD40A88}" dt="2025-02-12T19:36:54.553" v="9330"/>
          <ac:spMkLst>
            <pc:docMk/>
            <pc:sldMk cId="2623024958" sldId="283"/>
            <ac:spMk id="7" creationId="{B21A888C-0FE9-52B8-1E6C-A2970364CDA0}"/>
          </ac:spMkLst>
        </pc:spChg>
        <pc:spChg chg="mod">
          <ac:chgData name="Lisa Quinn" userId="d296d727275fa7cf" providerId="LiveId" clId="{B75A98F0-FCF7-4702-81BB-40F7ABD40A88}" dt="2025-02-12T19:41:59.256" v="9360" actId="207"/>
          <ac:spMkLst>
            <pc:docMk/>
            <pc:sldMk cId="2623024958" sldId="283"/>
            <ac:spMk id="9" creationId="{B466F962-CD16-A0DB-8E4C-DF875816795E}"/>
          </ac:spMkLst>
        </pc:spChg>
        <pc:spChg chg="mod">
          <ac:chgData name="Lisa Quinn" userId="d296d727275fa7cf" providerId="LiveId" clId="{B75A98F0-FCF7-4702-81BB-40F7ABD40A88}" dt="2025-02-12T19:41:59.256" v="9360" actId="207"/>
          <ac:spMkLst>
            <pc:docMk/>
            <pc:sldMk cId="2623024958" sldId="283"/>
            <ac:spMk id="10" creationId="{F70C1104-C2AC-81DB-ED63-1DC93CFCCFE3}"/>
          </ac:spMkLst>
        </pc:spChg>
        <pc:spChg chg="mod">
          <ac:chgData name="Lisa Quinn" userId="d296d727275fa7cf" providerId="LiveId" clId="{B75A98F0-FCF7-4702-81BB-40F7ABD40A88}" dt="2025-02-12T21:12:49.594" v="10119" actId="207"/>
          <ac:spMkLst>
            <pc:docMk/>
            <pc:sldMk cId="2623024958" sldId="283"/>
            <ac:spMk id="12" creationId="{76104197-BDC8-8581-C7DB-C9B6B6831593}"/>
          </ac:spMkLst>
        </pc:spChg>
        <pc:spChg chg="mod">
          <ac:chgData name="Lisa Quinn" userId="d296d727275fa7cf" providerId="LiveId" clId="{B75A98F0-FCF7-4702-81BB-40F7ABD40A88}" dt="2025-02-12T21:13:46.595" v="10127" actId="6549"/>
          <ac:spMkLst>
            <pc:docMk/>
            <pc:sldMk cId="2623024958" sldId="283"/>
            <ac:spMk id="13" creationId="{B9053664-F9AD-6C65-3454-9A04DB9CCDB1}"/>
          </ac:spMkLst>
        </pc:spChg>
        <pc:spChg chg="mod">
          <ac:chgData name="Lisa Quinn" userId="d296d727275fa7cf" providerId="LiveId" clId="{B75A98F0-FCF7-4702-81BB-40F7ABD40A88}" dt="2025-02-12T21:12:37.644" v="10118" actId="207"/>
          <ac:spMkLst>
            <pc:docMk/>
            <pc:sldMk cId="2623024958" sldId="283"/>
            <ac:spMk id="15" creationId="{EA1E3D77-D987-B1C1-C54C-04EE73A77960}"/>
          </ac:spMkLst>
        </pc:spChg>
        <pc:spChg chg="mod">
          <ac:chgData name="Lisa Quinn" userId="d296d727275fa7cf" providerId="LiveId" clId="{B75A98F0-FCF7-4702-81BB-40F7ABD40A88}" dt="2025-02-12T21:13:59.104" v="10131" actId="6549"/>
          <ac:spMkLst>
            <pc:docMk/>
            <pc:sldMk cId="2623024958" sldId="283"/>
            <ac:spMk id="16" creationId="{A72B0DE6-E4EB-0E3A-8519-A4C4B08840B0}"/>
          </ac:spMkLst>
        </pc:spChg>
        <pc:grpChg chg="add mod">
          <ac:chgData name="Lisa Quinn" userId="d296d727275fa7cf" providerId="LiveId" clId="{B75A98F0-FCF7-4702-81BB-40F7ABD40A88}" dt="2025-02-12T19:36:54.553" v="9330"/>
          <ac:grpSpMkLst>
            <pc:docMk/>
            <pc:sldMk cId="2623024958" sldId="283"/>
            <ac:grpSpMk id="5" creationId="{9BB996B4-AD54-F86F-6689-9749B9B03186}"/>
          </ac:grpSpMkLst>
        </pc:grpChg>
        <pc:grpChg chg="add del mod">
          <ac:chgData name="Lisa Quinn" userId="d296d727275fa7cf" providerId="LiveId" clId="{B75A98F0-FCF7-4702-81BB-40F7ABD40A88}" dt="2025-02-12T21:13:03.802" v="10121" actId="478"/>
          <ac:grpSpMkLst>
            <pc:docMk/>
            <pc:sldMk cId="2623024958" sldId="283"/>
            <ac:grpSpMk id="8" creationId="{D579BFA6-893C-952D-8652-3873E518C136}"/>
          </ac:grpSpMkLst>
        </pc:grpChg>
        <pc:grpChg chg="add mod">
          <ac:chgData name="Lisa Quinn" userId="d296d727275fa7cf" providerId="LiveId" clId="{B75A98F0-FCF7-4702-81BB-40F7ABD40A88}" dt="2025-02-12T21:13:15.699" v="10123" actId="14100"/>
          <ac:grpSpMkLst>
            <pc:docMk/>
            <pc:sldMk cId="2623024958" sldId="283"/>
            <ac:grpSpMk id="11" creationId="{536BC662-789B-6523-5BA4-E80513D2F761}"/>
          </ac:grpSpMkLst>
        </pc:grpChg>
        <pc:grpChg chg="add mod">
          <ac:chgData name="Lisa Quinn" userId="d296d727275fa7cf" providerId="LiveId" clId="{B75A98F0-FCF7-4702-81BB-40F7ABD40A88}" dt="2025-02-12T19:39:36.212" v="9349" actId="14100"/>
          <ac:grpSpMkLst>
            <pc:docMk/>
            <pc:sldMk cId="2623024958" sldId="283"/>
            <ac:grpSpMk id="14" creationId="{CFFF4B71-547E-8E57-9C96-6221DF1FF8C1}"/>
          </ac:grpSpMkLst>
        </pc:grpChg>
        <pc:picChg chg="add mod">
          <ac:chgData name="Lisa Quinn" userId="d296d727275fa7cf" providerId="LiveId" clId="{B75A98F0-FCF7-4702-81BB-40F7ABD40A88}" dt="2025-02-12T19:36:38.295" v="9327"/>
          <ac:picMkLst>
            <pc:docMk/>
            <pc:sldMk cId="2623024958" sldId="283"/>
            <ac:picMk id="2" creationId="{9945DBAF-0F0D-D89A-007C-D188C5A5C6EF}"/>
          </ac:picMkLst>
        </pc:picChg>
        <pc:picChg chg="add del mod">
          <ac:chgData name="Lisa Quinn" userId="d296d727275fa7cf" providerId="LiveId" clId="{B75A98F0-FCF7-4702-81BB-40F7ABD40A88}" dt="2025-02-12T19:37:02.249" v="9332" actId="478"/>
          <ac:picMkLst>
            <pc:docMk/>
            <pc:sldMk cId="2623024958" sldId="283"/>
            <ac:picMk id="3" creationId="{3F65E257-5564-1DDC-B3C4-8044CC70D519}"/>
          </ac:picMkLst>
        </pc:picChg>
      </pc:sldChg>
      <pc:sldChg chg="add del">
        <pc:chgData name="Lisa Quinn" userId="d296d727275fa7cf" providerId="LiveId" clId="{B75A98F0-FCF7-4702-81BB-40F7ABD40A88}" dt="2025-02-12T19:36:28.836" v="9325" actId="2696"/>
        <pc:sldMkLst>
          <pc:docMk/>
          <pc:sldMk cId="2923524809" sldId="283"/>
        </pc:sldMkLst>
      </pc:sldChg>
      <pc:sldChg chg="addSp delSp modSp add mod">
        <pc:chgData name="Lisa Quinn" userId="d296d727275fa7cf" providerId="LiveId" clId="{B75A98F0-FCF7-4702-81BB-40F7ABD40A88}" dt="2025-02-12T21:21:37.992" v="10135" actId="313"/>
        <pc:sldMkLst>
          <pc:docMk/>
          <pc:sldMk cId="3212260985" sldId="284"/>
        </pc:sldMkLst>
        <pc:spChg chg="mod">
          <ac:chgData name="Lisa Quinn" userId="d296d727275fa7cf" providerId="LiveId" clId="{B75A98F0-FCF7-4702-81BB-40F7ABD40A88}" dt="2025-02-12T21:04:31.850" v="10073" actId="207"/>
          <ac:spMkLst>
            <pc:docMk/>
            <pc:sldMk cId="3212260985" sldId="284"/>
            <ac:spMk id="4" creationId="{C8AB56E4-3448-B1DA-7E1E-EF208C1CA963}"/>
          </ac:spMkLst>
        </pc:spChg>
        <pc:spChg chg="add del mod">
          <ac:chgData name="Lisa Quinn" userId="d296d727275fa7cf" providerId="LiveId" clId="{B75A98F0-FCF7-4702-81BB-40F7ABD40A88}" dt="2025-02-12T20:24:15.370" v="9486" actId="478"/>
          <ac:spMkLst>
            <pc:docMk/>
            <pc:sldMk cId="3212260985" sldId="284"/>
            <ac:spMk id="5" creationId="{DC12AA89-CBF2-D0A5-F62F-97B5439171F4}"/>
          </ac:spMkLst>
        </pc:spChg>
        <pc:spChg chg="add del mod">
          <ac:chgData name="Lisa Quinn" userId="d296d727275fa7cf" providerId="LiveId" clId="{B75A98F0-FCF7-4702-81BB-40F7ABD40A88}" dt="2025-02-12T21:07:08.447" v="10112" actId="478"/>
          <ac:spMkLst>
            <pc:docMk/>
            <pc:sldMk cId="3212260985" sldId="284"/>
            <ac:spMk id="7" creationId="{77437CF3-C983-1151-6B28-6F4C1513EF14}"/>
          </ac:spMkLst>
        </pc:spChg>
        <pc:spChg chg="add mod">
          <ac:chgData name="Lisa Quinn" userId="d296d727275fa7cf" providerId="LiveId" clId="{B75A98F0-FCF7-4702-81BB-40F7ABD40A88}" dt="2025-02-12T21:21:37.992" v="10135" actId="313"/>
          <ac:spMkLst>
            <pc:docMk/>
            <pc:sldMk cId="3212260985" sldId="284"/>
            <ac:spMk id="8" creationId="{AB66CA71-7F72-A04C-F2BB-98598D2E4A35}"/>
          </ac:spMkLst>
        </pc:spChg>
        <pc:spChg chg="add mod">
          <ac:chgData name="Lisa Quinn" userId="d296d727275fa7cf" providerId="LiveId" clId="{B75A98F0-FCF7-4702-81BB-40F7ABD40A88}" dt="2025-02-12T21:06:45.613" v="10111" actId="20577"/>
          <ac:spMkLst>
            <pc:docMk/>
            <pc:sldMk cId="3212260985" sldId="284"/>
            <ac:spMk id="10" creationId="{AD6D6F74-BC80-6476-2196-2DBB80CA63EB}"/>
          </ac:spMkLst>
        </pc:spChg>
        <pc:spChg chg="add mod">
          <ac:chgData name="Lisa Quinn" userId="d296d727275fa7cf" providerId="LiveId" clId="{B75A98F0-FCF7-4702-81BB-40F7ABD40A88}" dt="2025-02-12T21:05:45.329" v="10076" actId="207"/>
          <ac:spMkLst>
            <pc:docMk/>
            <pc:sldMk cId="3212260985" sldId="284"/>
            <ac:spMk id="11" creationId="{957D2ACC-E2DB-E240-8F52-29799F4F2C90}"/>
          </ac:spMkLst>
        </pc:spChg>
        <pc:graphicFrameChg chg="del">
          <ac:chgData name="Lisa Quinn" userId="d296d727275fa7cf" providerId="LiveId" clId="{B75A98F0-FCF7-4702-81BB-40F7ABD40A88}" dt="2025-02-12T20:21:05.055" v="9385" actId="478"/>
          <ac:graphicFrameMkLst>
            <pc:docMk/>
            <pc:sldMk cId="3212260985" sldId="284"/>
            <ac:graphicFrameMk id="3" creationId="{E13A389C-EC82-D060-953B-8E28980FAAB1}"/>
          </ac:graphicFrameMkLst>
        </pc:graphicFrameChg>
      </pc:sldChg>
      <pc:sldChg chg="addSp delSp modSp add mod">
        <pc:chgData name="Lisa Quinn" userId="d296d727275fa7cf" providerId="LiveId" clId="{B75A98F0-FCF7-4702-81BB-40F7ABD40A88}" dt="2025-02-12T20:58:44.825" v="9969" actId="14100"/>
        <pc:sldMkLst>
          <pc:docMk/>
          <pc:sldMk cId="3337066285" sldId="285"/>
        </pc:sldMkLst>
        <pc:spChg chg="add del mod">
          <ac:chgData name="Lisa Quinn" userId="d296d727275fa7cf" providerId="LiveId" clId="{B75A98F0-FCF7-4702-81BB-40F7ABD40A88}" dt="2025-02-12T20:30:56.266" v="9537" actId="478"/>
          <ac:spMkLst>
            <pc:docMk/>
            <pc:sldMk cId="3337066285" sldId="285"/>
            <ac:spMk id="4" creationId="{8D469AD8-1A60-2163-7773-9AC286BC40E1}"/>
          </ac:spMkLst>
        </pc:spChg>
        <pc:spChg chg="add del mod">
          <ac:chgData name="Lisa Quinn" userId="d296d727275fa7cf" providerId="LiveId" clId="{B75A98F0-FCF7-4702-81BB-40F7ABD40A88}" dt="2025-02-12T20:57:17.792" v="9946" actId="478"/>
          <ac:spMkLst>
            <pc:docMk/>
            <pc:sldMk cId="3337066285" sldId="285"/>
            <ac:spMk id="5" creationId="{BA4F48AC-6C1A-7003-649F-7E11F16A37DE}"/>
          </ac:spMkLst>
        </pc:spChg>
        <pc:spChg chg="add del mod">
          <ac:chgData name="Lisa Quinn" userId="d296d727275fa7cf" providerId="LiveId" clId="{B75A98F0-FCF7-4702-81BB-40F7ABD40A88}" dt="2025-02-12T20:53:27.355" v="9886" actId="478"/>
          <ac:spMkLst>
            <pc:docMk/>
            <pc:sldMk cId="3337066285" sldId="285"/>
            <ac:spMk id="6" creationId="{B81EAFEE-CE05-10D0-79F5-ADD9C8295694}"/>
          </ac:spMkLst>
        </pc:spChg>
        <pc:spChg chg="mod">
          <ac:chgData name="Lisa Quinn" userId="d296d727275fa7cf" providerId="LiveId" clId="{B75A98F0-FCF7-4702-81BB-40F7ABD40A88}" dt="2025-02-12T20:58:28.287" v="9966" actId="207"/>
          <ac:spMkLst>
            <pc:docMk/>
            <pc:sldMk cId="3337066285" sldId="285"/>
            <ac:spMk id="8" creationId="{DB8F810B-55B7-1469-13CF-C3FE780ADD6B}"/>
          </ac:spMkLst>
        </pc:spChg>
        <pc:spChg chg="add del mod">
          <ac:chgData name="Lisa Quinn" userId="d296d727275fa7cf" providerId="LiveId" clId="{B75A98F0-FCF7-4702-81BB-40F7ABD40A88}" dt="2025-02-12T20:53:26.121" v="9885" actId="478"/>
          <ac:spMkLst>
            <pc:docMk/>
            <pc:sldMk cId="3337066285" sldId="285"/>
            <ac:spMk id="9" creationId="{35095972-A25F-1C8A-D96A-1B88087D69B7}"/>
          </ac:spMkLst>
        </pc:spChg>
        <pc:spChg chg="add mod">
          <ac:chgData name="Lisa Quinn" userId="d296d727275fa7cf" providerId="LiveId" clId="{B75A98F0-FCF7-4702-81BB-40F7ABD40A88}" dt="2025-02-12T20:58:44.825" v="9969" actId="14100"/>
          <ac:spMkLst>
            <pc:docMk/>
            <pc:sldMk cId="3337066285" sldId="285"/>
            <ac:spMk id="10" creationId="{C3DCFE75-BBCA-A5CB-FB8F-7798BE705431}"/>
          </ac:spMkLst>
        </pc:spChg>
        <pc:spChg chg="add mod">
          <ac:chgData name="Lisa Quinn" userId="d296d727275fa7cf" providerId="LiveId" clId="{B75A98F0-FCF7-4702-81BB-40F7ABD40A88}" dt="2025-02-12T20:58:05.524" v="9961" actId="6549"/>
          <ac:spMkLst>
            <pc:docMk/>
            <pc:sldMk cId="3337066285" sldId="285"/>
            <ac:spMk id="11" creationId="{B7C32498-7575-467C-C462-23EC8A7A54F2}"/>
          </ac:spMkLst>
        </pc:spChg>
        <pc:graphicFrameChg chg="del modGraphic">
          <ac:chgData name="Lisa Quinn" userId="d296d727275fa7cf" providerId="LiveId" clId="{B75A98F0-FCF7-4702-81BB-40F7ABD40A88}" dt="2025-02-12T20:30:11.518" v="9522" actId="478"/>
          <ac:graphicFrameMkLst>
            <pc:docMk/>
            <pc:sldMk cId="3337066285" sldId="285"/>
            <ac:graphicFrameMk id="12" creationId="{A687E873-75E6-0D6C-F83F-9AB50979981D}"/>
          </ac:graphicFrameMkLst>
        </pc:graphicFrameChg>
      </pc:sldChg>
      <pc:sldChg chg="addSp delSp modSp add mod">
        <pc:chgData name="Lisa Quinn" userId="d296d727275fa7cf" providerId="LiveId" clId="{B75A98F0-FCF7-4702-81BB-40F7ABD40A88}" dt="2025-02-12T21:15:00.410" v="10133" actId="14100"/>
        <pc:sldMkLst>
          <pc:docMk/>
          <pc:sldMk cId="3237534805" sldId="286"/>
        </pc:sldMkLst>
        <pc:spChg chg="add del mod">
          <ac:chgData name="Lisa Quinn" userId="d296d727275fa7cf" providerId="LiveId" clId="{B75A98F0-FCF7-4702-81BB-40F7ABD40A88}" dt="2025-02-12T20:34:29.112" v="9605" actId="478"/>
          <ac:spMkLst>
            <pc:docMk/>
            <pc:sldMk cId="3237534805" sldId="286"/>
            <ac:spMk id="4" creationId="{2F758519-E119-B6DE-44D9-EB11B4EBFD95}"/>
          </ac:spMkLst>
        </pc:spChg>
        <pc:spChg chg="add del mod">
          <ac:chgData name="Lisa Quinn" userId="d296d727275fa7cf" providerId="LiveId" clId="{B75A98F0-FCF7-4702-81BB-40F7ABD40A88}" dt="2025-02-12T20:42:47.773" v="9743" actId="478"/>
          <ac:spMkLst>
            <pc:docMk/>
            <pc:sldMk cId="3237534805" sldId="286"/>
            <ac:spMk id="5" creationId="{9A5166E1-0454-FC69-FD07-9F25923FBAAC}"/>
          </ac:spMkLst>
        </pc:spChg>
        <pc:spChg chg="add mod">
          <ac:chgData name="Lisa Quinn" userId="d296d727275fa7cf" providerId="LiveId" clId="{B75A98F0-FCF7-4702-81BB-40F7ABD40A88}" dt="2025-02-12T20:51:59.411" v="9868" actId="20577"/>
          <ac:spMkLst>
            <pc:docMk/>
            <pc:sldMk cId="3237534805" sldId="286"/>
            <ac:spMk id="6" creationId="{5B824978-FB5E-6559-31C8-27B2DB46E563}"/>
          </ac:spMkLst>
        </pc:spChg>
        <pc:spChg chg="del mod">
          <ac:chgData name="Lisa Quinn" userId="d296d727275fa7cf" providerId="LiveId" clId="{B75A98F0-FCF7-4702-81BB-40F7ABD40A88}" dt="2025-02-12T20:47:37.390" v="9805" actId="478"/>
          <ac:spMkLst>
            <pc:docMk/>
            <pc:sldMk cId="3237534805" sldId="286"/>
            <ac:spMk id="8" creationId="{990813E5-A929-2861-C39A-006D919F140C}"/>
          </ac:spMkLst>
        </pc:spChg>
        <pc:spChg chg="del mod">
          <ac:chgData name="Lisa Quinn" userId="d296d727275fa7cf" providerId="LiveId" clId="{B75A98F0-FCF7-4702-81BB-40F7ABD40A88}" dt="2025-02-12T20:36:51.956" v="9626" actId="478"/>
          <ac:spMkLst>
            <pc:docMk/>
            <pc:sldMk cId="3237534805" sldId="286"/>
            <ac:spMk id="11" creationId="{C6B8AACC-6836-0BC3-26E3-3D20553CA8A8}"/>
          </ac:spMkLst>
        </pc:spChg>
        <pc:spChg chg="add mod">
          <ac:chgData name="Lisa Quinn" userId="d296d727275fa7cf" providerId="LiveId" clId="{B75A98F0-FCF7-4702-81BB-40F7ABD40A88}" dt="2025-02-12T20:51:42.148" v="9863" actId="115"/>
          <ac:spMkLst>
            <pc:docMk/>
            <pc:sldMk cId="3237534805" sldId="286"/>
            <ac:spMk id="12" creationId="{7B9C44BD-7E07-BDF8-4B25-08C4FAF20163}"/>
          </ac:spMkLst>
        </pc:spChg>
        <pc:spChg chg="add mod">
          <ac:chgData name="Lisa Quinn" userId="d296d727275fa7cf" providerId="LiveId" clId="{B75A98F0-FCF7-4702-81BB-40F7ABD40A88}" dt="2025-02-12T20:52:11.410" v="9872" actId="113"/>
          <ac:spMkLst>
            <pc:docMk/>
            <pc:sldMk cId="3237534805" sldId="286"/>
            <ac:spMk id="13" creationId="{72505365-20C6-80AA-6F98-84A97464727E}"/>
          </ac:spMkLst>
        </pc:spChg>
        <pc:spChg chg="add mod">
          <ac:chgData name="Lisa Quinn" userId="d296d727275fa7cf" providerId="LiveId" clId="{B75A98F0-FCF7-4702-81BB-40F7ABD40A88}" dt="2025-02-12T21:15:00.410" v="10133" actId="14100"/>
          <ac:spMkLst>
            <pc:docMk/>
            <pc:sldMk cId="3237534805" sldId="286"/>
            <ac:spMk id="14" creationId="{CDAA401C-7E1A-ABE4-1341-4C90C4B59797}"/>
          </ac:spMkLst>
        </pc:spChg>
        <pc:graphicFrameChg chg="del">
          <ac:chgData name="Lisa Quinn" userId="d296d727275fa7cf" providerId="LiveId" clId="{B75A98F0-FCF7-4702-81BB-40F7ABD40A88}" dt="2025-02-12T20:34:26.134" v="9604" actId="478"/>
          <ac:graphicFrameMkLst>
            <pc:docMk/>
            <pc:sldMk cId="3237534805" sldId="286"/>
            <ac:graphicFrameMk id="10" creationId="{6E86AC68-FD46-E3C7-C4B3-C3B5C215C2FC}"/>
          </ac:graphicFrameMkLst>
        </pc:graphicFrameChg>
      </pc:sldChg>
      <pc:sldMasterChg chg="modSp modSldLayout">
        <pc:chgData name="Lisa Quinn" userId="d296d727275fa7cf" providerId="LiveId" clId="{B75A98F0-FCF7-4702-81BB-40F7ABD40A88}" dt="2025-02-07T18:19:33.640" v="3466"/>
        <pc:sldMasterMkLst>
          <pc:docMk/>
          <pc:sldMasterMk cId="512006537" sldId="2147483699"/>
        </pc:sldMasterMkLst>
        <pc:spChg chg="mod">
          <ac:chgData name="Lisa Quinn" userId="d296d727275fa7cf" providerId="LiveId" clId="{B75A98F0-FCF7-4702-81BB-40F7ABD40A88}" dt="2025-02-07T18:19:33.640" v="3466"/>
          <ac:spMkLst>
            <pc:docMk/>
            <pc:sldMasterMk cId="512006537" sldId="2147483699"/>
            <ac:spMk id="2" creationId="{475BFB69-9245-EC58-F1DE-FEB625BD336A}"/>
          </ac:spMkLst>
        </pc:spChg>
        <pc:spChg chg="mod">
          <ac:chgData name="Lisa Quinn" userId="d296d727275fa7cf" providerId="LiveId" clId="{B75A98F0-FCF7-4702-81BB-40F7ABD40A88}" dt="2025-02-07T18:19:33.640" v="3466"/>
          <ac:spMkLst>
            <pc:docMk/>
            <pc:sldMasterMk cId="512006537" sldId="2147483699"/>
            <ac:spMk id="3" creationId="{5516AFD5-5144-C460-0CA4-644BC4A93C02}"/>
          </ac:spMkLst>
        </pc:spChg>
        <pc:spChg chg="mod">
          <ac:chgData name="Lisa Quinn" userId="d296d727275fa7cf" providerId="LiveId" clId="{B75A98F0-FCF7-4702-81BB-40F7ABD40A88}" dt="2025-02-07T18:19:33.640" v="3466"/>
          <ac:spMkLst>
            <pc:docMk/>
            <pc:sldMasterMk cId="512006537" sldId="2147483699"/>
            <ac:spMk id="4" creationId="{3995753E-AF8A-7E04-8A1A-205B755A0215}"/>
          </ac:spMkLst>
        </pc:spChg>
        <pc:spChg chg="mod">
          <ac:chgData name="Lisa Quinn" userId="d296d727275fa7cf" providerId="LiveId" clId="{B75A98F0-FCF7-4702-81BB-40F7ABD40A88}" dt="2025-02-07T18:19:33.640" v="3466"/>
          <ac:spMkLst>
            <pc:docMk/>
            <pc:sldMasterMk cId="512006537" sldId="2147483699"/>
            <ac:spMk id="5" creationId="{D4E1B7C8-DA74-800B-EE14-A39E9DB32DE4}"/>
          </ac:spMkLst>
        </pc:spChg>
        <pc:spChg chg="mod">
          <ac:chgData name="Lisa Quinn" userId="d296d727275fa7cf" providerId="LiveId" clId="{B75A98F0-FCF7-4702-81BB-40F7ABD40A88}" dt="2025-02-07T18:19:33.640" v="3466"/>
          <ac:spMkLst>
            <pc:docMk/>
            <pc:sldMasterMk cId="512006537" sldId="2147483699"/>
            <ac:spMk id="6" creationId="{7AC1647D-0DF0-CA1B-F723-EF7B8F508DB7}"/>
          </ac:spMkLst>
        </pc:spChg>
        <pc:sldLayoutChg chg="modSp">
          <pc:chgData name="Lisa Quinn" userId="d296d727275fa7cf" providerId="LiveId" clId="{B75A98F0-FCF7-4702-81BB-40F7ABD40A88}" dt="2025-02-07T18:19:33.640" v="3466"/>
          <pc:sldLayoutMkLst>
            <pc:docMk/>
            <pc:sldMasterMk cId="512006537" sldId="2147483699"/>
            <pc:sldLayoutMk cId="3989249301" sldId="2147483689"/>
          </pc:sldLayoutMkLst>
          <pc:spChg chg="mod">
            <ac:chgData name="Lisa Quinn" userId="d296d727275fa7cf" providerId="LiveId" clId="{B75A98F0-FCF7-4702-81BB-40F7ABD40A88}" dt="2025-02-07T18:19:33.640" v="3466"/>
            <ac:spMkLst>
              <pc:docMk/>
              <pc:sldMasterMk cId="512006537" sldId="2147483699"/>
              <pc:sldLayoutMk cId="3989249301" sldId="2147483689"/>
              <ac:spMk id="2" creationId="{C350C37F-77BE-E128-4248-D001C39E79C6}"/>
            </ac:spMkLst>
          </pc:spChg>
          <pc:spChg chg="mod">
            <ac:chgData name="Lisa Quinn" userId="d296d727275fa7cf" providerId="LiveId" clId="{B75A98F0-FCF7-4702-81BB-40F7ABD40A88}" dt="2025-02-07T18:19:33.640" v="3466"/>
            <ac:spMkLst>
              <pc:docMk/>
              <pc:sldMasterMk cId="512006537" sldId="2147483699"/>
              <pc:sldLayoutMk cId="3989249301" sldId="2147483689"/>
              <ac:spMk id="3" creationId="{2F3B20A8-A604-C977-02C0-083BA8663484}"/>
            </ac:spMkLst>
          </pc:spChg>
          <pc:spChg chg="mod">
            <ac:chgData name="Lisa Quinn" userId="d296d727275fa7cf" providerId="LiveId" clId="{B75A98F0-FCF7-4702-81BB-40F7ABD40A88}" dt="2025-02-07T18:19:33.640" v="3466"/>
            <ac:spMkLst>
              <pc:docMk/>
              <pc:sldMasterMk cId="512006537" sldId="2147483699"/>
              <pc:sldLayoutMk cId="3989249301" sldId="2147483689"/>
              <ac:spMk id="4" creationId="{EC0EEBFB-2026-6A35-33ED-F008376B67A0}"/>
            </ac:spMkLst>
          </pc:spChg>
        </pc:sldLayoutChg>
        <pc:sldLayoutChg chg="modSp">
          <pc:chgData name="Lisa Quinn" userId="d296d727275fa7cf" providerId="LiveId" clId="{B75A98F0-FCF7-4702-81BB-40F7ABD40A88}" dt="2025-02-07T18:19:33.640" v="3466"/>
          <pc:sldLayoutMkLst>
            <pc:docMk/>
            <pc:sldMasterMk cId="512006537" sldId="2147483699"/>
            <pc:sldLayoutMk cId="3691821654" sldId="2147483690"/>
          </pc:sldLayoutMkLst>
          <pc:spChg chg="mod">
            <ac:chgData name="Lisa Quinn" userId="d296d727275fa7cf" providerId="LiveId" clId="{B75A98F0-FCF7-4702-81BB-40F7ABD40A88}" dt="2025-02-07T18:19:33.640" v="3466"/>
            <ac:spMkLst>
              <pc:docMk/>
              <pc:sldMasterMk cId="512006537" sldId="2147483699"/>
              <pc:sldLayoutMk cId="3691821654" sldId="2147483690"/>
              <ac:spMk id="2" creationId="{EFB06A09-98CF-FAC2-3708-AECC4360C651}"/>
            </ac:spMkLst>
          </pc:spChg>
          <pc:spChg chg="mod">
            <ac:chgData name="Lisa Quinn" userId="d296d727275fa7cf" providerId="LiveId" clId="{B75A98F0-FCF7-4702-81BB-40F7ABD40A88}" dt="2025-02-07T18:19:33.640" v="3466"/>
            <ac:spMkLst>
              <pc:docMk/>
              <pc:sldMasterMk cId="512006537" sldId="2147483699"/>
              <pc:sldLayoutMk cId="3691821654" sldId="2147483690"/>
              <ac:spMk id="3" creationId="{9571C769-CEC8-962A-01E6-15B0E056791E}"/>
            </ac:spMkLst>
          </pc:spChg>
          <pc:spChg chg="mod">
            <ac:chgData name="Lisa Quinn" userId="d296d727275fa7cf" providerId="LiveId" clId="{B75A98F0-FCF7-4702-81BB-40F7ABD40A88}" dt="2025-02-07T18:19:33.640" v="3466"/>
            <ac:spMkLst>
              <pc:docMk/>
              <pc:sldMasterMk cId="512006537" sldId="2147483699"/>
              <pc:sldLayoutMk cId="3691821654" sldId="2147483690"/>
              <ac:spMk id="4" creationId="{F32C4A61-EF2A-C5A5-B150-4448600B3937}"/>
            </ac:spMkLst>
          </pc:spChg>
        </pc:sldLayoutChg>
        <pc:sldLayoutChg chg="modSp">
          <pc:chgData name="Lisa Quinn" userId="d296d727275fa7cf" providerId="LiveId" clId="{B75A98F0-FCF7-4702-81BB-40F7ABD40A88}" dt="2025-02-07T18:19:33.640" v="3466"/>
          <pc:sldLayoutMkLst>
            <pc:docMk/>
            <pc:sldMasterMk cId="512006537" sldId="2147483699"/>
            <pc:sldLayoutMk cId="1549480273" sldId="2147483691"/>
          </pc:sldLayoutMkLst>
          <pc:spChg chg="mod">
            <ac:chgData name="Lisa Quinn" userId="d296d727275fa7cf" providerId="LiveId" clId="{B75A98F0-FCF7-4702-81BB-40F7ABD40A88}" dt="2025-02-07T18:19:33.640" v="3466"/>
            <ac:spMkLst>
              <pc:docMk/>
              <pc:sldMasterMk cId="512006537" sldId="2147483699"/>
              <pc:sldLayoutMk cId="1549480273" sldId="2147483691"/>
              <ac:spMk id="2" creationId="{354E956D-CB73-C986-F100-46487310D11E}"/>
            </ac:spMkLst>
          </pc:spChg>
          <pc:spChg chg="mod">
            <ac:chgData name="Lisa Quinn" userId="d296d727275fa7cf" providerId="LiveId" clId="{B75A98F0-FCF7-4702-81BB-40F7ABD40A88}" dt="2025-02-07T18:19:33.640" v="3466"/>
            <ac:spMkLst>
              <pc:docMk/>
              <pc:sldMasterMk cId="512006537" sldId="2147483699"/>
              <pc:sldLayoutMk cId="1549480273" sldId="2147483691"/>
              <ac:spMk id="3" creationId="{FE423E6A-A07C-BF0D-EA30-9A8A854E48F1}"/>
            </ac:spMkLst>
          </pc:spChg>
        </pc:sldLayoutChg>
        <pc:sldLayoutChg chg="modSp">
          <pc:chgData name="Lisa Quinn" userId="d296d727275fa7cf" providerId="LiveId" clId="{B75A98F0-FCF7-4702-81BB-40F7ABD40A88}" dt="2025-02-07T18:19:33.640" v="3466"/>
          <pc:sldLayoutMkLst>
            <pc:docMk/>
            <pc:sldMasterMk cId="512006537" sldId="2147483699"/>
            <pc:sldLayoutMk cId="310423615" sldId="2147483693"/>
          </pc:sldLayoutMkLst>
          <pc:spChg chg="mod">
            <ac:chgData name="Lisa Quinn" userId="d296d727275fa7cf" providerId="LiveId" clId="{B75A98F0-FCF7-4702-81BB-40F7ABD40A88}" dt="2025-02-07T18:19:33.640" v="3466"/>
            <ac:spMkLst>
              <pc:docMk/>
              <pc:sldMasterMk cId="512006537" sldId="2147483699"/>
              <pc:sldLayoutMk cId="310423615" sldId="2147483693"/>
              <ac:spMk id="2" creationId="{485B0252-346C-F6F4-3642-19F571550D45}"/>
            </ac:spMkLst>
          </pc:spChg>
          <pc:spChg chg="mod">
            <ac:chgData name="Lisa Quinn" userId="d296d727275fa7cf" providerId="LiveId" clId="{B75A98F0-FCF7-4702-81BB-40F7ABD40A88}" dt="2025-02-07T18:19:33.640" v="3466"/>
            <ac:spMkLst>
              <pc:docMk/>
              <pc:sldMasterMk cId="512006537" sldId="2147483699"/>
              <pc:sldLayoutMk cId="310423615" sldId="2147483693"/>
              <ac:spMk id="3" creationId="{F798DA36-7351-9D6A-518B-678AB8A507D3}"/>
            </ac:spMkLst>
          </pc:spChg>
        </pc:sldLayoutChg>
        <pc:sldLayoutChg chg="modSp">
          <pc:chgData name="Lisa Quinn" userId="d296d727275fa7cf" providerId="LiveId" clId="{B75A98F0-FCF7-4702-81BB-40F7ABD40A88}" dt="2025-02-07T18:19:33.640" v="3466"/>
          <pc:sldLayoutMkLst>
            <pc:docMk/>
            <pc:sldMasterMk cId="512006537" sldId="2147483699"/>
            <pc:sldLayoutMk cId="4258718248" sldId="2147483694"/>
          </pc:sldLayoutMkLst>
          <pc:spChg chg="mod">
            <ac:chgData name="Lisa Quinn" userId="d296d727275fa7cf" providerId="LiveId" clId="{B75A98F0-FCF7-4702-81BB-40F7ABD40A88}" dt="2025-02-07T18:19:33.640" v="3466"/>
            <ac:spMkLst>
              <pc:docMk/>
              <pc:sldMasterMk cId="512006537" sldId="2147483699"/>
              <pc:sldLayoutMk cId="4258718248" sldId="2147483694"/>
              <ac:spMk id="2" creationId="{E4336E9A-8E96-CD8C-7598-F87632CD81CF}"/>
            </ac:spMkLst>
          </pc:spChg>
          <pc:spChg chg="mod">
            <ac:chgData name="Lisa Quinn" userId="d296d727275fa7cf" providerId="LiveId" clId="{B75A98F0-FCF7-4702-81BB-40F7ABD40A88}" dt="2025-02-07T18:19:33.640" v="3466"/>
            <ac:spMkLst>
              <pc:docMk/>
              <pc:sldMasterMk cId="512006537" sldId="2147483699"/>
              <pc:sldLayoutMk cId="4258718248" sldId="2147483694"/>
              <ac:spMk id="3" creationId="{2BDC76B8-60F6-62D3-9F73-E81662203017}"/>
            </ac:spMkLst>
          </pc:spChg>
        </pc:sldLayoutChg>
        <pc:sldLayoutChg chg="modSp">
          <pc:chgData name="Lisa Quinn" userId="d296d727275fa7cf" providerId="LiveId" clId="{B75A98F0-FCF7-4702-81BB-40F7ABD40A88}" dt="2025-02-07T18:19:33.640" v="3466"/>
          <pc:sldLayoutMkLst>
            <pc:docMk/>
            <pc:sldMasterMk cId="512006537" sldId="2147483699"/>
            <pc:sldLayoutMk cId="1174600092" sldId="2147483696"/>
          </pc:sldLayoutMkLst>
          <pc:spChg chg="mod">
            <ac:chgData name="Lisa Quinn" userId="d296d727275fa7cf" providerId="LiveId" clId="{B75A98F0-FCF7-4702-81BB-40F7ABD40A88}" dt="2025-02-07T18:19:33.640" v="3466"/>
            <ac:spMkLst>
              <pc:docMk/>
              <pc:sldMasterMk cId="512006537" sldId="2147483699"/>
              <pc:sldLayoutMk cId="1174600092" sldId="2147483696"/>
              <ac:spMk id="2" creationId="{951D06AF-EF87-8489-2C82-DEB90B7EFE0C}"/>
            </ac:spMkLst>
          </pc:spChg>
          <pc:spChg chg="mod">
            <ac:chgData name="Lisa Quinn" userId="d296d727275fa7cf" providerId="LiveId" clId="{B75A98F0-FCF7-4702-81BB-40F7ABD40A88}" dt="2025-02-07T18:19:33.640" v="3466"/>
            <ac:spMkLst>
              <pc:docMk/>
              <pc:sldMasterMk cId="512006537" sldId="2147483699"/>
              <pc:sldLayoutMk cId="1174600092" sldId="2147483696"/>
              <ac:spMk id="3" creationId="{308E5678-CA38-1318-9EA2-5E0A4F9A59BA}"/>
            </ac:spMkLst>
          </pc:spChg>
        </pc:sldLayoutChg>
        <pc:sldLayoutChg chg="modSp">
          <pc:chgData name="Lisa Quinn" userId="d296d727275fa7cf" providerId="LiveId" clId="{B75A98F0-FCF7-4702-81BB-40F7ABD40A88}" dt="2025-02-07T18:19:33.640" v="3466"/>
          <pc:sldLayoutMkLst>
            <pc:docMk/>
            <pc:sldMasterMk cId="512006537" sldId="2147483699"/>
            <pc:sldLayoutMk cId="3709003302" sldId="2147483697"/>
          </pc:sldLayoutMkLst>
          <pc:spChg chg="mod">
            <ac:chgData name="Lisa Quinn" userId="d296d727275fa7cf" providerId="LiveId" clId="{B75A98F0-FCF7-4702-81BB-40F7ABD40A88}" dt="2025-02-07T18:19:33.640" v="3466"/>
            <ac:spMkLst>
              <pc:docMk/>
              <pc:sldMasterMk cId="512006537" sldId="2147483699"/>
              <pc:sldLayoutMk cId="3709003302" sldId="2147483697"/>
              <ac:spMk id="2" creationId="{FAF3BB49-A328-F121-7F27-DEB7C3CC2B0F}"/>
            </ac:spMkLst>
          </pc:spChg>
          <pc:spChg chg="mod">
            <ac:chgData name="Lisa Quinn" userId="d296d727275fa7cf" providerId="LiveId" clId="{B75A98F0-FCF7-4702-81BB-40F7ABD40A88}" dt="2025-02-07T18:19:33.640" v="3466"/>
            <ac:spMkLst>
              <pc:docMk/>
              <pc:sldMasterMk cId="512006537" sldId="2147483699"/>
              <pc:sldLayoutMk cId="3709003302" sldId="2147483697"/>
              <ac:spMk id="3" creationId="{572E861E-DFBA-B4AA-9356-CDE3D3F57C04}"/>
            </ac:spMkLst>
          </pc:spChg>
          <pc:spChg chg="mod">
            <ac:chgData name="Lisa Quinn" userId="d296d727275fa7cf" providerId="LiveId" clId="{B75A98F0-FCF7-4702-81BB-40F7ABD40A88}" dt="2025-02-07T18:19:33.640" v="3466"/>
            <ac:spMkLst>
              <pc:docMk/>
              <pc:sldMasterMk cId="512006537" sldId="2147483699"/>
              <pc:sldLayoutMk cId="3709003302" sldId="2147483697"/>
              <ac:spMk id="4" creationId="{451D7538-EC5A-3EE7-176F-A58920C50797}"/>
            </ac:spMkLst>
          </pc:spChg>
        </pc:sldLayoutChg>
        <pc:sldLayoutChg chg="modSp">
          <pc:chgData name="Lisa Quinn" userId="d296d727275fa7cf" providerId="LiveId" clId="{B75A98F0-FCF7-4702-81BB-40F7ABD40A88}" dt="2025-02-07T18:19:33.640" v="3466"/>
          <pc:sldLayoutMkLst>
            <pc:docMk/>
            <pc:sldMasterMk cId="512006537" sldId="2147483699"/>
            <pc:sldLayoutMk cId="2200327490" sldId="2147483698"/>
          </pc:sldLayoutMkLst>
          <pc:spChg chg="mod">
            <ac:chgData name="Lisa Quinn" userId="d296d727275fa7cf" providerId="LiveId" clId="{B75A98F0-FCF7-4702-81BB-40F7ABD40A88}" dt="2025-02-07T18:19:33.640" v="3466"/>
            <ac:spMkLst>
              <pc:docMk/>
              <pc:sldMasterMk cId="512006537" sldId="2147483699"/>
              <pc:sldLayoutMk cId="2200327490" sldId="2147483698"/>
              <ac:spMk id="2" creationId="{41FEE969-634D-6E32-D227-18E9282C6F9E}"/>
            </ac:spMkLst>
          </pc:spChg>
          <pc:spChg chg="mod">
            <ac:chgData name="Lisa Quinn" userId="d296d727275fa7cf" providerId="LiveId" clId="{B75A98F0-FCF7-4702-81BB-40F7ABD40A88}" dt="2025-02-07T18:19:33.640" v="3466"/>
            <ac:spMkLst>
              <pc:docMk/>
              <pc:sldMasterMk cId="512006537" sldId="2147483699"/>
              <pc:sldLayoutMk cId="2200327490" sldId="2147483698"/>
              <ac:spMk id="3" creationId="{61CD26D4-290A-F0ED-7D62-41EDA6FEC2B9}"/>
            </ac:spMkLst>
          </pc:spChg>
          <pc:spChg chg="mod">
            <ac:chgData name="Lisa Quinn" userId="d296d727275fa7cf" providerId="LiveId" clId="{B75A98F0-FCF7-4702-81BB-40F7ABD40A88}" dt="2025-02-07T18:19:33.640" v="3466"/>
            <ac:spMkLst>
              <pc:docMk/>
              <pc:sldMasterMk cId="512006537" sldId="2147483699"/>
              <pc:sldLayoutMk cId="2200327490" sldId="2147483698"/>
              <ac:spMk id="4" creationId="{94DA52B0-7419-A946-4523-6D34BCAD26D1}"/>
            </ac:spMkLst>
          </pc:spChg>
          <pc:spChg chg="mod">
            <ac:chgData name="Lisa Quinn" userId="d296d727275fa7cf" providerId="LiveId" clId="{B75A98F0-FCF7-4702-81BB-40F7ABD40A88}" dt="2025-02-07T18:19:33.640" v="3466"/>
            <ac:spMkLst>
              <pc:docMk/>
              <pc:sldMasterMk cId="512006537" sldId="2147483699"/>
              <pc:sldLayoutMk cId="2200327490" sldId="2147483698"/>
              <ac:spMk id="5" creationId="{06536620-C4F3-EEC3-DBF1-05196B1CBB55}"/>
            </ac:spMkLst>
          </pc:spChg>
          <pc:spChg chg="mod">
            <ac:chgData name="Lisa Quinn" userId="d296d727275fa7cf" providerId="LiveId" clId="{B75A98F0-FCF7-4702-81BB-40F7ABD40A88}" dt="2025-02-07T18:19:33.640" v="3466"/>
            <ac:spMkLst>
              <pc:docMk/>
              <pc:sldMasterMk cId="512006537" sldId="2147483699"/>
              <pc:sldLayoutMk cId="2200327490" sldId="2147483698"/>
              <ac:spMk id="6" creationId="{33BAE980-E611-98B5-04E9-DE4584B0E33F}"/>
            </ac:spMkLst>
          </pc:spChg>
        </pc:sldLayoutChg>
      </pc:sldMaster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ata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BD8062C-6F1D-4652-AC88-0B4AD4FC4DDC}"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DEE1031-72EE-4091-8AD2-7A0A5C950BAE}">
      <dgm:prSet custT="1"/>
      <dgm:spPr/>
      <dgm:t>
        <a:bodyPr/>
        <a:lstStyle/>
        <a:p>
          <a:r>
            <a:rPr lang="en-IE" sz="1800" dirty="0"/>
            <a:t>Signing in choirs --- wellbeing benefits which extend to populations with mental health issues (Dingle </a:t>
          </a:r>
          <a:r>
            <a:rPr lang="en-IE" sz="1800" i="1" dirty="0"/>
            <a:t>et al</a:t>
          </a:r>
          <a:r>
            <a:rPr lang="en-IE" sz="1800" i="0" dirty="0"/>
            <a:t>.,2013)</a:t>
          </a:r>
          <a:endParaRPr lang="en-US" sz="1800" dirty="0"/>
        </a:p>
      </dgm:t>
    </dgm:pt>
    <dgm:pt modelId="{3C1CF3E0-4518-4BE4-89D1-BB972227C384}" type="parTrans" cxnId="{D2164AC1-A559-455C-A4D4-F24B7B95B8F9}">
      <dgm:prSet/>
      <dgm:spPr/>
      <dgm:t>
        <a:bodyPr/>
        <a:lstStyle/>
        <a:p>
          <a:endParaRPr lang="en-US"/>
        </a:p>
      </dgm:t>
    </dgm:pt>
    <dgm:pt modelId="{C8648205-500D-449B-BBAE-BE6CD9C5A97C}" type="sibTrans" cxnId="{D2164AC1-A559-455C-A4D4-F24B7B95B8F9}">
      <dgm:prSet/>
      <dgm:spPr/>
      <dgm:t>
        <a:bodyPr/>
        <a:lstStyle/>
        <a:p>
          <a:endParaRPr lang="en-US"/>
        </a:p>
      </dgm:t>
    </dgm:pt>
    <dgm:pt modelId="{68F3CE37-BB82-4309-B092-C92728832D99}">
      <dgm:prSet custT="1"/>
      <dgm:spPr/>
      <dgm:t>
        <a:bodyPr/>
        <a:lstStyle/>
        <a:p>
          <a:r>
            <a:rPr lang="en-IE" sz="1800" dirty="0"/>
            <a:t>SUD is linked to isolation, stigma and mental health issues</a:t>
          </a:r>
          <a:endParaRPr lang="en-US" sz="1800" dirty="0"/>
        </a:p>
      </dgm:t>
    </dgm:pt>
    <dgm:pt modelId="{571015A9-2D5C-455B-BFE2-0B0EEB4EF813}" type="parTrans" cxnId="{6584FEDA-41F8-495F-8529-0249492DD0B5}">
      <dgm:prSet/>
      <dgm:spPr/>
      <dgm:t>
        <a:bodyPr/>
        <a:lstStyle/>
        <a:p>
          <a:endParaRPr lang="en-US"/>
        </a:p>
      </dgm:t>
    </dgm:pt>
    <dgm:pt modelId="{2D698559-83AA-4475-B211-C48A9253F646}" type="sibTrans" cxnId="{6584FEDA-41F8-495F-8529-0249492DD0B5}">
      <dgm:prSet/>
      <dgm:spPr/>
      <dgm:t>
        <a:bodyPr/>
        <a:lstStyle/>
        <a:p>
          <a:endParaRPr lang="en-US"/>
        </a:p>
      </dgm:t>
    </dgm:pt>
    <dgm:pt modelId="{F1C87C80-FC2F-4A27-8F42-23AC146B41F2}">
      <dgm:prSet custT="1"/>
      <dgm:spPr/>
      <dgm:t>
        <a:bodyPr/>
        <a:lstStyle/>
        <a:p>
          <a:r>
            <a:rPr lang="en-IE" sz="1800" dirty="0"/>
            <a:t>Music therapy, including voicework, beneficial in SUD, but gap in research about choirs (Harrison, 2019)</a:t>
          </a:r>
          <a:endParaRPr lang="en-US" sz="1800" dirty="0"/>
        </a:p>
      </dgm:t>
    </dgm:pt>
    <dgm:pt modelId="{DDFEDFF3-BEB5-4319-AF44-66EA3AD65B3A}" type="parTrans" cxnId="{FD396C8C-CF26-445E-A0E3-84E294DC9B6B}">
      <dgm:prSet/>
      <dgm:spPr/>
      <dgm:t>
        <a:bodyPr/>
        <a:lstStyle/>
        <a:p>
          <a:endParaRPr lang="en-US"/>
        </a:p>
      </dgm:t>
    </dgm:pt>
    <dgm:pt modelId="{8FA97C82-2EB0-4F5A-A118-7979BA0C095A}" type="sibTrans" cxnId="{FD396C8C-CF26-445E-A0E3-84E294DC9B6B}">
      <dgm:prSet/>
      <dgm:spPr/>
      <dgm:t>
        <a:bodyPr/>
        <a:lstStyle/>
        <a:p>
          <a:endParaRPr lang="en-US"/>
        </a:p>
      </dgm:t>
    </dgm:pt>
    <dgm:pt modelId="{CC4AABAF-3D95-424C-9BF9-E7CA86A056E1}">
      <dgm:prSet custT="1"/>
      <dgm:spPr/>
      <dgm:t>
        <a:bodyPr/>
        <a:lstStyle/>
        <a:p>
          <a:r>
            <a:rPr lang="en-GB" sz="1800" b="1" dirty="0"/>
            <a:t>Research Question:</a:t>
          </a:r>
          <a:r>
            <a:rPr lang="en-GB" sz="1800" dirty="0"/>
            <a:t> Does participation in a </a:t>
          </a:r>
          <a:r>
            <a:rPr lang="en-GB" sz="1800" b="0" dirty="0"/>
            <a:t>recovery choir </a:t>
          </a:r>
          <a:r>
            <a:rPr lang="en-GB" sz="1800" dirty="0"/>
            <a:t>provide wellbeing benefits? If so, what are these?</a:t>
          </a:r>
          <a:endParaRPr lang="en-US" sz="1800" dirty="0"/>
        </a:p>
      </dgm:t>
    </dgm:pt>
    <dgm:pt modelId="{E2372B8F-126B-46AC-84D5-E32F1672E0C4}" type="parTrans" cxnId="{41B759FE-5E7B-4100-9F32-113090491B7A}">
      <dgm:prSet/>
      <dgm:spPr/>
      <dgm:t>
        <a:bodyPr/>
        <a:lstStyle/>
        <a:p>
          <a:endParaRPr lang="en-US"/>
        </a:p>
      </dgm:t>
    </dgm:pt>
    <dgm:pt modelId="{D9EA53E1-B4C9-4434-A786-E4BC5DF64887}" type="sibTrans" cxnId="{41B759FE-5E7B-4100-9F32-113090491B7A}">
      <dgm:prSet/>
      <dgm:spPr/>
      <dgm:t>
        <a:bodyPr/>
        <a:lstStyle/>
        <a:p>
          <a:endParaRPr lang="en-US"/>
        </a:p>
      </dgm:t>
    </dgm:pt>
    <dgm:pt modelId="{2630A613-88DD-42DC-8FB5-FB8F26190C72}" type="pres">
      <dgm:prSet presAssocID="{3BD8062C-6F1D-4652-AC88-0B4AD4FC4DDC}" presName="root" presStyleCnt="0">
        <dgm:presLayoutVars>
          <dgm:dir/>
          <dgm:resizeHandles val="exact"/>
        </dgm:presLayoutVars>
      </dgm:prSet>
      <dgm:spPr/>
    </dgm:pt>
    <dgm:pt modelId="{09A1A4FF-C648-4E3E-A577-3CCAAD5EE9B7}" type="pres">
      <dgm:prSet presAssocID="{4DEE1031-72EE-4091-8AD2-7A0A5C950BAE}" presName="compNode" presStyleCnt="0"/>
      <dgm:spPr/>
    </dgm:pt>
    <dgm:pt modelId="{0856C2FF-559C-4F63-A3BE-191F05A2825B}" type="pres">
      <dgm:prSet presAssocID="{4DEE1031-72EE-4091-8AD2-7A0A5C950BAE}" presName="bgRect" presStyleLbl="bgShp" presStyleIdx="0" presStyleCnt="4"/>
      <dgm:spPr/>
    </dgm:pt>
    <dgm:pt modelId="{D30A22F0-FEE8-4F28-A118-2BE7938BFCC4}" type="pres">
      <dgm:prSet presAssocID="{4DEE1031-72EE-4091-8AD2-7A0A5C950BAE}"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usic Notes"/>
        </a:ext>
      </dgm:extLst>
    </dgm:pt>
    <dgm:pt modelId="{463CEC09-1666-4CE0-81AE-6174C37B29AA}" type="pres">
      <dgm:prSet presAssocID="{4DEE1031-72EE-4091-8AD2-7A0A5C950BAE}" presName="spaceRect" presStyleCnt="0"/>
      <dgm:spPr/>
    </dgm:pt>
    <dgm:pt modelId="{AC377DE4-11E6-4551-BE96-BABF14DAF5EF}" type="pres">
      <dgm:prSet presAssocID="{4DEE1031-72EE-4091-8AD2-7A0A5C950BAE}" presName="parTx" presStyleLbl="revTx" presStyleIdx="0" presStyleCnt="4">
        <dgm:presLayoutVars>
          <dgm:chMax val="0"/>
          <dgm:chPref val="0"/>
        </dgm:presLayoutVars>
      </dgm:prSet>
      <dgm:spPr/>
    </dgm:pt>
    <dgm:pt modelId="{83773950-69BB-4F90-AA77-B4B9432FCC94}" type="pres">
      <dgm:prSet presAssocID="{C8648205-500D-449B-BBAE-BE6CD9C5A97C}" presName="sibTrans" presStyleCnt="0"/>
      <dgm:spPr/>
    </dgm:pt>
    <dgm:pt modelId="{90E6BF4C-6B1E-4933-A6B5-55C7EB84920E}" type="pres">
      <dgm:prSet presAssocID="{68F3CE37-BB82-4309-B092-C92728832D99}" presName="compNode" presStyleCnt="0"/>
      <dgm:spPr/>
    </dgm:pt>
    <dgm:pt modelId="{2E051A28-CEDD-46CA-AEC3-BF964E696C76}" type="pres">
      <dgm:prSet presAssocID="{68F3CE37-BB82-4309-B092-C92728832D99}" presName="bgRect" presStyleLbl="bgShp" presStyleIdx="1" presStyleCnt="4"/>
      <dgm:spPr/>
    </dgm:pt>
    <dgm:pt modelId="{D7BC08B0-43AC-42B9-A096-700A473438F6}" type="pres">
      <dgm:prSet presAssocID="{68F3CE37-BB82-4309-B092-C92728832D99}"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in in head"/>
        </a:ext>
      </dgm:extLst>
    </dgm:pt>
    <dgm:pt modelId="{B020E330-B15D-46EE-872D-20D323B34942}" type="pres">
      <dgm:prSet presAssocID="{68F3CE37-BB82-4309-B092-C92728832D99}" presName="spaceRect" presStyleCnt="0"/>
      <dgm:spPr/>
    </dgm:pt>
    <dgm:pt modelId="{D61472C3-F5B1-4AC0-9DF2-2D7A621E4789}" type="pres">
      <dgm:prSet presAssocID="{68F3CE37-BB82-4309-B092-C92728832D99}" presName="parTx" presStyleLbl="revTx" presStyleIdx="1" presStyleCnt="4">
        <dgm:presLayoutVars>
          <dgm:chMax val="0"/>
          <dgm:chPref val="0"/>
        </dgm:presLayoutVars>
      </dgm:prSet>
      <dgm:spPr/>
    </dgm:pt>
    <dgm:pt modelId="{33C14E98-E407-4900-8650-7EC6CE85A5DB}" type="pres">
      <dgm:prSet presAssocID="{2D698559-83AA-4475-B211-C48A9253F646}" presName="sibTrans" presStyleCnt="0"/>
      <dgm:spPr/>
    </dgm:pt>
    <dgm:pt modelId="{A5D9535C-8DF3-491F-93B0-FD24F6FEBC96}" type="pres">
      <dgm:prSet presAssocID="{F1C87C80-FC2F-4A27-8F42-23AC146B41F2}" presName="compNode" presStyleCnt="0"/>
      <dgm:spPr/>
    </dgm:pt>
    <dgm:pt modelId="{6B5A7C23-56CC-4C2A-9588-5E807917C2AB}" type="pres">
      <dgm:prSet presAssocID="{F1C87C80-FC2F-4A27-8F42-23AC146B41F2}" presName="bgRect" presStyleLbl="bgShp" presStyleIdx="2" presStyleCnt="4"/>
      <dgm:spPr/>
    </dgm:pt>
    <dgm:pt modelId="{A7043331-19C0-4BBE-9AA9-9C68255378DE}" type="pres">
      <dgm:prSet presAssocID="{F1C87C80-FC2F-4A27-8F42-23AC146B41F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reble clef"/>
        </a:ext>
      </dgm:extLst>
    </dgm:pt>
    <dgm:pt modelId="{8A7035CE-52A2-48C2-85E4-01FEDD818F79}" type="pres">
      <dgm:prSet presAssocID="{F1C87C80-FC2F-4A27-8F42-23AC146B41F2}" presName="spaceRect" presStyleCnt="0"/>
      <dgm:spPr/>
    </dgm:pt>
    <dgm:pt modelId="{AAB532CD-DE74-49D5-A81B-E95B28335DE8}" type="pres">
      <dgm:prSet presAssocID="{F1C87C80-FC2F-4A27-8F42-23AC146B41F2}" presName="parTx" presStyleLbl="revTx" presStyleIdx="2" presStyleCnt="4">
        <dgm:presLayoutVars>
          <dgm:chMax val="0"/>
          <dgm:chPref val="0"/>
        </dgm:presLayoutVars>
      </dgm:prSet>
      <dgm:spPr/>
    </dgm:pt>
    <dgm:pt modelId="{23580829-866D-4E19-A34A-FB0429F1DFEF}" type="pres">
      <dgm:prSet presAssocID="{8FA97C82-2EB0-4F5A-A118-7979BA0C095A}" presName="sibTrans" presStyleCnt="0"/>
      <dgm:spPr/>
    </dgm:pt>
    <dgm:pt modelId="{265C4702-502E-4CB8-A88B-75856E71566F}" type="pres">
      <dgm:prSet presAssocID="{CC4AABAF-3D95-424C-9BF9-E7CA86A056E1}" presName="compNode" presStyleCnt="0"/>
      <dgm:spPr/>
    </dgm:pt>
    <dgm:pt modelId="{882669CD-512F-4A41-A26D-11E698CB6BEC}" type="pres">
      <dgm:prSet presAssocID="{CC4AABAF-3D95-424C-9BF9-E7CA86A056E1}" presName="bgRect" presStyleLbl="bgShp" presStyleIdx="3" presStyleCnt="4"/>
      <dgm:spPr/>
    </dgm:pt>
    <dgm:pt modelId="{C2D92E78-B0A5-44A1-85DC-26F1B96171F0}" type="pres">
      <dgm:prSet presAssocID="{CC4AABAF-3D95-424C-9BF9-E7CA86A056E1}" presName="iconRect" presStyleLbl="node1" presStyleIdx="3" presStyleCnt="4"/>
      <dgm:spPr>
        <a:blipFill>
          <a:blip xmlns:r="http://schemas.openxmlformats.org/officeDocument/2006/relationships" r:embed="rId7">
            <a:extLst>
              <a:ext uri="{96DAC541-7B7A-43D3-8B79-37D633B846F1}">
                <asvg:svgBlip xmlns:asvg="http://schemas.microsoft.com/office/drawing/2016/SVG/main" r:embed="rId8"/>
              </a:ext>
            </a:extLst>
          </a:blip>
          <a:srcRect/>
          <a:stretch>
            <a:fillRect/>
          </a:stretch>
        </a:blipFill>
        <a:ln>
          <a:noFill/>
        </a:ln>
      </dgm:spPr>
      <dgm:extLst>
        <a:ext uri="{E40237B7-FDA0-4F09-8148-C483321AD2D9}">
          <dgm14:cNvPr xmlns:dgm14="http://schemas.microsoft.com/office/drawing/2010/diagram" id="0" name="" descr="Question Mark with solid fill"/>
        </a:ext>
      </dgm:extLst>
    </dgm:pt>
    <dgm:pt modelId="{8EFB7238-034E-447C-B92D-4AA6AFE2D2E9}" type="pres">
      <dgm:prSet presAssocID="{CC4AABAF-3D95-424C-9BF9-E7CA86A056E1}" presName="spaceRect" presStyleCnt="0"/>
      <dgm:spPr/>
    </dgm:pt>
    <dgm:pt modelId="{6A4D7C2E-ED8F-49E4-8C66-5D794A2F978F}" type="pres">
      <dgm:prSet presAssocID="{CC4AABAF-3D95-424C-9BF9-E7CA86A056E1}" presName="parTx" presStyleLbl="revTx" presStyleIdx="3" presStyleCnt="4">
        <dgm:presLayoutVars>
          <dgm:chMax val="0"/>
          <dgm:chPref val="0"/>
        </dgm:presLayoutVars>
      </dgm:prSet>
      <dgm:spPr/>
    </dgm:pt>
  </dgm:ptLst>
  <dgm:cxnLst>
    <dgm:cxn modelId="{39F41519-693F-4089-88F5-CF271396DA88}" type="presOf" srcId="{F1C87C80-FC2F-4A27-8F42-23AC146B41F2}" destId="{AAB532CD-DE74-49D5-A81B-E95B28335DE8}" srcOrd="0" destOrd="0" presId="urn:microsoft.com/office/officeart/2018/2/layout/IconVerticalSolidList"/>
    <dgm:cxn modelId="{91965933-661E-4E96-9F6D-61A8C8539F6F}" type="presOf" srcId="{CC4AABAF-3D95-424C-9BF9-E7CA86A056E1}" destId="{6A4D7C2E-ED8F-49E4-8C66-5D794A2F978F}" srcOrd="0" destOrd="0" presId="urn:microsoft.com/office/officeart/2018/2/layout/IconVerticalSolidList"/>
    <dgm:cxn modelId="{FD396C8C-CF26-445E-A0E3-84E294DC9B6B}" srcId="{3BD8062C-6F1D-4652-AC88-0B4AD4FC4DDC}" destId="{F1C87C80-FC2F-4A27-8F42-23AC146B41F2}" srcOrd="2" destOrd="0" parTransId="{DDFEDFF3-BEB5-4319-AF44-66EA3AD65B3A}" sibTransId="{8FA97C82-2EB0-4F5A-A118-7979BA0C095A}"/>
    <dgm:cxn modelId="{D2164AC1-A559-455C-A4D4-F24B7B95B8F9}" srcId="{3BD8062C-6F1D-4652-AC88-0B4AD4FC4DDC}" destId="{4DEE1031-72EE-4091-8AD2-7A0A5C950BAE}" srcOrd="0" destOrd="0" parTransId="{3C1CF3E0-4518-4BE4-89D1-BB972227C384}" sibTransId="{C8648205-500D-449B-BBAE-BE6CD9C5A97C}"/>
    <dgm:cxn modelId="{9B77D2D2-22DB-40C7-B307-F6DA4225CE7D}" type="presOf" srcId="{68F3CE37-BB82-4309-B092-C92728832D99}" destId="{D61472C3-F5B1-4AC0-9DF2-2D7A621E4789}" srcOrd="0" destOrd="0" presId="urn:microsoft.com/office/officeart/2018/2/layout/IconVerticalSolidList"/>
    <dgm:cxn modelId="{658199D3-06C7-4B29-9250-8CDCEC84C329}" type="presOf" srcId="{3BD8062C-6F1D-4652-AC88-0B4AD4FC4DDC}" destId="{2630A613-88DD-42DC-8FB5-FB8F26190C72}" srcOrd="0" destOrd="0" presId="urn:microsoft.com/office/officeart/2018/2/layout/IconVerticalSolidList"/>
    <dgm:cxn modelId="{6584FEDA-41F8-495F-8529-0249492DD0B5}" srcId="{3BD8062C-6F1D-4652-AC88-0B4AD4FC4DDC}" destId="{68F3CE37-BB82-4309-B092-C92728832D99}" srcOrd="1" destOrd="0" parTransId="{571015A9-2D5C-455B-BFE2-0B0EEB4EF813}" sibTransId="{2D698559-83AA-4475-B211-C48A9253F646}"/>
    <dgm:cxn modelId="{6008B7EB-5E37-4202-8319-36156F34C0F3}" type="presOf" srcId="{4DEE1031-72EE-4091-8AD2-7A0A5C950BAE}" destId="{AC377DE4-11E6-4551-BE96-BABF14DAF5EF}" srcOrd="0" destOrd="0" presId="urn:microsoft.com/office/officeart/2018/2/layout/IconVerticalSolidList"/>
    <dgm:cxn modelId="{41B759FE-5E7B-4100-9F32-113090491B7A}" srcId="{3BD8062C-6F1D-4652-AC88-0B4AD4FC4DDC}" destId="{CC4AABAF-3D95-424C-9BF9-E7CA86A056E1}" srcOrd="3" destOrd="0" parTransId="{E2372B8F-126B-46AC-84D5-E32F1672E0C4}" sibTransId="{D9EA53E1-B4C9-4434-A786-E4BC5DF64887}"/>
    <dgm:cxn modelId="{2D8BBD9A-F498-4F95-80B3-DFE20D97CC32}" type="presParOf" srcId="{2630A613-88DD-42DC-8FB5-FB8F26190C72}" destId="{09A1A4FF-C648-4E3E-A577-3CCAAD5EE9B7}" srcOrd="0" destOrd="0" presId="urn:microsoft.com/office/officeart/2018/2/layout/IconVerticalSolidList"/>
    <dgm:cxn modelId="{7EC354DA-8865-41D3-A254-4FCC2F9B840F}" type="presParOf" srcId="{09A1A4FF-C648-4E3E-A577-3CCAAD5EE9B7}" destId="{0856C2FF-559C-4F63-A3BE-191F05A2825B}" srcOrd="0" destOrd="0" presId="urn:microsoft.com/office/officeart/2018/2/layout/IconVerticalSolidList"/>
    <dgm:cxn modelId="{A0F09B7F-01D5-4A9B-A738-055A8DF418C8}" type="presParOf" srcId="{09A1A4FF-C648-4E3E-A577-3CCAAD5EE9B7}" destId="{D30A22F0-FEE8-4F28-A118-2BE7938BFCC4}" srcOrd="1" destOrd="0" presId="urn:microsoft.com/office/officeart/2018/2/layout/IconVerticalSolidList"/>
    <dgm:cxn modelId="{4D248E9B-DA63-4E11-88A5-EA1227DDD9CC}" type="presParOf" srcId="{09A1A4FF-C648-4E3E-A577-3CCAAD5EE9B7}" destId="{463CEC09-1666-4CE0-81AE-6174C37B29AA}" srcOrd="2" destOrd="0" presId="urn:microsoft.com/office/officeart/2018/2/layout/IconVerticalSolidList"/>
    <dgm:cxn modelId="{FE77D5D7-3866-4AAE-A78A-C2004D418055}" type="presParOf" srcId="{09A1A4FF-C648-4E3E-A577-3CCAAD5EE9B7}" destId="{AC377DE4-11E6-4551-BE96-BABF14DAF5EF}" srcOrd="3" destOrd="0" presId="urn:microsoft.com/office/officeart/2018/2/layout/IconVerticalSolidList"/>
    <dgm:cxn modelId="{EA7D9742-F6E9-4E8E-A7C7-FD525565E65C}" type="presParOf" srcId="{2630A613-88DD-42DC-8FB5-FB8F26190C72}" destId="{83773950-69BB-4F90-AA77-B4B9432FCC94}" srcOrd="1" destOrd="0" presId="urn:microsoft.com/office/officeart/2018/2/layout/IconVerticalSolidList"/>
    <dgm:cxn modelId="{3C3E4DE7-D870-42FA-A800-BC6195AFCC52}" type="presParOf" srcId="{2630A613-88DD-42DC-8FB5-FB8F26190C72}" destId="{90E6BF4C-6B1E-4933-A6B5-55C7EB84920E}" srcOrd="2" destOrd="0" presId="urn:microsoft.com/office/officeart/2018/2/layout/IconVerticalSolidList"/>
    <dgm:cxn modelId="{9B22855F-E86B-4FAF-BFA2-CF5558B156AD}" type="presParOf" srcId="{90E6BF4C-6B1E-4933-A6B5-55C7EB84920E}" destId="{2E051A28-CEDD-46CA-AEC3-BF964E696C76}" srcOrd="0" destOrd="0" presId="urn:microsoft.com/office/officeart/2018/2/layout/IconVerticalSolidList"/>
    <dgm:cxn modelId="{C9AB5612-2DEE-4B90-BFD5-6F4D0F877219}" type="presParOf" srcId="{90E6BF4C-6B1E-4933-A6B5-55C7EB84920E}" destId="{D7BC08B0-43AC-42B9-A096-700A473438F6}" srcOrd="1" destOrd="0" presId="urn:microsoft.com/office/officeart/2018/2/layout/IconVerticalSolidList"/>
    <dgm:cxn modelId="{96F99212-E4EB-45C7-86DF-9F3F8FBCB7C5}" type="presParOf" srcId="{90E6BF4C-6B1E-4933-A6B5-55C7EB84920E}" destId="{B020E330-B15D-46EE-872D-20D323B34942}" srcOrd="2" destOrd="0" presId="urn:microsoft.com/office/officeart/2018/2/layout/IconVerticalSolidList"/>
    <dgm:cxn modelId="{CCBB9D53-3324-469E-A100-23CEE2AFC2BD}" type="presParOf" srcId="{90E6BF4C-6B1E-4933-A6B5-55C7EB84920E}" destId="{D61472C3-F5B1-4AC0-9DF2-2D7A621E4789}" srcOrd="3" destOrd="0" presId="urn:microsoft.com/office/officeart/2018/2/layout/IconVerticalSolidList"/>
    <dgm:cxn modelId="{7C6091B8-5E4F-4D97-88AB-4662B35E7573}" type="presParOf" srcId="{2630A613-88DD-42DC-8FB5-FB8F26190C72}" destId="{33C14E98-E407-4900-8650-7EC6CE85A5DB}" srcOrd="3" destOrd="0" presId="urn:microsoft.com/office/officeart/2018/2/layout/IconVerticalSolidList"/>
    <dgm:cxn modelId="{2BBC1D5D-67E2-49EE-98C8-722821EBA9FB}" type="presParOf" srcId="{2630A613-88DD-42DC-8FB5-FB8F26190C72}" destId="{A5D9535C-8DF3-491F-93B0-FD24F6FEBC96}" srcOrd="4" destOrd="0" presId="urn:microsoft.com/office/officeart/2018/2/layout/IconVerticalSolidList"/>
    <dgm:cxn modelId="{290DB3AB-F064-45B7-9539-0956C31DC162}" type="presParOf" srcId="{A5D9535C-8DF3-491F-93B0-FD24F6FEBC96}" destId="{6B5A7C23-56CC-4C2A-9588-5E807917C2AB}" srcOrd="0" destOrd="0" presId="urn:microsoft.com/office/officeart/2018/2/layout/IconVerticalSolidList"/>
    <dgm:cxn modelId="{08EC6CF4-B7E5-4F25-A194-F7B47A479EEC}" type="presParOf" srcId="{A5D9535C-8DF3-491F-93B0-FD24F6FEBC96}" destId="{A7043331-19C0-4BBE-9AA9-9C68255378DE}" srcOrd="1" destOrd="0" presId="urn:microsoft.com/office/officeart/2018/2/layout/IconVerticalSolidList"/>
    <dgm:cxn modelId="{91F440FB-0293-44C4-BBC2-E6E16F5ECD39}" type="presParOf" srcId="{A5D9535C-8DF3-491F-93B0-FD24F6FEBC96}" destId="{8A7035CE-52A2-48C2-85E4-01FEDD818F79}" srcOrd="2" destOrd="0" presId="urn:microsoft.com/office/officeart/2018/2/layout/IconVerticalSolidList"/>
    <dgm:cxn modelId="{DC7CF1B3-83C5-42C2-84EA-38856C57E28B}" type="presParOf" srcId="{A5D9535C-8DF3-491F-93B0-FD24F6FEBC96}" destId="{AAB532CD-DE74-49D5-A81B-E95B28335DE8}" srcOrd="3" destOrd="0" presId="urn:microsoft.com/office/officeart/2018/2/layout/IconVerticalSolidList"/>
    <dgm:cxn modelId="{563DBFB1-4EBC-4219-AAF2-D56F74A86A70}" type="presParOf" srcId="{2630A613-88DD-42DC-8FB5-FB8F26190C72}" destId="{23580829-866D-4E19-A34A-FB0429F1DFEF}" srcOrd="5" destOrd="0" presId="urn:microsoft.com/office/officeart/2018/2/layout/IconVerticalSolidList"/>
    <dgm:cxn modelId="{30DBD6A3-84BB-45F7-9EE0-065C198E3F27}" type="presParOf" srcId="{2630A613-88DD-42DC-8FB5-FB8F26190C72}" destId="{265C4702-502E-4CB8-A88B-75856E71566F}" srcOrd="6" destOrd="0" presId="urn:microsoft.com/office/officeart/2018/2/layout/IconVerticalSolidList"/>
    <dgm:cxn modelId="{D3EBFF35-A1B3-409E-84FF-116E055BE84A}" type="presParOf" srcId="{265C4702-502E-4CB8-A88B-75856E71566F}" destId="{882669CD-512F-4A41-A26D-11E698CB6BEC}" srcOrd="0" destOrd="0" presId="urn:microsoft.com/office/officeart/2018/2/layout/IconVerticalSolidList"/>
    <dgm:cxn modelId="{5189D1EF-23EE-46E7-8C36-4BE5F2FB5D77}" type="presParOf" srcId="{265C4702-502E-4CB8-A88B-75856E71566F}" destId="{C2D92E78-B0A5-44A1-85DC-26F1B96171F0}" srcOrd="1" destOrd="0" presId="urn:microsoft.com/office/officeart/2018/2/layout/IconVerticalSolidList"/>
    <dgm:cxn modelId="{3BD44713-D4B2-4ED6-89AF-F53AE75EEDA7}" type="presParOf" srcId="{265C4702-502E-4CB8-A88B-75856E71566F}" destId="{8EFB7238-034E-447C-B92D-4AA6AFE2D2E9}" srcOrd="2" destOrd="0" presId="urn:microsoft.com/office/officeart/2018/2/layout/IconVerticalSolidList"/>
    <dgm:cxn modelId="{EC4383D5-7FBB-4E47-B74E-194663F60D50}" type="presParOf" srcId="{265C4702-502E-4CB8-A88B-75856E71566F}" destId="{6A4D7C2E-ED8F-49E4-8C66-5D794A2F978F}"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E203C59-A71D-4C4E-B40C-3C1EC221C410}"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D8E46FE0-F6B6-493A-B5FA-147BFF48BA36}">
      <dgm:prSet/>
      <dgm:spPr/>
      <dgm:t>
        <a:bodyPr/>
        <a:lstStyle/>
        <a:p>
          <a:r>
            <a:rPr lang="en-US" b="1" i="0" baseline="0"/>
            <a:t>Recovery Capital Theory (Cloud &amp; Granfield, 2008)</a:t>
          </a:r>
          <a:endParaRPr lang="en-US"/>
        </a:p>
      </dgm:t>
    </dgm:pt>
    <dgm:pt modelId="{CB9DD259-36FD-4207-9EF5-4260F53956C2}" type="parTrans" cxnId="{2E9B10F1-525B-4637-BF8A-B9441A35CA1B}">
      <dgm:prSet/>
      <dgm:spPr/>
      <dgm:t>
        <a:bodyPr/>
        <a:lstStyle/>
        <a:p>
          <a:endParaRPr lang="en-US"/>
        </a:p>
      </dgm:t>
    </dgm:pt>
    <dgm:pt modelId="{A258804E-3629-49A6-9A23-E395A682231B}" type="sibTrans" cxnId="{2E9B10F1-525B-4637-BF8A-B9441A35CA1B}">
      <dgm:prSet/>
      <dgm:spPr/>
      <dgm:t>
        <a:bodyPr/>
        <a:lstStyle/>
        <a:p>
          <a:endParaRPr lang="en-US"/>
        </a:p>
      </dgm:t>
    </dgm:pt>
    <dgm:pt modelId="{C21DB7E3-E587-4F37-9D8F-8F632A5728F1}">
      <dgm:prSet/>
      <dgm:spPr/>
      <dgm:t>
        <a:bodyPr/>
        <a:lstStyle/>
        <a:p>
          <a:r>
            <a:rPr lang="en-US" b="0" i="0" baseline="0" dirty="0"/>
            <a:t>Recovery depends on </a:t>
          </a:r>
          <a:r>
            <a:rPr lang="en-US" b="1" i="0" baseline="0" dirty="0"/>
            <a:t>personal</a:t>
          </a:r>
          <a:r>
            <a:rPr lang="en-US" b="0" i="0" baseline="0" dirty="0"/>
            <a:t>, </a:t>
          </a:r>
          <a:r>
            <a:rPr lang="en-US" b="1" i="0" baseline="0" dirty="0"/>
            <a:t>social, and community-based resources</a:t>
          </a:r>
          <a:r>
            <a:rPr lang="en-US" b="0" i="0" baseline="0" dirty="0"/>
            <a:t>.</a:t>
          </a:r>
          <a:endParaRPr lang="en-US" dirty="0"/>
        </a:p>
      </dgm:t>
    </dgm:pt>
    <dgm:pt modelId="{80FBA880-C43F-4611-9A58-DBD64EA5C805}" type="parTrans" cxnId="{7ED39072-B2C1-49A7-B1B0-B935AE25F4EF}">
      <dgm:prSet/>
      <dgm:spPr/>
      <dgm:t>
        <a:bodyPr/>
        <a:lstStyle/>
        <a:p>
          <a:endParaRPr lang="en-US"/>
        </a:p>
      </dgm:t>
    </dgm:pt>
    <dgm:pt modelId="{07E38FB9-C385-4165-898C-C01DF9F65176}" type="sibTrans" cxnId="{7ED39072-B2C1-49A7-B1B0-B935AE25F4EF}">
      <dgm:prSet/>
      <dgm:spPr/>
      <dgm:t>
        <a:bodyPr/>
        <a:lstStyle/>
        <a:p>
          <a:endParaRPr lang="en-US"/>
        </a:p>
      </dgm:t>
    </dgm:pt>
    <dgm:pt modelId="{F44203CC-2A48-4E95-B058-F42AFB2F6025}">
      <dgm:prSet/>
      <dgm:spPr>
        <a:solidFill>
          <a:schemeClr val="accent6">
            <a:lumMod val="60000"/>
            <a:lumOff val="40000"/>
          </a:schemeClr>
        </a:solidFill>
        <a:ln>
          <a:noFill/>
        </a:ln>
      </dgm:spPr>
      <dgm:t>
        <a:bodyPr/>
        <a:lstStyle/>
        <a:p>
          <a:r>
            <a:rPr lang="en-US" b="1" i="0" baseline="0" dirty="0"/>
            <a:t>Social Identity Model of Recovery (Best </a:t>
          </a:r>
          <a:r>
            <a:rPr lang="en-US" b="1" i="1" baseline="0" dirty="0"/>
            <a:t>et al</a:t>
          </a:r>
          <a:r>
            <a:rPr lang="en-US" b="1" i="0" baseline="0" dirty="0"/>
            <a:t>., 2016)</a:t>
          </a:r>
          <a:endParaRPr lang="en-US" dirty="0"/>
        </a:p>
      </dgm:t>
    </dgm:pt>
    <dgm:pt modelId="{F67FC35B-0C26-44B5-99A5-27FE1C4567D9}" type="parTrans" cxnId="{94AE42B3-7EB8-4D91-94E5-1C0BD5841CB7}">
      <dgm:prSet/>
      <dgm:spPr/>
      <dgm:t>
        <a:bodyPr/>
        <a:lstStyle/>
        <a:p>
          <a:endParaRPr lang="en-US"/>
        </a:p>
      </dgm:t>
    </dgm:pt>
    <dgm:pt modelId="{097F23CC-6393-40AE-9C3A-479B1377FDDF}" type="sibTrans" cxnId="{94AE42B3-7EB8-4D91-94E5-1C0BD5841CB7}">
      <dgm:prSet/>
      <dgm:spPr/>
      <dgm:t>
        <a:bodyPr/>
        <a:lstStyle/>
        <a:p>
          <a:endParaRPr lang="en-US"/>
        </a:p>
      </dgm:t>
    </dgm:pt>
    <dgm:pt modelId="{901DC24E-879B-44FD-838A-E0567A3990B3}">
      <dgm:prSet/>
      <dgm:spPr>
        <a:solidFill>
          <a:schemeClr val="accent6">
            <a:lumMod val="60000"/>
            <a:lumOff val="40000"/>
          </a:schemeClr>
        </a:solidFill>
      </dgm:spPr>
      <dgm:t>
        <a:bodyPr/>
        <a:lstStyle/>
        <a:p>
          <a:r>
            <a:rPr lang="en-US" b="1" i="0" baseline="0" dirty="0"/>
            <a:t>Group membership</a:t>
          </a:r>
          <a:r>
            <a:rPr lang="en-US" b="0" i="0" baseline="0" dirty="0"/>
            <a:t> strengthens recovery by shaping identity.</a:t>
          </a:r>
          <a:endParaRPr lang="en-US" dirty="0"/>
        </a:p>
      </dgm:t>
    </dgm:pt>
    <dgm:pt modelId="{7B463321-F645-4EDE-A8FA-E0BBC8F572BE}" type="parTrans" cxnId="{22C17814-FB64-4C27-895D-DFFA2B9CE3F5}">
      <dgm:prSet/>
      <dgm:spPr/>
      <dgm:t>
        <a:bodyPr/>
        <a:lstStyle/>
        <a:p>
          <a:endParaRPr lang="en-US"/>
        </a:p>
      </dgm:t>
    </dgm:pt>
    <dgm:pt modelId="{75CE4179-125A-4A41-9AD7-3D99A7AB2E15}" type="sibTrans" cxnId="{22C17814-FB64-4C27-895D-DFFA2B9CE3F5}">
      <dgm:prSet/>
      <dgm:spPr/>
      <dgm:t>
        <a:bodyPr/>
        <a:lstStyle/>
        <a:p>
          <a:endParaRPr lang="en-US"/>
        </a:p>
      </dgm:t>
    </dgm:pt>
    <dgm:pt modelId="{099CE981-C216-42C9-A2B2-6EE350AB07F9}">
      <dgm:prSet/>
      <dgm:spPr/>
      <dgm:t>
        <a:bodyPr/>
        <a:lstStyle/>
        <a:p>
          <a:r>
            <a:rPr lang="en-US" b="1" i="0" baseline="0" dirty="0"/>
            <a:t>Singing &amp; Wellbeing (Dingle </a:t>
          </a:r>
          <a:r>
            <a:rPr lang="en-US" b="1" i="1" baseline="0" dirty="0"/>
            <a:t>et al</a:t>
          </a:r>
          <a:r>
            <a:rPr lang="en-US" b="1" i="0" baseline="0" dirty="0"/>
            <a:t>., 2013; Clift </a:t>
          </a:r>
          <a:r>
            <a:rPr lang="en-US" b="1" i="1" baseline="0" dirty="0"/>
            <a:t>et al</a:t>
          </a:r>
          <a:r>
            <a:rPr lang="en-US" b="1" i="0" baseline="0" dirty="0"/>
            <a:t>., 2010)</a:t>
          </a:r>
          <a:endParaRPr lang="en-US" dirty="0"/>
        </a:p>
      </dgm:t>
    </dgm:pt>
    <dgm:pt modelId="{9238FEC9-24FD-42EF-95D7-DFCD9D9B39CD}" type="parTrans" cxnId="{7F45C08C-F699-4C82-808C-5A2F8B7B49E9}">
      <dgm:prSet/>
      <dgm:spPr/>
      <dgm:t>
        <a:bodyPr/>
        <a:lstStyle/>
        <a:p>
          <a:endParaRPr lang="en-US"/>
        </a:p>
      </dgm:t>
    </dgm:pt>
    <dgm:pt modelId="{2BAF3319-EB95-4239-B7C4-4817826EB13A}" type="sibTrans" cxnId="{7F45C08C-F699-4C82-808C-5A2F8B7B49E9}">
      <dgm:prSet/>
      <dgm:spPr/>
      <dgm:t>
        <a:bodyPr/>
        <a:lstStyle/>
        <a:p>
          <a:endParaRPr lang="en-US"/>
        </a:p>
      </dgm:t>
    </dgm:pt>
    <dgm:pt modelId="{7870AC86-FB79-4C7D-9859-971A3EB2B7D6}">
      <dgm:prSet/>
      <dgm:spPr/>
      <dgm:t>
        <a:bodyPr/>
        <a:lstStyle/>
        <a:p>
          <a:r>
            <a:rPr lang="en-US" b="0" i="0" baseline="0" dirty="0"/>
            <a:t>Choral singing reduces stress, enhances mood, and fosters </a:t>
          </a:r>
          <a:r>
            <a:rPr lang="en-US" b="1" i="0" baseline="0" dirty="0"/>
            <a:t>social bonding</a:t>
          </a:r>
          <a:r>
            <a:rPr lang="en-US" b="0" i="0" baseline="0" dirty="0"/>
            <a:t>.</a:t>
          </a:r>
          <a:endParaRPr lang="en-US" dirty="0"/>
        </a:p>
      </dgm:t>
    </dgm:pt>
    <dgm:pt modelId="{D0D4C6A9-6955-4EC7-A4A0-8CC61647D4F3}" type="parTrans" cxnId="{E3E6007C-B56D-4089-BD8E-820AD5E4F667}">
      <dgm:prSet/>
      <dgm:spPr/>
      <dgm:t>
        <a:bodyPr/>
        <a:lstStyle/>
        <a:p>
          <a:endParaRPr lang="en-US"/>
        </a:p>
      </dgm:t>
    </dgm:pt>
    <dgm:pt modelId="{177BBF1D-83B8-415B-9DEB-A32F204AA6EC}" type="sibTrans" cxnId="{E3E6007C-B56D-4089-BD8E-820AD5E4F667}">
      <dgm:prSet/>
      <dgm:spPr/>
      <dgm:t>
        <a:bodyPr/>
        <a:lstStyle/>
        <a:p>
          <a:endParaRPr lang="en-US"/>
        </a:p>
      </dgm:t>
    </dgm:pt>
    <dgm:pt modelId="{37C05DFE-C18B-4A6D-886B-F8C533B6952F}" type="pres">
      <dgm:prSet presAssocID="{BE203C59-A71D-4C4E-B40C-3C1EC221C410}" presName="linear" presStyleCnt="0">
        <dgm:presLayoutVars>
          <dgm:animLvl val="lvl"/>
          <dgm:resizeHandles val="exact"/>
        </dgm:presLayoutVars>
      </dgm:prSet>
      <dgm:spPr/>
    </dgm:pt>
    <dgm:pt modelId="{C1163ECB-FE7F-4978-AACC-EDB96C4C0D1D}" type="pres">
      <dgm:prSet presAssocID="{D8E46FE0-F6B6-493A-B5FA-147BFF48BA36}" presName="parentText" presStyleLbl="node1" presStyleIdx="0" presStyleCnt="6">
        <dgm:presLayoutVars>
          <dgm:chMax val="0"/>
          <dgm:bulletEnabled val="1"/>
        </dgm:presLayoutVars>
      </dgm:prSet>
      <dgm:spPr/>
    </dgm:pt>
    <dgm:pt modelId="{89E6B97E-90A9-4DF4-BC3A-CE77759CC969}" type="pres">
      <dgm:prSet presAssocID="{A258804E-3629-49A6-9A23-E395A682231B}" presName="spacer" presStyleCnt="0"/>
      <dgm:spPr/>
    </dgm:pt>
    <dgm:pt modelId="{BCD0E100-70EC-4C4D-8B07-0514204E993B}" type="pres">
      <dgm:prSet presAssocID="{C21DB7E3-E587-4F37-9D8F-8F632A5728F1}" presName="parentText" presStyleLbl="node1" presStyleIdx="1" presStyleCnt="6">
        <dgm:presLayoutVars>
          <dgm:chMax val="0"/>
          <dgm:bulletEnabled val="1"/>
        </dgm:presLayoutVars>
      </dgm:prSet>
      <dgm:spPr/>
    </dgm:pt>
    <dgm:pt modelId="{B5654D26-6302-46F6-8E2B-10DE38FB7688}" type="pres">
      <dgm:prSet presAssocID="{07E38FB9-C385-4165-898C-C01DF9F65176}" presName="spacer" presStyleCnt="0"/>
      <dgm:spPr/>
    </dgm:pt>
    <dgm:pt modelId="{A6ED116D-C076-4A4B-AE44-2BB22D12644A}" type="pres">
      <dgm:prSet presAssocID="{F44203CC-2A48-4E95-B058-F42AFB2F6025}" presName="parentText" presStyleLbl="node1" presStyleIdx="2" presStyleCnt="6">
        <dgm:presLayoutVars>
          <dgm:chMax val="0"/>
          <dgm:bulletEnabled val="1"/>
        </dgm:presLayoutVars>
      </dgm:prSet>
      <dgm:spPr/>
    </dgm:pt>
    <dgm:pt modelId="{788BD14E-A623-4207-9AA5-23A87B3A1D86}" type="pres">
      <dgm:prSet presAssocID="{097F23CC-6393-40AE-9C3A-479B1377FDDF}" presName="spacer" presStyleCnt="0"/>
      <dgm:spPr/>
    </dgm:pt>
    <dgm:pt modelId="{A8754984-4147-4605-A3F3-977DE0064445}" type="pres">
      <dgm:prSet presAssocID="{901DC24E-879B-44FD-838A-E0567A3990B3}" presName="parentText" presStyleLbl="node1" presStyleIdx="3" presStyleCnt="6">
        <dgm:presLayoutVars>
          <dgm:chMax val="0"/>
          <dgm:bulletEnabled val="1"/>
        </dgm:presLayoutVars>
      </dgm:prSet>
      <dgm:spPr/>
    </dgm:pt>
    <dgm:pt modelId="{8EE70B78-8126-4F60-8A2F-F32ADA82E689}" type="pres">
      <dgm:prSet presAssocID="{75CE4179-125A-4A41-9AD7-3D99A7AB2E15}" presName="spacer" presStyleCnt="0"/>
      <dgm:spPr/>
    </dgm:pt>
    <dgm:pt modelId="{986B9DC1-35B3-478D-96BE-6D234E1C99B4}" type="pres">
      <dgm:prSet presAssocID="{099CE981-C216-42C9-A2B2-6EE350AB07F9}" presName="parentText" presStyleLbl="node1" presStyleIdx="4" presStyleCnt="6">
        <dgm:presLayoutVars>
          <dgm:chMax val="0"/>
          <dgm:bulletEnabled val="1"/>
        </dgm:presLayoutVars>
      </dgm:prSet>
      <dgm:spPr/>
    </dgm:pt>
    <dgm:pt modelId="{4BE3D941-D559-456F-A603-EFB2A482894B}" type="pres">
      <dgm:prSet presAssocID="{2BAF3319-EB95-4239-B7C4-4817826EB13A}" presName="spacer" presStyleCnt="0"/>
      <dgm:spPr/>
    </dgm:pt>
    <dgm:pt modelId="{77D03C4A-09DD-40DD-B564-3E4174F0BC14}" type="pres">
      <dgm:prSet presAssocID="{7870AC86-FB79-4C7D-9859-971A3EB2B7D6}" presName="parentText" presStyleLbl="node1" presStyleIdx="5" presStyleCnt="6">
        <dgm:presLayoutVars>
          <dgm:chMax val="0"/>
          <dgm:bulletEnabled val="1"/>
        </dgm:presLayoutVars>
      </dgm:prSet>
      <dgm:spPr/>
    </dgm:pt>
  </dgm:ptLst>
  <dgm:cxnLst>
    <dgm:cxn modelId="{22C17814-FB64-4C27-895D-DFFA2B9CE3F5}" srcId="{BE203C59-A71D-4C4E-B40C-3C1EC221C410}" destId="{901DC24E-879B-44FD-838A-E0567A3990B3}" srcOrd="3" destOrd="0" parTransId="{7B463321-F645-4EDE-A8FA-E0BBC8F572BE}" sibTransId="{75CE4179-125A-4A41-9AD7-3D99A7AB2E15}"/>
    <dgm:cxn modelId="{D661FB28-872D-42D8-AE26-E8EA42F5D7BB}" type="presOf" srcId="{F44203CC-2A48-4E95-B058-F42AFB2F6025}" destId="{A6ED116D-C076-4A4B-AE44-2BB22D12644A}" srcOrd="0" destOrd="0" presId="urn:microsoft.com/office/officeart/2005/8/layout/vList2"/>
    <dgm:cxn modelId="{BD97216A-444B-4E90-9FB3-38EBA229FDBC}" type="presOf" srcId="{901DC24E-879B-44FD-838A-E0567A3990B3}" destId="{A8754984-4147-4605-A3F3-977DE0064445}" srcOrd="0" destOrd="0" presId="urn:microsoft.com/office/officeart/2005/8/layout/vList2"/>
    <dgm:cxn modelId="{7ED39072-B2C1-49A7-B1B0-B935AE25F4EF}" srcId="{BE203C59-A71D-4C4E-B40C-3C1EC221C410}" destId="{C21DB7E3-E587-4F37-9D8F-8F632A5728F1}" srcOrd="1" destOrd="0" parTransId="{80FBA880-C43F-4611-9A58-DBD64EA5C805}" sibTransId="{07E38FB9-C385-4165-898C-C01DF9F65176}"/>
    <dgm:cxn modelId="{E3E6007C-B56D-4089-BD8E-820AD5E4F667}" srcId="{BE203C59-A71D-4C4E-B40C-3C1EC221C410}" destId="{7870AC86-FB79-4C7D-9859-971A3EB2B7D6}" srcOrd="5" destOrd="0" parTransId="{D0D4C6A9-6955-4EC7-A4A0-8CC61647D4F3}" sibTransId="{177BBF1D-83B8-415B-9DEB-A32F204AA6EC}"/>
    <dgm:cxn modelId="{6029E47F-C23B-410C-B88C-8D0DCFCAE115}" type="presOf" srcId="{099CE981-C216-42C9-A2B2-6EE350AB07F9}" destId="{986B9DC1-35B3-478D-96BE-6D234E1C99B4}" srcOrd="0" destOrd="0" presId="urn:microsoft.com/office/officeart/2005/8/layout/vList2"/>
    <dgm:cxn modelId="{7F45C08C-F699-4C82-808C-5A2F8B7B49E9}" srcId="{BE203C59-A71D-4C4E-B40C-3C1EC221C410}" destId="{099CE981-C216-42C9-A2B2-6EE350AB07F9}" srcOrd="4" destOrd="0" parTransId="{9238FEC9-24FD-42EF-95D7-DFCD9D9B39CD}" sibTransId="{2BAF3319-EB95-4239-B7C4-4817826EB13A}"/>
    <dgm:cxn modelId="{BFF2549B-BC45-4F09-9A76-15B3B05D11F1}" type="presOf" srcId="{7870AC86-FB79-4C7D-9859-971A3EB2B7D6}" destId="{77D03C4A-09DD-40DD-B564-3E4174F0BC14}" srcOrd="0" destOrd="0" presId="urn:microsoft.com/office/officeart/2005/8/layout/vList2"/>
    <dgm:cxn modelId="{94AE42B3-7EB8-4D91-94E5-1C0BD5841CB7}" srcId="{BE203C59-A71D-4C4E-B40C-3C1EC221C410}" destId="{F44203CC-2A48-4E95-B058-F42AFB2F6025}" srcOrd="2" destOrd="0" parTransId="{F67FC35B-0C26-44B5-99A5-27FE1C4567D9}" sibTransId="{097F23CC-6393-40AE-9C3A-479B1377FDDF}"/>
    <dgm:cxn modelId="{198DDDC5-0748-4C50-BD8E-3D4D9075AAB7}" type="presOf" srcId="{D8E46FE0-F6B6-493A-B5FA-147BFF48BA36}" destId="{C1163ECB-FE7F-4978-AACC-EDB96C4C0D1D}" srcOrd="0" destOrd="0" presId="urn:microsoft.com/office/officeart/2005/8/layout/vList2"/>
    <dgm:cxn modelId="{E3CA4DDB-065A-4CBD-9748-C6520F24E874}" type="presOf" srcId="{C21DB7E3-E587-4F37-9D8F-8F632A5728F1}" destId="{BCD0E100-70EC-4C4D-8B07-0514204E993B}" srcOrd="0" destOrd="0" presId="urn:microsoft.com/office/officeart/2005/8/layout/vList2"/>
    <dgm:cxn modelId="{779BF1E4-4E3B-4640-B8F6-D142C78B397B}" type="presOf" srcId="{BE203C59-A71D-4C4E-B40C-3C1EC221C410}" destId="{37C05DFE-C18B-4A6D-886B-F8C533B6952F}" srcOrd="0" destOrd="0" presId="urn:microsoft.com/office/officeart/2005/8/layout/vList2"/>
    <dgm:cxn modelId="{2E9B10F1-525B-4637-BF8A-B9441A35CA1B}" srcId="{BE203C59-A71D-4C4E-B40C-3C1EC221C410}" destId="{D8E46FE0-F6B6-493A-B5FA-147BFF48BA36}" srcOrd="0" destOrd="0" parTransId="{CB9DD259-36FD-4207-9EF5-4260F53956C2}" sibTransId="{A258804E-3629-49A6-9A23-E395A682231B}"/>
    <dgm:cxn modelId="{8AE5B302-5B59-4E22-AF28-FAF909AF6FA4}" type="presParOf" srcId="{37C05DFE-C18B-4A6D-886B-F8C533B6952F}" destId="{C1163ECB-FE7F-4978-AACC-EDB96C4C0D1D}" srcOrd="0" destOrd="0" presId="urn:microsoft.com/office/officeart/2005/8/layout/vList2"/>
    <dgm:cxn modelId="{10D505DE-A6B6-4966-AADD-7DCAC6CDEE18}" type="presParOf" srcId="{37C05DFE-C18B-4A6D-886B-F8C533B6952F}" destId="{89E6B97E-90A9-4DF4-BC3A-CE77759CC969}" srcOrd="1" destOrd="0" presId="urn:microsoft.com/office/officeart/2005/8/layout/vList2"/>
    <dgm:cxn modelId="{56A07613-6DCF-4EEC-B4A1-6F3CF5774FCC}" type="presParOf" srcId="{37C05DFE-C18B-4A6D-886B-F8C533B6952F}" destId="{BCD0E100-70EC-4C4D-8B07-0514204E993B}" srcOrd="2" destOrd="0" presId="urn:microsoft.com/office/officeart/2005/8/layout/vList2"/>
    <dgm:cxn modelId="{5E7C8344-40B0-4B34-A117-8E5DE42A716E}" type="presParOf" srcId="{37C05DFE-C18B-4A6D-886B-F8C533B6952F}" destId="{B5654D26-6302-46F6-8E2B-10DE38FB7688}" srcOrd="3" destOrd="0" presId="urn:microsoft.com/office/officeart/2005/8/layout/vList2"/>
    <dgm:cxn modelId="{C0D7A946-1115-468C-ACC0-CA45DEFC43F9}" type="presParOf" srcId="{37C05DFE-C18B-4A6D-886B-F8C533B6952F}" destId="{A6ED116D-C076-4A4B-AE44-2BB22D12644A}" srcOrd="4" destOrd="0" presId="urn:microsoft.com/office/officeart/2005/8/layout/vList2"/>
    <dgm:cxn modelId="{B1E00E2D-80B5-4D83-8C10-BC4A93F3AF99}" type="presParOf" srcId="{37C05DFE-C18B-4A6D-886B-F8C533B6952F}" destId="{788BD14E-A623-4207-9AA5-23A87B3A1D86}" srcOrd="5" destOrd="0" presId="urn:microsoft.com/office/officeart/2005/8/layout/vList2"/>
    <dgm:cxn modelId="{E7F8BDA4-47BC-4AB5-B3C6-3843D914146B}" type="presParOf" srcId="{37C05DFE-C18B-4A6D-886B-F8C533B6952F}" destId="{A8754984-4147-4605-A3F3-977DE0064445}" srcOrd="6" destOrd="0" presId="urn:microsoft.com/office/officeart/2005/8/layout/vList2"/>
    <dgm:cxn modelId="{89D47FE9-408D-44E6-8AA7-9A7821149FB5}" type="presParOf" srcId="{37C05DFE-C18B-4A6D-886B-F8C533B6952F}" destId="{8EE70B78-8126-4F60-8A2F-F32ADA82E689}" srcOrd="7" destOrd="0" presId="urn:microsoft.com/office/officeart/2005/8/layout/vList2"/>
    <dgm:cxn modelId="{F42F3D94-E652-4394-88AF-2FC9849541FF}" type="presParOf" srcId="{37C05DFE-C18B-4A6D-886B-F8C533B6952F}" destId="{986B9DC1-35B3-478D-96BE-6D234E1C99B4}" srcOrd="8" destOrd="0" presId="urn:microsoft.com/office/officeart/2005/8/layout/vList2"/>
    <dgm:cxn modelId="{EE72F1F8-79E5-44EA-B668-98ECE1D3B8B4}" type="presParOf" srcId="{37C05DFE-C18B-4A6D-886B-F8C533B6952F}" destId="{4BE3D941-D559-456F-A603-EFB2A482894B}" srcOrd="9" destOrd="0" presId="urn:microsoft.com/office/officeart/2005/8/layout/vList2"/>
    <dgm:cxn modelId="{57BDCE54-D256-412F-ADC4-32A98E3E747D}" type="presParOf" srcId="{37C05DFE-C18B-4A6D-886B-F8C533B6952F}" destId="{77D03C4A-09DD-40DD-B564-3E4174F0BC14}" srcOrd="10"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9330082-E2BC-4B58-940C-65946B720308}"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30307275-9BA4-43D7-B880-19D2A2BA0644}">
      <dgm:prSet/>
      <dgm:spPr/>
      <dgm:t>
        <a:bodyPr/>
        <a:lstStyle/>
        <a:p>
          <a:r>
            <a:rPr lang="en-US" b="1" i="0" baseline="0"/>
            <a:t>Researcher’s Position:</a:t>
          </a:r>
          <a:endParaRPr lang="en-US"/>
        </a:p>
      </dgm:t>
    </dgm:pt>
    <dgm:pt modelId="{53BA765B-CE93-4ED5-AEA8-3FA8A781D89A}" type="parTrans" cxnId="{6DF64394-225C-4EE4-A203-34BC0054A8A7}">
      <dgm:prSet/>
      <dgm:spPr/>
      <dgm:t>
        <a:bodyPr/>
        <a:lstStyle/>
        <a:p>
          <a:endParaRPr lang="en-US"/>
        </a:p>
      </dgm:t>
    </dgm:pt>
    <dgm:pt modelId="{6FBC5087-3006-4525-AB6F-52A803E84F03}" type="sibTrans" cxnId="{6DF64394-225C-4EE4-A203-34BC0054A8A7}">
      <dgm:prSet/>
      <dgm:spPr/>
      <dgm:t>
        <a:bodyPr/>
        <a:lstStyle/>
        <a:p>
          <a:endParaRPr lang="en-US"/>
        </a:p>
      </dgm:t>
    </dgm:pt>
    <dgm:pt modelId="{114269FC-82A9-4405-99D4-DEE503230580}">
      <dgm:prSet/>
      <dgm:spPr/>
      <dgm:t>
        <a:bodyPr/>
        <a:lstStyle/>
        <a:p>
          <a:r>
            <a:rPr lang="en-US" b="0" i="0" baseline="0"/>
            <a:t>Insider role as </a:t>
          </a:r>
          <a:r>
            <a:rPr lang="en-US" b="1" i="0" baseline="0"/>
            <a:t>choir director</a:t>
          </a:r>
          <a:endParaRPr lang="en-US"/>
        </a:p>
      </dgm:t>
    </dgm:pt>
    <dgm:pt modelId="{6E401179-8327-4FB6-8510-68DACFCD1EBF}" type="parTrans" cxnId="{F100C656-BB6C-4B34-BDB9-668C83FFED23}">
      <dgm:prSet/>
      <dgm:spPr/>
      <dgm:t>
        <a:bodyPr/>
        <a:lstStyle/>
        <a:p>
          <a:endParaRPr lang="en-US"/>
        </a:p>
      </dgm:t>
    </dgm:pt>
    <dgm:pt modelId="{C6585631-9DE8-46C3-B37A-19CD1FF83B1E}" type="sibTrans" cxnId="{F100C656-BB6C-4B34-BDB9-668C83FFED23}">
      <dgm:prSet/>
      <dgm:spPr/>
      <dgm:t>
        <a:bodyPr/>
        <a:lstStyle/>
        <a:p>
          <a:endParaRPr lang="en-US"/>
        </a:p>
      </dgm:t>
    </dgm:pt>
    <dgm:pt modelId="{7DA87ED1-2B95-4DB6-B648-0E4A7E3695AC}">
      <dgm:prSet/>
      <dgm:spPr/>
      <dgm:t>
        <a:bodyPr/>
        <a:lstStyle/>
        <a:p>
          <a:r>
            <a:rPr lang="en-US" b="1" i="0" baseline="0"/>
            <a:t>Challenges &amp; Mitigation:</a:t>
          </a:r>
          <a:endParaRPr lang="en-US"/>
        </a:p>
      </dgm:t>
    </dgm:pt>
    <dgm:pt modelId="{1BA694FA-70E5-463A-A02B-513881A961A9}" type="parTrans" cxnId="{AB71F47F-F04C-4A09-8885-3B2DF77F092D}">
      <dgm:prSet/>
      <dgm:spPr/>
      <dgm:t>
        <a:bodyPr/>
        <a:lstStyle/>
        <a:p>
          <a:endParaRPr lang="en-US"/>
        </a:p>
      </dgm:t>
    </dgm:pt>
    <dgm:pt modelId="{2FAF19A7-60CC-4A1B-856C-2416D1B1F79E}" type="sibTrans" cxnId="{AB71F47F-F04C-4A09-8885-3B2DF77F092D}">
      <dgm:prSet/>
      <dgm:spPr/>
      <dgm:t>
        <a:bodyPr/>
        <a:lstStyle/>
        <a:p>
          <a:endParaRPr lang="en-US"/>
        </a:p>
      </dgm:t>
    </dgm:pt>
    <dgm:pt modelId="{2C77CB30-2AF8-403F-BD7A-0223F70F7505}">
      <dgm:prSet/>
      <dgm:spPr/>
      <dgm:t>
        <a:bodyPr/>
        <a:lstStyle/>
        <a:p>
          <a:r>
            <a:rPr lang="en-US" b="1" i="0" baseline="0"/>
            <a:t>Bias →</a:t>
          </a:r>
          <a:r>
            <a:rPr lang="en-US" b="0" i="0" baseline="0"/>
            <a:t> Addressed through </a:t>
          </a:r>
          <a:r>
            <a:rPr lang="en-US" b="1" i="0" baseline="0"/>
            <a:t>reflective journaling &amp; supervision</a:t>
          </a:r>
          <a:endParaRPr lang="en-US"/>
        </a:p>
      </dgm:t>
    </dgm:pt>
    <dgm:pt modelId="{A9DBC8F1-9E98-438C-B772-EE79D3DE7B33}" type="parTrans" cxnId="{0733BC42-428B-4078-AA6B-F93D04062C84}">
      <dgm:prSet/>
      <dgm:spPr/>
      <dgm:t>
        <a:bodyPr/>
        <a:lstStyle/>
        <a:p>
          <a:endParaRPr lang="en-US"/>
        </a:p>
      </dgm:t>
    </dgm:pt>
    <dgm:pt modelId="{67E4708C-08F9-4F65-A0B9-DE3D504EA49F}" type="sibTrans" cxnId="{0733BC42-428B-4078-AA6B-F93D04062C84}">
      <dgm:prSet/>
      <dgm:spPr/>
      <dgm:t>
        <a:bodyPr/>
        <a:lstStyle/>
        <a:p>
          <a:endParaRPr lang="en-US"/>
        </a:p>
      </dgm:t>
    </dgm:pt>
    <dgm:pt modelId="{3DB417FE-0390-4CB6-A2C4-3DADA9E6F1D7}">
      <dgm:prSet/>
      <dgm:spPr/>
      <dgm:t>
        <a:bodyPr/>
        <a:lstStyle/>
        <a:p>
          <a:r>
            <a:rPr lang="en-US" b="1" i="0" baseline="0" dirty="0"/>
            <a:t>Power dynamics →</a:t>
          </a:r>
          <a:r>
            <a:rPr lang="en-US" b="0" i="0" baseline="0" dirty="0"/>
            <a:t> Encouraged </a:t>
          </a:r>
          <a:r>
            <a:rPr lang="en-US" b="1" i="0" baseline="0" dirty="0"/>
            <a:t>honesty</a:t>
          </a:r>
          <a:r>
            <a:rPr lang="en-US" b="0" i="0" baseline="0" dirty="0"/>
            <a:t> &amp; open feedback</a:t>
          </a:r>
          <a:endParaRPr lang="en-US" dirty="0"/>
        </a:p>
      </dgm:t>
    </dgm:pt>
    <dgm:pt modelId="{60744499-8542-4B1D-AFB9-B06F71CEA12B}" type="parTrans" cxnId="{1898075A-FD03-468D-A2D2-9E0545322597}">
      <dgm:prSet/>
      <dgm:spPr/>
      <dgm:t>
        <a:bodyPr/>
        <a:lstStyle/>
        <a:p>
          <a:endParaRPr lang="en-US"/>
        </a:p>
      </dgm:t>
    </dgm:pt>
    <dgm:pt modelId="{55C0BDDC-D655-4110-8836-56B76E20B041}" type="sibTrans" cxnId="{1898075A-FD03-468D-A2D2-9E0545322597}">
      <dgm:prSet/>
      <dgm:spPr/>
      <dgm:t>
        <a:bodyPr/>
        <a:lstStyle/>
        <a:p>
          <a:endParaRPr lang="en-US"/>
        </a:p>
      </dgm:t>
    </dgm:pt>
    <dgm:pt modelId="{48C01CFA-E2B5-4F17-86CE-8C4E24ED364B}">
      <dgm:prSet/>
      <dgm:spPr/>
      <dgm:t>
        <a:bodyPr/>
        <a:lstStyle/>
        <a:p>
          <a:r>
            <a:rPr lang="en-US" b="1" i="0" baseline="0"/>
            <a:t>Ethical Safeguards:</a:t>
          </a:r>
          <a:endParaRPr lang="en-US"/>
        </a:p>
      </dgm:t>
    </dgm:pt>
    <dgm:pt modelId="{EA94BF3B-055A-4C1B-870C-D2FA622072B6}" type="parTrans" cxnId="{114349B5-49C2-448D-B4BC-19BFE9C7D829}">
      <dgm:prSet/>
      <dgm:spPr/>
      <dgm:t>
        <a:bodyPr/>
        <a:lstStyle/>
        <a:p>
          <a:endParaRPr lang="en-US"/>
        </a:p>
      </dgm:t>
    </dgm:pt>
    <dgm:pt modelId="{31DE43C4-6C15-4E55-852A-FF79C264E8BC}" type="sibTrans" cxnId="{114349B5-49C2-448D-B4BC-19BFE9C7D829}">
      <dgm:prSet/>
      <dgm:spPr/>
      <dgm:t>
        <a:bodyPr/>
        <a:lstStyle/>
        <a:p>
          <a:endParaRPr lang="en-US"/>
        </a:p>
      </dgm:t>
    </dgm:pt>
    <dgm:pt modelId="{E9F5B1E9-40E8-4DCB-A58D-D253D723A3E8}">
      <dgm:prSet/>
      <dgm:spPr/>
      <dgm:t>
        <a:bodyPr/>
        <a:lstStyle/>
        <a:p>
          <a:r>
            <a:rPr lang="en-US" b="1" i="0" baseline="0"/>
            <a:t>Informed consent</a:t>
          </a:r>
          <a:r>
            <a:rPr lang="en-US" b="0" i="0" baseline="0"/>
            <a:t> &amp; anonymity ensured.</a:t>
          </a:r>
          <a:endParaRPr lang="en-US"/>
        </a:p>
      </dgm:t>
    </dgm:pt>
    <dgm:pt modelId="{D9B28159-D9A3-41B8-A63A-6A7EA0924D0F}" type="parTrans" cxnId="{45C5A2F2-18FA-4FAE-9ED3-73B3DBB09DA4}">
      <dgm:prSet/>
      <dgm:spPr/>
      <dgm:t>
        <a:bodyPr/>
        <a:lstStyle/>
        <a:p>
          <a:endParaRPr lang="en-US"/>
        </a:p>
      </dgm:t>
    </dgm:pt>
    <dgm:pt modelId="{A64D4CCC-A487-4A13-B95F-641F535BA45E}" type="sibTrans" cxnId="{45C5A2F2-18FA-4FAE-9ED3-73B3DBB09DA4}">
      <dgm:prSet/>
      <dgm:spPr/>
      <dgm:t>
        <a:bodyPr/>
        <a:lstStyle/>
        <a:p>
          <a:endParaRPr lang="en-US"/>
        </a:p>
      </dgm:t>
    </dgm:pt>
    <dgm:pt modelId="{3922DEFF-BD17-47F4-A147-80EF7E56142F}">
      <dgm:prSet/>
      <dgm:spPr/>
      <dgm:t>
        <a:bodyPr/>
        <a:lstStyle/>
        <a:p>
          <a:r>
            <a:rPr lang="en-US" b="1" i="0" baseline="0" dirty="0"/>
            <a:t>No questions on addiction histories</a:t>
          </a:r>
          <a:r>
            <a:rPr lang="en-US" b="0" i="0" baseline="0" dirty="0"/>
            <a:t> to avoid emotional distress.</a:t>
          </a:r>
          <a:endParaRPr lang="en-US" dirty="0"/>
        </a:p>
      </dgm:t>
    </dgm:pt>
    <dgm:pt modelId="{ECEE4B11-D145-4EF8-B0F5-4737411D62B8}" type="parTrans" cxnId="{D5AB3595-6A04-4265-8FFB-D20D459F52F6}">
      <dgm:prSet/>
      <dgm:spPr/>
      <dgm:t>
        <a:bodyPr/>
        <a:lstStyle/>
        <a:p>
          <a:endParaRPr lang="en-US"/>
        </a:p>
      </dgm:t>
    </dgm:pt>
    <dgm:pt modelId="{3553D98F-4593-4FB9-A229-E0C94AE5F6E7}" type="sibTrans" cxnId="{D5AB3595-6A04-4265-8FFB-D20D459F52F6}">
      <dgm:prSet/>
      <dgm:spPr/>
      <dgm:t>
        <a:bodyPr/>
        <a:lstStyle/>
        <a:p>
          <a:endParaRPr lang="en-US"/>
        </a:p>
      </dgm:t>
    </dgm:pt>
    <dgm:pt modelId="{4234965B-93DF-483F-AA30-D297C945B1F5}">
      <dgm:prSet/>
      <dgm:spPr/>
      <dgm:t>
        <a:bodyPr/>
        <a:lstStyle/>
        <a:p>
          <a:r>
            <a:rPr lang="en-US" b="0" i="0" baseline="0" dirty="0"/>
            <a:t>Advantages and challenges (Merton, 1972)</a:t>
          </a:r>
          <a:endParaRPr lang="en-US" dirty="0"/>
        </a:p>
      </dgm:t>
    </dgm:pt>
    <dgm:pt modelId="{6FDC87F1-728E-482D-A273-9030D1E83CC6}" type="parTrans" cxnId="{1D42F3C7-DC80-431D-85E8-EA8AE0F8A3DE}">
      <dgm:prSet/>
      <dgm:spPr/>
      <dgm:t>
        <a:bodyPr/>
        <a:lstStyle/>
        <a:p>
          <a:endParaRPr lang="en-IE"/>
        </a:p>
      </dgm:t>
    </dgm:pt>
    <dgm:pt modelId="{AC89950A-65C0-4677-B7CA-F99E98EB7D4C}" type="sibTrans" cxnId="{1D42F3C7-DC80-431D-85E8-EA8AE0F8A3DE}">
      <dgm:prSet/>
      <dgm:spPr/>
      <dgm:t>
        <a:bodyPr/>
        <a:lstStyle/>
        <a:p>
          <a:endParaRPr lang="en-IE"/>
        </a:p>
      </dgm:t>
    </dgm:pt>
    <dgm:pt modelId="{68980C59-5EA8-42B7-BD13-D855A2D07ECF}" type="pres">
      <dgm:prSet presAssocID="{99330082-E2BC-4B58-940C-65946B720308}" presName="linear" presStyleCnt="0">
        <dgm:presLayoutVars>
          <dgm:animLvl val="lvl"/>
          <dgm:resizeHandles val="exact"/>
        </dgm:presLayoutVars>
      </dgm:prSet>
      <dgm:spPr/>
    </dgm:pt>
    <dgm:pt modelId="{F61027B4-12FA-4D4E-8A4E-684E7413C46F}" type="pres">
      <dgm:prSet presAssocID="{30307275-9BA4-43D7-B880-19D2A2BA0644}" presName="parentText" presStyleLbl="node1" presStyleIdx="0" presStyleCnt="9" custLinFactY="-118558" custLinFactNeighborX="32859" custLinFactNeighborY="-200000">
        <dgm:presLayoutVars>
          <dgm:chMax val="0"/>
          <dgm:bulletEnabled val="1"/>
        </dgm:presLayoutVars>
      </dgm:prSet>
      <dgm:spPr/>
    </dgm:pt>
    <dgm:pt modelId="{7D327FDF-F46E-483C-A5E1-A5E0D5046BC1}" type="pres">
      <dgm:prSet presAssocID="{6FBC5087-3006-4525-AB6F-52A803E84F03}" presName="spacer" presStyleCnt="0"/>
      <dgm:spPr/>
    </dgm:pt>
    <dgm:pt modelId="{9BF8A5AA-D88B-4B29-9021-761323D78A7E}" type="pres">
      <dgm:prSet presAssocID="{114269FC-82A9-4405-99D4-DEE503230580}" presName="parentText" presStyleLbl="node1" presStyleIdx="1" presStyleCnt="9" custLinFactY="-126197" custLinFactNeighborX="-500" custLinFactNeighborY="-200000">
        <dgm:presLayoutVars>
          <dgm:chMax val="0"/>
          <dgm:bulletEnabled val="1"/>
        </dgm:presLayoutVars>
      </dgm:prSet>
      <dgm:spPr/>
    </dgm:pt>
    <dgm:pt modelId="{7047B2DF-5C82-4E98-BB8B-156AA4EB6DA2}" type="pres">
      <dgm:prSet presAssocID="{C6585631-9DE8-46C3-B37A-19CD1FF83B1E}" presName="spacer" presStyleCnt="0"/>
      <dgm:spPr/>
    </dgm:pt>
    <dgm:pt modelId="{FFCA8E0A-CBF6-4DD4-B91C-935EF76A77D6}" type="pres">
      <dgm:prSet presAssocID="{4234965B-93DF-483F-AA30-D297C945B1F5}" presName="parentText" presStyleLbl="node1" presStyleIdx="2" presStyleCnt="9" custLinFactY="-126197" custLinFactNeighborX="-500" custLinFactNeighborY="-200000">
        <dgm:presLayoutVars>
          <dgm:chMax val="0"/>
          <dgm:bulletEnabled val="1"/>
        </dgm:presLayoutVars>
      </dgm:prSet>
      <dgm:spPr/>
    </dgm:pt>
    <dgm:pt modelId="{66B5224D-CDAA-4A2A-AB1B-94024EF1A9E5}" type="pres">
      <dgm:prSet presAssocID="{AC89950A-65C0-4677-B7CA-F99E98EB7D4C}" presName="spacer" presStyleCnt="0"/>
      <dgm:spPr/>
    </dgm:pt>
    <dgm:pt modelId="{8D0A29B2-DE84-4674-A037-D31CA5B5787F}" type="pres">
      <dgm:prSet presAssocID="{7DA87ED1-2B95-4DB6-B648-0E4A7E3695AC}" presName="parentText" presStyleLbl="node1" presStyleIdx="3" presStyleCnt="9">
        <dgm:presLayoutVars>
          <dgm:chMax val="0"/>
          <dgm:bulletEnabled val="1"/>
        </dgm:presLayoutVars>
      </dgm:prSet>
      <dgm:spPr/>
    </dgm:pt>
    <dgm:pt modelId="{7D6FD533-79F2-4D89-98F9-111C4BAA9A07}" type="pres">
      <dgm:prSet presAssocID="{2FAF19A7-60CC-4A1B-856C-2416D1B1F79E}" presName="spacer" presStyleCnt="0"/>
      <dgm:spPr/>
    </dgm:pt>
    <dgm:pt modelId="{44272AA5-25CF-4C3E-A37B-7F9E093305BE}" type="pres">
      <dgm:prSet presAssocID="{2C77CB30-2AF8-403F-BD7A-0223F70F7505}" presName="parentText" presStyleLbl="node1" presStyleIdx="4" presStyleCnt="9">
        <dgm:presLayoutVars>
          <dgm:chMax val="0"/>
          <dgm:bulletEnabled val="1"/>
        </dgm:presLayoutVars>
      </dgm:prSet>
      <dgm:spPr/>
    </dgm:pt>
    <dgm:pt modelId="{3B2EE54D-7090-4FED-8160-486F8956D26A}" type="pres">
      <dgm:prSet presAssocID="{67E4708C-08F9-4F65-A0B9-DE3D504EA49F}" presName="spacer" presStyleCnt="0"/>
      <dgm:spPr/>
    </dgm:pt>
    <dgm:pt modelId="{8CE6D4AD-B9DE-4DFF-AE0E-0D2900C030AB}" type="pres">
      <dgm:prSet presAssocID="{3DB417FE-0390-4CB6-A2C4-3DADA9E6F1D7}" presName="parentText" presStyleLbl="node1" presStyleIdx="5" presStyleCnt="9">
        <dgm:presLayoutVars>
          <dgm:chMax val="0"/>
          <dgm:bulletEnabled val="1"/>
        </dgm:presLayoutVars>
      </dgm:prSet>
      <dgm:spPr/>
    </dgm:pt>
    <dgm:pt modelId="{58BCA1E1-B499-462B-80D0-B54E9D3BF47C}" type="pres">
      <dgm:prSet presAssocID="{55C0BDDC-D655-4110-8836-56B76E20B041}" presName="spacer" presStyleCnt="0"/>
      <dgm:spPr/>
    </dgm:pt>
    <dgm:pt modelId="{D3E9FDFC-4529-48A3-AC65-7D0862ED31BE}" type="pres">
      <dgm:prSet presAssocID="{48C01CFA-E2B5-4F17-86CE-8C4E24ED364B}" presName="parentText" presStyleLbl="node1" presStyleIdx="6" presStyleCnt="9" custLinFactY="115113" custLinFactNeighborX="-666" custLinFactNeighborY="200000">
        <dgm:presLayoutVars>
          <dgm:chMax val="0"/>
          <dgm:bulletEnabled val="1"/>
        </dgm:presLayoutVars>
      </dgm:prSet>
      <dgm:spPr/>
    </dgm:pt>
    <dgm:pt modelId="{92D87625-5D7D-4845-B2AD-5B6DC6ED1A24}" type="pres">
      <dgm:prSet presAssocID="{31DE43C4-6C15-4E55-852A-FF79C264E8BC}" presName="spacer" presStyleCnt="0"/>
      <dgm:spPr/>
    </dgm:pt>
    <dgm:pt modelId="{2F9C4A09-7065-4C30-926D-F0A08F38DC9F}" type="pres">
      <dgm:prSet presAssocID="{E9F5B1E9-40E8-4DCB-A58D-D253D723A3E8}" presName="parentText" presStyleLbl="node1" presStyleIdx="7" presStyleCnt="9" custLinFactY="112341" custLinFactNeighborY="200000">
        <dgm:presLayoutVars>
          <dgm:chMax val="0"/>
          <dgm:bulletEnabled val="1"/>
        </dgm:presLayoutVars>
      </dgm:prSet>
      <dgm:spPr/>
    </dgm:pt>
    <dgm:pt modelId="{D6A5EAD2-12C1-4F19-940E-B6A05C367650}" type="pres">
      <dgm:prSet presAssocID="{A64D4CCC-A487-4A13-B95F-641F535BA45E}" presName="spacer" presStyleCnt="0"/>
      <dgm:spPr/>
    </dgm:pt>
    <dgm:pt modelId="{91EBBA35-C66C-4745-857D-EFD2949C8F61}" type="pres">
      <dgm:prSet presAssocID="{3922DEFF-BD17-47F4-A147-80EF7E56142F}" presName="parentText" presStyleLbl="node1" presStyleIdx="8" presStyleCnt="9" custLinFactY="117884" custLinFactNeighborX="-500" custLinFactNeighborY="200000">
        <dgm:presLayoutVars>
          <dgm:chMax val="0"/>
          <dgm:bulletEnabled val="1"/>
        </dgm:presLayoutVars>
      </dgm:prSet>
      <dgm:spPr/>
    </dgm:pt>
  </dgm:ptLst>
  <dgm:cxnLst>
    <dgm:cxn modelId="{2177F915-FF1B-4B75-8B69-8FEFA27B4FF4}" type="presOf" srcId="{99330082-E2BC-4B58-940C-65946B720308}" destId="{68980C59-5EA8-42B7-BD13-D855A2D07ECF}" srcOrd="0" destOrd="0" presId="urn:microsoft.com/office/officeart/2005/8/layout/vList2"/>
    <dgm:cxn modelId="{B0254C42-C10A-4D38-A499-003AD3AA4A26}" type="presOf" srcId="{7DA87ED1-2B95-4DB6-B648-0E4A7E3695AC}" destId="{8D0A29B2-DE84-4674-A037-D31CA5B5787F}" srcOrd="0" destOrd="0" presId="urn:microsoft.com/office/officeart/2005/8/layout/vList2"/>
    <dgm:cxn modelId="{0733BC42-428B-4078-AA6B-F93D04062C84}" srcId="{99330082-E2BC-4B58-940C-65946B720308}" destId="{2C77CB30-2AF8-403F-BD7A-0223F70F7505}" srcOrd="4" destOrd="0" parTransId="{A9DBC8F1-9E98-438C-B772-EE79D3DE7B33}" sibTransId="{67E4708C-08F9-4F65-A0B9-DE3D504EA49F}"/>
    <dgm:cxn modelId="{3D75E667-F338-4F38-82CA-FF329091A2DE}" type="presOf" srcId="{E9F5B1E9-40E8-4DCB-A58D-D253D723A3E8}" destId="{2F9C4A09-7065-4C30-926D-F0A08F38DC9F}" srcOrd="0" destOrd="0" presId="urn:microsoft.com/office/officeart/2005/8/layout/vList2"/>
    <dgm:cxn modelId="{9CB32869-98A4-4178-87A8-B6EC0E247FCB}" type="presOf" srcId="{30307275-9BA4-43D7-B880-19D2A2BA0644}" destId="{F61027B4-12FA-4D4E-8A4E-684E7413C46F}" srcOrd="0" destOrd="0" presId="urn:microsoft.com/office/officeart/2005/8/layout/vList2"/>
    <dgm:cxn modelId="{F100C656-BB6C-4B34-BDB9-668C83FFED23}" srcId="{99330082-E2BC-4B58-940C-65946B720308}" destId="{114269FC-82A9-4405-99D4-DEE503230580}" srcOrd="1" destOrd="0" parTransId="{6E401179-8327-4FB6-8510-68DACFCD1EBF}" sibTransId="{C6585631-9DE8-46C3-B37A-19CD1FF83B1E}"/>
    <dgm:cxn modelId="{5BCE2B58-BA59-48CF-81A7-BCD218F043EB}" type="presOf" srcId="{3DB417FE-0390-4CB6-A2C4-3DADA9E6F1D7}" destId="{8CE6D4AD-B9DE-4DFF-AE0E-0D2900C030AB}" srcOrd="0" destOrd="0" presId="urn:microsoft.com/office/officeart/2005/8/layout/vList2"/>
    <dgm:cxn modelId="{1898075A-FD03-468D-A2D2-9E0545322597}" srcId="{99330082-E2BC-4B58-940C-65946B720308}" destId="{3DB417FE-0390-4CB6-A2C4-3DADA9E6F1D7}" srcOrd="5" destOrd="0" parTransId="{60744499-8542-4B1D-AFB9-B06F71CEA12B}" sibTransId="{55C0BDDC-D655-4110-8836-56B76E20B041}"/>
    <dgm:cxn modelId="{75F8327F-7F10-41B7-9C7C-3A0AE55E58A5}" type="presOf" srcId="{2C77CB30-2AF8-403F-BD7A-0223F70F7505}" destId="{44272AA5-25CF-4C3E-A37B-7F9E093305BE}" srcOrd="0" destOrd="0" presId="urn:microsoft.com/office/officeart/2005/8/layout/vList2"/>
    <dgm:cxn modelId="{AB71F47F-F04C-4A09-8885-3B2DF77F092D}" srcId="{99330082-E2BC-4B58-940C-65946B720308}" destId="{7DA87ED1-2B95-4DB6-B648-0E4A7E3695AC}" srcOrd="3" destOrd="0" parTransId="{1BA694FA-70E5-463A-A02B-513881A961A9}" sibTransId="{2FAF19A7-60CC-4A1B-856C-2416D1B1F79E}"/>
    <dgm:cxn modelId="{A475DD8D-D96C-45C0-8714-0618E21FBF03}" type="presOf" srcId="{48C01CFA-E2B5-4F17-86CE-8C4E24ED364B}" destId="{D3E9FDFC-4529-48A3-AC65-7D0862ED31BE}" srcOrd="0" destOrd="0" presId="urn:microsoft.com/office/officeart/2005/8/layout/vList2"/>
    <dgm:cxn modelId="{6DF64394-225C-4EE4-A203-34BC0054A8A7}" srcId="{99330082-E2BC-4B58-940C-65946B720308}" destId="{30307275-9BA4-43D7-B880-19D2A2BA0644}" srcOrd="0" destOrd="0" parTransId="{53BA765B-CE93-4ED5-AEA8-3FA8A781D89A}" sibTransId="{6FBC5087-3006-4525-AB6F-52A803E84F03}"/>
    <dgm:cxn modelId="{D5AB3595-6A04-4265-8FFB-D20D459F52F6}" srcId="{99330082-E2BC-4B58-940C-65946B720308}" destId="{3922DEFF-BD17-47F4-A147-80EF7E56142F}" srcOrd="8" destOrd="0" parTransId="{ECEE4B11-D145-4EF8-B0F5-4737411D62B8}" sibTransId="{3553D98F-4593-4FB9-A229-E0C94AE5F6E7}"/>
    <dgm:cxn modelId="{165A43A1-72F1-4D26-BACD-445B60EBCAA7}" type="presOf" srcId="{4234965B-93DF-483F-AA30-D297C945B1F5}" destId="{FFCA8E0A-CBF6-4DD4-B91C-935EF76A77D6}" srcOrd="0" destOrd="0" presId="urn:microsoft.com/office/officeart/2005/8/layout/vList2"/>
    <dgm:cxn modelId="{114349B5-49C2-448D-B4BC-19BFE9C7D829}" srcId="{99330082-E2BC-4B58-940C-65946B720308}" destId="{48C01CFA-E2B5-4F17-86CE-8C4E24ED364B}" srcOrd="6" destOrd="0" parTransId="{EA94BF3B-055A-4C1B-870C-D2FA622072B6}" sibTransId="{31DE43C4-6C15-4E55-852A-FF79C264E8BC}"/>
    <dgm:cxn modelId="{1D42F3C7-DC80-431D-85E8-EA8AE0F8A3DE}" srcId="{99330082-E2BC-4B58-940C-65946B720308}" destId="{4234965B-93DF-483F-AA30-D297C945B1F5}" srcOrd="2" destOrd="0" parTransId="{6FDC87F1-728E-482D-A273-9030D1E83CC6}" sibTransId="{AC89950A-65C0-4677-B7CA-F99E98EB7D4C}"/>
    <dgm:cxn modelId="{BBE271D0-6965-4CA6-8485-CA661307403D}" type="presOf" srcId="{3922DEFF-BD17-47F4-A147-80EF7E56142F}" destId="{91EBBA35-C66C-4745-857D-EFD2949C8F61}" srcOrd="0" destOrd="0" presId="urn:microsoft.com/office/officeart/2005/8/layout/vList2"/>
    <dgm:cxn modelId="{8ADCF0D4-7C20-417D-86FD-AFF6C1712697}" type="presOf" srcId="{114269FC-82A9-4405-99D4-DEE503230580}" destId="{9BF8A5AA-D88B-4B29-9021-761323D78A7E}" srcOrd="0" destOrd="0" presId="urn:microsoft.com/office/officeart/2005/8/layout/vList2"/>
    <dgm:cxn modelId="{45C5A2F2-18FA-4FAE-9ED3-73B3DBB09DA4}" srcId="{99330082-E2BC-4B58-940C-65946B720308}" destId="{E9F5B1E9-40E8-4DCB-A58D-D253D723A3E8}" srcOrd="7" destOrd="0" parTransId="{D9B28159-D9A3-41B8-A63A-6A7EA0924D0F}" sibTransId="{A64D4CCC-A487-4A13-B95F-641F535BA45E}"/>
    <dgm:cxn modelId="{1DC22609-0D6C-45B5-8588-B69B94142A72}" type="presParOf" srcId="{68980C59-5EA8-42B7-BD13-D855A2D07ECF}" destId="{F61027B4-12FA-4D4E-8A4E-684E7413C46F}" srcOrd="0" destOrd="0" presId="urn:microsoft.com/office/officeart/2005/8/layout/vList2"/>
    <dgm:cxn modelId="{32A24D12-F3D2-42E0-9864-8A35BEB5F8C0}" type="presParOf" srcId="{68980C59-5EA8-42B7-BD13-D855A2D07ECF}" destId="{7D327FDF-F46E-483C-A5E1-A5E0D5046BC1}" srcOrd="1" destOrd="0" presId="urn:microsoft.com/office/officeart/2005/8/layout/vList2"/>
    <dgm:cxn modelId="{89D0961E-23CE-4C65-BDA9-29D6417C7B7B}" type="presParOf" srcId="{68980C59-5EA8-42B7-BD13-D855A2D07ECF}" destId="{9BF8A5AA-D88B-4B29-9021-761323D78A7E}" srcOrd="2" destOrd="0" presId="urn:microsoft.com/office/officeart/2005/8/layout/vList2"/>
    <dgm:cxn modelId="{5B75A57A-1B46-4406-9618-FF6A8C443FE2}" type="presParOf" srcId="{68980C59-5EA8-42B7-BD13-D855A2D07ECF}" destId="{7047B2DF-5C82-4E98-BB8B-156AA4EB6DA2}" srcOrd="3" destOrd="0" presId="urn:microsoft.com/office/officeart/2005/8/layout/vList2"/>
    <dgm:cxn modelId="{42BBE8B5-FA63-47D2-92D1-748877E99807}" type="presParOf" srcId="{68980C59-5EA8-42B7-BD13-D855A2D07ECF}" destId="{FFCA8E0A-CBF6-4DD4-B91C-935EF76A77D6}" srcOrd="4" destOrd="0" presId="urn:microsoft.com/office/officeart/2005/8/layout/vList2"/>
    <dgm:cxn modelId="{FA521EF7-C6FC-4AB2-8018-800D9AEAAAAD}" type="presParOf" srcId="{68980C59-5EA8-42B7-BD13-D855A2D07ECF}" destId="{66B5224D-CDAA-4A2A-AB1B-94024EF1A9E5}" srcOrd="5" destOrd="0" presId="urn:microsoft.com/office/officeart/2005/8/layout/vList2"/>
    <dgm:cxn modelId="{487B6ED3-3758-4B3A-847C-6F9EDCFF4C61}" type="presParOf" srcId="{68980C59-5EA8-42B7-BD13-D855A2D07ECF}" destId="{8D0A29B2-DE84-4674-A037-D31CA5B5787F}" srcOrd="6" destOrd="0" presId="urn:microsoft.com/office/officeart/2005/8/layout/vList2"/>
    <dgm:cxn modelId="{1ACB604D-0AC4-49D0-AC82-269854CB9AD0}" type="presParOf" srcId="{68980C59-5EA8-42B7-BD13-D855A2D07ECF}" destId="{7D6FD533-79F2-4D89-98F9-111C4BAA9A07}" srcOrd="7" destOrd="0" presId="urn:microsoft.com/office/officeart/2005/8/layout/vList2"/>
    <dgm:cxn modelId="{FB8CB4F1-5349-473F-AD6E-51BECA4D0E70}" type="presParOf" srcId="{68980C59-5EA8-42B7-BD13-D855A2D07ECF}" destId="{44272AA5-25CF-4C3E-A37B-7F9E093305BE}" srcOrd="8" destOrd="0" presId="urn:microsoft.com/office/officeart/2005/8/layout/vList2"/>
    <dgm:cxn modelId="{7F4BBD3F-930E-41CB-9D1B-361DC1E48D40}" type="presParOf" srcId="{68980C59-5EA8-42B7-BD13-D855A2D07ECF}" destId="{3B2EE54D-7090-4FED-8160-486F8956D26A}" srcOrd="9" destOrd="0" presId="urn:microsoft.com/office/officeart/2005/8/layout/vList2"/>
    <dgm:cxn modelId="{8B38C349-9D9D-4A61-91E6-1E44A4C30201}" type="presParOf" srcId="{68980C59-5EA8-42B7-BD13-D855A2D07ECF}" destId="{8CE6D4AD-B9DE-4DFF-AE0E-0D2900C030AB}" srcOrd="10" destOrd="0" presId="urn:microsoft.com/office/officeart/2005/8/layout/vList2"/>
    <dgm:cxn modelId="{267A8770-9814-4F6C-A2BF-0DE625BF3174}" type="presParOf" srcId="{68980C59-5EA8-42B7-BD13-D855A2D07ECF}" destId="{58BCA1E1-B499-462B-80D0-B54E9D3BF47C}" srcOrd="11" destOrd="0" presId="urn:microsoft.com/office/officeart/2005/8/layout/vList2"/>
    <dgm:cxn modelId="{4B6B8073-F100-4E17-8775-DAE48B96D460}" type="presParOf" srcId="{68980C59-5EA8-42B7-BD13-D855A2D07ECF}" destId="{D3E9FDFC-4529-48A3-AC65-7D0862ED31BE}" srcOrd="12" destOrd="0" presId="urn:microsoft.com/office/officeart/2005/8/layout/vList2"/>
    <dgm:cxn modelId="{022016FE-6818-4CD5-8FB4-97D48BC529EB}" type="presParOf" srcId="{68980C59-5EA8-42B7-BD13-D855A2D07ECF}" destId="{92D87625-5D7D-4845-B2AD-5B6DC6ED1A24}" srcOrd="13" destOrd="0" presId="urn:microsoft.com/office/officeart/2005/8/layout/vList2"/>
    <dgm:cxn modelId="{9B0BC723-9948-4B9E-BF30-2A6328E263EE}" type="presParOf" srcId="{68980C59-5EA8-42B7-BD13-D855A2D07ECF}" destId="{2F9C4A09-7065-4C30-926D-F0A08F38DC9F}" srcOrd="14" destOrd="0" presId="urn:microsoft.com/office/officeart/2005/8/layout/vList2"/>
    <dgm:cxn modelId="{A39A8F0E-A26D-48A6-8B5D-9E539802F0F1}" type="presParOf" srcId="{68980C59-5EA8-42B7-BD13-D855A2D07ECF}" destId="{D6A5EAD2-12C1-4F19-940E-B6A05C367650}" srcOrd="15" destOrd="0" presId="urn:microsoft.com/office/officeart/2005/8/layout/vList2"/>
    <dgm:cxn modelId="{CAC917DF-324A-43E5-952A-A56115EAD0B0}" type="presParOf" srcId="{68980C59-5EA8-42B7-BD13-D855A2D07ECF}" destId="{91EBBA35-C66C-4745-857D-EFD2949C8F61}" srcOrd="1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D92B734-2335-4508-8543-9DB5B48CC1D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85752E8-7785-4E63-BD4A-3A609971CD1B}">
      <dgm:prSet/>
      <dgm:spPr/>
      <dgm:t>
        <a:bodyPr/>
        <a:lstStyle/>
        <a:p>
          <a:r>
            <a:rPr lang="en-GB"/>
            <a:t>‘A deep relationship with music’ </a:t>
          </a:r>
          <a:endParaRPr lang="en-US"/>
        </a:p>
      </dgm:t>
    </dgm:pt>
    <dgm:pt modelId="{83B6B24F-297E-4911-A61D-08F651A83BAF}" type="parTrans" cxnId="{EB596BE5-259D-47DE-9719-63BF1F5B3B47}">
      <dgm:prSet/>
      <dgm:spPr/>
      <dgm:t>
        <a:bodyPr/>
        <a:lstStyle/>
        <a:p>
          <a:endParaRPr lang="en-US"/>
        </a:p>
      </dgm:t>
    </dgm:pt>
    <dgm:pt modelId="{D472D47D-3AD9-49F0-AEB5-85783BBFBA3B}" type="sibTrans" cxnId="{EB596BE5-259D-47DE-9719-63BF1F5B3B47}">
      <dgm:prSet/>
      <dgm:spPr/>
      <dgm:t>
        <a:bodyPr/>
        <a:lstStyle/>
        <a:p>
          <a:endParaRPr lang="en-US"/>
        </a:p>
      </dgm:t>
    </dgm:pt>
    <dgm:pt modelId="{5C65ADDB-FCAB-4A88-9655-E7A7E338A01F}">
      <dgm:prSet/>
      <dgm:spPr/>
      <dgm:t>
        <a:bodyPr/>
        <a:lstStyle/>
        <a:p>
          <a:r>
            <a:rPr lang="en-GB" dirty="0"/>
            <a:t>‘Strong affective experiences in choir’ </a:t>
          </a:r>
          <a:endParaRPr lang="en-US" dirty="0"/>
        </a:p>
      </dgm:t>
    </dgm:pt>
    <dgm:pt modelId="{B500D517-6471-4BFC-A0BD-45AB9F77D445}" type="parTrans" cxnId="{6AFDA9A8-8ADF-4276-B422-DC33EE3E1B33}">
      <dgm:prSet/>
      <dgm:spPr/>
      <dgm:t>
        <a:bodyPr/>
        <a:lstStyle/>
        <a:p>
          <a:endParaRPr lang="en-US"/>
        </a:p>
      </dgm:t>
    </dgm:pt>
    <dgm:pt modelId="{991CF4F0-53A8-4320-A609-B7A78215031D}" type="sibTrans" cxnId="{6AFDA9A8-8ADF-4276-B422-DC33EE3E1B33}">
      <dgm:prSet/>
      <dgm:spPr/>
      <dgm:t>
        <a:bodyPr/>
        <a:lstStyle/>
        <a:p>
          <a:endParaRPr lang="en-US"/>
        </a:p>
      </dgm:t>
    </dgm:pt>
    <dgm:pt modelId="{D015115F-6D8E-4F0E-A570-272705065A31}">
      <dgm:prSet/>
      <dgm:spPr/>
      <dgm:t>
        <a:bodyPr/>
        <a:lstStyle/>
        <a:p>
          <a:r>
            <a:rPr lang="en-GB" dirty="0"/>
            <a:t>‘Eudaimonic growth and wellbeing’</a:t>
          </a:r>
          <a:endParaRPr lang="en-US" dirty="0"/>
        </a:p>
      </dgm:t>
    </dgm:pt>
    <dgm:pt modelId="{B1D30A52-4206-4E53-B7A9-13D672186C26}" type="parTrans" cxnId="{6FDA5786-33FF-4492-8EA9-6A32C442D95E}">
      <dgm:prSet/>
      <dgm:spPr/>
      <dgm:t>
        <a:bodyPr/>
        <a:lstStyle/>
        <a:p>
          <a:endParaRPr lang="en-US"/>
        </a:p>
      </dgm:t>
    </dgm:pt>
    <dgm:pt modelId="{544BFB03-82B6-4E21-B3DE-D67563E41749}" type="sibTrans" cxnId="{6FDA5786-33FF-4492-8EA9-6A32C442D95E}">
      <dgm:prSet/>
      <dgm:spPr/>
      <dgm:t>
        <a:bodyPr/>
        <a:lstStyle/>
        <a:p>
          <a:endParaRPr lang="en-US"/>
        </a:p>
      </dgm:t>
    </dgm:pt>
    <dgm:pt modelId="{14B6BD51-98BE-44A4-AAB6-1F212309E7D4}" type="pres">
      <dgm:prSet presAssocID="{7D92B734-2335-4508-8543-9DB5B48CC1D0}" presName="root" presStyleCnt="0">
        <dgm:presLayoutVars>
          <dgm:dir/>
          <dgm:resizeHandles val="exact"/>
        </dgm:presLayoutVars>
      </dgm:prSet>
      <dgm:spPr/>
    </dgm:pt>
    <dgm:pt modelId="{F9607734-2143-477C-B7D7-5B761AF1A616}" type="pres">
      <dgm:prSet presAssocID="{085752E8-7785-4E63-BD4A-3A609971CD1B}" presName="compNode" presStyleCnt="0"/>
      <dgm:spPr/>
    </dgm:pt>
    <dgm:pt modelId="{F21548A5-61A5-4097-BB3F-093A6C86D285}" type="pres">
      <dgm:prSet presAssocID="{085752E8-7785-4E63-BD4A-3A609971CD1B}" presName="bgRect" presStyleLbl="bgShp" presStyleIdx="0" presStyleCnt="3"/>
      <dgm:spPr>
        <a:solidFill>
          <a:schemeClr val="accent2">
            <a:lumMod val="20000"/>
            <a:lumOff val="80000"/>
          </a:schemeClr>
        </a:solidFill>
      </dgm:spPr>
    </dgm:pt>
    <dgm:pt modelId="{3949D426-0597-4B4F-A739-76293ABE669C}" type="pres">
      <dgm:prSet presAssocID="{085752E8-7785-4E63-BD4A-3A609971CD1B}" presName="iconRect" presStyleLbl="node1" presStyleIdx="0" presStyleCnt="3"/>
      <dgm:spPr>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a:noFill/>
        </a:ln>
      </dgm:spPr>
      <dgm:extLst>
        <a:ext uri="{E40237B7-FDA0-4F09-8148-C483321AD2D9}">
          <dgm14:cNvPr xmlns:dgm14="http://schemas.microsoft.com/office/drawing/2010/diagram" id="0" name="" descr="Music outline"/>
        </a:ext>
      </dgm:extLst>
    </dgm:pt>
    <dgm:pt modelId="{639E7C5A-9788-46DA-BC7E-7696AEE3E59E}" type="pres">
      <dgm:prSet presAssocID="{085752E8-7785-4E63-BD4A-3A609971CD1B}" presName="spaceRect" presStyleCnt="0"/>
      <dgm:spPr/>
    </dgm:pt>
    <dgm:pt modelId="{7000C081-C80A-44A4-BF41-292DFCCA5A83}" type="pres">
      <dgm:prSet presAssocID="{085752E8-7785-4E63-BD4A-3A609971CD1B}" presName="parTx" presStyleLbl="revTx" presStyleIdx="0" presStyleCnt="3">
        <dgm:presLayoutVars>
          <dgm:chMax val="0"/>
          <dgm:chPref val="0"/>
        </dgm:presLayoutVars>
      </dgm:prSet>
      <dgm:spPr/>
    </dgm:pt>
    <dgm:pt modelId="{6218C85D-3F1E-4682-B850-FE3FFC822D4E}" type="pres">
      <dgm:prSet presAssocID="{D472D47D-3AD9-49F0-AEB5-85783BBFBA3B}" presName="sibTrans" presStyleCnt="0"/>
      <dgm:spPr/>
    </dgm:pt>
    <dgm:pt modelId="{200E353F-975E-4AC0-8D31-982E28164CA8}" type="pres">
      <dgm:prSet presAssocID="{5C65ADDB-FCAB-4A88-9655-E7A7E338A01F}" presName="compNode" presStyleCnt="0"/>
      <dgm:spPr/>
    </dgm:pt>
    <dgm:pt modelId="{31FC5783-0ED9-4C44-97B2-8E812E1E9822}" type="pres">
      <dgm:prSet presAssocID="{5C65ADDB-FCAB-4A88-9655-E7A7E338A01F}" presName="bgRect" presStyleLbl="bgShp" presStyleIdx="1" presStyleCnt="3"/>
      <dgm:spPr>
        <a:solidFill>
          <a:schemeClr val="accent6">
            <a:lumMod val="20000"/>
            <a:lumOff val="80000"/>
          </a:schemeClr>
        </a:solidFill>
      </dgm:spPr>
    </dgm:pt>
    <dgm:pt modelId="{2C198D75-0846-412A-A552-16457ABBA855}" type="pres">
      <dgm:prSet presAssocID="{5C65ADDB-FCAB-4A88-9655-E7A7E338A01F}" presName="iconRect" presStyleLbl="node1" presStyleIdx="1" presStyleCnt="3"/>
      <dgm:spPr>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a:ln>
          <a:noFill/>
        </a:ln>
      </dgm:spPr>
      <dgm:extLst>
        <a:ext uri="{E40237B7-FDA0-4F09-8148-C483321AD2D9}">
          <dgm14:cNvPr xmlns:dgm14="http://schemas.microsoft.com/office/drawing/2010/diagram" id="0" name="" descr="Badge Heart outline"/>
        </a:ext>
      </dgm:extLst>
    </dgm:pt>
    <dgm:pt modelId="{E3BFFDF9-04F0-4137-AC00-5076136BB0CE}" type="pres">
      <dgm:prSet presAssocID="{5C65ADDB-FCAB-4A88-9655-E7A7E338A01F}" presName="spaceRect" presStyleCnt="0"/>
      <dgm:spPr/>
    </dgm:pt>
    <dgm:pt modelId="{8CD6EB5F-A84E-4229-B3BA-DD46BE42EFC3}" type="pres">
      <dgm:prSet presAssocID="{5C65ADDB-FCAB-4A88-9655-E7A7E338A01F}" presName="parTx" presStyleLbl="revTx" presStyleIdx="1" presStyleCnt="3">
        <dgm:presLayoutVars>
          <dgm:chMax val="0"/>
          <dgm:chPref val="0"/>
        </dgm:presLayoutVars>
      </dgm:prSet>
      <dgm:spPr/>
    </dgm:pt>
    <dgm:pt modelId="{9BDE3F12-6827-409E-9076-C026A9D95465}" type="pres">
      <dgm:prSet presAssocID="{991CF4F0-53A8-4320-A609-B7A78215031D}" presName="sibTrans" presStyleCnt="0"/>
      <dgm:spPr/>
    </dgm:pt>
    <dgm:pt modelId="{ABAFD795-19EF-4FA3-A217-DDD3DD8980A0}" type="pres">
      <dgm:prSet presAssocID="{D015115F-6D8E-4F0E-A570-272705065A31}" presName="compNode" presStyleCnt="0"/>
      <dgm:spPr/>
    </dgm:pt>
    <dgm:pt modelId="{88F7E7FE-E582-4A8F-93D2-0A2F95F27362}" type="pres">
      <dgm:prSet presAssocID="{D015115F-6D8E-4F0E-A570-272705065A31}" presName="bgRect" presStyleLbl="bgShp" presStyleIdx="2" presStyleCnt="3" custLinFactNeighborX="-333" custLinFactNeighborY="-1525"/>
      <dgm:spPr>
        <a:solidFill>
          <a:schemeClr val="accent3">
            <a:lumMod val="20000"/>
            <a:lumOff val="80000"/>
          </a:schemeClr>
        </a:solidFill>
      </dgm:spPr>
    </dgm:pt>
    <dgm:pt modelId="{1F91E2F8-0DD9-4985-AFE5-FB9B55C5C3E2}" type="pres">
      <dgm:prSet presAssocID="{D015115F-6D8E-4F0E-A570-272705065A31}" presName="iconRect" presStyleLbl="node1" presStyleIdx="2" presStyleCnt="3"/>
      <dgm:spPr>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a:ln>
          <a:noFill/>
        </a:ln>
      </dgm:spPr>
      <dgm:extLst>
        <a:ext uri="{E40237B7-FDA0-4F09-8148-C483321AD2D9}">
          <dgm14:cNvPr xmlns:dgm14="http://schemas.microsoft.com/office/drawing/2010/diagram" id="0" name="" descr="Plant outline"/>
        </a:ext>
      </dgm:extLst>
    </dgm:pt>
    <dgm:pt modelId="{5BEB8DC0-203F-4AD8-B842-49A2B8007A22}" type="pres">
      <dgm:prSet presAssocID="{D015115F-6D8E-4F0E-A570-272705065A31}" presName="spaceRect" presStyleCnt="0"/>
      <dgm:spPr/>
    </dgm:pt>
    <dgm:pt modelId="{92472400-D787-4A6C-BF15-DC8430DE8464}" type="pres">
      <dgm:prSet presAssocID="{D015115F-6D8E-4F0E-A570-272705065A31}" presName="parTx" presStyleLbl="revTx" presStyleIdx="2" presStyleCnt="3">
        <dgm:presLayoutVars>
          <dgm:chMax val="0"/>
          <dgm:chPref val="0"/>
        </dgm:presLayoutVars>
      </dgm:prSet>
      <dgm:spPr/>
    </dgm:pt>
  </dgm:ptLst>
  <dgm:cxnLst>
    <dgm:cxn modelId="{EDA7AA1E-2A45-4C6E-96B5-2F6C68C45250}" type="presOf" srcId="{085752E8-7785-4E63-BD4A-3A609971CD1B}" destId="{7000C081-C80A-44A4-BF41-292DFCCA5A83}" srcOrd="0" destOrd="0" presId="urn:microsoft.com/office/officeart/2018/2/layout/IconVerticalSolidList"/>
    <dgm:cxn modelId="{5439A226-AE9A-4F98-88A3-31DFF8837133}" type="presOf" srcId="{D015115F-6D8E-4F0E-A570-272705065A31}" destId="{92472400-D787-4A6C-BF15-DC8430DE8464}" srcOrd="0" destOrd="0" presId="urn:microsoft.com/office/officeart/2018/2/layout/IconVerticalSolidList"/>
    <dgm:cxn modelId="{61DC0339-412F-452E-BFB1-22C65D87A7B2}" type="presOf" srcId="{5C65ADDB-FCAB-4A88-9655-E7A7E338A01F}" destId="{8CD6EB5F-A84E-4229-B3BA-DD46BE42EFC3}" srcOrd="0" destOrd="0" presId="urn:microsoft.com/office/officeart/2018/2/layout/IconVerticalSolidList"/>
    <dgm:cxn modelId="{6FDA5786-33FF-4492-8EA9-6A32C442D95E}" srcId="{7D92B734-2335-4508-8543-9DB5B48CC1D0}" destId="{D015115F-6D8E-4F0E-A570-272705065A31}" srcOrd="2" destOrd="0" parTransId="{B1D30A52-4206-4E53-B7A9-13D672186C26}" sibTransId="{544BFB03-82B6-4E21-B3DE-D67563E41749}"/>
    <dgm:cxn modelId="{91CB8A9B-6FF8-4997-89F9-7783F15612C1}" type="presOf" srcId="{7D92B734-2335-4508-8543-9DB5B48CC1D0}" destId="{14B6BD51-98BE-44A4-AAB6-1F212309E7D4}" srcOrd="0" destOrd="0" presId="urn:microsoft.com/office/officeart/2018/2/layout/IconVerticalSolidList"/>
    <dgm:cxn modelId="{6AFDA9A8-8ADF-4276-B422-DC33EE3E1B33}" srcId="{7D92B734-2335-4508-8543-9DB5B48CC1D0}" destId="{5C65ADDB-FCAB-4A88-9655-E7A7E338A01F}" srcOrd="1" destOrd="0" parTransId="{B500D517-6471-4BFC-A0BD-45AB9F77D445}" sibTransId="{991CF4F0-53A8-4320-A609-B7A78215031D}"/>
    <dgm:cxn modelId="{EB596BE5-259D-47DE-9719-63BF1F5B3B47}" srcId="{7D92B734-2335-4508-8543-9DB5B48CC1D0}" destId="{085752E8-7785-4E63-BD4A-3A609971CD1B}" srcOrd="0" destOrd="0" parTransId="{83B6B24F-297E-4911-A61D-08F651A83BAF}" sibTransId="{D472D47D-3AD9-49F0-AEB5-85783BBFBA3B}"/>
    <dgm:cxn modelId="{ADEAE466-5545-4998-B73F-AFC1F7A7B438}" type="presParOf" srcId="{14B6BD51-98BE-44A4-AAB6-1F212309E7D4}" destId="{F9607734-2143-477C-B7D7-5B761AF1A616}" srcOrd="0" destOrd="0" presId="urn:microsoft.com/office/officeart/2018/2/layout/IconVerticalSolidList"/>
    <dgm:cxn modelId="{3814B8F6-077E-4DC7-9922-64101230228A}" type="presParOf" srcId="{F9607734-2143-477C-B7D7-5B761AF1A616}" destId="{F21548A5-61A5-4097-BB3F-093A6C86D285}" srcOrd="0" destOrd="0" presId="urn:microsoft.com/office/officeart/2018/2/layout/IconVerticalSolidList"/>
    <dgm:cxn modelId="{6763E23A-FA08-4B06-BDA4-538CD1A77AD6}" type="presParOf" srcId="{F9607734-2143-477C-B7D7-5B761AF1A616}" destId="{3949D426-0597-4B4F-A739-76293ABE669C}" srcOrd="1" destOrd="0" presId="urn:microsoft.com/office/officeart/2018/2/layout/IconVerticalSolidList"/>
    <dgm:cxn modelId="{48334DF7-CA19-4ABE-AE13-7C845568FFC9}" type="presParOf" srcId="{F9607734-2143-477C-B7D7-5B761AF1A616}" destId="{639E7C5A-9788-46DA-BC7E-7696AEE3E59E}" srcOrd="2" destOrd="0" presId="urn:microsoft.com/office/officeart/2018/2/layout/IconVerticalSolidList"/>
    <dgm:cxn modelId="{237FBDF2-9283-4C24-9E08-38C8F8EFAC59}" type="presParOf" srcId="{F9607734-2143-477C-B7D7-5B761AF1A616}" destId="{7000C081-C80A-44A4-BF41-292DFCCA5A83}" srcOrd="3" destOrd="0" presId="urn:microsoft.com/office/officeart/2018/2/layout/IconVerticalSolidList"/>
    <dgm:cxn modelId="{0E270564-C973-4EDC-9042-F15C648F35B0}" type="presParOf" srcId="{14B6BD51-98BE-44A4-AAB6-1F212309E7D4}" destId="{6218C85D-3F1E-4682-B850-FE3FFC822D4E}" srcOrd="1" destOrd="0" presId="urn:microsoft.com/office/officeart/2018/2/layout/IconVerticalSolidList"/>
    <dgm:cxn modelId="{666CD205-344F-4F14-BAB3-51FF1AD93975}" type="presParOf" srcId="{14B6BD51-98BE-44A4-AAB6-1F212309E7D4}" destId="{200E353F-975E-4AC0-8D31-982E28164CA8}" srcOrd="2" destOrd="0" presId="urn:microsoft.com/office/officeart/2018/2/layout/IconVerticalSolidList"/>
    <dgm:cxn modelId="{FE1A7898-B156-4985-97E3-A476474FA18A}" type="presParOf" srcId="{200E353F-975E-4AC0-8D31-982E28164CA8}" destId="{31FC5783-0ED9-4C44-97B2-8E812E1E9822}" srcOrd="0" destOrd="0" presId="urn:microsoft.com/office/officeart/2018/2/layout/IconVerticalSolidList"/>
    <dgm:cxn modelId="{26737E9C-7C04-48F4-92BB-177A91416F3B}" type="presParOf" srcId="{200E353F-975E-4AC0-8D31-982E28164CA8}" destId="{2C198D75-0846-412A-A552-16457ABBA855}" srcOrd="1" destOrd="0" presId="urn:microsoft.com/office/officeart/2018/2/layout/IconVerticalSolidList"/>
    <dgm:cxn modelId="{B13E8DD0-60FA-4509-A17C-5CA11F43183E}" type="presParOf" srcId="{200E353F-975E-4AC0-8D31-982E28164CA8}" destId="{E3BFFDF9-04F0-4137-AC00-5076136BB0CE}" srcOrd="2" destOrd="0" presId="urn:microsoft.com/office/officeart/2018/2/layout/IconVerticalSolidList"/>
    <dgm:cxn modelId="{CC602216-C0C0-4A1E-942A-3E151328058A}" type="presParOf" srcId="{200E353F-975E-4AC0-8D31-982E28164CA8}" destId="{8CD6EB5F-A84E-4229-B3BA-DD46BE42EFC3}" srcOrd="3" destOrd="0" presId="urn:microsoft.com/office/officeart/2018/2/layout/IconVerticalSolidList"/>
    <dgm:cxn modelId="{2478C9BB-47EB-4154-B503-BDDD3E7EEA2F}" type="presParOf" srcId="{14B6BD51-98BE-44A4-AAB6-1F212309E7D4}" destId="{9BDE3F12-6827-409E-9076-C026A9D95465}" srcOrd="3" destOrd="0" presId="urn:microsoft.com/office/officeart/2018/2/layout/IconVerticalSolidList"/>
    <dgm:cxn modelId="{5DE67678-F568-4B34-A802-BEA0941E647D}" type="presParOf" srcId="{14B6BD51-98BE-44A4-AAB6-1F212309E7D4}" destId="{ABAFD795-19EF-4FA3-A217-DDD3DD8980A0}" srcOrd="4" destOrd="0" presId="urn:microsoft.com/office/officeart/2018/2/layout/IconVerticalSolidList"/>
    <dgm:cxn modelId="{9766B7DF-7A75-4938-AF8D-67CB18B7D2BD}" type="presParOf" srcId="{ABAFD795-19EF-4FA3-A217-DDD3DD8980A0}" destId="{88F7E7FE-E582-4A8F-93D2-0A2F95F27362}" srcOrd="0" destOrd="0" presId="urn:microsoft.com/office/officeart/2018/2/layout/IconVerticalSolidList"/>
    <dgm:cxn modelId="{2FDFDEFC-685C-49DD-BB51-FBB3AD85F14E}" type="presParOf" srcId="{ABAFD795-19EF-4FA3-A217-DDD3DD8980A0}" destId="{1F91E2F8-0DD9-4985-AFE5-FB9B55C5C3E2}" srcOrd="1" destOrd="0" presId="urn:microsoft.com/office/officeart/2018/2/layout/IconVerticalSolidList"/>
    <dgm:cxn modelId="{25F765A8-1D3A-4405-AC1D-CCE8420F1DDC}" type="presParOf" srcId="{ABAFD795-19EF-4FA3-A217-DDD3DD8980A0}" destId="{5BEB8DC0-203F-4AD8-B842-49A2B8007A22}" srcOrd="2" destOrd="0" presId="urn:microsoft.com/office/officeart/2018/2/layout/IconVerticalSolidList"/>
    <dgm:cxn modelId="{30F5D80C-8050-4D0A-9B82-DF3EA66BF5A7}" type="presParOf" srcId="{ABAFD795-19EF-4FA3-A217-DDD3DD8980A0}" destId="{92472400-D787-4A6C-BF15-DC8430DE8464}"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83D5069-0931-480D-A678-0EAD1F20B981}" type="doc">
      <dgm:prSet loTypeId="urn:microsoft.com/office/officeart/2005/8/layout/cycle5" loCatId="cycle" qsTypeId="urn:microsoft.com/office/officeart/2005/8/quickstyle/simple1" qsCatId="simple" csTypeId="urn:microsoft.com/office/officeart/2005/8/colors/colorful3" csCatId="colorful" phldr="1"/>
      <dgm:spPr/>
      <dgm:t>
        <a:bodyPr/>
        <a:lstStyle/>
        <a:p>
          <a:endParaRPr lang="en-IE"/>
        </a:p>
      </dgm:t>
    </dgm:pt>
    <dgm:pt modelId="{C2A51129-604B-4CB0-B9B3-CF3206A168F5}">
      <dgm:prSet phldrT="[Text]"/>
      <dgm:spPr/>
      <dgm:t>
        <a:bodyPr/>
        <a:lstStyle/>
        <a:p>
          <a:r>
            <a:rPr lang="en-IE" dirty="0"/>
            <a:t>Increased confidence, increased engagement </a:t>
          </a:r>
        </a:p>
      </dgm:t>
    </dgm:pt>
    <dgm:pt modelId="{41B9208A-FE01-4D06-8F07-8EA1FB26D596}" type="parTrans" cxnId="{2AD735B7-B5E2-46E9-A7DC-125134411E84}">
      <dgm:prSet/>
      <dgm:spPr/>
      <dgm:t>
        <a:bodyPr/>
        <a:lstStyle/>
        <a:p>
          <a:endParaRPr lang="en-IE"/>
        </a:p>
      </dgm:t>
    </dgm:pt>
    <dgm:pt modelId="{D9CCFD6B-9B4D-4537-962B-BA9ED4C9C01D}" type="sibTrans" cxnId="{2AD735B7-B5E2-46E9-A7DC-125134411E84}">
      <dgm:prSet/>
      <dgm:spPr/>
      <dgm:t>
        <a:bodyPr/>
        <a:lstStyle/>
        <a:p>
          <a:endParaRPr lang="en-IE"/>
        </a:p>
      </dgm:t>
    </dgm:pt>
    <dgm:pt modelId="{DF46FB1D-A845-4F44-8FEF-ECB687E92075}">
      <dgm:prSet phldrT="[Text]" custT="1"/>
      <dgm:spPr/>
      <dgm:t>
        <a:bodyPr/>
        <a:lstStyle/>
        <a:p>
          <a:r>
            <a:rPr lang="en-IE" sz="1000" dirty="0"/>
            <a:t>Striving for purpose, opening to new experiences </a:t>
          </a:r>
          <a:r>
            <a:rPr lang="en-IE" sz="800" dirty="0"/>
            <a:t>(Dodge </a:t>
          </a:r>
          <a:r>
            <a:rPr lang="en-IE" sz="800" i="1" dirty="0"/>
            <a:t>et.al</a:t>
          </a:r>
          <a:r>
            <a:rPr lang="en-IE" sz="800" i="0" dirty="0"/>
            <a:t>., 2012)</a:t>
          </a:r>
          <a:endParaRPr lang="en-IE" sz="800" dirty="0"/>
        </a:p>
      </dgm:t>
    </dgm:pt>
    <dgm:pt modelId="{B63DD421-170C-4BB8-B3F9-4A4DEAD78B07}" type="parTrans" cxnId="{47E4D66C-9AFC-4563-877C-375B3E46D443}">
      <dgm:prSet/>
      <dgm:spPr/>
      <dgm:t>
        <a:bodyPr/>
        <a:lstStyle/>
        <a:p>
          <a:endParaRPr lang="en-IE"/>
        </a:p>
      </dgm:t>
    </dgm:pt>
    <dgm:pt modelId="{40FED1EB-2EE0-411A-98CD-53FDC03112F9}" type="sibTrans" cxnId="{47E4D66C-9AFC-4563-877C-375B3E46D443}">
      <dgm:prSet/>
      <dgm:spPr/>
      <dgm:t>
        <a:bodyPr/>
        <a:lstStyle/>
        <a:p>
          <a:endParaRPr lang="en-IE"/>
        </a:p>
      </dgm:t>
    </dgm:pt>
    <dgm:pt modelId="{995D5804-ED8B-47C7-92BA-023406CBED3F}">
      <dgm:prSet phldrT="[Text]" custT="1"/>
      <dgm:spPr/>
      <dgm:t>
        <a:bodyPr/>
        <a:lstStyle/>
        <a:p>
          <a:pPr algn="l"/>
          <a:r>
            <a:rPr lang="en-IE" sz="1000" dirty="0"/>
            <a:t>12-step programmes stagnation (</a:t>
          </a:r>
          <a:r>
            <a:rPr lang="en-IE" sz="800" dirty="0" err="1"/>
            <a:t>Vigdal</a:t>
          </a:r>
          <a:r>
            <a:rPr lang="en-IE" sz="800" dirty="0"/>
            <a:t> </a:t>
          </a:r>
          <a:r>
            <a:rPr lang="en-IE" sz="800" i="1" dirty="0"/>
            <a:t>et al</a:t>
          </a:r>
          <a:r>
            <a:rPr lang="en-IE" sz="800" i="0" dirty="0"/>
            <a:t>., 2022)</a:t>
          </a:r>
        </a:p>
        <a:p>
          <a:pPr algn="l"/>
          <a:r>
            <a:rPr lang="en-IE" sz="1000" dirty="0"/>
            <a:t>Living “beyond the programme</a:t>
          </a:r>
        </a:p>
      </dgm:t>
    </dgm:pt>
    <dgm:pt modelId="{54BA0FBB-CB31-4D65-B1AF-9EA279926AAE}" type="parTrans" cxnId="{62206434-ED26-414E-A692-E2F3491C333E}">
      <dgm:prSet/>
      <dgm:spPr/>
      <dgm:t>
        <a:bodyPr/>
        <a:lstStyle/>
        <a:p>
          <a:endParaRPr lang="en-IE"/>
        </a:p>
      </dgm:t>
    </dgm:pt>
    <dgm:pt modelId="{AC4D25A7-F930-4F0F-B666-C94F7C4C24F2}" type="sibTrans" cxnId="{62206434-ED26-414E-A692-E2F3491C333E}">
      <dgm:prSet/>
      <dgm:spPr/>
      <dgm:t>
        <a:bodyPr/>
        <a:lstStyle/>
        <a:p>
          <a:endParaRPr lang="en-IE"/>
        </a:p>
      </dgm:t>
    </dgm:pt>
    <dgm:pt modelId="{B4D6BAE8-9817-4118-8AD0-D379E23902AC}">
      <dgm:prSet phldrT="[Text]"/>
      <dgm:spPr/>
      <dgm:t>
        <a:bodyPr/>
        <a:lstStyle/>
        <a:p>
          <a:r>
            <a:rPr lang="en-IE" dirty="0"/>
            <a:t>Feeling valued and proud, overcomes shame</a:t>
          </a:r>
        </a:p>
      </dgm:t>
    </dgm:pt>
    <dgm:pt modelId="{AD29053A-1326-4877-A6F8-AB74E02F5909}" type="parTrans" cxnId="{9FD45D13-4812-412F-922C-C957F549DE4A}">
      <dgm:prSet/>
      <dgm:spPr/>
      <dgm:t>
        <a:bodyPr/>
        <a:lstStyle/>
        <a:p>
          <a:endParaRPr lang="en-IE"/>
        </a:p>
      </dgm:t>
    </dgm:pt>
    <dgm:pt modelId="{25D3C39E-68EC-48CE-B0E0-9ED123B79470}" type="sibTrans" cxnId="{9FD45D13-4812-412F-922C-C957F549DE4A}">
      <dgm:prSet/>
      <dgm:spPr/>
      <dgm:t>
        <a:bodyPr/>
        <a:lstStyle/>
        <a:p>
          <a:endParaRPr lang="en-IE"/>
        </a:p>
      </dgm:t>
    </dgm:pt>
    <dgm:pt modelId="{B9448B28-CE4B-4F8E-9E09-C720BE149E1E}">
      <dgm:prSet phldrT="[Text]" custT="1"/>
      <dgm:spPr/>
      <dgm:t>
        <a:bodyPr/>
        <a:lstStyle/>
        <a:p>
          <a:r>
            <a:rPr lang="en-IE" sz="1100" dirty="0"/>
            <a:t>Performing for others, helping others, moving outside the self </a:t>
          </a:r>
          <a:r>
            <a:rPr lang="en-IE" sz="800" dirty="0"/>
            <a:t>(</a:t>
          </a:r>
          <a:r>
            <a:rPr lang="en-IE" sz="800" dirty="0" err="1"/>
            <a:t>Ryff</a:t>
          </a:r>
          <a:r>
            <a:rPr lang="en-IE" sz="800" dirty="0"/>
            <a:t>, 2017)</a:t>
          </a:r>
        </a:p>
      </dgm:t>
    </dgm:pt>
    <dgm:pt modelId="{226ADD79-FA84-4D17-924F-1C476B57F167}" type="parTrans" cxnId="{09B38238-15E1-4008-B826-6E117EF40025}">
      <dgm:prSet/>
      <dgm:spPr/>
      <dgm:t>
        <a:bodyPr/>
        <a:lstStyle/>
        <a:p>
          <a:endParaRPr lang="en-IE"/>
        </a:p>
      </dgm:t>
    </dgm:pt>
    <dgm:pt modelId="{C401EFD0-1808-46CB-B022-C1B2DE1722D8}" type="sibTrans" cxnId="{09B38238-15E1-4008-B826-6E117EF40025}">
      <dgm:prSet/>
      <dgm:spPr/>
      <dgm:t>
        <a:bodyPr/>
        <a:lstStyle/>
        <a:p>
          <a:endParaRPr lang="en-IE"/>
        </a:p>
      </dgm:t>
    </dgm:pt>
    <dgm:pt modelId="{53ECF83E-3322-4EA8-87A1-7B9803A4B853}">
      <dgm:prSet custT="1"/>
      <dgm:spPr/>
      <dgm:t>
        <a:bodyPr/>
        <a:lstStyle/>
        <a:p>
          <a:pPr algn="l"/>
          <a:r>
            <a:rPr lang="en-IE" sz="1200" dirty="0"/>
            <a:t>Mixing with non-recovery members, stepping stone into society</a:t>
          </a:r>
        </a:p>
        <a:p>
          <a:pPr algn="l"/>
          <a:r>
            <a:rPr lang="en-IE" sz="1200" dirty="0"/>
            <a:t>“Recovery Contagion” </a:t>
          </a:r>
          <a:r>
            <a:rPr lang="en-IE" sz="800" dirty="0"/>
            <a:t>(Best and Ivers, 2022</a:t>
          </a:r>
          <a:r>
            <a:rPr lang="en-IE" sz="1100" dirty="0"/>
            <a:t>)</a:t>
          </a:r>
        </a:p>
      </dgm:t>
    </dgm:pt>
    <dgm:pt modelId="{CF3BB96E-FF1E-4929-A6F6-9F263DCE2AAA}" type="parTrans" cxnId="{CA6EB803-B6FB-4A02-8770-9962FBFB4812}">
      <dgm:prSet/>
      <dgm:spPr/>
      <dgm:t>
        <a:bodyPr/>
        <a:lstStyle/>
        <a:p>
          <a:endParaRPr lang="en-IE"/>
        </a:p>
      </dgm:t>
    </dgm:pt>
    <dgm:pt modelId="{A57B5EF9-9B8E-418A-9A03-8DCAC48EEAAD}" type="sibTrans" cxnId="{CA6EB803-B6FB-4A02-8770-9962FBFB4812}">
      <dgm:prSet/>
      <dgm:spPr/>
      <dgm:t>
        <a:bodyPr/>
        <a:lstStyle/>
        <a:p>
          <a:endParaRPr lang="en-IE"/>
        </a:p>
      </dgm:t>
    </dgm:pt>
    <dgm:pt modelId="{0A3C8766-A0E5-4A19-99B4-D575F6E7D1D7}" type="pres">
      <dgm:prSet presAssocID="{683D5069-0931-480D-A678-0EAD1F20B981}" presName="cycle" presStyleCnt="0">
        <dgm:presLayoutVars>
          <dgm:dir/>
          <dgm:resizeHandles val="exact"/>
        </dgm:presLayoutVars>
      </dgm:prSet>
      <dgm:spPr/>
    </dgm:pt>
    <dgm:pt modelId="{137D1D91-E937-4AB6-9AFE-EFE086CF1663}" type="pres">
      <dgm:prSet presAssocID="{C2A51129-604B-4CB0-B9B3-CF3206A168F5}" presName="node" presStyleLbl="node1" presStyleIdx="0" presStyleCnt="6" custScaleX="130430" custScaleY="157659" custRadScaleRad="104823" custRadScaleInc="-4012">
        <dgm:presLayoutVars>
          <dgm:bulletEnabled val="1"/>
        </dgm:presLayoutVars>
      </dgm:prSet>
      <dgm:spPr/>
    </dgm:pt>
    <dgm:pt modelId="{01EF03C9-003D-4B20-AFDD-BD16214298E4}" type="pres">
      <dgm:prSet presAssocID="{C2A51129-604B-4CB0-B9B3-CF3206A168F5}" presName="spNode" presStyleCnt="0"/>
      <dgm:spPr/>
    </dgm:pt>
    <dgm:pt modelId="{CDA907F8-33F8-4BE0-8320-D899D622EFA4}" type="pres">
      <dgm:prSet presAssocID="{D9CCFD6B-9B4D-4537-962B-BA9ED4C9C01D}" presName="sibTrans" presStyleLbl="sibTrans1D1" presStyleIdx="0" presStyleCnt="6"/>
      <dgm:spPr/>
    </dgm:pt>
    <dgm:pt modelId="{F2E02BC5-6663-4419-AAEB-A0FC237855D7}" type="pres">
      <dgm:prSet presAssocID="{DF46FB1D-A845-4F44-8FEF-ECB687E92075}" presName="node" presStyleLbl="node1" presStyleIdx="1" presStyleCnt="6" custScaleX="119740" custScaleY="150498" custRadScaleRad="127462" custRadScaleInc="49445">
        <dgm:presLayoutVars>
          <dgm:bulletEnabled val="1"/>
        </dgm:presLayoutVars>
      </dgm:prSet>
      <dgm:spPr/>
    </dgm:pt>
    <dgm:pt modelId="{6AB08560-1BD6-4FCD-BCFC-77FE80137B37}" type="pres">
      <dgm:prSet presAssocID="{DF46FB1D-A845-4F44-8FEF-ECB687E92075}" presName="spNode" presStyleCnt="0"/>
      <dgm:spPr/>
    </dgm:pt>
    <dgm:pt modelId="{37E08585-FB8B-4157-ACAF-6AB7B443C5EA}" type="pres">
      <dgm:prSet presAssocID="{40FED1EB-2EE0-411A-98CD-53FDC03112F9}" presName="sibTrans" presStyleLbl="sibTrans1D1" presStyleIdx="1" presStyleCnt="6"/>
      <dgm:spPr/>
    </dgm:pt>
    <dgm:pt modelId="{3784551F-BF75-40CD-AA88-03C34D15A12B}" type="pres">
      <dgm:prSet presAssocID="{995D5804-ED8B-47C7-92BA-023406CBED3F}" presName="node" presStyleLbl="node1" presStyleIdx="2" presStyleCnt="6" custScaleX="116186" custScaleY="137656" custRadScaleRad="128260" custRadScaleInc="-54959">
        <dgm:presLayoutVars>
          <dgm:bulletEnabled val="1"/>
        </dgm:presLayoutVars>
      </dgm:prSet>
      <dgm:spPr/>
    </dgm:pt>
    <dgm:pt modelId="{262182E1-F4AF-4703-AE11-5842CE0A61F8}" type="pres">
      <dgm:prSet presAssocID="{995D5804-ED8B-47C7-92BA-023406CBED3F}" presName="spNode" presStyleCnt="0"/>
      <dgm:spPr/>
    </dgm:pt>
    <dgm:pt modelId="{3E09D79E-CEAE-4727-B49A-EB88D751F9BB}" type="pres">
      <dgm:prSet presAssocID="{AC4D25A7-F930-4F0F-B666-C94F7C4C24F2}" presName="sibTrans" presStyleLbl="sibTrans1D1" presStyleIdx="2" presStyleCnt="6"/>
      <dgm:spPr/>
    </dgm:pt>
    <dgm:pt modelId="{BE50E767-AAC4-4C0A-AA58-9EDAB933EF5A}" type="pres">
      <dgm:prSet presAssocID="{B4D6BAE8-9817-4118-8AD0-D379E23902AC}" presName="node" presStyleLbl="node1" presStyleIdx="3" presStyleCnt="6" custScaleX="116046" custScaleY="149288">
        <dgm:presLayoutVars>
          <dgm:bulletEnabled val="1"/>
        </dgm:presLayoutVars>
      </dgm:prSet>
      <dgm:spPr/>
    </dgm:pt>
    <dgm:pt modelId="{A42E8251-4ECD-47F9-96FB-FA60FBD8362E}" type="pres">
      <dgm:prSet presAssocID="{B4D6BAE8-9817-4118-8AD0-D379E23902AC}" presName="spNode" presStyleCnt="0"/>
      <dgm:spPr/>
    </dgm:pt>
    <dgm:pt modelId="{D3B31AA5-FAEC-493D-99F0-0F13F205DEC5}" type="pres">
      <dgm:prSet presAssocID="{25D3C39E-68EC-48CE-B0E0-9ED123B79470}" presName="sibTrans" presStyleLbl="sibTrans1D1" presStyleIdx="3" presStyleCnt="6"/>
      <dgm:spPr/>
    </dgm:pt>
    <dgm:pt modelId="{D2EBB2D3-EA61-441B-86A7-253CFF8B6144}" type="pres">
      <dgm:prSet presAssocID="{B9448B28-CE4B-4F8E-9E09-C720BE149E1E}" presName="node" presStyleLbl="node1" presStyleIdx="4" presStyleCnt="6" custScaleX="128733" custScaleY="152988" custRadScaleRad="134991" custRadScaleInc="50711">
        <dgm:presLayoutVars>
          <dgm:bulletEnabled val="1"/>
        </dgm:presLayoutVars>
      </dgm:prSet>
      <dgm:spPr/>
    </dgm:pt>
    <dgm:pt modelId="{6F07F5EB-A093-4D3D-B2E5-76516857AC4A}" type="pres">
      <dgm:prSet presAssocID="{B9448B28-CE4B-4F8E-9E09-C720BE149E1E}" presName="spNode" presStyleCnt="0"/>
      <dgm:spPr/>
    </dgm:pt>
    <dgm:pt modelId="{F919D6A3-3A66-410A-9EDC-FDC9BD43FBBC}" type="pres">
      <dgm:prSet presAssocID="{C401EFD0-1808-46CB-B022-C1B2DE1722D8}" presName="sibTrans" presStyleLbl="sibTrans1D1" presStyleIdx="4" presStyleCnt="6"/>
      <dgm:spPr/>
    </dgm:pt>
    <dgm:pt modelId="{C8488EE4-838B-4453-8641-24611923F59B}" type="pres">
      <dgm:prSet presAssocID="{53ECF83E-3322-4EA8-87A1-7B9803A4B853}" presName="node" presStyleLbl="node1" presStyleIdx="5" presStyleCnt="6" custScaleX="118906" custScaleY="161174" custRadScaleRad="137334" custRadScaleInc="-37963">
        <dgm:presLayoutVars>
          <dgm:bulletEnabled val="1"/>
        </dgm:presLayoutVars>
      </dgm:prSet>
      <dgm:spPr/>
    </dgm:pt>
    <dgm:pt modelId="{6462436B-D6BF-4F49-835A-7ABF9052E241}" type="pres">
      <dgm:prSet presAssocID="{53ECF83E-3322-4EA8-87A1-7B9803A4B853}" presName="spNode" presStyleCnt="0"/>
      <dgm:spPr/>
    </dgm:pt>
    <dgm:pt modelId="{D4725665-C5E2-4956-BC78-6238B277E981}" type="pres">
      <dgm:prSet presAssocID="{A57B5EF9-9B8E-418A-9A03-8DCAC48EEAAD}" presName="sibTrans" presStyleLbl="sibTrans1D1" presStyleIdx="5" presStyleCnt="6"/>
      <dgm:spPr/>
    </dgm:pt>
  </dgm:ptLst>
  <dgm:cxnLst>
    <dgm:cxn modelId="{6864E502-E0A2-4506-8338-12F927A6F321}" type="presOf" srcId="{995D5804-ED8B-47C7-92BA-023406CBED3F}" destId="{3784551F-BF75-40CD-AA88-03C34D15A12B}" srcOrd="0" destOrd="0" presId="urn:microsoft.com/office/officeart/2005/8/layout/cycle5"/>
    <dgm:cxn modelId="{CA6EB803-B6FB-4A02-8770-9962FBFB4812}" srcId="{683D5069-0931-480D-A678-0EAD1F20B981}" destId="{53ECF83E-3322-4EA8-87A1-7B9803A4B853}" srcOrd="5" destOrd="0" parTransId="{CF3BB96E-FF1E-4929-A6F6-9F263DCE2AAA}" sibTransId="{A57B5EF9-9B8E-418A-9A03-8DCAC48EEAAD}"/>
    <dgm:cxn modelId="{D680BF05-30E1-4C92-9827-8B4D7DEF4F3A}" type="presOf" srcId="{40FED1EB-2EE0-411A-98CD-53FDC03112F9}" destId="{37E08585-FB8B-4157-ACAF-6AB7B443C5EA}" srcOrd="0" destOrd="0" presId="urn:microsoft.com/office/officeart/2005/8/layout/cycle5"/>
    <dgm:cxn modelId="{9FD45D13-4812-412F-922C-C957F549DE4A}" srcId="{683D5069-0931-480D-A678-0EAD1F20B981}" destId="{B4D6BAE8-9817-4118-8AD0-D379E23902AC}" srcOrd="3" destOrd="0" parTransId="{AD29053A-1326-4877-A6F8-AB74E02F5909}" sibTransId="{25D3C39E-68EC-48CE-B0E0-9ED123B79470}"/>
    <dgm:cxn modelId="{4DA97A31-4FD7-4470-900C-265E2D63EC59}" type="presOf" srcId="{B4D6BAE8-9817-4118-8AD0-D379E23902AC}" destId="{BE50E767-AAC4-4C0A-AA58-9EDAB933EF5A}" srcOrd="0" destOrd="0" presId="urn:microsoft.com/office/officeart/2005/8/layout/cycle5"/>
    <dgm:cxn modelId="{62206434-ED26-414E-A692-E2F3491C333E}" srcId="{683D5069-0931-480D-A678-0EAD1F20B981}" destId="{995D5804-ED8B-47C7-92BA-023406CBED3F}" srcOrd="2" destOrd="0" parTransId="{54BA0FBB-CB31-4D65-B1AF-9EA279926AAE}" sibTransId="{AC4D25A7-F930-4F0F-B666-C94F7C4C24F2}"/>
    <dgm:cxn modelId="{09B38238-15E1-4008-B826-6E117EF40025}" srcId="{683D5069-0931-480D-A678-0EAD1F20B981}" destId="{B9448B28-CE4B-4F8E-9E09-C720BE149E1E}" srcOrd="4" destOrd="0" parTransId="{226ADD79-FA84-4D17-924F-1C476B57F167}" sibTransId="{C401EFD0-1808-46CB-B022-C1B2DE1722D8}"/>
    <dgm:cxn modelId="{48051C3F-2DC0-4724-8722-70FCC03EFDBD}" type="presOf" srcId="{683D5069-0931-480D-A678-0EAD1F20B981}" destId="{0A3C8766-A0E5-4A19-99B4-D575F6E7D1D7}" srcOrd="0" destOrd="0" presId="urn:microsoft.com/office/officeart/2005/8/layout/cycle5"/>
    <dgm:cxn modelId="{47E4D66C-9AFC-4563-877C-375B3E46D443}" srcId="{683D5069-0931-480D-A678-0EAD1F20B981}" destId="{DF46FB1D-A845-4F44-8FEF-ECB687E92075}" srcOrd="1" destOrd="0" parTransId="{B63DD421-170C-4BB8-B3F9-4A4DEAD78B07}" sibTransId="{40FED1EB-2EE0-411A-98CD-53FDC03112F9}"/>
    <dgm:cxn modelId="{C39BFD70-94F5-4A42-823C-255C59DF253C}" type="presOf" srcId="{C2A51129-604B-4CB0-B9B3-CF3206A168F5}" destId="{137D1D91-E937-4AB6-9AFE-EFE086CF1663}" srcOrd="0" destOrd="0" presId="urn:microsoft.com/office/officeart/2005/8/layout/cycle5"/>
    <dgm:cxn modelId="{F14CBD55-A209-4DE8-9D72-13F3071B36CF}" type="presOf" srcId="{D9CCFD6B-9B4D-4537-962B-BA9ED4C9C01D}" destId="{CDA907F8-33F8-4BE0-8320-D899D622EFA4}" srcOrd="0" destOrd="0" presId="urn:microsoft.com/office/officeart/2005/8/layout/cycle5"/>
    <dgm:cxn modelId="{F23A9181-B5EA-40D1-B4A4-8318F0D2D42A}" type="presOf" srcId="{DF46FB1D-A845-4F44-8FEF-ECB687E92075}" destId="{F2E02BC5-6663-4419-AAEB-A0FC237855D7}" srcOrd="0" destOrd="0" presId="urn:microsoft.com/office/officeart/2005/8/layout/cycle5"/>
    <dgm:cxn modelId="{C9C56894-CCF3-464A-B199-DBE9E8747AA4}" type="presOf" srcId="{B9448B28-CE4B-4F8E-9E09-C720BE149E1E}" destId="{D2EBB2D3-EA61-441B-86A7-253CFF8B6144}" srcOrd="0" destOrd="0" presId="urn:microsoft.com/office/officeart/2005/8/layout/cycle5"/>
    <dgm:cxn modelId="{3E98FC9A-7DF3-416E-80F4-4C0AED268382}" type="presOf" srcId="{AC4D25A7-F930-4F0F-B666-C94F7C4C24F2}" destId="{3E09D79E-CEAE-4727-B49A-EB88D751F9BB}" srcOrd="0" destOrd="0" presId="urn:microsoft.com/office/officeart/2005/8/layout/cycle5"/>
    <dgm:cxn modelId="{7B475E9F-BEEF-424A-A641-66C6ED27091A}" type="presOf" srcId="{A57B5EF9-9B8E-418A-9A03-8DCAC48EEAAD}" destId="{D4725665-C5E2-4956-BC78-6238B277E981}" srcOrd="0" destOrd="0" presId="urn:microsoft.com/office/officeart/2005/8/layout/cycle5"/>
    <dgm:cxn modelId="{0715D3A6-13F5-45F9-AD78-93296BD6F494}" type="presOf" srcId="{53ECF83E-3322-4EA8-87A1-7B9803A4B853}" destId="{C8488EE4-838B-4453-8641-24611923F59B}" srcOrd="0" destOrd="0" presId="urn:microsoft.com/office/officeart/2005/8/layout/cycle5"/>
    <dgm:cxn modelId="{3B9792B4-FA55-408F-BB60-31C728E204DA}" type="presOf" srcId="{C401EFD0-1808-46CB-B022-C1B2DE1722D8}" destId="{F919D6A3-3A66-410A-9EDC-FDC9BD43FBBC}" srcOrd="0" destOrd="0" presId="urn:microsoft.com/office/officeart/2005/8/layout/cycle5"/>
    <dgm:cxn modelId="{2AD735B7-B5E2-46E9-A7DC-125134411E84}" srcId="{683D5069-0931-480D-A678-0EAD1F20B981}" destId="{C2A51129-604B-4CB0-B9B3-CF3206A168F5}" srcOrd="0" destOrd="0" parTransId="{41B9208A-FE01-4D06-8F07-8EA1FB26D596}" sibTransId="{D9CCFD6B-9B4D-4537-962B-BA9ED4C9C01D}"/>
    <dgm:cxn modelId="{116747F5-8FD4-4EF1-A0C9-66BBC23D0F88}" type="presOf" srcId="{25D3C39E-68EC-48CE-B0E0-9ED123B79470}" destId="{D3B31AA5-FAEC-493D-99F0-0F13F205DEC5}" srcOrd="0" destOrd="0" presId="urn:microsoft.com/office/officeart/2005/8/layout/cycle5"/>
    <dgm:cxn modelId="{1C1DADD1-63CE-4C17-8DCD-A45B1553FB56}" type="presParOf" srcId="{0A3C8766-A0E5-4A19-99B4-D575F6E7D1D7}" destId="{137D1D91-E937-4AB6-9AFE-EFE086CF1663}" srcOrd="0" destOrd="0" presId="urn:microsoft.com/office/officeart/2005/8/layout/cycle5"/>
    <dgm:cxn modelId="{7E76DF7E-8800-4296-89BD-E03DC38AAF74}" type="presParOf" srcId="{0A3C8766-A0E5-4A19-99B4-D575F6E7D1D7}" destId="{01EF03C9-003D-4B20-AFDD-BD16214298E4}" srcOrd="1" destOrd="0" presId="urn:microsoft.com/office/officeart/2005/8/layout/cycle5"/>
    <dgm:cxn modelId="{27AAA749-9E2E-46A5-8E26-5B4FFF5FB484}" type="presParOf" srcId="{0A3C8766-A0E5-4A19-99B4-D575F6E7D1D7}" destId="{CDA907F8-33F8-4BE0-8320-D899D622EFA4}" srcOrd="2" destOrd="0" presId="urn:microsoft.com/office/officeart/2005/8/layout/cycle5"/>
    <dgm:cxn modelId="{2633979F-A93F-4801-A06B-C3728DF97356}" type="presParOf" srcId="{0A3C8766-A0E5-4A19-99B4-D575F6E7D1D7}" destId="{F2E02BC5-6663-4419-AAEB-A0FC237855D7}" srcOrd="3" destOrd="0" presId="urn:microsoft.com/office/officeart/2005/8/layout/cycle5"/>
    <dgm:cxn modelId="{04C62819-988F-4471-BC71-9E3425B62785}" type="presParOf" srcId="{0A3C8766-A0E5-4A19-99B4-D575F6E7D1D7}" destId="{6AB08560-1BD6-4FCD-BCFC-77FE80137B37}" srcOrd="4" destOrd="0" presId="urn:microsoft.com/office/officeart/2005/8/layout/cycle5"/>
    <dgm:cxn modelId="{28C7CD67-F9EB-452C-8E8E-EFA96485DBF9}" type="presParOf" srcId="{0A3C8766-A0E5-4A19-99B4-D575F6E7D1D7}" destId="{37E08585-FB8B-4157-ACAF-6AB7B443C5EA}" srcOrd="5" destOrd="0" presId="urn:microsoft.com/office/officeart/2005/8/layout/cycle5"/>
    <dgm:cxn modelId="{5A7E59D7-146C-49C6-A164-F5BA694CC193}" type="presParOf" srcId="{0A3C8766-A0E5-4A19-99B4-D575F6E7D1D7}" destId="{3784551F-BF75-40CD-AA88-03C34D15A12B}" srcOrd="6" destOrd="0" presId="urn:microsoft.com/office/officeart/2005/8/layout/cycle5"/>
    <dgm:cxn modelId="{2D84624E-D0C1-43D8-86C7-8D0B93387CFE}" type="presParOf" srcId="{0A3C8766-A0E5-4A19-99B4-D575F6E7D1D7}" destId="{262182E1-F4AF-4703-AE11-5842CE0A61F8}" srcOrd="7" destOrd="0" presId="urn:microsoft.com/office/officeart/2005/8/layout/cycle5"/>
    <dgm:cxn modelId="{525F81CB-A194-4A9B-B096-2AFE350E39F4}" type="presParOf" srcId="{0A3C8766-A0E5-4A19-99B4-D575F6E7D1D7}" destId="{3E09D79E-CEAE-4727-B49A-EB88D751F9BB}" srcOrd="8" destOrd="0" presId="urn:microsoft.com/office/officeart/2005/8/layout/cycle5"/>
    <dgm:cxn modelId="{279A2008-3847-4F7E-B2D9-9A3CD0A35BF9}" type="presParOf" srcId="{0A3C8766-A0E5-4A19-99B4-D575F6E7D1D7}" destId="{BE50E767-AAC4-4C0A-AA58-9EDAB933EF5A}" srcOrd="9" destOrd="0" presId="urn:microsoft.com/office/officeart/2005/8/layout/cycle5"/>
    <dgm:cxn modelId="{8DEA3C38-8B92-4125-9C28-D7EAAD64CBBC}" type="presParOf" srcId="{0A3C8766-A0E5-4A19-99B4-D575F6E7D1D7}" destId="{A42E8251-4ECD-47F9-96FB-FA60FBD8362E}" srcOrd="10" destOrd="0" presId="urn:microsoft.com/office/officeart/2005/8/layout/cycle5"/>
    <dgm:cxn modelId="{DDA5377F-D641-4B08-8064-421EF09B3AA2}" type="presParOf" srcId="{0A3C8766-A0E5-4A19-99B4-D575F6E7D1D7}" destId="{D3B31AA5-FAEC-493D-99F0-0F13F205DEC5}" srcOrd="11" destOrd="0" presId="urn:microsoft.com/office/officeart/2005/8/layout/cycle5"/>
    <dgm:cxn modelId="{F68158B3-AB27-4EFE-B42A-02DB0FBDFD60}" type="presParOf" srcId="{0A3C8766-A0E5-4A19-99B4-D575F6E7D1D7}" destId="{D2EBB2D3-EA61-441B-86A7-253CFF8B6144}" srcOrd="12" destOrd="0" presId="urn:microsoft.com/office/officeart/2005/8/layout/cycle5"/>
    <dgm:cxn modelId="{EC02DF56-F7E5-44B0-BA42-70394C1847FD}" type="presParOf" srcId="{0A3C8766-A0E5-4A19-99B4-D575F6E7D1D7}" destId="{6F07F5EB-A093-4D3D-B2E5-76516857AC4A}" srcOrd="13" destOrd="0" presId="urn:microsoft.com/office/officeart/2005/8/layout/cycle5"/>
    <dgm:cxn modelId="{B0B7F164-0DA0-4EEF-B9D7-A3600443199A}" type="presParOf" srcId="{0A3C8766-A0E5-4A19-99B4-D575F6E7D1D7}" destId="{F919D6A3-3A66-410A-9EDC-FDC9BD43FBBC}" srcOrd="14" destOrd="0" presId="urn:microsoft.com/office/officeart/2005/8/layout/cycle5"/>
    <dgm:cxn modelId="{D76E6839-C10F-4189-87C8-5409ACC45192}" type="presParOf" srcId="{0A3C8766-A0E5-4A19-99B4-D575F6E7D1D7}" destId="{C8488EE4-838B-4453-8641-24611923F59B}" srcOrd="15" destOrd="0" presId="urn:microsoft.com/office/officeart/2005/8/layout/cycle5"/>
    <dgm:cxn modelId="{255514D1-8B08-4CEF-85D4-BBA303E54227}" type="presParOf" srcId="{0A3C8766-A0E5-4A19-99B4-D575F6E7D1D7}" destId="{6462436B-D6BF-4F49-835A-7ABF9052E241}" srcOrd="16" destOrd="0" presId="urn:microsoft.com/office/officeart/2005/8/layout/cycle5"/>
    <dgm:cxn modelId="{1B9447C3-E8E6-4EB6-BAD2-E606587D0BBA}" type="presParOf" srcId="{0A3C8766-A0E5-4A19-99B4-D575F6E7D1D7}" destId="{D4725665-C5E2-4956-BC78-6238B277E981}" srcOrd="17" destOrd="0" presId="urn:microsoft.com/office/officeart/2005/8/layout/cycle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56C2FF-559C-4F63-A3BE-191F05A2825B}">
      <dsp:nvSpPr>
        <dsp:cNvPr id="0" name=""/>
        <dsp:cNvSpPr/>
      </dsp:nvSpPr>
      <dsp:spPr>
        <a:xfrm>
          <a:off x="0" y="5224"/>
          <a:ext cx="5212080" cy="111180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30A22F0-FEE8-4F28-A118-2BE7938BFCC4}">
      <dsp:nvSpPr>
        <dsp:cNvPr id="0" name=""/>
        <dsp:cNvSpPr/>
      </dsp:nvSpPr>
      <dsp:spPr>
        <a:xfrm>
          <a:off x="336321" y="255381"/>
          <a:ext cx="612091" cy="61149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C377DE4-11E6-4551-BE96-BABF14DAF5EF}">
      <dsp:nvSpPr>
        <dsp:cNvPr id="0" name=""/>
        <dsp:cNvSpPr/>
      </dsp:nvSpPr>
      <dsp:spPr>
        <a:xfrm>
          <a:off x="1284735" y="5224"/>
          <a:ext cx="3869303" cy="12160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698" tIns="128698" rIns="128698" bIns="128698" numCol="1" spcCol="1270" anchor="ctr" anchorCtr="0">
          <a:noAutofit/>
        </a:bodyPr>
        <a:lstStyle/>
        <a:p>
          <a:pPr marL="0" lvl="0" indent="0" algn="l" defTabSz="800100">
            <a:lnSpc>
              <a:spcPct val="90000"/>
            </a:lnSpc>
            <a:spcBef>
              <a:spcPct val="0"/>
            </a:spcBef>
            <a:spcAft>
              <a:spcPct val="35000"/>
            </a:spcAft>
            <a:buNone/>
          </a:pPr>
          <a:r>
            <a:rPr lang="en-IE" sz="1800" kern="1200" dirty="0"/>
            <a:t>Signing in choirs --- wellbeing benefits which extend to populations with mental health issues (Dingle </a:t>
          </a:r>
          <a:r>
            <a:rPr lang="en-IE" sz="1800" i="1" kern="1200" dirty="0"/>
            <a:t>et al</a:t>
          </a:r>
          <a:r>
            <a:rPr lang="en-IE" sz="1800" i="0" kern="1200" dirty="0"/>
            <a:t>.,2013)</a:t>
          </a:r>
          <a:endParaRPr lang="en-US" sz="1800" kern="1200" dirty="0"/>
        </a:p>
      </dsp:txBody>
      <dsp:txXfrm>
        <a:off x="1284735" y="5224"/>
        <a:ext cx="3869303" cy="1216039"/>
      </dsp:txXfrm>
    </dsp:sp>
    <dsp:sp modelId="{2E051A28-CEDD-46CA-AEC3-BF964E696C76}">
      <dsp:nvSpPr>
        <dsp:cNvPr id="0" name=""/>
        <dsp:cNvSpPr/>
      </dsp:nvSpPr>
      <dsp:spPr>
        <a:xfrm>
          <a:off x="0" y="1525274"/>
          <a:ext cx="5212080" cy="111180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7BC08B0-43AC-42B9-A096-700A473438F6}">
      <dsp:nvSpPr>
        <dsp:cNvPr id="0" name=""/>
        <dsp:cNvSpPr/>
      </dsp:nvSpPr>
      <dsp:spPr>
        <a:xfrm>
          <a:off x="336321" y="1775431"/>
          <a:ext cx="612091" cy="61149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61472C3-F5B1-4AC0-9DF2-2D7A621E4789}">
      <dsp:nvSpPr>
        <dsp:cNvPr id="0" name=""/>
        <dsp:cNvSpPr/>
      </dsp:nvSpPr>
      <dsp:spPr>
        <a:xfrm>
          <a:off x="1284735" y="1525274"/>
          <a:ext cx="3869303" cy="12160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698" tIns="128698" rIns="128698" bIns="128698" numCol="1" spcCol="1270" anchor="ctr" anchorCtr="0">
          <a:noAutofit/>
        </a:bodyPr>
        <a:lstStyle/>
        <a:p>
          <a:pPr marL="0" lvl="0" indent="0" algn="l" defTabSz="800100">
            <a:lnSpc>
              <a:spcPct val="90000"/>
            </a:lnSpc>
            <a:spcBef>
              <a:spcPct val="0"/>
            </a:spcBef>
            <a:spcAft>
              <a:spcPct val="35000"/>
            </a:spcAft>
            <a:buNone/>
          </a:pPr>
          <a:r>
            <a:rPr lang="en-IE" sz="1800" kern="1200" dirty="0"/>
            <a:t>SUD is linked to isolation, stigma and mental health issues</a:t>
          </a:r>
          <a:endParaRPr lang="en-US" sz="1800" kern="1200" dirty="0"/>
        </a:p>
      </dsp:txBody>
      <dsp:txXfrm>
        <a:off x="1284735" y="1525274"/>
        <a:ext cx="3869303" cy="1216039"/>
      </dsp:txXfrm>
    </dsp:sp>
    <dsp:sp modelId="{6B5A7C23-56CC-4C2A-9588-5E807917C2AB}">
      <dsp:nvSpPr>
        <dsp:cNvPr id="0" name=""/>
        <dsp:cNvSpPr/>
      </dsp:nvSpPr>
      <dsp:spPr>
        <a:xfrm>
          <a:off x="0" y="3045323"/>
          <a:ext cx="5212080" cy="111180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7043331-19C0-4BBE-9AA9-9C68255378DE}">
      <dsp:nvSpPr>
        <dsp:cNvPr id="0" name=""/>
        <dsp:cNvSpPr/>
      </dsp:nvSpPr>
      <dsp:spPr>
        <a:xfrm>
          <a:off x="336321" y="3295480"/>
          <a:ext cx="612091" cy="61149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AB532CD-DE74-49D5-A81B-E95B28335DE8}">
      <dsp:nvSpPr>
        <dsp:cNvPr id="0" name=""/>
        <dsp:cNvSpPr/>
      </dsp:nvSpPr>
      <dsp:spPr>
        <a:xfrm>
          <a:off x="1284735" y="3045323"/>
          <a:ext cx="3869303" cy="12160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698" tIns="128698" rIns="128698" bIns="128698" numCol="1" spcCol="1270" anchor="ctr" anchorCtr="0">
          <a:noAutofit/>
        </a:bodyPr>
        <a:lstStyle/>
        <a:p>
          <a:pPr marL="0" lvl="0" indent="0" algn="l" defTabSz="800100">
            <a:lnSpc>
              <a:spcPct val="90000"/>
            </a:lnSpc>
            <a:spcBef>
              <a:spcPct val="0"/>
            </a:spcBef>
            <a:spcAft>
              <a:spcPct val="35000"/>
            </a:spcAft>
            <a:buNone/>
          </a:pPr>
          <a:r>
            <a:rPr lang="en-IE" sz="1800" kern="1200" dirty="0"/>
            <a:t>Music therapy, including voicework, beneficial in SUD, but gap in research about choirs (Harrison, 2019)</a:t>
          </a:r>
          <a:endParaRPr lang="en-US" sz="1800" kern="1200" dirty="0"/>
        </a:p>
      </dsp:txBody>
      <dsp:txXfrm>
        <a:off x="1284735" y="3045323"/>
        <a:ext cx="3869303" cy="1216039"/>
      </dsp:txXfrm>
    </dsp:sp>
    <dsp:sp modelId="{882669CD-512F-4A41-A26D-11E698CB6BEC}">
      <dsp:nvSpPr>
        <dsp:cNvPr id="0" name=""/>
        <dsp:cNvSpPr/>
      </dsp:nvSpPr>
      <dsp:spPr>
        <a:xfrm>
          <a:off x="0" y="4565373"/>
          <a:ext cx="5212080" cy="111180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2D92E78-B0A5-44A1-85DC-26F1B96171F0}">
      <dsp:nvSpPr>
        <dsp:cNvPr id="0" name=""/>
        <dsp:cNvSpPr/>
      </dsp:nvSpPr>
      <dsp:spPr>
        <a:xfrm>
          <a:off x="336321" y="4815530"/>
          <a:ext cx="612091" cy="611494"/>
        </a:xfrm>
        <a:prstGeom prst="rect">
          <a:avLst/>
        </a:prstGeom>
        <a:blipFill>
          <a:blip xmlns:r="http://schemas.openxmlformats.org/officeDocument/2006/relationships" r:embed="rId7">
            <a:extLst>
              <a:ext uri="{96DAC541-7B7A-43D3-8B79-37D633B846F1}">
                <asvg:svgBlip xmlns:asvg="http://schemas.microsoft.com/office/drawing/2016/SVG/main" r:embed="rId8"/>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A4D7C2E-ED8F-49E4-8C66-5D794A2F978F}">
      <dsp:nvSpPr>
        <dsp:cNvPr id="0" name=""/>
        <dsp:cNvSpPr/>
      </dsp:nvSpPr>
      <dsp:spPr>
        <a:xfrm>
          <a:off x="1284735" y="4565373"/>
          <a:ext cx="3869303" cy="12160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698" tIns="128698" rIns="128698" bIns="128698" numCol="1" spcCol="1270" anchor="ctr" anchorCtr="0">
          <a:noAutofit/>
        </a:bodyPr>
        <a:lstStyle/>
        <a:p>
          <a:pPr marL="0" lvl="0" indent="0" algn="l" defTabSz="800100">
            <a:lnSpc>
              <a:spcPct val="90000"/>
            </a:lnSpc>
            <a:spcBef>
              <a:spcPct val="0"/>
            </a:spcBef>
            <a:spcAft>
              <a:spcPct val="35000"/>
            </a:spcAft>
            <a:buNone/>
          </a:pPr>
          <a:r>
            <a:rPr lang="en-GB" sz="1800" b="1" kern="1200" dirty="0"/>
            <a:t>Research Question:</a:t>
          </a:r>
          <a:r>
            <a:rPr lang="en-GB" sz="1800" kern="1200" dirty="0"/>
            <a:t> Does participation in a </a:t>
          </a:r>
          <a:r>
            <a:rPr lang="en-GB" sz="1800" b="0" kern="1200" dirty="0"/>
            <a:t>recovery choir </a:t>
          </a:r>
          <a:r>
            <a:rPr lang="en-GB" sz="1800" kern="1200" dirty="0"/>
            <a:t>provide wellbeing benefits? If so, what are these?</a:t>
          </a:r>
          <a:endParaRPr lang="en-US" sz="1800" kern="1200" dirty="0"/>
        </a:p>
      </dsp:txBody>
      <dsp:txXfrm>
        <a:off x="1284735" y="4565373"/>
        <a:ext cx="3869303" cy="121603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163ECB-FE7F-4978-AACC-EDB96C4C0D1D}">
      <dsp:nvSpPr>
        <dsp:cNvPr id="0" name=""/>
        <dsp:cNvSpPr/>
      </dsp:nvSpPr>
      <dsp:spPr>
        <a:xfrm>
          <a:off x="0" y="40393"/>
          <a:ext cx="5361973" cy="77805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b="1" i="0" kern="1200" baseline="0"/>
            <a:t>Recovery Capital Theory (Cloud &amp; Granfield, 2008)</a:t>
          </a:r>
          <a:endParaRPr lang="en-US" sz="1900" kern="1200"/>
        </a:p>
      </dsp:txBody>
      <dsp:txXfrm>
        <a:off x="37981" y="78374"/>
        <a:ext cx="5286011" cy="702088"/>
      </dsp:txXfrm>
    </dsp:sp>
    <dsp:sp modelId="{BCD0E100-70EC-4C4D-8B07-0514204E993B}">
      <dsp:nvSpPr>
        <dsp:cNvPr id="0" name=""/>
        <dsp:cNvSpPr/>
      </dsp:nvSpPr>
      <dsp:spPr>
        <a:xfrm>
          <a:off x="0" y="873163"/>
          <a:ext cx="5361973" cy="778050"/>
        </a:xfrm>
        <a:prstGeom prst="roundRect">
          <a:avLst/>
        </a:prstGeom>
        <a:solidFill>
          <a:schemeClr val="accent2">
            <a:hueOff val="300817"/>
            <a:satOff val="27"/>
            <a:lumOff val="-3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b="0" i="0" kern="1200" baseline="0" dirty="0"/>
            <a:t>Recovery depends on </a:t>
          </a:r>
          <a:r>
            <a:rPr lang="en-US" sz="1900" b="1" i="0" kern="1200" baseline="0" dirty="0"/>
            <a:t>personal</a:t>
          </a:r>
          <a:r>
            <a:rPr lang="en-US" sz="1900" b="0" i="0" kern="1200" baseline="0" dirty="0"/>
            <a:t>, </a:t>
          </a:r>
          <a:r>
            <a:rPr lang="en-US" sz="1900" b="1" i="0" kern="1200" baseline="0" dirty="0"/>
            <a:t>social, and community-based resources</a:t>
          </a:r>
          <a:r>
            <a:rPr lang="en-US" sz="1900" b="0" i="0" kern="1200" baseline="0" dirty="0"/>
            <a:t>.</a:t>
          </a:r>
          <a:endParaRPr lang="en-US" sz="1900" kern="1200" dirty="0"/>
        </a:p>
      </dsp:txBody>
      <dsp:txXfrm>
        <a:off x="37981" y="911144"/>
        <a:ext cx="5286011" cy="702088"/>
      </dsp:txXfrm>
    </dsp:sp>
    <dsp:sp modelId="{A6ED116D-C076-4A4B-AE44-2BB22D12644A}">
      <dsp:nvSpPr>
        <dsp:cNvPr id="0" name=""/>
        <dsp:cNvSpPr/>
      </dsp:nvSpPr>
      <dsp:spPr>
        <a:xfrm>
          <a:off x="0" y="1705933"/>
          <a:ext cx="5361973" cy="778050"/>
        </a:xfrm>
        <a:prstGeom prst="roundRect">
          <a:avLst/>
        </a:prstGeom>
        <a:solidFill>
          <a:schemeClr val="accent6">
            <a:lumMod val="60000"/>
            <a:lumOff val="40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b="1" i="0" kern="1200" baseline="0" dirty="0"/>
            <a:t>Social Identity Model of Recovery (Best </a:t>
          </a:r>
          <a:r>
            <a:rPr lang="en-US" sz="1900" b="1" i="1" kern="1200" baseline="0" dirty="0"/>
            <a:t>et al</a:t>
          </a:r>
          <a:r>
            <a:rPr lang="en-US" sz="1900" b="1" i="0" kern="1200" baseline="0" dirty="0"/>
            <a:t>., 2016)</a:t>
          </a:r>
          <a:endParaRPr lang="en-US" sz="1900" kern="1200" dirty="0"/>
        </a:p>
      </dsp:txBody>
      <dsp:txXfrm>
        <a:off x="37981" y="1743914"/>
        <a:ext cx="5286011" cy="702088"/>
      </dsp:txXfrm>
    </dsp:sp>
    <dsp:sp modelId="{A8754984-4147-4605-A3F3-977DE0064445}">
      <dsp:nvSpPr>
        <dsp:cNvPr id="0" name=""/>
        <dsp:cNvSpPr/>
      </dsp:nvSpPr>
      <dsp:spPr>
        <a:xfrm>
          <a:off x="0" y="2538703"/>
          <a:ext cx="5361973" cy="778050"/>
        </a:xfrm>
        <a:prstGeom prst="roundRect">
          <a:avLst/>
        </a:prstGeom>
        <a:solidFill>
          <a:schemeClr val="accent6">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b="1" i="0" kern="1200" baseline="0" dirty="0"/>
            <a:t>Group membership</a:t>
          </a:r>
          <a:r>
            <a:rPr lang="en-US" sz="1900" b="0" i="0" kern="1200" baseline="0" dirty="0"/>
            <a:t> strengthens recovery by shaping identity.</a:t>
          </a:r>
          <a:endParaRPr lang="en-US" sz="1900" kern="1200" dirty="0"/>
        </a:p>
      </dsp:txBody>
      <dsp:txXfrm>
        <a:off x="37981" y="2576684"/>
        <a:ext cx="5286011" cy="702088"/>
      </dsp:txXfrm>
    </dsp:sp>
    <dsp:sp modelId="{986B9DC1-35B3-478D-96BE-6D234E1C99B4}">
      <dsp:nvSpPr>
        <dsp:cNvPr id="0" name=""/>
        <dsp:cNvSpPr/>
      </dsp:nvSpPr>
      <dsp:spPr>
        <a:xfrm>
          <a:off x="0" y="3371473"/>
          <a:ext cx="5361973" cy="778050"/>
        </a:xfrm>
        <a:prstGeom prst="roundRect">
          <a:avLst/>
        </a:prstGeom>
        <a:solidFill>
          <a:schemeClr val="accent2">
            <a:hueOff val="1203268"/>
            <a:satOff val="107"/>
            <a:lumOff val="-15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b="1" i="0" kern="1200" baseline="0" dirty="0"/>
            <a:t>Singing &amp; Wellbeing (Dingle </a:t>
          </a:r>
          <a:r>
            <a:rPr lang="en-US" sz="1900" b="1" i="1" kern="1200" baseline="0" dirty="0"/>
            <a:t>et al</a:t>
          </a:r>
          <a:r>
            <a:rPr lang="en-US" sz="1900" b="1" i="0" kern="1200" baseline="0" dirty="0"/>
            <a:t>., 2013; Clift </a:t>
          </a:r>
          <a:r>
            <a:rPr lang="en-US" sz="1900" b="1" i="1" kern="1200" baseline="0" dirty="0"/>
            <a:t>et al</a:t>
          </a:r>
          <a:r>
            <a:rPr lang="en-US" sz="1900" b="1" i="0" kern="1200" baseline="0" dirty="0"/>
            <a:t>., 2010)</a:t>
          </a:r>
          <a:endParaRPr lang="en-US" sz="1900" kern="1200" dirty="0"/>
        </a:p>
      </dsp:txBody>
      <dsp:txXfrm>
        <a:off x="37981" y="3409454"/>
        <a:ext cx="5286011" cy="702088"/>
      </dsp:txXfrm>
    </dsp:sp>
    <dsp:sp modelId="{77D03C4A-09DD-40DD-B564-3E4174F0BC14}">
      <dsp:nvSpPr>
        <dsp:cNvPr id="0" name=""/>
        <dsp:cNvSpPr/>
      </dsp:nvSpPr>
      <dsp:spPr>
        <a:xfrm>
          <a:off x="0" y="4204243"/>
          <a:ext cx="5361973" cy="778050"/>
        </a:xfrm>
        <a:prstGeom prst="roundRect">
          <a:avLst/>
        </a:prstGeom>
        <a:solidFill>
          <a:schemeClr val="accent2">
            <a:hueOff val="1504085"/>
            <a:satOff val="134"/>
            <a:lumOff val="-19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b="0" i="0" kern="1200" baseline="0" dirty="0"/>
            <a:t>Choral singing reduces stress, enhances mood, and fosters </a:t>
          </a:r>
          <a:r>
            <a:rPr lang="en-US" sz="1900" b="1" i="0" kern="1200" baseline="0" dirty="0"/>
            <a:t>social bonding</a:t>
          </a:r>
          <a:r>
            <a:rPr lang="en-US" sz="1900" b="0" i="0" kern="1200" baseline="0" dirty="0"/>
            <a:t>.</a:t>
          </a:r>
          <a:endParaRPr lang="en-US" sz="1900" kern="1200" dirty="0"/>
        </a:p>
      </dsp:txBody>
      <dsp:txXfrm>
        <a:off x="37981" y="4242224"/>
        <a:ext cx="5286011" cy="70208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1027B4-12FA-4D4E-8A4E-684E7413C46F}">
      <dsp:nvSpPr>
        <dsp:cNvPr id="0" name=""/>
        <dsp:cNvSpPr/>
      </dsp:nvSpPr>
      <dsp:spPr>
        <a:xfrm>
          <a:off x="0" y="129318"/>
          <a:ext cx="5212080" cy="31941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b="1" i="0" kern="1200" baseline="0"/>
            <a:t>Researcher’s Position:</a:t>
          </a:r>
          <a:endParaRPr lang="en-US" sz="1300" kern="1200"/>
        </a:p>
      </dsp:txBody>
      <dsp:txXfrm>
        <a:off x="15592" y="144910"/>
        <a:ext cx="5180896" cy="288226"/>
      </dsp:txXfrm>
    </dsp:sp>
    <dsp:sp modelId="{9BF8A5AA-D88B-4B29-9021-761323D78A7E}">
      <dsp:nvSpPr>
        <dsp:cNvPr id="0" name=""/>
        <dsp:cNvSpPr/>
      </dsp:nvSpPr>
      <dsp:spPr>
        <a:xfrm>
          <a:off x="0" y="461768"/>
          <a:ext cx="5212080" cy="319410"/>
        </a:xfrm>
        <a:prstGeom prst="roundRect">
          <a:avLst/>
        </a:prstGeom>
        <a:solidFill>
          <a:schemeClr val="accent2">
            <a:hueOff val="188011"/>
            <a:satOff val="17"/>
            <a:lumOff val="-2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b="0" i="0" kern="1200" baseline="0"/>
            <a:t>Insider role as </a:t>
          </a:r>
          <a:r>
            <a:rPr lang="en-US" sz="1300" b="1" i="0" kern="1200" baseline="0"/>
            <a:t>choir director</a:t>
          </a:r>
          <a:endParaRPr lang="en-US" sz="1300" kern="1200"/>
        </a:p>
      </dsp:txBody>
      <dsp:txXfrm>
        <a:off x="15592" y="477360"/>
        <a:ext cx="5180896" cy="288226"/>
      </dsp:txXfrm>
    </dsp:sp>
    <dsp:sp modelId="{FFCA8E0A-CBF6-4DD4-B91C-935EF76A77D6}">
      <dsp:nvSpPr>
        <dsp:cNvPr id="0" name=""/>
        <dsp:cNvSpPr/>
      </dsp:nvSpPr>
      <dsp:spPr>
        <a:xfrm>
          <a:off x="0" y="818618"/>
          <a:ext cx="5212080" cy="319410"/>
        </a:xfrm>
        <a:prstGeom prst="roundRect">
          <a:avLst/>
        </a:prstGeom>
        <a:solidFill>
          <a:schemeClr val="accent2">
            <a:hueOff val="376021"/>
            <a:satOff val="34"/>
            <a:lumOff val="-4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b="0" i="0" kern="1200" baseline="0" dirty="0"/>
            <a:t>Advantages and challenges (Merton, 1972)</a:t>
          </a:r>
          <a:endParaRPr lang="en-US" sz="1300" kern="1200" dirty="0"/>
        </a:p>
      </dsp:txBody>
      <dsp:txXfrm>
        <a:off x="15592" y="834210"/>
        <a:ext cx="5180896" cy="288226"/>
      </dsp:txXfrm>
    </dsp:sp>
    <dsp:sp modelId="{8D0A29B2-DE84-4674-A037-D31CA5B5787F}">
      <dsp:nvSpPr>
        <dsp:cNvPr id="0" name=""/>
        <dsp:cNvSpPr/>
      </dsp:nvSpPr>
      <dsp:spPr>
        <a:xfrm>
          <a:off x="0" y="1653434"/>
          <a:ext cx="5212080" cy="319410"/>
        </a:xfrm>
        <a:prstGeom prst="roundRect">
          <a:avLst/>
        </a:prstGeom>
        <a:solidFill>
          <a:schemeClr val="accent2">
            <a:hueOff val="564032"/>
            <a:satOff val="50"/>
            <a:lumOff val="-7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b="1" i="0" kern="1200" baseline="0"/>
            <a:t>Challenges &amp; Mitigation:</a:t>
          </a:r>
          <a:endParaRPr lang="en-US" sz="1300" kern="1200"/>
        </a:p>
      </dsp:txBody>
      <dsp:txXfrm>
        <a:off x="15592" y="1669026"/>
        <a:ext cx="5180896" cy="288226"/>
      </dsp:txXfrm>
    </dsp:sp>
    <dsp:sp modelId="{44272AA5-25CF-4C3E-A37B-7F9E093305BE}">
      <dsp:nvSpPr>
        <dsp:cNvPr id="0" name=""/>
        <dsp:cNvSpPr/>
      </dsp:nvSpPr>
      <dsp:spPr>
        <a:xfrm>
          <a:off x="0" y="2010284"/>
          <a:ext cx="5212080" cy="319410"/>
        </a:xfrm>
        <a:prstGeom prst="roundRect">
          <a:avLst/>
        </a:prstGeom>
        <a:solidFill>
          <a:schemeClr val="accent2">
            <a:hueOff val="752042"/>
            <a:satOff val="67"/>
            <a:lumOff val="-9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b="1" i="0" kern="1200" baseline="0"/>
            <a:t>Bias →</a:t>
          </a:r>
          <a:r>
            <a:rPr lang="en-US" sz="1300" b="0" i="0" kern="1200" baseline="0"/>
            <a:t> Addressed through </a:t>
          </a:r>
          <a:r>
            <a:rPr lang="en-US" sz="1300" b="1" i="0" kern="1200" baseline="0"/>
            <a:t>reflective journaling &amp; supervision</a:t>
          </a:r>
          <a:endParaRPr lang="en-US" sz="1300" kern="1200"/>
        </a:p>
      </dsp:txBody>
      <dsp:txXfrm>
        <a:off x="15592" y="2025876"/>
        <a:ext cx="5180896" cy="288226"/>
      </dsp:txXfrm>
    </dsp:sp>
    <dsp:sp modelId="{8CE6D4AD-B9DE-4DFF-AE0E-0D2900C030AB}">
      <dsp:nvSpPr>
        <dsp:cNvPr id="0" name=""/>
        <dsp:cNvSpPr/>
      </dsp:nvSpPr>
      <dsp:spPr>
        <a:xfrm>
          <a:off x="0" y="2367134"/>
          <a:ext cx="5212080" cy="319410"/>
        </a:xfrm>
        <a:prstGeom prst="roundRect">
          <a:avLst/>
        </a:prstGeom>
        <a:solidFill>
          <a:schemeClr val="accent2">
            <a:hueOff val="940053"/>
            <a:satOff val="84"/>
            <a:lumOff val="-12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b="1" i="0" kern="1200" baseline="0" dirty="0"/>
            <a:t>Power dynamics →</a:t>
          </a:r>
          <a:r>
            <a:rPr lang="en-US" sz="1300" b="0" i="0" kern="1200" baseline="0" dirty="0"/>
            <a:t> Encouraged </a:t>
          </a:r>
          <a:r>
            <a:rPr lang="en-US" sz="1300" b="1" i="0" kern="1200" baseline="0" dirty="0"/>
            <a:t>honesty</a:t>
          </a:r>
          <a:r>
            <a:rPr lang="en-US" sz="1300" b="0" i="0" kern="1200" baseline="0" dirty="0"/>
            <a:t> &amp; open feedback</a:t>
          </a:r>
          <a:endParaRPr lang="en-US" sz="1300" kern="1200" dirty="0"/>
        </a:p>
      </dsp:txBody>
      <dsp:txXfrm>
        <a:off x="15592" y="2382726"/>
        <a:ext cx="5180896" cy="288226"/>
      </dsp:txXfrm>
    </dsp:sp>
    <dsp:sp modelId="{D3E9FDFC-4529-48A3-AC65-7D0862ED31BE}">
      <dsp:nvSpPr>
        <dsp:cNvPr id="0" name=""/>
        <dsp:cNvSpPr/>
      </dsp:nvSpPr>
      <dsp:spPr>
        <a:xfrm>
          <a:off x="0" y="3166546"/>
          <a:ext cx="5212080" cy="319410"/>
        </a:xfrm>
        <a:prstGeom prst="roundRect">
          <a:avLst/>
        </a:prstGeom>
        <a:solidFill>
          <a:schemeClr val="accent2">
            <a:hueOff val="1128064"/>
            <a:satOff val="101"/>
            <a:lumOff val="-14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b="1" i="0" kern="1200" baseline="0"/>
            <a:t>Ethical Safeguards:</a:t>
          </a:r>
          <a:endParaRPr lang="en-US" sz="1300" kern="1200"/>
        </a:p>
      </dsp:txBody>
      <dsp:txXfrm>
        <a:off x="15592" y="3182138"/>
        <a:ext cx="5180896" cy="288226"/>
      </dsp:txXfrm>
    </dsp:sp>
    <dsp:sp modelId="{2F9C4A09-7065-4C30-926D-F0A08F38DC9F}">
      <dsp:nvSpPr>
        <dsp:cNvPr id="0" name=""/>
        <dsp:cNvSpPr/>
      </dsp:nvSpPr>
      <dsp:spPr>
        <a:xfrm>
          <a:off x="0" y="3514542"/>
          <a:ext cx="5212080" cy="319410"/>
        </a:xfrm>
        <a:prstGeom prst="roundRect">
          <a:avLst/>
        </a:prstGeom>
        <a:solidFill>
          <a:schemeClr val="accent2">
            <a:hueOff val="1316074"/>
            <a:satOff val="117"/>
            <a:lumOff val="-17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b="1" i="0" kern="1200" baseline="0"/>
            <a:t>Informed consent</a:t>
          </a:r>
          <a:r>
            <a:rPr lang="en-US" sz="1300" b="0" i="0" kern="1200" baseline="0"/>
            <a:t> &amp; anonymity ensured.</a:t>
          </a:r>
          <a:endParaRPr lang="en-US" sz="1300" kern="1200"/>
        </a:p>
      </dsp:txBody>
      <dsp:txXfrm>
        <a:off x="15592" y="3530134"/>
        <a:ext cx="5180896" cy="288226"/>
      </dsp:txXfrm>
    </dsp:sp>
    <dsp:sp modelId="{91EBBA35-C66C-4745-857D-EFD2949C8F61}">
      <dsp:nvSpPr>
        <dsp:cNvPr id="0" name=""/>
        <dsp:cNvSpPr/>
      </dsp:nvSpPr>
      <dsp:spPr>
        <a:xfrm>
          <a:off x="0" y="3889097"/>
          <a:ext cx="5212080" cy="319410"/>
        </a:xfrm>
        <a:prstGeom prst="roundRect">
          <a:avLst/>
        </a:prstGeom>
        <a:solidFill>
          <a:schemeClr val="accent2">
            <a:hueOff val="1504085"/>
            <a:satOff val="134"/>
            <a:lumOff val="-19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b="1" i="0" kern="1200" baseline="0" dirty="0"/>
            <a:t>No questions on addiction histories</a:t>
          </a:r>
          <a:r>
            <a:rPr lang="en-US" sz="1300" b="0" i="0" kern="1200" baseline="0" dirty="0"/>
            <a:t> to avoid emotional distress.</a:t>
          </a:r>
          <a:endParaRPr lang="en-US" sz="1300" kern="1200" dirty="0"/>
        </a:p>
      </dsp:txBody>
      <dsp:txXfrm>
        <a:off x="15592" y="3904689"/>
        <a:ext cx="5180896" cy="28822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1548A5-61A5-4097-BB3F-093A6C86D285}">
      <dsp:nvSpPr>
        <dsp:cNvPr id="0" name=""/>
        <dsp:cNvSpPr/>
      </dsp:nvSpPr>
      <dsp:spPr>
        <a:xfrm>
          <a:off x="0" y="529"/>
          <a:ext cx="5212080" cy="1239691"/>
        </a:xfrm>
        <a:prstGeom prst="roundRect">
          <a:avLst>
            <a:gd name="adj" fmla="val 10000"/>
          </a:avLst>
        </a:prstGeom>
        <a:solidFill>
          <a:schemeClr val="accent2">
            <a:lumMod val="20000"/>
            <a:lumOff val="80000"/>
          </a:schemeClr>
        </a:solidFill>
        <a:ln>
          <a:noFill/>
        </a:ln>
        <a:effectLst/>
      </dsp:spPr>
      <dsp:style>
        <a:lnRef idx="0">
          <a:scrgbClr r="0" g="0" b="0"/>
        </a:lnRef>
        <a:fillRef idx="1">
          <a:scrgbClr r="0" g="0" b="0"/>
        </a:fillRef>
        <a:effectRef idx="0">
          <a:scrgbClr r="0" g="0" b="0"/>
        </a:effectRef>
        <a:fontRef idx="minor"/>
      </dsp:style>
    </dsp:sp>
    <dsp:sp modelId="{3949D426-0597-4B4F-A739-76293ABE669C}">
      <dsp:nvSpPr>
        <dsp:cNvPr id="0" name=""/>
        <dsp:cNvSpPr/>
      </dsp:nvSpPr>
      <dsp:spPr>
        <a:xfrm>
          <a:off x="375006" y="279460"/>
          <a:ext cx="681830" cy="681830"/>
        </a:xfrm>
        <a:prstGeom prst="rect">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000C081-C80A-44A4-BF41-292DFCCA5A83}">
      <dsp:nvSpPr>
        <dsp:cNvPr id="0" name=""/>
        <dsp:cNvSpPr/>
      </dsp:nvSpPr>
      <dsp:spPr>
        <a:xfrm>
          <a:off x="1431843" y="529"/>
          <a:ext cx="3780236" cy="12396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201" tIns="131201" rIns="131201" bIns="131201" numCol="1" spcCol="1270" anchor="ctr" anchorCtr="0">
          <a:noAutofit/>
        </a:bodyPr>
        <a:lstStyle/>
        <a:p>
          <a:pPr marL="0" lvl="0" indent="0" algn="l" defTabSz="1111250">
            <a:lnSpc>
              <a:spcPct val="90000"/>
            </a:lnSpc>
            <a:spcBef>
              <a:spcPct val="0"/>
            </a:spcBef>
            <a:spcAft>
              <a:spcPct val="35000"/>
            </a:spcAft>
            <a:buNone/>
          </a:pPr>
          <a:r>
            <a:rPr lang="en-GB" sz="2500" kern="1200"/>
            <a:t>‘A deep relationship with music’ </a:t>
          </a:r>
          <a:endParaRPr lang="en-US" sz="2500" kern="1200"/>
        </a:p>
      </dsp:txBody>
      <dsp:txXfrm>
        <a:off x="1431843" y="529"/>
        <a:ext cx="3780236" cy="1239691"/>
      </dsp:txXfrm>
    </dsp:sp>
    <dsp:sp modelId="{31FC5783-0ED9-4C44-97B2-8E812E1E9822}">
      <dsp:nvSpPr>
        <dsp:cNvPr id="0" name=""/>
        <dsp:cNvSpPr/>
      </dsp:nvSpPr>
      <dsp:spPr>
        <a:xfrm>
          <a:off x="0" y="1550143"/>
          <a:ext cx="5212080" cy="1239691"/>
        </a:xfrm>
        <a:prstGeom prst="roundRect">
          <a:avLst>
            <a:gd name="adj" fmla="val 10000"/>
          </a:avLst>
        </a:prstGeom>
        <a:solidFill>
          <a:schemeClr val="accent6">
            <a:lumMod val="20000"/>
            <a:lumOff val="80000"/>
          </a:schemeClr>
        </a:solidFill>
        <a:ln>
          <a:noFill/>
        </a:ln>
        <a:effectLst/>
      </dsp:spPr>
      <dsp:style>
        <a:lnRef idx="0">
          <a:scrgbClr r="0" g="0" b="0"/>
        </a:lnRef>
        <a:fillRef idx="1">
          <a:scrgbClr r="0" g="0" b="0"/>
        </a:fillRef>
        <a:effectRef idx="0">
          <a:scrgbClr r="0" g="0" b="0"/>
        </a:effectRef>
        <a:fontRef idx="minor"/>
      </dsp:style>
    </dsp:sp>
    <dsp:sp modelId="{2C198D75-0846-412A-A552-16457ABBA855}">
      <dsp:nvSpPr>
        <dsp:cNvPr id="0" name=""/>
        <dsp:cNvSpPr/>
      </dsp:nvSpPr>
      <dsp:spPr>
        <a:xfrm>
          <a:off x="375006" y="1829074"/>
          <a:ext cx="681830" cy="681830"/>
        </a:xfrm>
        <a:prstGeom prst="rect">
          <a:avLst/>
        </a:prstGeom>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CD6EB5F-A84E-4229-B3BA-DD46BE42EFC3}">
      <dsp:nvSpPr>
        <dsp:cNvPr id="0" name=""/>
        <dsp:cNvSpPr/>
      </dsp:nvSpPr>
      <dsp:spPr>
        <a:xfrm>
          <a:off x="1431843" y="1550143"/>
          <a:ext cx="3780236" cy="12396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201" tIns="131201" rIns="131201" bIns="131201" numCol="1" spcCol="1270" anchor="ctr" anchorCtr="0">
          <a:noAutofit/>
        </a:bodyPr>
        <a:lstStyle/>
        <a:p>
          <a:pPr marL="0" lvl="0" indent="0" algn="l" defTabSz="1111250">
            <a:lnSpc>
              <a:spcPct val="90000"/>
            </a:lnSpc>
            <a:spcBef>
              <a:spcPct val="0"/>
            </a:spcBef>
            <a:spcAft>
              <a:spcPct val="35000"/>
            </a:spcAft>
            <a:buNone/>
          </a:pPr>
          <a:r>
            <a:rPr lang="en-GB" sz="2500" kern="1200" dirty="0"/>
            <a:t>‘Strong affective experiences in choir’ </a:t>
          </a:r>
          <a:endParaRPr lang="en-US" sz="2500" kern="1200" dirty="0"/>
        </a:p>
      </dsp:txBody>
      <dsp:txXfrm>
        <a:off x="1431843" y="1550143"/>
        <a:ext cx="3780236" cy="1239691"/>
      </dsp:txXfrm>
    </dsp:sp>
    <dsp:sp modelId="{88F7E7FE-E582-4A8F-93D2-0A2F95F27362}">
      <dsp:nvSpPr>
        <dsp:cNvPr id="0" name=""/>
        <dsp:cNvSpPr/>
      </dsp:nvSpPr>
      <dsp:spPr>
        <a:xfrm>
          <a:off x="0" y="3080852"/>
          <a:ext cx="5212080" cy="1239691"/>
        </a:xfrm>
        <a:prstGeom prst="roundRect">
          <a:avLst>
            <a:gd name="adj" fmla="val 10000"/>
          </a:avLst>
        </a:prstGeom>
        <a:solidFill>
          <a:schemeClr val="accent3">
            <a:lumMod val="20000"/>
            <a:lumOff val="80000"/>
          </a:schemeClr>
        </a:solidFill>
        <a:ln>
          <a:noFill/>
        </a:ln>
        <a:effectLst/>
      </dsp:spPr>
      <dsp:style>
        <a:lnRef idx="0">
          <a:scrgbClr r="0" g="0" b="0"/>
        </a:lnRef>
        <a:fillRef idx="1">
          <a:scrgbClr r="0" g="0" b="0"/>
        </a:fillRef>
        <a:effectRef idx="0">
          <a:scrgbClr r="0" g="0" b="0"/>
        </a:effectRef>
        <a:fontRef idx="minor"/>
      </dsp:style>
    </dsp:sp>
    <dsp:sp modelId="{1F91E2F8-0DD9-4985-AFE5-FB9B55C5C3E2}">
      <dsp:nvSpPr>
        <dsp:cNvPr id="0" name=""/>
        <dsp:cNvSpPr/>
      </dsp:nvSpPr>
      <dsp:spPr>
        <a:xfrm>
          <a:off x="375006" y="3378688"/>
          <a:ext cx="681830" cy="681830"/>
        </a:xfrm>
        <a:prstGeom prst="rect">
          <a:avLst/>
        </a:prstGeom>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2472400-D787-4A6C-BF15-DC8430DE8464}">
      <dsp:nvSpPr>
        <dsp:cNvPr id="0" name=""/>
        <dsp:cNvSpPr/>
      </dsp:nvSpPr>
      <dsp:spPr>
        <a:xfrm>
          <a:off x="1431843" y="3099757"/>
          <a:ext cx="3780236" cy="12396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201" tIns="131201" rIns="131201" bIns="131201" numCol="1" spcCol="1270" anchor="ctr" anchorCtr="0">
          <a:noAutofit/>
        </a:bodyPr>
        <a:lstStyle/>
        <a:p>
          <a:pPr marL="0" lvl="0" indent="0" algn="l" defTabSz="1111250">
            <a:lnSpc>
              <a:spcPct val="90000"/>
            </a:lnSpc>
            <a:spcBef>
              <a:spcPct val="0"/>
            </a:spcBef>
            <a:spcAft>
              <a:spcPct val="35000"/>
            </a:spcAft>
            <a:buNone/>
          </a:pPr>
          <a:r>
            <a:rPr lang="en-GB" sz="2500" kern="1200" dirty="0"/>
            <a:t>‘Eudaimonic growth and wellbeing’</a:t>
          </a:r>
          <a:endParaRPr lang="en-US" sz="2500" kern="1200" dirty="0"/>
        </a:p>
      </dsp:txBody>
      <dsp:txXfrm>
        <a:off x="1431843" y="3099757"/>
        <a:ext cx="3780236" cy="123969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7D1D91-E937-4AB6-9AFE-EFE086CF1663}">
      <dsp:nvSpPr>
        <dsp:cNvPr id="0" name=""/>
        <dsp:cNvSpPr/>
      </dsp:nvSpPr>
      <dsp:spPr>
        <a:xfrm>
          <a:off x="2838670" y="-243131"/>
          <a:ext cx="1841065" cy="1446518"/>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IE" sz="1600" kern="1200" dirty="0"/>
            <a:t>Increased confidence, increased engagement </a:t>
          </a:r>
        </a:p>
      </dsp:txBody>
      <dsp:txXfrm>
        <a:off x="2909283" y="-172518"/>
        <a:ext cx="1699839" cy="1305292"/>
      </dsp:txXfrm>
    </dsp:sp>
    <dsp:sp modelId="{CDA907F8-33F8-4BE0-8320-D899D622EFA4}">
      <dsp:nvSpPr>
        <dsp:cNvPr id="0" name=""/>
        <dsp:cNvSpPr/>
      </dsp:nvSpPr>
      <dsp:spPr>
        <a:xfrm>
          <a:off x="2682490" y="664793"/>
          <a:ext cx="4323245" cy="4323245"/>
        </a:xfrm>
        <a:custGeom>
          <a:avLst/>
          <a:gdLst/>
          <a:ahLst/>
          <a:cxnLst/>
          <a:rect l="0" t="0" r="0" b="0"/>
          <a:pathLst>
            <a:path>
              <a:moveTo>
                <a:pt x="2270635" y="2750"/>
              </a:moveTo>
              <a:arcTo wR="2161622" hR="2161622" stAng="16373443" swAng="1343385"/>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F2E02BC5-6663-4419-AAEB-A0FC237855D7}">
      <dsp:nvSpPr>
        <dsp:cNvPr id="0" name=""/>
        <dsp:cNvSpPr/>
      </dsp:nvSpPr>
      <dsp:spPr>
        <a:xfrm>
          <a:off x="5533103" y="1003978"/>
          <a:ext cx="1690172" cy="1380816"/>
        </a:xfrm>
        <a:prstGeom prst="roundRect">
          <a:avLst/>
        </a:prstGeom>
        <a:solidFill>
          <a:schemeClr val="accent3">
            <a:hueOff val="300226"/>
            <a:satOff val="-5511"/>
            <a:lumOff val="-247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IE" sz="1000" kern="1200" dirty="0"/>
            <a:t>Striving for purpose, opening to new experiences </a:t>
          </a:r>
          <a:r>
            <a:rPr lang="en-IE" sz="800" kern="1200" dirty="0"/>
            <a:t>(Dodge </a:t>
          </a:r>
          <a:r>
            <a:rPr lang="en-IE" sz="800" i="1" kern="1200" dirty="0"/>
            <a:t>et.al</a:t>
          </a:r>
          <a:r>
            <a:rPr lang="en-IE" sz="800" i="0" kern="1200" dirty="0"/>
            <a:t>., 2012)</a:t>
          </a:r>
          <a:endParaRPr lang="en-IE" sz="800" kern="1200" dirty="0"/>
        </a:p>
      </dsp:txBody>
      <dsp:txXfrm>
        <a:off x="5600509" y="1071384"/>
        <a:ext cx="1555360" cy="1246004"/>
      </dsp:txXfrm>
    </dsp:sp>
    <dsp:sp modelId="{37E08585-FB8B-4157-ACAF-6AB7B443C5EA}">
      <dsp:nvSpPr>
        <dsp:cNvPr id="0" name=""/>
        <dsp:cNvSpPr/>
      </dsp:nvSpPr>
      <dsp:spPr>
        <a:xfrm>
          <a:off x="2236093" y="552051"/>
          <a:ext cx="4323245" cy="4323245"/>
        </a:xfrm>
        <a:custGeom>
          <a:avLst/>
          <a:gdLst/>
          <a:ahLst/>
          <a:cxnLst/>
          <a:rect l="0" t="0" r="0" b="0"/>
          <a:pathLst>
            <a:path>
              <a:moveTo>
                <a:pt x="4311606" y="1937606"/>
              </a:moveTo>
              <a:arcTo wR="2161622" hR="2161622" stAng="21243094" swAng="506615"/>
            </a:path>
          </a:pathLst>
        </a:custGeom>
        <a:noFill/>
        <a:ln w="6350" cap="flat" cmpd="sng" algn="ctr">
          <a:solidFill>
            <a:schemeClr val="accent3">
              <a:hueOff val="300226"/>
              <a:satOff val="-5511"/>
              <a:lumOff val="-247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3784551F-BF75-40CD-AA88-03C34D15A12B}">
      <dsp:nvSpPr>
        <dsp:cNvPr id="0" name=""/>
        <dsp:cNvSpPr/>
      </dsp:nvSpPr>
      <dsp:spPr>
        <a:xfrm>
          <a:off x="5592250" y="2913267"/>
          <a:ext cx="1640006" cy="1262991"/>
        </a:xfrm>
        <a:prstGeom prst="roundRect">
          <a:avLst/>
        </a:prstGeom>
        <a:solidFill>
          <a:schemeClr val="accent3">
            <a:hueOff val="600452"/>
            <a:satOff val="-11022"/>
            <a:lumOff val="-4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IE" sz="1000" kern="1200" dirty="0"/>
            <a:t>12-step programmes stagnation (</a:t>
          </a:r>
          <a:r>
            <a:rPr lang="en-IE" sz="800" kern="1200" dirty="0" err="1"/>
            <a:t>Vigdal</a:t>
          </a:r>
          <a:r>
            <a:rPr lang="en-IE" sz="800" kern="1200" dirty="0"/>
            <a:t> </a:t>
          </a:r>
          <a:r>
            <a:rPr lang="en-IE" sz="800" i="1" kern="1200" dirty="0"/>
            <a:t>et al</a:t>
          </a:r>
          <a:r>
            <a:rPr lang="en-IE" sz="800" i="0" kern="1200" dirty="0"/>
            <a:t>., 2022)</a:t>
          </a:r>
        </a:p>
        <a:p>
          <a:pPr marL="0" lvl="0" indent="0" algn="l" defTabSz="444500">
            <a:lnSpc>
              <a:spcPct val="90000"/>
            </a:lnSpc>
            <a:spcBef>
              <a:spcPct val="0"/>
            </a:spcBef>
            <a:spcAft>
              <a:spcPct val="35000"/>
            </a:spcAft>
            <a:buNone/>
          </a:pPr>
          <a:r>
            <a:rPr lang="en-IE" sz="1000" kern="1200" dirty="0"/>
            <a:t>Living “beyond the programme</a:t>
          </a:r>
        </a:p>
      </dsp:txBody>
      <dsp:txXfrm>
        <a:off x="5653904" y="2974921"/>
        <a:ext cx="1516698" cy="1139683"/>
      </dsp:txXfrm>
    </dsp:sp>
    <dsp:sp modelId="{3E09D79E-CEAE-4727-B49A-EB88D751F9BB}">
      <dsp:nvSpPr>
        <dsp:cNvPr id="0" name=""/>
        <dsp:cNvSpPr/>
      </dsp:nvSpPr>
      <dsp:spPr>
        <a:xfrm>
          <a:off x="2591788" y="323727"/>
          <a:ext cx="4323245" cy="4323245"/>
        </a:xfrm>
        <a:custGeom>
          <a:avLst/>
          <a:gdLst/>
          <a:ahLst/>
          <a:cxnLst/>
          <a:rect l="0" t="0" r="0" b="0"/>
          <a:pathLst>
            <a:path>
              <a:moveTo>
                <a:pt x="3250832" y="4028769"/>
              </a:moveTo>
              <a:arcTo wR="2161622" hR="2161622" stAng="3584557" swAng="1547175"/>
            </a:path>
          </a:pathLst>
        </a:custGeom>
        <a:noFill/>
        <a:ln w="6350" cap="flat" cmpd="sng" algn="ctr">
          <a:solidFill>
            <a:schemeClr val="accent3">
              <a:hueOff val="600452"/>
              <a:satOff val="-11022"/>
              <a:lumOff val="-4941"/>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BE50E767-AAC4-4C0A-AA58-9EDAB933EF5A}">
      <dsp:nvSpPr>
        <dsp:cNvPr id="0" name=""/>
        <dsp:cNvSpPr/>
      </dsp:nvSpPr>
      <dsp:spPr>
        <a:xfrm>
          <a:off x="2971919" y="4118516"/>
          <a:ext cx="1638030" cy="1369714"/>
        </a:xfrm>
        <a:prstGeom prst="roundRect">
          <a:avLst/>
        </a:prstGeom>
        <a:solidFill>
          <a:schemeClr val="accent3">
            <a:hueOff val="900677"/>
            <a:satOff val="-16532"/>
            <a:lumOff val="-741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IE" sz="1600" kern="1200" dirty="0"/>
            <a:t>Feeling valued and proud, overcomes shame</a:t>
          </a:r>
        </a:p>
      </dsp:txBody>
      <dsp:txXfrm>
        <a:off x="3038783" y="4185380"/>
        <a:ext cx="1504302" cy="1235986"/>
      </dsp:txXfrm>
    </dsp:sp>
    <dsp:sp modelId="{D3B31AA5-FAEC-493D-99F0-0F13F205DEC5}">
      <dsp:nvSpPr>
        <dsp:cNvPr id="0" name=""/>
        <dsp:cNvSpPr/>
      </dsp:nvSpPr>
      <dsp:spPr>
        <a:xfrm>
          <a:off x="420807" y="354341"/>
          <a:ext cx="4323245" cy="4323245"/>
        </a:xfrm>
        <a:custGeom>
          <a:avLst/>
          <a:gdLst/>
          <a:ahLst/>
          <a:cxnLst/>
          <a:rect l="0" t="0" r="0" b="0"/>
          <a:pathLst>
            <a:path>
              <a:moveTo>
                <a:pt x="2235706" y="4321975"/>
              </a:moveTo>
              <a:arcTo wR="2161622" hR="2161622" stAng="5282158" swAng="1575462"/>
            </a:path>
          </a:pathLst>
        </a:custGeom>
        <a:noFill/>
        <a:ln w="6350" cap="flat" cmpd="sng" algn="ctr">
          <a:solidFill>
            <a:schemeClr val="accent3">
              <a:hueOff val="900677"/>
              <a:satOff val="-16532"/>
              <a:lumOff val="-7411"/>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D2EBB2D3-EA61-441B-86A7-253CFF8B6144}">
      <dsp:nvSpPr>
        <dsp:cNvPr id="0" name=""/>
        <dsp:cNvSpPr/>
      </dsp:nvSpPr>
      <dsp:spPr>
        <a:xfrm>
          <a:off x="137890" y="2931125"/>
          <a:ext cx="1817112" cy="1403662"/>
        </a:xfrm>
        <a:prstGeom prst="roundRect">
          <a:avLst/>
        </a:prstGeom>
        <a:solidFill>
          <a:schemeClr val="accent3">
            <a:hueOff val="1200903"/>
            <a:satOff val="-22043"/>
            <a:lumOff val="-988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IE" sz="1100" kern="1200" dirty="0"/>
            <a:t>Performing for others, helping others, moving outside the self </a:t>
          </a:r>
          <a:r>
            <a:rPr lang="en-IE" sz="800" kern="1200" dirty="0"/>
            <a:t>(</a:t>
          </a:r>
          <a:r>
            <a:rPr lang="en-IE" sz="800" kern="1200" dirty="0" err="1"/>
            <a:t>Ryff</a:t>
          </a:r>
          <a:r>
            <a:rPr lang="en-IE" sz="800" kern="1200" dirty="0"/>
            <a:t>, 2017)</a:t>
          </a:r>
        </a:p>
      </dsp:txBody>
      <dsp:txXfrm>
        <a:off x="206411" y="2999646"/>
        <a:ext cx="1680070" cy="1266620"/>
      </dsp:txXfrm>
    </dsp:sp>
    <dsp:sp modelId="{F919D6A3-3A66-410A-9EDC-FDC9BD43FBBC}">
      <dsp:nvSpPr>
        <dsp:cNvPr id="0" name=""/>
        <dsp:cNvSpPr/>
      </dsp:nvSpPr>
      <dsp:spPr>
        <a:xfrm>
          <a:off x="837210" y="306752"/>
          <a:ext cx="4323245" cy="4323245"/>
        </a:xfrm>
        <a:custGeom>
          <a:avLst/>
          <a:gdLst/>
          <a:ahLst/>
          <a:cxnLst/>
          <a:rect l="0" t="0" r="0" b="0"/>
          <a:pathLst>
            <a:path>
              <a:moveTo>
                <a:pt x="25112" y="2490159"/>
              </a:moveTo>
              <a:arcTo wR="2161622" hR="2161622" stAng="10275477" swAng="656026"/>
            </a:path>
          </a:pathLst>
        </a:custGeom>
        <a:noFill/>
        <a:ln w="6350" cap="flat" cmpd="sng" algn="ctr">
          <a:solidFill>
            <a:schemeClr val="accent3">
              <a:hueOff val="1200903"/>
              <a:satOff val="-22043"/>
              <a:lumOff val="-9882"/>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C8488EE4-838B-4453-8641-24611923F59B}">
      <dsp:nvSpPr>
        <dsp:cNvPr id="0" name=""/>
        <dsp:cNvSpPr/>
      </dsp:nvSpPr>
      <dsp:spPr>
        <a:xfrm>
          <a:off x="207233" y="770750"/>
          <a:ext cx="1678400" cy="1478768"/>
        </a:xfrm>
        <a:prstGeom prst="roundRect">
          <a:avLst/>
        </a:prstGeom>
        <a:solidFill>
          <a:schemeClr val="accent3">
            <a:hueOff val="1501129"/>
            <a:satOff val="-27554"/>
            <a:lumOff val="-123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IE" sz="1200" kern="1200" dirty="0"/>
            <a:t>Mixing with non-recovery members, stepping stone into society</a:t>
          </a:r>
        </a:p>
        <a:p>
          <a:pPr marL="0" lvl="0" indent="0" algn="l" defTabSz="533400">
            <a:lnSpc>
              <a:spcPct val="90000"/>
            </a:lnSpc>
            <a:spcBef>
              <a:spcPct val="0"/>
            </a:spcBef>
            <a:spcAft>
              <a:spcPct val="35000"/>
            </a:spcAft>
            <a:buNone/>
          </a:pPr>
          <a:r>
            <a:rPr lang="en-IE" sz="1200" kern="1200" dirty="0"/>
            <a:t>“Recovery Contagion” </a:t>
          </a:r>
          <a:r>
            <a:rPr lang="en-IE" sz="800" kern="1200" dirty="0"/>
            <a:t>(Best and Ivers, 2022</a:t>
          </a:r>
          <a:r>
            <a:rPr lang="en-IE" sz="1100" kern="1200" dirty="0"/>
            <a:t>)</a:t>
          </a:r>
        </a:p>
      </dsp:txBody>
      <dsp:txXfrm>
        <a:off x="279421" y="842938"/>
        <a:ext cx="1534024" cy="1334392"/>
      </dsp:txXfrm>
    </dsp:sp>
    <dsp:sp modelId="{D4725665-C5E2-4956-BC78-6238B277E981}">
      <dsp:nvSpPr>
        <dsp:cNvPr id="0" name=""/>
        <dsp:cNvSpPr/>
      </dsp:nvSpPr>
      <dsp:spPr>
        <a:xfrm>
          <a:off x="106607" y="624296"/>
          <a:ext cx="4323245" cy="4323245"/>
        </a:xfrm>
        <a:custGeom>
          <a:avLst/>
          <a:gdLst/>
          <a:ahLst/>
          <a:cxnLst/>
          <a:rect l="0" t="0" r="0" b="0"/>
          <a:pathLst>
            <a:path>
              <a:moveTo>
                <a:pt x="1637498" y="64504"/>
              </a:moveTo>
              <a:arcTo wR="2161622" hR="2161622" stAng="15358065" swAng="1329229"/>
            </a:path>
          </a:pathLst>
        </a:custGeom>
        <a:noFill/>
        <a:ln w="6350" cap="flat" cmpd="sng" algn="ctr">
          <a:solidFill>
            <a:schemeClr val="accent3">
              <a:hueOff val="1501129"/>
              <a:satOff val="-27554"/>
              <a:lumOff val="-12352"/>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E"/>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0E41936-D47D-4062-8521-49C195D84C90}" type="datetimeFigureOut">
              <a:rPr lang="en-IE" smtClean="0"/>
              <a:t>12/02/2025</a:t>
            </a:fld>
            <a:endParaRPr lang="en-IE"/>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IE"/>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IE"/>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E"/>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4671504-554B-4E30-9BA8-C5A55B353EA3}" type="slidenum">
              <a:rPr lang="en-IE" smtClean="0"/>
              <a:t>‹#›</a:t>
            </a:fld>
            <a:endParaRPr lang="en-IE"/>
          </a:p>
        </p:txBody>
      </p:sp>
    </p:spTree>
    <p:extLst>
      <p:ext uri="{BB962C8B-B14F-4D97-AF65-F5344CB8AC3E}">
        <p14:creationId xmlns:p14="http://schemas.microsoft.com/office/powerpoint/2010/main" val="22436983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dirty="0"/>
              <a:t>Good evening, everyone. My name is Lisa Quinn and today I will be presenting my research on the wellbeing benefits of choral singing for individuals in recovery from Substance Use Disorder, or SUD.</a:t>
            </a:r>
          </a:p>
          <a:p>
            <a:r>
              <a:rPr lang="en-GB" dirty="0"/>
              <a:t>This study emerged from my </a:t>
            </a:r>
            <a:r>
              <a:rPr lang="en-GB" b="1" dirty="0"/>
              <a:t>own experiences</a:t>
            </a:r>
            <a:r>
              <a:rPr lang="en-GB" dirty="0"/>
              <a:t> as a choir director of a choir for people in recovery from addiction. I found there was a </a:t>
            </a:r>
            <a:r>
              <a:rPr lang="en-GB" b="1" dirty="0"/>
              <a:t>gap in the literature</a:t>
            </a:r>
            <a:r>
              <a:rPr lang="en-GB" dirty="0"/>
              <a:t> in regard to the use of choirs as an approach to promote wellbeing in recovery. </a:t>
            </a:r>
            <a:endParaRPr lang="en-IE" dirty="0"/>
          </a:p>
        </p:txBody>
      </p:sp>
      <p:sp>
        <p:nvSpPr>
          <p:cNvPr id="4" name="Slide Number Placeholder 3"/>
          <p:cNvSpPr>
            <a:spLocks noGrp="1"/>
          </p:cNvSpPr>
          <p:nvPr>
            <p:ph type="sldNum" sz="quarter" idx="5"/>
          </p:nvPr>
        </p:nvSpPr>
        <p:spPr/>
        <p:txBody>
          <a:bodyPr/>
          <a:lstStyle/>
          <a:p>
            <a:fld id="{34671504-554B-4E30-9BA8-C5A55B353EA3}" type="slidenum">
              <a:rPr lang="en-IE" smtClean="0"/>
              <a:t>1</a:t>
            </a:fld>
            <a:endParaRPr lang="en-IE"/>
          </a:p>
        </p:txBody>
      </p:sp>
    </p:spTree>
    <p:extLst>
      <p:ext uri="{BB962C8B-B14F-4D97-AF65-F5344CB8AC3E}">
        <p14:creationId xmlns:p14="http://schemas.microsoft.com/office/powerpoint/2010/main" val="32136987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E" dirty="0"/>
          </a:p>
        </p:txBody>
      </p:sp>
      <p:sp>
        <p:nvSpPr>
          <p:cNvPr id="4" name="Slide Number Placeholder 3"/>
          <p:cNvSpPr>
            <a:spLocks noGrp="1"/>
          </p:cNvSpPr>
          <p:nvPr>
            <p:ph type="sldNum" sz="quarter" idx="5"/>
          </p:nvPr>
        </p:nvSpPr>
        <p:spPr/>
        <p:txBody>
          <a:bodyPr/>
          <a:lstStyle/>
          <a:p>
            <a:fld id="{34671504-554B-4E30-9BA8-C5A55B353EA3}" type="slidenum">
              <a:rPr lang="en-IE" smtClean="0"/>
              <a:t>2</a:t>
            </a:fld>
            <a:endParaRPr lang="en-IE"/>
          </a:p>
        </p:txBody>
      </p:sp>
    </p:spTree>
    <p:extLst>
      <p:ext uri="{BB962C8B-B14F-4D97-AF65-F5344CB8AC3E}">
        <p14:creationId xmlns:p14="http://schemas.microsoft.com/office/powerpoint/2010/main" val="23796592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EDE26A-38E9-89AC-C4FA-8B7F67E28DB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717C252-1C9A-F384-9BCE-5BB65A91F0D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395B071-D496-A518-E46B-751A4ECC35FD}"/>
              </a:ext>
            </a:extLst>
          </p:cNvPr>
          <p:cNvSpPr>
            <a:spLocks noGrp="1"/>
          </p:cNvSpPr>
          <p:nvPr>
            <p:ph type="body" idx="1"/>
          </p:nvPr>
        </p:nvSpPr>
        <p:spPr/>
        <p:txBody>
          <a:bodyPr/>
          <a:lstStyle/>
          <a:p>
            <a:r>
              <a:rPr lang="en-GB" dirty="0"/>
              <a:t>This research builds on three key frameworks:</a:t>
            </a:r>
          </a:p>
          <a:p>
            <a:pPr>
              <a:buFont typeface="Arial" panose="020B0604020202020204" pitchFamily="34" charset="0"/>
              <a:buChar char="•"/>
            </a:pPr>
            <a:r>
              <a:rPr lang="en-GB" b="1" dirty="0"/>
              <a:t>Recovery Capital Theory</a:t>
            </a:r>
            <a:r>
              <a:rPr lang="en-GB" dirty="0"/>
              <a:t> highlights how personal, </a:t>
            </a:r>
            <a:r>
              <a:rPr lang="en-GB" b="1" dirty="0"/>
              <a:t>social and community resources</a:t>
            </a:r>
            <a:r>
              <a:rPr lang="en-GB" dirty="0"/>
              <a:t> influence recovery. </a:t>
            </a:r>
          </a:p>
          <a:p>
            <a:pPr>
              <a:buFont typeface="Arial" panose="020B0604020202020204" pitchFamily="34" charset="0"/>
              <a:buChar char="•"/>
            </a:pPr>
            <a:r>
              <a:rPr lang="en-IE" sz="1800" b="1" dirty="0">
                <a:effectLst/>
                <a:latin typeface="Arial" panose="020B0604020202020204" pitchFamily="34" charset="0"/>
                <a:ea typeface="Aptos" panose="020B0004020202020204" pitchFamily="34" charset="0"/>
                <a:cs typeface="Times New Roman" panose="02020603050405020304" pitchFamily="18" charset="0"/>
              </a:rPr>
              <a:t>Personal</a:t>
            </a:r>
            <a:r>
              <a:rPr lang="en-IE" sz="1800" dirty="0">
                <a:effectLst/>
                <a:latin typeface="Arial" panose="020B0604020202020204" pitchFamily="34" charset="0"/>
                <a:ea typeface="Aptos" panose="020B0004020202020204" pitchFamily="34" charset="0"/>
                <a:cs typeface="Times New Roman" panose="02020603050405020304" pitchFamily="18" charset="0"/>
              </a:rPr>
              <a:t> qualities such as self-esteem</a:t>
            </a:r>
          </a:p>
          <a:p>
            <a:pPr>
              <a:buFont typeface="Arial" panose="020B0604020202020204" pitchFamily="34" charset="0"/>
              <a:buChar char="•"/>
            </a:pPr>
            <a:r>
              <a:rPr lang="en-IE" sz="1800" b="1" dirty="0">
                <a:effectLst/>
                <a:latin typeface="Arial" panose="020B0604020202020204" pitchFamily="34" charset="0"/>
                <a:ea typeface="Aptos" panose="020B0004020202020204" pitchFamily="34" charset="0"/>
                <a:cs typeface="Times New Roman" panose="02020603050405020304" pitchFamily="18" charset="0"/>
              </a:rPr>
              <a:t>social</a:t>
            </a:r>
            <a:r>
              <a:rPr lang="en-IE" sz="1800" dirty="0">
                <a:effectLst/>
                <a:latin typeface="Arial" panose="020B0604020202020204" pitchFamily="34" charset="0"/>
                <a:ea typeface="Aptos" panose="020B0004020202020204" pitchFamily="34" charset="0"/>
                <a:cs typeface="Times New Roman" panose="02020603050405020304" pitchFamily="18" charset="0"/>
              </a:rPr>
              <a:t> (networks and supports available) </a:t>
            </a:r>
          </a:p>
          <a:p>
            <a:pPr>
              <a:buFont typeface="Arial" panose="020B0604020202020204" pitchFamily="34" charset="0"/>
              <a:buChar char="•"/>
            </a:pPr>
            <a:r>
              <a:rPr lang="en-IE" sz="1800" b="1" dirty="0">
                <a:effectLst/>
                <a:latin typeface="Arial" panose="020B0604020202020204" pitchFamily="34" charset="0"/>
                <a:ea typeface="Aptos" panose="020B0004020202020204" pitchFamily="34" charset="0"/>
                <a:cs typeface="Times New Roman" panose="02020603050405020304" pitchFamily="18" charset="0"/>
              </a:rPr>
              <a:t>community</a:t>
            </a:r>
            <a:r>
              <a:rPr lang="en-IE" sz="1800" dirty="0">
                <a:effectLst/>
                <a:latin typeface="Arial" panose="020B0604020202020204" pitchFamily="34" charset="0"/>
                <a:ea typeface="Aptos" panose="020B0004020202020204" pitchFamily="34" charset="0"/>
                <a:cs typeface="Times New Roman" panose="02020603050405020304" pitchFamily="18" charset="0"/>
              </a:rPr>
              <a:t> (facilities such as housing and employment) </a:t>
            </a:r>
          </a:p>
          <a:p>
            <a:pPr>
              <a:buFont typeface="Arial" panose="020B0604020202020204" pitchFamily="34" charset="0"/>
              <a:buChar char="•"/>
            </a:pPr>
            <a:r>
              <a:rPr lang="en-IE" sz="1800" dirty="0">
                <a:effectLst/>
                <a:latin typeface="Arial" panose="020B0604020202020204" pitchFamily="34" charset="0"/>
                <a:ea typeface="Aptos" panose="020B0004020202020204" pitchFamily="34" charset="0"/>
                <a:cs typeface="Times New Roman" panose="02020603050405020304" pitchFamily="18" charset="0"/>
              </a:rPr>
              <a:t>Recovery capital is </a:t>
            </a:r>
            <a:r>
              <a:rPr lang="en-IE" sz="1800" b="1" dirty="0">
                <a:effectLst/>
                <a:latin typeface="Arial" panose="020B0604020202020204" pitchFamily="34" charset="0"/>
                <a:ea typeface="Aptos" panose="020B0004020202020204" pitchFamily="34" charset="0"/>
                <a:cs typeface="Times New Roman" panose="02020603050405020304" pitchFamily="18" charset="0"/>
              </a:rPr>
              <a:t>dynamic and can be both enhanced or depleted </a:t>
            </a:r>
            <a:r>
              <a:rPr lang="en-IE" sz="1800" dirty="0">
                <a:effectLst/>
                <a:latin typeface="Arial" panose="020B0604020202020204" pitchFamily="34" charset="0"/>
                <a:ea typeface="Aptos" panose="020B0004020202020204" pitchFamily="34" charset="0"/>
                <a:cs typeface="Times New Roman" panose="02020603050405020304" pitchFamily="18" charset="0"/>
              </a:rPr>
              <a:t>depending on environmental factors</a:t>
            </a:r>
            <a:endParaRPr lang="en-GB" b="1" dirty="0"/>
          </a:p>
          <a:p>
            <a:pPr>
              <a:buFont typeface="Arial" panose="020B0604020202020204" pitchFamily="34" charset="0"/>
              <a:buChar char="•"/>
            </a:pPr>
            <a:endParaRPr lang="en-GB" b="1" dirty="0"/>
          </a:p>
          <a:p>
            <a:pPr>
              <a:buFont typeface="Arial" panose="020B0604020202020204" pitchFamily="34" charset="0"/>
              <a:buChar char="•"/>
            </a:pPr>
            <a:r>
              <a:rPr lang="en-GB" b="1" dirty="0"/>
              <a:t>The Social Identity Model of Recovery</a:t>
            </a:r>
            <a:r>
              <a:rPr lang="en-GB" dirty="0"/>
              <a:t> explains how </a:t>
            </a:r>
            <a:r>
              <a:rPr lang="en-IE" sz="1800" b="1" dirty="0">
                <a:effectLst/>
                <a:latin typeface="Arial" panose="020B0604020202020204" pitchFamily="34" charset="0"/>
                <a:ea typeface="Aptos" panose="020B0004020202020204" pitchFamily="34" charset="0"/>
                <a:cs typeface="Times New Roman" panose="02020603050405020304" pitchFamily="18" charset="0"/>
              </a:rPr>
              <a:t>through membership of groups who value and encourage recovery</a:t>
            </a:r>
            <a:r>
              <a:rPr lang="en-IE" sz="1800" dirty="0">
                <a:effectLst/>
                <a:latin typeface="Arial" panose="020B0604020202020204" pitchFamily="34" charset="0"/>
                <a:ea typeface="Aptos" panose="020B0004020202020204" pitchFamily="34" charset="0"/>
                <a:cs typeface="Times New Roman" panose="02020603050405020304" pitchFamily="18" charset="0"/>
              </a:rPr>
              <a:t>, an individual’s </a:t>
            </a:r>
            <a:r>
              <a:rPr lang="en-IE" sz="1800" b="1" dirty="0">
                <a:effectLst/>
                <a:latin typeface="Arial" panose="020B0604020202020204" pitchFamily="34" charset="0"/>
                <a:ea typeface="Aptos" panose="020B0004020202020204" pitchFamily="34" charset="0"/>
                <a:cs typeface="Times New Roman" panose="02020603050405020304" pitchFamily="18" charset="0"/>
              </a:rPr>
              <a:t>social identity can be transformed </a:t>
            </a:r>
            <a:r>
              <a:rPr lang="en-IE" sz="1800" dirty="0">
                <a:effectLst/>
                <a:latin typeface="Arial" panose="020B0604020202020204" pitchFamily="34" charset="0"/>
                <a:ea typeface="Aptos" panose="020B0004020202020204" pitchFamily="34" charset="0"/>
                <a:cs typeface="Times New Roman" panose="02020603050405020304" pitchFamily="18" charset="0"/>
              </a:rPr>
              <a:t>so that they </a:t>
            </a:r>
            <a:r>
              <a:rPr lang="en-IE" sz="1800" b="1" dirty="0">
                <a:effectLst/>
                <a:latin typeface="Arial" panose="020B0604020202020204" pitchFamily="34" charset="0"/>
                <a:ea typeface="Aptos" panose="020B0004020202020204" pitchFamily="34" charset="0"/>
                <a:cs typeface="Times New Roman" panose="02020603050405020304" pitchFamily="18" charset="0"/>
              </a:rPr>
              <a:t>come to embody the values of the group, </a:t>
            </a:r>
            <a:r>
              <a:rPr lang="en-IE" sz="1800" dirty="0">
                <a:effectLst/>
                <a:latin typeface="Arial" panose="020B0604020202020204" pitchFamily="34" charset="0"/>
                <a:ea typeface="Aptos" panose="020B0004020202020204" pitchFamily="34" charset="0"/>
                <a:cs typeface="Times New Roman" panose="02020603050405020304" pitchFamily="18" charset="0"/>
              </a:rPr>
              <a:t>thereby </a:t>
            </a:r>
            <a:r>
              <a:rPr lang="en-IE" sz="1800" b="1" dirty="0">
                <a:effectLst/>
                <a:latin typeface="Arial" panose="020B0604020202020204" pitchFamily="34" charset="0"/>
                <a:ea typeface="Aptos" panose="020B0004020202020204" pitchFamily="34" charset="0"/>
                <a:cs typeface="Times New Roman" panose="02020603050405020304" pitchFamily="18" charset="0"/>
              </a:rPr>
              <a:t>helping them make changes in substance-related behaviours</a:t>
            </a:r>
            <a:r>
              <a:rPr lang="en-IE" sz="1800" dirty="0">
                <a:effectLst/>
                <a:latin typeface="Arial" panose="020B0604020202020204" pitchFamily="34" charset="0"/>
                <a:ea typeface="Aptos" panose="020B0004020202020204" pitchFamily="34" charset="0"/>
                <a:cs typeface="Times New Roman" panose="02020603050405020304" pitchFamily="18" charset="0"/>
              </a:rPr>
              <a:t> </a:t>
            </a:r>
            <a:r>
              <a:rPr lang="en-GB" dirty="0"/>
              <a:t>.</a:t>
            </a:r>
          </a:p>
          <a:p>
            <a:pPr>
              <a:buFont typeface="Arial" panose="020B0604020202020204" pitchFamily="34" charset="0"/>
              <a:buChar char="•"/>
            </a:pPr>
            <a:endParaRPr lang="en-GB" dirty="0"/>
          </a:p>
          <a:p>
            <a:pPr>
              <a:buFont typeface="Arial" panose="020B0604020202020204" pitchFamily="34" charset="0"/>
              <a:buChar char="•"/>
            </a:pPr>
            <a:r>
              <a:rPr lang="en-GB" dirty="0"/>
              <a:t>Research on </a:t>
            </a:r>
            <a:r>
              <a:rPr lang="en-GB" b="1" dirty="0"/>
              <a:t>music &amp; wellbeing</a:t>
            </a:r>
            <a:r>
              <a:rPr lang="en-GB" dirty="0"/>
              <a:t> supports the idea that singing can </a:t>
            </a:r>
            <a:r>
              <a:rPr lang="en-GB" b="1" dirty="0"/>
              <a:t>reduce stress and enhance social bonds</a:t>
            </a:r>
            <a:r>
              <a:rPr lang="en-GB" dirty="0"/>
              <a:t>.</a:t>
            </a:r>
          </a:p>
          <a:p>
            <a:endParaRPr lang="en-IE" dirty="0"/>
          </a:p>
        </p:txBody>
      </p:sp>
      <p:sp>
        <p:nvSpPr>
          <p:cNvPr id="4" name="Slide Number Placeholder 3">
            <a:extLst>
              <a:ext uri="{FF2B5EF4-FFF2-40B4-BE49-F238E27FC236}">
                <a16:creationId xmlns:a16="http://schemas.microsoft.com/office/drawing/2014/main" id="{C24825A3-BBE5-89B8-EAEF-45EF33591A78}"/>
              </a:ext>
            </a:extLst>
          </p:cNvPr>
          <p:cNvSpPr>
            <a:spLocks noGrp="1"/>
          </p:cNvSpPr>
          <p:nvPr>
            <p:ph type="sldNum" sz="quarter" idx="5"/>
          </p:nvPr>
        </p:nvSpPr>
        <p:spPr/>
        <p:txBody>
          <a:bodyPr/>
          <a:lstStyle/>
          <a:p>
            <a:fld id="{34671504-554B-4E30-9BA8-C5A55B353EA3}" type="slidenum">
              <a:rPr lang="en-IE" smtClean="0"/>
              <a:t>3</a:t>
            </a:fld>
            <a:endParaRPr lang="en-IE"/>
          </a:p>
        </p:txBody>
      </p:sp>
    </p:spTree>
    <p:extLst>
      <p:ext uri="{BB962C8B-B14F-4D97-AF65-F5344CB8AC3E}">
        <p14:creationId xmlns:p14="http://schemas.microsoft.com/office/powerpoint/2010/main" val="36781214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study uses an exploratory sequential mixed methods design. This design </a:t>
            </a:r>
            <a:r>
              <a:rPr lang="en-GB" b="1" dirty="0"/>
              <a:t>prioritises the qualitative results </a:t>
            </a:r>
            <a:r>
              <a:rPr lang="en-GB" dirty="0"/>
              <a:t>and attempts to </a:t>
            </a:r>
            <a:r>
              <a:rPr lang="en-GB" b="1" dirty="0"/>
              <a:t>assess their</a:t>
            </a:r>
          </a:p>
          <a:p>
            <a:r>
              <a:rPr lang="en-GB" b="1" dirty="0"/>
              <a:t>generalisability </a:t>
            </a:r>
            <a:r>
              <a:rPr lang="en-GB" dirty="0"/>
              <a:t>through supplemental quantitative study. It was chosen because </a:t>
            </a:r>
            <a:r>
              <a:rPr lang="en-GB" b="1" dirty="0"/>
              <a:t>the issue under investigation is subjective and complex,</a:t>
            </a:r>
            <a:r>
              <a:rPr lang="en-GB" dirty="0"/>
              <a:t> requiring an </a:t>
            </a:r>
            <a:r>
              <a:rPr lang="en-GB" b="1" dirty="0"/>
              <a:t>approach which is grounded in the personal experiences </a:t>
            </a:r>
            <a:r>
              <a:rPr lang="en-GB" dirty="0"/>
              <a:t>of participants. </a:t>
            </a:r>
          </a:p>
          <a:p>
            <a:r>
              <a:rPr lang="en-GB" dirty="0"/>
              <a:t>So data collection occurred in two phases using a different recovery choir for each phase. </a:t>
            </a:r>
          </a:p>
          <a:p>
            <a:endParaRPr lang="en-GB" dirty="0"/>
          </a:p>
          <a:p>
            <a:r>
              <a:rPr lang="en-GB" dirty="0"/>
              <a:t>Before I go any further, just a brief background to each Recovery Choir. Both choirs (A and B) are located in Dublin, Ireland but in different parts of the city. Both choirs have membership which consists of people in recovery from SUD and also members of the wider community who are not in recovery. I have led Recovery Choir A for the past two years, while I have minimal interaction with Choir B, filling in for their teacher on two occasions.</a:t>
            </a:r>
          </a:p>
          <a:p>
            <a:endParaRPr lang="en-GB" dirty="0"/>
          </a:p>
          <a:p>
            <a:endParaRPr lang="en-GB" dirty="0"/>
          </a:p>
          <a:p>
            <a:r>
              <a:rPr lang="en-GB" dirty="0"/>
              <a:t>For the qualitative phase participants were recruited using purposive sampling from Recovery Choir A. A focus group was conducted with 4 participants from this choir. </a:t>
            </a:r>
          </a:p>
          <a:p>
            <a:r>
              <a:rPr lang="en-GB" dirty="0"/>
              <a:t>A focus group was selected as it captures </a:t>
            </a:r>
            <a:r>
              <a:rPr lang="en-GB" dirty="0" err="1"/>
              <a:t>individuals’s</a:t>
            </a:r>
            <a:r>
              <a:rPr lang="en-GB" dirty="0"/>
              <a:t> perspectives and generates discussion which can further expand insights, and because it is more time efficient than individual interviews.</a:t>
            </a:r>
          </a:p>
          <a:p>
            <a:r>
              <a:rPr lang="en-GB" dirty="0"/>
              <a:t>This focus group transcription was analysed using thematic analysis, using Braun and Clarke six phase method. From the results of this analysis a survey was created. This online survey was disseminated to members of Recovery Choir B- which is a separate recovery choir located in another part of Dublin, Ireland. Purposive sampling was used to find participants and there were 7 </a:t>
            </a:r>
            <a:r>
              <a:rPr lang="en-GB" dirty="0" err="1"/>
              <a:t>reponses</a:t>
            </a:r>
            <a:r>
              <a:rPr lang="en-GB" dirty="0"/>
              <a:t> to the survey from people in recovery from SUD.</a:t>
            </a:r>
            <a:endParaRPr lang="en-IE" dirty="0"/>
          </a:p>
          <a:p>
            <a:endParaRPr lang="en-IE" dirty="0"/>
          </a:p>
        </p:txBody>
      </p:sp>
      <p:sp>
        <p:nvSpPr>
          <p:cNvPr id="4" name="Slide Number Placeholder 3"/>
          <p:cNvSpPr>
            <a:spLocks noGrp="1"/>
          </p:cNvSpPr>
          <p:nvPr>
            <p:ph type="sldNum" sz="quarter" idx="5"/>
          </p:nvPr>
        </p:nvSpPr>
        <p:spPr/>
        <p:txBody>
          <a:bodyPr/>
          <a:lstStyle/>
          <a:p>
            <a:fld id="{34671504-554B-4E30-9BA8-C5A55B353EA3}" type="slidenum">
              <a:rPr lang="en-IE" smtClean="0"/>
              <a:t>4</a:t>
            </a:fld>
            <a:endParaRPr lang="en-IE"/>
          </a:p>
        </p:txBody>
      </p:sp>
    </p:spTree>
    <p:extLst>
      <p:ext uri="{BB962C8B-B14F-4D97-AF65-F5344CB8AC3E}">
        <p14:creationId xmlns:p14="http://schemas.microsoft.com/office/powerpoint/2010/main" val="35302816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a </a:t>
            </a:r>
            <a:r>
              <a:rPr lang="en-GB" b="1" dirty="0"/>
              <a:t>choir director</a:t>
            </a:r>
            <a:r>
              <a:rPr lang="en-GB" dirty="0"/>
              <a:t>, I had </a:t>
            </a:r>
            <a:r>
              <a:rPr lang="en-GB" b="1" dirty="0"/>
              <a:t>pre-existing relationships</a:t>
            </a:r>
            <a:r>
              <a:rPr lang="en-GB" dirty="0"/>
              <a:t> with participants, which presented </a:t>
            </a:r>
            <a:r>
              <a:rPr lang="en-GB" b="1" dirty="0"/>
              <a:t>both advantages and challenges</a:t>
            </a:r>
            <a:r>
              <a:rPr lang="en-GB" dirty="0"/>
              <a:t>.</a:t>
            </a:r>
          </a:p>
          <a:p>
            <a:r>
              <a:rPr lang="en-GB" dirty="0"/>
              <a:t>To mitigate </a:t>
            </a:r>
            <a:r>
              <a:rPr lang="en-GB" b="1" dirty="0"/>
              <a:t>bias and power dynamics</a:t>
            </a:r>
            <a:r>
              <a:rPr lang="en-GB" dirty="0"/>
              <a:t>, I took steps such as </a:t>
            </a:r>
            <a:r>
              <a:rPr lang="en-GB" b="1" dirty="0"/>
              <a:t>reflective journaling and reviewing my work with my supervisor. During the focus group, I </a:t>
            </a:r>
            <a:r>
              <a:rPr lang="en-GB" dirty="0"/>
              <a:t>ensured participants felt free to share </a:t>
            </a:r>
            <a:r>
              <a:rPr lang="en-GB" b="1" dirty="0"/>
              <a:t>honest feedback</a:t>
            </a:r>
            <a:r>
              <a:rPr lang="en-GB" dirty="0"/>
              <a:t>.</a:t>
            </a:r>
          </a:p>
          <a:p>
            <a:r>
              <a:rPr lang="en-IE" dirty="0"/>
              <a:t>All participants gave informed consent and were assured of anonymity. </a:t>
            </a:r>
            <a:r>
              <a:rPr lang="en-GB" dirty="0"/>
              <a:t>To protect participants from exposure to triggering or sensitive topics, no questions were</a:t>
            </a:r>
          </a:p>
          <a:p>
            <a:r>
              <a:rPr lang="en-GB" dirty="0"/>
              <a:t>posed about addiction or substance use, and all questions were focused on choir membership and its effects.</a:t>
            </a:r>
            <a:endParaRPr lang="en-IE" dirty="0"/>
          </a:p>
          <a:p>
            <a:endParaRPr lang="en-IE" dirty="0"/>
          </a:p>
        </p:txBody>
      </p:sp>
      <p:sp>
        <p:nvSpPr>
          <p:cNvPr id="4" name="Slide Number Placeholder 3"/>
          <p:cNvSpPr>
            <a:spLocks noGrp="1"/>
          </p:cNvSpPr>
          <p:nvPr>
            <p:ph type="sldNum" sz="quarter" idx="5"/>
          </p:nvPr>
        </p:nvSpPr>
        <p:spPr/>
        <p:txBody>
          <a:bodyPr/>
          <a:lstStyle/>
          <a:p>
            <a:fld id="{34671504-554B-4E30-9BA8-C5A55B353EA3}" type="slidenum">
              <a:rPr lang="en-IE" smtClean="0"/>
              <a:t>5</a:t>
            </a:fld>
            <a:endParaRPr lang="en-IE"/>
          </a:p>
        </p:txBody>
      </p:sp>
    </p:spTree>
    <p:extLst>
      <p:ext uri="{BB962C8B-B14F-4D97-AF65-F5344CB8AC3E}">
        <p14:creationId xmlns:p14="http://schemas.microsoft.com/office/powerpoint/2010/main" val="107200962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6AEF05-FC6D-3ECC-3601-2002F776D80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37B7E54-B265-1007-9CDF-1A40EFC136B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C7F2963-CC1A-1F25-66F6-00BCA471D3D8}"/>
              </a:ext>
            </a:extLst>
          </p:cNvPr>
          <p:cNvSpPr>
            <a:spLocks noGrp="1"/>
          </p:cNvSpPr>
          <p:nvPr>
            <p:ph type="body" idx="1"/>
          </p:nvPr>
        </p:nvSpPr>
        <p:spPr/>
        <p:txBody>
          <a:bodyPr/>
          <a:lstStyle/>
          <a:p>
            <a:r>
              <a:rPr lang="en-GB" dirty="0"/>
              <a:t>The first major theme that emerged was participants' deep emotional connection to music. One participant described music as ‘medicine for the soul’ and all  focus group participants emphasized how it had been a constant source of support in their lives.</a:t>
            </a:r>
          </a:p>
          <a:p>
            <a:r>
              <a:rPr lang="en-GB" dirty="0"/>
              <a:t>Participants highlighted three main points:</a:t>
            </a:r>
            <a:br>
              <a:rPr lang="en-GB" dirty="0"/>
            </a:br>
            <a:r>
              <a:rPr lang="en-GB" dirty="0"/>
              <a:t>1 Music was a form of </a:t>
            </a:r>
            <a:r>
              <a:rPr lang="en-GB" b="1" dirty="0"/>
              <a:t>emotional regulation</a:t>
            </a:r>
            <a:r>
              <a:rPr lang="en-GB" dirty="0"/>
              <a:t>, helping them manage stress and anxiety.</a:t>
            </a:r>
            <a:br>
              <a:rPr lang="en-GB" dirty="0"/>
            </a:br>
            <a:r>
              <a:rPr lang="en-GB" dirty="0"/>
              <a:t>2 Many had previously felt </a:t>
            </a:r>
            <a:r>
              <a:rPr lang="en-GB" b="1" dirty="0"/>
              <a:t>excluded from traditional choirs</a:t>
            </a:r>
            <a:r>
              <a:rPr lang="en-GB" dirty="0"/>
              <a:t>, believing that choral singing was only for professionals.</a:t>
            </a:r>
          </a:p>
          <a:p>
            <a:r>
              <a:rPr lang="en-GB" dirty="0"/>
              <a:t>3. Joining the choir had </a:t>
            </a:r>
            <a:r>
              <a:rPr lang="en-GB" b="1" dirty="0"/>
              <a:t>further deepened their relationship with music</a:t>
            </a:r>
            <a:endParaRPr lang="en-IE" b="1" dirty="0"/>
          </a:p>
        </p:txBody>
      </p:sp>
      <p:sp>
        <p:nvSpPr>
          <p:cNvPr id="4" name="Slide Number Placeholder 3">
            <a:extLst>
              <a:ext uri="{FF2B5EF4-FFF2-40B4-BE49-F238E27FC236}">
                <a16:creationId xmlns:a16="http://schemas.microsoft.com/office/drawing/2014/main" id="{F154BA77-D48C-5C7F-A2E0-3E0002B90558}"/>
              </a:ext>
            </a:extLst>
          </p:cNvPr>
          <p:cNvSpPr>
            <a:spLocks noGrp="1"/>
          </p:cNvSpPr>
          <p:nvPr>
            <p:ph type="sldNum" sz="quarter" idx="5"/>
          </p:nvPr>
        </p:nvSpPr>
        <p:spPr/>
        <p:txBody>
          <a:bodyPr/>
          <a:lstStyle/>
          <a:p>
            <a:fld id="{34671504-554B-4E30-9BA8-C5A55B353EA3}" type="slidenum">
              <a:rPr lang="en-IE" smtClean="0"/>
              <a:t>7</a:t>
            </a:fld>
            <a:endParaRPr lang="en-IE"/>
          </a:p>
        </p:txBody>
      </p:sp>
    </p:spTree>
    <p:extLst>
      <p:ext uri="{BB962C8B-B14F-4D97-AF65-F5344CB8AC3E}">
        <p14:creationId xmlns:p14="http://schemas.microsoft.com/office/powerpoint/2010/main" val="278285383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rial" panose="020B0604020202020204" pitchFamily="34" charset="0"/>
                <a:ea typeface="Aptos" panose="020B0004020202020204" pitchFamily="34" charset="0"/>
                <a:cs typeface="Times New Roman" panose="02020603050405020304" pitchFamily="18" charset="0"/>
              </a:rPr>
              <a:t>This shift from a sense of exclusion to being included and engaged, mediated by a sense of safety and non-judgement, represents an important journey </a:t>
            </a:r>
            <a:endParaRPr lang="en-IE" sz="1800" dirty="0">
              <a:effectLst/>
              <a:latin typeface="Arial" panose="020B0604020202020204" pitchFamily="34" charset="0"/>
              <a:ea typeface="Aptos" panose="020B0004020202020204" pitchFamily="34" charset="0"/>
              <a:cs typeface="Times New Roman" panose="02020603050405020304" pitchFamily="18" charset="0"/>
            </a:endParaRPr>
          </a:p>
          <a:p>
            <a:endParaRPr lang="en-IE" sz="1800" dirty="0">
              <a:effectLst/>
              <a:latin typeface="Arial" panose="020B0604020202020204" pitchFamily="34" charset="0"/>
              <a:ea typeface="Aptos" panose="020B0004020202020204" pitchFamily="34" charset="0"/>
              <a:cs typeface="Times New Roman" panose="02020603050405020304" pitchFamily="18" charset="0"/>
            </a:endParaRPr>
          </a:p>
          <a:p>
            <a:r>
              <a:rPr lang="en-IE" sz="1800" dirty="0">
                <a:effectLst/>
                <a:latin typeface="Arial" panose="020B0604020202020204" pitchFamily="34" charset="0"/>
                <a:ea typeface="Aptos" panose="020B0004020202020204" pitchFamily="34" charset="0"/>
                <a:cs typeface="Times New Roman" panose="02020603050405020304" pitchFamily="18" charset="0"/>
              </a:rPr>
              <a:t>As choir membership fosters positive changes in self-identify, it may also support the transition from a drug-using to a recovery-focused identity, which is linked with sustained recovery </a:t>
            </a:r>
          </a:p>
          <a:p>
            <a:endParaRPr lang="en-IE" sz="1800" dirty="0">
              <a:effectLst/>
              <a:latin typeface="Arial" panose="020B0604020202020204" pitchFamily="34" charset="0"/>
              <a:ea typeface="Aptos" panose="020B0004020202020204" pitchFamily="34" charset="0"/>
              <a:cs typeface="Times New Roman" panose="02020603050405020304" pitchFamily="18" charset="0"/>
            </a:endParaRPr>
          </a:p>
          <a:p>
            <a:endParaRPr lang="en-IE" sz="1800" dirty="0">
              <a:effectLst/>
              <a:latin typeface="Arial" panose="020B0604020202020204" pitchFamily="34" charset="0"/>
              <a:ea typeface="Aptos" panose="020B0004020202020204" pitchFamily="34" charset="0"/>
              <a:cs typeface="Times New Roman" panose="02020603050405020304" pitchFamily="18" charset="0"/>
            </a:endParaRPr>
          </a:p>
          <a:p>
            <a:r>
              <a:rPr lang="en-IE" sz="1800" dirty="0">
                <a:effectLst/>
                <a:latin typeface="Arial" panose="020B0604020202020204" pitchFamily="34" charset="0"/>
                <a:ea typeface="Aptos" panose="020B0004020202020204" pitchFamily="34" charset="0"/>
                <a:cs typeface="Times New Roman" panose="02020603050405020304" pitchFamily="18" charset="0"/>
              </a:rPr>
              <a:t>Research suggests that self-identifying with a leisure activity enhances its wellbeing impact </a:t>
            </a:r>
          </a:p>
          <a:p>
            <a:r>
              <a:rPr lang="en-IE" sz="1800" dirty="0">
                <a:effectLst/>
                <a:latin typeface="Arial" panose="020B0604020202020204" pitchFamily="34" charset="0"/>
                <a:ea typeface="Aptos" panose="020B0004020202020204" pitchFamily="34" charset="0"/>
                <a:cs typeface="Times New Roman" panose="02020603050405020304" pitchFamily="18" charset="0"/>
              </a:rPr>
              <a:t>the effectiveness of music as a tool for emotional regulation is dependent on its significance in a person’s life</a:t>
            </a:r>
          </a:p>
          <a:p>
            <a:pPr marL="0" marR="0" lvl="0" indent="0" algn="l" defTabSz="914400" rtl="0" eaLnBrk="1" fontAlgn="auto" latinLnBrk="0" hangingPunct="1">
              <a:lnSpc>
                <a:spcPct val="100000"/>
              </a:lnSpc>
              <a:spcBef>
                <a:spcPts val="0"/>
              </a:spcBef>
              <a:spcAft>
                <a:spcPts val="0"/>
              </a:spcAft>
              <a:buClrTx/>
              <a:buSzTx/>
              <a:buFontTx/>
              <a:buNone/>
              <a:tabLst/>
              <a:defRPr/>
            </a:pPr>
            <a:r>
              <a:rPr lang="en-IE" sz="1800" kern="100" dirty="0">
                <a:effectLst/>
                <a:latin typeface="Arial" panose="020B0604020202020204" pitchFamily="34" charset="0"/>
                <a:ea typeface="Aptos" panose="020B0004020202020204" pitchFamily="34" charset="0"/>
                <a:cs typeface="Times New Roman" panose="02020603050405020304" pitchFamily="18" charset="0"/>
              </a:rPr>
              <a:t>Thus, recovery choirs may show higher wellbeing benefits for those who already value music as an important part of their lives. </a:t>
            </a:r>
          </a:p>
          <a:p>
            <a:endParaRPr lang="en-IE" dirty="0"/>
          </a:p>
        </p:txBody>
      </p:sp>
      <p:sp>
        <p:nvSpPr>
          <p:cNvPr id="4" name="Slide Number Placeholder 3"/>
          <p:cNvSpPr>
            <a:spLocks noGrp="1"/>
          </p:cNvSpPr>
          <p:nvPr>
            <p:ph type="sldNum" sz="quarter" idx="5"/>
          </p:nvPr>
        </p:nvSpPr>
        <p:spPr/>
        <p:txBody>
          <a:bodyPr/>
          <a:lstStyle/>
          <a:p>
            <a:fld id="{34671504-554B-4E30-9BA8-C5A55B353EA3}" type="slidenum">
              <a:rPr lang="en-IE" smtClean="0"/>
              <a:t>8</a:t>
            </a:fld>
            <a:endParaRPr lang="en-IE"/>
          </a:p>
        </p:txBody>
      </p:sp>
    </p:spTree>
    <p:extLst>
      <p:ext uri="{BB962C8B-B14F-4D97-AF65-F5344CB8AC3E}">
        <p14:creationId xmlns:p14="http://schemas.microsoft.com/office/powerpoint/2010/main" val="330643297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7D0D6B-2AB3-B1DD-3CE2-0CE5281A410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6CD08F4-9794-568F-AA7E-7844E421F19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F0444FF-A3F4-EF3E-2890-CEF78E7E4C57}"/>
              </a:ext>
            </a:extLst>
          </p:cNvPr>
          <p:cNvSpPr>
            <a:spLocks noGrp="1"/>
          </p:cNvSpPr>
          <p:nvPr>
            <p:ph type="body" idx="1"/>
          </p:nvPr>
        </p:nvSpPr>
        <p:spPr/>
        <p:txBody>
          <a:bodyPr/>
          <a:lstStyle/>
          <a:p>
            <a:r>
              <a:rPr lang="en-GB" dirty="0"/>
              <a:t>The second major theme was the </a:t>
            </a:r>
            <a:r>
              <a:rPr lang="en-GB" b="1" dirty="0"/>
              <a:t>strong emotional experiences</a:t>
            </a:r>
            <a:r>
              <a:rPr lang="en-GB" dirty="0"/>
              <a:t> participants had in the choir.</a:t>
            </a:r>
          </a:p>
          <a:p>
            <a:r>
              <a:rPr lang="en-GB" b="1" dirty="0"/>
              <a:t>A sense of acceptance belonging</a:t>
            </a:r>
            <a:r>
              <a:rPr lang="en-GB" dirty="0"/>
              <a:t> – Participants described the choir as an environment where they felt accepted.</a:t>
            </a:r>
          </a:p>
          <a:p>
            <a:r>
              <a:rPr lang="en-GB" dirty="0"/>
              <a:t> </a:t>
            </a:r>
            <a:r>
              <a:rPr lang="en-GB" b="1" dirty="0"/>
              <a:t>Emotional uplift</a:t>
            </a:r>
            <a:r>
              <a:rPr lang="en-GB" dirty="0"/>
              <a:t> – Many said they felt </a:t>
            </a:r>
            <a:r>
              <a:rPr lang="en-GB" b="1" dirty="0"/>
              <a:t>energized and uplifted</a:t>
            </a:r>
            <a:r>
              <a:rPr lang="en-GB" dirty="0"/>
              <a:t> after rehearsals.</a:t>
            </a:r>
            <a:br>
              <a:rPr lang="en-GB" dirty="0"/>
            </a:br>
            <a:r>
              <a:rPr lang="en-GB" dirty="0"/>
              <a:t> </a:t>
            </a:r>
            <a:r>
              <a:rPr lang="en-GB" b="1" dirty="0"/>
              <a:t>Overcoming self-consciousness</a:t>
            </a:r>
            <a:r>
              <a:rPr lang="en-GB" dirty="0"/>
              <a:t> – Some initially felt nervous but quickly developed confidence.</a:t>
            </a:r>
          </a:p>
          <a:p>
            <a:r>
              <a:rPr lang="en-GB" dirty="0"/>
              <a:t>Survey data supported these themes, with </a:t>
            </a:r>
            <a:r>
              <a:rPr lang="en-GB" b="1" dirty="0"/>
              <a:t>100% agreeing</a:t>
            </a:r>
            <a:r>
              <a:rPr lang="en-GB" dirty="0"/>
              <a:t> that the choir helped reduce isolation</a:t>
            </a:r>
          </a:p>
          <a:p>
            <a:endParaRPr lang="en-IE" dirty="0"/>
          </a:p>
        </p:txBody>
      </p:sp>
      <p:sp>
        <p:nvSpPr>
          <p:cNvPr id="4" name="Slide Number Placeholder 3">
            <a:extLst>
              <a:ext uri="{FF2B5EF4-FFF2-40B4-BE49-F238E27FC236}">
                <a16:creationId xmlns:a16="http://schemas.microsoft.com/office/drawing/2014/main" id="{FC9A5DEB-A872-F51B-E77D-5841A918781F}"/>
              </a:ext>
            </a:extLst>
          </p:cNvPr>
          <p:cNvSpPr>
            <a:spLocks noGrp="1"/>
          </p:cNvSpPr>
          <p:nvPr>
            <p:ph type="sldNum" sz="quarter" idx="5"/>
          </p:nvPr>
        </p:nvSpPr>
        <p:spPr/>
        <p:txBody>
          <a:bodyPr/>
          <a:lstStyle/>
          <a:p>
            <a:fld id="{34671504-554B-4E30-9BA8-C5A55B353EA3}" type="slidenum">
              <a:rPr lang="en-IE" smtClean="0"/>
              <a:t>9</a:t>
            </a:fld>
            <a:endParaRPr lang="en-IE"/>
          </a:p>
        </p:txBody>
      </p:sp>
    </p:spTree>
    <p:extLst>
      <p:ext uri="{BB962C8B-B14F-4D97-AF65-F5344CB8AC3E}">
        <p14:creationId xmlns:p14="http://schemas.microsoft.com/office/powerpoint/2010/main" val="305652066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i="1" dirty="0">
                <a:effectLst/>
                <a:latin typeface="Arial" panose="020B0604020202020204" pitchFamily="34" charset="0"/>
                <a:ea typeface="Aptos" panose="020B0004020202020204" pitchFamily="34" charset="0"/>
                <a:cs typeface="Times New Roman" panose="02020603050405020304" pitchFamily="18" charset="0"/>
              </a:rPr>
              <a:t>you can’t believe how frightening it is until you’re there, and you’re trying to reintroduce yourself into a world you actually don’t know anything about. Cause your world has been so small for so long</a:t>
            </a:r>
            <a:endParaRPr lang="en-IE" dirty="0"/>
          </a:p>
        </p:txBody>
      </p:sp>
      <p:sp>
        <p:nvSpPr>
          <p:cNvPr id="4" name="Slide Number Placeholder 3"/>
          <p:cNvSpPr>
            <a:spLocks noGrp="1"/>
          </p:cNvSpPr>
          <p:nvPr>
            <p:ph type="sldNum" sz="quarter" idx="5"/>
          </p:nvPr>
        </p:nvSpPr>
        <p:spPr/>
        <p:txBody>
          <a:bodyPr/>
          <a:lstStyle/>
          <a:p>
            <a:fld id="{34671504-554B-4E30-9BA8-C5A55B353EA3}" type="slidenum">
              <a:rPr lang="en-IE" smtClean="0"/>
              <a:t>10</a:t>
            </a:fld>
            <a:endParaRPr lang="en-IE"/>
          </a:p>
        </p:txBody>
      </p:sp>
    </p:spTree>
    <p:extLst>
      <p:ext uri="{BB962C8B-B14F-4D97-AF65-F5344CB8AC3E}">
        <p14:creationId xmlns:p14="http://schemas.microsoft.com/office/powerpoint/2010/main" val="335316049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C69209-4B45-83ED-A2C2-3D2940BC72B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88436AB-28CF-9943-3852-64E3EEFB1B0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51DBAED-C685-62CB-008F-39FB0C2CA26B}"/>
              </a:ext>
            </a:extLst>
          </p:cNvPr>
          <p:cNvSpPr>
            <a:spLocks noGrp="1"/>
          </p:cNvSpPr>
          <p:nvPr>
            <p:ph type="body" idx="1"/>
          </p:nvPr>
        </p:nvSpPr>
        <p:spPr/>
        <p:txBody>
          <a:bodyPr/>
          <a:lstStyle/>
          <a:p>
            <a:r>
              <a:rPr lang="en-GB" dirty="0"/>
              <a:t>The final key theme was how choir participation contributed to </a:t>
            </a:r>
            <a:r>
              <a:rPr lang="en-GB" b="1" dirty="0"/>
              <a:t>long-term personal growth</a:t>
            </a:r>
            <a:r>
              <a:rPr lang="en-GB" dirty="0"/>
              <a:t>.</a:t>
            </a:r>
          </a:p>
          <a:p>
            <a:r>
              <a:rPr lang="en-GB" dirty="0"/>
              <a:t> Participants described </a:t>
            </a:r>
            <a:r>
              <a:rPr lang="en-GB" b="1" dirty="0"/>
              <a:t>increased self-confidence</a:t>
            </a:r>
            <a:r>
              <a:rPr lang="en-GB" dirty="0"/>
              <a:t>, allowing them to engage in other activities beyond the choir.</a:t>
            </a:r>
            <a:br>
              <a:rPr lang="en-GB" dirty="0"/>
            </a:br>
            <a:r>
              <a:rPr lang="en-GB" dirty="0"/>
              <a:t>Many expressed a </a:t>
            </a:r>
            <a:r>
              <a:rPr lang="en-GB" b="1" dirty="0"/>
              <a:t>sense of pride and achievement</a:t>
            </a:r>
            <a:r>
              <a:rPr lang="en-GB" dirty="0"/>
              <a:t> when performing.</a:t>
            </a:r>
            <a:br>
              <a:rPr lang="en-GB" dirty="0"/>
            </a:br>
            <a:r>
              <a:rPr lang="en-GB" dirty="0"/>
              <a:t> Some participants highlighted that the choir </a:t>
            </a:r>
            <a:r>
              <a:rPr lang="en-GB" b="1" dirty="0"/>
              <a:t>allowed them to move beyond their identity as someone in recovery</a:t>
            </a:r>
            <a:r>
              <a:rPr lang="en-GB" dirty="0"/>
              <a:t>—it provided an opportunity for personal and social reintegration.</a:t>
            </a:r>
          </a:p>
          <a:p>
            <a:r>
              <a:rPr lang="en-GB" dirty="0"/>
              <a:t>Survey data reinforced these findings, with </a:t>
            </a:r>
            <a:r>
              <a:rPr lang="en-GB" b="1" dirty="0"/>
              <a:t>92% stating that performing gave them a strong sense of accomplishment</a:t>
            </a:r>
            <a:r>
              <a:rPr lang="en-GB" dirty="0"/>
              <a:t>."</a:t>
            </a:r>
          </a:p>
          <a:p>
            <a:endParaRPr lang="en-IE" dirty="0"/>
          </a:p>
        </p:txBody>
      </p:sp>
      <p:sp>
        <p:nvSpPr>
          <p:cNvPr id="4" name="Slide Number Placeholder 3">
            <a:extLst>
              <a:ext uri="{FF2B5EF4-FFF2-40B4-BE49-F238E27FC236}">
                <a16:creationId xmlns:a16="http://schemas.microsoft.com/office/drawing/2014/main" id="{FEDE3BBB-054F-CAAD-AD54-6A13DD1A8FBC}"/>
              </a:ext>
            </a:extLst>
          </p:cNvPr>
          <p:cNvSpPr>
            <a:spLocks noGrp="1"/>
          </p:cNvSpPr>
          <p:nvPr>
            <p:ph type="sldNum" sz="quarter" idx="5"/>
          </p:nvPr>
        </p:nvSpPr>
        <p:spPr/>
        <p:txBody>
          <a:bodyPr/>
          <a:lstStyle/>
          <a:p>
            <a:fld id="{34671504-554B-4E30-9BA8-C5A55B353EA3}" type="slidenum">
              <a:rPr lang="en-IE" smtClean="0"/>
              <a:t>11</a:t>
            </a:fld>
            <a:endParaRPr lang="en-IE"/>
          </a:p>
        </p:txBody>
      </p:sp>
    </p:spTree>
    <p:extLst>
      <p:ext uri="{BB962C8B-B14F-4D97-AF65-F5344CB8AC3E}">
        <p14:creationId xmlns:p14="http://schemas.microsoft.com/office/powerpoint/2010/main" val="6935902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726444" y="1122363"/>
            <a:ext cx="5691116" cy="2621154"/>
          </a:xfrm>
        </p:spPr>
        <p:txBody>
          <a:bodyPr anchor="b">
            <a:normAutofit/>
          </a:bodyPr>
          <a:lstStyle>
            <a:lvl1pPr algn="ctr">
              <a:defRPr sz="3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726444" y="3843713"/>
            <a:ext cx="5691116" cy="1414091"/>
          </a:xfrm>
        </p:spPr>
        <p:txBody>
          <a:bodyPr>
            <a:normAutofit/>
          </a:bodyPr>
          <a:lstStyle>
            <a:lvl1pPr marL="0" indent="0" algn="ctr">
              <a:buNone/>
              <a:defRPr sz="1351"/>
            </a:lvl1pPr>
            <a:lvl2pPr marL="342891" indent="0" algn="ctr">
              <a:buNone/>
              <a:defRPr sz="1500"/>
            </a:lvl2pPr>
            <a:lvl3pPr marL="685783" indent="0" algn="ctr">
              <a:buNone/>
              <a:defRPr sz="1351"/>
            </a:lvl3pPr>
            <a:lvl4pPr marL="1028674" indent="0" algn="ctr">
              <a:buNone/>
              <a:defRPr sz="1200"/>
            </a:lvl4pPr>
            <a:lvl5pPr marL="1371566" indent="0" algn="ctr">
              <a:buNone/>
              <a:defRPr sz="1200"/>
            </a:lvl5pPr>
            <a:lvl6pPr marL="1714457" indent="0" algn="ctr">
              <a:buNone/>
              <a:defRPr sz="1200"/>
            </a:lvl6pPr>
            <a:lvl7pPr marL="2057349" indent="0" algn="ctr">
              <a:buNone/>
              <a:defRPr sz="1200"/>
            </a:lvl7pPr>
            <a:lvl8pPr marL="2400240" indent="0" algn="ctr">
              <a:buNone/>
              <a:defRPr sz="1200"/>
            </a:lvl8pPr>
            <a:lvl9pPr marL="2743131" indent="0" algn="ctr">
              <a:buNone/>
              <a:defRPr sz="12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C128FA71-3A18-48C0-980F-4B68F7F63042}" type="datetime1">
              <a:rPr lang="en-US" smtClean="0"/>
              <a:t>2/12/2025</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2587182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51C1210E-201E-4473-82AC-2466F5386C38}" type="datetime1">
              <a:rPr lang="en-US" smtClean="0"/>
              <a:t>2/12/2025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1147448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452537" y="553621"/>
            <a:ext cx="6204855" cy="4008859"/>
          </a:xfrm>
        </p:spPr>
        <p:txBody>
          <a:bodyPr anchor="t">
            <a:normAutofit/>
          </a:bodyPr>
          <a:lstStyle>
            <a:lvl1pPr>
              <a:defRPr sz="4051" cap="all"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452537" y="4589468"/>
            <a:ext cx="6204855" cy="1384617"/>
          </a:xfrm>
        </p:spPr>
        <p:txBody>
          <a:bodyPr anchor="b">
            <a:normAutofit/>
          </a:bodyPr>
          <a:lstStyle>
            <a:lvl1pPr marL="0" indent="0">
              <a:buNone/>
              <a:defRPr sz="1500">
                <a:solidFill>
                  <a:schemeClr val="tx1"/>
                </a:solidFill>
              </a:defRPr>
            </a:lvl1pPr>
            <a:lvl2pPr marL="342891" indent="0">
              <a:buNone/>
              <a:defRPr sz="1500">
                <a:solidFill>
                  <a:schemeClr val="tx1">
                    <a:tint val="75000"/>
                  </a:schemeClr>
                </a:solidFill>
              </a:defRPr>
            </a:lvl2pPr>
            <a:lvl3pPr marL="685783" indent="0">
              <a:buNone/>
              <a:defRPr sz="1351">
                <a:solidFill>
                  <a:schemeClr val="tx1">
                    <a:tint val="75000"/>
                  </a:schemeClr>
                </a:solidFill>
              </a:defRPr>
            </a:lvl3pPr>
            <a:lvl4pPr marL="1028674" indent="0">
              <a:buNone/>
              <a:defRPr sz="1200">
                <a:solidFill>
                  <a:schemeClr val="tx1">
                    <a:tint val="75000"/>
                  </a:schemeClr>
                </a:solidFill>
              </a:defRPr>
            </a:lvl4pPr>
            <a:lvl5pPr marL="1371566" indent="0">
              <a:buNone/>
              <a:defRPr sz="1200">
                <a:solidFill>
                  <a:schemeClr val="tx1">
                    <a:tint val="75000"/>
                  </a:schemeClr>
                </a:solidFill>
              </a:defRPr>
            </a:lvl5pPr>
            <a:lvl6pPr marL="1714457" indent="0">
              <a:buNone/>
              <a:defRPr sz="1200">
                <a:solidFill>
                  <a:schemeClr val="tx1">
                    <a:tint val="75000"/>
                  </a:schemeClr>
                </a:solidFill>
              </a:defRPr>
            </a:lvl6pPr>
            <a:lvl7pPr marL="2057349" indent="0">
              <a:buNone/>
              <a:defRPr sz="1200">
                <a:solidFill>
                  <a:schemeClr val="tx1">
                    <a:tint val="75000"/>
                  </a:schemeClr>
                </a:solidFill>
              </a:defRPr>
            </a:lvl7pPr>
            <a:lvl8pPr marL="2400240" indent="0">
              <a:buNone/>
              <a:defRPr sz="1200">
                <a:solidFill>
                  <a:schemeClr val="tx1">
                    <a:tint val="75000"/>
                  </a:schemeClr>
                </a:solidFill>
              </a:defRPr>
            </a:lvl8pPr>
            <a:lvl9pPr marL="2743131"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B01EA198-6CAB-4B8F-B93F-1F9C8C4B6CE7}" type="datetime1">
              <a:rPr lang="en-US" smtClean="0"/>
              <a:t>2/12/2025</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1746000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9486" y="548640"/>
            <a:ext cx="8055864" cy="1132258"/>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459486"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CA06041F-4525-44D5-AA4F-332294BF1F56}" type="datetime1">
              <a:rPr lang="en-US" smtClean="0"/>
              <a:t>2/12/2025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7090033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457202" y="547396"/>
            <a:ext cx="8059341" cy="1143292"/>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457201" y="1685735"/>
            <a:ext cx="3868340" cy="559834"/>
          </a:xfrm>
        </p:spPr>
        <p:txBody>
          <a:bodyPr anchor="b">
            <a:normAutofit/>
          </a:bodyPr>
          <a:lstStyle>
            <a:lvl1pPr marL="0" indent="0">
              <a:lnSpc>
                <a:spcPct val="90000"/>
              </a:lnSpc>
              <a:buNone/>
              <a:defRPr sz="1500" b="1" cap="all" baseline="0"/>
            </a:lvl1pPr>
            <a:lvl2pPr marL="342891" indent="0">
              <a:buNone/>
              <a:defRPr sz="1500" b="1"/>
            </a:lvl2pPr>
            <a:lvl3pPr marL="685783" indent="0">
              <a:buNone/>
              <a:defRPr sz="1351" b="1"/>
            </a:lvl3pPr>
            <a:lvl4pPr marL="1028674" indent="0">
              <a:buNone/>
              <a:defRPr sz="1200" b="1"/>
            </a:lvl4pPr>
            <a:lvl5pPr marL="1371566" indent="0">
              <a:buNone/>
              <a:defRPr sz="1200" b="1"/>
            </a:lvl5pPr>
            <a:lvl6pPr marL="1714457" indent="0">
              <a:buNone/>
              <a:defRPr sz="1200" b="1"/>
            </a:lvl6pPr>
            <a:lvl7pPr marL="2057349" indent="0">
              <a:buNone/>
              <a:defRPr sz="1200" b="1"/>
            </a:lvl7pPr>
            <a:lvl8pPr marL="2400240" indent="0">
              <a:buNone/>
              <a:defRPr sz="1200" b="1"/>
            </a:lvl8pPr>
            <a:lvl9pPr marL="2743131"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457201" y="2386899"/>
            <a:ext cx="3868340"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4629152" y="1685735"/>
            <a:ext cx="3887391" cy="559834"/>
          </a:xfrm>
        </p:spPr>
        <p:txBody>
          <a:bodyPr anchor="b">
            <a:normAutofit/>
          </a:bodyPr>
          <a:lstStyle>
            <a:lvl1pPr marL="0" indent="0">
              <a:lnSpc>
                <a:spcPct val="90000"/>
              </a:lnSpc>
              <a:buNone/>
              <a:defRPr sz="1500" b="1" cap="all" baseline="0"/>
            </a:lvl1pPr>
            <a:lvl2pPr marL="342891" indent="0">
              <a:buNone/>
              <a:defRPr sz="1500" b="1"/>
            </a:lvl2pPr>
            <a:lvl3pPr marL="685783" indent="0">
              <a:buNone/>
              <a:defRPr sz="1351" b="1"/>
            </a:lvl3pPr>
            <a:lvl4pPr marL="1028674" indent="0">
              <a:buNone/>
              <a:defRPr sz="1200" b="1"/>
            </a:lvl4pPr>
            <a:lvl5pPr marL="1371566" indent="0">
              <a:buNone/>
              <a:defRPr sz="1200" b="1"/>
            </a:lvl5pPr>
            <a:lvl6pPr marL="1714457" indent="0">
              <a:buNone/>
              <a:defRPr sz="1200" b="1"/>
            </a:lvl6pPr>
            <a:lvl7pPr marL="2057349" indent="0">
              <a:buNone/>
              <a:defRPr sz="1200" b="1"/>
            </a:lvl7pPr>
            <a:lvl8pPr marL="2400240" indent="0">
              <a:buNone/>
              <a:defRPr sz="1200" b="1"/>
            </a:lvl8pPr>
            <a:lvl9pPr marL="2743131"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4629150" y="2386899"/>
            <a:ext cx="3887392"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F9557091-BBDF-4EB9-BA6B-2BB67AC4FC0F}" type="datetime1">
              <a:rPr lang="en-US" smtClean="0"/>
              <a:t>2/12/2025</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2003274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2D6B226B-77A6-410C-9796-083F278E0125}" type="datetime1">
              <a:rPr lang="en-US" smtClean="0"/>
              <a:t>2/12/2025</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162055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A23A578B-D289-4C40-8593-3D356C49DA58}" type="datetime1">
              <a:rPr lang="en-US" smtClean="0"/>
              <a:t>2/12/2025</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817893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447871" y="553621"/>
            <a:ext cx="2696726" cy="1757505"/>
          </a:xfrm>
        </p:spPr>
        <p:txBody>
          <a:bodyPr anchor="t">
            <a:normAutofit/>
          </a:bodyPr>
          <a:lstStyle>
            <a:lvl1pPr>
              <a:defRPr sz="21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3851031" y="553616"/>
            <a:ext cx="4709806" cy="5486400"/>
          </a:xfrm>
        </p:spPr>
        <p:txBody>
          <a:bodyPr>
            <a:normAutofit/>
          </a:bodyPr>
          <a:lstStyle>
            <a:lvl1pPr>
              <a:defRPr sz="2100"/>
            </a:lvl1pPr>
            <a:lvl2pPr>
              <a:defRPr sz="1800"/>
            </a:lvl2pPr>
            <a:lvl3pPr>
              <a:defRPr sz="1500"/>
            </a:lvl3pPr>
            <a:lvl4pPr>
              <a:defRPr sz="1351"/>
            </a:lvl4pPr>
            <a:lvl5pPr>
              <a:defRPr sz="1351"/>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447871" y="2311122"/>
            <a:ext cx="2696726" cy="3728895"/>
          </a:xfrm>
        </p:spPr>
        <p:txBody>
          <a:bodyPr anchor="t">
            <a:normAutofit/>
          </a:bodyPr>
          <a:lstStyle>
            <a:lvl1pPr marL="0" indent="0">
              <a:buNone/>
              <a:defRPr sz="1351"/>
            </a:lvl1pPr>
            <a:lvl2pPr marL="342891" indent="0">
              <a:buNone/>
              <a:defRPr sz="1051"/>
            </a:lvl2pPr>
            <a:lvl3pPr marL="685783" indent="0">
              <a:buNone/>
              <a:defRPr sz="900"/>
            </a:lvl3pPr>
            <a:lvl4pPr marL="1028674" indent="0">
              <a:buNone/>
              <a:defRPr sz="751"/>
            </a:lvl4pPr>
            <a:lvl5pPr marL="1371566" indent="0">
              <a:buNone/>
              <a:defRPr sz="751"/>
            </a:lvl5pPr>
            <a:lvl6pPr marL="1714457" indent="0">
              <a:buNone/>
              <a:defRPr sz="751"/>
            </a:lvl6pPr>
            <a:lvl7pPr marL="2057349" indent="0">
              <a:buNone/>
              <a:defRPr sz="751"/>
            </a:lvl7pPr>
            <a:lvl8pPr marL="2400240" indent="0">
              <a:buNone/>
              <a:defRPr sz="751"/>
            </a:lvl8pPr>
            <a:lvl9pPr marL="2743131" indent="0">
              <a:buNone/>
              <a:defRPr sz="751"/>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713DFAE3-14DB-48A7-A80F-80DDB072CE3D}" type="datetime1">
              <a:rPr lang="en-US" smtClean="0"/>
              <a:t>2/12/2025</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9892493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445771" y="557789"/>
            <a:ext cx="2696726" cy="2212313"/>
          </a:xfrm>
        </p:spPr>
        <p:txBody>
          <a:bodyPr anchor="t">
            <a:normAutofit/>
          </a:bodyPr>
          <a:lstStyle>
            <a:lvl1pPr>
              <a:defRPr sz="21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3797492" y="657103"/>
            <a:ext cx="4862765" cy="5555904"/>
          </a:xfrm>
        </p:spPr>
        <p:txBody>
          <a:bodyPr/>
          <a:lstStyle>
            <a:lvl1pPr marL="0" indent="0">
              <a:buNone/>
              <a:defRPr sz="2400"/>
            </a:lvl1pPr>
            <a:lvl2pPr marL="342891" indent="0">
              <a:buNone/>
              <a:defRPr sz="2100"/>
            </a:lvl2pPr>
            <a:lvl3pPr marL="685783" indent="0">
              <a:buNone/>
              <a:defRPr sz="1800"/>
            </a:lvl3pPr>
            <a:lvl4pPr marL="1028674" indent="0">
              <a:buNone/>
              <a:defRPr sz="1500"/>
            </a:lvl4pPr>
            <a:lvl5pPr marL="1371566" indent="0">
              <a:buNone/>
              <a:defRPr sz="1500"/>
            </a:lvl5pPr>
            <a:lvl6pPr marL="1714457" indent="0">
              <a:buNone/>
              <a:defRPr sz="1500"/>
            </a:lvl6pPr>
            <a:lvl7pPr marL="2057349" indent="0">
              <a:buNone/>
              <a:defRPr sz="1500"/>
            </a:lvl7pPr>
            <a:lvl8pPr marL="2400240" indent="0">
              <a:buNone/>
              <a:defRPr sz="1500"/>
            </a:lvl8pPr>
            <a:lvl9pPr marL="2743131" indent="0">
              <a:buNone/>
              <a:defRPr sz="1500"/>
            </a:lvl9pPr>
          </a:lstStyle>
          <a:p>
            <a:r>
              <a:rPr lang="en-US"/>
              <a:t>Click icon to add picture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457201" y="2826137"/>
            <a:ext cx="2689190" cy="3434638"/>
          </a:xfrm>
        </p:spPr>
        <p:txBody>
          <a:bodyPr anchor="b"/>
          <a:lstStyle>
            <a:lvl1pPr marL="0" indent="0">
              <a:buNone/>
              <a:defRPr sz="1200"/>
            </a:lvl1pPr>
            <a:lvl2pPr marL="342891" indent="0">
              <a:buNone/>
              <a:defRPr sz="1051"/>
            </a:lvl2pPr>
            <a:lvl3pPr marL="685783" indent="0">
              <a:buNone/>
              <a:defRPr sz="900"/>
            </a:lvl3pPr>
            <a:lvl4pPr marL="1028674" indent="0">
              <a:buNone/>
              <a:defRPr sz="751"/>
            </a:lvl4pPr>
            <a:lvl5pPr marL="1371566" indent="0">
              <a:buNone/>
              <a:defRPr sz="751"/>
            </a:lvl5pPr>
            <a:lvl6pPr marL="1714457" indent="0">
              <a:buNone/>
              <a:defRPr sz="751"/>
            </a:lvl6pPr>
            <a:lvl7pPr marL="2057349" indent="0">
              <a:buNone/>
              <a:defRPr sz="751"/>
            </a:lvl7pPr>
            <a:lvl8pPr marL="2400240" indent="0">
              <a:buNone/>
              <a:defRPr sz="751"/>
            </a:lvl8pPr>
            <a:lvl9pPr marL="2743131" indent="0">
              <a:buNone/>
              <a:defRPr sz="751"/>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92C5EAEF-6478-4102-8F5D-A5FE9FC97ACB}" type="datetime1">
              <a:rPr lang="en-US" smtClean="0"/>
              <a:t>2/12/2025</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6918216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459486" y="548640"/>
            <a:ext cx="78867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459486" y="1680902"/>
            <a:ext cx="78867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7104EDB3-C0E8-45F8-9E1D-1B6C8D1880C0}" type="datetime1">
              <a:rPr lang="en-US" smtClean="0"/>
              <a:t>2/12/2025</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5494802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7226166" y="578497"/>
            <a:ext cx="1535278" cy="559846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628650" y="578502"/>
            <a:ext cx="6597516" cy="55984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9CF0EC4B-54ED-4041-B552-9BA760FA3DBA}" type="datetime1">
              <a:rPr lang="en-US" smtClean="0"/>
              <a:t>2/12/2025</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104236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459487" y="548640"/>
            <a:ext cx="7990184" cy="113225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459487" y="1715532"/>
            <a:ext cx="7990184"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02871" y="6453007"/>
            <a:ext cx="2620736" cy="365125"/>
          </a:xfrm>
          <a:prstGeom prst="rect">
            <a:avLst/>
          </a:prstGeom>
        </p:spPr>
        <p:txBody>
          <a:bodyPr vert="horz" lIns="91440" tIns="45720" rIns="91440" bIns="45720" rtlCol="0" anchor="ctr"/>
          <a:lstStyle>
            <a:lvl1pPr algn="l">
              <a:defRPr sz="675">
                <a:solidFill>
                  <a:schemeClr val="tx1"/>
                </a:solidFill>
              </a:defRPr>
            </a:lvl1pPr>
          </a:lstStyle>
          <a:p>
            <a:fld id="{67F45AC6-C491-4585-A584-9CE2AF7D5500}" type="datetime1">
              <a:rPr lang="en-US" smtClean="0"/>
              <a:t>2/12/2025</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6657393" y="6453007"/>
            <a:ext cx="2104054" cy="365125"/>
          </a:xfrm>
          <a:prstGeom prst="rect">
            <a:avLst/>
          </a:prstGeom>
        </p:spPr>
        <p:txBody>
          <a:bodyPr vert="horz" lIns="91440" tIns="45720" rIns="91440" bIns="45720" rtlCol="0" anchor="ctr"/>
          <a:lstStyle>
            <a:lvl1pPr algn="r">
              <a:defRPr sz="675">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8724124" y="6453007"/>
            <a:ext cx="321905" cy="365125"/>
          </a:xfrm>
          <a:prstGeom prst="rect">
            <a:avLst/>
          </a:prstGeom>
        </p:spPr>
        <p:txBody>
          <a:bodyPr vert="horz" lIns="91440" tIns="45720" rIns="91440" bIns="45720" rtlCol="0" anchor="ctr"/>
          <a:lstStyle>
            <a:lvl1pPr algn="r">
              <a:defRPr sz="675">
                <a:solidFill>
                  <a:schemeClr val="tx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512006537"/>
      </p:ext>
    </p:extLst>
  </p:cSld>
  <p:clrMap bg1="lt1" tx1="dk1" bg2="lt2" tx2="dk2" accent1="accent1" accent2="accent2" accent3="accent3" accent4="accent4" accent5="accent5" accent6="accent6" hlink="hlink" folHlink="folHlink"/>
  <p:sldLayoutIdLst>
    <p:sldLayoutId id="2147483694" r:id="rId1"/>
    <p:sldLayoutId id="2147483695" r:id="rId2"/>
    <p:sldLayoutId id="2147483696" r:id="rId3"/>
    <p:sldLayoutId id="2147483697" r:id="rId4"/>
    <p:sldLayoutId id="2147483698" r:id="rId5"/>
    <p:sldLayoutId id="2147483692" r:id="rId6"/>
    <p:sldLayoutId id="2147483688" r:id="rId7"/>
    <p:sldLayoutId id="2147483689" r:id="rId8"/>
    <p:sldLayoutId id="2147483690" r:id="rId9"/>
    <p:sldLayoutId id="2147483691" r:id="rId10"/>
    <p:sldLayoutId id="2147483693" r:id="rId11"/>
  </p:sldLayoutIdLst>
  <p:hf sldNum="0" hdr="0" ftr="0" dt="0"/>
  <p:txStyles>
    <p:titleStyle>
      <a:lvl1pPr algn="l" defTabSz="685783" rtl="0" eaLnBrk="1" latinLnBrk="0" hangingPunct="1">
        <a:lnSpc>
          <a:spcPct val="90000"/>
        </a:lnSpc>
        <a:spcBef>
          <a:spcPct val="0"/>
        </a:spcBef>
        <a:buNone/>
        <a:defRPr sz="2700" b="1" kern="1200">
          <a:solidFill>
            <a:schemeClr val="tx1"/>
          </a:solidFill>
          <a:latin typeface="+mj-lt"/>
          <a:ea typeface="+mj-ea"/>
          <a:cs typeface="+mj-cs"/>
        </a:defRPr>
      </a:lvl1pPr>
    </p:titleStyle>
    <p:bodyStyle>
      <a:lvl1pPr marL="171446" indent="-171446" algn="l" defTabSz="685783" rtl="0" eaLnBrk="1" latinLnBrk="0" hangingPunct="1">
        <a:lnSpc>
          <a:spcPct val="120000"/>
        </a:lnSpc>
        <a:spcBef>
          <a:spcPts val="751"/>
        </a:spcBef>
        <a:buFont typeface="Arial" panose="020B0604020202020204" pitchFamily="34" charset="0"/>
        <a:buChar char="•"/>
        <a:defRPr sz="1500" kern="1200">
          <a:solidFill>
            <a:schemeClr val="tx1"/>
          </a:solidFill>
          <a:latin typeface="+mn-lt"/>
          <a:ea typeface="+mn-ea"/>
          <a:cs typeface="+mn-cs"/>
        </a:defRPr>
      </a:lvl1pPr>
      <a:lvl2pPr marL="342891" indent="-171446" algn="l" defTabSz="685783" rtl="0" eaLnBrk="1" latinLnBrk="0" hangingPunct="1">
        <a:lnSpc>
          <a:spcPct val="120000"/>
        </a:lnSpc>
        <a:spcBef>
          <a:spcPts val="375"/>
        </a:spcBef>
        <a:buFont typeface="Arial" panose="020B0604020202020204" pitchFamily="34" charset="0"/>
        <a:buChar char="•"/>
        <a:defRPr sz="1351" kern="1200">
          <a:solidFill>
            <a:schemeClr val="tx1"/>
          </a:solidFill>
          <a:latin typeface="+mn-lt"/>
          <a:ea typeface="+mn-ea"/>
          <a:cs typeface="+mn-cs"/>
        </a:defRPr>
      </a:lvl2pPr>
      <a:lvl3pPr marL="514338" indent="-171446" algn="l" defTabSz="685783" rtl="0" eaLnBrk="1" latinLnBrk="0" hangingPunct="1">
        <a:lnSpc>
          <a:spcPct val="120000"/>
        </a:lnSpc>
        <a:spcBef>
          <a:spcPts val="375"/>
        </a:spcBef>
        <a:buFont typeface="Arial" panose="020B0604020202020204" pitchFamily="34" charset="0"/>
        <a:buChar char="•"/>
        <a:defRPr sz="1200" kern="1200">
          <a:solidFill>
            <a:schemeClr val="tx1"/>
          </a:solidFill>
          <a:latin typeface="+mn-lt"/>
          <a:ea typeface="+mn-ea"/>
          <a:cs typeface="+mn-cs"/>
        </a:defRPr>
      </a:lvl3pPr>
      <a:lvl4pPr marL="685783" indent="-171446" algn="l" defTabSz="685783" rtl="0" eaLnBrk="1" latinLnBrk="0" hangingPunct="1">
        <a:lnSpc>
          <a:spcPct val="120000"/>
        </a:lnSpc>
        <a:spcBef>
          <a:spcPts val="375"/>
        </a:spcBef>
        <a:buFont typeface="Arial" panose="020B0604020202020204" pitchFamily="34" charset="0"/>
        <a:buChar char="•"/>
        <a:defRPr sz="1051" kern="1200">
          <a:solidFill>
            <a:schemeClr val="tx1"/>
          </a:solidFill>
          <a:latin typeface="+mn-lt"/>
          <a:ea typeface="+mn-ea"/>
          <a:cs typeface="+mn-cs"/>
        </a:defRPr>
      </a:lvl4pPr>
      <a:lvl5pPr marL="857229" indent="-171446" algn="l" defTabSz="685783" rtl="0" eaLnBrk="1" latinLnBrk="0" hangingPunct="1">
        <a:lnSpc>
          <a:spcPct val="120000"/>
        </a:lnSpc>
        <a:spcBef>
          <a:spcPts val="375"/>
        </a:spcBef>
        <a:buFont typeface="Arial" panose="020B0604020202020204" pitchFamily="34" charset="0"/>
        <a:buChar char="•"/>
        <a:defRPr sz="900" kern="1200">
          <a:solidFill>
            <a:schemeClr val="tx1"/>
          </a:solidFill>
          <a:latin typeface="+mn-lt"/>
          <a:ea typeface="+mn-ea"/>
          <a:cs typeface="+mn-cs"/>
        </a:defRPr>
      </a:lvl5pPr>
      <a:lvl6pPr marL="1885904" indent="-171446" algn="l" defTabSz="685783" rtl="0" eaLnBrk="1" latinLnBrk="0" hangingPunct="1">
        <a:lnSpc>
          <a:spcPct val="90000"/>
        </a:lnSpc>
        <a:spcBef>
          <a:spcPts val="375"/>
        </a:spcBef>
        <a:buFont typeface="Arial" panose="020B0604020202020204" pitchFamily="34" charset="0"/>
        <a:buChar char="•"/>
        <a:defRPr sz="1351" kern="1200">
          <a:solidFill>
            <a:schemeClr val="tx1"/>
          </a:solidFill>
          <a:latin typeface="+mn-lt"/>
          <a:ea typeface="+mn-ea"/>
          <a:cs typeface="+mn-cs"/>
        </a:defRPr>
      </a:lvl6pPr>
      <a:lvl7pPr marL="2228795" indent="-171446" algn="l" defTabSz="685783" rtl="0" eaLnBrk="1" latinLnBrk="0" hangingPunct="1">
        <a:lnSpc>
          <a:spcPct val="90000"/>
        </a:lnSpc>
        <a:spcBef>
          <a:spcPts val="375"/>
        </a:spcBef>
        <a:buFont typeface="Arial" panose="020B0604020202020204" pitchFamily="34" charset="0"/>
        <a:buChar char="•"/>
        <a:defRPr sz="1351" kern="1200">
          <a:solidFill>
            <a:schemeClr val="tx1"/>
          </a:solidFill>
          <a:latin typeface="+mn-lt"/>
          <a:ea typeface="+mn-ea"/>
          <a:cs typeface="+mn-cs"/>
        </a:defRPr>
      </a:lvl7pPr>
      <a:lvl8pPr marL="2571686" indent="-171446" algn="l" defTabSz="685783" rtl="0" eaLnBrk="1" latinLnBrk="0" hangingPunct="1">
        <a:lnSpc>
          <a:spcPct val="90000"/>
        </a:lnSpc>
        <a:spcBef>
          <a:spcPts val="375"/>
        </a:spcBef>
        <a:buFont typeface="Arial" panose="020B0604020202020204" pitchFamily="34" charset="0"/>
        <a:buChar char="•"/>
        <a:defRPr sz="1351" kern="1200">
          <a:solidFill>
            <a:schemeClr val="tx1"/>
          </a:solidFill>
          <a:latin typeface="+mn-lt"/>
          <a:ea typeface="+mn-ea"/>
          <a:cs typeface="+mn-cs"/>
        </a:defRPr>
      </a:lvl8pPr>
      <a:lvl9pPr marL="2914578" indent="-171446" algn="l" defTabSz="685783" rtl="0" eaLnBrk="1" latinLnBrk="0" hangingPunct="1">
        <a:lnSpc>
          <a:spcPct val="90000"/>
        </a:lnSpc>
        <a:spcBef>
          <a:spcPts val="375"/>
        </a:spcBef>
        <a:buFont typeface="Arial" panose="020B0604020202020204" pitchFamily="34" charset="0"/>
        <a:buChar char="•"/>
        <a:defRPr sz="1351" kern="1200">
          <a:solidFill>
            <a:schemeClr val="tx1"/>
          </a:solidFill>
          <a:latin typeface="+mn-lt"/>
          <a:ea typeface="+mn-ea"/>
          <a:cs typeface="+mn-cs"/>
        </a:defRPr>
      </a:lvl9pPr>
    </p:bodyStyle>
    <p:otherStyle>
      <a:defPPr>
        <a:defRPr lang="en-US"/>
      </a:defPPr>
      <a:lvl1pPr marL="0" algn="l" defTabSz="685783" rtl="0" eaLnBrk="1" latinLnBrk="0" hangingPunct="1">
        <a:defRPr sz="1351" kern="1200">
          <a:solidFill>
            <a:schemeClr val="tx1"/>
          </a:solidFill>
          <a:latin typeface="+mn-lt"/>
          <a:ea typeface="+mn-ea"/>
          <a:cs typeface="+mn-cs"/>
        </a:defRPr>
      </a:lvl1pPr>
      <a:lvl2pPr marL="342891" algn="l" defTabSz="685783" rtl="0" eaLnBrk="1" latinLnBrk="0" hangingPunct="1">
        <a:defRPr sz="1351" kern="1200">
          <a:solidFill>
            <a:schemeClr val="tx1"/>
          </a:solidFill>
          <a:latin typeface="+mn-lt"/>
          <a:ea typeface="+mn-ea"/>
          <a:cs typeface="+mn-cs"/>
        </a:defRPr>
      </a:lvl2pPr>
      <a:lvl3pPr marL="685783" algn="l" defTabSz="685783" rtl="0" eaLnBrk="1" latinLnBrk="0" hangingPunct="1">
        <a:defRPr sz="1351" kern="1200">
          <a:solidFill>
            <a:schemeClr val="tx1"/>
          </a:solidFill>
          <a:latin typeface="+mn-lt"/>
          <a:ea typeface="+mn-ea"/>
          <a:cs typeface="+mn-cs"/>
        </a:defRPr>
      </a:lvl3pPr>
      <a:lvl4pPr marL="1028674" algn="l" defTabSz="685783" rtl="0" eaLnBrk="1" latinLnBrk="0" hangingPunct="1">
        <a:defRPr sz="1351" kern="1200">
          <a:solidFill>
            <a:schemeClr val="tx1"/>
          </a:solidFill>
          <a:latin typeface="+mn-lt"/>
          <a:ea typeface="+mn-ea"/>
          <a:cs typeface="+mn-cs"/>
        </a:defRPr>
      </a:lvl4pPr>
      <a:lvl5pPr marL="1371566" algn="l" defTabSz="685783" rtl="0" eaLnBrk="1" latinLnBrk="0" hangingPunct="1">
        <a:defRPr sz="1351" kern="1200">
          <a:solidFill>
            <a:schemeClr val="tx1"/>
          </a:solidFill>
          <a:latin typeface="+mn-lt"/>
          <a:ea typeface="+mn-ea"/>
          <a:cs typeface="+mn-cs"/>
        </a:defRPr>
      </a:lvl5pPr>
      <a:lvl6pPr marL="1714457" algn="l" defTabSz="685783" rtl="0" eaLnBrk="1" latinLnBrk="0" hangingPunct="1">
        <a:defRPr sz="1351" kern="1200">
          <a:solidFill>
            <a:schemeClr val="tx1"/>
          </a:solidFill>
          <a:latin typeface="+mn-lt"/>
          <a:ea typeface="+mn-ea"/>
          <a:cs typeface="+mn-cs"/>
        </a:defRPr>
      </a:lvl6pPr>
      <a:lvl7pPr marL="2057349" algn="l" defTabSz="685783" rtl="0" eaLnBrk="1" latinLnBrk="0" hangingPunct="1">
        <a:defRPr sz="1351" kern="1200">
          <a:solidFill>
            <a:schemeClr val="tx1"/>
          </a:solidFill>
          <a:latin typeface="+mn-lt"/>
          <a:ea typeface="+mn-ea"/>
          <a:cs typeface="+mn-cs"/>
        </a:defRPr>
      </a:lvl7pPr>
      <a:lvl8pPr marL="2400240" algn="l" defTabSz="685783" rtl="0" eaLnBrk="1" latinLnBrk="0" hangingPunct="1">
        <a:defRPr sz="1351" kern="1200">
          <a:solidFill>
            <a:schemeClr val="tx1"/>
          </a:solidFill>
          <a:latin typeface="+mn-lt"/>
          <a:ea typeface="+mn-ea"/>
          <a:cs typeface="+mn-cs"/>
        </a:defRPr>
      </a:lvl8pPr>
      <a:lvl9pPr marL="2743131" algn="l" defTabSz="685783" rtl="0" eaLnBrk="1" latinLnBrk="0" hangingPunct="1">
        <a:defRPr sz="1351"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jpeg"/><Relationship Id="rId7" Type="http://schemas.openxmlformats.org/officeDocument/2006/relationships/diagramColors" Target="../diagrams/colors1.xml"/><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jpeg"/><Relationship Id="rId7" Type="http://schemas.openxmlformats.org/officeDocument/2006/relationships/diagramColors" Target="../diagrams/colors2.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1.jpeg"/><Relationship Id="rId7" Type="http://schemas.openxmlformats.org/officeDocument/2006/relationships/diagramColors" Target="../diagrams/colors3.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11.svg"/><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11.svg"/><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13.svg"/><Relationship Id="rId4" Type="http://schemas.openxmlformats.org/officeDocument/2006/relationships/image" Target="../media/image12.png"/></Relationships>
</file>

<file path=ppt/slides/_rels/slide1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image" Target="../media/image13.svg"/><Relationship Id="rId4" Type="http://schemas.openxmlformats.org/officeDocument/2006/relationships/image" Target="../media/image12.png"/></Relationships>
</file>

<file path=ppt/slides/_rels/slide1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15.svg"/><Relationship Id="rId4" Type="http://schemas.openxmlformats.org/officeDocument/2006/relationships/image" Target="../media/image14.png"/></Relationships>
</file>

<file path=ppt/slides/_rels/slide12.xml.rels><?xml version="1.0" encoding="UTF-8" standalone="yes"?>
<Relationships xmlns="http://schemas.openxmlformats.org/package/2006/relationships"><Relationship Id="rId8" Type="http://schemas.openxmlformats.org/officeDocument/2006/relationships/diagramColors" Target="../diagrams/colors5.xml"/><Relationship Id="rId3" Type="http://schemas.openxmlformats.org/officeDocument/2006/relationships/image" Target="../media/image14.png"/><Relationship Id="rId7" Type="http://schemas.openxmlformats.org/officeDocument/2006/relationships/diagramQuickStyle" Target="../diagrams/quickStyle5.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Layout" Target="../diagrams/layout5.xml"/><Relationship Id="rId5" Type="http://schemas.openxmlformats.org/officeDocument/2006/relationships/diagramData" Target="../diagrams/data5.xml"/><Relationship Id="rId4" Type="http://schemas.openxmlformats.org/officeDocument/2006/relationships/image" Target="../media/image15.svg"/><Relationship Id="rId9" Type="http://schemas.microsoft.com/office/2007/relationships/diagramDrawing" Target="../diagrams/drawing5.xml"/></Relationships>
</file>

<file path=ppt/slides/_rels/slide1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17.svg"/></Relationships>
</file>

<file path=ppt/slides/_rels/slide1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hyperlink" Target="https://doi.org/10.1016/j.cpr.2010.04.005"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6E448DB1-4196-18A6-15DA-C72635C1B1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defRPr/>
            </a:pPr>
            <a:endParaRPr lang="en-US">
              <a:solidFill>
                <a:prstClr val="white"/>
              </a:solidFill>
              <a:latin typeface="Neue Haas Grotesk Text Pro"/>
            </a:endParaRPr>
          </a:p>
        </p:txBody>
      </p:sp>
      <p:pic>
        <p:nvPicPr>
          <p:cNvPr id="12" name="Picture 11" descr="A mosaic of colourful geometric shapes">
            <a:extLst>
              <a:ext uri="{FF2B5EF4-FFF2-40B4-BE49-F238E27FC236}">
                <a16:creationId xmlns:a16="http://schemas.microsoft.com/office/drawing/2014/main" id="{A6BCBD73-4A49-AA23-2648-CD2CAADAA5F2}"/>
              </a:ext>
            </a:extLst>
          </p:cNvPr>
          <p:cNvPicPr>
            <a:picLocks noChangeAspect="1"/>
          </p:cNvPicPr>
          <p:nvPr/>
        </p:nvPicPr>
        <p:blipFill>
          <a:blip r:embed="rId3"/>
          <a:srcRect t="9091" r="13334"/>
          <a:stretch/>
        </p:blipFill>
        <p:spPr>
          <a:xfrm>
            <a:off x="21" y="11"/>
            <a:ext cx="9143980" cy="6857991"/>
          </a:xfrm>
          <a:prstGeom prst="rect">
            <a:avLst/>
          </a:prstGeom>
        </p:spPr>
      </p:pic>
      <p:sp>
        <p:nvSpPr>
          <p:cNvPr id="24" name="Rectangle 23">
            <a:extLst>
              <a:ext uri="{FF2B5EF4-FFF2-40B4-BE49-F238E27FC236}">
                <a16:creationId xmlns:a16="http://schemas.microsoft.com/office/drawing/2014/main" id="{76A10D8F-D463-70E5-239B-17AD65EF4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87139" y="987137"/>
            <a:ext cx="6858003" cy="4883731"/>
          </a:xfrm>
          <a:prstGeom prst="rect">
            <a:avLst/>
          </a:prstGeom>
          <a:gradFill>
            <a:gsLst>
              <a:gs pos="0">
                <a:schemeClr val="bg1">
                  <a:alpha val="0"/>
                </a:schemeClr>
              </a:gs>
              <a:gs pos="46000">
                <a:schemeClr val="bg1">
                  <a:alpha val="30000"/>
                </a:schemeClr>
              </a:gs>
              <a:gs pos="26000">
                <a:schemeClr val="bg1">
                  <a:alpha val="17000"/>
                </a:schemeClr>
              </a:gs>
              <a:gs pos="100000">
                <a:schemeClr val="bg1">
                  <a:alpha val="45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solidFill>
                <a:prstClr val="white"/>
              </a:solidFill>
              <a:latin typeface="Neue Haas Grotesk Text Pro"/>
            </a:endParaRPr>
          </a:p>
        </p:txBody>
      </p:sp>
      <p:sp>
        <p:nvSpPr>
          <p:cNvPr id="2" name="Title 1">
            <a:extLst>
              <a:ext uri="{FF2B5EF4-FFF2-40B4-BE49-F238E27FC236}">
                <a16:creationId xmlns:a16="http://schemas.microsoft.com/office/drawing/2014/main" id="{B1106C24-9896-BDFB-D64B-880B6321FA15}"/>
              </a:ext>
            </a:extLst>
          </p:cNvPr>
          <p:cNvSpPr>
            <a:spLocks noGrp="1"/>
          </p:cNvSpPr>
          <p:nvPr>
            <p:ph type="ctrTitle"/>
          </p:nvPr>
        </p:nvSpPr>
        <p:spPr>
          <a:xfrm>
            <a:off x="214879" y="603318"/>
            <a:ext cx="4236908" cy="3685731"/>
          </a:xfrm>
        </p:spPr>
        <p:txBody>
          <a:bodyPr anchor="t">
            <a:normAutofit/>
          </a:bodyPr>
          <a:lstStyle/>
          <a:p>
            <a:pPr algn="l"/>
            <a:r>
              <a:rPr lang="en-GB" sz="3600"/>
              <a:t>The wellbeing benefits of choral</a:t>
            </a:r>
            <a:br>
              <a:rPr lang="en-GB" sz="3600"/>
            </a:br>
            <a:r>
              <a:rPr lang="en-GB" sz="3600"/>
              <a:t>singing for individuals in recovery from</a:t>
            </a:r>
            <a:br>
              <a:rPr lang="en-GB" sz="3600"/>
            </a:br>
            <a:r>
              <a:rPr lang="en-GB" sz="3600"/>
              <a:t>Substance Use Disorder.</a:t>
            </a:r>
            <a:endParaRPr lang="en-IE" sz="3600"/>
          </a:p>
        </p:txBody>
      </p:sp>
      <p:sp>
        <p:nvSpPr>
          <p:cNvPr id="3" name="Subtitle 2">
            <a:extLst>
              <a:ext uri="{FF2B5EF4-FFF2-40B4-BE49-F238E27FC236}">
                <a16:creationId xmlns:a16="http://schemas.microsoft.com/office/drawing/2014/main" id="{1DF06B1A-0209-CD48-A1C4-3ADCD8D5896A}"/>
              </a:ext>
            </a:extLst>
          </p:cNvPr>
          <p:cNvSpPr>
            <a:spLocks noGrp="1"/>
          </p:cNvSpPr>
          <p:nvPr>
            <p:ph type="subTitle" idx="1"/>
          </p:nvPr>
        </p:nvSpPr>
        <p:spPr>
          <a:xfrm>
            <a:off x="214881" y="4437179"/>
            <a:ext cx="3005691" cy="1290807"/>
          </a:xfrm>
        </p:spPr>
        <p:txBody>
          <a:bodyPr anchor="ctr">
            <a:normAutofit/>
          </a:bodyPr>
          <a:lstStyle/>
          <a:p>
            <a:pPr algn="l"/>
            <a:r>
              <a:rPr lang="en-IE" sz="1900"/>
              <a:t>Lisa Quinn</a:t>
            </a:r>
          </a:p>
          <a:p>
            <a:pPr algn="l"/>
            <a:r>
              <a:rPr lang="en-IE" sz="1900"/>
              <a:t>Student Number 2242253</a:t>
            </a:r>
          </a:p>
        </p:txBody>
      </p:sp>
    </p:spTree>
    <p:extLst>
      <p:ext uri="{BB962C8B-B14F-4D97-AF65-F5344CB8AC3E}">
        <p14:creationId xmlns:p14="http://schemas.microsoft.com/office/powerpoint/2010/main" val="223376494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500"/>
                                  </p:stCondLst>
                                  <p:iterate>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7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DFE8B6-6ADC-9BA8-2A8F-846B35037EA3}"/>
            </a:ext>
          </a:extLst>
        </p:cNvPr>
        <p:cNvGrpSpPr/>
        <p:nvPr/>
      </p:nvGrpSpPr>
      <p:grpSpPr>
        <a:xfrm>
          <a:off x="0" y="0"/>
          <a:ext cx="0" cy="0"/>
          <a:chOff x="0" y="0"/>
          <a:chExt cx="0" cy="0"/>
        </a:xfrm>
      </p:grpSpPr>
      <p:pic>
        <p:nvPicPr>
          <p:cNvPr id="5" name="Picture 4" descr="A mosaic of colourful geometric shapes">
            <a:extLst>
              <a:ext uri="{FF2B5EF4-FFF2-40B4-BE49-F238E27FC236}">
                <a16:creationId xmlns:a16="http://schemas.microsoft.com/office/drawing/2014/main" id="{F4E82847-45AA-6FCB-EFE8-CF417A0700B4}"/>
              </a:ext>
            </a:extLst>
          </p:cNvPr>
          <p:cNvPicPr>
            <a:picLocks noChangeAspect="1"/>
          </p:cNvPicPr>
          <p:nvPr/>
        </p:nvPicPr>
        <p:blipFill>
          <a:blip r:embed="rId3"/>
          <a:srcRect t="9091" r="85410"/>
          <a:stretch/>
        </p:blipFill>
        <p:spPr>
          <a:xfrm>
            <a:off x="21" y="11"/>
            <a:ext cx="1539412" cy="6857991"/>
          </a:xfrm>
          <a:prstGeom prst="rect">
            <a:avLst/>
          </a:prstGeom>
        </p:spPr>
      </p:pic>
      <p:graphicFrame>
        <p:nvGraphicFramePr>
          <p:cNvPr id="3" name="TextBox 2">
            <a:extLst>
              <a:ext uri="{FF2B5EF4-FFF2-40B4-BE49-F238E27FC236}">
                <a16:creationId xmlns:a16="http://schemas.microsoft.com/office/drawing/2014/main" id="{2218887C-921A-0DD5-9BFD-4FD7F2FD72AC}"/>
              </a:ext>
            </a:extLst>
          </p:cNvPr>
          <p:cNvGraphicFramePr/>
          <p:nvPr>
            <p:extLst>
              <p:ext uri="{D42A27DB-BD31-4B8C-83A1-F6EECF244321}">
                <p14:modId xmlns:p14="http://schemas.microsoft.com/office/powerpoint/2010/main" val="1697616985"/>
              </p:ext>
            </p:extLst>
          </p:nvPr>
        </p:nvGraphicFramePr>
        <p:xfrm>
          <a:off x="2284609" y="877252"/>
          <a:ext cx="5212080" cy="57866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7" name="TextBox 6">
            <a:extLst>
              <a:ext uri="{FF2B5EF4-FFF2-40B4-BE49-F238E27FC236}">
                <a16:creationId xmlns:a16="http://schemas.microsoft.com/office/drawing/2014/main" id="{7CA60DB6-9FCB-B77F-362F-2857A9ED04E1}"/>
              </a:ext>
            </a:extLst>
          </p:cNvPr>
          <p:cNvSpPr txBox="1"/>
          <p:nvPr/>
        </p:nvSpPr>
        <p:spPr>
          <a:xfrm>
            <a:off x="2028826" y="194110"/>
            <a:ext cx="6600824" cy="553998"/>
          </a:xfrm>
          <a:prstGeom prst="rect">
            <a:avLst/>
          </a:prstGeom>
          <a:noFill/>
        </p:spPr>
        <p:txBody>
          <a:bodyPr wrap="square">
            <a:spAutoFit/>
          </a:bodyPr>
          <a:lstStyle/>
          <a:p>
            <a:pPr defTabSz="914400">
              <a:spcAft>
                <a:spcPts val="600"/>
              </a:spcAft>
            </a:pPr>
            <a:r>
              <a:rPr lang="en-US" sz="3000" b="1" kern="1200" dirty="0">
                <a:solidFill>
                  <a:schemeClr val="tx1"/>
                </a:solidFill>
                <a:latin typeface="+mj-lt"/>
                <a:ea typeface="+mj-ea"/>
                <a:cs typeface="+mj-cs"/>
              </a:rPr>
              <a:t>Background, Justification &amp; Aims</a:t>
            </a:r>
          </a:p>
        </p:txBody>
      </p:sp>
    </p:spTree>
    <p:extLst>
      <p:ext uri="{BB962C8B-B14F-4D97-AF65-F5344CB8AC3E}">
        <p14:creationId xmlns:p14="http://schemas.microsoft.com/office/powerpoint/2010/main" val="1363989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A253DD-3AE5-0FF5-9FC3-4C4F732673C1}"/>
            </a:ext>
          </a:extLst>
        </p:cNvPr>
        <p:cNvGrpSpPr/>
        <p:nvPr/>
      </p:nvGrpSpPr>
      <p:grpSpPr>
        <a:xfrm>
          <a:off x="0" y="0"/>
          <a:ext cx="0" cy="0"/>
          <a:chOff x="0" y="0"/>
          <a:chExt cx="0" cy="0"/>
        </a:xfrm>
      </p:grpSpPr>
      <p:pic>
        <p:nvPicPr>
          <p:cNvPr id="5" name="Picture 4" descr="A mosaic of colourful geometric shapes">
            <a:extLst>
              <a:ext uri="{FF2B5EF4-FFF2-40B4-BE49-F238E27FC236}">
                <a16:creationId xmlns:a16="http://schemas.microsoft.com/office/drawing/2014/main" id="{A23CCF0C-FFA1-BC69-E30A-3B08E7712EE2}"/>
              </a:ext>
            </a:extLst>
          </p:cNvPr>
          <p:cNvPicPr>
            <a:picLocks noChangeAspect="1"/>
          </p:cNvPicPr>
          <p:nvPr/>
        </p:nvPicPr>
        <p:blipFill>
          <a:blip r:embed="rId3"/>
          <a:srcRect t="9091" r="85410"/>
          <a:stretch/>
        </p:blipFill>
        <p:spPr>
          <a:xfrm>
            <a:off x="21" y="11"/>
            <a:ext cx="1539412" cy="6857991"/>
          </a:xfrm>
          <a:prstGeom prst="rect">
            <a:avLst/>
          </a:prstGeom>
        </p:spPr>
      </p:pic>
      <p:sp>
        <p:nvSpPr>
          <p:cNvPr id="2" name="Title 1">
            <a:extLst>
              <a:ext uri="{FF2B5EF4-FFF2-40B4-BE49-F238E27FC236}">
                <a16:creationId xmlns:a16="http://schemas.microsoft.com/office/drawing/2014/main" id="{1AB4634F-2F2F-6DE4-6546-BB3A61D80D83}"/>
              </a:ext>
            </a:extLst>
          </p:cNvPr>
          <p:cNvSpPr txBox="1">
            <a:spLocks/>
          </p:cNvSpPr>
          <p:nvPr/>
        </p:nvSpPr>
        <p:spPr>
          <a:xfrm>
            <a:off x="3379808" y="282246"/>
            <a:ext cx="4900541" cy="933096"/>
          </a:xfrm>
          <a:prstGeom prst="rect">
            <a:avLst/>
          </a:prstGeom>
        </p:spPr>
        <p:txBody>
          <a:bodyPr anchor="ctr">
            <a:normAutofit/>
          </a:bodyPr>
          <a:lstStyle>
            <a:lvl1pPr algn="l" defTabSz="685783" rtl="0" eaLnBrk="1" latinLnBrk="0" hangingPunct="1">
              <a:lnSpc>
                <a:spcPct val="90000"/>
              </a:lnSpc>
              <a:spcBef>
                <a:spcPct val="0"/>
              </a:spcBef>
              <a:buNone/>
              <a:defRPr sz="2700" b="1" kern="1200">
                <a:solidFill>
                  <a:schemeClr val="tx1"/>
                </a:solidFill>
                <a:latin typeface="+mj-lt"/>
                <a:ea typeface="+mj-ea"/>
                <a:cs typeface="+mj-cs"/>
              </a:defRPr>
            </a:lvl1pPr>
          </a:lstStyle>
          <a:p>
            <a:r>
              <a:rPr lang="en-GB" sz="3000" dirty="0"/>
              <a:t>Literature Review </a:t>
            </a:r>
          </a:p>
          <a:p>
            <a:r>
              <a:rPr lang="en-GB" sz="3000" dirty="0"/>
              <a:t>Key Theories</a:t>
            </a:r>
            <a:endParaRPr lang="en-IE" sz="3000" dirty="0"/>
          </a:p>
        </p:txBody>
      </p:sp>
      <p:graphicFrame>
        <p:nvGraphicFramePr>
          <p:cNvPr id="6" name="Rectangle 1">
            <a:extLst>
              <a:ext uri="{FF2B5EF4-FFF2-40B4-BE49-F238E27FC236}">
                <a16:creationId xmlns:a16="http://schemas.microsoft.com/office/drawing/2014/main" id="{A01FB933-AFCD-8C9F-DA0C-76EE78A7A359}"/>
              </a:ext>
            </a:extLst>
          </p:cNvPr>
          <p:cNvGraphicFramePr>
            <a:graphicFrameLocks/>
          </p:cNvGraphicFramePr>
          <p:nvPr/>
        </p:nvGraphicFramePr>
        <p:xfrm>
          <a:off x="2627454" y="1424411"/>
          <a:ext cx="5361973" cy="502268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8086955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mosaic of colourful geometric shapes">
            <a:extLst>
              <a:ext uri="{FF2B5EF4-FFF2-40B4-BE49-F238E27FC236}">
                <a16:creationId xmlns:a16="http://schemas.microsoft.com/office/drawing/2014/main" id="{9945DBAF-0F0D-D89A-007C-D188C5A5C6EF}"/>
              </a:ext>
            </a:extLst>
          </p:cNvPr>
          <p:cNvPicPr>
            <a:picLocks noChangeAspect="1"/>
          </p:cNvPicPr>
          <p:nvPr/>
        </p:nvPicPr>
        <p:blipFill>
          <a:blip r:embed="rId3"/>
          <a:srcRect t="9091" r="85410"/>
          <a:stretch/>
        </p:blipFill>
        <p:spPr>
          <a:xfrm>
            <a:off x="21" y="11"/>
            <a:ext cx="1539412" cy="6857991"/>
          </a:xfrm>
          <a:prstGeom prst="rect">
            <a:avLst/>
          </a:prstGeom>
        </p:spPr>
      </p:pic>
      <p:sp>
        <p:nvSpPr>
          <p:cNvPr id="4" name="Title 1">
            <a:extLst>
              <a:ext uri="{FF2B5EF4-FFF2-40B4-BE49-F238E27FC236}">
                <a16:creationId xmlns:a16="http://schemas.microsoft.com/office/drawing/2014/main" id="{6AA58E19-A1D9-8999-397B-02F8A3F0088E}"/>
              </a:ext>
            </a:extLst>
          </p:cNvPr>
          <p:cNvSpPr txBox="1">
            <a:spLocks/>
          </p:cNvSpPr>
          <p:nvPr/>
        </p:nvSpPr>
        <p:spPr>
          <a:xfrm>
            <a:off x="1984555" y="251191"/>
            <a:ext cx="6044899" cy="1132258"/>
          </a:xfrm>
          <a:prstGeom prst="rect">
            <a:avLst/>
          </a:prstGeom>
        </p:spPr>
        <p:txBody>
          <a:bodyPr vert="horz" lIns="91440" tIns="45720" rIns="91440" bIns="45720" rtlCol="0" anchor="ctr">
            <a:normAutofit/>
          </a:bodyPr>
          <a:lstStyle>
            <a:lvl1pPr algn="l" defTabSz="685783" rtl="0" eaLnBrk="1" latinLnBrk="0" hangingPunct="1">
              <a:lnSpc>
                <a:spcPct val="90000"/>
              </a:lnSpc>
              <a:spcBef>
                <a:spcPct val="0"/>
              </a:spcBef>
              <a:buNone/>
              <a:defRPr sz="2700" b="1" kern="1200">
                <a:solidFill>
                  <a:schemeClr val="tx1"/>
                </a:solidFill>
                <a:latin typeface="+mj-lt"/>
                <a:ea typeface="+mj-ea"/>
                <a:cs typeface="+mj-cs"/>
              </a:defRPr>
            </a:lvl1pPr>
          </a:lstStyle>
          <a:p>
            <a:pPr algn="ctr" defTabSz="914400">
              <a:spcAft>
                <a:spcPts val="600"/>
              </a:spcAft>
            </a:pPr>
            <a:r>
              <a:rPr lang="en-US" sz="3600" b="1" kern="1200" dirty="0">
                <a:solidFill>
                  <a:schemeClr val="tx1"/>
                </a:solidFill>
                <a:latin typeface="+mj-lt"/>
                <a:ea typeface="+mj-ea"/>
                <a:cs typeface="+mj-cs"/>
              </a:rPr>
              <a:t>Methodology and Methods</a:t>
            </a:r>
          </a:p>
        </p:txBody>
      </p:sp>
      <p:grpSp>
        <p:nvGrpSpPr>
          <p:cNvPr id="5" name="Group 4">
            <a:extLst>
              <a:ext uri="{FF2B5EF4-FFF2-40B4-BE49-F238E27FC236}">
                <a16:creationId xmlns:a16="http://schemas.microsoft.com/office/drawing/2014/main" id="{9BB996B4-AD54-F86F-6689-9749B9B03186}"/>
              </a:ext>
            </a:extLst>
          </p:cNvPr>
          <p:cNvGrpSpPr/>
          <p:nvPr/>
        </p:nvGrpSpPr>
        <p:grpSpPr>
          <a:xfrm>
            <a:off x="2350231" y="1667605"/>
            <a:ext cx="5879369" cy="4825792"/>
            <a:chOff x="0" y="0"/>
            <a:chExt cx="4183427" cy="4096512"/>
          </a:xfrm>
        </p:grpSpPr>
        <p:sp>
          <p:nvSpPr>
            <p:cNvPr id="6" name="Rectangle 5">
              <a:extLst>
                <a:ext uri="{FF2B5EF4-FFF2-40B4-BE49-F238E27FC236}">
                  <a16:creationId xmlns:a16="http://schemas.microsoft.com/office/drawing/2014/main" id="{3E4ACA2F-86C0-AB38-D53B-9B94E43C01D3}"/>
                </a:ext>
              </a:extLst>
            </p:cNvPr>
            <p:cNvSpPr/>
            <p:nvPr/>
          </p:nvSpPr>
          <p:spPr>
            <a:xfrm>
              <a:off x="0" y="0"/>
              <a:ext cx="4183427" cy="4096512"/>
            </a:xfrm>
            <a:prstGeom prst="rect">
              <a:avLst/>
            </a:pr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a:lstStyle/>
            <a:p>
              <a:endParaRPr lang="en-IE"/>
            </a:p>
          </p:txBody>
        </p:sp>
        <p:sp>
          <p:nvSpPr>
            <p:cNvPr id="7" name="TextBox 6">
              <a:extLst>
                <a:ext uri="{FF2B5EF4-FFF2-40B4-BE49-F238E27FC236}">
                  <a16:creationId xmlns:a16="http://schemas.microsoft.com/office/drawing/2014/main" id="{B21A888C-0FE9-52B8-1E6C-A2970364CDA0}"/>
                </a:ext>
              </a:extLst>
            </p:cNvPr>
            <p:cNvSpPr txBox="1"/>
            <p:nvPr/>
          </p:nvSpPr>
          <p:spPr>
            <a:xfrm>
              <a:off x="0" y="0"/>
              <a:ext cx="4183427" cy="2212116"/>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213360" tIns="213360" rIns="213360" bIns="213360" numCol="1" spcCol="1270" anchor="ctr" anchorCtr="0">
              <a:noAutofit/>
            </a:bodyPr>
            <a:lstStyle/>
            <a:p>
              <a:pPr marL="0" lvl="0" indent="0" algn="ctr" defTabSz="1333500">
                <a:lnSpc>
                  <a:spcPct val="90000"/>
                </a:lnSpc>
                <a:spcBef>
                  <a:spcPct val="0"/>
                </a:spcBef>
                <a:spcAft>
                  <a:spcPct val="35000"/>
                </a:spcAft>
                <a:buFont typeface="Arial" panose="020B0604020202020204" pitchFamily="34" charset="0"/>
                <a:buNone/>
              </a:pPr>
              <a:r>
                <a:rPr lang="en-GB" sz="3000" b="1" kern="1200" dirty="0"/>
                <a:t>Exploratory Sequential Mixed-methods </a:t>
              </a:r>
              <a:r>
                <a:rPr lang="en-GB" sz="3000" kern="1200" dirty="0"/>
                <a:t>(Creswell &amp; Creswell, 2018).</a:t>
              </a:r>
              <a:endParaRPr lang="en-IE" sz="3000" kern="1200" dirty="0"/>
            </a:p>
          </p:txBody>
        </p:sp>
      </p:grpSp>
      <p:grpSp>
        <p:nvGrpSpPr>
          <p:cNvPr id="11" name="Group 10">
            <a:extLst>
              <a:ext uri="{FF2B5EF4-FFF2-40B4-BE49-F238E27FC236}">
                <a16:creationId xmlns:a16="http://schemas.microsoft.com/office/drawing/2014/main" id="{536BC662-789B-6523-5BA4-E80513D2F761}"/>
              </a:ext>
            </a:extLst>
          </p:cNvPr>
          <p:cNvGrpSpPr/>
          <p:nvPr/>
        </p:nvGrpSpPr>
        <p:grpSpPr>
          <a:xfrm>
            <a:off x="2350231" y="4097438"/>
            <a:ext cx="3952555" cy="2388032"/>
            <a:chOff x="-2177030" y="2645906"/>
            <a:chExt cx="2646481" cy="2366813"/>
          </a:xfrm>
          <a:solidFill>
            <a:schemeClr val="accent3">
              <a:lumMod val="20000"/>
              <a:lumOff val="80000"/>
            </a:schemeClr>
          </a:solidFill>
        </p:grpSpPr>
        <p:sp>
          <p:nvSpPr>
            <p:cNvPr id="12" name="Rectangle 11">
              <a:extLst>
                <a:ext uri="{FF2B5EF4-FFF2-40B4-BE49-F238E27FC236}">
                  <a16:creationId xmlns:a16="http://schemas.microsoft.com/office/drawing/2014/main" id="{76104197-BDC8-8581-C7DB-C9B6B6831593}"/>
                </a:ext>
              </a:extLst>
            </p:cNvPr>
            <p:cNvSpPr/>
            <p:nvPr/>
          </p:nvSpPr>
          <p:spPr>
            <a:xfrm>
              <a:off x="-2177030" y="2645906"/>
              <a:ext cx="2646481" cy="2366813"/>
            </a:xfrm>
            <a:prstGeom prst="rect">
              <a:avLst/>
            </a:prstGeom>
            <a:solidFill>
              <a:schemeClr val="accent3"/>
            </a:solidFill>
          </p:spPr>
          <p:style>
            <a:lnRef idx="2">
              <a:schemeClr val="accent2">
                <a:tint val="40000"/>
                <a:alpha val="90000"/>
                <a:hueOff val="536577"/>
                <a:satOff val="39"/>
                <a:lumOff val="-12"/>
                <a:alphaOff val="0"/>
              </a:schemeClr>
            </a:lnRef>
            <a:fillRef idx="1">
              <a:schemeClr val="accent2">
                <a:tint val="40000"/>
                <a:alpha val="90000"/>
                <a:hueOff val="536577"/>
                <a:satOff val="39"/>
                <a:lumOff val="-12"/>
                <a:alphaOff val="0"/>
              </a:schemeClr>
            </a:fillRef>
            <a:effectRef idx="0">
              <a:schemeClr val="accent2">
                <a:tint val="40000"/>
                <a:alpha val="90000"/>
                <a:hueOff val="536577"/>
                <a:satOff val="39"/>
                <a:lumOff val="-12"/>
                <a:alphaOff val="0"/>
              </a:schemeClr>
            </a:effectRef>
            <a:fontRef idx="minor">
              <a:schemeClr val="dk1">
                <a:hueOff val="0"/>
                <a:satOff val="0"/>
                <a:lumOff val="0"/>
                <a:alphaOff val="0"/>
              </a:schemeClr>
            </a:fontRef>
          </p:style>
          <p:txBody>
            <a:bodyPr/>
            <a:lstStyle/>
            <a:p>
              <a:endParaRPr lang="en-IE"/>
            </a:p>
          </p:txBody>
        </p:sp>
        <p:sp>
          <p:nvSpPr>
            <p:cNvPr id="13" name="TextBox 12">
              <a:extLst>
                <a:ext uri="{FF2B5EF4-FFF2-40B4-BE49-F238E27FC236}">
                  <a16:creationId xmlns:a16="http://schemas.microsoft.com/office/drawing/2014/main" id="{B9053664-F9AD-6C65-3454-9A04DB9CCDB1}"/>
                </a:ext>
              </a:extLst>
            </p:cNvPr>
            <p:cNvSpPr txBox="1"/>
            <p:nvPr/>
          </p:nvSpPr>
          <p:spPr>
            <a:xfrm>
              <a:off x="-1928582" y="2653761"/>
              <a:ext cx="2149584" cy="1770512"/>
            </a:xfrm>
            <a:prstGeom prst="rect">
              <a:avLst/>
            </a:prstGeom>
            <a:solidFill>
              <a:schemeClr val="accent3"/>
            </a:solidFill>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92456" tIns="16510" rIns="92456" bIns="16510" numCol="1" spcCol="1270" anchor="t" anchorCtr="0">
              <a:noAutofit/>
            </a:bodyPr>
            <a:lstStyle/>
            <a:p>
              <a:pPr marL="0" lvl="0" indent="0" algn="l" defTabSz="577850">
                <a:lnSpc>
                  <a:spcPct val="90000"/>
                </a:lnSpc>
                <a:spcBef>
                  <a:spcPct val="0"/>
                </a:spcBef>
                <a:spcAft>
                  <a:spcPct val="35000"/>
                </a:spcAft>
                <a:buNone/>
              </a:pPr>
              <a:endParaRPr lang="en-IE" b="1" u="sng" kern="1200" dirty="0">
                <a:solidFill>
                  <a:schemeClr val="bg1"/>
                </a:solidFill>
              </a:endParaRPr>
            </a:p>
            <a:p>
              <a:pPr marL="0" lvl="0" indent="0" algn="l" defTabSz="577850">
                <a:lnSpc>
                  <a:spcPct val="90000"/>
                </a:lnSpc>
                <a:spcBef>
                  <a:spcPct val="0"/>
                </a:spcBef>
                <a:spcAft>
                  <a:spcPct val="35000"/>
                </a:spcAft>
                <a:buNone/>
              </a:pPr>
              <a:r>
                <a:rPr lang="en-IE" b="1" u="sng" kern="1200" dirty="0">
                  <a:solidFill>
                    <a:schemeClr val="bg1"/>
                  </a:solidFill>
                </a:rPr>
                <a:t>1. Qualitative</a:t>
              </a:r>
            </a:p>
            <a:p>
              <a:pPr marL="0" lvl="0" indent="0" algn="l" defTabSz="577850">
                <a:lnSpc>
                  <a:spcPct val="90000"/>
                </a:lnSpc>
                <a:spcBef>
                  <a:spcPct val="0"/>
                </a:spcBef>
                <a:spcAft>
                  <a:spcPct val="35000"/>
                </a:spcAft>
                <a:buNone/>
              </a:pPr>
              <a:r>
                <a:rPr lang="en-IE" b="1" kern="1200" dirty="0">
                  <a:solidFill>
                    <a:schemeClr val="bg1"/>
                  </a:solidFill>
                </a:rPr>
                <a:t>Focus group</a:t>
              </a:r>
            </a:p>
            <a:p>
              <a:pPr marL="57150" lvl="1" indent="-57150" algn="l" defTabSz="444500">
                <a:lnSpc>
                  <a:spcPct val="90000"/>
                </a:lnSpc>
                <a:spcBef>
                  <a:spcPct val="0"/>
                </a:spcBef>
                <a:spcAft>
                  <a:spcPct val="15000"/>
                </a:spcAft>
                <a:buChar char="•"/>
              </a:pPr>
              <a:r>
                <a:rPr lang="en-IE" b="0" kern="1200" dirty="0">
                  <a:solidFill>
                    <a:schemeClr val="bg1"/>
                  </a:solidFill>
                </a:rPr>
                <a:t>Participants from </a:t>
              </a:r>
              <a:r>
                <a:rPr lang="en-IE" b="1" kern="1200" dirty="0">
                  <a:solidFill>
                    <a:schemeClr val="bg1"/>
                  </a:solidFill>
                </a:rPr>
                <a:t>Recovery Choir A (n=4)</a:t>
              </a:r>
            </a:p>
            <a:p>
              <a:pPr marL="114300" lvl="2" indent="-57150" algn="l" defTabSz="444500">
                <a:lnSpc>
                  <a:spcPct val="90000"/>
                </a:lnSpc>
                <a:spcBef>
                  <a:spcPct val="0"/>
                </a:spcBef>
                <a:spcAft>
                  <a:spcPct val="15000"/>
                </a:spcAft>
                <a:buChar char="•"/>
              </a:pPr>
              <a:r>
                <a:rPr lang="en-IE" kern="1200" dirty="0">
                  <a:solidFill>
                    <a:schemeClr val="bg1"/>
                  </a:solidFill>
                </a:rPr>
                <a:t>Thematic analysis applied (Braun and Clarke, 2006)</a:t>
              </a:r>
            </a:p>
          </p:txBody>
        </p:sp>
      </p:grpSp>
      <p:grpSp>
        <p:nvGrpSpPr>
          <p:cNvPr id="14" name="Group 13">
            <a:extLst>
              <a:ext uri="{FF2B5EF4-FFF2-40B4-BE49-F238E27FC236}">
                <a16:creationId xmlns:a16="http://schemas.microsoft.com/office/drawing/2014/main" id="{CFFF4B71-547E-8E57-9C96-6221DF1FF8C1}"/>
              </a:ext>
            </a:extLst>
          </p:cNvPr>
          <p:cNvGrpSpPr/>
          <p:nvPr/>
        </p:nvGrpSpPr>
        <p:grpSpPr>
          <a:xfrm>
            <a:off x="6302788" y="4097438"/>
            <a:ext cx="1926811" cy="2395958"/>
            <a:chOff x="2788270" y="2130185"/>
            <a:chExt cx="1393113" cy="1884396"/>
          </a:xfrm>
          <a:solidFill>
            <a:schemeClr val="accent5">
              <a:lumMod val="20000"/>
              <a:lumOff val="80000"/>
            </a:schemeClr>
          </a:solidFill>
        </p:grpSpPr>
        <p:sp>
          <p:nvSpPr>
            <p:cNvPr id="15" name="Rectangle 14">
              <a:extLst>
                <a:ext uri="{FF2B5EF4-FFF2-40B4-BE49-F238E27FC236}">
                  <a16:creationId xmlns:a16="http://schemas.microsoft.com/office/drawing/2014/main" id="{EA1E3D77-D987-B1C1-C54C-04EE73A77960}"/>
                </a:ext>
              </a:extLst>
            </p:cNvPr>
            <p:cNvSpPr/>
            <p:nvPr/>
          </p:nvSpPr>
          <p:spPr>
            <a:xfrm>
              <a:off x="2788270" y="2130186"/>
              <a:ext cx="1393113" cy="1884395"/>
            </a:xfrm>
            <a:prstGeom prst="rect">
              <a:avLst/>
            </a:prstGeom>
            <a:solidFill>
              <a:schemeClr val="accent6">
                <a:lumMod val="60000"/>
                <a:lumOff val="40000"/>
              </a:schemeClr>
            </a:solidFill>
          </p:spPr>
          <p:style>
            <a:lnRef idx="2">
              <a:schemeClr val="accent2">
                <a:tint val="40000"/>
                <a:alpha val="90000"/>
                <a:hueOff val="1073155"/>
                <a:satOff val="79"/>
                <a:lumOff val="-25"/>
                <a:alphaOff val="0"/>
              </a:schemeClr>
            </a:lnRef>
            <a:fillRef idx="1">
              <a:schemeClr val="accent2">
                <a:tint val="40000"/>
                <a:alpha val="90000"/>
                <a:hueOff val="1073155"/>
                <a:satOff val="79"/>
                <a:lumOff val="-25"/>
                <a:alphaOff val="0"/>
              </a:schemeClr>
            </a:fillRef>
            <a:effectRef idx="0">
              <a:schemeClr val="accent2">
                <a:tint val="40000"/>
                <a:alpha val="90000"/>
                <a:hueOff val="1073155"/>
                <a:satOff val="79"/>
                <a:lumOff val="-25"/>
                <a:alphaOff val="0"/>
              </a:schemeClr>
            </a:effectRef>
            <a:fontRef idx="minor">
              <a:schemeClr val="dk1">
                <a:hueOff val="0"/>
                <a:satOff val="0"/>
                <a:lumOff val="0"/>
                <a:alphaOff val="0"/>
              </a:schemeClr>
            </a:fontRef>
          </p:style>
          <p:txBody>
            <a:bodyPr/>
            <a:lstStyle/>
            <a:p>
              <a:endParaRPr lang="en-IE" dirty="0"/>
            </a:p>
          </p:txBody>
        </p:sp>
        <p:sp>
          <p:nvSpPr>
            <p:cNvPr id="16" name="TextBox 15">
              <a:extLst>
                <a:ext uri="{FF2B5EF4-FFF2-40B4-BE49-F238E27FC236}">
                  <a16:creationId xmlns:a16="http://schemas.microsoft.com/office/drawing/2014/main" id="{A72B0DE6-E4EB-0E3A-8519-A4C4B08840B0}"/>
                </a:ext>
              </a:extLst>
            </p:cNvPr>
            <p:cNvSpPr txBox="1"/>
            <p:nvPr/>
          </p:nvSpPr>
          <p:spPr>
            <a:xfrm>
              <a:off x="2788270" y="2130185"/>
              <a:ext cx="1393113" cy="1223270"/>
            </a:xfrm>
            <a:prstGeom prst="rect">
              <a:avLst/>
            </a:prstGeom>
            <a:solidFill>
              <a:schemeClr val="accent6">
                <a:lumMod val="60000"/>
                <a:lumOff val="40000"/>
              </a:schemeClr>
            </a:solidFill>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92456" tIns="16510" rIns="92456" bIns="16510" numCol="1" spcCol="1270" anchor="t" anchorCtr="0">
              <a:noAutofit/>
            </a:bodyPr>
            <a:lstStyle/>
            <a:p>
              <a:pPr marL="0" lvl="0" indent="0" defTabSz="577850">
                <a:lnSpc>
                  <a:spcPct val="90000"/>
                </a:lnSpc>
                <a:spcBef>
                  <a:spcPct val="0"/>
                </a:spcBef>
                <a:spcAft>
                  <a:spcPct val="35000"/>
                </a:spcAft>
                <a:buNone/>
              </a:pPr>
              <a:endParaRPr lang="en-IE" sz="1300" b="1" u="sng" kern="1200" dirty="0"/>
            </a:p>
            <a:p>
              <a:pPr marL="0" lvl="0" indent="0" defTabSz="577850">
                <a:lnSpc>
                  <a:spcPct val="90000"/>
                </a:lnSpc>
                <a:spcBef>
                  <a:spcPct val="0"/>
                </a:spcBef>
                <a:spcAft>
                  <a:spcPct val="35000"/>
                </a:spcAft>
                <a:buNone/>
              </a:pPr>
              <a:r>
                <a:rPr lang="en-IE" b="1" u="sng" kern="1200" dirty="0">
                  <a:solidFill>
                    <a:schemeClr val="bg1"/>
                  </a:solidFill>
                </a:rPr>
                <a:t>2. Quantitative</a:t>
              </a:r>
            </a:p>
            <a:p>
              <a:pPr marL="0" lvl="0" indent="0" defTabSz="577850">
                <a:lnSpc>
                  <a:spcPct val="90000"/>
                </a:lnSpc>
                <a:spcBef>
                  <a:spcPct val="0"/>
                </a:spcBef>
                <a:spcAft>
                  <a:spcPct val="35000"/>
                </a:spcAft>
                <a:buNone/>
              </a:pPr>
              <a:r>
                <a:rPr lang="en-IE" b="1" kern="1200" dirty="0">
                  <a:solidFill>
                    <a:schemeClr val="bg1"/>
                  </a:solidFill>
                </a:rPr>
                <a:t>Survey</a:t>
              </a:r>
            </a:p>
            <a:p>
              <a:pPr marL="57150" lvl="1" indent="-57150" defTabSz="444500">
                <a:lnSpc>
                  <a:spcPct val="90000"/>
                </a:lnSpc>
                <a:spcBef>
                  <a:spcPct val="0"/>
                </a:spcBef>
                <a:spcAft>
                  <a:spcPct val="15000"/>
                </a:spcAft>
                <a:buChar char="•"/>
              </a:pPr>
              <a:r>
                <a:rPr lang="en-IE" b="0" kern="1200" dirty="0">
                  <a:solidFill>
                    <a:schemeClr val="bg1"/>
                  </a:solidFill>
                </a:rPr>
                <a:t>Participants from </a:t>
              </a:r>
              <a:r>
                <a:rPr lang="en-IE" b="1" kern="1200" dirty="0">
                  <a:solidFill>
                    <a:schemeClr val="bg1"/>
                  </a:solidFill>
                </a:rPr>
                <a:t>Recovery Choir B (n=7)</a:t>
              </a:r>
            </a:p>
            <a:p>
              <a:pPr marL="114300" lvl="2" indent="-57150" defTabSz="444500">
                <a:lnSpc>
                  <a:spcPct val="90000"/>
                </a:lnSpc>
                <a:spcBef>
                  <a:spcPct val="0"/>
                </a:spcBef>
                <a:spcAft>
                  <a:spcPct val="15000"/>
                </a:spcAft>
                <a:buChar char="•"/>
              </a:pPr>
              <a:r>
                <a:rPr lang="en-IE" kern="1200" dirty="0">
                  <a:solidFill>
                    <a:schemeClr val="bg1"/>
                  </a:solidFill>
                </a:rPr>
                <a:t>Likert scale questionnaire</a:t>
              </a:r>
            </a:p>
          </p:txBody>
        </p:sp>
      </p:grpSp>
    </p:spTree>
    <p:extLst>
      <p:ext uri="{BB962C8B-B14F-4D97-AF65-F5344CB8AC3E}">
        <p14:creationId xmlns:p14="http://schemas.microsoft.com/office/powerpoint/2010/main" val="26230249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mosaic of colourful geometric shapes">
            <a:extLst>
              <a:ext uri="{FF2B5EF4-FFF2-40B4-BE49-F238E27FC236}">
                <a16:creationId xmlns:a16="http://schemas.microsoft.com/office/drawing/2014/main" id="{C49353FD-7EFC-B207-1833-B85D79EFD148}"/>
              </a:ext>
            </a:extLst>
          </p:cNvPr>
          <p:cNvPicPr>
            <a:picLocks noChangeAspect="1"/>
          </p:cNvPicPr>
          <p:nvPr/>
        </p:nvPicPr>
        <p:blipFill>
          <a:blip r:embed="rId3"/>
          <a:srcRect t="9091" r="85410"/>
          <a:stretch/>
        </p:blipFill>
        <p:spPr>
          <a:xfrm>
            <a:off x="21" y="11"/>
            <a:ext cx="1539412" cy="6857991"/>
          </a:xfrm>
          <a:prstGeom prst="rect">
            <a:avLst/>
          </a:prstGeom>
        </p:spPr>
      </p:pic>
      <p:sp>
        <p:nvSpPr>
          <p:cNvPr id="6" name="Title 1">
            <a:extLst>
              <a:ext uri="{FF2B5EF4-FFF2-40B4-BE49-F238E27FC236}">
                <a16:creationId xmlns:a16="http://schemas.microsoft.com/office/drawing/2014/main" id="{4B6C1836-0A22-6CBC-BF7C-CA060F2F5518}"/>
              </a:ext>
            </a:extLst>
          </p:cNvPr>
          <p:cNvSpPr txBox="1">
            <a:spLocks/>
          </p:cNvSpPr>
          <p:nvPr/>
        </p:nvSpPr>
        <p:spPr>
          <a:xfrm>
            <a:off x="1563496" y="1259010"/>
            <a:ext cx="2088545" cy="4341115"/>
          </a:xfrm>
          <a:prstGeom prst="rect">
            <a:avLst/>
          </a:prstGeom>
        </p:spPr>
        <p:txBody>
          <a:bodyPr anchor="ctr">
            <a:normAutofit/>
          </a:bodyPr>
          <a:lstStyle>
            <a:lvl1pPr algn="l" defTabSz="685783" rtl="0" eaLnBrk="1" latinLnBrk="0" hangingPunct="1">
              <a:lnSpc>
                <a:spcPct val="90000"/>
              </a:lnSpc>
              <a:spcBef>
                <a:spcPct val="0"/>
              </a:spcBef>
              <a:buNone/>
              <a:defRPr sz="2700" b="1" kern="1200">
                <a:solidFill>
                  <a:schemeClr val="tx1"/>
                </a:solidFill>
                <a:latin typeface="+mj-lt"/>
                <a:ea typeface="+mj-ea"/>
                <a:cs typeface="+mj-cs"/>
              </a:defRPr>
            </a:lvl1pPr>
          </a:lstStyle>
          <a:p>
            <a:r>
              <a:rPr lang="en-IE" sz="2551" dirty="0"/>
              <a:t>E</a:t>
            </a:r>
            <a:r>
              <a:rPr lang="en-GB" sz="2551" dirty="0" err="1"/>
              <a:t>thics</a:t>
            </a:r>
            <a:r>
              <a:rPr lang="en-GB" sz="2551" dirty="0"/>
              <a:t> &amp; Insider Researcher Role</a:t>
            </a:r>
            <a:endParaRPr lang="en-IE" sz="2551" dirty="0"/>
          </a:p>
        </p:txBody>
      </p:sp>
      <p:graphicFrame>
        <p:nvGraphicFramePr>
          <p:cNvPr id="7" name="Rectangle 1">
            <a:extLst>
              <a:ext uri="{FF2B5EF4-FFF2-40B4-BE49-F238E27FC236}">
                <a16:creationId xmlns:a16="http://schemas.microsoft.com/office/drawing/2014/main" id="{A4FCAC96-079C-C1B4-EE07-DAF08498F03F}"/>
              </a:ext>
            </a:extLst>
          </p:cNvPr>
          <p:cNvGraphicFramePr>
            <a:graphicFrameLocks/>
          </p:cNvGraphicFramePr>
          <p:nvPr>
            <p:extLst>
              <p:ext uri="{D42A27DB-BD31-4B8C-83A1-F6EECF244321}">
                <p14:modId xmlns:p14="http://schemas.microsoft.com/office/powerpoint/2010/main" val="7130454"/>
              </p:ext>
            </p:extLst>
          </p:nvPr>
        </p:nvGraphicFramePr>
        <p:xfrm>
          <a:off x="3676104" y="1259010"/>
          <a:ext cx="5212080" cy="433997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6854520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00D3D6-83AF-054A-C28D-CBF6701F2833}"/>
            </a:ext>
          </a:extLst>
        </p:cNvPr>
        <p:cNvGrpSpPr/>
        <p:nvPr/>
      </p:nvGrpSpPr>
      <p:grpSpPr>
        <a:xfrm>
          <a:off x="0" y="0"/>
          <a:ext cx="0" cy="0"/>
          <a:chOff x="0" y="0"/>
          <a:chExt cx="0" cy="0"/>
        </a:xfrm>
      </p:grpSpPr>
      <p:pic>
        <p:nvPicPr>
          <p:cNvPr id="5" name="Picture 4" descr="A mosaic of colourful geometric shapes">
            <a:extLst>
              <a:ext uri="{FF2B5EF4-FFF2-40B4-BE49-F238E27FC236}">
                <a16:creationId xmlns:a16="http://schemas.microsoft.com/office/drawing/2014/main" id="{E94A0ECA-9078-D7F0-C56B-A4BFCB6F77E2}"/>
              </a:ext>
            </a:extLst>
          </p:cNvPr>
          <p:cNvPicPr>
            <a:picLocks noChangeAspect="1"/>
          </p:cNvPicPr>
          <p:nvPr/>
        </p:nvPicPr>
        <p:blipFill>
          <a:blip r:embed="rId2"/>
          <a:srcRect t="9091" r="85410"/>
          <a:stretch/>
        </p:blipFill>
        <p:spPr>
          <a:xfrm>
            <a:off x="0" y="0"/>
            <a:ext cx="1539412" cy="6857991"/>
          </a:xfrm>
          <a:prstGeom prst="rect">
            <a:avLst/>
          </a:prstGeom>
        </p:spPr>
      </p:pic>
      <p:sp>
        <p:nvSpPr>
          <p:cNvPr id="3" name="Title 1">
            <a:extLst>
              <a:ext uri="{FF2B5EF4-FFF2-40B4-BE49-F238E27FC236}">
                <a16:creationId xmlns:a16="http://schemas.microsoft.com/office/drawing/2014/main" id="{63821957-17A2-9681-489D-F0B4BA3BC2FC}"/>
              </a:ext>
            </a:extLst>
          </p:cNvPr>
          <p:cNvSpPr txBox="1">
            <a:spLocks/>
          </p:cNvSpPr>
          <p:nvPr/>
        </p:nvSpPr>
        <p:spPr>
          <a:xfrm>
            <a:off x="1643605" y="1230345"/>
            <a:ext cx="1936324" cy="4341115"/>
          </a:xfrm>
          <a:prstGeom prst="rect">
            <a:avLst/>
          </a:prstGeom>
        </p:spPr>
        <p:txBody>
          <a:bodyPr anchor="ctr">
            <a:normAutofit/>
          </a:bodyPr>
          <a:lstStyle>
            <a:lvl1pPr algn="l" defTabSz="685783" rtl="0" eaLnBrk="1" latinLnBrk="0" hangingPunct="1">
              <a:lnSpc>
                <a:spcPct val="90000"/>
              </a:lnSpc>
              <a:spcBef>
                <a:spcPct val="0"/>
              </a:spcBef>
              <a:buNone/>
              <a:defRPr sz="2700" b="1" kern="1200">
                <a:solidFill>
                  <a:schemeClr val="tx1"/>
                </a:solidFill>
                <a:latin typeface="+mj-lt"/>
                <a:ea typeface="+mj-ea"/>
                <a:cs typeface="+mj-cs"/>
              </a:defRPr>
            </a:lvl1pPr>
          </a:lstStyle>
          <a:p>
            <a:r>
              <a:rPr lang="en-IE" sz="3000" dirty="0"/>
              <a:t>Findings</a:t>
            </a:r>
          </a:p>
        </p:txBody>
      </p:sp>
      <p:graphicFrame>
        <p:nvGraphicFramePr>
          <p:cNvPr id="4" name="Content Placeholder 4">
            <a:extLst>
              <a:ext uri="{FF2B5EF4-FFF2-40B4-BE49-F238E27FC236}">
                <a16:creationId xmlns:a16="http://schemas.microsoft.com/office/drawing/2014/main" id="{F1C76CD0-1B85-74DB-1881-66E46AFB7E7B}"/>
              </a:ext>
            </a:extLst>
          </p:cNvPr>
          <p:cNvGraphicFramePr>
            <a:graphicFrameLocks/>
          </p:cNvGraphicFramePr>
          <p:nvPr>
            <p:extLst>
              <p:ext uri="{D42A27DB-BD31-4B8C-83A1-F6EECF244321}">
                <p14:modId xmlns:p14="http://schemas.microsoft.com/office/powerpoint/2010/main" val="2537242416"/>
              </p:ext>
            </p:extLst>
          </p:nvPr>
        </p:nvGraphicFramePr>
        <p:xfrm>
          <a:off x="3456185" y="1268733"/>
          <a:ext cx="5212080" cy="433997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237807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5AA77D-A07C-099B-023E-381540D5CA9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4BD08D2-73AD-BA2A-5A61-1AB19E564CC9}"/>
              </a:ext>
            </a:extLst>
          </p:cNvPr>
          <p:cNvSpPr>
            <a:spLocks noGrp="1"/>
          </p:cNvSpPr>
          <p:nvPr>
            <p:ph type="title"/>
          </p:nvPr>
        </p:nvSpPr>
        <p:spPr>
          <a:xfrm>
            <a:off x="2955711" y="185191"/>
            <a:ext cx="4326705" cy="849195"/>
          </a:xfrm>
        </p:spPr>
        <p:txBody>
          <a:bodyPr/>
          <a:lstStyle/>
          <a:p>
            <a:pPr algn="ctr"/>
            <a:r>
              <a:rPr lang="en-IE" dirty="0"/>
              <a:t>Deep relationship with Music</a:t>
            </a:r>
          </a:p>
        </p:txBody>
      </p:sp>
      <p:pic>
        <p:nvPicPr>
          <p:cNvPr id="6" name="Content Placeholder 3" descr="A mosaic of colourful geometric shapes">
            <a:extLst>
              <a:ext uri="{FF2B5EF4-FFF2-40B4-BE49-F238E27FC236}">
                <a16:creationId xmlns:a16="http://schemas.microsoft.com/office/drawing/2014/main" id="{2BC90338-7F4D-4035-CECE-F521E7285A4C}"/>
              </a:ext>
            </a:extLst>
          </p:cNvPr>
          <p:cNvPicPr>
            <a:picLocks noChangeAspect="1"/>
          </p:cNvPicPr>
          <p:nvPr/>
        </p:nvPicPr>
        <p:blipFill>
          <a:blip r:embed="rId3"/>
          <a:srcRect l="2159" r="70587"/>
          <a:stretch/>
        </p:blipFill>
        <p:spPr>
          <a:xfrm>
            <a:off x="0" y="0"/>
            <a:ext cx="1236891" cy="6858000"/>
          </a:xfrm>
          <a:prstGeom prst="rect">
            <a:avLst/>
          </a:prstGeom>
        </p:spPr>
      </p:pic>
      <p:sp>
        <p:nvSpPr>
          <p:cNvPr id="4" name="Rectangle: Rounded Corners 3">
            <a:extLst>
              <a:ext uri="{FF2B5EF4-FFF2-40B4-BE49-F238E27FC236}">
                <a16:creationId xmlns:a16="http://schemas.microsoft.com/office/drawing/2014/main" id="{C8AB56E4-3448-B1DA-7E1E-EF208C1CA963}"/>
              </a:ext>
            </a:extLst>
          </p:cNvPr>
          <p:cNvSpPr/>
          <p:nvPr/>
        </p:nvSpPr>
        <p:spPr>
          <a:xfrm>
            <a:off x="1453045" y="1007750"/>
            <a:ext cx="7332036" cy="1074377"/>
          </a:xfrm>
          <a:prstGeom prst="roundRect">
            <a:avLst/>
          </a:prstGeom>
          <a:solidFill>
            <a:schemeClr val="accent2">
              <a:lumMod val="20000"/>
              <a:lumOff val="80000"/>
            </a:schemeClr>
          </a:solidFill>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85750" indent="-285750">
              <a:buFont typeface="Arial" panose="020B0604020202020204" pitchFamily="34" charset="0"/>
              <a:buChar char="•"/>
            </a:pPr>
            <a:r>
              <a:rPr lang="en-GB" sz="1600" dirty="0">
                <a:solidFill>
                  <a:schemeClr val="tx1"/>
                </a:solidFill>
              </a:rPr>
              <a:t>Participants had </a:t>
            </a:r>
            <a:r>
              <a:rPr lang="en-GB" sz="1600" u="sng" dirty="0">
                <a:solidFill>
                  <a:schemeClr val="tx1"/>
                </a:solidFill>
              </a:rPr>
              <a:t>lifelong emotional connections </a:t>
            </a:r>
            <a:r>
              <a:rPr lang="en-GB" sz="1600" dirty="0">
                <a:solidFill>
                  <a:schemeClr val="tx1"/>
                </a:solidFill>
              </a:rPr>
              <a:t>with music</a:t>
            </a:r>
          </a:p>
          <a:p>
            <a:r>
              <a:rPr lang="en-IE" sz="1600" i="1" dirty="0">
                <a:solidFill>
                  <a:schemeClr val="tx1"/>
                </a:solidFill>
                <a:effectLst/>
                <a:latin typeface="Arial" panose="020B0604020202020204" pitchFamily="34" charset="0"/>
                <a:ea typeface="Aptos" panose="020B0004020202020204" pitchFamily="34" charset="0"/>
                <a:cs typeface="Times New Roman" panose="02020603050405020304" pitchFamily="18" charset="0"/>
              </a:rPr>
              <a:t>	</a:t>
            </a:r>
            <a:r>
              <a:rPr lang="en-IE" sz="1600" b="1" i="1" dirty="0">
                <a:solidFill>
                  <a:schemeClr val="tx1"/>
                </a:solidFill>
                <a:effectLst/>
                <a:latin typeface="Arial" panose="020B0604020202020204" pitchFamily="34" charset="0"/>
                <a:ea typeface="Aptos" panose="020B0004020202020204" pitchFamily="34" charset="0"/>
                <a:cs typeface="Times New Roman" panose="02020603050405020304" pitchFamily="18" charset="0"/>
              </a:rPr>
              <a:t>“Music always </a:t>
            </a:r>
            <a:r>
              <a:rPr lang="en-IE" sz="1600" b="1" i="1" dirty="0" err="1">
                <a:solidFill>
                  <a:schemeClr val="tx1"/>
                </a:solidFill>
                <a:effectLst/>
                <a:latin typeface="Arial" panose="020B0604020202020204" pitchFamily="34" charset="0"/>
                <a:ea typeface="Aptos" panose="020B0004020202020204" pitchFamily="34" charset="0"/>
                <a:cs typeface="Times New Roman" panose="02020603050405020304" pitchFamily="18" charset="0"/>
              </a:rPr>
              <a:t>kinda</a:t>
            </a:r>
            <a:r>
              <a:rPr lang="en-IE" sz="1600" b="1" i="1" dirty="0">
                <a:solidFill>
                  <a:schemeClr val="tx1"/>
                </a:solidFill>
                <a:effectLst/>
                <a:latin typeface="Arial" panose="020B0604020202020204" pitchFamily="34" charset="0"/>
                <a:ea typeface="Aptos" panose="020B0004020202020204" pitchFamily="34" charset="0"/>
                <a:cs typeface="Times New Roman" panose="02020603050405020304" pitchFamily="18" charset="0"/>
              </a:rPr>
              <a:t> brought me to a good place, no matter 	where I was”</a:t>
            </a:r>
            <a:endParaRPr lang="en-GB" sz="1600" b="1" dirty="0">
              <a:solidFill>
                <a:schemeClr val="tx1"/>
              </a:solidFill>
            </a:endParaRPr>
          </a:p>
        </p:txBody>
      </p:sp>
      <p:sp>
        <p:nvSpPr>
          <p:cNvPr id="9" name="Rectangle 8" descr="Music outline">
            <a:extLst>
              <a:ext uri="{FF2B5EF4-FFF2-40B4-BE49-F238E27FC236}">
                <a16:creationId xmlns:a16="http://schemas.microsoft.com/office/drawing/2014/main" id="{7F50E565-AE89-D701-4C01-5FB52A71E491}"/>
              </a:ext>
            </a:extLst>
          </p:cNvPr>
          <p:cNvSpPr/>
          <p:nvPr/>
        </p:nvSpPr>
        <p:spPr>
          <a:xfrm>
            <a:off x="2448584" y="73851"/>
            <a:ext cx="681830" cy="681830"/>
          </a:xfrm>
          <a:prstGeom prst="rect">
            <a:avLst/>
          </a:prstGeom>
          <a:blipFill>
            <a:blip r:embed="rId4">
              <a:extLst>
                <a:ext uri="{96DAC541-7B7A-43D3-8B79-37D633B846F1}">
                  <asvg:svgBlip xmlns:asvg="http://schemas.microsoft.com/office/drawing/2016/SVG/main" r:embed="rId5"/>
                </a:ext>
              </a:extLst>
            </a:blip>
            <a:srcRect/>
            <a:stretch>
              <a:fillRect/>
            </a:stretch>
          </a:blipFill>
          <a:ln>
            <a:noFill/>
          </a:ln>
        </p:spPr>
        <p:style>
          <a:lnRef idx="2">
            <a:scrgbClr r="0" g="0" b="0"/>
          </a:lnRef>
          <a:fillRef idx="1">
            <a:scrgbClr r="0" g="0" b="0"/>
          </a:fillRef>
          <a:effectRef idx="0">
            <a:schemeClr val="accent2">
              <a:hueOff val="0"/>
              <a:satOff val="0"/>
              <a:lumOff val="0"/>
              <a:alphaOff val="0"/>
            </a:schemeClr>
          </a:effectRef>
          <a:fontRef idx="minor">
            <a:schemeClr val="lt1"/>
          </a:fontRef>
        </p:style>
        <p:txBody>
          <a:bodyPr/>
          <a:lstStyle/>
          <a:p>
            <a:endParaRPr lang="en-IE"/>
          </a:p>
        </p:txBody>
      </p:sp>
      <p:sp>
        <p:nvSpPr>
          <p:cNvPr id="8" name="Rectangle: Rounded Corners 7">
            <a:extLst>
              <a:ext uri="{FF2B5EF4-FFF2-40B4-BE49-F238E27FC236}">
                <a16:creationId xmlns:a16="http://schemas.microsoft.com/office/drawing/2014/main" id="{AB66CA71-7F72-A04C-F2BB-98598D2E4A35}"/>
              </a:ext>
            </a:extLst>
          </p:cNvPr>
          <p:cNvSpPr/>
          <p:nvPr/>
        </p:nvSpPr>
        <p:spPr>
          <a:xfrm>
            <a:off x="1466336" y="2216334"/>
            <a:ext cx="7332036" cy="1146236"/>
          </a:xfrm>
          <a:prstGeom prst="roundRect">
            <a:avLst/>
          </a:prstGeom>
          <a:solidFill>
            <a:schemeClr val="accent2">
              <a:lumMod val="40000"/>
              <a:lumOff val="60000"/>
            </a:schemeClr>
          </a:solidFill>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GB" sz="1600" dirty="0">
              <a:solidFill>
                <a:schemeClr val="tx1"/>
              </a:solidFill>
            </a:endParaRPr>
          </a:p>
          <a:p>
            <a:pPr marL="285750" indent="-285750">
              <a:buFont typeface="Arial" panose="020B0604020202020204" pitchFamily="34" charset="0"/>
              <a:buChar char="•"/>
            </a:pPr>
            <a:r>
              <a:rPr lang="en-GB" sz="1600" dirty="0">
                <a:solidFill>
                  <a:schemeClr val="tx1"/>
                </a:solidFill>
              </a:rPr>
              <a:t>Music was used for </a:t>
            </a:r>
            <a:r>
              <a:rPr lang="en-GB" sz="1600" u="sng" dirty="0">
                <a:solidFill>
                  <a:schemeClr val="tx1"/>
                </a:solidFill>
              </a:rPr>
              <a:t>mood regulation &amp; self-expression</a:t>
            </a:r>
          </a:p>
          <a:p>
            <a:r>
              <a:rPr lang="en-IE" sz="1600" b="1" i="1" dirty="0">
                <a:solidFill>
                  <a:schemeClr val="tx1"/>
                </a:solidFill>
                <a:effectLst/>
                <a:latin typeface="Arial" panose="020B0604020202020204" pitchFamily="34" charset="0"/>
                <a:ea typeface="Aptos" panose="020B0004020202020204" pitchFamily="34" charset="0"/>
                <a:cs typeface="Times New Roman" panose="02020603050405020304" pitchFamily="18" charset="0"/>
              </a:rPr>
              <a:t>	“W</a:t>
            </a:r>
            <a:r>
              <a:rPr lang="en-GB" sz="1600" b="1" i="1" dirty="0">
                <a:solidFill>
                  <a:schemeClr val="tx1"/>
                </a:solidFill>
                <a:effectLst/>
                <a:latin typeface="Arial" panose="020B0604020202020204" pitchFamily="34" charset="0"/>
                <a:ea typeface="Aptos" panose="020B0004020202020204" pitchFamily="34" charset="0"/>
                <a:cs typeface="Times New Roman" panose="02020603050405020304" pitchFamily="18" charset="0"/>
              </a:rPr>
              <a:t>hen I’ve had a really shit day in work…blare the music and 	again I get home, that’s it, it’s done.”</a:t>
            </a:r>
            <a:r>
              <a:rPr lang="en-GB" sz="1600" b="1" dirty="0">
                <a:solidFill>
                  <a:schemeClr val="tx1"/>
                </a:solidFill>
                <a:effectLst/>
                <a:latin typeface="Arial" panose="020B0604020202020204" pitchFamily="34" charset="0"/>
                <a:ea typeface="Aptos" panose="020B0004020202020204" pitchFamily="34" charset="0"/>
                <a:cs typeface="Times New Roman" panose="02020603050405020304" pitchFamily="18" charset="0"/>
              </a:rPr>
              <a:t> </a:t>
            </a:r>
            <a:endParaRPr lang="en-GB" sz="1500" dirty="0">
              <a:solidFill>
                <a:schemeClr val="tx1"/>
              </a:solidFill>
            </a:endParaRPr>
          </a:p>
          <a:p>
            <a:endParaRPr lang="en-GB" sz="1500" b="1" dirty="0">
              <a:solidFill>
                <a:schemeClr val="tx1"/>
              </a:solidFill>
            </a:endParaRPr>
          </a:p>
        </p:txBody>
      </p:sp>
      <p:sp>
        <p:nvSpPr>
          <p:cNvPr id="10" name="Rectangle: Rounded Corners 9">
            <a:extLst>
              <a:ext uri="{FF2B5EF4-FFF2-40B4-BE49-F238E27FC236}">
                <a16:creationId xmlns:a16="http://schemas.microsoft.com/office/drawing/2014/main" id="{AD6D6F74-BC80-6476-2196-2DBB80CA63EB}"/>
              </a:ext>
            </a:extLst>
          </p:cNvPr>
          <p:cNvSpPr/>
          <p:nvPr/>
        </p:nvSpPr>
        <p:spPr>
          <a:xfrm>
            <a:off x="1479627" y="3542769"/>
            <a:ext cx="7318745" cy="1428724"/>
          </a:xfrm>
          <a:prstGeom prst="roundRect">
            <a:avLst/>
          </a:prstGeom>
          <a:solidFill>
            <a:schemeClr val="accent2">
              <a:lumMod val="60000"/>
              <a:lumOff val="40000"/>
            </a:schemeClr>
          </a:solidFill>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GB" sz="1600" dirty="0">
              <a:solidFill>
                <a:schemeClr val="tx1"/>
              </a:solidFill>
            </a:endParaRPr>
          </a:p>
          <a:p>
            <a:pPr marL="285750" indent="-285750">
              <a:buFont typeface="Arial" panose="020B0604020202020204" pitchFamily="34" charset="0"/>
              <a:buChar char="•"/>
            </a:pPr>
            <a:r>
              <a:rPr lang="en-GB" sz="1600" dirty="0">
                <a:solidFill>
                  <a:schemeClr val="tx1"/>
                </a:solidFill>
              </a:rPr>
              <a:t>Many </a:t>
            </a:r>
            <a:r>
              <a:rPr lang="en-GB" sz="1600" u="sng" dirty="0">
                <a:solidFill>
                  <a:schemeClr val="tx1"/>
                </a:solidFill>
              </a:rPr>
              <a:t>expressed a desire but felt excluded from choirs </a:t>
            </a:r>
            <a:r>
              <a:rPr lang="en-GB" sz="1600" dirty="0">
                <a:solidFill>
                  <a:schemeClr val="tx1"/>
                </a:solidFill>
              </a:rPr>
              <a:t>before joining a recovery choir</a:t>
            </a:r>
          </a:p>
          <a:p>
            <a:r>
              <a:rPr lang="en-GB" sz="1600" b="1" i="1" dirty="0">
                <a:solidFill>
                  <a:schemeClr val="tx1"/>
                </a:solidFill>
                <a:effectLst/>
                <a:latin typeface="Arial" panose="020B0604020202020204" pitchFamily="34" charset="0"/>
                <a:ea typeface="Aptos" panose="020B0004020202020204" pitchFamily="34" charset="0"/>
                <a:cs typeface="Times New Roman" panose="02020603050405020304" pitchFamily="18" charset="0"/>
              </a:rPr>
              <a:t>	“</a:t>
            </a:r>
            <a:r>
              <a:rPr lang="en-IE" sz="1600" b="1" i="1" dirty="0">
                <a:solidFill>
                  <a:schemeClr val="tx1"/>
                </a:solidFill>
                <a:effectLst/>
                <a:latin typeface="Arial" panose="020B0604020202020204" pitchFamily="34" charset="0"/>
                <a:ea typeface="Aptos" panose="020B0004020202020204" pitchFamily="34" charset="0"/>
                <a:cs typeface="Times New Roman" panose="02020603050405020304" pitchFamily="18" charset="0"/>
              </a:rPr>
              <a:t>It always appealed to me to try to sing, and singing in a choir 	as a recovery group it was a perfect opportunity to dip my feet 	in the water”</a:t>
            </a:r>
            <a:endParaRPr lang="en-GB" sz="1500" b="1" dirty="0">
              <a:solidFill>
                <a:schemeClr val="tx1"/>
              </a:solidFill>
            </a:endParaRPr>
          </a:p>
          <a:p>
            <a:endParaRPr lang="en-GB" sz="1500" b="1" dirty="0">
              <a:solidFill>
                <a:schemeClr val="tx1"/>
              </a:solidFill>
            </a:endParaRPr>
          </a:p>
        </p:txBody>
      </p:sp>
      <p:sp>
        <p:nvSpPr>
          <p:cNvPr id="11" name="Rectangle: Rounded Corners 10">
            <a:extLst>
              <a:ext uri="{FF2B5EF4-FFF2-40B4-BE49-F238E27FC236}">
                <a16:creationId xmlns:a16="http://schemas.microsoft.com/office/drawing/2014/main" id="{957D2ACC-E2DB-E240-8F52-29799F4F2C90}"/>
              </a:ext>
            </a:extLst>
          </p:cNvPr>
          <p:cNvSpPr/>
          <p:nvPr/>
        </p:nvSpPr>
        <p:spPr>
          <a:xfrm>
            <a:off x="1453045" y="5172989"/>
            <a:ext cx="7332036" cy="1499820"/>
          </a:xfrm>
          <a:prstGeom prst="roundRect">
            <a:avLst/>
          </a:prstGeom>
          <a:solidFill>
            <a:srgbClr val="E76767"/>
          </a:solidFill>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85750" indent="-285750">
              <a:buFont typeface="Arial" panose="020B0604020202020204" pitchFamily="34" charset="0"/>
              <a:buChar char="•"/>
            </a:pPr>
            <a:r>
              <a:rPr lang="en-GB" sz="1600" dirty="0">
                <a:solidFill>
                  <a:schemeClr val="tx1"/>
                </a:solidFill>
              </a:rPr>
              <a:t>Joining the choir had </a:t>
            </a:r>
            <a:r>
              <a:rPr lang="en-GB" sz="1600" u="sng" dirty="0">
                <a:solidFill>
                  <a:schemeClr val="tx1"/>
                </a:solidFill>
              </a:rPr>
              <a:t>deepened their relationship with music</a:t>
            </a:r>
          </a:p>
          <a:p>
            <a:r>
              <a:rPr lang="en-GB" sz="1600" b="1" i="1" dirty="0">
                <a:solidFill>
                  <a:schemeClr val="tx1"/>
                </a:solidFill>
                <a:effectLst/>
                <a:latin typeface="Arial" panose="020B0604020202020204" pitchFamily="34" charset="0"/>
                <a:ea typeface="Aptos" panose="020B0004020202020204" pitchFamily="34" charset="0"/>
                <a:cs typeface="Times New Roman" panose="02020603050405020304" pitchFamily="18" charset="0"/>
              </a:rPr>
              <a:t>	“I never stop singing around the house since I started this 	choir …Spontaneously just, it comes out, wherever I am. And 	that’s since I started here”</a:t>
            </a:r>
            <a:endParaRPr lang="en-GB" sz="1500" b="1" dirty="0">
              <a:solidFill>
                <a:schemeClr val="tx1"/>
              </a:solidFill>
            </a:endParaRPr>
          </a:p>
        </p:txBody>
      </p:sp>
    </p:spTree>
    <p:extLst>
      <p:ext uri="{BB962C8B-B14F-4D97-AF65-F5344CB8AC3E}">
        <p14:creationId xmlns:p14="http://schemas.microsoft.com/office/powerpoint/2010/main" val="32122609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03E3C1C-FCFE-9CD0-EBDB-B19DC8811F0F}"/>
            </a:ext>
          </a:extLst>
        </p:cNvPr>
        <p:cNvGrpSpPr/>
        <p:nvPr/>
      </p:nvGrpSpPr>
      <p:grpSpPr>
        <a:xfrm>
          <a:off x="0" y="0"/>
          <a:ext cx="0" cy="0"/>
          <a:chOff x="0" y="0"/>
          <a:chExt cx="0" cy="0"/>
        </a:xfrm>
      </p:grpSpPr>
      <p:pic>
        <p:nvPicPr>
          <p:cNvPr id="7" name="Content Placeholder 3" descr="A mosaic of colourful geometric shapes">
            <a:extLst>
              <a:ext uri="{FF2B5EF4-FFF2-40B4-BE49-F238E27FC236}">
                <a16:creationId xmlns:a16="http://schemas.microsoft.com/office/drawing/2014/main" id="{F6BC6C42-9FC5-63BD-D528-67936738FD2B}"/>
              </a:ext>
            </a:extLst>
          </p:cNvPr>
          <p:cNvPicPr>
            <a:picLocks noChangeAspect="1"/>
          </p:cNvPicPr>
          <p:nvPr/>
        </p:nvPicPr>
        <p:blipFill>
          <a:blip r:embed="rId3"/>
          <a:srcRect l="2159" r="70587"/>
          <a:stretch/>
        </p:blipFill>
        <p:spPr>
          <a:xfrm>
            <a:off x="0" y="0"/>
            <a:ext cx="1236891" cy="6858000"/>
          </a:xfrm>
          <a:prstGeom prst="rect">
            <a:avLst/>
          </a:prstGeom>
        </p:spPr>
      </p:pic>
      <p:sp>
        <p:nvSpPr>
          <p:cNvPr id="6" name="Title 1">
            <a:extLst>
              <a:ext uri="{FF2B5EF4-FFF2-40B4-BE49-F238E27FC236}">
                <a16:creationId xmlns:a16="http://schemas.microsoft.com/office/drawing/2014/main" id="{4FC18D64-E22D-3EFE-A9FC-92EF1732609C}"/>
              </a:ext>
            </a:extLst>
          </p:cNvPr>
          <p:cNvSpPr txBox="1">
            <a:spLocks/>
          </p:cNvSpPr>
          <p:nvPr/>
        </p:nvSpPr>
        <p:spPr>
          <a:xfrm>
            <a:off x="2955711" y="185191"/>
            <a:ext cx="4326705" cy="849195"/>
          </a:xfrm>
          <a:prstGeom prst="rect">
            <a:avLst/>
          </a:prstGeom>
        </p:spPr>
        <p:txBody>
          <a:bodyPr vert="horz" lIns="91440" tIns="45720" rIns="91440" bIns="45720" rtlCol="0" anchor="t">
            <a:normAutofit/>
          </a:bodyPr>
          <a:lstStyle>
            <a:lvl1pPr algn="l" defTabSz="685783" rtl="0" eaLnBrk="1" latinLnBrk="0" hangingPunct="1">
              <a:lnSpc>
                <a:spcPct val="90000"/>
              </a:lnSpc>
              <a:spcBef>
                <a:spcPct val="0"/>
              </a:spcBef>
              <a:buNone/>
              <a:defRPr sz="2700" b="1" kern="1200">
                <a:solidFill>
                  <a:schemeClr val="tx1"/>
                </a:solidFill>
                <a:latin typeface="+mj-lt"/>
                <a:ea typeface="+mj-ea"/>
                <a:cs typeface="+mj-cs"/>
              </a:defRPr>
            </a:lvl1pPr>
          </a:lstStyle>
          <a:p>
            <a:pPr algn="ctr"/>
            <a:r>
              <a:rPr lang="en-IE"/>
              <a:t>Deep relationship with Music</a:t>
            </a:r>
            <a:endParaRPr lang="en-IE" dirty="0"/>
          </a:p>
        </p:txBody>
      </p:sp>
      <p:sp>
        <p:nvSpPr>
          <p:cNvPr id="8" name="Rectangle 7" descr="Music outline">
            <a:extLst>
              <a:ext uri="{FF2B5EF4-FFF2-40B4-BE49-F238E27FC236}">
                <a16:creationId xmlns:a16="http://schemas.microsoft.com/office/drawing/2014/main" id="{238E42E4-F96D-2FA5-3031-7284EDBC6CE1}"/>
              </a:ext>
            </a:extLst>
          </p:cNvPr>
          <p:cNvSpPr/>
          <p:nvPr/>
        </p:nvSpPr>
        <p:spPr>
          <a:xfrm>
            <a:off x="2448584" y="73851"/>
            <a:ext cx="681830" cy="681830"/>
          </a:xfrm>
          <a:prstGeom prst="rect">
            <a:avLst/>
          </a:prstGeom>
          <a:blipFill>
            <a:blip r:embed="rId4">
              <a:extLst>
                <a:ext uri="{96DAC541-7B7A-43D3-8B79-37D633B846F1}">
                  <asvg:svgBlip xmlns:asvg="http://schemas.microsoft.com/office/drawing/2016/SVG/main" r:embed="rId5"/>
                </a:ext>
              </a:extLst>
            </a:blip>
            <a:srcRect/>
            <a:stretch>
              <a:fillRect/>
            </a:stretch>
          </a:blipFill>
          <a:ln>
            <a:noFill/>
          </a:ln>
        </p:spPr>
        <p:style>
          <a:lnRef idx="2">
            <a:scrgbClr r="0" g="0" b="0"/>
          </a:lnRef>
          <a:fillRef idx="1">
            <a:scrgbClr r="0" g="0" b="0"/>
          </a:fillRef>
          <a:effectRef idx="0">
            <a:schemeClr val="accent2">
              <a:hueOff val="0"/>
              <a:satOff val="0"/>
              <a:lumOff val="0"/>
              <a:alphaOff val="0"/>
            </a:schemeClr>
          </a:effectRef>
          <a:fontRef idx="minor">
            <a:schemeClr val="lt1"/>
          </a:fontRef>
        </p:style>
        <p:txBody>
          <a:bodyPr/>
          <a:lstStyle/>
          <a:p>
            <a:endParaRPr lang="en-IE"/>
          </a:p>
        </p:txBody>
      </p:sp>
      <p:sp>
        <p:nvSpPr>
          <p:cNvPr id="10" name="Rectangle: Rounded Corners 9">
            <a:extLst>
              <a:ext uri="{FF2B5EF4-FFF2-40B4-BE49-F238E27FC236}">
                <a16:creationId xmlns:a16="http://schemas.microsoft.com/office/drawing/2014/main" id="{DF7DA37F-42FC-0EBB-7261-38CD355C4E4B}"/>
              </a:ext>
            </a:extLst>
          </p:cNvPr>
          <p:cNvSpPr/>
          <p:nvPr/>
        </p:nvSpPr>
        <p:spPr>
          <a:xfrm>
            <a:off x="1856557" y="1251907"/>
            <a:ext cx="2578100" cy="1498601"/>
          </a:xfrm>
          <a:prstGeom prst="roundRect">
            <a:avLst/>
          </a:prstGeom>
          <a:solidFill>
            <a:schemeClr val="accent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IE" sz="1600" dirty="0">
                <a:solidFill>
                  <a:schemeClr val="tx1"/>
                </a:solidFill>
              </a:rPr>
              <a:t>Perceived exclusion from choirs</a:t>
            </a:r>
          </a:p>
        </p:txBody>
      </p:sp>
      <p:sp>
        <p:nvSpPr>
          <p:cNvPr id="11" name="Rectangle: Rounded Corners 10">
            <a:extLst>
              <a:ext uri="{FF2B5EF4-FFF2-40B4-BE49-F238E27FC236}">
                <a16:creationId xmlns:a16="http://schemas.microsoft.com/office/drawing/2014/main" id="{D8B72037-1888-99AF-0084-6F631BC227A8}"/>
              </a:ext>
            </a:extLst>
          </p:cNvPr>
          <p:cNvSpPr/>
          <p:nvPr/>
        </p:nvSpPr>
        <p:spPr>
          <a:xfrm>
            <a:off x="5962650" y="5029197"/>
            <a:ext cx="2578100" cy="1498601"/>
          </a:xfrm>
          <a:prstGeom prst="roundRect">
            <a:avLst/>
          </a:prstGeom>
          <a:solidFill>
            <a:schemeClr val="accent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IE" sz="1600" dirty="0">
                <a:solidFill>
                  <a:schemeClr val="tx1"/>
                </a:solidFill>
              </a:rPr>
              <a:t>Greater wellbeing effect from choir?</a:t>
            </a:r>
          </a:p>
          <a:p>
            <a:r>
              <a:rPr lang="en-IE" sz="1050" dirty="0">
                <a:solidFill>
                  <a:schemeClr val="tx1"/>
                </a:solidFill>
              </a:rPr>
              <a:t>(Lonsdale and Day, 2021; Carvalho, Cera and Silva, 2022)</a:t>
            </a:r>
          </a:p>
        </p:txBody>
      </p:sp>
      <p:sp>
        <p:nvSpPr>
          <p:cNvPr id="12" name="Rectangle: Rounded Corners 11">
            <a:extLst>
              <a:ext uri="{FF2B5EF4-FFF2-40B4-BE49-F238E27FC236}">
                <a16:creationId xmlns:a16="http://schemas.microsoft.com/office/drawing/2014/main" id="{6B3651FC-029A-685F-A8EE-E04AC5D46FA5}"/>
              </a:ext>
            </a:extLst>
          </p:cNvPr>
          <p:cNvSpPr/>
          <p:nvPr/>
        </p:nvSpPr>
        <p:spPr>
          <a:xfrm>
            <a:off x="5962650" y="3035299"/>
            <a:ext cx="2578100" cy="1498601"/>
          </a:xfrm>
          <a:prstGeom prst="roundRect">
            <a:avLst/>
          </a:prstGeom>
          <a:solidFill>
            <a:schemeClr val="accent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IE" sz="1600" dirty="0">
                <a:solidFill>
                  <a:schemeClr val="tx1"/>
                </a:solidFill>
              </a:rPr>
              <a:t>Supports transition from drug using to a recovery-focused identity (Dingle </a:t>
            </a:r>
            <a:r>
              <a:rPr lang="en-IE" sz="1600" i="1" dirty="0">
                <a:solidFill>
                  <a:schemeClr val="tx1"/>
                </a:solidFill>
              </a:rPr>
              <a:t>et al</a:t>
            </a:r>
            <a:r>
              <a:rPr lang="en-IE" sz="1600" dirty="0">
                <a:solidFill>
                  <a:schemeClr val="tx1"/>
                </a:solidFill>
              </a:rPr>
              <a:t>., 2019)</a:t>
            </a:r>
          </a:p>
        </p:txBody>
      </p:sp>
      <p:sp>
        <p:nvSpPr>
          <p:cNvPr id="13" name="Rectangle: Rounded Corners 12">
            <a:extLst>
              <a:ext uri="{FF2B5EF4-FFF2-40B4-BE49-F238E27FC236}">
                <a16:creationId xmlns:a16="http://schemas.microsoft.com/office/drawing/2014/main" id="{B61F5819-B641-E9A0-541F-2B16401F756C}"/>
              </a:ext>
            </a:extLst>
          </p:cNvPr>
          <p:cNvSpPr/>
          <p:nvPr/>
        </p:nvSpPr>
        <p:spPr>
          <a:xfrm>
            <a:off x="5962650" y="1285542"/>
            <a:ext cx="2578100" cy="1498601"/>
          </a:xfrm>
          <a:prstGeom prst="roundRect">
            <a:avLst/>
          </a:prstGeom>
          <a:solidFill>
            <a:schemeClr val="accent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IE" sz="1600" dirty="0">
                <a:solidFill>
                  <a:schemeClr val="tx1"/>
                </a:solidFill>
              </a:rPr>
              <a:t>Inclusion and engagement</a:t>
            </a:r>
          </a:p>
          <a:p>
            <a:r>
              <a:rPr lang="en-IE" sz="1600" dirty="0">
                <a:solidFill>
                  <a:schemeClr val="tx1"/>
                </a:solidFill>
              </a:rPr>
              <a:t>Deeper relationship with music </a:t>
            </a:r>
          </a:p>
        </p:txBody>
      </p:sp>
      <p:sp>
        <p:nvSpPr>
          <p:cNvPr id="14" name="Rectangle: Rounded Corners 13">
            <a:extLst>
              <a:ext uri="{FF2B5EF4-FFF2-40B4-BE49-F238E27FC236}">
                <a16:creationId xmlns:a16="http://schemas.microsoft.com/office/drawing/2014/main" id="{62CDE3A1-1F68-E3D0-03B0-2E0F3E3380AD}"/>
              </a:ext>
            </a:extLst>
          </p:cNvPr>
          <p:cNvSpPr/>
          <p:nvPr/>
        </p:nvSpPr>
        <p:spPr>
          <a:xfrm>
            <a:off x="1841364" y="3034372"/>
            <a:ext cx="2578100" cy="1498601"/>
          </a:xfrm>
          <a:prstGeom prst="roundRect">
            <a:avLst/>
          </a:prstGeom>
          <a:solidFill>
            <a:schemeClr val="accent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IE" sz="1600" dirty="0">
                <a:solidFill>
                  <a:schemeClr val="tx1"/>
                </a:solidFill>
              </a:rPr>
              <a:t>Choirs positively impact self-identity </a:t>
            </a:r>
            <a:r>
              <a:rPr lang="en-IE" sz="1050" dirty="0">
                <a:solidFill>
                  <a:schemeClr val="tx1"/>
                </a:solidFill>
              </a:rPr>
              <a:t>(Hendry, Lynam and Lafarge, 2022)</a:t>
            </a:r>
          </a:p>
        </p:txBody>
      </p:sp>
      <p:sp>
        <p:nvSpPr>
          <p:cNvPr id="15" name="Rectangle: Rounded Corners 14">
            <a:extLst>
              <a:ext uri="{FF2B5EF4-FFF2-40B4-BE49-F238E27FC236}">
                <a16:creationId xmlns:a16="http://schemas.microsoft.com/office/drawing/2014/main" id="{84388E84-E105-D150-01B7-919D5AFF95D3}"/>
              </a:ext>
            </a:extLst>
          </p:cNvPr>
          <p:cNvSpPr/>
          <p:nvPr/>
        </p:nvSpPr>
        <p:spPr>
          <a:xfrm>
            <a:off x="1892300" y="5029199"/>
            <a:ext cx="2578100" cy="1498601"/>
          </a:xfrm>
          <a:prstGeom prst="roundRect">
            <a:avLst/>
          </a:prstGeom>
          <a:solidFill>
            <a:schemeClr val="accent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IE" sz="1600" dirty="0">
                <a:solidFill>
                  <a:schemeClr val="tx1"/>
                </a:solidFill>
              </a:rPr>
              <a:t>Longstanding, deep relationship with music</a:t>
            </a:r>
          </a:p>
        </p:txBody>
      </p:sp>
      <p:sp>
        <p:nvSpPr>
          <p:cNvPr id="16" name="Arrow: Right 15">
            <a:extLst>
              <a:ext uri="{FF2B5EF4-FFF2-40B4-BE49-F238E27FC236}">
                <a16:creationId xmlns:a16="http://schemas.microsoft.com/office/drawing/2014/main" id="{1A37ACBB-C6C9-0618-2AA5-AA2C375BE864}"/>
              </a:ext>
            </a:extLst>
          </p:cNvPr>
          <p:cNvSpPr/>
          <p:nvPr/>
        </p:nvSpPr>
        <p:spPr>
          <a:xfrm>
            <a:off x="4673600" y="1651000"/>
            <a:ext cx="978408" cy="484632"/>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E"/>
          </a:p>
        </p:txBody>
      </p:sp>
      <p:sp>
        <p:nvSpPr>
          <p:cNvPr id="17" name="Arrow: Right 16">
            <a:extLst>
              <a:ext uri="{FF2B5EF4-FFF2-40B4-BE49-F238E27FC236}">
                <a16:creationId xmlns:a16="http://schemas.microsoft.com/office/drawing/2014/main" id="{7D2C897F-D29C-43BA-39EE-64F0AAC2B2FA}"/>
              </a:ext>
            </a:extLst>
          </p:cNvPr>
          <p:cNvSpPr/>
          <p:nvPr/>
        </p:nvSpPr>
        <p:spPr>
          <a:xfrm>
            <a:off x="4673600" y="3541356"/>
            <a:ext cx="978408" cy="484632"/>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E"/>
          </a:p>
        </p:txBody>
      </p:sp>
      <p:sp>
        <p:nvSpPr>
          <p:cNvPr id="18" name="Arrow: Right 17">
            <a:extLst>
              <a:ext uri="{FF2B5EF4-FFF2-40B4-BE49-F238E27FC236}">
                <a16:creationId xmlns:a16="http://schemas.microsoft.com/office/drawing/2014/main" id="{1132F66E-3DC0-738A-BA35-7C4B80F33B62}"/>
              </a:ext>
            </a:extLst>
          </p:cNvPr>
          <p:cNvSpPr/>
          <p:nvPr/>
        </p:nvSpPr>
        <p:spPr>
          <a:xfrm>
            <a:off x="4636605" y="5536181"/>
            <a:ext cx="978408" cy="484632"/>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E"/>
          </a:p>
        </p:txBody>
      </p:sp>
    </p:spTree>
    <p:extLst>
      <p:ext uri="{BB962C8B-B14F-4D97-AF65-F5344CB8AC3E}">
        <p14:creationId xmlns:p14="http://schemas.microsoft.com/office/powerpoint/2010/main" val="10791885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AD381C-2932-C9F3-85B9-0F4BCD6E23D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1053E36-0411-F4F4-01F8-9ED5278A1B51}"/>
              </a:ext>
            </a:extLst>
          </p:cNvPr>
          <p:cNvSpPr>
            <a:spLocks noGrp="1"/>
          </p:cNvSpPr>
          <p:nvPr>
            <p:ph type="title"/>
          </p:nvPr>
        </p:nvSpPr>
        <p:spPr>
          <a:xfrm>
            <a:off x="2946870" y="225100"/>
            <a:ext cx="4326705" cy="849195"/>
          </a:xfrm>
        </p:spPr>
        <p:txBody>
          <a:bodyPr/>
          <a:lstStyle/>
          <a:p>
            <a:pPr algn="ctr"/>
            <a:r>
              <a:rPr lang="en-IE" dirty="0"/>
              <a:t>Strong affective experiences</a:t>
            </a:r>
          </a:p>
        </p:txBody>
      </p:sp>
      <p:pic>
        <p:nvPicPr>
          <p:cNvPr id="7" name="Content Placeholder 3" descr="A mosaic of colourful geometric shapes">
            <a:extLst>
              <a:ext uri="{FF2B5EF4-FFF2-40B4-BE49-F238E27FC236}">
                <a16:creationId xmlns:a16="http://schemas.microsoft.com/office/drawing/2014/main" id="{F4C8BA7B-9B9D-B46D-995B-F2C60218157E}"/>
              </a:ext>
            </a:extLst>
          </p:cNvPr>
          <p:cNvPicPr>
            <a:picLocks noChangeAspect="1"/>
          </p:cNvPicPr>
          <p:nvPr/>
        </p:nvPicPr>
        <p:blipFill>
          <a:blip r:embed="rId3"/>
          <a:srcRect l="2159" r="70587"/>
          <a:stretch/>
        </p:blipFill>
        <p:spPr>
          <a:xfrm>
            <a:off x="0" y="0"/>
            <a:ext cx="1236891" cy="6858000"/>
          </a:xfrm>
          <a:prstGeom prst="rect">
            <a:avLst/>
          </a:prstGeom>
        </p:spPr>
      </p:pic>
      <p:sp>
        <p:nvSpPr>
          <p:cNvPr id="8" name="Rectangle: Rounded Corners 7">
            <a:extLst>
              <a:ext uri="{FF2B5EF4-FFF2-40B4-BE49-F238E27FC236}">
                <a16:creationId xmlns:a16="http://schemas.microsoft.com/office/drawing/2014/main" id="{DB8F810B-55B7-1469-13CF-C3FE780ADD6B}"/>
              </a:ext>
            </a:extLst>
          </p:cNvPr>
          <p:cNvSpPr/>
          <p:nvPr/>
        </p:nvSpPr>
        <p:spPr>
          <a:xfrm>
            <a:off x="1531088" y="1303259"/>
            <a:ext cx="6832735" cy="1215628"/>
          </a:xfrm>
          <a:prstGeom prst="roundRect">
            <a:avLst/>
          </a:prstGeom>
          <a:solidFill>
            <a:schemeClr val="accent5">
              <a:lumMod val="20000"/>
              <a:lumOff val="80000"/>
            </a:schemeClr>
          </a:solidFill>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85750" indent="-285750">
              <a:buFont typeface="Arial" panose="020B0604020202020204" pitchFamily="34" charset="0"/>
              <a:buChar char="•"/>
            </a:pPr>
            <a:r>
              <a:rPr lang="en-GB" sz="1600" dirty="0">
                <a:solidFill>
                  <a:schemeClr val="tx1"/>
                </a:solidFill>
              </a:rPr>
              <a:t>Participants had </a:t>
            </a:r>
            <a:r>
              <a:rPr lang="en-GB" sz="1600" u="sng" dirty="0">
                <a:solidFill>
                  <a:schemeClr val="tx1"/>
                </a:solidFill>
              </a:rPr>
              <a:t>sense of acceptance and belonging</a:t>
            </a:r>
          </a:p>
          <a:p>
            <a:r>
              <a:rPr lang="en-IE" sz="1600" b="1" i="1" dirty="0">
                <a:solidFill>
                  <a:schemeClr val="tx1"/>
                </a:solidFill>
                <a:effectLst/>
                <a:latin typeface="Arial" panose="020B0604020202020204" pitchFamily="34" charset="0"/>
                <a:ea typeface="Aptos" panose="020B0004020202020204" pitchFamily="34" charset="0"/>
                <a:cs typeface="Times New Roman" panose="02020603050405020304" pitchFamily="18" charset="0"/>
              </a:rPr>
              <a:t>	“They’re nearly hugging you the minute you come in the 	door, it just felt right, feeling belonged and a part of”</a:t>
            </a:r>
            <a:endParaRPr lang="en-IE" sz="1600" dirty="0">
              <a:solidFill>
                <a:schemeClr val="tx1"/>
              </a:solidFill>
            </a:endParaRPr>
          </a:p>
        </p:txBody>
      </p:sp>
      <p:sp>
        <p:nvSpPr>
          <p:cNvPr id="13" name="Rectangle 12" descr="Badge Heart outline">
            <a:extLst>
              <a:ext uri="{FF2B5EF4-FFF2-40B4-BE49-F238E27FC236}">
                <a16:creationId xmlns:a16="http://schemas.microsoft.com/office/drawing/2014/main" id="{5C551507-1EE4-AC8C-1E4B-36832EE59DD0}"/>
              </a:ext>
            </a:extLst>
          </p:cNvPr>
          <p:cNvSpPr/>
          <p:nvPr/>
        </p:nvSpPr>
        <p:spPr>
          <a:xfrm>
            <a:off x="2946870" y="308782"/>
            <a:ext cx="681830" cy="681830"/>
          </a:xfrm>
          <a:prstGeom prst="rect">
            <a:avLst/>
          </a:prstGeom>
          <a:blipFill>
            <a:blip r:embed="rId4">
              <a:extLst>
                <a:ext uri="{96DAC541-7B7A-43D3-8B79-37D633B846F1}">
                  <asvg:svgBlip xmlns:asvg="http://schemas.microsoft.com/office/drawing/2016/SVG/main" r:embed="rId5"/>
                </a:ext>
              </a:extLst>
            </a:blip>
            <a:srcRect/>
            <a:stretch>
              <a:fillRect/>
            </a:stretch>
          </a:blipFill>
          <a:ln>
            <a:noFill/>
          </a:ln>
        </p:spPr>
        <p:style>
          <a:lnRef idx="2">
            <a:scrgbClr r="0" g="0" b="0"/>
          </a:lnRef>
          <a:fillRef idx="1">
            <a:scrgbClr r="0" g="0" b="0"/>
          </a:fillRef>
          <a:effectRef idx="0">
            <a:schemeClr val="accent3">
              <a:hueOff val="0"/>
              <a:satOff val="0"/>
              <a:lumOff val="0"/>
              <a:alphaOff val="0"/>
            </a:schemeClr>
          </a:effectRef>
          <a:fontRef idx="minor">
            <a:schemeClr val="lt1"/>
          </a:fontRef>
        </p:style>
        <p:txBody>
          <a:bodyPr/>
          <a:lstStyle/>
          <a:p>
            <a:endParaRPr lang="en-IE"/>
          </a:p>
        </p:txBody>
      </p:sp>
      <p:sp>
        <p:nvSpPr>
          <p:cNvPr id="10" name="Rectangle: Rounded Corners 9">
            <a:extLst>
              <a:ext uri="{FF2B5EF4-FFF2-40B4-BE49-F238E27FC236}">
                <a16:creationId xmlns:a16="http://schemas.microsoft.com/office/drawing/2014/main" id="{C3DCFE75-BBCA-A5CB-FB8F-7798BE705431}"/>
              </a:ext>
            </a:extLst>
          </p:cNvPr>
          <p:cNvSpPr/>
          <p:nvPr/>
        </p:nvSpPr>
        <p:spPr>
          <a:xfrm>
            <a:off x="1531088" y="2900712"/>
            <a:ext cx="6832733" cy="1438402"/>
          </a:xfrm>
          <a:prstGeom prst="roundRect">
            <a:avLst/>
          </a:prstGeom>
          <a:solidFill>
            <a:schemeClr val="accent5">
              <a:lumMod val="40000"/>
              <a:lumOff val="60000"/>
            </a:schemeClr>
          </a:solidFill>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85750" indent="-285750">
              <a:buFont typeface="Arial" panose="020B0604020202020204" pitchFamily="34" charset="0"/>
              <a:buChar char="•"/>
            </a:pPr>
            <a:r>
              <a:rPr lang="en-GB" sz="1600" dirty="0">
                <a:solidFill>
                  <a:schemeClr val="tx1"/>
                </a:solidFill>
              </a:rPr>
              <a:t>Strong</a:t>
            </a:r>
            <a:r>
              <a:rPr lang="en-GB" sz="1600" b="1" dirty="0">
                <a:solidFill>
                  <a:schemeClr val="tx1"/>
                </a:solidFill>
              </a:rPr>
              <a:t> </a:t>
            </a:r>
            <a:r>
              <a:rPr lang="en-GB" sz="1600" u="sng" dirty="0">
                <a:solidFill>
                  <a:schemeClr val="tx1"/>
                </a:solidFill>
              </a:rPr>
              <a:t>sense of fun </a:t>
            </a:r>
            <a:r>
              <a:rPr lang="en-GB" sz="1600" dirty="0">
                <a:solidFill>
                  <a:schemeClr val="tx1"/>
                </a:solidFill>
              </a:rPr>
              <a:t>at choir, </a:t>
            </a:r>
            <a:r>
              <a:rPr lang="en-GB" sz="1600" u="sng" dirty="0">
                <a:solidFill>
                  <a:schemeClr val="tx1"/>
                </a:solidFill>
              </a:rPr>
              <a:t>emotional uplift</a:t>
            </a:r>
          </a:p>
          <a:p>
            <a:pPr lvl="1"/>
            <a:r>
              <a:rPr lang="en-IE" sz="1600" i="1" dirty="0">
                <a:solidFill>
                  <a:schemeClr val="tx1"/>
                </a:solidFill>
                <a:effectLst/>
                <a:latin typeface="Arial" panose="020B0604020202020204" pitchFamily="34" charset="0"/>
                <a:ea typeface="Aptos" panose="020B0004020202020204" pitchFamily="34" charset="0"/>
                <a:cs typeface="Times New Roman" panose="02020603050405020304" pitchFamily="18" charset="0"/>
              </a:rPr>
              <a:t>“</a:t>
            </a:r>
            <a:r>
              <a:rPr lang="en-IE" sz="1600" b="1" i="1" dirty="0">
                <a:solidFill>
                  <a:schemeClr val="tx1"/>
                </a:solidFill>
                <a:effectLst/>
                <a:latin typeface="Arial" panose="020B0604020202020204" pitchFamily="34" charset="0"/>
                <a:ea typeface="Aptos" panose="020B0004020202020204" pitchFamily="34" charset="0"/>
                <a:cs typeface="Times New Roman" panose="02020603050405020304" pitchFamily="18" charset="0"/>
              </a:rPr>
              <a:t>I go out the door laughing and I bounce home to be honest</a:t>
            </a:r>
            <a:r>
              <a:rPr lang="en-IE" sz="1600" b="1" i="1" dirty="0">
                <a:solidFill>
                  <a:schemeClr val="tx1"/>
                </a:solidFill>
                <a:latin typeface="Arial" panose="020B0604020202020204" pitchFamily="34" charset="0"/>
                <a:ea typeface="Aptos" panose="020B0004020202020204" pitchFamily="34" charset="0"/>
                <a:cs typeface="Times New Roman" panose="02020603050405020304" pitchFamily="18" charset="0"/>
              </a:rPr>
              <a:t>”</a:t>
            </a:r>
          </a:p>
          <a:p>
            <a:pPr lvl="1"/>
            <a:endParaRPr lang="en-IE" sz="1600" b="1" i="1" dirty="0">
              <a:solidFill>
                <a:schemeClr val="tx1"/>
              </a:solidFill>
              <a:latin typeface="Arial" panose="020B0604020202020204" pitchFamily="34" charset="0"/>
              <a:ea typeface="Aptos" panose="020B0004020202020204" pitchFamily="34" charset="0"/>
              <a:cs typeface="Times New Roman" panose="02020603050405020304" pitchFamily="18" charset="0"/>
            </a:endParaRPr>
          </a:p>
          <a:p>
            <a:pPr lvl="1"/>
            <a:r>
              <a:rPr lang="en-GB" sz="1600" b="1" i="1" dirty="0">
                <a:solidFill>
                  <a:schemeClr val="tx1"/>
                </a:solidFill>
                <a:effectLst/>
                <a:latin typeface="Arial" panose="020B0604020202020204" pitchFamily="34" charset="0"/>
                <a:ea typeface="Aptos" panose="020B0004020202020204" pitchFamily="34" charset="0"/>
                <a:cs typeface="Times New Roman" panose="02020603050405020304" pitchFamily="18" charset="0"/>
              </a:rPr>
              <a:t>“I think it kind of made me realise you can have fun in recovery”</a:t>
            </a:r>
            <a:endParaRPr lang="en-IE" sz="1500" dirty="0">
              <a:solidFill>
                <a:schemeClr val="tx1"/>
              </a:solidFill>
            </a:endParaRPr>
          </a:p>
        </p:txBody>
      </p:sp>
      <p:sp>
        <p:nvSpPr>
          <p:cNvPr id="11" name="Rectangle: Rounded Corners 10">
            <a:extLst>
              <a:ext uri="{FF2B5EF4-FFF2-40B4-BE49-F238E27FC236}">
                <a16:creationId xmlns:a16="http://schemas.microsoft.com/office/drawing/2014/main" id="{B7C32498-7575-467C-C462-23EC8A7A54F2}"/>
              </a:ext>
            </a:extLst>
          </p:cNvPr>
          <p:cNvSpPr/>
          <p:nvPr/>
        </p:nvSpPr>
        <p:spPr>
          <a:xfrm>
            <a:off x="1531088" y="4837815"/>
            <a:ext cx="6832733" cy="1240260"/>
          </a:xfrm>
          <a:prstGeom prst="roundRect">
            <a:avLst/>
          </a:prstGeom>
          <a:solidFill>
            <a:schemeClr val="accent5">
              <a:lumMod val="60000"/>
              <a:lumOff val="40000"/>
            </a:schemeClr>
          </a:solidFill>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85750" indent="-285750">
              <a:buFont typeface="Arial" panose="020B0604020202020204" pitchFamily="34" charset="0"/>
              <a:buChar char="•"/>
            </a:pPr>
            <a:r>
              <a:rPr lang="en-GB" sz="1600" dirty="0">
                <a:solidFill>
                  <a:schemeClr val="tx1"/>
                </a:solidFill>
              </a:rPr>
              <a:t>Sense of </a:t>
            </a:r>
            <a:r>
              <a:rPr lang="en-GB" sz="1600" u="sng" dirty="0">
                <a:solidFill>
                  <a:schemeClr val="tx1"/>
                </a:solidFill>
              </a:rPr>
              <a:t>safety</a:t>
            </a:r>
          </a:p>
          <a:p>
            <a:r>
              <a:rPr lang="en-GB" sz="1600" b="1" i="1" dirty="0">
                <a:solidFill>
                  <a:schemeClr val="tx1"/>
                </a:solidFill>
                <a:effectLst/>
                <a:latin typeface="Arial" panose="020B0604020202020204" pitchFamily="34" charset="0"/>
                <a:ea typeface="Aptos" panose="020B0004020202020204" pitchFamily="34" charset="0"/>
                <a:cs typeface="Times New Roman" panose="02020603050405020304" pitchFamily="18" charset="0"/>
              </a:rPr>
              <a:t>	“For me it’s safe, it’s just safe to come out and enjoy 	yourself. And literally no judgement”</a:t>
            </a:r>
            <a:endParaRPr lang="en-IE" sz="1500" dirty="0">
              <a:solidFill>
                <a:schemeClr val="tx1"/>
              </a:solidFill>
            </a:endParaRPr>
          </a:p>
        </p:txBody>
      </p:sp>
    </p:spTree>
    <p:extLst>
      <p:ext uri="{BB962C8B-B14F-4D97-AF65-F5344CB8AC3E}">
        <p14:creationId xmlns:p14="http://schemas.microsoft.com/office/powerpoint/2010/main" val="33370662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D0063D-7656-857D-5242-24D25C16CBE8}"/>
            </a:ext>
          </a:extLst>
        </p:cNvPr>
        <p:cNvGrpSpPr/>
        <p:nvPr/>
      </p:nvGrpSpPr>
      <p:grpSpPr>
        <a:xfrm>
          <a:off x="0" y="0"/>
          <a:ext cx="0" cy="0"/>
          <a:chOff x="0" y="0"/>
          <a:chExt cx="0" cy="0"/>
        </a:xfrm>
      </p:grpSpPr>
      <p:pic>
        <p:nvPicPr>
          <p:cNvPr id="7" name="Content Placeholder 3" descr="A mosaic of colourful geometric shapes">
            <a:extLst>
              <a:ext uri="{FF2B5EF4-FFF2-40B4-BE49-F238E27FC236}">
                <a16:creationId xmlns:a16="http://schemas.microsoft.com/office/drawing/2014/main" id="{9A9F7A05-9F6F-6283-3B16-454ADED28DA1}"/>
              </a:ext>
            </a:extLst>
          </p:cNvPr>
          <p:cNvPicPr>
            <a:picLocks noChangeAspect="1"/>
          </p:cNvPicPr>
          <p:nvPr/>
        </p:nvPicPr>
        <p:blipFill>
          <a:blip r:embed="rId3"/>
          <a:srcRect l="2159" r="70587"/>
          <a:stretch/>
        </p:blipFill>
        <p:spPr>
          <a:xfrm>
            <a:off x="0" y="0"/>
            <a:ext cx="1236891" cy="6858000"/>
          </a:xfrm>
          <a:prstGeom prst="rect">
            <a:avLst/>
          </a:prstGeom>
        </p:spPr>
      </p:pic>
      <p:sp>
        <p:nvSpPr>
          <p:cNvPr id="6" name="Title 1">
            <a:extLst>
              <a:ext uri="{FF2B5EF4-FFF2-40B4-BE49-F238E27FC236}">
                <a16:creationId xmlns:a16="http://schemas.microsoft.com/office/drawing/2014/main" id="{92E3D675-6530-BF36-E729-60DC1360C4C8}"/>
              </a:ext>
            </a:extLst>
          </p:cNvPr>
          <p:cNvSpPr txBox="1">
            <a:spLocks/>
          </p:cNvSpPr>
          <p:nvPr/>
        </p:nvSpPr>
        <p:spPr>
          <a:xfrm>
            <a:off x="2946870" y="225100"/>
            <a:ext cx="4326705" cy="849195"/>
          </a:xfrm>
          <a:prstGeom prst="rect">
            <a:avLst/>
          </a:prstGeom>
        </p:spPr>
        <p:txBody>
          <a:bodyPr vert="horz" lIns="91440" tIns="45720" rIns="91440" bIns="45720" rtlCol="0" anchor="t">
            <a:normAutofit/>
          </a:bodyPr>
          <a:lstStyle>
            <a:lvl1pPr algn="l" defTabSz="685783" rtl="0" eaLnBrk="1" latinLnBrk="0" hangingPunct="1">
              <a:lnSpc>
                <a:spcPct val="90000"/>
              </a:lnSpc>
              <a:spcBef>
                <a:spcPct val="0"/>
              </a:spcBef>
              <a:buNone/>
              <a:defRPr sz="2700" b="1" kern="1200">
                <a:solidFill>
                  <a:schemeClr val="tx1"/>
                </a:solidFill>
                <a:latin typeface="+mj-lt"/>
                <a:ea typeface="+mj-ea"/>
                <a:cs typeface="+mj-cs"/>
              </a:defRPr>
            </a:lvl1pPr>
          </a:lstStyle>
          <a:p>
            <a:pPr algn="ctr"/>
            <a:r>
              <a:rPr lang="en-IE"/>
              <a:t>Strong affective experiences</a:t>
            </a:r>
            <a:endParaRPr lang="en-IE" dirty="0"/>
          </a:p>
        </p:txBody>
      </p:sp>
      <p:sp>
        <p:nvSpPr>
          <p:cNvPr id="8" name="Rectangle 7" descr="Badge Heart outline">
            <a:extLst>
              <a:ext uri="{FF2B5EF4-FFF2-40B4-BE49-F238E27FC236}">
                <a16:creationId xmlns:a16="http://schemas.microsoft.com/office/drawing/2014/main" id="{7FE4D9D3-F742-4FCB-E845-E5C5674A705E}"/>
              </a:ext>
            </a:extLst>
          </p:cNvPr>
          <p:cNvSpPr/>
          <p:nvPr/>
        </p:nvSpPr>
        <p:spPr>
          <a:xfrm>
            <a:off x="2769070" y="225100"/>
            <a:ext cx="681830" cy="681830"/>
          </a:xfrm>
          <a:prstGeom prst="rect">
            <a:avLst/>
          </a:prstGeom>
          <a:blipFill>
            <a:blip r:embed="rId4">
              <a:extLst>
                <a:ext uri="{96DAC541-7B7A-43D3-8B79-37D633B846F1}">
                  <asvg:svgBlip xmlns:asvg="http://schemas.microsoft.com/office/drawing/2016/SVG/main" r:embed="rId5"/>
                </a:ext>
              </a:extLst>
            </a:blip>
            <a:srcRect/>
            <a:stretch>
              <a:fillRect/>
            </a:stretch>
          </a:blipFill>
          <a:ln>
            <a:noFill/>
          </a:ln>
        </p:spPr>
        <p:style>
          <a:lnRef idx="2">
            <a:scrgbClr r="0" g="0" b="0"/>
          </a:lnRef>
          <a:fillRef idx="1">
            <a:scrgbClr r="0" g="0" b="0"/>
          </a:fillRef>
          <a:effectRef idx="0">
            <a:schemeClr val="accent3">
              <a:hueOff val="0"/>
              <a:satOff val="0"/>
              <a:lumOff val="0"/>
              <a:alphaOff val="0"/>
            </a:schemeClr>
          </a:effectRef>
          <a:fontRef idx="minor">
            <a:schemeClr val="lt1"/>
          </a:fontRef>
        </p:style>
        <p:txBody>
          <a:bodyPr/>
          <a:lstStyle/>
          <a:p>
            <a:endParaRPr lang="en-IE"/>
          </a:p>
        </p:txBody>
      </p:sp>
      <p:sp>
        <p:nvSpPr>
          <p:cNvPr id="9" name="Rectangle: Rounded Corners 8">
            <a:extLst>
              <a:ext uri="{FF2B5EF4-FFF2-40B4-BE49-F238E27FC236}">
                <a16:creationId xmlns:a16="http://schemas.microsoft.com/office/drawing/2014/main" id="{6766EFC2-2D13-A6E9-6E0E-C9903B218B6D}"/>
              </a:ext>
            </a:extLst>
          </p:cNvPr>
          <p:cNvSpPr/>
          <p:nvPr/>
        </p:nvSpPr>
        <p:spPr>
          <a:xfrm>
            <a:off x="1676638" y="1101302"/>
            <a:ext cx="2568456" cy="1694303"/>
          </a:xfrm>
          <a:prstGeom prst="roundRect">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IE" sz="1600" dirty="0">
                <a:solidFill>
                  <a:schemeClr val="tx1"/>
                </a:solidFill>
              </a:rPr>
              <a:t>Social isolation and stigma – drive and prolong addiction </a:t>
            </a:r>
            <a:r>
              <a:rPr lang="en-IE" sz="1600" dirty="0">
                <a:solidFill>
                  <a:schemeClr val="accent5"/>
                </a:solidFill>
              </a:rPr>
              <a:t>(Volkow, Baler and Goldstein, 2011)</a:t>
            </a:r>
          </a:p>
        </p:txBody>
      </p:sp>
      <p:sp>
        <p:nvSpPr>
          <p:cNvPr id="10" name="Rectangle: Rounded Corners 9">
            <a:extLst>
              <a:ext uri="{FF2B5EF4-FFF2-40B4-BE49-F238E27FC236}">
                <a16:creationId xmlns:a16="http://schemas.microsoft.com/office/drawing/2014/main" id="{9B6A267B-08DC-A18E-AD60-091AF1F64739}"/>
              </a:ext>
            </a:extLst>
          </p:cNvPr>
          <p:cNvSpPr/>
          <p:nvPr/>
        </p:nvSpPr>
        <p:spPr>
          <a:xfrm>
            <a:off x="5448299" y="1074295"/>
            <a:ext cx="2940050" cy="1694303"/>
          </a:xfrm>
          <a:prstGeom prst="roundRect">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IE" sz="1600" dirty="0">
                <a:solidFill>
                  <a:schemeClr val="tx1"/>
                </a:solidFill>
              </a:rPr>
              <a:t>Belonging and Acceptance </a:t>
            </a:r>
          </a:p>
          <a:p>
            <a:pPr marL="171450" indent="-171450">
              <a:buFont typeface="Arial" panose="020B0604020202020204" pitchFamily="34" charset="0"/>
              <a:buChar char="•"/>
            </a:pPr>
            <a:r>
              <a:rPr lang="en-IE" sz="1600" dirty="0">
                <a:solidFill>
                  <a:schemeClr val="tx1"/>
                </a:solidFill>
              </a:rPr>
              <a:t>facilitators of recovery </a:t>
            </a:r>
            <a:r>
              <a:rPr lang="en-IE" sz="1600" dirty="0">
                <a:solidFill>
                  <a:schemeClr val="accent5"/>
                </a:solidFill>
              </a:rPr>
              <a:t>(Patton </a:t>
            </a:r>
            <a:r>
              <a:rPr lang="en-IE" sz="1600" i="1" dirty="0">
                <a:solidFill>
                  <a:schemeClr val="accent5"/>
                </a:solidFill>
              </a:rPr>
              <a:t>et al</a:t>
            </a:r>
            <a:r>
              <a:rPr lang="en-IE" sz="1600" dirty="0">
                <a:solidFill>
                  <a:schemeClr val="accent5"/>
                </a:solidFill>
              </a:rPr>
              <a:t>., 2024) </a:t>
            </a:r>
          </a:p>
          <a:p>
            <a:pPr marL="171450" indent="-171450">
              <a:buFont typeface="Arial" panose="020B0604020202020204" pitchFamily="34" charset="0"/>
              <a:buChar char="•"/>
            </a:pPr>
            <a:r>
              <a:rPr lang="en-IE" sz="1600" dirty="0">
                <a:solidFill>
                  <a:schemeClr val="tx1"/>
                </a:solidFill>
              </a:rPr>
              <a:t>support Recovery Capital </a:t>
            </a:r>
            <a:r>
              <a:rPr lang="en-IE" sz="1600" dirty="0">
                <a:solidFill>
                  <a:schemeClr val="accent5"/>
                </a:solidFill>
              </a:rPr>
              <a:t>(Best and Hennessy, 2022)</a:t>
            </a:r>
          </a:p>
        </p:txBody>
      </p:sp>
      <p:sp>
        <p:nvSpPr>
          <p:cNvPr id="13" name="Rectangle: Rounded Corners 12">
            <a:extLst>
              <a:ext uri="{FF2B5EF4-FFF2-40B4-BE49-F238E27FC236}">
                <a16:creationId xmlns:a16="http://schemas.microsoft.com/office/drawing/2014/main" id="{C359F73F-C863-3C4D-25DA-E1CB8749D811}"/>
              </a:ext>
            </a:extLst>
          </p:cNvPr>
          <p:cNvSpPr/>
          <p:nvPr/>
        </p:nvSpPr>
        <p:spPr>
          <a:xfrm>
            <a:off x="1676638" y="3087674"/>
            <a:ext cx="2568455" cy="1662040"/>
          </a:xfrm>
          <a:prstGeom prst="roundRect">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171450" indent="-171450">
              <a:buFont typeface="Arial" panose="020B0604020202020204" pitchFamily="34" charset="0"/>
              <a:buChar char="•"/>
            </a:pPr>
            <a:r>
              <a:rPr lang="en-IE" sz="1600" dirty="0">
                <a:solidFill>
                  <a:schemeClr val="tx1"/>
                </a:solidFill>
              </a:rPr>
              <a:t>Anhedonia in recovery</a:t>
            </a:r>
          </a:p>
          <a:p>
            <a:pPr marL="171450" indent="-171450">
              <a:buFont typeface="Arial" panose="020B0604020202020204" pitchFamily="34" charset="0"/>
              <a:buChar char="•"/>
            </a:pPr>
            <a:r>
              <a:rPr lang="en-IE" sz="1600" dirty="0">
                <a:solidFill>
                  <a:schemeClr val="tx1"/>
                </a:solidFill>
              </a:rPr>
              <a:t>Need to avoid negative affect </a:t>
            </a:r>
            <a:r>
              <a:rPr lang="en-IE" sz="1600" dirty="0">
                <a:solidFill>
                  <a:schemeClr val="accent5"/>
                </a:solidFill>
              </a:rPr>
              <a:t>(Cheetham </a:t>
            </a:r>
            <a:r>
              <a:rPr lang="en-IE" sz="1600" i="1" dirty="0">
                <a:solidFill>
                  <a:schemeClr val="accent5"/>
                </a:solidFill>
              </a:rPr>
              <a:t>et al</a:t>
            </a:r>
            <a:r>
              <a:rPr lang="en-IE" sz="1600" dirty="0">
                <a:solidFill>
                  <a:schemeClr val="accent5"/>
                </a:solidFill>
              </a:rPr>
              <a:t>., 2010)</a:t>
            </a:r>
          </a:p>
        </p:txBody>
      </p:sp>
      <p:sp>
        <p:nvSpPr>
          <p:cNvPr id="14" name="Rectangle: Rounded Corners 13">
            <a:extLst>
              <a:ext uri="{FF2B5EF4-FFF2-40B4-BE49-F238E27FC236}">
                <a16:creationId xmlns:a16="http://schemas.microsoft.com/office/drawing/2014/main" id="{1E68D738-55D0-A090-981A-2A722965DDD6}"/>
              </a:ext>
            </a:extLst>
          </p:cNvPr>
          <p:cNvSpPr/>
          <p:nvPr/>
        </p:nvSpPr>
        <p:spPr>
          <a:xfrm>
            <a:off x="5448297" y="3098743"/>
            <a:ext cx="2940050" cy="1662039"/>
          </a:xfrm>
          <a:prstGeom prst="roundRect">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IE" sz="1600" dirty="0">
                <a:solidFill>
                  <a:schemeClr val="tx1"/>
                </a:solidFill>
              </a:rPr>
              <a:t>Sense of Fun &amp; Laughter</a:t>
            </a:r>
          </a:p>
          <a:p>
            <a:pPr marL="171450" indent="-171450">
              <a:buFont typeface="Arial" panose="020B0604020202020204" pitchFamily="34" charset="0"/>
              <a:buChar char="•"/>
            </a:pPr>
            <a:r>
              <a:rPr lang="en-IE" sz="1600" dirty="0">
                <a:solidFill>
                  <a:schemeClr val="tx1"/>
                </a:solidFill>
              </a:rPr>
              <a:t>Combat anhedonia</a:t>
            </a:r>
          </a:p>
          <a:p>
            <a:pPr marL="171450" indent="-171450">
              <a:buFont typeface="Arial" panose="020B0604020202020204" pitchFamily="34" charset="0"/>
              <a:buChar char="•"/>
            </a:pPr>
            <a:r>
              <a:rPr lang="en-IE" sz="1600" dirty="0">
                <a:solidFill>
                  <a:schemeClr val="tx1"/>
                </a:solidFill>
              </a:rPr>
              <a:t>Fun can be found in a sober, safe way</a:t>
            </a:r>
          </a:p>
          <a:p>
            <a:pPr algn="ctr"/>
            <a:r>
              <a:rPr lang="en-IE" sz="1600" dirty="0">
                <a:solidFill>
                  <a:schemeClr val="tx1"/>
                </a:solidFill>
              </a:rPr>
              <a:t> </a:t>
            </a:r>
            <a:r>
              <a:rPr lang="en-IE" sz="1600" dirty="0">
                <a:solidFill>
                  <a:schemeClr val="accent5"/>
                </a:solidFill>
              </a:rPr>
              <a:t>(</a:t>
            </a:r>
            <a:r>
              <a:rPr lang="en-IE" sz="1600" dirty="0">
                <a:solidFill>
                  <a:schemeClr val="accent5"/>
                </a:solidFill>
                <a:effectLst/>
                <a:latin typeface="Arial" panose="020B0604020202020204" pitchFamily="34" charset="0"/>
                <a:ea typeface="Times New Roman" panose="02020603050405020304" pitchFamily="18" charset="0"/>
                <a:cs typeface="Times New Roman" panose="02020603050405020304" pitchFamily="18" charset="0"/>
              </a:rPr>
              <a:t>Carrico </a:t>
            </a:r>
            <a:r>
              <a:rPr lang="en-IE" sz="1600" i="1" dirty="0">
                <a:solidFill>
                  <a:schemeClr val="accent5"/>
                </a:solidFill>
                <a:effectLst/>
                <a:latin typeface="Arial" panose="020B0604020202020204" pitchFamily="34" charset="0"/>
                <a:ea typeface="Times New Roman" panose="02020603050405020304" pitchFamily="18" charset="0"/>
                <a:cs typeface="Times New Roman" panose="02020603050405020304" pitchFamily="18" charset="0"/>
              </a:rPr>
              <a:t>et al.</a:t>
            </a:r>
            <a:r>
              <a:rPr lang="en-IE" sz="1600" dirty="0">
                <a:solidFill>
                  <a:schemeClr val="accent5"/>
                </a:solidFill>
                <a:effectLst/>
                <a:latin typeface="Arial" panose="020B0604020202020204" pitchFamily="34" charset="0"/>
                <a:ea typeface="Times New Roman" panose="02020603050405020304" pitchFamily="18" charset="0"/>
                <a:cs typeface="Times New Roman" panose="02020603050405020304" pitchFamily="18" charset="0"/>
              </a:rPr>
              <a:t>, 2018; Stone, 2022)</a:t>
            </a:r>
            <a:endParaRPr lang="en-IE" sz="1600" dirty="0">
              <a:solidFill>
                <a:schemeClr val="accent5"/>
              </a:solidFill>
            </a:endParaRPr>
          </a:p>
        </p:txBody>
      </p:sp>
      <p:sp>
        <p:nvSpPr>
          <p:cNvPr id="16" name="Rectangle: Rounded Corners 15">
            <a:extLst>
              <a:ext uri="{FF2B5EF4-FFF2-40B4-BE49-F238E27FC236}">
                <a16:creationId xmlns:a16="http://schemas.microsoft.com/office/drawing/2014/main" id="{0478B823-1926-CC39-2719-21CF6018F9FE}"/>
              </a:ext>
            </a:extLst>
          </p:cNvPr>
          <p:cNvSpPr/>
          <p:nvPr/>
        </p:nvSpPr>
        <p:spPr>
          <a:xfrm>
            <a:off x="1676639" y="4951348"/>
            <a:ext cx="2568455" cy="1519675"/>
          </a:xfrm>
          <a:prstGeom prst="roundRect">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171450" indent="-171450">
              <a:buFont typeface="Arial" panose="020B0604020202020204" pitchFamily="34" charset="0"/>
              <a:buChar char="•"/>
            </a:pPr>
            <a:r>
              <a:rPr lang="en-IE" sz="1600" dirty="0">
                <a:solidFill>
                  <a:schemeClr val="tx1"/>
                </a:solidFill>
              </a:rPr>
              <a:t>Lack of safety</a:t>
            </a:r>
          </a:p>
          <a:p>
            <a:pPr marL="171450" indent="-171450">
              <a:buFont typeface="Arial" panose="020B0604020202020204" pitchFamily="34" charset="0"/>
              <a:buChar char="•"/>
            </a:pPr>
            <a:endParaRPr lang="en-IE" sz="1600" dirty="0">
              <a:solidFill>
                <a:schemeClr val="tx1"/>
              </a:solidFill>
            </a:endParaRPr>
          </a:p>
          <a:p>
            <a:pPr marL="171450" indent="-171450">
              <a:buFont typeface="Arial" panose="020B0604020202020204" pitchFamily="34" charset="0"/>
              <a:buChar char="•"/>
            </a:pPr>
            <a:r>
              <a:rPr lang="en-IE" sz="1600" dirty="0">
                <a:solidFill>
                  <a:schemeClr val="tx1"/>
                </a:solidFill>
              </a:rPr>
              <a:t>Vulnerability</a:t>
            </a:r>
          </a:p>
        </p:txBody>
      </p:sp>
      <p:sp>
        <p:nvSpPr>
          <p:cNvPr id="17" name="Rectangle: Rounded Corners 16">
            <a:extLst>
              <a:ext uri="{FF2B5EF4-FFF2-40B4-BE49-F238E27FC236}">
                <a16:creationId xmlns:a16="http://schemas.microsoft.com/office/drawing/2014/main" id="{BE8904A1-6F77-EC4D-7003-CC933893E1D0}"/>
              </a:ext>
            </a:extLst>
          </p:cNvPr>
          <p:cNvSpPr/>
          <p:nvPr/>
        </p:nvSpPr>
        <p:spPr>
          <a:xfrm>
            <a:off x="5428781" y="4951348"/>
            <a:ext cx="2940049" cy="1430390"/>
          </a:xfrm>
          <a:prstGeom prst="roundRect">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IE" sz="1600" dirty="0">
                <a:solidFill>
                  <a:schemeClr val="tx1"/>
                </a:solidFill>
              </a:rPr>
              <a:t>Sense of safety necessary for recovery </a:t>
            </a:r>
            <a:r>
              <a:rPr lang="en-IE" sz="1600" dirty="0">
                <a:solidFill>
                  <a:schemeClr val="accent5"/>
                </a:solidFill>
              </a:rPr>
              <a:t>(Dekkers </a:t>
            </a:r>
            <a:r>
              <a:rPr lang="en-IE" sz="1600" i="1" dirty="0">
                <a:solidFill>
                  <a:schemeClr val="accent5"/>
                </a:solidFill>
              </a:rPr>
              <a:t>et al</a:t>
            </a:r>
            <a:r>
              <a:rPr lang="en-IE" sz="1600" dirty="0">
                <a:solidFill>
                  <a:schemeClr val="accent5"/>
                </a:solidFill>
              </a:rPr>
              <a:t>., 2021; </a:t>
            </a:r>
            <a:r>
              <a:rPr lang="en-IE" sz="1600" dirty="0" err="1">
                <a:solidFill>
                  <a:schemeClr val="accent5"/>
                </a:solidFill>
              </a:rPr>
              <a:t>Vigdal</a:t>
            </a:r>
            <a:r>
              <a:rPr lang="en-IE" sz="1600" dirty="0">
                <a:solidFill>
                  <a:schemeClr val="accent5"/>
                </a:solidFill>
              </a:rPr>
              <a:t> </a:t>
            </a:r>
            <a:r>
              <a:rPr lang="en-IE" sz="1600" i="1" dirty="0">
                <a:solidFill>
                  <a:schemeClr val="accent5"/>
                </a:solidFill>
              </a:rPr>
              <a:t>et al</a:t>
            </a:r>
            <a:r>
              <a:rPr lang="en-IE" sz="1600" dirty="0">
                <a:solidFill>
                  <a:schemeClr val="accent5"/>
                </a:solidFill>
              </a:rPr>
              <a:t>., 2022)</a:t>
            </a:r>
          </a:p>
          <a:p>
            <a:pPr algn="ctr"/>
            <a:endParaRPr lang="en-IE" sz="1600" dirty="0">
              <a:solidFill>
                <a:schemeClr val="accent5"/>
              </a:solidFill>
            </a:endParaRPr>
          </a:p>
        </p:txBody>
      </p:sp>
      <p:sp>
        <p:nvSpPr>
          <p:cNvPr id="19" name="Arrow: Right 18">
            <a:extLst>
              <a:ext uri="{FF2B5EF4-FFF2-40B4-BE49-F238E27FC236}">
                <a16:creationId xmlns:a16="http://schemas.microsoft.com/office/drawing/2014/main" id="{369E25BA-A988-F47A-91FD-35A48C84AD4E}"/>
              </a:ext>
            </a:extLst>
          </p:cNvPr>
          <p:cNvSpPr/>
          <p:nvPr/>
        </p:nvSpPr>
        <p:spPr>
          <a:xfrm>
            <a:off x="4387715" y="1624584"/>
            <a:ext cx="978408" cy="484632"/>
          </a:xfrm>
          <a:prstGeom prst="rightArrow">
            <a:avLst/>
          </a:prstGeom>
          <a:solidFill>
            <a:schemeClr val="accent6">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E"/>
          </a:p>
        </p:txBody>
      </p:sp>
      <p:sp>
        <p:nvSpPr>
          <p:cNvPr id="20" name="Arrow: Right 19">
            <a:extLst>
              <a:ext uri="{FF2B5EF4-FFF2-40B4-BE49-F238E27FC236}">
                <a16:creationId xmlns:a16="http://schemas.microsoft.com/office/drawing/2014/main" id="{5309C473-1341-7608-50BA-CBF1C0785FC4}"/>
              </a:ext>
            </a:extLst>
          </p:cNvPr>
          <p:cNvSpPr/>
          <p:nvPr/>
        </p:nvSpPr>
        <p:spPr>
          <a:xfrm>
            <a:off x="4387715" y="3687447"/>
            <a:ext cx="978408" cy="484632"/>
          </a:xfrm>
          <a:prstGeom prst="rightArrow">
            <a:avLst/>
          </a:prstGeom>
          <a:solidFill>
            <a:schemeClr val="accent6">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E"/>
          </a:p>
        </p:txBody>
      </p:sp>
      <p:sp>
        <p:nvSpPr>
          <p:cNvPr id="21" name="Arrow: Right 20">
            <a:extLst>
              <a:ext uri="{FF2B5EF4-FFF2-40B4-BE49-F238E27FC236}">
                <a16:creationId xmlns:a16="http://schemas.microsoft.com/office/drawing/2014/main" id="{A2FF1857-20FD-E7FE-0D6E-0C8FF8AF4ACF}"/>
              </a:ext>
            </a:extLst>
          </p:cNvPr>
          <p:cNvSpPr/>
          <p:nvPr/>
        </p:nvSpPr>
        <p:spPr>
          <a:xfrm>
            <a:off x="4336796" y="5207000"/>
            <a:ext cx="978408" cy="484632"/>
          </a:xfrm>
          <a:prstGeom prst="rightArrow">
            <a:avLst/>
          </a:prstGeom>
          <a:solidFill>
            <a:schemeClr val="accent6">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E"/>
          </a:p>
        </p:txBody>
      </p:sp>
    </p:spTree>
    <p:extLst>
      <p:ext uri="{BB962C8B-B14F-4D97-AF65-F5344CB8AC3E}">
        <p14:creationId xmlns:p14="http://schemas.microsoft.com/office/powerpoint/2010/main" val="21238525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46F8CC-228F-2DD2-4647-2168BD13FB3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160898E-0F42-5739-F09C-FC73E3E36D3E}"/>
              </a:ext>
            </a:extLst>
          </p:cNvPr>
          <p:cNvSpPr>
            <a:spLocks noGrp="1"/>
          </p:cNvSpPr>
          <p:nvPr>
            <p:ph type="title"/>
          </p:nvPr>
        </p:nvSpPr>
        <p:spPr>
          <a:xfrm>
            <a:off x="3010530" y="203055"/>
            <a:ext cx="4326705" cy="849195"/>
          </a:xfrm>
        </p:spPr>
        <p:txBody>
          <a:bodyPr/>
          <a:lstStyle/>
          <a:p>
            <a:pPr algn="ctr"/>
            <a:r>
              <a:rPr lang="en-IE" dirty="0"/>
              <a:t>Eudaimonic Growth and Wellbeing</a:t>
            </a:r>
          </a:p>
        </p:txBody>
      </p:sp>
      <p:pic>
        <p:nvPicPr>
          <p:cNvPr id="7" name="Content Placeholder 3" descr="A mosaic of colourful geometric shapes">
            <a:extLst>
              <a:ext uri="{FF2B5EF4-FFF2-40B4-BE49-F238E27FC236}">
                <a16:creationId xmlns:a16="http://schemas.microsoft.com/office/drawing/2014/main" id="{9698ECFA-9892-8B8B-0378-67E850D47717}"/>
              </a:ext>
            </a:extLst>
          </p:cNvPr>
          <p:cNvPicPr>
            <a:picLocks noChangeAspect="1"/>
          </p:cNvPicPr>
          <p:nvPr/>
        </p:nvPicPr>
        <p:blipFill>
          <a:blip r:embed="rId3"/>
          <a:srcRect l="2159" r="70587"/>
          <a:stretch/>
        </p:blipFill>
        <p:spPr>
          <a:xfrm>
            <a:off x="0" y="0"/>
            <a:ext cx="1236891" cy="6858000"/>
          </a:xfrm>
          <a:prstGeom prst="rect">
            <a:avLst/>
          </a:prstGeom>
        </p:spPr>
      </p:pic>
      <p:sp>
        <p:nvSpPr>
          <p:cNvPr id="9" name="Rectangle 8" descr="Plant outline">
            <a:extLst>
              <a:ext uri="{FF2B5EF4-FFF2-40B4-BE49-F238E27FC236}">
                <a16:creationId xmlns:a16="http://schemas.microsoft.com/office/drawing/2014/main" id="{BE87035B-A7A9-4A50-4500-DD0E3E4CD6C5}"/>
              </a:ext>
            </a:extLst>
          </p:cNvPr>
          <p:cNvSpPr/>
          <p:nvPr/>
        </p:nvSpPr>
        <p:spPr>
          <a:xfrm>
            <a:off x="2283328" y="203055"/>
            <a:ext cx="681830" cy="681830"/>
          </a:xfrm>
          <a:prstGeom prst="rect">
            <a:avLst/>
          </a:prstGeom>
          <a:blipFill>
            <a:blip r:embed="rId4">
              <a:extLst>
                <a:ext uri="{96DAC541-7B7A-43D3-8B79-37D633B846F1}">
                  <asvg:svgBlip xmlns:asvg="http://schemas.microsoft.com/office/drawing/2016/SVG/main" r:embed="rId5"/>
                </a:ext>
              </a:extLst>
            </a:blip>
            <a:srcRect/>
            <a:stretch>
              <a:fillRect/>
            </a:stretch>
          </a:blipFill>
          <a:ln>
            <a:noFill/>
          </a:ln>
        </p:spPr>
        <p:style>
          <a:lnRef idx="2">
            <a:scrgbClr r="0" g="0" b="0"/>
          </a:lnRef>
          <a:fillRef idx="1">
            <a:scrgbClr r="0" g="0" b="0"/>
          </a:fillRef>
          <a:effectRef idx="0">
            <a:schemeClr val="accent4">
              <a:hueOff val="0"/>
              <a:satOff val="0"/>
              <a:lumOff val="0"/>
              <a:alphaOff val="0"/>
            </a:schemeClr>
          </a:effectRef>
          <a:fontRef idx="minor">
            <a:schemeClr val="lt1"/>
          </a:fontRef>
        </p:style>
        <p:txBody>
          <a:bodyPr/>
          <a:lstStyle/>
          <a:p>
            <a:endParaRPr lang="en-IE"/>
          </a:p>
        </p:txBody>
      </p:sp>
      <p:sp>
        <p:nvSpPr>
          <p:cNvPr id="6" name="Rectangle: Rounded Corners 5">
            <a:extLst>
              <a:ext uri="{FF2B5EF4-FFF2-40B4-BE49-F238E27FC236}">
                <a16:creationId xmlns:a16="http://schemas.microsoft.com/office/drawing/2014/main" id="{5B824978-FB5E-6559-31C8-27B2DB46E563}"/>
              </a:ext>
            </a:extLst>
          </p:cNvPr>
          <p:cNvSpPr/>
          <p:nvPr/>
        </p:nvSpPr>
        <p:spPr>
          <a:xfrm>
            <a:off x="1369183" y="1036840"/>
            <a:ext cx="7520555" cy="1157084"/>
          </a:xfrm>
          <a:prstGeom prst="roundRect">
            <a:avLst/>
          </a:prstGeom>
          <a:solidFill>
            <a:schemeClr val="accent3">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85750" indent="-285750">
              <a:buFont typeface="Arial" panose="020B0604020202020204" pitchFamily="34" charset="0"/>
              <a:buChar char="•"/>
            </a:pPr>
            <a:r>
              <a:rPr lang="en-GB" sz="1600" dirty="0">
                <a:solidFill>
                  <a:schemeClr val="tx1"/>
                </a:solidFill>
              </a:rPr>
              <a:t>Choir facilitated </a:t>
            </a:r>
            <a:r>
              <a:rPr lang="en-GB" sz="1600" u="sng" dirty="0">
                <a:solidFill>
                  <a:schemeClr val="tx1"/>
                </a:solidFill>
              </a:rPr>
              <a:t>personal growth and self-confidence.</a:t>
            </a:r>
          </a:p>
          <a:p>
            <a:r>
              <a:rPr lang="en-IE" sz="1600" i="1" dirty="0">
                <a:solidFill>
                  <a:schemeClr val="tx1"/>
                </a:solidFill>
                <a:effectLst/>
                <a:latin typeface="Arial" panose="020B0604020202020204" pitchFamily="34" charset="0"/>
                <a:ea typeface="Aptos" panose="020B0004020202020204" pitchFamily="34" charset="0"/>
                <a:cs typeface="Times New Roman" panose="02020603050405020304" pitchFamily="18" charset="0"/>
              </a:rPr>
              <a:t>	</a:t>
            </a:r>
            <a:r>
              <a:rPr lang="en-IE" sz="1600" b="1" i="1" dirty="0">
                <a:solidFill>
                  <a:schemeClr val="tx1"/>
                </a:solidFill>
                <a:effectLst/>
                <a:latin typeface="Arial" panose="020B0604020202020204" pitchFamily="34" charset="0"/>
                <a:ea typeface="Aptos" panose="020B0004020202020204" pitchFamily="34" charset="0"/>
                <a:cs typeface="Times New Roman" panose="02020603050405020304" pitchFamily="18" charset="0"/>
              </a:rPr>
              <a:t>“I</a:t>
            </a:r>
            <a:r>
              <a:rPr lang="en-GB" sz="1600" b="1" i="1" dirty="0">
                <a:solidFill>
                  <a:schemeClr val="tx1"/>
                </a:solidFill>
                <a:effectLst/>
                <a:latin typeface="Arial" panose="020B0604020202020204" pitchFamily="34" charset="0"/>
                <a:ea typeface="Aptos" panose="020B0004020202020204" pitchFamily="34" charset="0"/>
                <a:cs typeface="Times New Roman" panose="02020603050405020304" pitchFamily="18" charset="0"/>
              </a:rPr>
              <a:t>t’s given me a hell of a lot more confidence. It’s helped hugely 	with my isolation. I’m engaging more now.”</a:t>
            </a:r>
          </a:p>
        </p:txBody>
      </p:sp>
      <p:sp>
        <p:nvSpPr>
          <p:cNvPr id="12" name="Rectangle: Rounded Corners 11">
            <a:extLst>
              <a:ext uri="{FF2B5EF4-FFF2-40B4-BE49-F238E27FC236}">
                <a16:creationId xmlns:a16="http://schemas.microsoft.com/office/drawing/2014/main" id="{7B9C44BD-7E07-BDF8-4B25-08C4FAF20163}"/>
              </a:ext>
            </a:extLst>
          </p:cNvPr>
          <p:cNvSpPr/>
          <p:nvPr/>
        </p:nvSpPr>
        <p:spPr>
          <a:xfrm>
            <a:off x="1413605" y="2345879"/>
            <a:ext cx="7520554" cy="1157084"/>
          </a:xfrm>
          <a:prstGeom prst="roundRect">
            <a:avLst/>
          </a:prstGeom>
          <a:solidFill>
            <a:schemeClr val="accent4">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85750" indent="-285750">
              <a:buFont typeface="Arial" panose="020B0604020202020204" pitchFamily="34" charset="0"/>
              <a:buChar char="•"/>
            </a:pPr>
            <a:r>
              <a:rPr lang="en-GB" sz="1600" dirty="0">
                <a:solidFill>
                  <a:schemeClr val="tx1"/>
                </a:solidFill>
              </a:rPr>
              <a:t>Performing in the choir gave participants a </a:t>
            </a:r>
            <a:r>
              <a:rPr lang="en-GB" sz="1600" u="sng" dirty="0">
                <a:solidFill>
                  <a:schemeClr val="tx1"/>
                </a:solidFill>
              </a:rPr>
              <a:t>sense of pride, feeling valued</a:t>
            </a:r>
          </a:p>
          <a:p>
            <a:r>
              <a:rPr lang="en-GB" sz="1600" i="1" dirty="0">
                <a:solidFill>
                  <a:schemeClr val="tx1"/>
                </a:solidFill>
                <a:effectLst/>
                <a:latin typeface="Arial" panose="020B0604020202020204" pitchFamily="34" charset="0"/>
                <a:ea typeface="Aptos" panose="020B0004020202020204" pitchFamily="34" charset="0"/>
                <a:cs typeface="Times New Roman" panose="02020603050405020304" pitchFamily="18" charset="0"/>
              </a:rPr>
              <a:t>	</a:t>
            </a:r>
            <a:r>
              <a:rPr lang="en-GB" sz="1600" b="1" i="1" dirty="0">
                <a:solidFill>
                  <a:schemeClr val="tx1"/>
                </a:solidFill>
                <a:effectLst/>
                <a:latin typeface="Arial" panose="020B0604020202020204" pitchFamily="34" charset="0"/>
                <a:ea typeface="Aptos" panose="020B0004020202020204" pitchFamily="34" charset="0"/>
                <a:cs typeface="Times New Roman" panose="02020603050405020304" pitchFamily="18" charset="0"/>
              </a:rPr>
              <a:t>“It’s nice to be part of something and to be valued for it at the 	same time”</a:t>
            </a:r>
          </a:p>
        </p:txBody>
      </p:sp>
      <p:sp>
        <p:nvSpPr>
          <p:cNvPr id="13" name="Rectangle: Rounded Corners 12">
            <a:extLst>
              <a:ext uri="{FF2B5EF4-FFF2-40B4-BE49-F238E27FC236}">
                <a16:creationId xmlns:a16="http://schemas.microsoft.com/office/drawing/2014/main" id="{72505365-20C6-80AA-6F98-84A97464727E}"/>
              </a:ext>
            </a:extLst>
          </p:cNvPr>
          <p:cNvSpPr/>
          <p:nvPr/>
        </p:nvSpPr>
        <p:spPr>
          <a:xfrm>
            <a:off x="1370153" y="3793029"/>
            <a:ext cx="7520555" cy="1157083"/>
          </a:xfrm>
          <a:prstGeom prst="roundRect">
            <a:avLst/>
          </a:prstGeom>
          <a:solidFill>
            <a:schemeClr val="accent4">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85750" indent="-285750">
              <a:buFont typeface="Arial" panose="020B0604020202020204" pitchFamily="34" charset="0"/>
              <a:buChar char="•"/>
            </a:pPr>
            <a:r>
              <a:rPr lang="en-GB" sz="1600" dirty="0">
                <a:solidFill>
                  <a:schemeClr val="tx1"/>
                </a:solidFill>
              </a:rPr>
              <a:t>The choir provided an opportunity to </a:t>
            </a:r>
            <a:r>
              <a:rPr lang="en-GB" sz="1600" u="sng" dirty="0">
                <a:solidFill>
                  <a:schemeClr val="tx1"/>
                </a:solidFill>
              </a:rPr>
              <a:t>move beyond addiction narratives </a:t>
            </a:r>
          </a:p>
          <a:p>
            <a:r>
              <a:rPr lang="en-GB" sz="1600" dirty="0">
                <a:solidFill>
                  <a:schemeClr val="tx1"/>
                </a:solidFill>
              </a:rPr>
              <a:t>	</a:t>
            </a:r>
            <a:r>
              <a:rPr lang="en-GB" sz="1600" b="1" dirty="0">
                <a:solidFill>
                  <a:schemeClr val="tx1"/>
                </a:solidFill>
              </a:rPr>
              <a:t>“</a:t>
            </a:r>
            <a:r>
              <a:rPr lang="en-GB" sz="1600" b="1" i="1" dirty="0">
                <a:solidFill>
                  <a:schemeClr val="tx1"/>
                </a:solidFill>
                <a:effectLst/>
                <a:latin typeface="Arial" panose="020B0604020202020204" pitchFamily="34" charset="0"/>
                <a:ea typeface="Aptos" panose="020B0004020202020204" pitchFamily="34" charset="0"/>
                <a:cs typeface="Times New Roman" panose="02020603050405020304" pitchFamily="18" charset="0"/>
              </a:rPr>
              <a:t>You could spend years in recovery just going around in circles” </a:t>
            </a:r>
          </a:p>
        </p:txBody>
      </p:sp>
      <p:sp>
        <p:nvSpPr>
          <p:cNvPr id="14" name="Rectangle: Rounded Corners 13">
            <a:extLst>
              <a:ext uri="{FF2B5EF4-FFF2-40B4-BE49-F238E27FC236}">
                <a16:creationId xmlns:a16="http://schemas.microsoft.com/office/drawing/2014/main" id="{CDAA401C-7E1A-ABE4-1341-4C90C4B59797}"/>
              </a:ext>
            </a:extLst>
          </p:cNvPr>
          <p:cNvSpPr/>
          <p:nvPr/>
        </p:nvSpPr>
        <p:spPr>
          <a:xfrm>
            <a:off x="1369182" y="5242618"/>
            <a:ext cx="7520556" cy="1157084"/>
          </a:xfrm>
          <a:prstGeom prst="roundRect">
            <a:avLst/>
          </a:prstGeom>
          <a:solidFill>
            <a:schemeClr val="accent4">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85750" indent="-285750">
              <a:buFont typeface="Arial" panose="020B0604020202020204" pitchFamily="34" charset="0"/>
              <a:buChar char="•"/>
            </a:pPr>
            <a:r>
              <a:rPr lang="en-GB" sz="1600" dirty="0">
                <a:solidFill>
                  <a:schemeClr val="tx1"/>
                </a:solidFill>
              </a:rPr>
              <a:t>Opportunity to </a:t>
            </a:r>
            <a:r>
              <a:rPr lang="en-GB" sz="1600" u="sng" dirty="0">
                <a:solidFill>
                  <a:schemeClr val="tx1"/>
                </a:solidFill>
              </a:rPr>
              <a:t>give back to others</a:t>
            </a:r>
          </a:p>
          <a:p>
            <a:r>
              <a:rPr lang="en-GB" sz="1600" i="1" dirty="0">
                <a:solidFill>
                  <a:schemeClr val="tx1"/>
                </a:solidFill>
                <a:effectLst/>
                <a:latin typeface="Arial" panose="020B0604020202020204" pitchFamily="34" charset="0"/>
                <a:ea typeface="Aptos" panose="020B0004020202020204" pitchFamily="34" charset="0"/>
                <a:cs typeface="Times New Roman" panose="02020603050405020304" pitchFamily="18" charset="0"/>
              </a:rPr>
              <a:t>	</a:t>
            </a:r>
            <a:r>
              <a:rPr lang="en-GB" sz="1600" b="1" i="1" dirty="0">
                <a:solidFill>
                  <a:schemeClr val="tx1"/>
                </a:solidFill>
                <a:effectLst/>
                <a:latin typeface="Arial" panose="020B0604020202020204" pitchFamily="34" charset="0"/>
                <a:ea typeface="Aptos" panose="020B0004020202020204" pitchFamily="34" charset="0"/>
                <a:cs typeface="Times New Roman" panose="02020603050405020304" pitchFamily="18" charset="0"/>
              </a:rPr>
              <a:t>“</a:t>
            </a:r>
            <a:r>
              <a:rPr lang="en-IE" sz="1600" b="1" i="1" dirty="0">
                <a:solidFill>
                  <a:schemeClr val="tx1"/>
                </a:solidFill>
                <a:effectLst/>
                <a:latin typeface="Arial" panose="020B0604020202020204" pitchFamily="34" charset="0"/>
                <a:ea typeface="Aptos" panose="020B0004020202020204" pitchFamily="34" charset="0"/>
                <a:cs typeface="Times New Roman" panose="02020603050405020304" pitchFamily="18" charset="0"/>
              </a:rPr>
              <a:t>It was giving something back. Especially in recovery </a:t>
            </a:r>
            <a:r>
              <a:rPr lang="en-GB" sz="1600" b="1" i="1" dirty="0">
                <a:solidFill>
                  <a:schemeClr val="tx1"/>
                </a:solidFill>
                <a:effectLst/>
                <a:latin typeface="Arial" panose="020B0604020202020204" pitchFamily="34" charset="0"/>
                <a:ea typeface="Aptos" panose="020B0004020202020204" pitchFamily="34" charset="0"/>
                <a:cs typeface="Times New Roman" panose="02020603050405020304" pitchFamily="18" charset="0"/>
              </a:rPr>
              <a:t>’</a:t>
            </a:r>
            <a:r>
              <a:rPr lang="en-IE" sz="1600" b="1" i="1" dirty="0">
                <a:solidFill>
                  <a:schemeClr val="tx1"/>
                </a:solidFill>
                <a:effectLst/>
                <a:latin typeface="Arial" panose="020B0604020202020204" pitchFamily="34" charset="0"/>
                <a:ea typeface="Aptos" panose="020B0004020202020204" pitchFamily="34" charset="0"/>
                <a:cs typeface="Times New Roman" panose="02020603050405020304" pitchFamily="18" charset="0"/>
              </a:rPr>
              <a:t>cause I 	think you take, take, take for so long.”</a:t>
            </a:r>
          </a:p>
        </p:txBody>
      </p:sp>
    </p:spTree>
    <p:extLst>
      <p:ext uri="{BB962C8B-B14F-4D97-AF65-F5344CB8AC3E}">
        <p14:creationId xmlns:p14="http://schemas.microsoft.com/office/powerpoint/2010/main" val="32375348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E42BC4-AB7D-B47A-5FDC-DFCF42538FBD}"/>
            </a:ext>
          </a:extLst>
        </p:cNvPr>
        <p:cNvGrpSpPr/>
        <p:nvPr/>
      </p:nvGrpSpPr>
      <p:grpSpPr>
        <a:xfrm>
          <a:off x="0" y="0"/>
          <a:ext cx="0" cy="0"/>
          <a:chOff x="0" y="0"/>
          <a:chExt cx="0" cy="0"/>
        </a:xfrm>
      </p:grpSpPr>
      <p:pic>
        <p:nvPicPr>
          <p:cNvPr id="7" name="Content Placeholder 3" descr="A mosaic of colourful geometric shapes">
            <a:extLst>
              <a:ext uri="{FF2B5EF4-FFF2-40B4-BE49-F238E27FC236}">
                <a16:creationId xmlns:a16="http://schemas.microsoft.com/office/drawing/2014/main" id="{1D2502D5-9C2D-A3FD-02FC-0D1F2C66D020}"/>
              </a:ext>
            </a:extLst>
          </p:cNvPr>
          <p:cNvPicPr>
            <a:picLocks noChangeAspect="1"/>
          </p:cNvPicPr>
          <p:nvPr/>
        </p:nvPicPr>
        <p:blipFill>
          <a:blip r:embed="rId2"/>
          <a:srcRect l="2159" r="70587"/>
          <a:stretch/>
        </p:blipFill>
        <p:spPr>
          <a:xfrm>
            <a:off x="0" y="0"/>
            <a:ext cx="1236891" cy="6858000"/>
          </a:xfrm>
          <a:prstGeom prst="rect">
            <a:avLst/>
          </a:prstGeom>
        </p:spPr>
      </p:pic>
      <p:sp>
        <p:nvSpPr>
          <p:cNvPr id="10" name="Title 1">
            <a:extLst>
              <a:ext uri="{FF2B5EF4-FFF2-40B4-BE49-F238E27FC236}">
                <a16:creationId xmlns:a16="http://schemas.microsoft.com/office/drawing/2014/main" id="{41284E5C-8629-D7D7-638E-F908F2567136}"/>
              </a:ext>
            </a:extLst>
          </p:cNvPr>
          <p:cNvSpPr txBox="1">
            <a:spLocks/>
          </p:cNvSpPr>
          <p:nvPr/>
        </p:nvSpPr>
        <p:spPr>
          <a:xfrm>
            <a:off x="3010530" y="203055"/>
            <a:ext cx="4326705" cy="849195"/>
          </a:xfrm>
          <a:prstGeom prst="rect">
            <a:avLst/>
          </a:prstGeom>
        </p:spPr>
        <p:txBody>
          <a:bodyPr vert="horz" lIns="91440" tIns="45720" rIns="91440" bIns="45720" rtlCol="0" anchor="t">
            <a:normAutofit/>
          </a:bodyPr>
          <a:lstStyle>
            <a:lvl1pPr algn="l" defTabSz="685783" rtl="0" eaLnBrk="1" latinLnBrk="0" hangingPunct="1">
              <a:lnSpc>
                <a:spcPct val="90000"/>
              </a:lnSpc>
              <a:spcBef>
                <a:spcPct val="0"/>
              </a:spcBef>
              <a:buNone/>
              <a:defRPr sz="2700" b="1" kern="1200">
                <a:solidFill>
                  <a:schemeClr val="tx1"/>
                </a:solidFill>
                <a:latin typeface="+mj-lt"/>
                <a:ea typeface="+mj-ea"/>
                <a:cs typeface="+mj-cs"/>
              </a:defRPr>
            </a:lvl1pPr>
          </a:lstStyle>
          <a:p>
            <a:pPr algn="ctr"/>
            <a:r>
              <a:rPr lang="en-IE"/>
              <a:t>Eudaimonic Growth and Wellbeing</a:t>
            </a:r>
            <a:endParaRPr lang="en-IE" dirty="0"/>
          </a:p>
        </p:txBody>
      </p:sp>
      <p:sp>
        <p:nvSpPr>
          <p:cNvPr id="11" name="Rectangle 10" descr="Plant outline">
            <a:extLst>
              <a:ext uri="{FF2B5EF4-FFF2-40B4-BE49-F238E27FC236}">
                <a16:creationId xmlns:a16="http://schemas.microsoft.com/office/drawing/2014/main" id="{6F91D32D-3F63-8C83-594B-E85C9D7D453A}"/>
              </a:ext>
            </a:extLst>
          </p:cNvPr>
          <p:cNvSpPr/>
          <p:nvPr/>
        </p:nvSpPr>
        <p:spPr>
          <a:xfrm>
            <a:off x="2283328" y="203055"/>
            <a:ext cx="681830" cy="681830"/>
          </a:xfrm>
          <a:prstGeom prst="rect">
            <a:avLst/>
          </a:prstGeom>
          <a:blipFill>
            <a:blip r:embed="rId3">
              <a:extLst>
                <a:ext uri="{96DAC541-7B7A-43D3-8B79-37D633B846F1}">
                  <asvg:svgBlip xmlns:asvg="http://schemas.microsoft.com/office/drawing/2016/SVG/main" r:embed="rId4"/>
                </a:ext>
              </a:extLst>
            </a:blip>
            <a:srcRect/>
            <a:stretch>
              <a:fillRect/>
            </a:stretch>
          </a:blipFill>
          <a:ln>
            <a:noFill/>
          </a:ln>
        </p:spPr>
        <p:style>
          <a:lnRef idx="2">
            <a:scrgbClr r="0" g="0" b="0"/>
          </a:lnRef>
          <a:fillRef idx="1">
            <a:scrgbClr r="0" g="0" b="0"/>
          </a:fillRef>
          <a:effectRef idx="0">
            <a:schemeClr val="accent4">
              <a:hueOff val="0"/>
              <a:satOff val="0"/>
              <a:lumOff val="0"/>
              <a:alphaOff val="0"/>
            </a:schemeClr>
          </a:effectRef>
          <a:fontRef idx="minor">
            <a:schemeClr val="lt1"/>
          </a:fontRef>
        </p:style>
        <p:txBody>
          <a:bodyPr/>
          <a:lstStyle/>
          <a:p>
            <a:endParaRPr lang="en-IE"/>
          </a:p>
        </p:txBody>
      </p:sp>
      <p:graphicFrame>
        <p:nvGraphicFramePr>
          <p:cNvPr id="12" name="Diagram 11">
            <a:extLst>
              <a:ext uri="{FF2B5EF4-FFF2-40B4-BE49-F238E27FC236}">
                <a16:creationId xmlns:a16="http://schemas.microsoft.com/office/drawing/2014/main" id="{78CB52FC-6A82-68E0-58FB-5BDC231B511C}"/>
              </a:ext>
            </a:extLst>
          </p:cNvPr>
          <p:cNvGraphicFramePr/>
          <p:nvPr>
            <p:extLst>
              <p:ext uri="{D42A27DB-BD31-4B8C-83A1-F6EECF244321}">
                <p14:modId xmlns:p14="http://schemas.microsoft.com/office/powerpoint/2010/main" val="2581869066"/>
              </p:ext>
            </p:extLst>
          </p:nvPr>
        </p:nvGraphicFramePr>
        <p:xfrm>
          <a:off x="1414682" y="1232045"/>
          <a:ext cx="7518400" cy="52451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7951372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72DE72-BB33-9056-B132-99411B6E6F3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F3F74AC-19B2-D296-93FE-22622380F9C2}"/>
              </a:ext>
            </a:extLst>
          </p:cNvPr>
          <p:cNvSpPr>
            <a:spLocks noGrp="1"/>
          </p:cNvSpPr>
          <p:nvPr>
            <p:ph type="title"/>
          </p:nvPr>
        </p:nvSpPr>
        <p:spPr>
          <a:xfrm>
            <a:off x="2611669" y="210095"/>
            <a:ext cx="4326705" cy="849195"/>
          </a:xfrm>
        </p:spPr>
        <p:txBody>
          <a:bodyPr/>
          <a:lstStyle/>
          <a:p>
            <a:pPr algn="ctr"/>
            <a:r>
              <a:rPr lang="en-IE" dirty="0"/>
              <a:t>Conclusion</a:t>
            </a:r>
          </a:p>
        </p:txBody>
      </p:sp>
      <p:sp>
        <p:nvSpPr>
          <p:cNvPr id="3" name="Rectangle: Rounded Corners 2">
            <a:extLst>
              <a:ext uri="{FF2B5EF4-FFF2-40B4-BE49-F238E27FC236}">
                <a16:creationId xmlns:a16="http://schemas.microsoft.com/office/drawing/2014/main" id="{9B42ABC2-3DD9-B038-554F-7BA0576B72F8}"/>
              </a:ext>
            </a:extLst>
          </p:cNvPr>
          <p:cNvSpPr/>
          <p:nvPr/>
        </p:nvSpPr>
        <p:spPr>
          <a:xfrm>
            <a:off x="1415646" y="1334760"/>
            <a:ext cx="7170821" cy="5313145"/>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E"/>
          </a:p>
        </p:txBody>
      </p:sp>
      <p:sp>
        <p:nvSpPr>
          <p:cNvPr id="5" name="Content Placeholder 4">
            <a:extLst>
              <a:ext uri="{FF2B5EF4-FFF2-40B4-BE49-F238E27FC236}">
                <a16:creationId xmlns:a16="http://schemas.microsoft.com/office/drawing/2014/main" id="{69E4132A-3851-F41E-FADB-C0A0EC60D7B8}"/>
              </a:ext>
            </a:extLst>
          </p:cNvPr>
          <p:cNvSpPr>
            <a:spLocks noGrp="1"/>
          </p:cNvSpPr>
          <p:nvPr>
            <p:ph idx="1"/>
          </p:nvPr>
        </p:nvSpPr>
        <p:spPr>
          <a:xfrm>
            <a:off x="1698171" y="1715532"/>
            <a:ext cx="6751500" cy="4593828"/>
          </a:xfrm>
        </p:spPr>
        <p:txBody>
          <a:bodyPr>
            <a:normAutofit/>
          </a:bodyPr>
          <a:lstStyle/>
          <a:p>
            <a:r>
              <a:rPr lang="en-IE" b="1" dirty="0"/>
              <a:t>Findings suggest choir membership enhanced wellbeing</a:t>
            </a:r>
          </a:p>
          <a:p>
            <a:r>
              <a:rPr lang="en-IE" b="1" dirty="0"/>
              <a:t>Promotes Recovery Capital, Social Identity Change</a:t>
            </a:r>
          </a:p>
          <a:p>
            <a:r>
              <a:rPr lang="en-IE" b="1" dirty="0"/>
              <a:t>Aligns with key components of successful recovery groups (</a:t>
            </a:r>
            <a:r>
              <a:rPr lang="en-IE" b="1" dirty="0" err="1"/>
              <a:t>Rettie</a:t>
            </a:r>
            <a:r>
              <a:rPr lang="en-IE" b="1" dirty="0"/>
              <a:t>, Hogan and Cox, 2022)</a:t>
            </a:r>
          </a:p>
          <a:p>
            <a:r>
              <a:rPr lang="en-IE" b="1" dirty="0"/>
              <a:t>Key attributes of the choir- Acceptance &amp; Belonging, Safety, Fun, Performances*</a:t>
            </a:r>
          </a:p>
          <a:p>
            <a:r>
              <a:rPr lang="en-IE" b="1" dirty="0"/>
              <a:t>Membership not exclusive to recovery</a:t>
            </a:r>
          </a:p>
          <a:p>
            <a:pPr lvl="1"/>
            <a:r>
              <a:rPr lang="en-IE" dirty="0"/>
              <a:t>Stepping stone into wider social groups</a:t>
            </a:r>
            <a:endParaRPr lang="en-IE" b="1" dirty="0"/>
          </a:p>
          <a:p>
            <a:pPr marL="0" indent="0">
              <a:buNone/>
            </a:pPr>
            <a:r>
              <a:rPr lang="en-IE" b="1" dirty="0"/>
              <a:t>					</a:t>
            </a:r>
            <a:endParaRPr lang="en-IE" dirty="0"/>
          </a:p>
          <a:p>
            <a:r>
              <a:rPr lang="en-IE" b="1" dirty="0"/>
              <a:t>Results from Choir B align with Choir A- </a:t>
            </a:r>
            <a:r>
              <a:rPr lang="en-IE" dirty="0"/>
              <a:t>findings are not specific to one choir, but more research needed</a:t>
            </a:r>
          </a:p>
          <a:p>
            <a:r>
              <a:rPr lang="en-IE" b="1" dirty="0"/>
              <a:t>Limitations</a:t>
            </a:r>
            <a:r>
              <a:rPr lang="en-IE" dirty="0"/>
              <a:t>: Sample size, potential for bias</a:t>
            </a:r>
          </a:p>
        </p:txBody>
      </p:sp>
      <p:pic>
        <p:nvPicPr>
          <p:cNvPr id="7" name="Content Placeholder 3" descr="A mosaic of colourful geometric shapes">
            <a:extLst>
              <a:ext uri="{FF2B5EF4-FFF2-40B4-BE49-F238E27FC236}">
                <a16:creationId xmlns:a16="http://schemas.microsoft.com/office/drawing/2014/main" id="{7D99FACD-9E86-EF3C-1FA1-A4E8234F8D96}"/>
              </a:ext>
            </a:extLst>
          </p:cNvPr>
          <p:cNvPicPr>
            <a:picLocks noChangeAspect="1"/>
          </p:cNvPicPr>
          <p:nvPr/>
        </p:nvPicPr>
        <p:blipFill>
          <a:blip r:embed="rId2"/>
          <a:srcRect l="2159" r="70587"/>
          <a:stretch/>
        </p:blipFill>
        <p:spPr>
          <a:xfrm>
            <a:off x="0" y="0"/>
            <a:ext cx="1236891" cy="6858000"/>
          </a:xfrm>
          <a:prstGeom prst="rect">
            <a:avLst/>
          </a:prstGeom>
        </p:spPr>
      </p:pic>
      <p:pic>
        <p:nvPicPr>
          <p:cNvPr id="6" name="Graphic 5" descr="Lights On with solid fill">
            <a:extLst>
              <a:ext uri="{FF2B5EF4-FFF2-40B4-BE49-F238E27FC236}">
                <a16:creationId xmlns:a16="http://schemas.microsoft.com/office/drawing/2014/main" id="{2E739F43-0143-BABF-EF57-89C1E4EB6A63}"/>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3421781" y="3402531"/>
            <a:ext cx="351322" cy="351322"/>
          </a:xfrm>
          <a:prstGeom prst="rect">
            <a:avLst/>
          </a:prstGeom>
        </p:spPr>
      </p:pic>
      <p:pic>
        <p:nvPicPr>
          <p:cNvPr id="8" name="Graphic 7" descr="Lights On with solid fill">
            <a:extLst>
              <a:ext uri="{FF2B5EF4-FFF2-40B4-BE49-F238E27FC236}">
                <a16:creationId xmlns:a16="http://schemas.microsoft.com/office/drawing/2014/main" id="{4CB618F4-3AB9-7D68-119B-68DDA7ACFC13}"/>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643613" y="3836785"/>
            <a:ext cx="351322" cy="351322"/>
          </a:xfrm>
          <a:prstGeom prst="rect">
            <a:avLst/>
          </a:prstGeom>
        </p:spPr>
      </p:pic>
    </p:spTree>
    <p:extLst>
      <p:ext uri="{BB962C8B-B14F-4D97-AF65-F5344CB8AC3E}">
        <p14:creationId xmlns:p14="http://schemas.microsoft.com/office/powerpoint/2010/main" val="26584664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59389C-DB49-351D-54E7-76428120E8F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540E229-25D9-2F7F-52FA-950A9BC41910}"/>
              </a:ext>
            </a:extLst>
          </p:cNvPr>
          <p:cNvSpPr>
            <a:spLocks noGrp="1"/>
          </p:cNvSpPr>
          <p:nvPr>
            <p:ph type="title"/>
          </p:nvPr>
        </p:nvSpPr>
        <p:spPr>
          <a:xfrm>
            <a:off x="2408647" y="229546"/>
            <a:ext cx="4326705" cy="849195"/>
          </a:xfrm>
        </p:spPr>
        <p:txBody>
          <a:bodyPr/>
          <a:lstStyle/>
          <a:p>
            <a:pPr algn="ctr"/>
            <a:r>
              <a:rPr lang="en-IE" dirty="0"/>
              <a:t>Recommendations</a:t>
            </a:r>
          </a:p>
        </p:txBody>
      </p:sp>
      <p:sp>
        <p:nvSpPr>
          <p:cNvPr id="3" name="Rectangle: Rounded Corners 2">
            <a:extLst>
              <a:ext uri="{FF2B5EF4-FFF2-40B4-BE49-F238E27FC236}">
                <a16:creationId xmlns:a16="http://schemas.microsoft.com/office/drawing/2014/main" id="{D209E7B3-6926-EDB8-0CC3-0D90E1152343}"/>
              </a:ext>
            </a:extLst>
          </p:cNvPr>
          <p:cNvSpPr/>
          <p:nvPr/>
        </p:nvSpPr>
        <p:spPr>
          <a:xfrm>
            <a:off x="1321089" y="1078740"/>
            <a:ext cx="7469205" cy="4576813"/>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E"/>
          </a:p>
        </p:txBody>
      </p:sp>
      <p:sp>
        <p:nvSpPr>
          <p:cNvPr id="5" name="Content Placeholder 4">
            <a:extLst>
              <a:ext uri="{FF2B5EF4-FFF2-40B4-BE49-F238E27FC236}">
                <a16:creationId xmlns:a16="http://schemas.microsoft.com/office/drawing/2014/main" id="{3A07800F-96E2-D9D8-A730-0B32997ED114}"/>
              </a:ext>
            </a:extLst>
          </p:cNvPr>
          <p:cNvSpPr>
            <a:spLocks noGrp="1"/>
          </p:cNvSpPr>
          <p:nvPr>
            <p:ph idx="1"/>
          </p:nvPr>
        </p:nvSpPr>
        <p:spPr>
          <a:xfrm>
            <a:off x="1236891" y="818146"/>
            <a:ext cx="7637602" cy="4576813"/>
          </a:xfrm>
        </p:spPr>
        <p:txBody>
          <a:bodyPr/>
          <a:lstStyle/>
          <a:p>
            <a:endParaRPr lang="en-IE" b="1" dirty="0"/>
          </a:p>
          <a:p>
            <a:pPr lvl="1"/>
            <a:endParaRPr lang="en-IE" b="1" dirty="0"/>
          </a:p>
          <a:p>
            <a:pPr marL="171445" lvl="1" indent="0">
              <a:buNone/>
            </a:pPr>
            <a:r>
              <a:rPr lang="en-IE" sz="1500" b="1" dirty="0"/>
              <a:t>Recovery choirs have the potential to promote “Recovery Contagion” (Best and Ivers, 2022, p.158)</a:t>
            </a:r>
          </a:p>
          <a:p>
            <a:pPr lvl="1"/>
            <a:r>
              <a:rPr lang="en-IE" b="1" dirty="0"/>
              <a:t>Visible recovery resource, challenges stereotypes, serves communities, interaction between recovery and wider communities</a:t>
            </a:r>
          </a:p>
          <a:p>
            <a:pPr marL="171445" lvl="1" indent="0">
              <a:buNone/>
            </a:pPr>
            <a:endParaRPr lang="en-IE" b="1" dirty="0"/>
          </a:p>
          <a:p>
            <a:pPr marL="171445" lvl="1" indent="0">
              <a:buNone/>
            </a:pPr>
            <a:r>
              <a:rPr lang="en-IE" sz="1500" b="1" dirty="0"/>
              <a:t>Benefits may be greater in those who already value music and singing</a:t>
            </a:r>
          </a:p>
          <a:p>
            <a:pPr marL="171445" lvl="1" indent="0">
              <a:buNone/>
            </a:pPr>
            <a:endParaRPr lang="en-IE" sz="1500" b="1" dirty="0"/>
          </a:p>
          <a:p>
            <a:pPr marL="171445" lvl="1" indent="0">
              <a:buNone/>
            </a:pPr>
            <a:r>
              <a:rPr lang="en-IE" sz="1500" b="1" dirty="0"/>
              <a:t>To maximise benefits to members, teachers should</a:t>
            </a:r>
          </a:p>
          <a:p>
            <a:pPr lvl="1"/>
            <a:r>
              <a:rPr lang="en-IE" b="1" dirty="0"/>
              <a:t>Create atmosphere of welcoming acceptance</a:t>
            </a:r>
          </a:p>
          <a:p>
            <a:pPr lvl="1"/>
            <a:r>
              <a:rPr lang="en-IE" b="1" dirty="0"/>
              <a:t>Sense of safety</a:t>
            </a:r>
          </a:p>
          <a:p>
            <a:pPr lvl="1"/>
            <a:r>
              <a:rPr lang="en-IE" b="1" dirty="0"/>
              <a:t>Allow for fun</a:t>
            </a:r>
          </a:p>
          <a:p>
            <a:pPr lvl="1"/>
            <a:r>
              <a:rPr lang="en-IE" b="1" dirty="0"/>
              <a:t>Provide opportunities for performance</a:t>
            </a:r>
          </a:p>
          <a:p>
            <a:pPr lvl="1"/>
            <a:endParaRPr lang="en-IE" dirty="0"/>
          </a:p>
          <a:p>
            <a:pPr marL="171445" lvl="1" indent="0">
              <a:buNone/>
            </a:pPr>
            <a:endParaRPr lang="en-IE" dirty="0"/>
          </a:p>
          <a:p>
            <a:pPr marL="171445" lvl="1" indent="0">
              <a:buNone/>
            </a:pPr>
            <a:endParaRPr lang="en-IE" sz="1500" dirty="0"/>
          </a:p>
          <a:p>
            <a:pPr marL="171445" lvl="1" indent="0">
              <a:buNone/>
            </a:pPr>
            <a:endParaRPr lang="en-IE" dirty="0"/>
          </a:p>
        </p:txBody>
      </p:sp>
      <p:pic>
        <p:nvPicPr>
          <p:cNvPr id="7" name="Content Placeholder 3" descr="A mosaic of colourful geometric shapes">
            <a:extLst>
              <a:ext uri="{FF2B5EF4-FFF2-40B4-BE49-F238E27FC236}">
                <a16:creationId xmlns:a16="http://schemas.microsoft.com/office/drawing/2014/main" id="{438A8E7E-BAA1-65FA-56D8-CCCBE3135316}"/>
              </a:ext>
            </a:extLst>
          </p:cNvPr>
          <p:cNvPicPr>
            <a:picLocks noChangeAspect="1"/>
          </p:cNvPicPr>
          <p:nvPr/>
        </p:nvPicPr>
        <p:blipFill>
          <a:blip r:embed="rId2"/>
          <a:srcRect l="2159" r="70587"/>
          <a:stretch/>
        </p:blipFill>
        <p:spPr>
          <a:xfrm>
            <a:off x="0" y="0"/>
            <a:ext cx="1236891" cy="6858000"/>
          </a:xfrm>
          <a:prstGeom prst="rect">
            <a:avLst/>
          </a:prstGeom>
        </p:spPr>
      </p:pic>
    </p:spTree>
    <p:extLst>
      <p:ext uri="{BB962C8B-B14F-4D97-AF65-F5344CB8AC3E}">
        <p14:creationId xmlns:p14="http://schemas.microsoft.com/office/powerpoint/2010/main" val="383931732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A246C2-7ACA-408C-54EC-940B7F60459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F3D2747-8C91-70CC-22F8-6D1B227D8937}"/>
              </a:ext>
            </a:extLst>
          </p:cNvPr>
          <p:cNvSpPr>
            <a:spLocks noGrp="1"/>
          </p:cNvSpPr>
          <p:nvPr>
            <p:ph type="title"/>
          </p:nvPr>
        </p:nvSpPr>
        <p:spPr>
          <a:xfrm>
            <a:off x="2679928" y="317697"/>
            <a:ext cx="4326705" cy="849195"/>
          </a:xfrm>
        </p:spPr>
        <p:txBody>
          <a:bodyPr/>
          <a:lstStyle/>
          <a:p>
            <a:pPr algn="ctr"/>
            <a:r>
              <a:rPr lang="en-IE" dirty="0"/>
              <a:t>References</a:t>
            </a:r>
          </a:p>
        </p:txBody>
      </p:sp>
      <p:sp>
        <p:nvSpPr>
          <p:cNvPr id="5" name="Content Placeholder 4">
            <a:extLst>
              <a:ext uri="{FF2B5EF4-FFF2-40B4-BE49-F238E27FC236}">
                <a16:creationId xmlns:a16="http://schemas.microsoft.com/office/drawing/2014/main" id="{740CE74A-4C02-6CF5-1D0E-DF7F98081C1E}"/>
              </a:ext>
            </a:extLst>
          </p:cNvPr>
          <p:cNvSpPr>
            <a:spLocks noGrp="1"/>
          </p:cNvSpPr>
          <p:nvPr>
            <p:ph idx="1"/>
          </p:nvPr>
        </p:nvSpPr>
        <p:spPr>
          <a:xfrm>
            <a:off x="1559292" y="899962"/>
            <a:ext cx="6428366" cy="5058076"/>
          </a:xfrm>
        </p:spPr>
        <p:txBody>
          <a:bodyPr>
            <a:normAutofit fontScale="85000" lnSpcReduction="10000"/>
          </a:bodyPr>
          <a:lstStyle/>
          <a:p>
            <a:r>
              <a:rPr lang="en-IE" sz="1800" dirty="0">
                <a:effectLst/>
                <a:latin typeface="Arial" panose="020B0604020202020204" pitchFamily="34" charset="0"/>
                <a:ea typeface="Times New Roman" panose="02020603050405020304" pitchFamily="18" charset="0"/>
              </a:rPr>
              <a:t>Best, D. </a:t>
            </a:r>
            <a:r>
              <a:rPr lang="en-IE" sz="1800" i="1" dirty="0">
                <a:effectLst/>
                <a:latin typeface="Arial" panose="020B0604020202020204" pitchFamily="34" charset="0"/>
                <a:ea typeface="Times New Roman" panose="02020603050405020304" pitchFamily="18" charset="0"/>
              </a:rPr>
              <a:t>et al.</a:t>
            </a:r>
            <a:r>
              <a:rPr lang="en-IE" sz="1800" dirty="0">
                <a:effectLst/>
                <a:latin typeface="Arial" panose="020B0604020202020204" pitchFamily="34" charset="0"/>
                <a:ea typeface="Times New Roman" panose="02020603050405020304" pitchFamily="18" charset="0"/>
              </a:rPr>
              <a:t> (2016) ‘Overcoming alcohol and other drug addiction as a process of social identity transition: the social identity model of recovery (SIMOR).’, </a:t>
            </a:r>
            <a:r>
              <a:rPr lang="en-IE" sz="1800" i="1" dirty="0">
                <a:effectLst/>
                <a:latin typeface="Arial" panose="020B0604020202020204" pitchFamily="34" charset="0"/>
                <a:ea typeface="Times New Roman" panose="02020603050405020304" pitchFamily="18" charset="0"/>
              </a:rPr>
              <a:t>Addiction Research &amp; Theory</a:t>
            </a:r>
            <a:r>
              <a:rPr lang="en-IE" sz="1800" dirty="0">
                <a:effectLst/>
                <a:latin typeface="Arial" panose="020B0604020202020204" pitchFamily="34" charset="0"/>
                <a:ea typeface="Times New Roman" panose="02020603050405020304" pitchFamily="18" charset="0"/>
              </a:rPr>
              <a:t>, 24(2), pp. 111–123</a:t>
            </a:r>
          </a:p>
          <a:p>
            <a:r>
              <a:rPr lang="en-IE" sz="1800" dirty="0">
                <a:effectLst/>
                <a:latin typeface="Arial" panose="020B0604020202020204" pitchFamily="34" charset="0"/>
                <a:ea typeface="Times New Roman" panose="02020603050405020304" pitchFamily="18" charset="0"/>
              </a:rPr>
              <a:t>Best, D. and Hennessy, E.A. (2022) ‘The science of recovery capital: where do we go from here?’, </a:t>
            </a:r>
            <a:r>
              <a:rPr lang="en-IE" sz="1800" i="1" dirty="0">
                <a:effectLst/>
                <a:latin typeface="Arial" panose="020B0604020202020204" pitchFamily="34" charset="0"/>
                <a:ea typeface="Times New Roman" panose="02020603050405020304" pitchFamily="18" charset="0"/>
              </a:rPr>
              <a:t>Addiction</a:t>
            </a:r>
            <a:r>
              <a:rPr lang="en-IE" sz="1800" dirty="0">
                <a:effectLst/>
                <a:latin typeface="Arial" panose="020B0604020202020204" pitchFamily="34" charset="0"/>
                <a:ea typeface="Times New Roman" panose="02020603050405020304" pitchFamily="18" charset="0"/>
              </a:rPr>
              <a:t>, 117(4), pp. 1139–1145. </a:t>
            </a:r>
          </a:p>
          <a:p>
            <a:r>
              <a:rPr lang="en-IE" sz="1800" dirty="0">
                <a:effectLst/>
                <a:latin typeface="Arial" panose="020B0604020202020204" pitchFamily="34" charset="0"/>
                <a:ea typeface="Times New Roman" panose="02020603050405020304" pitchFamily="18" charset="0"/>
              </a:rPr>
              <a:t>Best, D. and Ivers, J.H. (2022) ‘</a:t>
            </a:r>
            <a:r>
              <a:rPr lang="en-IE" sz="1800" dirty="0" err="1">
                <a:effectLst/>
                <a:latin typeface="Arial" panose="020B0604020202020204" pitchFamily="34" charset="0"/>
                <a:ea typeface="Times New Roman" panose="02020603050405020304" pitchFamily="18" charset="0"/>
              </a:rPr>
              <a:t>Inkspots</a:t>
            </a:r>
            <a:r>
              <a:rPr lang="en-IE" sz="1800" dirty="0">
                <a:effectLst/>
                <a:latin typeface="Arial" panose="020B0604020202020204" pitchFamily="34" charset="0"/>
                <a:ea typeface="Times New Roman" panose="02020603050405020304" pitchFamily="18" charset="0"/>
              </a:rPr>
              <a:t> and ice cream cones: a model of recovery contagion and growth.’, </a:t>
            </a:r>
            <a:r>
              <a:rPr lang="en-IE" sz="1800" i="1" dirty="0">
                <a:effectLst/>
                <a:latin typeface="Arial" panose="020B0604020202020204" pitchFamily="34" charset="0"/>
                <a:ea typeface="Times New Roman" panose="02020603050405020304" pitchFamily="18" charset="0"/>
              </a:rPr>
              <a:t>Addiction Research &amp; Theory</a:t>
            </a:r>
            <a:r>
              <a:rPr lang="en-IE" sz="1800" dirty="0">
                <a:effectLst/>
                <a:latin typeface="Arial" panose="020B0604020202020204" pitchFamily="34" charset="0"/>
                <a:ea typeface="Times New Roman" panose="02020603050405020304" pitchFamily="18" charset="0"/>
              </a:rPr>
              <a:t>, 30(3), pp. 155–161. </a:t>
            </a:r>
            <a:endParaRPr lang="en-IE" sz="1800" dirty="0">
              <a:latin typeface="Arial" panose="020B0604020202020204" pitchFamily="34" charset="0"/>
              <a:ea typeface="Times New Roman" panose="02020603050405020304" pitchFamily="18" charset="0"/>
            </a:endParaRPr>
          </a:p>
          <a:p>
            <a:r>
              <a:rPr lang="en-IE" sz="1800" dirty="0">
                <a:effectLst/>
                <a:latin typeface="Arial" panose="020B0604020202020204" pitchFamily="34" charset="0"/>
                <a:ea typeface="Times New Roman" panose="02020603050405020304" pitchFamily="18" charset="0"/>
              </a:rPr>
              <a:t>Braun, V. and Clarke, V. (2006) ‘Using thematic analysis in psychology’, </a:t>
            </a:r>
            <a:r>
              <a:rPr lang="en-IE" sz="1800" i="1" dirty="0">
                <a:effectLst/>
                <a:latin typeface="Arial" panose="020B0604020202020204" pitchFamily="34" charset="0"/>
                <a:ea typeface="Times New Roman" panose="02020603050405020304" pitchFamily="18" charset="0"/>
              </a:rPr>
              <a:t>Qualitative Research in Psychology</a:t>
            </a:r>
            <a:r>
              <a:rPr lang="en-IE" sz="1800" dirty="0">
                <a:effectLst/>
                <a:latin typeface="Arial" panose="020B0604020202020204" pitchFamily="34" charset="0"/>
                <a:ea typeface="Times New Roman" panose="02020603050405020304" pitchFamily="18" charset="0"/>
              </a:rPr>
              <a:t>, 3(2), pp. 77–101. </a:t>
            </a:r>
          </a:p>
          <a:p>
            <a:r>
              <a:rPr lang="en-IE" sz="1800" dirty="0">
                <a:effectLst/>
                <a:latin typeface="Arial" panose="020B0604020202020204" pitchFamily="34" charset="0"/>
                <a:ea typeface="Times New Roman" panose="02020603050405020304" pitchFamily="18" charset="0"/>
              </a:rPr>
              <a:t>Carrico, A.W. </a:t>
            </a:r>
            <a:r>
              <a:rPr lang="en-IE" sz="1800" i="1" dirty="0">
                <a:effectLst/>
                <a:latin typeface="Arial" panose="020B0604020202020204" pitchFamily="34" charset="0"/>
                <a:ea typeface="Times New Roman" panose="02020603050405020304" pitchFamily="18" charset="0"/>
              </a:rPr>
              <a:t>et al.</a:t>
            </a:r>
            <a:r>
              <a:rPr lang="en-IE" sz="1800" dirty="0">
                <a:effectLst/>
                <a:latin typeface="Arial" panose="020B0604020202020204" pitchFamily="34" charset="0"/>
                <a:ea typeface="Times New Roman" panose="02020603050405020304" pitchFamily="18" charset="0"/>
              </a:rPr>
              <a:t> (2018) ‘Randomized controlled trial of a positive affect intervention for methamphetamine users’, </a:t>
            </a:r>
            <a:r>
              <a:rPr lang="en-IE" sz="1800" i="1" dirty="0">
                <a:effectLst/>
                <a:latin typeface="Arial" panose="020B0604020202020204" pitchFamily="34" charset="0"/>
                <a:ea typeface="Times New Roman" panose="02020603050405020304" pitchFamily="18" charset="0"/>
              </a:rPr>
              <a:t>Drug and Alcohol Dependence</a:t>
            </a:r>
            <a:r>
              <a:rPr lang="en-IE" sz="1800" dirty="0">
                <a:effectLst/>
                <a:latin typeface="Arial" panose="020B0604020202020204" pitchFamily="34" charset="0"/>
                <a:ea typeface="Times New Roman" panose="02020603050405020304" pitchFamily="18" charset="0"/>
              </a:rPr>
              <a:t>, 192, pp. 8–15. </a:t>
            </a:r>
          </a:p>
          <a:p>
            <a:r>
              <a:rPr lang="en-IE" sz="1800" dirty="0">
                <a:effectLst/>
                <a:latin typeface="Arial" panose="020B0604020202020204" pitchFamily="34" charset="0"/>
                <a:ea typeface="Times New Roman" panose="02020603050405020304" pitchFamily="18" charset="0"/>
              </a:rPr>
              <a:t>Carvalho, M., Cera, N. and Silva, S. (2022) ‘The “Ifs” and “</a:t>
            </a:r>
            <a:r>
              <a:rPr lang="en-IE" sz="1800" dirty="0" err="1">
                <a:effectLst/>
                <a:latin typeface="Arial" panose="020B0604020202020204" pitchFamily="34" charset="0"/>
                <a:ea typeface="Times New Roman" panose="02020603050405020304" pitchFamily="18" charset="0"/>
              </a:rPr>
              <a:t>Hows</a:t>
            </a:r>
            <a:r>
              <a:rPr lang="en-IE" sz="1800" dirty="0">
                <a:effectLst/>
                <a:latin typeface="Arial" panose="020B0604020202020204" pitchFamily="34" charset="0"/>
                <a:ea typeface="Times New Roman" panose="02020603050405020304" pitchFamily="18" charset="0"/>
              </a:rPr>
              <a:t>” of the Role of Music on the Implementation of Emotional Regulation Strategies’, </a:t>
            </a:r>
            <a:r>
              <a:rPr lang="en-IE" sz="1800" i="1" dirty="0" err="1">
                <a:effectLst/>
                <a:latin typeface="Arial" panose="020B0604020202020204" pitchFamily="34" charset="0"/>
                <a:ea typeface="Times New Roman" panose="02020603050405020304" pitchFamily="18" charset="0"/>
              </a:rPr>
              <a:t>Behavioral</a:t>
            </a:r>
            <a:r>
              <a:rPr lang="en-IE" sz="1800" i="1" dirty="0">
                <a:effectLst/>
                <a:latin typeface="Arial" panose="020B0604020202020204" pitchFamily="34" charset="0"/>
                <a:ea typeface="Times New Roman" panose="02020603050405020304" pitchFamily="18" charset="0"/>
              </a:rPr>
              <a:t> Sciences</a:t>
            </a:r>
            <a:r>
              <a:rPr lang="en-IE" sz="1800" dirty="0">
                <a:effectLst/>
                <a:latin typeface="Arial" panose="020B0604020202020204" pitchFamily="34" charset="0"/>
                <a:ea typeface="Times New Roman" panose="02020603050405020304" pitchFamily="18" charset="0"/>
              </a:rPr>
              <a:t>, 12(6), p. 199. </a:t>
            </a:r>
            <a:endParaRPr lang="en-IE" dirty="0"/>
          </a:p>
        </p:txBody>
      </p:sp>
      <p:pic>
        <p:nvPicPr>
          <p:cNvPr id="7" name="Content Placeholder 3" descr="A mosaic of colourful geometric shapes">
            <a:extLst>
              <a:ext uri="{FF2B5EF4-FFF2-40B4-BE49-F238E27FC236}">
                <a16:creationId xmlns:a16="http://schemas.microsoft.com/office/drawing/2014/main" id="{44E39D25-0DE4-30EA-EF33-0B2E024C4CC7}"/>
              </a:ext>
            </a:extLst>
          </p:cNvPr>
          <p:cNvPicPr>
            <a:picLocks noChangeAspect="1"/>
          </p:cNvPicPr>
          <p:nvPr/>
        </p:nvPicPr>
        <p:blipFill>
          <a:blip r:embed="rId2"/>
          <a:srcRect l="2159" r="70587"/>
          <a:stretch/>
        </p:blipFill>
        <p:spPr>
          <a:xfrm>
            <a:off x="0" y="0"/>
            <a:ext cx="1236891" cy="6858000"/>
          </a:xfrm>
          <a:prstGeom prst="rect">
            <a:avLst/>
          </a:prstGeom>
        </p:spPr>
      </p:pic>
    </p:spTree>
    <p:extLst>
      <p:ext uri="{BB962C8B-B14F-4D97-AF65-F5344CB8AC3E}">
        <p14:creationId xmlns:p14="http://schemas.microsoft.com/office/powerpoint/2010/main" val="102548761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A53B18-E307-ACBA-E984-25D66CDDFCC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E993FEF-80EE-08E0-5269-78068C6F41D9}"/>
              </a:ext>
            </a:extLst>
          </p:cNvPr>
          <p:cNvSpPr>
            <a:spLocks noGrp="1"/>
          </p:cNvSpPr>
          <p:nvPr>
            <p:ph type="title"/>
          </p:nvPr>
        </p:nvSpPr>
        <p:spPr>
          <a:xfrm>
            <a:off x="2679928" y="317697"/>
            <a:ext cx="4326705" cy="849195"/>
          </a:xfrm>
        </p:spPr>
        <p:txBody>
          <a:bodyPr/>
          <a:lstStyle/>
          <a:p>
            <a:pPr algn="ctr"/>
            <a:r>
              <a:rPr lang="en-IE" dirty="0"/>
              <a:t>References</a:t>
            </a:r>
          </a:p>
        </p:txBody>
      </p:sp>
      <p:sp>
        <p:nvSpPr>
          <p:cNvPr id="5" name="Content Placeholder 4">
            <a:extLst>
              <a:ext uri="{FF2B5EF4-FFF2-40B4-BE49-F238E27FC236}">
                <a16:creationId xmlns:a16="http://schemas.microsoft.com/office/drawing/2014/main" id="{8222985D-8253-8D8E-8DA0-127AD6AE8F86}"/>
              </a:ext>
            </a:extLst>
          </p:cNvPr>
          <p:cNvSpPr>
            <a:spLocks noGrp="1"/>
          </p:cNvSpPr>
          <p:nvPr>
            <p:ph idx="1"/>
          </p:nvPr>
        </p:nvSpPr>
        <p:spPr>
          <a:xfrm>
            <a:off x="1559292" y="899962"/>
            <a:ext cx="6428366" cy="5058076"/>
          </a:xfrm>
        </p:spPr>
        <p:txBody>
          <a:bodyPr>
            <a:normAutofit fontScale="85000" lnSpcReduction="10000"/>
          </a:bodyPr>
          <a:lstStyle/>
          <a:p>
            <a:r>
              <a:rPr lang="en-IE" sz="1800" kern="100" dirty="0">
                <a:effectLst/>
                <a:latin typeface="Arial" panose="020B0604020202020204" pitchFamily="34" charset="0"/>
                <a:ea typeface="Times New Roman" panose="02020603050405020304" pitchFamily="18" charset="0"/>
                <a:cs typeface="Arial" panose="020B0604020202020204" pitchFamily="34" charset="0"/>
              </a:rPr>
              <a:t>Cheetham, A. </a:t>
            </a:r>
            <a:r>
              <a:rPr lang="en-IE" sz="1800" i="1" kern="100" dirty="0">
                <a:effectLst/>
                <a:latin typeface="Arial" panose="020B0604020202020204" pitchFamily="34" charset="0"/>
                <a:ea typeface="Times New Roman" panose="02020603050405020304" pitchFamily="18" charset="0"/>
                <a:cs typeface="Arial" panose="020B0604020202020204" pitchFamily="34" charset="0"/>
              </a:rPr>
              <a:t>et al.</a:t>
            </a:r>
            <a:r>
              <a:rPr lang="en-IE" sz="1800" kern="100" dirty="0">
                <a:effectLst/>
                <a:latin typeface="Arial" panose="020B0604020202020204" pitchFamily="34" charset="0"/>
                <a:ea typeface="Times New Roman" panose="02020603050405020304" pitchFamily="18" charset="0"/>
                <a:cs typeface="Arial" panose="020B0604020202020204" pitchFamily="34" charset="0"/>
              </a:rPr>
              <a:t> (2010) ‘The role of affective dysregulation in drug addiction’. Available at: </a:t>
            </a:r>
            <a:r>
              <a:rPr lang="en-IE" sz="1800" kern="100" dirty="0">
                <a:effectLst/>
                <a:latin typeface="Arial" panose="020B0604020202020204" pitchFamily="34" charset="0"/>
                <a:ea typeface="Times New Roman" panose="02020603050405020304" pitchFamily="18" charset="0"/>
                <a:cs typeface="Arial" panose="020B0604020202020204" pitchFamily="34" charset="0"/>
                <a:hlinkClick r:id="rId2"/>
              </a:rPr>
              <a:t>https://doi.org/10.1016/j.cpr.2010.04.005</a:t>
            </a:r>
            <a:r>
              <a:rPr lang="en-IE" sz="1800" kern="100" dirty="0">
                <a:effectLst/>
                <a:latin typeface="Arial" panose="020B0604020202020204" pitchFamily="34" charset="0"/>
                <a:ea typeface="Times New Roman" panose="02020603050405020304" pitchFamily="18" charset="0"/>
                <a:cs typeface="Arial" panose="020B0604020202020204" pitchFamily="34" charset="0"/>
              </a:rPr>
              <a:t>.</a:t>
            </a:r>
          </a:p>
          <a:p>
            <a:r>
              <a:rPr lang="en-IE" sz="1800" dirty="0">
                <a:effectLst/>
                <a:latin typeface="Arial" panose="020B0604020202020204" pitchFamily="34" charset="0"/>
                <a:ea typeface="Times New Roman" panose="02020603050405020304" pitchFamily="18" charset="0"/>
              </a:rPr>
              <a:t>Clift, S. </a:t>
            </a:r>
            <a:r>
              <a:rPr lang="en-IE" sz="1800" i="1" dirty="0">
                <a:effectLst/>
                <a:latin typeface="Arial" panose="020B0604020202020204" pitchFamily="34" charset="0"/>
                <a:ea typeface="Times New Roman" panose="02020603050405020304" pitchFamily="18" charset="0"/>
              </a:rPr>
              <a:t>et al.</a:t>
            </a:r>
            <a:r>
              <a:rPr lang="en-IE" sz="1800" dirty="0">
                <a:effectLst/>
                <a:latin typeface="Arial" panose="020B0604020202020204" pitchFamily="34" charset="0"/>
                <a:ea typeface="Times New Roman" panose="02020603050405020304" pitchFamily="18" charset="0"/>
              </a:rPr>
              <a:t> (2010) ‘Choral singing and psychological wellbeing: Quantitative and qualitative findings from English choirs in a cross-national survey’, </a:t>
            </a:r>
            <a:r>
              <a:rPr lang="en-IE" sz="1800" i="1" dirty="0">
                <a:effectLst/>
                <a:latin typeface="Arial" panose="020B0604020202020204" pitchFamily="34" charset="0"/>
                <a:ea typeface="Times New Roman" panose="02020603050405020304" pitchFamily="18" charset="0"/>
              </a:rPr>
              <a:t>Journal of Applied Arts and Health</a:t>
            </a:r>
            <a:r>
              <a:rPr lang="en-IE" sz="1800" dirty="0">
                <a:effectLst/>
                <a:latin typeface="Arial" panose="020B0604020202020204" pitchFamily="34" charset="0"/>
                <a:ea typeface="Times New Roman" panose="02020603050405020304" pitchFamily="18" charset="0"/>
              </a:rPr>
              <a:t>, 1(1), pp. 19–34. </a:t>
            </a:r>
            <a:endParaRPr lang="en-IE" sz="1800" kern="100" dirty="0">
              <a:effectLst/>
              <a:latin typeface="Arial" panose="020B0604020202020204" pitchFamily="34" charset="0"/>
              <a:ea typeface="Times New Roman" panose="02020603050405020304" pitchFamily="18" charset="0"/>
              <a:cs typeface="Arial" panose="020B0604020202020204" pitchFamily="34" charset="0"/>
            </a:endParaRPr>
          </a:p>
          <a:p>
            <a:r>
              <a:rPr lang="en-IE" sz="1800" dirty="0">
                <a:effectLst/>
                <a:latin typeface="Arial" panose="020B0604020202020204" pitchFamily="34" charset="0"/>
                <a:ea typeface="Times New Roman" panose="02020603050405020304" pitchFamily="18" charset="0"/>
              </a:rPr>
              <a:t>Cloud, W. and </a:t>
            </a:r>
            <a:r>
              <a:rPr lang="en-IE" sz="1800" dirty="0" err="1">
                <a:effectLst/>
                <a:latin typeface="Arial" panose="020B0604020202020204" pitchFamily="34" charset="0"/>
                <a:ea typeface="Times New Roman" panose="02020603050405020304" pitchFamily="18" charset="0"/>
              </a:rPr>
              <a:t>Granfield</a:t>
            </a:r>
            <a:r>
              <a:rPr lang="en-IE" sz="1800" dirty="0">
                <a:effectLst/>
                <a:latin typeface="Arial" panose="020B0604020202020204" pitchFamily="34" charset="0"/>
                <a:ea typeface="Times New Roman" panose="02020603050405020304" pitchFamily="18" charset="0"/>
              </a:rPr>
              <a:t>, R. (2008) ‘Conceptualizing Recovery Capital: Expansion of a Theoretical Construct.’, </a:t>
            </a:r>
            <a:r>
              <a:rPr lang="en-IE" sz="1800" i="1" dirty="0">
                <a:effectLst/>
                <a:latin typeface="Arial" panose="020B0604020202020204" pitchFamily="34" charset="0"/>
                <a:ea typeface="Times New Roman" panose="02020603050405020304" pitchFamily="18" charset="0"/>
              </a:rPr>
              <a:t>Substance Use &amp; Misuse</a:t>
            </a:r>
            <a:r>
              <a:rPr lang="en-IE" sz="1800" dirty="0">
                <a:effectLst/>
                <a:latin typeface="Arial" panose="020B0604020202020204" pitchFamily="34" charset="0"/>
                <a:ea typeface="Times New Roman" panose="02020603050405020304" pitchFamily="18" charset="0"/>
              </a:rPr>
              <a:t>, 43(12/13), pp. 1971–1986. </a:t>
            </a:r>
            <a:endParaRPr lang="en-IE" sz="1800" kern="100" dirty="0">
              <a:latin typeface="Arial" panose="020B0604020202020204" pitchFamily="34" charset="0"/>
              <a:ea typeface="Times New Roman" panose="02020603050405020304" pitchFamily="18" charset="0"/>
              <a:cs typeface="Arial" panose="020B0604020202020204" pitchFamily="34" charset="0"/>
            </a:endParaRPr>
          </a:p>
          <a:p>
            <a:r>
              <a:rPr lang="en-IE" sz="1800" kern="100" dirty="0">
                <a:effectLst/>
                <a:latin typeface="Arial" panose="020B0604020202020204" pitchFamily="34" charset="0"/>
                <a:ea typeface="Times New Roman" panose="02020603050405020304" pitchFamily="18" charset="0"/>
                <a:cs typeface="Arial" panose="020B0604020202020204" pitchFamily="34" charset="0"/>
              </a:rPr>
              <a:t>Creswell, J.W. and Creswell, J.D. (2018) </a:t>
            </a:r>
            <a:r>
              <a:rPr lang="en-IE" sz="1800" i="1" kern="100" dirty="0">
                <a:effectLst/>
                <a:latin typeface="Arial" panose="020B0604020202020204" pitchFamily="34" charset="0"/>
                <a:ea typeface="Times New Roman" panose="02020603050405020304" pitchFamily="18" charset="0"/>
                <a:cs typeface="Arial" panose="020B0604020202020204" pitchFamily="34" charset="0"/>
              </a:rPr>
              <a:t>Research Design: Quantitative, Qualitative and Mixed Methods Approaches</a:t>
            </a:r>
            <a:r>
              <a:rPr lang="en-IE" sz="1800" kern="100" dirty="0">
                <a:effectLst/>
                <a:latin typeface="Arial" panose="020B0604020202020204" pitchFamily="34" charset="0"/>
                <a:ea typeface="Times New Roman" panose="02020603050405020304" pitchFamily="18" charset="0"/>
                <a:cs typeface="Arial" panose="020B0604020202020204" pitchFamily="34" charset="0"/>
              </a:rPr>
              <a:t>. 5th edition. London: SAGE Publications, Inc.</a:t>
            </a:r>
            <a:endParaRPr lang="en-IE" sz="1800" kern="100" dirty="0">
              <a:effectLst/>
              <a:latin typeface="Arial" panose="020B0604020202020204" pitchFamily="34" charset="0"/>
              <a:ea typeface="Aptos" panose="020B0004020202020204" pitchFamily="34" charset="0"/>
              <a:cs typeface="Times New Roman" panose="02020603050405020304" pitchFamily="18" charset="0"/>
            </a:endParaRPr>
          </a:p>
          <a:p>
            <a:r>
              <a:rPr lang="en-IE" sz="1800" dirty="0">
                <a:effectLst/>
                <a:latin typeface="Arial" panose="020B0604020202020204" pitchFamily="34" charset="0"/>
                <a:ea typeface="Times New Roman" panose="02020603050405020304" pitchFamily="18" charset="0"/>
              </a:rPr>
              <a:t>Dekkers, A. </a:t>
            </a:r>
            <a:r>
              <a:rPr lang="en-IE" sz="1800" i="1" dirty="0">
                <a:effectLst/>
                <a:latin typeface="Arial" panose="020B0604020202020204" pitchFamily="34" charset="0"/>
                <a:ea typeface="Times New Roman" panose="02020603050405020304" pitchFamily="18" charset="0"/>
              </a:rPr>
              <a:t>et al.</a:t>
            </a:r>
            <a:r>
              <a:rPr lang="en-IE" sz="1800" dirty="0">
                <a:effectLst/>
                <a:latin typeface="Arial" panose="020B0604020202020204" pitchFamily="34" charset="0"/>
                <a:ea typeface="Times New Roman" panose="02020603050405020304" pitchFamily="18" charset="0"/>
              </a:rPr>
              <a:t> (2021) ‘Exploring essential components of addiction recovery: a qualitative study across assisted and unassisted recovery pathways.’, </a:t>
            </a:r>
            <a:r>
              <a:rPr lang="en-IE" sz="1800" i="1" dirty="0">
                <a:effectLst/>
                <a:latin typeface="Arial" panose="020B0604020202020204" pitchFamily="34" charset="0"/>
                <a:ea typeface="Times New Roman" panose="02020603050405020304" pitchFamily="18" charset="0"/>
              </a:rPr>
              <a:t>Drugs: Education, Prevention &amp; Policy</a:t>
            </a:r>
            <a:r>
              <a:rPr lang="en-IE" sz="1800" dirty="0">
                <a:effectLst/>
                <a:latin typeface="Arial" panose="020B0604020202020204" pitchFamily="34" charset="0"/>
                <a:ea typeface="Times New Roman" panose="02020603050405020304" pitchFamily="18" charset="0"/>
              </a:rPr>
              <a:t>, 28(5), pp. 486–495. </a:t>
            </a:r>
          </a:p>
          <a:p>
            <a:r>
              <a:rPr lang="en-IE" sz="1800" dirty="0">
                <a:effectLst/>
                <a:latin typeface="Arial" panose="020B0604020202020204" pitchFamily="34" charset="0"/>
                <a:ea typeface="Times New Roman" panose="02020603050405020304" pitchFamily="18" charset="0"/>
              </a:rPr>
              <a:t>Dingle, G.A. </a:t>
            </a:r>
            <a:r>
              <a:rPr lang="en-IE" sz="1800" i="1" dirty="0">
                <a:effectLst/>
                <a:latin typeface="Arial" panose="020B0604020202020204" pitchFamily="34" charset="0"/>
                <a:ea typeface="Times New Roman" panose="02020603050405020304" pitchFamily="18" charset="0"/>
              </a:rPr>
              <a:t>et al.</a:t>
            </a:r>
            <a:r>
              <a:rPr lang="en-IE" sz="1800" dirty="0">
                <a:effectLst/>
                <a:latin typeface="Arial" panose="020B0604020202020204" pitchFamily="34" charset="0"/>
                <a:ea typeface="Times New Roman" panose="02020603050405020304" pitchFamily="18" charset="0"/>
              </a:rPr>
              <a:t> (2013) ‘“To be heard”: The social and mental health benefits of choir singing for disadvantaged adults’, </a:t>
            </a:r>
            <a:r>
              <a:rPr lang="en-IE" sz="1800" i="1" dirty="0">
                <a:effectLst/>
                <a:latin typeface="Arial" panose="020B0604020202020204" pitchFamily="34" charset="0"/>
                <a:ea typeface="Times New Roman" panose="02020603050405020304" pitchFamily="18" charset="0"/>
              </a:rPr>
              <a:t>Psychology of Music</a:t>
            </a:r>
            <a:r>
              <a:rPr lang="en-IE" sz="1800" dirty="0">
                <a:effectLst/>
                <a:latin typeface="Arial" panose="020B0604020202020204" pitchFamily="34" charset="0"/>
                <a:ea typeface="Times New Roman" panose="02020603050405020304" pitchFamily="18" charset="0"/>
              </a:rPr>
              <a:t>, 41(4), pp. 405–421. </a:t>
            </a:r>
          </a:p>
          <a:p>
            <a:endParaRPr lang="en-IE" dirty="0"/>
          </a:p>
        </p:txBody>
      </p:sp>
      <p:pic>
        <p:nvPicPr>
          <p:cNvPr id="7" name="Content Placeholder 3" descr="A mosaic of colourful geometric shapes">
            <a:extLst>
              <a:ext uri="{FF2B5EF4-FFF2-40B4-BE49-F238E27FC236}">
                <a16:creationId xmlns:a16="http://schemas.microsoft.com/office/drawing/2014/main" id="{56CA6813-CB1C-4A12-4AC7-735207F2CE89}"/>
              </a:ext>
            </a:extLst>
          </p:cNvPr>
          <p:cNvPicPr>
            <a:picLocks noChangeAspect="1"/>
          </p:cNvPicPr>
          <p:nvPr/>
        </p:nvPicPr>
        <p:blipFill>
          <a:blip r:embed="rId3"/>
          <a:srcRect l="2159" r="70587"/>
          <a:stretch/>
        </p:blipFill>
        <p:spPr>
          <a:xfrm>
            <a:off x="0" y="0"/>
            <a:ext cx="1236891" cy="6858000"/>
          </a:xfrm>
          <a:prstGeom prst="rect">
            <a:avLst/>
          </a:prstGeom>
        </p:spPr>
      </p:pic>
    </p:spTree>
    <p:extLst>
      <p:ext uri="{BB962C8B-B14F-4D97-AF65-F5344CB8AC3E}">
        <p14:creationId xmlns:p14="http://schemas.microsoft.com/office/powerpoint/2010/main" val="323675877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E09C92-8CB2-CF64-9188-64E653FA1FC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EAE056A-DC34-543D-AA7A-BA8382060AAE}"/>
              </a:ext>
            </a:extLst>
          </p:cNvPr>
          <p:cNvSpPr>
            <a:spLocks noGrp="1"/>
          </p:cNvSpPr>
          <p:nvPr>
            <p:ph type="title"/>
          </p:nvPr>
        </p:nvSpPr>
        <p:spPr>
          <a:xfrm>
            <a:off x="2679928" y="317697"/>
            <a:ext cx="4326705" cy="849195"/>
          </a:xfrm>
        </p:spPr>
        <p:txBody>
          <a:bodyPr/>
          <a:lstStyle/>
          <a:p>
            <a:pPr algn="ctr"/>
            <a:r>
              <a:rPr lang="en-IE" dirty="0"/>
              <a:t>References</a:t>
            </a:r>
          </a:p>
        </p:txBody>
      </p:sp>
      <p:sp>
        <p:nvSpPr>
          <p:cNvPr id="5" name="Content Placeholder 4">
            <a:extLst>
              <a:ext uri="{FF2B5EF4-FFF2-40B4-BE49-F238E27FC236}">
                <a16:creationId xmlns:a16="http://schemas.microsoft.com/office/drawing/2014/main" id="{3936BE9E-2450-C057-F425-E9C3BE5C9863}"/>
              </a:ext>
            </a:extLst>
          </p:cNvPr>
          <p:cNvSpPr>
            <a:spLocks noGrp="1"/>
          </p:cNvSpPr>
          <p:nvPr>
            <p:ph idx="1"/>
          </p:nvPr>
        </p:nvSpPr>
        <p:spPr>
          <a:xfrm>
            <a:off x="1559292" y="899962"/>
            <a:ext cx="6428366" cy="5058076"/>
          </a:xfrm>
        </p:spPr>
        <p:txBody>
          <a:bodyPr>
            <a:normAutofit fontScale="77500" lnSpcReduction="20000"/>
          </a:bodyPr>
          <a:lstStyle/>
          <a:p>
            <a:endParaRPr lang="en-IE" sz="1800" dirty="0">
              <a:effectLst/>
              <a:latin typeface="Arial" panose="020B0604020202020204" pitchFamily="34" charset="0"/>
              <a:ea typeface="Times New Roman" panose="02020603050405020304" pitchFamily="18" charset="0"/>
            </a:endParaRPr>
          </a:p>
          <a:p>
            <a:r>
              <a:rPr lang="en-IE" sz="1800" dirty="0">
                <a:effectLst/>
                <a:latin typeface="Arial" panose="020B0604020202020204" pitchFamily="34" charset="0"/>
                <a:ea typeface="Times New Roman" panose="02020603050405020304" pitchFamily="18" charset="0"/>
              </a:rPr>
              <a:t>Dingle, G.A. </a:t>
            </a:r>
            <a:r>
              <a:rPr lang="en-IE" sz="1800" i="1" dirty="0">
                <a:effectLst/>
                <a:latin typeface="Arial" panose="020B0604020202020204" pitchFamily="34" charset="0"/>
                <a:ea typeface="Times New Roman" panose="02020603050405020304" pitchFamily="18" charset="0"/>
              </a:rPr>
              <a:t>et al.</a:t>
            </a:r>
            <a:r>
              <a:rPr lang="en-IE" sz="1800" dirty="0">
                <a:effectLst/>
                <a:latin typeface="Arial" panose="020B0604020202020204" pitchFamily="34" charset="0"/>
                <a:ea typeface="Times New Roman" panose="02020603050405020304" pitchFamily="18" charset="0"/>
              </a:rPr>
              <a:t> (2019) ‘Social identity differentiation predicts commitment to sobriety and wellbeing in residents of therapeutic communities’, </a:t>
            </a:r>
            <a:r>
              <a:rPr lang="en-IE" sz="1800" i="1" dirty="0">
                <a:effectLst/>
                <a:latin typeface="Arial" panose="020B0604020202020204" pitchFamily="34" charset="0"/>
                <a:ea typeface="Times New Roman" panose="02020603050405020304" pitchFamily="18" charset="0"/>
              </a:rPr>
              <a:t>Social Science and Medicine</a:t>
            </a:r>
            <a:r>
              <a:rPr lang="en-IE" sz="1800" dirty="0">
                <a:effectLst/>
                <a:latin typeface="Arial" panose="020B0604020202020204" pitchFamily="34" charset="0"/>
                <a:ea typeface="Times New Roman" panose="02020603050405020304" pitchFamily="18" charset="0"/>
              </a:rPr>
              <a:t>, 237, p. 112459.</a:t>
            </a:r>
            <a:endParaRPr lang="en-IE" sz="1800" kern="100" dirty="0">
              <a:effectLst/>
              <a:latin typeface="Arial" panose="020B0604020202020204" pitchFamily="34" charset="0"/>
              <a:ea typeface="Aptos" panose="020B0004020202020204" pitchFamily="34" charset="0"/>
              <a:cs typeface="Times New Roman" panose="02020603050405020304" pitchFamily="18" charset="0"/>
            </a:endParaRPr>
          </a:p>
          <a:p>
            <a:r>
              <a:rPr lang="en-IE" sz="1800" dirty="0">
                <a:effectLst/>
                <a:latin typeface="Arial" panose="020B0604020202020204" pitchFamily="34" charset="0"/>
                <a:ea typeface="Times New Roman" panose="02020603050405020304" pitchFamily="18" charset="0"/>
              </a:rPr>
              <a:t>Dodge, R. </a:t>
            </a:r>
            <a:r>
              <a:rPr lang="en-IE" sz="1800" i="1" dirty="0">
                <a:effectLst/>
                <a:latin typeface="Arial" panose="020B0604020202020204" pitchFamily="34" charset="0"/>
                <a:ea typeface="Times New Roman" panose="02020603050405020304" pitchFamily="18" charset="0"/>
              </a:rPr>
              <a:t>et al.</a:t>
            </a:r>
            <a:r>
              <a:rPr lang="en-IE" sz="1800" dirty="0">
                <a:effectLst/>
                <a:latin typeface="Arial" panose="020B0604020202020204" pitchFamily="34" charset="0"/>
                <a:ea typeface="Times New Roman" panose="02020603050405020304" pitchFamily="18" charset="0"/>
              </a:rPr>
              <a:t> (2012) ‘The challenge of defining wellbeing’, </a:t>
            </a:r>
            <a:r>
              <a:rPr lang="en-IE" sz="1800" i="1" dirty="0">
                <a:effectLst/>
                <a:latin typeface="Arial" panose="020B0604020202020204" pitchFamily="34" charset="0"/>
                <a:ea typeface="Times New Roman" panose="02020603050405020304" pitchFamily="18" charset="0"/>
              </a:rPr>
              <a:t>International Journal of Wellbeing</a:t>
            </a:r>
            <a:r>
              <a:rPr lang="en-IE" sz="1800" dirty="0">
                <a:effectLst/>
                <a:latin typeface="Arial" panose="020B0604020202020204" pitchFamily="34" charset="0"/>
                <a:ea typeface="Times New Roman" panose="02020603050405020304" pitchFamily="18" charset="0"/>
              </a:rPr>
              <a:t>, 2(3), pp. 222–235. </a:t>
            </a:r>
          </a:p>
          <a:p>
            <a:r>
              <a:rPr lang="en-IE" sz="1800" dirty="0">
                <a:effectLst/>
                <a:latin typeface="Arial" panose="020B0604020202020204" pitchFamily="34" charset="0"/>
                <a:ea typeface="Times New Roman" panose="02020603050405020304" pitchFamily="18" charset="0"/>
              </a:rPr>
              <a:t>Harrison, K. (2019) ‘The social potential of music for addiction recovery’, </a:t>
            </a:r>
            <a:r>
              <a:rPr lang="en-IE" sz="1800" i="1" dirty="0">
                <a:effectLst/>
                <a:latin typeface="Arial" panose="020B0604020202020204" pitchFamily="34" charset="0"/>
                <a:ea typeface="Times New Roman" panose="02020603050405020304" pitchFamily="18" charset="0"/>
              </a:rPr>
              <a:t>Music &amp; Science</a:t>
            </a:r>
            <a:r>
              <a:rPr lang="en-IE" sz="1800" dirty="0">
                <a:effectLst/>
                <a:latin typeface="Arial" panose="020B0604020202020204" pitchFamily="34" charset="0"/>
                <a:ea typeface="Times New Roman" panose="02020603050405020304" pitchFamily="18" charset="0"/>
              </a:rPr>
              <a:t>, 2, pp. 1-16.</a:t>
            </a:r>
          </a:p>
          <a:p>
            <a:r>
              <a:rPr lang="en-IE" sz="1800" dirty="0">
                <a:effectLst/>
                <a:latin typeface="Arial" panose="020B0604020202020204" pitchFamily="34" charset="0"/>
                <a:ea typeface="Times New Roman" panose="02020603050405020304" pitchFamily="18" charset="0"/>
              </a:rPr>
              <a:t>Hendry, N., Lynam, D.S. and Lafarge, C. (2022) ‘Singing for Wellbeing: Formulating a Model for Community Group Singing Interventions’, </a:t>
            </a:r>
            <a:r>
              <a:rPr lang="en-IE" sz="1800" i="1" dirty="0">
                <a:effectLst/>
                <a:latin typeface="Arial" panose="020B0604020202020204" pitchFamily="34" charset="0"/>
                <a:ea typeface="Times New Roman" panose="02020603050405020304" pitchFamily="18" charset="0"/>
              </a:rPr>
              <a:t>Qualitative Health Research</a:t>
            </a:r>
            <a:r>
              <a:rPr lang="en-IE" sz="1800" dirty="0">
                <a:effectLst/>
                <a:latin typeface="Arial" panose="020B0604020202020204" pitchFamily="34" charset="0"/>
                <a:ea typeface="Times New Roman" panose="02020603050405020304" pitchFamily="18" charset="0"/>
              </a:rPr>
              <a:t>, 32(8–9), pp. 1399–1414. </a:t>
            </a:r>
          </a:p>
          <a:p>
            <a:r>
              <a:rPr lang="en-IE" sz="1800" dirty="0">
                <a:effectLst/>
                <a:latin typeface="Arial" panose="020B0604020202020204" pitchFamily="34" charset="0"/>
                <a:ea typeface="Times New Roman" panose="02020603050405020304" pitchFamily="18" charset="0"/>
              </a:rPr>
              <a:t>Lonsdale, A.J. and Day, E.R. (2021) ‘Are the psychological benefits of choral singing unique to choirs? A comparison of six activity groups’, </a:t>
            </a:r>
            <a:r>
              <a:rPr lang="en-IE" sz="1800" i="1" dirty="0">
                <a:effectLst/>
                <a:latin typeface="Arial" panose="020B0604020202020204" pitchFamily="34" charset="0"/>
                <a:ea typeface="Times New Roman" panose="02020603050405020304" pitchFamily="18" charset="0"/>
              </a:rPr>
              <a:t>Psychology of Music</a:t>
            </a:r>
            <a:r>
              <a:rPr lang="en-IE" sz="1800" dirty="0">
                <a:effectLst/>
                <a:latin typeface="Arial" panose="020B0604020202020204" pitchFamily="34" charset="0"/>
                <a:ea typeface="Times New Roman" panose="02020603050405020304" pitchFamily="18" charset="0"/>
              </a:rPr>
              <a:t>, 49(5), pp. 1179–1198. </a:t>
            </a:r>
            <a:endParaRPr lang="en-IE" sz="1800" dirty="0">
              <a:latin typeface="Arial" panose="020B0604020202020204" pitchFamily="34" charset="0"/>
              <a:ea typeface="Times New Roman" panose="02020603050405020304" pitchFamily="18" charset="0"/>
            </a:endParaRPr>
          </a:p>
          <a:p>
            <a:r>
              <a:rPr lang="en-IE" sz="1800" dirty="0">
                <a:effectLst/>
                <a:latin typeface="Arial" panose="020B0604020202020204" pitchFamily="34" charset="0"/>
                <a:ea typeface="Times New Roman" panose="02020603050405020304" pitchFamily="18" charset="0"/>
              </a:rPr>
              <a:t>Merton, R.K. (1972) ‘Insiders and Outsiders: A Chapter in the Sociology of Knowledge’, </a:t>
            </a:r>
            <a:r>
              <a:rPr lang="en-IE" sz="1800" i="1" dirty="0">
                <a:effectLst/>
                <a:latin typeface="Arial" panose="020B0604020202020204" pitchFamily="34" charset="0"/>
                <a:ea typeface="Times New Roman" panose="02020603050405020304" pitchFamily="18" charset="0"/>
              </a:rPr>
              <a:t>American Journal of Sociology</a:t>
            </a:r>
            <a:r>
              <a:rPr lang="en-IE" sz="1800" dirty="0">
                <a:effectLst/>
                <a:latin typeface="Arial" panose="020B0604020202020204" pitchFamily="34" charset="0"/>
                <a:ea typeface="Times New Roman" panose="02020603050405020304" pitchFamily="18" charset="0"/>
              </a:rPr>
              <a:t>, 78(1), pp. 9–47.</a:t>
            </a:r>
          </a:p>
          <a:p>
            <a:r>
              <a:rPr lang="en-IE" sz="1800" dirty="0">
                <a:effectLst/>
                <a:latin typeface="Arial" panose="020B0604020202020204" pitchFamily="34" charset="0"/>
                <a:ea typeface="Times New Roman" panose="02020603050405020304" pitchFamily="18" charset="0"/>
              </a:rPr>
              <a:t>Patton, R. </a:t>
            </a:r>
            <a:r>
              <a:rPr lang="en-IE" sz="1800" i="1" dirty="0">
                <a:effectLst/>
                <a:latin typeface="Arial" panose="020B0604020202020204" pitchFamily="34" charset="0"/>
                <a:ea typeface="Times New Roman" panose="02020603050405020304" pitchFamily="18" charset="0"/>
              </a:rPr>
              <a:t>et al.</a:t>
            </a:r>
            <a:r>
              <a:rPr lang="en-IE" sz="1800" dirty="0">
                <a:effectLst/>
                <a:latin typeface="Arial" panose="020B0604020202020204" pitchFamily="34" charset="0"/>
                <a:ea typeface="Times New Roman" panose="02020603050405020304" pitchFamily="18" charset="0"/>
              </a:rPr>
              <a:t> (2024) ‘Exploring social connectedness, isolation, support, and recovery factors among women seeking substance use treatment’, </a:t>
            </a:r>
            <a:r>
              <a:rPr lang="en-IE" sz="1800" i="1" dirty="0">
                <a:effectLst/>
                <a:latin typeface="Arial" panose="020B0604020202020204" pitchFamily="34" charset="0"/>
                <a:ea typeface="Times New Roman" panose="02020603050405020304" pitchFamily="18" charset="0"/>
              </a:rPr>
              <a:t>Women &amp; Health</a:t>
            </a:r>
            <a:r>
              <a:rPr lang="en-IE" sz="1800" dirty="0">
                <a:effectLst/>
                <a:latin typeface="Arial" panose="020B0604020202020204" pitchFamily="34" charset="0"/>
                <a:ea typeface="Times New Roman" panose="02020603050405020304" pitchFamily="18" charset="0"/>
              </a:rPr>
              <a:t>, 64(3), pp. 202–215. </a:t>
            </a:r>
          </a:p>
          <a:p>
            <a:endParaRPr lang="en-IE" sz="1800" dirty="0">
              <a:latin typeface="Arial" panose="020B0604020202020204" pitchFamily="34" charset="0"/>
              <a:ea typeface="Times New Roman" panose="02020603050405020304" pitchFamily="18" charset="0"/>
            </a:endParaRPr>
          </a:p>
          <a:p>
            <a:endParaRPr lang="en-IE" dirty="0"/>
          </a:p>
        </p:txBody>
      </p:sp>
      <p:pic>
        <p:nvPicPr>
          <p:cNvPr id="7" name="Content Placeholder 3" descr="A mosaic of colourful geometric shapes">
            <a:extLst>
              <a:ext uri="{FF2B5EF4-FFF2-40B4-BE49-F238E27FC236}">
                <a16:creationId xmlns:a16="http://schemas.microsoft.com/office/drawing/2014/main" id="{AADC94EB-44C7-2895-B84A-1A7BE83EEBCB}"/>
              </a:ext>
            </a:extLst>
          </p:cNvPr>
          <p:cNvPicPr>
            <a:picLocks noChangeAspect="1"/>
          </p:cNvPicPr>
          <p:nvPr/>
        </p:nvPicPr>
        <p:blipFill>
          <a:blip r:embed="rId2"/>
          <a:srcRect l="2159" r="70587"/>
          <a:stretch/>
        </p:blipFill>
        <p:spPr>
          <a:xfrm>
            <a:off x="0" y="0"/>
            <a:ext cx="1236891" cy="6858000"/>
          </a:xfrm>
          <a:prstGeom prst="rect">
            <a:avLst/>
          </a:prstGeom>
        </p:spPr>
      </p:pic>
    </p:spTree>
    <p:extLst>
      <p:ext uri="{BB962C8B-B14F-4D97-AF65-F5344CB8AC3E}">
        <p14:creationId xmlns:p14="http://schemas.microsoft.com/office/powerpoint/2010/main" val="350176715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0D0D1B-A462-DBD8-F76F-F067B40AE1D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0B98ABC-D20F-A96F-DF90-97714BD31D5A}"/>
              </a:ext>
            </a:extLst>
          </p:cNvPr>
          <p:cNvSpPr>
            <a:spLocks noGrp="1"/>
          </p:cNvSpPr>
          <p:nvPr>
            <p:ph type="title"/>
          </p:nvPr>
        </p:nvSpPr>
        <p:spPr>
          <a:xfrm>
            <a:off x="2679928" y="317697"/>
            <a:ext cx="4326705" cy="849195"/>
          </a:xfrm>
        </p:spPr>
        <p:txBody>
          <a:bodyPr/>
          <a:lstStyle/>
          <a:p>
            <a:pPr algn="ctr"/>
            <a:r>
              <a:rPr lang="en-IE" dirty="0"/>
              <a:t>References</a:t>
            </a:r>
          </a:p>
        </p:txBody>
      </p:sp>
      <p:sp>
        <p:nvSpPr>
          <p:cNvPr id="5" name="Content Placeholder 4">
            <a:extLst>
              <a:ext uri="{FF2B5EF4-FFF2-40B4-BE49-F238E27FC236}">
                <a16:creationId xmlns:a16="http://schemas.microsoft.com/office/drawing/2014/main" id="{FE1D38D2-47AA-32BC-7321-452C78B37987}"/>
              </a:ext>
            </a:extLst>
          </p:cNvPr>
          <p:cNvSpPr>
            <a:spLocks noGrp="1"/>
          </p:cNvSpPr>
          <p:nvPr>
            <p:ph idx="1"/>
          </p:nvPr>
        </p:nvSpPr>
        <p:spPr>
          <a:xfrm>
            <a:off x="1357817" y="1034715"/>
            <a:ext cx="6428366" cy="5058076"/>
          </a:xfrm>
        </p:spPr>
        <p:txBody>
          <a:bodyPr>
            <a:normAutofit/>
          </a:bodyPr>
          <a:lstStyle/>
          <a:p>
            <a:r>
              <a:rPr lang="en-IE" sz="1600" dirty="0" err="1">
                <a:effectLst/>
                <a:latin typeface="Arial" panose="020B0604020202020204" pitchFamily="34" charset="0"/>
                <a:ea typeface="Times New Roman" panose="02020603050405020304" pitchFamily="18" charset="0"/>
              </a:rPr>
              <a:t>Rettie</a:t>
            </a:r>
            <a:r>
              <a:rPr lang="en-IE" sz="1600" dirty="0">
                <a:effectLst/>
                <a:latin typeface="Arial" panose="020B0604020202020204" pitchFamily="34" charset="0"/>
                <a:ea typeface="Times New Roman" panose="02020603050405020304" pitchFamily="18" charset="0"/>
              </a:rPr>
              <a:t>, H.C., Hogan, L.M. and Cox, W.M. (2021) ‘Identifying the Main Components of Substance-Related Addiction Recovery Groups’, </a:t>
            </a:r>
            <a:r>
              <a:rPr lang="en-IE" sz="1600" i="1" dirty="0">
                <a:effectLst/>
                <a:latin typeface="Arial" panose="020B0604020202020204" pitchFamily="34" charset="0"/>
                <a:ea typeface="Times New Roman" panose="02020603050405020304" pitchFamily="18" charset="0"/>
              </a:rPr>
              <a:t>Substance Use &amp; Misuse</a:t>
            </a:r>
            <a:r>
              <a:rPr lang="en-IE" sz="1600" dirty="0">
                <a:effectLst/>
                <a:latin typeface="Arial" panose="020B0604020202020204" pitchFamily="34" charset="0"/>
                <a:ea typeface="Times New Roman" panose="02020603050405020304" pitchFamily="18" charset="0"/>
              </a:rPr>
              <a:t>, 56(6), pp. 840–847. </a:t>
            </a:r>
          </a:p>
          <a:p>
            <a:r>
              <a:rPr lang="en-IE" dirty="0">
                <a:effectLst/>
                <a:latin typeface="Arial" panose="020B0604020202020204" pitchFamily="34" charset="0"/>
                <a:ea typeface="Times New Roman" panose="02020603050405020304" pitchFamily="18" charset="0"/>
              </a:rPr>
              <a:t>Ryff, C.D. (2017) ‘Eudaimonic well-being, inequality, and health: Recent findings and future directions’, </a:t>
            </a:r>
            <a:r>
              <a:rPr lang="en-IE" i="1" dirty="0">
                <a:effectLst/>
                <a:latin typeface="Arial" panose="020B0604020202020204" pitchFamily="34" charset="0"/>
                <a:ea typeface="Times New Roman" panose="02020603050405020304" pitchFamily="18" charset="0"/>
              </a:rPr>
              <a:t>International Review of Economics</a:t>
            </a:r>
            <a:r>
              <a:rPr lang="en-IE" dirty="0">
                <a:effectLst/>
                <a:latin typeface="Arial" panose="020B0604020202020204" pitchFamily="34" charset="0"/>
                <a:ea typeface="Times New Roman" panose="02020603050405020304" pitchFamily="18" charset="0"/>
              </a:rPr>
              <a:t>, 64(2), pp. 159–178. </a:t>
            </a:r>
            <a:endParaRPr lang="en-IE" dirty="0">
              <a:latin typeface="Arial" panose="020B0604020202020204" pitchFamily="34" charset="0"/>
              <a:ea typeface="Times New Roman" panose="02020603050405020304" pitchFamily="18" charset="0"/>
            </a:endParaRPr>
          </a:p>
          <a:p>
            <a:r>
              <a:rPr lang="en-IE" dirty="0">
                <a:effectLst/>
                <a:latin typeface="Arial" panose="020B0604020202020204" pitchFamily="34" charset="0"/>
                <a:ea typeface="Times New Roman" panose="02020603050405020304" pitchFamily="18" charset="0"/>
              </a:rPr>
              <a:t>Stone, B.M. (2022) ‘Positive Psychology for Substance Use Disorders: A Rationale and Call to Action’, </a:t>
            </a:r>
            <a:r>
              <a:rPr lang="en-IE" i="1" dirty="0">
                <a:effectLst/>
                <a:latin typeface="Arial" panose="020B0604020202020204" pitchFamily="34" charset="0"/>
                <a:ea typeface="Times New Roman" panose="02020603050405020304" pitchFamily="18" charset="0"/>
              </a:rPr>
              <a:t>Journal of Studies on Alcohol and Drugs</a:t>
            </a:r>
            <a:r>
              <a:rPr lang="en-IE" dirty="0">
                <a:effectLst/>
                <a:latin typeface="Arial" panose="020B0604020202020204" pitchFamily="34" charset="0"/>
                <a:ea typeface="Times New Roman" panose="02020603050405020304" pitchFamily="18" charset="0"/>
              </a:rPr>
              <a:t>, 83(6), pp. 959–961. </a:t>
            </a:r>
          </a:p>
          <a:p>
            <a:r>
              <a:rPr lang="en-IE" dirty="0" err="1">
                <a:effectLst/>
                <a:latin typeface="Arial" panose="020B0604020202020204" pitchFamily="34" charset="0"/>
                <a:ea typeface="Times New Roman" panose="02020603050405020304" pitchFamily="18" charset="0"/>
              </a:rPr>
              <a:t>Vigdal</a:t>
            </a:r>
            <a:r>
              <a:rPr lang="en-IE" dirty="0">
                <a:effectLst/>
                <a:latin typeface="Arial" panose="020B0604020202020204" pitchFamily="34" charset="0"/>
                <a:ea typeface="Times New Roman" panose="02020603050405020304" pitchFamily="18" charset="0"/>
              </a:rPr>
              <a:t>, M.I. </a:t>
            </a:r>
            <a:r>
              <a:rPr lang="en-IE" i="1" dirty="0">
                <a:effectLst/>
                <a:latin typeface="Arial" panose="020B0604020202020204" pitchFamily="34" charset="0"/>
                <a:ea typeface="Times New Roman" panose="02020603050405020304" pitchFamily="18" charset="0"/>
              </a:rPr>
              <a:t>et al.</a:t>
            </a:r>
            <a:r>
              <a:rPr lang="en-IE" dirty="0">
                <a:effectLst/>
                <a:latin typeface="Arial" panose="020B0604020202020204" pitchFamily="34" charset="0"/>
                <a:ea typeface="Times New Roman" panose="02020603050405020304" pitchFamily="18" charset="0"/>
              </a:rPr>
              <a:t> (2022) ‘Social recovery in substance use disorder: A </a:t>
            </a:r>
            <a:r>
              <a:rPr lang="en-IE" dirty="0" err="1">
                <a:effectLst/>
                <a:latin typeface="Arial" panose="020B0604020202020204" pitchFamily="34" charset="0"/>
                <a:ea typeface="Times New Roman" panose="02020603050405020304" pitchFamily="18" charset="0"/>
              </a:rPr>
              <a:t>metasynthesis</a:t>
            </a:r>
            <a:r>
              <a:rPr lang="en-IE" dirty="0">
                <a:effectLst/>
                <a:latin typeface="Arial" panose="020B0604020202020204" pitchFamily="34" charset="0"/>
                <a:ea typeface="Times New Roman" panose="02020603050405020304" pitchFamily="18" charset="0"/>
              </a:rPr>
              <a:t> of qualitative studies’, </a:t>
            </a:r>
            <a:r>
              <a:rPr lang="en-IE" i="1" dirty="0">
                <a:effectLst/>
                <a:latin typeface="Arial" panose="020B0604020202020204" pitchFamily="34" charset="0"/>
                <a:ea typeface="Times New Roman" panose="02020603050405020304" pitchFamily="18" charset="0"/>
              </a:rPr>
              <a:t>Drug and Alcohol Review</a:t>
            </a:r>
            <a:r>
              <a:rPr lang="en-IE" dirty="0">
                <a:effectLst/>
                <a:latin typeface="Arial" panose="020B0604020202020204" pitchFamily="34" charset="0"/>
                <a:ea typeface="Times New Roman" panose="02020603050405020304" pitchFamily="18" charset="0"/>
              </a:rPr>
              <a:t>, 41(4), pp. 974–987. </a:t>
            </a:r>
            <a:endParaRPr lang="en-IE" dirty="0">
              <a:latin typeface="Arial" panose="020B0604020202020204" pitchFamily="34" charset="0"/>
              <a:ea typeface="Times New Roman" panose="02020603050405020304" pitchFamily="18" charset="0"/>
            </a:endParaRPr>
          </a:p>
          <a:p>
            <a:r>
              <a:rPr lang="en-IE" dirty="0">
                <a:effectLst/>
                <a:latin typeface="Arial" panose="020B0604020202020204" pitchFamily="34" charset="0"/>
                <a:ea typeface="Times New Roman" panose="02020603050405020304" pitchFamily="18" charset="0"/>
              </a:rPr>
              <a:t>Volkow, N.D., Baler, R.D. and Goldstein, R.Z. (2011) ‘Addiction: Pulling at the Neural Threads of Social </a:t>
            </a:r>
            <a:r>
              <a:rPr lang="en-IE" dirty="0" err="1">
                <a:effectLst/>
                <a:latin typeface="Arial" panose="020B0604020202020204" pitchFamily="34" charset="0"/>
                <a:ea typeface="Times New Roman" panose="02020603050405020304" pitchFamily="18" charset="0"/>
              </a:rPr>
              <a:t>Behaviors</a:t>
            </a:r>
            <a:r>
              <a:rPr lang="en-IE" dirty="0">
                <a:effectLst/>
                <a:latin typeface="Arial" panose="020B0604020202020204" pitchFamily="34" charset="0"/>
                <a:ea typeface="Times New Roman" panose="02020603050405020304" pitchFamily="18" charset="0"/>
              </a:rPr>
              <a:t>’, </a:t>
            </a:r>
            <a:r>
              <a:rPr lang="en-IE" i="1" dirty="0">
                <a:effectLst/>
                <a:latin typeface="Arial" panose="020B0604020202020204" pitchFamily="34" charset="0"/>
                <a:ea typeface="Times New Roman" panose="02020603050405020304" pitchFamily="18" charset="0"/>
              </a:rPr>
              <a:t>Neuron</a:t>
            </a:r>
            <a:r>
              <a:rPr lang="en-IE" dirty="0">
                <a:effectLst/>
                <a:latin typeface="Arial" panose="020B0604020202020204" pitchFamily="34" charset="0"/>
                <a:ea typeface="Times New Roman" panose="02020603050405020304" pitchFamily="18" charset="0"/>
              </a:rPr>
              <a:t>, 69(4), pp. 599–602. </a:t>
            </a:r>
            <a:endParaRPr lang="en-IE" dirty="0"/>
          </a:p>
        </p:txBody>
      </p:sp>
      <p:pic>
        <p:nvPicPr>
          <p:cNvPr id="7" name="Content Placeholder 3" descr="A mosaic of colourful geometric shapes">
            <a:extLst>
              <a:ext uri="{FF2B5EF4-FFF2-40B4-BE49-F238E27FC236}">
                <a16:creationId xmlns:a16="http://schemas.microsoft.com/office/drawing/2014/main" id="{FF7ADF25-B2B7-353C-7220-56DEC98C3C2B}"/>
              </a:ext>
            </a:extLst>
          </p:cNvPr>
          <p:cNvPicPr>
            <a:picLocks noChangeAspect="1"/>
          </p:cNvPicPr>
          <p:nvPr/>
        </p:nvPicPr>
        <p:blipFill>
          <a:blip r:embed="rId2"/>
          <a:srcRect l="2159" r="70587"/>
          <a:stretch/>
        </p:blipFill>
        <p:spPr>
          <a:xfrm>
            <a:off x="0" y="0"/>
            <a:ext cx="1236891" cy="6858000"/>
          </a:xfrm>
          <a:prstGeom prst="rect">
            <a:avLst/>
          </a:prstGeom>
        </p:spPr>
      </p:pic>
      <p:sp>
        <p:nvSpPr>
          <p:cNvPr id="3" name="Title 1">
            <a:extLst>
              <a:ext uri="{FF2B5EF4-FFF2-40B4-BE49-F238E27FC236}">
                <a16:creationId xmlns:a16="http://schemas.microsoft.com/office/drawing/2014/main" id="{3714B781-96F1-7051-3F6A-1834651212BA}"/>
              </a:ext>
            </a:extLst>
          </p:cNvPr>
          <p:cNvSpPr txBox="1">
            <a:spLocks/>
          </p:cNvSpPr>
          <p:nvPr/>
        </p:nvSpPr>
        <p:spPr>
          <a:xfrm>
            <a:off x="2576561" y="5668193"/>
            <a:ext cx="4326705" cy="849195"/>
          </a:xfrm>
          <a:prstGeom prst="rect">
            <a:avLst/>
          </a:prstGeom>
        </p:spPr>
        <p:txBody>
          <a:bodyPr vert="horz" lIns="91440" tIns="45720" rIns="91440" bIns="45720" rtlCol="0" anchor="t">
            <a:normAutofit/>
          </a:bodyPr>
          <a:lstStyle>
            <a:lvl1pPr algn="l" defTabSz="685783" rtl="0" eaLnBrk="1" latinLnBrk="0" hangingPunct="1">
              <a:lnSpc>
                <a:spcPct val="90000"/>
              </a:lnSpc>
              <a:spcBef>
                <a:spcPct val="0"/>
              </a:spcBef>
              <a:buNone/>
              <a:defRPr sz="2700" b="1" kern="1200">
                <a:solidFill>
                  <a:schemeClr val="tx1"/>
                </a:solidFill>
                <a:latin typeface="+mj-lt"/>
                <a:ea typeface="+mj-ea"/>
                <a:cs typeface="+mj-cs"/>
              </a:defRPr>
            </a:lvl1pPr>
          </a:lstStyle>
          <a:p>
            <a:pPr algn="ctr"/>
            <a:r>
              <a:rPr lang="en-IE" dirty="0"/>
              <a:t>Questions?</a:t>
            </a:r>
          </a:p>
        </p:txBody>
      </p:sp>
    </p:spTree>
    <p:extLst>
      <p:ext uri="{BB962C8B-B14F-4D97-AF65-F5344CB8AC3E}">
        <p14:creationId xmlns:p14="http://schemas.microsoft.com/office/powerpoint/2010/main" val="3072673325"/>
      </p:ext>
    </p:extLst>
  </p:cSld>
  <p:clrMapOvr>
    <a:masterClrMapping/>
  </p:clrMapOvr>
</p:sld>
</file>

<file path=ppt/theme/theme1.xml><?xml version="1.0" encoding="utf-8"?>
<a:theme xmlns:a="http://schemas.openxmlformats.org/drawingml/2006/main" name="VanillaVTI">
  <a:themeElements>
    <a:clrScheme name="AnalogousFromLightSeedRightStep">
      <a:dk1>
        <a:srgbClr val="000000"/>
      </a:dk1>
      <a:lt1>
        <a:srgbClr val="FFFFFF"/>
      </a:lt1>
      <a:dk2>
        <a:srgbClr val="3A3621"/>
      </a:dk2>
      <a:lt2>
        <a:srgbClr val="E2E8E5"/>
      </a:lt2>
      <a:accent1>
        <a:srgbClr val="EA73A4"/>
      </a:accent1>
      <a:accent2>
        <a:srgbClr val="E55454"/>
      </a:accent2>
      <a:accent3>
        <a:srgbClr val="E59053"/>
      </a:accent3>
      <a:accent4>
        <a:srgbClr val="B6A343"/>
      </a:accent4>
      <a:accent5>
        <a:srgbClr val="95AB54"/>
      </a:accent5>
      <a:accent6>
        <a:srgbClr val="69B643"/>
      </a:accent6>
      <a:hlink>
        <a:srgbClr val="578F78"/>
      </a:hlink>
      <a:folHlink>
        <a:srgbClr val="7F7F7F"/>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54D376C6-1C9B-4C6B-8F3C-483BB307BB05}" vid="{7690D8A9-C071-45EF-BA7A-F7FA9779B11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2093</TotalTime>
  <Words>3077</Words>
  <Application>Microsoft Office PowerPoint</Application>
  <PresentationFormat>On-screen Show (4:3)</PresentationFormat>
  <Paragraphs>214</Paragraphs>
  <Slides>18</Slides>
  <Notes>10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Aptos</vt:lpstr>
      <vt:lpstr>Arial</vt:lpstr>
      <vt:lpstr>Neue Haas Grotesk Text Pro</vt:lpstr>
      <vt:lpstr>VanillaVTI</vt:lpstr>
      <vt:lpstr>The wellbeing benefits of choral singing for individuals in recovery from Substance Use Disorder.</vt:lpstr>
      <vt:lpstr>PowerPoint Presentation</vt:lpstr>
      <vt:lpstr>PowerPoint Presentation</vt:lpstr>
      <vt:lpstr>PowerPoint Presentation</vt:lpstr>
      <vt:lpstr>PowerPoint Presentation</vt:lpstr>
      <vt:lpstr>PowerPoint Presentation</vt:lpstr>
      <vt:lpstr>Deep relationship with Music</vt:lpstr>
      <vt:lpstr>PowerPoint Presentation</vt:lpstr>
      <vt:lpstr>Strong affective experiences</vt:lpstr>
      <vt:lpstr>PowerPoint Presentation</vt:lpstr>
      <vt:lpstr>Eudaimonic Growth and Wellbeing</vt:lpstr>
      <vt:lpstr>PowerPoint Presentation</vt:lpstr>
      <vt:lpstr>Conclusion</vt:lpstr>
      <vt:lpstr>Recommendations</vt:lpstr>
      <vt:lpstr>References</vt:lpstr>
      <vt:lpstr>References</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Lisa Quinn</dc:creator>
  <cp:lastModifiedBy>Lisa Quinn</cp:lastModifiedBy>
  <cp:revision>1</cp:revision>
  <dcterms:created xsi:type="dcterms:W3CDTF">2025-02-07T12:29:27Z</dcterms:created>
  <dcterms:modified xsi:type="dcterms:W3CDTF">2025-02-12T21:21:46Z</dcterms:modified>
</cp:coreProperties>
</file>