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6" r:id="rId7"/>
    <p:sldId id="261" r:id="rId8"/>
    <p:sldId id="262"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2355E0-925C-41DB-BE32-49646C587A25}" v="238" dt="2023-11-09T10:29:02.4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5" autoAdjust="0"/>
    <p:restoredTop sz="94660"/>
  </p:normalViewPr>
  <p:slideViewPr>
    <p:cSldViewPr snapToGrid="0">
      <p:cViewPr varScale="1">
        <p:scale>
          <a:sx n="63" d="100"/>
          <a:sy n="63" d="100"/>
        </p:scale>
        <p:origin x="8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llins K" userId="d91f5d4bf25ddc8d" providerId="Windows Live" clId="Web-{612355E0-925C-41DB-BE32-49646C587A25}"/>
    <pc:docChg chg="addSld modSld">
      <pc:chgData name="collins K" userId="d91f5d4bf25ddc8d" providerId="Windows Live" clId="Web-{612355E0-925C-41DB-BE32-49646C587A25}" dt="2023-11-09T10:29:14.242" v="242"/>
      <pc:docMkLst>
        <pc:docMk/>
      </pc:docMkLst>
      <pc:sldChg chg="addSp delSp modSp mod setBg">
        <pc:chgData name="collins K" userId="d91f5d4bf25ddc8d" providerId="Windows Live" clId="Web-{612355E0-925C-41DB-BE32-49646C587A25}" dt="2023-11-09T10:29:14.242" v="242"/>
        <pc:sldMkLst>
          <pc:docMk/>
          <pc:sldMk cId="1802790700" sldId="256"/>
        </pc:sldMkLst>
        <pc:spChg chg="mod">
          <ac:chgData name="collins K" userId="d91f5d4bf25ddc8d" providerId="Windows Live" clId="Web-{612355E0-925C-41DB-BE32-49646C587A25}" dt="2023-11-09T10:29:14.242" v="242"/>
          <ac:spMkLst>
            <pc:docMk/>
            <pc:sldMk cId="1802790700" sldId="256"/>
            <ac:spMk id="2" creationId="{AACC366B-AA0D-969D-5ABF-BCF4B12A4DE4}"/>
          </ac:spMkLst>
        </pc:spChg>
        <pc:spChg chg="mod">
          <ac:chgData name="collins K" userId="d91f5d4bf25ddc8d" providerId="Windows Live" clId="Web-{612355E0-925C-41DB-BE32-49646C587A25}" dt="2023-11-09T10:29:14.242" v="242"/>
          <ac:spMkLst>
            <pc:docMk/>
            <pc:sldMk cId="1802790700" sldId="256"/>
            <ac:spMk id="3" creationId="{C69356E4-4E86-4C19-9786-C433F1A8E143}"/>
          </ac:spMkLst>
        </pc:spChg>
        <pc:spChg chg="add del">
          <ac:chgData name="collins K" userId="d91f5d4bf25ddc8d" providerId="Windows Live" clId="Web-{612355E0-925C-41DB-BE32-49646C587A25}" dt="2023-11-09T10:29:14.242" v="242"/>
          <ac:spMkLst>
            <pc:docMk/>
            <pc:sldMk cId="1802790700" sldId="256"/>
            <ac:spMk id="10" creationId="{2EA73A68-63F4-4DB1-9407-CF5566EBB95B}"/>
          </ac:spMkLst>
        </pc:spChg>
        <pc:spChg chg="add del">
          <ac:chgData name="collins K" userId="d91f5d4bf25ddc8d" providerId="Windows Live" clId="Web-{612355E0-925C-41DB-BE32-49646C587A25}" dt="2023-11-09T10:29:14.242" v="242"/>
          <ac:spMkLst>
            <pc:docMk/>
            <pc:sldMk cId="1802790700" sldId="256"/>
            <ac:spMk id="12" creationId="{201871FA-D1AD-45C5-A92E-2CD8A14CB334}"/>
          </ac:spMkLst>
        </pc:spChg>
        <pc:spChg chg="add del">
          <ac:chgData name="collins K" userId="d91f5d4bf25ddc8d" providerId="Windows Live" clId="Web-{612355E0-925C-41DB-BE32-49646C587A25}" dt="2023-11-09T10:29:14.242" v="242"/>
          <ac:spMkLst>
            <pc:docMk/>
            <pc:sldMk cId="1802790700" sldId="256"/>
            <ac:spMk id="14" creationId="{4F0934E6-E033-40C5-9710-CBBE8BE391B4}"/>
          </ac:spMkLst>
        </pc:spChg>
        <pc:spChg chg="add del">
          <ac:chgData name="collins K" userId="d91f5d4bf25ddc8d" providerId="Windows Live" clId="Web-{612355E0-925C-41DB-BE32-49646C587A25}" dt="2023-11-09T10:29:14.226" v="241"/>
          <ac:spMkLst>
            <pc:docMk/>
            <pc:sldMk cId="1802790700" sldId="256"/>
            <ac:spMk id="19" creationId="{6BF1CF0D-DD20-4D72-9173-21756ED5D30B}"/>
          </ac:spMkLst>
        </pc:spChg>
        <pc:spChg chg="add del">
          <ac:chgData name="collins K" userId="d91f5d4bf25ddc8d" providerId="Windows Live" clId="Web-{612355E0-925C-41DB-BE32-49646C587A25}" dt="2023-11-09T10:29:14.226" v="241"/>
          <ac:spMkLst>
            <pc:docMk/>
            <pc:sldMk cId="1802790700" sldId="256"/>
            <ac:spMk id="21" creationId="{13A48C6C-3CC4-4EE5-A773-EC1EB7F59CD4}"/>
          </ac:spMkLst>
        </pc:spChg>
        <pc:spChg chg="add del">
          <ac:chgData name="collins K" userId="d91f5d4bf25ddc8d" providerId="Windows Live" clId="Web-{612355E0-925C-41DB-BE32-49646C587A25}" dt="2023-11-09T10:29:14.226" v="241"/>
          <ac:spMkLst>
            <pc:docMk/>
            <pc:sldMk cId="1802790700" sldId="256"/>
            <ac:spMk id="23" creationId="{F489C2E0-4895-4B72-85EA-7EE9FAFFDC7E}"/>
          </ac:spMkLst>
        </pc:spChg>
        <pc:picChg chg="add mod">
          <ac:chgData name="collins K" userId="d91f5d4bf25ddc8d" providerId="Windows Live" clId="Web-{612355E0-925C-41DB-BE32-49646C587A25}" dt="2023-11-09T10:29:14.242" v="242"/>
          <ac:picMkLst>
            <pc:docMk/>
            <pc:sldMk cId="1802790700" sldId="256"/>
            <ac:picMk id="4" creationId="{79FB9808-F8CC-2D5A-214C-765726D1A046}"/>
          </ac:picMkLst>
        </pc:picChg>
        <pc:picChg chg="add del">
          <ac:chgData name="collins K" userId="d91f5d4bf25ddc8d" providerId="Windows Live" clId="Web-{612355E0-925C-41DB-BE32-49646C587A25}" dt="2023-11-09T10:28:31.036" v="238"/>
          <ac:picMkLst>
            <pc:docMk/>
            <pc:sldMk cId="1802790700" sldId="256"/>
            <ac:picMk id="7" creationId="{4736E16F-B3D9-4508-EEDA-F792B9CC32F9}"/>
          </ac:picMkLst>
        </pc:picChg>
        <pc:cxnChg chg="add">
          <ac:chgData name="collins K" userId="d91f5d4bf25ddc8d" providerId="Windows Live" clId="Web-{612355E0-925C-41DB-BE32-49646C587A25}" dt="2023-11-09T10:29:14.242" v="242"/>
          <ac:cxnSpMkLst>
            <pc:docMk/>
            <pc:sldMk cId="1802790700" sldId="256"/>
            <ac:cxnSpMk id="25" creationId="{9EF8E4DB-0C0A-979B-A5C2-F51357DE059D}"/>
          </ac:cxnSpMkLst>
        </pc:cxnChg>
      </pc:sldChg>
      <pc:sldChg chg="addSp modSp mod setBg">
        <pc:chgData name="collins K" userId="d91f5d4bf25ddc8d" providerId="Windows Live" clId="Web-{612355E0-925C-41DB-BE32-49646C587A25}" dt="2023-11-09T10:12:40.983" v="39" actId="20577"/>
        <pc:sldMkLst>
          <pc:docMk/>
          <pc:sldMk cId="552363967" sldId="257"/>
        </pc:sldMkLst>
        <pc:spChg chg="mod">
          <ac:chgData name="collins K" userId="d91f5d4bf25ddc8d" providerId="Windows Live" clId="Web-{612355E0-925C-41DB-BE32-49646C587A25}" dt="2023-11-09T10:12:40.983" v="39" actId="20577"/>
          <ac:spMkLst>
            <pc:docMk/>
            <pc:sldMk cId="552363967" sldId="257"/>
            <ac:spMk id="2" creationId="{121ADE7E-CDD0-5B1B-4463-4A786D3610A3}"/>
          </ac:spMkLst>
        </pc:spChg>
        <pc:spChg chg="mod">
          <ac:chgData name="collins K" userId="d91f5d4bf25ddc8d" providerId="Windows Live" clId="Web-{612355E0-925C-41DB-BE32-49646C587A25}" dt="2023-11-09T10:12:10.668" v="31" actId="14100"/>
          <ac:spMkLst>
            <pc:docMk/>
            <pc:sldMk cId="552363967" sldId="257"/>
            <ac:spMk id="3" creationId="{1AAD96E1-9D4D-4819-CEBA-419FBD2FE93C}"/>
          </ac:spMkLst>
        </pc:spChg>
        <pc:spChg chg="add">
          <ac:chgData name="collins K" userId="d91f5d4bf25ddc8d" providerId="Windows Live" clId="Web-{612355E0-925C-41DB-BE32-49646C587A25}" dt="2023-11-09T10:09:11.343" v="16"/>
          <ac:spMkLst>
            <pc:docMk/>
            <pc:sldMk cId="552363967" sldId="257"/>
            <ac:spMk id="9" creationId="{D3E17859-C5F0-476F-A082-A4CB8841DB24}"/>
          </ac:spMkLst>
        </pc:spChg>
        <pc:spChg chg="add">
          <ac:chgData name="collins K" userId="d91f5d4bf25ddc8d" providerId="Windows Live" clId="Web-{612355E0-925C-41DB-BE32-49646C587A25}" dt="2023-11-09T10:09:11.343" v="16"/>
          <ac:spMkLst>
            <pc:docMk/>
            <pc:sldMk cId="552363967" sldId="257"/>
            <ac:spMk id="11" creationId="{70BEB1E7-2F88-40BC-B73D-42E5B6F80BFC}"/>
          </ac:spMkLst>
        </pc:spChg>
        <pc:spChg chg="add">
          <ac:chgData name="collins K" userId="d91f5d4bf25ddc8d" providerId="Windows Live" clId="Web-{612355E0-925C-41DB-BE32-49646C587A25}" dt="2023-11-09T10:09:11.343" v="16"/>
          <ac:spMkLst>
            <pc:docMk/>
            <pc:sldMk cId="552363967" sldId="257"/>
            <ac:spMk id="13" creationId="{A7B99495-F43F-4D80-A44F-2CB4764EB90B}"/>
          </ac:spMkLst>
        </pc:spChg>
        <pc:picChg chg="add mod">
          <ac:chgData name="collins K" userId="d91f5d4bf25ddc8d" providerId="Windows Live" clId="Web-{612355E0-925C-41DB-BE32-49646C587A25}" dt="2023-11-09T10:09:11.343" v="16"/>
          <ac:picMkLst>
            <pc:docMk/>
            <pc:sldMk cId="552363967" sldId="257"/>
            <ac:picMk id="4" creationId="{1939C8D0-4EFF-9F5E-863B-1AE345A53F18}"/>
          </ac:picMkLst>
        </pc:picChg>
      </pc:sldChg>
      <pc:sldChg chg="addSp modSp mod setBg">
        <pc:chgData name="collins K" userId="d91f5d4bf25ddc8d" providerId="Windows Live" clId="Web-{612355E0-925C-41DB-BE32-49646C587A25}" dt="2023-11-09T10:26:59.138" v="218" actId="20577"/>
        <pc:sldMkLst>
          <pc:docMk/>
          <pc:sldMk cId="1154654109" sldId="258"/>
        </pc:sldMkLst>
        <pc:spChg chg="mod">
          <ac:chgData name="collins K" userId="d91f5d4bf25ddc8d" providerId="Windows Live" clId="Web-{612355E0-925C-41DB-BE32-49646C587A25}" dt="2023-11-09T10:09:04.342" v="15"/>
          <ac:spMkLst>
            <pc:docMk/>
            <pc:sldMk cId="1154654109" sldId="258"/>
            <ac:spMk id="2" creationId="{86091690-2644-616D-5045-77E817F50FD2}"/>
          </ac:spMkLst>
        </pc:spChg>
        <pc:spChg chg="mod">
          <ac:chgData name="collins K" userId="d91f5d4bf25ddc8d" providerId="Windows Live" clId="Web-{612355E0-925C-41DB-BE32-49646C587A25}" dt="2023-11-09T10:26:59.138" v="218" actId="20577"/>
          <ac:spMkLst>
            <pc:docMk/>
            <pc:sldMk cId="1154654109" sldId="258"/>
            <ac:spMk id="3" creationId="{F73D37D5-B1F8-E59C-39EA-1840A63D3ECE}"/>
          </ac:spMkLst>
        </pc:spChg>
        <pc:spChg chg="add">
          <ac:chgData name="collins K" userId="d91f5d4bf25ddc8d" providerId="Windows Live" clId="Web-{612355E0-925C-41DB-BE32-49646C587A25}" dt="2023-11-09T10:09:04.342" v="15"/>
          <ac:spMkLst>
            <pc:docMk/>
            <pc:sldMk cId="1154654109" sldId="258"/>
            <ac:spMk id="9" creationId="{4AC6B390-BC59-4F1D-A0EE-D71A92F0A0B2}"/>
          </ac:spMkLst>
        </pc:spChg>
        <pc:spChg chg="add">
          <ac:chgData name="collins K" userId="d91f5d4bf25ddc8d" providerId="Windows Live" clId="Web-{612355E0-925C-41DB-BE32-49646C587A25}" dt="2023-11-09T10:09:04.342" v="15"/>
          <ac:spMkLst>
            <pc:docMk/>
            <pc:sldMk cId="1154654109" sldId="258"/>
            <ac:spMk id="11" creationId="{B6C60D79-16F1-4C4B-B7E3-7634E7069CDE}"/>
          </ac:spMkLst>
        </pc:spChg>
        <pc:spChg chg="add">
          <ac:chgData name="collins K" userId="d91f5d4bf25ddc8d" providerId="Windows Live" clId="Web-{612355E0-925C-41DB-BE32-49646C587A25}" dt="2023-11-09T10:09:04.342" v="15"/>
          <ac:spMkLst>
            <pc:docMk/>
            <pc:sldMk cId="1154654109" sldId="258"/>
            <ac:spMk id="13" creationId="{426B127E-6498-4C77-9C9D-4553A5113B80}"/>
          </ac:spMkLst>
        </pc:spChg>
        <pc:picChg chg="add mod ord">
          <ac:chgData name="collins K" userId="d91f5d4bf25ddc8d" providerId="Windows Live" clId="Web-{612355E0-925C-41DB-BE32-49646C587A25}" dt="2023-11-09T10:09:04.342" v="15"/>
          <ac:picMkLst>
            <pc:docMk/>
            <pc:sldMk cId="1154654109" sldId="258"/>
            <ac:picMk id="4" creationId="{3207CB66-D285-8977-0E45-3D6367EFDDD7}"/>
          </ac:picMkLst>
        </pc:picChg>
      </pc:sldChg>
      <pc:sldChg chg="addSp modSp mod setBg">
        <pc:chgData name="collins K" userId="d91f5d4bf25ddc8d" providerId="Windows Live" clId="Web-{612355E0-925C-41DB-BE32-49646C587A25}" dt="2023-11-09T10:13:54.847" v="55" actId="14100"/>
        <pc:sldMkLst>
          <pc:docMk/>
          <pc:sldMk cId="1678526974" sldId="259"/>
        </pc:sldMkLst>
        <pc:spChg chg="mod">
          <ac:chgData name="collins K" userId="d91f5d4bf25ddc8d" providerId="Windows Live" clId="Web-{612355E0-925C-41DB-BE32-49646C587A25}" dt="2023-11-09T10:13:49.988" v="53" actId="1076"/>
          <ac:spMkLst>
            <pc:docMk/>
            <pc:sldMk cId="1678526974" sldId="259"/>
            <ac:spMk id="2" creationId="{407FD176-F679-2909-0BAF-9706D80F8A99}"/>
          </ac:spMkLst>
        </pc:spChg>
        <pc:spChg chg="mod">
          <ac:chgData name="collins K" userId="d91f5d4bf25ddc8d" providerId="Windows Live" clId="Web-{612355E0-925C-41DB-BE32-49646C587A25}" dt="2023-11-09T10:13:54.847" v="55" actId="14100"/>
          <ac:spMkLst>
            <pc:docMk/>
            <pc:sldMk cId="1678526974" sldId="259"/>
            <ac:spMk id="3" creationId="{A69C46A0-690E-2BF6-C88D-C34F91A1E110}"/>
          </ac:spMkLst>
        </pc:spChg>
        <pc:spChg chg="add">
          <ac:chgData name="collins K" userId="d91f5d4bf25ddc8d" providerId="Windows Live" clId="Web-{612355E0-925C-41DB-BE32-49646C587A25}" dt="2023-11-09T10:08:40.293" v="12"/>
          <ac:spMkLst>
            <pc:docMk/>
            <pc:sldMk cId="1678526974" sldId="259"/>
            <ac:spMk id="9" creationId="{9F7D5CDA-D291-4307-BF55-1381FED29634}"/>
          </ac:spMkLst>
        </pc:spChg>
        <pc:picChg chg="add mod">
          <ac:chgData name="collins K" userId="d91f5d4bf25ddc8d" providerId="Windows Live" clId="Web-{612355E0-925C-41DB-BE32-49646C587A25}" dt="2023-11-09T10:13:19.861" v="48" actId="14100"/>
          <ac:picMkLst>
            <pc:docMk/>
            <pc:sldMk cId="1678526974" sldId="259"/>
            <ac:picMk id="5" creationId="{45D799E3-3DEE-ACB7-A983-DF9890951FDF}"/>
          </ac:picMkLst>
        </pc:picChg>
      </pc:sldChg>
      <pc:sldChg chg="addSp modSp mod setBg">
        <pc:chgData name="collins K" userId="d91f5d4bf25ddc8d" providerId="Windows Live" clId="Web-{612355E0-925C-41DB-BE32-49646C587A25}" dt="2023-11-09T10:15:38.511" v="76" actId="20577"/>
        <pc:sldMkLst>
          <pc:docMk/>
          <pc:sldMk cId="3861864600" sldId="260"/>
        </pc:sldMkLst>
        <pc:spChg chg="mod">
          <ac:chgData name="collins K" userId="d91f5d4bf25ddc8d" providerId="Windows Live" clId="Web-{612355E0-925C-41DB-BE32-49646C587A25}" dt="2023-11-09T10:08:56.592" v="14"/>
          <ac:spMkLst>
            <pc:docMk/>
            <pc:sldMk cId="3861864600" sldId="260"/>
            <ac:spMk id="2" creationId="{64AD71AE-5152-5502-646C-16A9AA938FD7}"/>
          </ac:spMkLst>
        </pc:spChg>
        <pc:spChg chg="mod">
          <ac:chgData name="collins K" userId="d91f5d4bf25ddc8d" providerId="Windows Live" clId="Web-{612355E0-925C-41DB-BE32-49646C587A25}" dt="2023-11-09T10:15:38.511" v="76" actId="20577"/>
          <ac:spMkLst>
            <pc:docMk/>
            <pc:sldMk cId="3861864600" sldId="260"/>
            <ac:spMk id="3" creationId="{C8AA66A2-0542-C2AB-0C2C-580628FA67B0}"/>
          </ac:spMkLst>
        </pc:spChg>
        <pc:spChg chg="add">
          <ac:chgData name="collins K" userId="d91f5d4bf25ddc8d" providerId="Windows Live" clId="Web-{612355E0-925C-41DB-BE32-49646C587A25}" dt="2023-11-09T10:08:56.592" v="14"/>
          <ac:spMkLst>
            <pc:docMk/>
            <pc:sldMk cId="3861864600" sldId="260"/>
            <ac:spMk id="9" creationId="{4F7EBAE4-9945-4473-9E34-B2C66EA0F03D}"/>
          </ac:spMkLst>
        </pc:spChg>
        <pc:spChg chg="add">
          <ac:chgData name="collins K" userId="d91f5d4bf25ddc8d" providerId="Windows Live" clId="Web-{612355E0-925C-41DB-BE32-49646C587A25}" dt="2023-11-09T10:08:56.592" v="14"/>
          <ac:spMkLst>
            <pc:docMk/>
            <pc:sldMk cId="3861864600" sldId="260"/>
            <ac:spMk id="11" creationId="{70BEB1E7-2F88-40BC-B73D-42E5B6F80BFC}"/>
          </ac:spMkLst>
        </pc:spChg>
        <pc:spChg chg="add">
          <ac:chgData name="collins K" userId="d91f5d4bf25ddc8d" providerId="Windows Live" clId="Web-{612355E0-925C-41DB-BE32-49646C587A25}" dt="2023-11-09T10:08:56.592" v="14"/>
          <ac:spMkLst>
            <pc:docMk/>
            <pc:sldMk cId="3861864600" sldId="260"/>
            <ac:spMk id="13" creationId="{A7B99495-F43F-4D80-A44F-2CB4764EB90B}"/>
          </ac:spMkLst>
        </pc:spChg>
        <pc:picChg chg="add mod">
          <ac:chgData name="collins K" userId="d91f5d4bf25ddc8d" providerId="Windows Live" clId="Web-{612355E0-925C-41DB-BE32-49646C587A25}" dt="2023-11-09T10:15:22.760" v="73" actId="1076"/>
          <ac:picMkLst>
            <pc:docMk/>
            <pc:sldMk cId="3861864600" sldId="260"/>
            <ac:picMk id="4" creationId="{7F9ADAF0-CB62-4D18-01A1-465BCB4FBEFE}"/>
          </ac:picMkLst>
        </pc:picChg>
      </pc:sldChg>
      <pc:sldChg chg="addSp modSp mod setBg">
        <pc:chgData name="collins K" userId="d91f5d4bf25ddc8d" providerId="Windows Live" clId="Web-{612355E0-925C-41DB-BE32-49646C587A25}" dt="2023-11-09T10:19:19.449" v="143" actId="20577"/>
        <pc:sldMkLst>
          <pc:docMk/>
          <pc:sldMk cId="723264226" sldId="261"/>
        </pc:sldMkLst>
        <pc:spChg chg="mod">
          <ac:chgData name="collins K" userId="d91f5d4bf25ddc8d" providerId="Windows Live" clId="Web-{612355E0-925C-41DB-BE32-49646C587A25}" dt="2023-11-09T10:10:11.097" v="18"/>
          <ac:spMkLst>
            <pc:docMk/>
            <pc:sldMk cId="723264226" sldId="261"/>
            <ac:spMk id="2" creationId="{1C0BCFC0-65C5-E85F-8EAB-C5616D8820E5}"/>
          </ac:spMkLst>
        </pc:spChg>
        <pc:spChg chg="mod">
          <ac:chgData name="collins K" userId="d91f5d4bf25ddc8d" providerId="Windows Live" clId="Web-{612355E0-925C-41DB-BE32-49646C587A25}" dt="2023-11-09T10:19:19.449" v="143" actId="20577"/>
          <ac:spMkLst>
            <pc:docMk/>
            <pc:sldMk cId="723264226" sldId="261"/>
            <ac:spMk id="3" creationId="{03AC5004-C9CD-9638-4D9A-E9A09C8CD9F9}"/>
          </ac:spMkLst>
        </pc:spChg>
        <pc:grpChg chg="add">
          <ac:chgData name="collins K" userId="d91f5d4bf25ddc8d" providerId="Windows Live" clId="Web-{612355E0-925C-41DB-BE32-49646C587A25}" dt="2023-11-09T10:10:11.097" v="18"/>
          <ac:grpSpMkLst>
            <pc:docMk/>
            <pc:sldMk cId="723264226" sldId="261"/>
            <ac:grpSpMk id="9" creationId="{442598CC-934A-7BCD-C691-B2FE74CEDE6E}"/>
          </ac:grpSpMkLst>
        </pc:grpChg>
        <pc:picChg chg="add mod">
          <ac:chgData name="collins K" userId="d91f5d4bf25ddc8d" providerId="Windows Live" clId="Web-{612355E0-925C-41DB-BE32-49646C587A25}" dt="2023-11-09T10:10:11.097" v="18"/>
          <ac:picMkLst>
            <pc:docMk/>
            <pc:sldMk cId="723264226" sldId="261"/>
            <ac:picMk id="4" creationId="{7BF38B8F-1388-A682-A9F5-49D5AFB60285}"/>
          </ac:picMkLst>
        </pc:picChg>
      </pc:sldChg>
      <pc:sldChg chg="addSp modSp mod setBg">
        <pc:chgData name="collins K" userId="d91f5d4bf25ddc8d" providerId="Windows Live" clId="Web-{612355E0-925C-41DB-BE32-49646C587A25}" dt="2023-11-09T10:25:35.961" v="206" actId="20577"/>
        <pc:sldMkLst>
          <pc:docMk/>
          <pc:sldMk cId="2280192762" sldId="262"/>
        </pc:sldMkLst>
        <pc:spChg chg="mod">
          <ac:chgData name="collins K" userId="d91f5d4bf25ddc8d" providerId="Windows Live" clId="Web-{612355E0-925C-41DB-BE32-49646C587A25}" dt="2023-11-09T10:10:24.692" v="20"/>
          <ac:spMkLst>
            <pc:docMk/>
            <pc:sldMk cId="2280192762" sldId="262"/>
            <ac:spMk id="2" creationId="{0B0F4E67-2FE1-3152-7648-120EA66EA538}"/>
          </ac:spMkLst>
        </pc:spChg>
        <pc:spChg chg="mod">
          <ac:chgData name="collins K" userId="d91f5d4bf25ddc8d" providerId="Windows Live" clId="Web-{612355E0-925C-41DB-BE32-49646C587A25}" dt="2023-11-09T10:25:35.961" v="206" actId="20577"/>
          <ac:spMkLst>
            <pc:docMk/>
            <pc:sldMk cId="2280192762" sldId="262"/>
            <ac:spMk id="3" creationId="{1DF6DB94-A736-1894-D85D-270EABC40587}"/>
          </ac:spMkLst>
        </pc:spChg>
        <pc:spChg chg="add">
          <ac:chgData name="collins K" userId="d91f5d4bf25ddc8d" providerId="Windows Live" clId="Web-{612355E0-925C-41DB-BE32-49646C587A25}" dt="2023-11-09T10:10:24.692" v="20"/>
          <ac:spMkLst>
            <pc:docMk/>
            <pc:sldMk cId="2280192762" sldId="262"/>
            <ac:spMk id="9" creationId="{DB304A14-32D0-4873-B914-423ED7B8DAFD}"/>
          </ac:spMkLst>
        </pc:spChg>
        <pc:spChg chg="add">
          <ac:chgData name="collins K" userId="d91f5d4bf25ddc8d" providerId="Windows Live" clId="Web-{612355E0-925C-41DB-BE32-49646C587A25}" dt="2023-11-09T10:10:24.692" v="20"/>
          <ac:spMkLst>
            <pc:docMk/>
            <pc:sldMk cId="2280192762" sldId="262"/>
            <ac:spMk id="11" creationId="{1D460C86-854F-4FB3-ABC2-E823D8FEB9DB}"/>
          </ac:spMkLst>
        </pc:spChg>
        <pc:spChg chg="add">
          <ac:chgData name="collins K" userId="d91f5d4bf25ddc8d" providerId="Windows Live" clId="Web-{612355E0-925C-41DB-BE32-49646C587A25}" dt="2023-11-09T10:10:24.692" v="20"/>
          <ac:spMkLst>
            <pc:docMk/>
            <pc:sldMk cId="2280192762" sldId="262"/>
            <ac:spMk id="13" creationId="{BB48116A-278A-4CC5-89D3-9DE8E8FF1245}"/>
          </ac:spMkLst>
        </pc:spChg>
        <pc:picChg chg="add mod">
          <ac:chgData name="collins K" userId="d91f5d4bf25ddc8d" providerId="Windows Live" clId="Web-{612355E0-925C-41DB-BE32-49646C587A25}" dt="2023-11-09T10:10:24.692" v="20"/>
          <ac:picMkLst>
            <pc:docMk/>
            <pc:sldMk cId="2280192762" sldId="262"/>
            <ac:picMk id="4" creationId="{9B24B754-3F85-B0A3-A96B-A66163EEE112}"/>
          </ac:picMkLst>
        </pc:picChg>
      </pc:sldChg>
      <pc:sldChg chg="addSp modSp mod setBg">
        <pc:chgData name="collins K" userId="d91f5d4bf25ddc8d" providerId="Windows Live" clId="Web-{612355E0-925C-41DB-BE32-49646C587A25}" dt="2023-11-09T10:21:11.582" v="168" actId="20577"/>
        <pc:sldMkLst>
          <pc:docMk/>
          <pc:sldMk cId="4027981750" sldId="263"/>
        </pc:sldMkLst>
        <pc:spChg chg="mod">
          <ac:chgData name="collins K" userId="d91f5d4bf25ddc8d" providerId="Windows Live" clId="Web-{612355E0-925C-41DB-BE32-49646C587A25}" dt="2023-11-09T10:10:38.615" v="22"/>
          <ac:spMkLst>
            <pc:docMk/>
            <pc:sldMk cId="4027981750" sldId="263"/>
            <ac:spMk id="2" creationId="{5C4BDBAC-6827-E104-AB49-01B72899AD7A}"/>
          </ac:spMkLst>
        </pc:spChg>
        <pc:spChg chg="mod">
          <ac:chgData name="collins K" userId="d91f5d4bf25ddc8d" providerId="Windows Live" clId="Web-{612355E0-925C-41DB-BE32-49646C587A25}" dt="2023-11-09T10:21:11.582" v="168" actId="20577"/>
          <ac:spMkLst>
            <pc:docMk/>
            <pc:sldMk cId="4027981750" sldId="263"/>
            <ac:spMk id="3" creationId="{F5308995-8B3F-D913-EA57-4A2CCB6D8149}"/>
          </ac:spMkLst>
        </pc:spChg>
        <pc:spChg chg="add">
          <ac:chgData name="collins K" userId="d91f5d4bf25ddc8d" providerId="Windows Live" clId="Web-{612355E0-925C-41DB-BE32-49646C587A25}" dt="2023-11-09T10:10:38.615" v="22"/>
          <ac:spMkLst>
            <pc:docMk/>
            <pc:sldMk cId="4027981750" sldId="263"/>
            <ac:spMk id="9" creationId="{45D37F4E-DDB4-456B-97E0-9937730A039F}"/>
          </ac:spMkLst>
        </pc:spChg>
        <pc:spChg chg="add">
          <ac:chgData name="collins K" userId="d91f5d4bf25ddc8d" providerId="Windows Live" clId="Web-{612355E0-925C-41DB-BE32-49646C587A25}" dt="2023-11-09T10:10:38.615" v="22"/>
          <ac:spMkLst>
            <pc:docMk/>
            <pc:sldMk cId="4027981750" sldId="263"/>
            <ac:spMk id="11" creationId="{B2DD41CD-8F47-4F56-AD12-4E2FF7696987}"/>
          </ac:spMkLst>
        </pc:spChg>
        <pc:picChg chg="add mod">
          <ac:chgData name="collins K" userId="d91f5d4bf25ddc8d" providerId="Windows Live" clId="Web-{612355E0-925C-41DB-BE32-49646C587A25}" dt="2023-11-09T10:10:38.615" v="22"/>
          <ac:picMkLst>
            <pc:docMk/>
            <pc:sldMk cId="4027981750" sldId="263"/>
            <ac:picMk id="4" creationId="{B1D229AE-4D1E-1075-9424-A4A72453267C}"/>
          </ac:picMkLst>
        </pc:picChg>
      </pc:sldChg>
      <pc:sldChg chg="addSp modSp mod setBg">
        <pc:chgData name="collins K" userId="d91f5d4bf25ddc8d" providerId="Windows Live" clId="Web-{612355E0-925C-41DB-BE32-49646C587A25}" dt="2023-11-09T10:21:43.678" v="176"/>
        <pc:sldMkLst>
          <pc:docMk/>
          <pc:sldMk cId="248841168" sldId="264"/>
        </pc:sldMkLst>
        <pc:spChg chg="mod">
          <ac:chgData name="collins K" userId="d91f5d4bf25ddc8d" providerId="Windows Live" clId="Web-{612355E0-925C-41DB-BE32-49646C587A25}" dt="2023-11-09T10:10:58.553" v="24"/>
          <ac:spMkLst>
            <pc:docMk/>
            <pc:sldMk cId="248841168" sldId="264"/>
            <ac:spMk id="2" creationId="{796053DD-763D-3F71-5263-4CE7E23A8DDF}"/>
          </ac:spMkLst>
        </pc:spChg>
        <pc:spChg chg="mod">
          <ac:chgData name="collins K" userId="d91f5d4bf25ddc8d" providerId="Windows Live" clId="Web-{612355E0-925C-41DB-BE32-49646C587A25}" dt="2023-11-09T10:21:33.693" v="174" actId="14100"/>
          <ac:spMkLst>
            <pc:docMk/>
            <pc:sldMk cId="248841168" sldId="264"/>
            <ac:spMk id="3" creationId="{2B0D4766-A22B-B172-7313-FB6E5D06B059}"/>
          </ac:spMkLst>
        </pc:spChg>
        <pc:picChg chg="add mod">
          <ac:chgData name="collins K" userId="d91f5d4bf25ddc8d" providerId="Windows Live" clId="Web-{612355E0-925C-41DB-BE32-49646C587A25}" dt="2023-11-09T10:21:43.678" v="176"/>
          <ac:picMkLst>
            <pc:docMk/>
            <pc:sldMk cId="248841168" sldId="264"/>
            <ac:picMk id="4" creationId="{6CC1733F-784D-8EF2-DA76-62B923AAC14D}"/>
          </ac:picMkLst>
        </pc:picChg>
        <pc:cxnChg chg="add">
          <ac:chgData name="collins K" userId="d91f5d4bf25ddc8d" providerId="Windows Live" clId="Web-{612355E0-925C-41DB-BE32-49646C587A25}" dt="2023-11-09T10:10:58.553" v="24"/>
          <ac:cxnSpMkLst>
            <pc:docMk/>
            <pc:sldMk cId="248841168" sldId="264"/>
            <ac:cxnSpMk id="9" creationId="{FC23E3B9-5ABF-58B3-E2B0-E9A5DAA90037}"/>
          </ac:cxnSpMkLst>
        </pc:cxnChg>
      </pc:sldChg>
      <pc:sldChg chg="addSp modSp mod setBg">
        <pc:chgData name="collins K" userId="d91f5d4bf25ddc8d" providerId="Windows Live" clId="Web-{612355E0-925C-41DB-BE32-49646C587A25}" dt="2023-11-09T10:24:45.473" v="189" actId="20577"/>
        <pc:sldMkLst>
          <pc:docMk/>
          <pc:sldMk cId="1790235776" sldId="265"/>
        </pc:sldMkLst>
        <pc:spChg chg="mod">
          <ac:chgData name="collins K" userId="d91f5d4bf25ddc8d" providerId="Windows Live" clId="Web-{612355E0-925C-41DB-BE32-49646C587A25}" dt="2023-11-09T10:11:27.618" v="26"/>
          <ac:spMkLst>
            <pc:docMk/>
            <pc:sldMk cId="1790235776" sldId="265"/>
            <ac:spMk id="2" creationId="{6A1A955C-E1CF-4DAB-2B3A-15D8411A92AD}"/>
          </ac:spMkLst>
        </pc:spChg>
        <pc:spChg chg="mod">
          <ac:chgData name="collins K" userId="d91f5d4bf25ddc8d" providerId="Windows Live" clId="Web-{612355E0-925C-41DB-BE32-49646C587A25}" dt="2023-11-09T10:24:45.473" v="189" actId="20577"/>
          <ac:spMkLst>
            <pc:docMk/>
            <pc:sldMk cId="1790235776" sldId="265"/>
            <ac:spMk id="3" creationId="{242B85F5-9B85-9182-D87E-E6F5970941C8}"/>
          </ac:spMkLst>
        </pc:spChg>
        <pc:spChg chg="add">
          <ac:chgData name="collins K" userId="d91f5d4bf25ddc8d" providerId="Windows Live" clId="Web-{612355E0-925C-41DB-BE32-49646C587A25}" dt="2023-11-09T10:11:27.618" v="26"/>
          <ac:spMkLst>
            <pc:docMk/>
            <pc:sldMk cId="1790235776" sldId="265"/>
            <ac:spMk id="9" creationId="{4AC6B390-BC59-4F1D-A0EE-D71A92F0A0B2}"/>
          </ac:spMkLst>
        </pc:spChg>
        <pc:spChg chg="add">
          <ac:chgData name="collins K" userId="d91f5d4bf25ddc8d" providerId="Windows Live" clId="Web-{612355E0-925C-41DB-BE32-49646C587A25}" dt="2023-11-09T10:11:27.618" v="26"/>
          <ac:spMkLst>
            <pc:docMk/>
            <pc:sldMk cId="1790235776" sldId="265"/>
            <ac:spMk id="11" creationId="{B6C60D79-16F1-4C4B-B7E3-7634E7069CDE}"/>
          </ac:spMkLst>
        </pc:spChg>
        <pc:spChg chg="add">
          <ac:chgData name="collins K" userId="d91f5d4bf25ddc8d" providerId="Windows Live" clId="Web-{612355E0-925C-41DB-BE32-49646C587A25}" dt="2023-11-09T10:11:27.618" v="26"/>
          <ac:spMkLst>
            <pc:docMk/>
            <pc:sldMk cId="1790235776" sldId="265"/>
            <ac:spMk id="13" creationId="{426B127E-6498-4C77-9C9D-4553A5113B80}"/>
          </ac:spMkLst>
        </pc:spChg>
        <pc:picChg chg="add mod ord">
          <ac:chgData name="collins K" userId="d91f5d4bf25ddc8d" providerId="Windows Live" clId="Web-{612355E0-925C-41DB-BE32-49646C587A25}" dt="2023-11-09T10:11:27.618" v="26"/>
          <ac:picMkLst>
            <pc:docMk/>
            <pc:sldMk cId="1790235776" sldId="265"/>
            <ac:picMk id="4" creationId="{075D16A2-B2ED-CEAB-4742-788097688BC5}"/>
          </ac:picMkLst>
        </pc:picChg>
      </pc:sldChg>
      <pc:sldChg chg="addSp modSp new mod setBg">
        <pc:chgData name="collins K" userId="d91f5d4bf25ddc8d" providerId="Windows Live" clId="Web-{612355E0-925C-41DB-BE32-49646C587A25}" dt="2023-11-09T10:17:19.300" v="106" actId="14100"/>
        <pc:sldMkLst>
          <pc:docMk/>
          <pc:sldMk cId="4262995432" sldId="266"/>
        </pc:sldMkLst>
        <pc:spChg chg="mod">
          <ac:chgData name="collins K" userId="d91f5d4bf25ddc8d" providerId="Windows Live" clId="Web-{612355E0-925C-41DB-BE32-49646C587A25}" dt="2023-11-09T10:17:06.252" v="103"/>
          <ac:spMkLst>
            <pc:docMk/>
            <pc:sldMk cId="4262995432" sldId="266"/>
            <ac:spMk id="2" creationId="{D8D6DA0F-6DF3-84F8-0092-3E139A0ABF0F}"/>
          </ac:spMkLst>
        </pc:spChg>
        <pc:spChg chg="mod">
          <ac:chgData name="collins K" userId="d91f5d4bf25ddc8d" providerId="Windows Live" clId="Web-{612355E0-925C-41DB-BE32-49646C587A25}" dt="2023-11-09T10:17:19.300" v="106" actId="14100"/>
          <ac:spMkLst>
            <pc:docMk/>
            <pc:sldMk cId="4262995432" sldId="266"/>
            <ac:spMk id="3" creationId="{B3A0C306-10AA-EE74-2A35-FB0D0A474CE0}"/>
          </ac:spMkLst>
        </pc:spChg>
        <pc:spChg chg="add">
          <ac:chgData name="collins K" userId="d91f5d4bf25ddc8d" providerId="Windows Live" clId="Web-{612355E0-925C-41DB-BE32-49646C587A25}" dt="2023-11-09T10:17:06.252" v="103"/>
          <ac:spMkLst>
            <pc:docMk/>
            <pc:sldMk cId="4262995432" sldId="266"/>
            <ac:spMk id="9" creationId="{DB304A14-32D0-4873-B914-423ED7B8DAFD}"/>
          </ac:spMkLst>
        </pc:spChg>
        <pc:spChg chg="add">
          <ac:chgData name="collins K" userId="d91f5d4bf25ddc8d" providerId="Windows Live" clId="Web-{612355E0-925C-41DB-BE32-49646C587A25}" dt="2023-11-09T10:17:06.252" v="103"/>
          <ac:spMkLst>
            <pc:docMk/>
            <pc:sldMk cId="4262995432" sldId="266"/>
            <ac:spMk id="11" creationId="{1D460C86-854F-4FB3-ABC2-E823D8FEB9DB}"/>
          </ac:spMkLst>
        </pc:spChg>
        <pc:spChg chg="add">
          <ac:chgData name="collins K" userId="d91f5d4bf25ddc8d" providerId="Windows Live" clId="Web-{612355E0-925C-41DB-BE32-49646C587A25}" dt="2023-11-09T10:17:06.252" v="103"/>
          <ac:spMkLst>
            <pc:docMk/>
            <pc:sldMk cId="4262995432" sldId="266"/>
            <ac:spMk id="13" creationId="{BB48116A-278A-4CC5-89D3-9DE8E8FF1245}"/>
          </ac:spMkLst>
        </pc:spChg>
        <pc:picChg chg="add mod">
          <ac:chgData name="collins K" userId="d91f5d4bf25ddc8d" providerId="Windows Live" clId="Web-{612355E0-925C-41DB-BE32-49646C587A25}" dt="2023-11-09T10:17:06.252" v="103"/>
          <ac:picMkLst>
            <pc:docMk/>
            <pc:sldMk cId="4262995432" sldId="266"/>
            <ac:picMk id="4" creationId="{33754EDF-10EB-E6C2-035E-E7DD44B29679}"/>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F1198-FA17-392F-69B0-6C60F6F4E2B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2492C89-99D4-FA8B-9E2F-DC89A28174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60199F8-8D0E-E848-FDAF-D6F5B4BB909A}"/>
              </a:ext>
            </a:extLst>
          </p:cNvPr>
          <p:cNvSpPr>
            <a:spLocks noGrp="1"/>
          </p:cNvSpPr>
          <p:nvPr>
            <p:ph type="dt" sz="half" idx="10"/>
          </p:nvPr>
        </p:nvSpPr>
        <p:spPr/>
        <p:txBody>
          <a:bodyPr/>
          <a:lstStyle/>
          <a:p>
            <a:fld id="{7D455596-0575-4342-BCFB-4D60CE19D351}" type="datetimeFigureOut">
              <a:rPr lang="en-US" smtClean="0"/>
              <a:t>11/12/2023</a:t>
            </a:fld>
            <a:endParaRPr lang="en-US"/>
          </a:p>
        </p:txBody>
      </p:sp>
      <p:sp>
        <p:nvSpPr>
          <p:cNvPr id="5" name="Footer Placeholder 4">
            <a:extLst>
              <a:ext uri="{FF2B5EF4-FFF2-40B4-BE49-F238E27FC236}">
                <a16:creationId xmlns:a16="http://schemas.microsoft.com/office/drawing/2014/main" id="{D1ED01B5-97E6-005B-28A3-894667D53F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5847FC-1B91-78FA-E94C-E31AAD314084}"/>
              </a:ext>
            </a:extLst>
          </p:cNvPr>
          <p:cNvSpPr>
            <a:spLocks noGrp="1"/>
          </p:cNvSpPr>
          <p:nvPr>
            <p:ph type="sldNum" sz="quarter" idx="12"/>
          </p:nvPr>
        </p:nvSpPr>
        <p:spPr/>
        <p:txBody>
          <a:bodyPr/>
          <a:lstStyle/>
          <a:p>
            <a:fld id="{D8FDC70D-C25C-40D6-A799-61DED968D35F}" type="slidenum">
              <a:rPr lang="en-US" smtClean="0"/>
              <a:t>‹#›</a:t>
            </a:fld>
            <a:endParaRPr lang="en-US"/>
          </a:p>
        </p:txBody>
      </p:sp>
    </p:spTree>
    <p:extLst>
      <p:ext uri="{BB962C8B-B14F-4D97-AF65-F5344CB8AC3E}">
        <p14:creationId xmlns:p14="http://schemas.microsoft.com/office/powerpoint/2010/main" val="12744755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DA5AA-CDBD-CE6D-4E52-D45EB6B3ADD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7D9BE23-68EB-84BC-49E7-5B7DEB66BDA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A4DC91E-055D-87CF-B7A8-F80B07706DA7}"/>
              </a:ext>
            </a:extLst>
          </p:cNvPr>
          <p:cNvSpPr>
            <a:spLocks noGrp="1"/>
          </p:cNvSpPr>
          <p:nvPr>
            <p:ph type="dt" sz="half" idx="10"/>
          </p:nvPr>
        </p:nvSpPr>
        <p:spPr/>
        <p:txBody>
          <a:bodyPr/>
          <a:lstStyle/>
          <a:p>
            <a:fld id="{7D455596-0575-4342-BCFB-4D60CE19D351}" type="datetimeFigureOut">
              <a:rPr lang="en-US" smtClean="0"/>
              <a:t>11/12/2023</a:t>
            </a:fld>
            <a:endParaRPr lang="en-US"/>
          </a:p>
        </p:txBody>
      </p:sp>
      <p:sp>
        <p:nvSpPr>
          <p:cNvPr id="5" name="Footer Placeholder 4">
            <a:extLst>
              <a:ext uri="{FF2B5EF4-FFF2-40B4-BE49-F238E27FC236}">
                <a16:creationId xmlns:a16="http://schemas.microsoft.com/office/drawing/2014/main" id="{2EC23995-F1AA-EB7B-8832-CCDD023CCB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5E3292-8C01-F8BC-139D-6283280D8390}"/>
              </a:ext>
            </a:extLst>
          </p:cNvPr>
          <p:cNvSpPr>
            <a:spLocks noGrp="1"/>
          </p:cNvSpPr>
          <p:nvPr>
            <p:ph type="sldNum" sz="quarter" idx="12"/>
          </p:nvPr>
        </p:nvSpPr>
        <p:spPr/>
        <p:txBody>
          <a:bodyPr/>
          <a:lstStyle/>
          <a:p>
            <a:fld id="{D8FDC70D-C25C-40D6-A799-61DED968D35F}" type="slidenum">
              <a:rPr lang="en-US" smtClean="0"/>
              <a:t>‹#›</a:t>
            </a:fld>
            <a:endParaRPr lang="en-US"/>
          </a:p>
        </p:txBody>
      </p:sp>
    </p:spTree>
    <p:extLst>
      <p:ext uri="{BB962C8B-B14F-4D97-AF65-F5344CB8AC3E}">
        <p14:creationId xmlns:p14="http://schemas.microsoft.com/office/powerpoint/2010/main" val="9223049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BFCF1-DE28-FAB8-60E9-1DEBADD57A0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2E019B6-E61B-1E31-1DF8-1087A9BC5B2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6EF53D-8182-E6AA-6729-697940C31709}"/>
              </a:ext>
            </a:extLst>
          </p:cNvPr>
          <p:cNvSpPr>
            <a:spLocks noGrp="1"/>
          </p:cNvSpPr>
          <p:nvPr>
            <p:ph type="dt" sz="half" idx="10"/>
          </p:nvPr>
        </p:nvSpPr>
        <p:spPr/>
        <p:txBody>
          <a:bodyPr/>
          <a:lstStyle/>
          <a:p>
            <a:fld id="{7D455596-0575-4342-BCFB-4D60CE19D351}" type="datetimeFigureOut">
              <a:rPr lang="en-US" smtClean="0"/>
              <a:t>11/12/2023</a:t>
            </a:fld>
            <a:endParaRPr lang="en-US"/>
          </a:p>
        </p:txBody>
      </p:sp>
      <p:sp>
        <p:nvSpPr>
          <p:cNvPr id="5" name="Footer Placeholder 4">
            <a:extLst>
              <a:ext uri="{FF2B5EF4-FFF2-40B4-BE49-F238E27FC236}">
                <a16:creationId xmlns:a16="http://schemas.microsoft.com/office/drawing/2014/main" id="{30EDC1B1-DDD2-356D-051F-D0F34A7A7D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97A89F-9C92-E595-632F-3ADDCC5A254E}"/>
              </a:ext>
            </a:extLst>
          </p:cNvPr>
          <p:cNvSpPr>
            <a:spLocks noGrp="1"/>
          </p:cNvSpPr>
          <p:nvPr>
            <p:ph type="sldNum" sz="quarter" idx="12"/>
          </p:nvPr>
        </p:nvSpPr>
        <p:spPr/>
        <p:txBody>
          <a:bodyPr/>
          <a:lstStyle/>
          <a:p>
            <a:fld id="{D8FDC70D-C25C-40D6-A799-61DED968D35F}" type="slidenum">
              <a:rPr lang="en-US" smtClean="0"/>
              <a:t>‹#›</a:t>
            </a:fld>
            <a:endParaRPr lang="en-US"/>
          </a:p>
        </p:txBody>
      </p:sp>
    </p:spTree>
    <p:extLst>
      <p:ext uri="{BB962C8B-B14F-4D97-AF65-F5344CB8AC3E}">
        <p14:creationId xmlns:p14="http://schemas.microsoft.com/office/powerpoint/2010/main" val="38747741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3F7B2-3541-7D2E-FCF5-98977E770D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D621A91-FC1F-8EC6-0DFF-7CF90CB74BD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317150D-9ADD-6889-8C99-9579919B72D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E4F8938-D0FE-9A43-E908-76768624CE04}"/>
              </a:ext>
            </a:extLst>
          </p:cNvPr>
          <p:cNvSpPr>
            <a:spLocks noGrp="1"/>
          </p:cNvSpPr>
          <p:nvPr>
            <p:ph type="dt" sz="half" idx="10"/>
          </p:nvPr>
        </p:nvSpPr>
        <p:spPr/>
        <p:txBody>
          <a:bodyPr/>
          <a:lstStyle/>
          <a:p>
            <a:fld id="{7D455596-0575-4342-BCFB-4D60CE19D351}" type="datetimeFigureOut">
              <a:rPr lang="en-US" smtClean="0"/>
              <a:t>11/12/2023</a:t>
            </a:fld>
            <a:endParaRPr lang="en-US"/>
          </a:p>
        </p:txBody>
      </p:sp>
      <p:sp>
        <p:nvSpPr>
          <p:cNvPr id="6" name="Footer Placeholder 5">
            <a:extLst>
              <a:ext uri="{FF2B5EF4-FFF2-40B4-BE49-F238E27FC236}">
                <a16:creationId xmlns:a16="http://schemas.microsoft.com/office/drawing/2014/main" id="{DF42B2F3-25D9-85B3-3F07-32071BC447E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568C1C-023A-9697-3F4F-E7616CEB1DB1}"/>
              </a:ext>
            </a:extLst>
          </p:cNvPr>
          <p:cNvSpPr>
            <a:spLocks noGrp="1"/>
          </p:cNvSpPr>
          <p:nvPr>
            <p:ph type="sldNum" sz="quarter" idx="12"/>
          </p:nvPr>
        </p:nvSpPr>
        <p:spPr/>
        <p:txBody>
          <a:bodyPr/>
          <a:lstStyle/>
          <a:p>
            <a:fld id="{D8FDC70D-C25C-40D6-A799-61DED968D35F}" type="slidenum">
              <a:rPr lang="en-US" smtClean="0"/>
              <a:t>‹#›</a:t>
            </a:fld>
            <a:endParaRPr lang="en-US"/>
          </a:p>
        </p:txBody>
      </p:sp>
    </p:spTree>
    <p:extLst>
      <p:ext uri="{BB962C8B-B14F-4D97-AF65-F5344CB8AC3E}">
        <p14:creationId xmlns:p14="http://schemas.microsoft.com/office/powerpoint/2010/main" val="35781458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CC4CF-EEBF-97B0-BC8E-3788160D116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D0C1F9-9ECB-B167-BE65-A475B4F1FE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2B5ED32-92B9-78B7-AA10-32F51E4F73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9CF9C42-535E-B202-1998-92E6D6E6D47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8085071-36BB-7AB0-9724-A39BC329160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79670EC-52E6-BE43-52FA-9A6ADC012444}"/>
              </a:ext>
            </a:extLst>
          </p:cNvPr>
          <p:cNvSpPr>
            <a:spLocks noGrp="1"/>
          </p:cNvSpPr>
          <p:nvPr>
            <p:ph type="dt" sz="half" idx="10"/>
          </p:nvPr>
        </p:nvSpPr>
        <p:spPr/>
        <p:txBody>
          <a:bodyPr/>
          <a:lstStyle/>
          <a:p>
            <a:fld id="{7D455596-0575-4342-BCFB-4D60CE19D351}" type="datetimeFigureOut">
              <a:rPr lang="en-US" smtClean="0"/>
              <a:t>11/12/2023</a:t>
            </a:fld>
            <a:endParaRPr lang="en-US"/>
          </a:p>
        </p:txBody>
      </p:sp>
      <p:sp>
        <p:nvSpPr>
          <p:cNvPr id="8" name="Footer Placeholder 7">
            <a:extLst>
              <a:ext uri="{FF2B5EF4-FFF2-40B4-BE49-F238E27FC236}">
                <a16:creationId xmlns:a16="http://schemas.microsoft.com/office/drawing/2014/main" id="{7E6F80DC-B007-D3B9-F276-35944B6B7A6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BFEB0B1-296E-CAA3-350C-5869CDDE52F2}"/>
              </a:ext>
            </a:extLst>
          </p:cNvPr>
          <p:cNvSpPr>
            <a:spLocks noGrp="1"/>
          </p:cNvSpPr>
          <p:nvPr>
            <p:ph type="sldNum" sz="quarter" idx="12"/>
          </p:nvPr>
        </p:nvSpPr>
        <p:spPr/>
        <p:txBody>
          <a:bodyPr/>
          <a:lstStyle/>
          <a:p>
            <a:fld id="{D8FDC70D-C25C-40D6-A799-61DED968D35F}" type="slidenum">
              <a:rPr lang="en-US" smtClean="0"/>
              <a:t>‹#›</a:t>
            </a:fld>
            <a:endParaRPr lang="en-US"/>
          </a:p>
        </p:txBody>
      </p:sp>
    </p:spTree>
    <p:extLst>
      <p:ext uri="{BB962C8B-B14F-4D97-AF65-F5344CB8AC3E}">
        <p14:creationId xmlns:p14="http://schemas.microsoft.com/office/powerpoint/2010/main" val="1122671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DB2C6-568D-CF75-B1CE-6EF48654CFF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61581D5-EB39-ABA2-9EDC-F9C2F668BBEC}"/>
              </a:ext>
            </a:extLst>
          </p:cNvPr>
          <p:cNvSpPr>
            <a:spLocks noGrp="1"/>
          </p:cNvSpPr>
          <p:nvPr>
            <p:ph type="dt" sz="half" idx="10"/>
          </p:nvPr>
        </p:nvSpPr>
        <p:spPr/>
        <p:txBody>
          <a:bodyPr/>
          <a:lstStyle/>
          <a:p>
            <a:fld id="{7D455596-0575-4342-BCFB-4D60CE19D351}" type="datetimeFigureOut">
              <a:rPr lang="en-US" smtClean="0"/>
              <a:t>11/12/2023</a:t>
            </a:fld>
            <a:endParaRPr lang="en-US"/>
          </a:p>
        </p:txBody>
      </p:sp>
      <p:sp>
        <p:nvSpPr>
          <p:cNvPr id="4" name="Footer Placeholder 3">
            <a:extLst>
              <a:ext uri="{FF2B5EF4-FFF2-40B4-BE49-F238E27FC236}">
                <a16:creationId xmlns:a16="http://schemas.microsoft.com/office/drawing/2014/main" id="{A080CF7F-F38B-59DA-190C-08EC1F33919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FEC1D3E-6E90-9408-15F1-8CF4CE66F3EB}"/>
              </a:ext>
            </a:extLst>
          </p:cNvPr>
          <p:cNvSpPr>
            <a:spLocks noGrp="1"/>
          </p:cNvSpPr>
          <p:nvPr>
            <p:ph type="sldNum" sz="quarter" idx="12"/>
          </p:nvPr>
        </p:nvSpPr>
        <p:spPr/>
        <p:txBody>
          <a:bodyPr/>
          <a:lstStyle/>
          <a:p>
            <a:fld id="{D8FDC70D-C25C-40D6-A799-61DED968D35F}" type="slidenum">
              <a:rPr lang="en-US" smtClean="0"/>
              <a:t>‹#›</a:t>
            </a:fld>
            <a:endParaRPr lang="en-US"/>
          </a:p>
        </p:txBody>
      </p:sp>
    </p:spTree>
    <p:extLst>
      <p:ext uri="{BB962C8B-B14F-4D97-AF65-F5344CB8AC3E}">
        <p14:creationId xmlns:p14="http://schemas.microsoft.com/office/powerpoint/2010/main" val="1025089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B34193A-9A12-64C2-AC1A-D91241E4E137}"/>
              </a:ext>
            </a:extLst>
          </p:cNvPr>
          <p:cNvSpPr>
            <a:spLocks noGrp="1"/>
          </p:cNvSpPr>
          <p:nvPr>
            <p:ph type="dt" sz="half" idx="10"/>
          </p:nvPr>
        </p:nvSpPr>
        <p:spPr/>
        <p:txBody>
          <a:bodyPr/>
          <a:lstStyle/>
          <a:p>
            <a:fld id="{7D455596-0575-4342-BCFB-4D60CE19D351}" type="datetimeFigureOut">
              <a:rPr lang="en-US" smtClean="0"/>
              <a:t>11/12/2023</a:t>
            </a:fld>
            <a:endParaRPr lang="en-US"/>
          </a:p>
        </p:txBody>
      </p:sp>
      <p:sp>
        <p:nvSpPr>
          <p:cNvPr id="3" name="Footer Placeholder 2">
            <a:extLst>
              <a:ext uri="{FF2B5EF4-FFF2-40B4-BE49-F238E27FC236}">
                <a16:creationId xmlns:a16="http://schemas.microsoft.com/office/drawing/2014/main" id="{3D4B6877-02A2-C766-73A4-44BA2A8F14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8B46784-32F6-B99D-79A6-A19DBD95C88A}"/>
              </a:ext>
            </a:extLst>
          </p:cNvPr>
          <p:cNvSpPr>
            <a:spLocks noGrp="1"/>
          </p:cNvSpPr>
          <p:nvPr>
            <p:ph type="sldNum" sz="quarter" idx="12"/>
          </p:nvPr>
        </p:nvSpPr>
        <p:spPr/>
        <p:txBody>
          <a:bodyPr/>
          <a:lstStyle/>
          <a:p>
            <a:fld id="{D8FDC70D-C25C-40D6-A799-61DED968D35F}" type="slidenum">
              <a:rPr lang="en-US" smtClean="0"/>
              <a:t>‹#›</a:t>
            </a:fld>
            <a:endParaRPr lang="en-US"/>
          </a:p>
        </p:txBody>
      </p:sp>
    </p:spTree>
    <p:extLst>
      <p:ext uri="{BB962C8B-B14F-4D97-AF65-F5344CB8AC3E}">
        <p14:creationId xmlns:p14="http://schemas.microsoft.com/office/powerpoint/2010/main" val="14671326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DA6C9-FD31-ECB3-8AED-5EAF973A38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3409C7B-A723-6966-9691-0BAFC5187AB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9AB140D-BFBE-E220-FD6B-FF87DAA8F7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6EABDA-6A48-A026-A900-26A9D3E06467}"/>
              </a:ext>
            </a:extLst>
          </p:cNvPr>
          <p:cNvSpPr>
            <a:spLocks noGrp="1"/>
          </p:cNvSpPr>
          <p:nvPr>
            <p:ph type="dt" sz="half" idx="10"/>
          </p:nvPr>
        </p:nvSpPr>
        <p:spPr/>
        <p:txBody>
          <a:bodyPr/>
          <a:lstStyle/>
          <a:p>
            <a:fld id="{7D455596-0575-4342-BCFB-4D60CE19D351}" type="datetimeFigureOut">
              <a:rPr lang="en-US" smtClean="0"/>
              <a:t>11/12/2023</a:t>
            </a:fld>
            <a:endParaRPr lang="en-US"/>
          </a:p>
        </p:txBody>
      </p:sp>
      <p:sp>
        <p:nvSpPr>
          <p:cNvPr id="6" name="Footer Placeholder 5">
            <a:extLst>
              <a:ext uri="{FF2B5EF4-FFF2-40B4-BE49-F238E27FC236}">
                <a16:creationId xmlns:a16="http://schemas.microsoft.com/office/drawing/2014/main" id="{B0827B73-5741-2BF0-4E33-354C80909B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499CD7-9F87-D8FE-F415-D4F40852F088}"/>
              </a:ext>
            </a:extLst>
          </p:cNvPr>
          <p:cNvSpPr>
            <a:spLocks noGrp="1"/>
          </p:cNvSpPr>
          <p:nvPr>
            <p:ph type="sldNum" sz="quarter" idx="12"/>
          </p:nvPr>
        </p:nvSpPr>
        <p:spPr/>
        <p:txBody>
          <a:bodyPr/>
          <a:lstStyle/>
          <a:p>
            <a:fld id="{D8FDC70D-C25C-40D6-A799-61DED968D35F}" type="slidenum">
              <a:rPr lang="en-US" smtClean="0"/>
              <a:t>‹#›</a:t>
            </a:fld>
            <a:endParaRPr lang="en-US"/>
          </a:p>
        </p:txBody>
      </p:sp>
    </p:spTree>
    <p:extLst>
      <p:ext uri="{BB962C8B-B14F-4D97-AF65-F5344CB8AC3E}">
        <p14:creationId xmlns:p14="http://schemas.microsoft.com/office/powerpoint/2010/main" val="19402314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5C9FD-FEFF-4A5A-7262-30DBC08DB3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51E2058-73C6-4CE2-7B2D-4AB5894D1A5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F3F9F21-0250-8E26-E9FB-398D8827A2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9FC7C2-0977-EE11-3F9E-7846577F39E8}"/>
              </a:ext>
            </a:extLst>
          </p:cNvPr>
          <p:cNvSpPr>
            <a:spLocks noGrp="1"/>
          </p:cNvSpPr>
          <p:nvPr>
            <p:ph type="dt" sz="half" idx="10"/>
          </p:nvPr>
        </p:nvSpPr>
        <p:spPr/>
        <p:txBody>
          <a:bodyPr/>
          <a:lstStyle/>
          <a:p>
            <a:fld id="{7D455596-0575-4342-BCFB-4D60CE19D351}" type="datetimeFigureOut">
              <a:rPr lang="en-US" smtClean="0"/>
              <a:t>11/12/2023</a:t>
            </a:fld>
            <a:endParaRPr lang="en-US"/>
          </a:p>
        </p:txBody>
      </p:sp>
      <p:sp>
        <p:nvSpPr>
          <p:cNvPr id="6" name="Footer Placeholder 5">
            <a:extLst>
              <a:ext uri="{FF2B5EF4-FFF2-40B4-BE49-F238E27FC236}">
                <a16:creationId xmlns:a16="http://schemas.microsoft.com/office/drawing/2014/main" id="{A719CB82-FE58-CD80-2D3F-6341C4AA739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E88200C-4C6A-1206-06EA-8017CD00BAE7}"/>
              </a:ext>
            </a:extLst>
          </p:cNvPr>
          <p:cNvSpPr>
            <a:spLocks noGrp="1"/>
          </p:cNvSpPr>
          <p:nvPr>
            <p:ph type="sldNum" sz="quarter" idx="12"/>
          </p:nvPr>
        </p:nvSpPr>
        <p:spPr/>
        <p:txBody>
          <a:bodyPr/>
          <a:lstStyle/>
          <a:p>
            <a:fld id="{D8FDC70D-C25C-40D6-A799-61DED968D35F}" type="slidenum">
              <a:rPr lang="en-US" smtClean="0"/>
              <a:t>‹#›</a:t>
            </a:fld>
            <a:endParaRPr lang="en-US"/>
          </a:p>
        </p:txBody>
      </p:sp>
    </p:spTree>
    <p:extLst>
      <p:ext uri="{BB962C8B-B14F-4D97-AF65-F5344CB8AC3E}">
        <p14:creationId xmlns:p14="http://schemas.microsoft.com/office/powerpoint/2010/main" val="30259208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D9370-1515-0710-8D63-A37892D2786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FA06A19-FCB9-F622-FAF5-DEEBCAB6019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93EFDDC-C9B2-F95D-B07D-3293597B8EFD}"/>
              </a:ext>
            </a:extLst>
          </p:cNvPr>
          <p:cNvSpPr>
            <a:spLocks noGrp="1"/>
          </p:cNvSpPr>
          <p:nvPr>
            <p:ph type="dt" sz="half" idx="10"/>
          </p:nvPr>
        </p:nvSpPr>
        <p:spPr/>
        <p:txBody>
          <a:bodyPr/>
          <a:lstStyle/>
          <a:p>
            <a:fld id="{7D455596-0575-4342-BCFB-4D60CE19D351}" type="datetimeFigureOut">
              <a:rPr lang="en-US" smtClean="0"/>
              <a:t>11/12/2023</a:t>
            </a:fld>
            <a:endParaRPr lang="en-US"/>
          </a:p>
        </p:txBody>
      </p:sp>
      <p:sp>
        <p:nvSpPr>
          <p:cNvPr id="5" name="Footer Placeholder 4">
            <a:extLst>
              <a:ext uri="{FF2B5EF4-FFF2-40B4-BE49-F238E27FC236}">
                <a16:creationId xmlns:a16="http://schemas.microsoft.com/office/drawing/2014/main" id="{23FECAEB-2E1B-5328-8A14-2961FF6AFC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5AF8C7-31AB-06C5-B243-D23E17ABADC2}"/>
              </a:ext>
            </a:extLst>
          </p:cNvPr>
          <p:cNvSpPr>
            <a:spLocks noGrp="1"/>
          </p:cNvSpPr>
          <p:nvPr>
            <p:ph type="sldNum" sz="quarter" idx="12"/>
          </p:nvPr>
        </p:nvSpPr>
        <p:spPr/>
        <p:txBody>
          <a:bodyPr/>
          <a:lstStyle/>
          <a:p>
            <a:fld id="{D8FDC70D-C25C-40D6-A799-61DED968D35F}" type="slidenum">
              <a:rPr lang="en-US" smtClean="0"/>
              <a:t>‹#›</a:t>
            </a:fld>
            <a:endParaRPr lang="en-US"/>
          </a:p>
        </p:txBody>
      </p:sp>
    </p:spTree>
    <p:extLst>
      <p:ext uri="{BB962C8B-B14F-4D97-AF65-F5344CB8AC3E}">
        <p14:creationId xmlns:p14="http://schemas.microsoft.com/office/powerpoint/2010/main" val="8684305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764883C-E1AC-EF68-BB8D-6CFB30723CF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B8FD65F-045B-3C3B-1B62-A4BAF3A882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27FBEA1-D0F3-0D80-7B65-D6A127AC2E08}"/>
              </a:ext>
            </a:extLst>
          </p:cNvPr>
          <p:cNvSpPr>
            <a:spLocks noGrp="1"/>
          </p:cNvSpPr>
          <p:nvPr>
            <p:ph type="dt" sz="half" idx="10"/>
          </p:nvPr>
        </p:nvSpPr>
        <p:spPr/>
        <p:txBody>
          <a:bodyPr/>
          <a:lstStyle/>
          <a:p>
            <a:fld id="{7D455596-0575-4342-BCFB-4D60CE19D351}" type="datetimeFigureOut">
              <a:rPr lang="en-US" smtClean="0"/>
              <a:t>11/12/2023</a:t>
            </a:fld>
            <a:endParaRPr lang="en-US"/>
          </a:p>
        </p:txBody>
      </p:sp>
      <p:sp>
        <p:nvSpPr>
          <p:cNvPr id="5" name="Footer Placeholder 4">
            <a:extLst>
              <a:ext uri="{FF2B5EF4-FFF2-40B4-BE49-F238E27FC236}">
                <a16:creationId xmlns:a16="http://schemas.microsoft.com/office/drawing/2014/main" id="{5380FA2E-36FD-375D-8DEE-7250C9C6E0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295F39-4513-553D-3441-9F0216AD09A2}"/>
              </a:ext>
            </a:extLst>
          </p:cNvPr>
          <p:cNvSpPr>
            <a:spLocks noGrp="1"/>
          </p:cNvSpPr>
          <p:nvPr>
            <p:ph type="sldNum" sz="quarter" idx="12"/>
          </p:nvPr>
        </p:nvSpPr>
        <p:spPr/>
        <p:txBody>
          <a:bodyPr/>
          <a:lstStyle/>
          <a:p>
            <a:fld id="{D8FDC70D-C25C-40D6-A799-61DED968D35F}" type="slidenum">
              <a:rPr lang="en-US" smtClean="0"/>
              <a:t>‹#›</a:t>
            </a:fld>
            <a:endParaRPr lang="en-US"/>
          </a:p>
        </p:txBody>
      </p:sp>
    </p:spTree>
    <p:extLst>
      <p:ext uri="{BB962C8B-B14F-4D97-AF65-F5344CB8AC3E}">
        <p14:creationId xmlns:p14="http://schemas.microsoft.com/office/powerpoint/2010/main" val="15605277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256913-ECC5-C769-F734-0AA427840EE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6B72C8-989B-0A99-9E65-781D0AF9CB4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16139B4-2C3C-F4C2-E1A5-B60CBAF072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455596-0575-4342-BCFB-4D60CE19D351}" type="datetimeFigureOut">
              <a:rPr lang="en-US" smtClean="0"/>
              <a:t>11/12/2023</a:t>
            </a:fld>
            <a:endParaRPr lang="en-US"/>
          </a:p>
        </p:txBody>
      </p:sp>
      <p:sp>
        <p:nvSpPr>
          <p:cNvPr id="5" name="Footer Placeholder 4">
            <a:extLst>
              <a:ext uri="{FF2B5EF4-FFF2-40B4-BE49-F238E27FC236}">
                <a16:creationId xmlns:a16="http://schemas.microsoft.com/office/drawing/2014/main" id="{C8673481-0867-C573-3B16-E34BE333643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1BB34F6-FE40-7666-B41D-D5377B2CBF8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8FDC70D-C25C-40D6-A799-61DED968D35F}" type="slidenum">
              <a:rPr lang="en-US" smtClean="0"/>
              <a:t>‹#›</a:t>
            </a:fld>
            <a:endParaRPr lang="en-US"/>
          </a:p>
        </p:txBody>
      </p:sp>
    </p:spTree>
    <p:extLst>
      <p:ext uri="{BB962C8B-B14F-4D97-AF65-F5344CB8AC3E}">
        <p14:creationId xmlns:p14="http://schemas.microsoft.com/office/powerpoint/2010/main" val="28124496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9FB9808-F8CC-2D5A-214C-765726D1A046}"/>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t="6805" r="1" b="6806"/>
          <a:stretch/>
        </p:blipFill>
        <p:spPr>
          <a:xfrm>
            <a:off x="20" y="10"/>
            <a:ext cx="12188930" cy="6857990"/>
          </a:xfrm>
          <a:prstGeom prst="rect">
            <a:avLst/>
          </a:prstGeom>
        </p:spPr>
      </p:pic>
      <p:sp>
        <p:nvSpPr>
          <p:cNvPr id="2" name="Title 1">
            <a:extLst>
              <a:ext uri="{FF2B5EF4-FFF2-40B4-BE49-F238E27FC236}">
                <a16:creationId xmlns:a16="http://schemas.microsoft.com/office/drawing/2014/main" id="{AACC366B-AA0D-969D-5ABF-BCF4B12A4DE4}"/>
              </a:ext>
            </a:extLst>
          </p:cNvPr>
          <p:cNvSpPr>
            <a:spLocks noGrp="1"/>
          </p:cNvSpPr>
          <p:nvPr>
            <p:ph type="ctrTitle"/>
          </p:nvPr>
        </p:nvSpPr>
        <p:spPr>
          <a:xfrm>
            <a:off x="1524000" y="1122363"/>
            <a:ext cx="9144000" cy="3063240"/>
          </a:xfrm>
        </p:spPr>
        <p:txBody>
          <a:bodyPr>
            <a:normAutofit/>
          </a:bodyPr>
          <a:lstStyle/>
          <a:p>
            <a:r>
              <a:rPr lang="en-US" sz="6600">
                <a:solidFill>
                  <a:schemeClr val="bg1"/>
                </a:solidFill>
                <a:latin typeface="Times New Roman"/>
                <a:cs typeface="Times New Roman"/>
              </a:rPr>
              <a:t>BMIH4006</a:t>
            </a:r>
            <a:endParaRPr lang="en-US" sz="6600">
              <a:solidFill>
                <a:schemeClr val="bg1"/>
              </a:solidFill>
            </a:endParaRPr>
          </a:p>
          <a:p>
            <a:r>
              <a:rPr lang="en-US" sz="6600">
                <a:solidFill>
                  <a:schemeClr val="bg1"/>
                </a:solidFill>
                <a:latin typeface="Times New Roman"/>
                <a:cs typeface="Times New Roman"/>
              </a:rPr>
              <a:t>Operating Hotel Facilities</a:t>
            </a:r>
            <a:endParaRPr lang="en-US" sz="6600">
              <a:solidFill>
                <a:schemeClr val="bg1"/>
              </a:solidFill>
            </a:endParaRPr>
          </a:p>
          <a:p>
            <a:endParaRPr lang="en-US" sz="6600">
              <a:solidFill>
                <a:schemeClr val="bg1"/>
              </a:solidFill>
              <a:ea typeface="Calibri Light"/>
              <a:cs typeface="Calibri Light"/>
            </a:endParaRPr>
          </a:p>
        </p:txBody>
      </p:sp>
      <p:sp>
        <p:nvSpPr>
          <p:cNvPr id="3" name="Subtitle 2">
            <a:extLst>
              <a:ext uri="{FF2B5EF4-FFF2-40B4-BE49-F238E27FC236}">
                <a16:creationId xmlns:a16="http://schemas.microsoft.com/office/drawing/2014/main" id="{C69356E4-4E86-4C19-9786-C433F1A8E143}"/>
              </a:ext>
            </a:extLst>
          </p:cNvPr>
          <p:cNvSpPr>
            <a:spLocks noGrp="1"/>
          </p:cNvSpPr>
          <p:nvPr>
            <p:ph type="subTitle" idx="1"/>
          </p:nvPr>
        </p:nvSpPr>
        <p:spPr>
          <a:xfrm>
            <a:off x="1527048" y="4599432"/>
            <a:ext cx="9144000" cy="1536192"/>
          </a:xfrm>
        </p:spPr>
        <p:txBody>
          <a:bodyPr vert="horz" lIns="91440" tIns="45720" rIns="91440" bIns="45720" rtlCol="0">
            <a:normAutofit/>
          </a:bodyPr>
          <a:lstStyle/>
          <a:p>
            <a:r>
              <a:rPr lang="en-US">
                <a:solidFill>
                  <a:schemeClr val="bg1"/>
                </a:solidFill>
                <a:latin typeface="Times New Roman"/>
                <a:ea typeface="Calibri"/>
                <a:cs typeface="Calibri"/>
              </a:rPr>
              <a:t>Students name: Katerina Hristova</a:t>
            </a:r>
          </a:p>
          <a:p>
            <a:r>
              <a:rPr lang="en-US">
                <a:solidFill>
                  <a:schemeClr val="bg1"/>
                </a:solidFill>
                <a:latin typeface="Times New Roman"/>
                <a:ea typeface="Calibri"/>
                <a:cs typeface="Calibri"/>
              </a:rPr>
              <a:t>Students number: 2232205</a:t>
            </a:r>
          </a:p>
        </p:txBody>
      </p:sp>
      <p:sp>
        <p:nvSpPr>
          <p:cNvPr id="54"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02790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par>
                                <p:cTn id="13" presetID="10" presetClass="entr" presetSubtype="0" fill="hold" grpId="0" nodeType="withEffect">
                                  <p:stCondLst>
                                    <p:cond delay="1000"/>
                                  </p:st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1ADE7E-CDD0-5B1B-4463-4A786D3610A3}"/>
              </a:ext>
            </a:extLst>
          </p:cNvPr>
          <p:cNvSpPr>
            <a:spLocks noGrp="1"/>
          </p:cNvSpPr>
          <p:nvPr>
            <p:ph type="title"/>
          </p:nvPr>
        </p:nvSpPr>
        <p:spPr>
          <a:xfrm>
            <a:off x="572493" y="238539"/>
            <a:ext cx="11018520" cy="1434415"/>
          </a:xfrm>
        </p:spPr>
        <p:txBody>
          <a:bodyPr anchor="b">
            <a:normAutofit/>
          </a:bodyPr>
          <a:lstStyle/>
          <a:p>
            <a:r>
              <a:rPr lang="en-US" sz="5400">
                <a:latin typeface="Times New Roman"/>
                <a:cs typeface="Times New Roman"/>
              </a:rPr>
              <a:t>Introduction </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AD96E1-9D4D-4819-CEBA-419FBD2FE93C}"/>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1900">
                <a:effectLst/>
                <a:latin typeface="Times New Roman"/>
                <a:ea typeface="Calibri"/>
                <a:cs typeface="Times New Roman"/>
              </a:rPr>
              <a:t>In the highly competitive hospitality sector, upholding constant brand standards and guaranteeing a high degree of client satisfaction are critical (Vallen, 2012).</a:t>
            </a:r>
            <a:r>
              <a:rPr lang="en-GB" sz="1900">
                <a:latin typeface="Times New Roman"/>
                <a:ea typeface="Calibri"/>
                <a:cs typeface="Times New Roman"/>
              </a:rPr>
              <a:t> </a:t>
            </a:r>
            <a:endParaRPr lang="en-US" sz="1900">
              <a:latin typeface="Times New Roman" panose="02020603050405020304" pitchFamily="18" charset="0"/>
              <a:ea typeface="Calibri" panose="020F0502020204030204" pitchFamily="34" charset="0"/>
              <a:cs typeface="Arial" panose="020B0604020202020204" pitchFamily="34" charset="0"/>
            </a:endParaRPr>
          </a:p>
          <a:p>
            <a:r>
              <a:rPr lang="en-GB" sz="1900">
                <a:latin typeface="Times New Roman"/>
                <a:ea typeface="Calibri"/>
                <a:cs typeface="Times New Roman"/>
              </a:rPr>
              <a:t> </a:t>
            </a:r>
            <a:r>
              <a:rPr lang="en-GB" sz="1900">
                <a:effectLst/>
                <a:latin typeface="Times New Roman"/>
                <a:ea typeface="Calibri"/>
                <a:cs typeface="Times New Roman"/>
              </a:rPr>
              <a:t>The housekeeping department is one of the key roles that contributes considerably to reaching these objectives.</a:t>
            </a:r>
            <a:r>
              <a:rPr lang="en-GB" sz="1900">
                <a:latin typeface="Times New Roman"/>
                <a:ea typeface="Calibri"/>
                <a:cs typeface="Times New Roman"/>
              </a:rPr>
              <a:t> </a:t>
            </a:r>
            <a:endParaRPr lang="en-US" sz="1900">
              <a:latin typeface="Times New Roman"/>
              <a:ea typeface="Calibri"/>
              <a:cs typeface="Times New Roman"/>
            </a:endParaRPr>
          </a:p>
          <a:p>
            <a:r>
              <a:rPr lang="en-GB" sz="1900">
                <a:effectLst/>
                <a:latin typeface="Times New Roman"/>
                <a:ea typeface="Calibri"/>
                <a:cs typeface="Times New Roman"/>
              </a:rPr>
              <a:t>Our housekeeping staff at Premier Inn Sittingbourne has created a thorough room cleaning checklist that adheres to our brand guidelines in order to solve recent consistency concerns and improve their performance.</a:t>
            </a:r>
            <a:r>
              <a:rPr lang="en-GB" sz="1900">
                <a:latin typeface="Times New Roman"/>
                <a:ea typeface="Calibri"/>
                <a:cs typeface="Times New Roman"/>
              </a:rPr>
              <a:t> </a:t>
            </a:r>
            <a:endParaRPr lang="en-US" sz="1900">
              <a:latin typeface="Times New Roman"/>
              <a:ea typeface="Calibri"/>
              <a:cs typeface="Times New Roman"/>
            </a:endParaRPr>
          </a:p>
          <a:p>
            <a:r>
              <a:rPr lang="en-GB" sz="1900">
                <a:effectLst/>
                <a:latin typeface="Times New Roman"/>
                <a:ea typeface="Calibri"/>
                <a:cs typeface="Times New Roman"/>
              </a:rPr>
              <a:t>The objectives of this presentation are to explain the checklist, emphasise the significance of employee engagement within this framework, and offer illustrations of industry best practises and guiding principles for accomplishing our goals.</a:t>
            </a:r>
            <a:endParaRPr lang="en-US" sz="1900">
              <a:effectLst/>
              <a:latin typeface="Times New Roman"/>
              <a:ea typeface="Calibri"/>
              <a:cs typeface="Times New Roman"/>
            </a:endParaRPr>
          </a:p>
          <a:p>
            <a:endParaRPr lang="en-US" sz="1900">
              <a:latin typeface="Times New Roman"/>
              <a:cs typeface="Times New Roman"/>
            </a:endParaRPr>
          </a:p>
        </p:txBody>
      </p:sp>
      <p:pic>
        <p:nvPicPr>
          <p:cNvPr id="4" name="Picture 3">
            <a:extLst>
              <a:ext uri="{FF2B5EF4-FFF2-40B4-BE49-F238E27FC236}">
                <a16:creationId xmlns:a16="http://schemas.microsoft.com/office/drawing/2014/main" id="{1939C8D0-4EFF-9F5E-863B-1AE345A53F18}"/>
              </a:ext>
            </a:extLst>
          </p:cNvPr>
          <p:cNvPicPr>
            <a:picLocks noChangeAspect="1"/>
          </p:cNvPicPr>
          <p:nvPr/>
        </p:nvPicPr>
        <p:blipFill rotWithShape="1">
          <a:blip r:embed="rId2">
            <a:extLst>
              <a:ext uri="{28A0092B-C50C-407E-A947-70E740481C1C}">
                <a14:useLocalDpi xmlns:a14="http://schemas.microsoft.com/office/drawing/2010/main" val="0"/>
              </a:ext>
            </a:extLst>
          </a:blip>
          <a:srcRect r="3792" b="-3"/>
          <a:stretch/>
        </p:blipFill>
        <p:spPr>
          <a:xfrm>
            <a:off x="7675658" y="2093976"/>
            <a:ext cx="3941064" cy="4096512"/>
          </a:xfrm>
          <a:prstGeom prst="rect">
            <a:avLst/>
          </a:prstGeom>
        </p:spPr>
      </p:pic>
    </p:spTree>
    <p:extLst>
      <p:ext uri="{BB962C8B-B14F-4D97-AF65-F5344CB8AC3E}">
        <p14:creationId xmlns:p14="http://schemas.microsoft.com/office/powerpoint/2010/main" val="552363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7">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86091690-2644-616D-5045-77E817F50FD2}"/>
              </a:ext>
            </a:extLst>
          </p:cNvPr>
          <p:cNvSpPr>
            <a:spLocks noGrp="1"/>
          </p:cNvSpPr>
          <p:nvPr>
            <p:ph type="title"/>
          </p:nvPr>
        </p:nvSpPr>
        <p:spPr>
          <a:xfrm>
            <a:off x="838200" y="365125"/>
            <a:ext cx="5387502" cy="1325563"/>
          </a:xfrm>
        </p:spPr>
        <p:txBody>
          <a:bodyPr>
            <a:normAutofit/>
          </a:bodyPr>
          <a:lstStyle/>
          <a:p>
            <a:r>
              <a:rPr lang="en-GB" b="1">
                <a:effectLst/>
                <a:latin typeface="Times New Roman" panose="02020603050405020304" pitchFamily="18" charset="0"/>
                <a:ea typeface="Calibri" panose="020F0502020204030204" pitchFamily="34" charset="0"/>
              </a:rPr>
              <a:t>Room Cleaning Checklist</a:t>
            </a:r>
            <a:endParaRPr lang="en-US" dirty="0"/>
          </a:p>
        </p:txBody>
      </p:sp>
      <p:sp>
        <p:nvSpPr>
          <p:cNvPr id="3" name="Content Placeholder 2">
            <a:extLst>
              <a:ext uri="{FF2B5EF4-FFF2-40B4-BE49-F238E27FC236}">
                <a16:creationId xmlns:a16="http://schemas.microsoft.com/office/drawing/2014/main" id="{F73D37D5-B1F8-E59C-39EA-1840A63D3ECE}"/>
              </a:ext>
            </a:extLst>
          </p:cNvPr>
          <p:cNvSpPr>
            <a:spLocks noGrp="1"/>
          </p:cNvSpPr>
          <p:nvPr>
            <p:ph idx="1"/>
          </p:nvPr>
        </p:nvSpPr>
        <p:spPr>
          <a:xfrm>
            <a:off x="838200" y="1825625"/>
            <a:ext cx="5387502" cy="4351338"/>
          </a:xfrm>
        </p:spPr>
        <p:txBody>
          <a:bodyPr vert="horz" lIns="91440" tIns="45720" rIns="91440" bIns="45720" rtlCol="0">
            <a:normAutofit/>
          </a:bodyPr>
          <a:lstStyle/>
          <a:p>
            <a:r>
              <a:rPr lang="en-GB" sz="2000">
                <a:effectLst/>
                <a:latin typeface="Times New Roman"/>
                <a:ea typeface="Calibri"/>
                <a:cs typeface="Times New Roman"/>
              </a:rPr>
              <a:t>In order to provide our housekeeping staff with a more organised approach, we have created a room cleaning checklist</a:t>
            </a:r>
            <a:r>
              <a:rPr lang="en-GB" sz="2000">
                <a:latin typeface="Times New Roman"/>
                <a:ea typeface="Calibri"/>
                <a:cs typeface="Times New Roman"/>
              </a:rPr>
              <a:t> (</a:t>
            </a:r>
            <a:r>
              <a:rPr lang="en-US" sz="2000">
                <a:latin typeface="Times New Roman"/>
                <a:ea typeface="Calibri"/>
                <a:cs typeface="Times New Roman"/>
              </a:rPr>
              <a:t>Johnston, 2012)</a:t>
            </a:r>
            <a:r>
              <a:rPr lang="en-GB" sz="2000">
                <a:latin typeface="Times New Roman"/>
                <a:ea typeface="Calibri"/>
                <a:cs typeface="Times New Roman"/>
              </a:rPr>
              <a:t>.</a:t>
            </a:r>
            <a:endParaRPr lang="en-US" sz="2000">
              <a:latin typeface="Times New Roman"/>
              <a:ea typeface="Calibri"/>
              <a:cs typeface="Times New Roman"/>
            </a:endParaRPr>
          </a:p>
          <a:p>
            <a:r>
              <a:rPr lang="en-GB" sz="2000">
                <a:latin typeface="Times New Roman"/>
                <a:ea typeface="Calibri"/>
                <a:cs typeface="Times New Roman"/>
              </a:rPr>
              <a:t> </a:t>
            </a:r>
            <a:r>
              <a:rPr lang="en-GB" sz="2000">
                <a:effectLst/>
                <a:latin typeface="Times New Roman"/>
                <a:ea typeface="Calibri"/>
                <a:cs typeface="Times New Roman"/>
              </a:rPr>
              <a:t>Assuring the utmost cleanliness and guest happiness, it makes sure every room is cleaned in accordance with Premier Inn's brand standards.</a:t>
            </a:r>
            <a:r>
              <a:rPr lang="en-GB" sz="2000">
                <a:latin typeface="Times New Roman"/>
                <a:ea typeface="Calibri"/>
                <a:cs typeface="Times New Roman"/>
              </a:rPr>
              <a:t> </a:t>
            </a:r>
            <a:endParaRPr lang="en-US" sz="2000">
              <a:latin typeface="Times New Roman"/>
              <a:ea typeface="Calibri"/>
              <a:cs typeface="Times New Roman"/>
            </a:endParaRPr>
          </a:p>
          <a:p>
            <a:r>
              <a:rPr lang="en-GB" sz="2000">
                <a:effectLst/>
                <a:latin typeface="Times New Roman"/>
                <a:ea typeface="Calibri"/>
                <a:cs typeface="Times New Roman"/>
              </a:rPr>
              <a:t>Important topics like making the bed, tidying the bathroom, choosing nice linens and maintaining a tidy room are all included in the checklist.</a:t>
            </a:r>
            <a:r>
              <a:rPr lang="en-GB" sz="2000">
                <a:latin typeface="Times New Roman"/>
                <a:ea typeface="Calibri"/>
                <a:cs typeface="Times New Roman"/>
              </a:rPr>
              <a:t> </a:t>
            </a:r>
            <a:endParaRPr lang="en-US" sz="2000">
              <a:latin typeface="Times New Roman"/>
              <a:ea typeface="Calibri"/>
              <a:cs typeface="Times New Roman"/>
            </a:endParaRPr>
          </a:p>
          <a:p>
            <a:r>
              <a:rPr lang="en-GB" sz="2000">
                <a:effectLst/>
                <a:latin typeface="Times New Roman"/>
                <a:ea typeface="Calibri"/>
                <a:cs typeface="Times New Roman"/>
              </a:rPr>
              <a:t>To eliminate any possibility of confusion, each work is precisely described, adhering to the best guidelines for efficient task management (Tesone, 2010).</a:t>
            </a:r>
            <a:endParaRPr lang="en-US" sz="2000">
              <a:effectLst/>
              <a:latin typeface="Times New Roman"/>
              <a:ea typeface="Calibri"/>
              <a:cs typeface="Times New Roman"/>
            </a:endParaRPr>
          </a:p>
          <a:p>
            <a:endParaRPr lang="en-US" sz="2000" dirty="0">
              <a:latin typeface="Times New Roman"/>
              <a:cs typeface="Times New Roman"/>
            </a:endParaRPr>
          </a:p>
        </p:txBody>
      </p:sp>
      <p:pic>
        <p:nvPicPr>
          <p:cNvPr id="4" name="Picture 3">
            <a:extLst>
              <a:ext uri="{FF2B5EF4-FFF2-40B4-BE49-F238E27FC236}">
                <a16:creationId xmlns:a16="http://schemas.microsoft.com/office/drawing/2014/main" id="{3207CB66-D285-8977-0E45-3D6367EFDDD7}"/>
              </a:ext>
            </a:extLst>
          </p:cNvPr>
          <p:cNvPicPr>
            <a:picLocks noChangeAspect="1"/>
          </p:cNvPicPr>
          <p:nvPr/>
        </p:nvPicPr>
        <p:blipFill rotWithShape="1">
          <a:blip r:embed="rId2">
            <a:extLst>
              <a:ext uri="{28A0092B-C50C-407E-A947-70E740481C1C}">
                <a14:useLocalDpi xmlns:a14="http://schemas.microsoft.com/office/drawing/2010/main" val="0"/>
              </a:ext>
            </a:extLst>
          </a:blip>
          <a:srcRect l="8887" r="24267" b="2"/>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24"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2"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546541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7FD176-F679-2909-0BAF-9706D80F8A99}"/>
              </a:ext>
            </a:extLst>
          </p:cNvPr>
          <p:cNvSpPr>
            <a:spLocks noGrp="1"/>
          </p:cNvSpPr>
          <p:nvPr>
            <p:ph type="title"/>
          </p:nvPr>
        </p:nvSpPr>
        <p:spPr>
          <a:xfrm>
            <a:off x="603649" y="215661"/>
            <a:ext cx="5334197" cy="1708242"/>
          </a:xfrm>
        </p:spPr>
        <p:txBody>
          <a:bodyPr anchor="ctr">
            <a:normAutofit/>
          </a:bodyPr>
          <a:lstStyle/>
          <a:p>
            <a:r>
              <a:rPr lang="en-GB" sz="4000" b="1">
                <a:effectLst/>
                <a:latin typeface="Times New Roman" panose="02020603050405020304" pitchFamily="18" charset="0"/>
                <a:ea typeface="Calibri" panose="020F0502020204030204" pitchFamily="34" charset="0"/>
              </a:rPr>
              <a:t>Room Cleaning Checklist</a:t>
            </a:r>
            <a:endParaRPr lang="en-US" sz="4000"/>
          </a:p>
        </p:txBody>
      </p:sp>
      <p:sp>
        <p:nvSpPr>
          <p:cNvPr id="3" name="Content Placeholder 2">
            <a:extLst>
              <a:ext uri="{FF2B5EF4-FFF2-40B4-BE49-F238E27FC236}">
                <a16:creationId xmlns:a16="http://schemas.microsoft.com/office/drawing/2014/main" id="{A69C46A0-690E-2BF6-C88D-C34F91A1E110}"/>
              </a:ext>
            </a:extLst>
          </p:cNvPr>
          <p:cNvSpPr>
            <a:spLocks noGrp="1"/>
          </p:cNvSpPr>
          <p:nvPr>
            <p:ph idx="1"/>
          </p:nvPr>
        </p:nvSpPr>
        <p:spPr>
          <a:xfrm>
            <a:off x="186707" y="1967036"/>
            <a:ext cx="7735213" cy="4905645"/>
          </a:xfrm>
        </p:spPr>
        <p:txBody>
          <a:bodyPr anchor="ctr">
            <a:normAutofit lnSpcReduction="10000"/>
          </a:bodyPr>
          <a:lstStyle/>
          <a:p>
            <a:pPr marL="0" marR="0" indent="0">
              <a:spcBef>
                <a:spcPts val="0"/>
              </a:spcBef>
              <a:spcAft>
                <a:spcPts val="800"/>
              </a:spcAft>
              <a:buNone/>
            </a:pPr>
            <a:r>
              <a:rPr lang="en-GB" sz="1600" b="1" dirty="0">
                <a:effectLst/>
                <a:latin typeface="Times New Roman"/>
                <a:ea typeface="Calibri"/>
                <a:cs typeface="Times New Roman"/>
              </a:rPr>
              <a:t>Below is our checklist:</a:t>
            </a:r>
            <a:endParaRPr lang="en-US" sz="1600" dirty="0">
              <a:effectLst/>
              <a:latin typeface="Times New Roman"/>
              <a:ea typeface="Calibri"/>
              <a:cs typeface="Times New Roman"/>
            </a:endParaRPr>
          </a:p>
          <a:p>
            <a:pPr marL="0" indent="0">
              <a:spcBef>
                <a:spcPts val="0"/>
              </a:spcBef>
              <a:spcAft>
                <a:spcPts val="800"/>
              </a:spcAft>
              <a:buNone/>
            </a:pPr>
            <a:r>
              <a:rPr lang="en-GB" sz="1600" b="1" dirty="0">
                <a:effectLst/>
                <a:latin typeface="Times New Roman"/>
                <a:ea typeface="Calibri"/>
                <a:cs typeface="Times New Roman"/>
              </a:rPr>
              <a:t>General</a:t>
            </a:r>
            <a:r>
              <a:rPr lang="en-GB" sz="1600" b="1" dirty="0">
                <a:latin typeface="Times New Roman"/>
                <a:ea typeface="Calibri"/>
                <a:cs typeface="Times New Roman"/>
              </a:rPr>
              <a:t> </a:t>
            </a:r>
            <a:endParaRPr lang="en-US" sz="1600">
              <a:effectLst/>
              <a:latin typeface="Times New Roman" panose="02020603050405020304" pitchFamily="18" charset="0"/>
              <a:ea typeface="Calibri" panose="020F0502020204030204" pitchFamily="34" charset="0"/>
              <a:cs typeface="Arial" panose="020B0604020202020204" pitchFamily="34" charset="0"/>
            </a:endParaRPr>
          </a:p>
          <a:p>
            <a:pPr marL="342900" marR="0" lvl="0" indent="-342900">
              <a:spcBef>
                <a:spcPts val="0"/>
              </a:spcBef>
              <a:spcAft>
                <a:spcPts val="0"/>
              </a:spcAft>
              <a:buFont typeface="Symbol" panose="05050102010706020507" pitchFamily="18" charset="2"/>
              <a:buChar char=""/>
            </a:pPr>
            <a:r>
              <a:rPr lang="en-GB" sz="1600" dirty="0">
                <a:effectLst/>
                <a:latin typeface="Times New Roman"/>
                <a:ea typeface="Carlito"/>
                <a:cs typeface="Carlito"/>
              </a:rPr>
              <a:t>Make sure all the tools and supplies you need for cleaning are on hand.</a:t>
            </a:r>
            <a:endParaRPr lang="en-US" sz="1600" dirty="0">
              <a:effectLst/>
              <a:latin typeface="Times New Roman"/>
              <a:ea typeface="Carlito"/>
              <a:cs typeface="Carlito"/>
            </a:endParaRPr>
          </a:p>
          <a:p>
            <a:pPr marL="342900" marR="0" lvl="0" indent="-342900">
              <a:spcBef>
                <a:spcPts val="0"/>
              </a:spcBef>
              <a:spcAft>
                <a:spcPts val="0"/>
              </a:spcAft>
              <a:buFont typeface="Symbol" panose="05050102010706020507" pitchFamily="18" charset="2"/>
              <a:buChar char=""/>
            </a:pPr>
            <a:r>
              <a:rPr lang="en-GB" sz="1600" dirty="0">
                <a:effectLst/>
                <a:latin typeface="Times New Roman"/>
                <a:ea typeface="Carlito"/>
                <a:cs typeface="Carlito"/>
              </a:rPr>
              <a:t>Before entering the room, knock on the door and say "Housekeeping".</a:t>
            </a:r>
            <a:endParaRPr lang="en-US" sz="1600" dirty="0">
              <a:effectLst/>
              <a:latin typeface="Times New Roman"/>
              <a:ea typeface="Carlito"/>
              <a:cs typeface="Carlito"/>
            </a:endParaRPr>
          </a:p>
          <a:p>
            <a:pPr marL="342900" marR="0" lvl="0" indent="-342900">
              <a:spcBef>
                <a:spcPts val="0"/>
              </a:spcBef>
              <a:spcAft>
                <a:spcPts val="0"/>
              </a:spcAft>
              <a:buFont typeface="Symbol" panose="05050102010706020507" pitchFamily="18" charset="2"/>
              <a:buChar char=""/>
            </a:pPr>
            <a:r>
              <a:rPr lang="en-GB" sz="1600" dirty="0">
                <a:effectLst/>
                <a:latin typeface="Times New Roman"/>
                <a:ea typeface="Carlito"/>
                <a:cs typeface="Carlito"/>
              </a:rPr>
              <a:t>If necessary, open windows to let in fresh air.</a:t>
            </a:r>
            <a:endParaRPr lang="en-US" sz="1600" dirty="0">
              <a:effectLst/>
              <a:latin typeface="Times New Roman"/>
              <a:ea typeface="Carlito"/>
              <a:cs typeface="Carlito"/>
            </a:endParaRPr>
          </a:p>
          <a:p>
            <a:pPr marL="342900" marR="0" lvl="0" indent="-342900">
              <a:spcBef>
                <a:spcPts val="0"/>
              </a:spcBef>
              <a:spcAft>
                <a:spcPts val="0"/>
              </a:spcAft>
              <a:buFont typeface="Symbol" panose="05050102010706020507" pitchFamily="18" charset="2"/>
              <a:buChar char=""/>
            </a:pPr>
            <a:r>
              <a:rPr lang="en-GB" sz="1600" dirty="0">
                <a:effectLst/>
                <a:latin typeface="Times New Roman"/>
                <a:ea typeface="Carlito"/>
                <a:cs typeface="Carlito"/>
              </a:rPr>
              <a:t>Look for any maintenance problems and let us know about them right away.</a:t>
            </a:r>
            <a:endParaRPr lang="en-US" sz="1600" dirty="0">
              <a:effectLst/>
              <a:latin typeface="Times New Roman"/>
              <a:ea typeface="Carlito"/>
              <a:cs typeface="Carlito"/>
            </a:endParaRPr>
          </a:p>
          <a:p>
            <a:pPr marL="342900" marR="0" lvl="0" indent="-342900">
              <a:spcBef>
                <a:spcPts val="0"/>
              </a:spcBef>
              <a:spcAft>
                <a:spcPts val="0"/>
              </a:spcAft>
              <a:buFont typeface="Symbol" panose="05050102010706020507" pitchFamily="18" charset="2"/>
              <a:buChar char=""/>
            </a:pPr>
            <a:r>
              <a:rPr lang="en-GB" sz="1600" dirty="0">
                <a:effectLst/>
                <a:latin typeface="Times New Roman"/>
                <a:ea typeface="Carlito"/>
                <a:cs typeface="Carlito"/>
              </a:rPr>
              <a:t>Empty and replace the liners in garbage cans.</a:t>
            </a:r>
            <a:endParaRPr lang="en-US" sz="1600" dirty="0">
              <a:effectLst/>
              <a:latin typeface="Times New Roman"/>
              <a:ea typeface="Carlito"/>
              <a:cs typeface="Carlito"/>
            </a:endParaRPr>
          </a:p>
          <a:p>
            <a:pPr marL="342900" marR="0" lvl="0" indent="-342900">
              <a:spcBef>
                <a:spcPts val="0"/>
              </a:spcBef>
              <a:spcAft>
                <a:spcPts val="800"/>
              </a:spcAft>
              <a:buFont typeface="Symbol" panose="05050102010706020507" pitchFamily="18" charset="2"/>
              <a:buChar char=""/>
            </a:pPr>
            <a:r>
              <a:rPr lang="en-GB" sz="1600" dirty="0">
                <a:effectLst/>
                <a:latin typeface="Times New Roman"/>
                <a:ea typeface="Calibri"/>
                <a:cs typeface="Times New Roman"/>
              </a:rPr>
              <a:t>Dust every surface, such as the furnishings, lights, and décor.</a:t>
            </a:r>
            <a:endParaRPr lang="en-US" sz="1600" dirty="0">
              <a:effectLst/>
              <a:latin typeface="Times New Roman"/>
              <a:ea typeface="Calibri"/>
              <a:cs typeface="Times New Roman"/>
            </a:endParaRPr>
          </a:p>
          <a:p>
            <a:pPr marL="228600" marR="0">
              <a:spcBef>
                <a:spcPts val="0"/>
              </a:spcBef>
              <a:spcAft>
                <a:spcPts val="800"/>
              </a:spcAft>
            </a:pPr>
            <a:r>
              <a:rPr lang="en-GB" sz="1600" b="1" dirty="0">
                <a:effectLst/>
                <a:latin typeface="Times New Roman"/>
                <a:ea typeface="Calibri"/>
                <a:cs typeface="Times New Roman"/>
              </a:rPr>
              <a:t>Bathroom</a:t>
            </a:r>
            <a:endParaRPr lang="en-US" sz="1600" dirty="0">
              <a:effectLst/>
              <a:latin typeface="Times New Roman"/>
              <a:ea typeface="Calibri"/>
              <a:cs typeface="Times New Roman"/>
            </a:endParaRPr>
          </a:p>
          <a:p>
            <a:pPr marL="342900" marR="0" lvl="0" indent="-342900">
              <a:spcBef>
                <a:spcPts val="0"/>
              </a:spcBef>
              <a:spcAft>
                <a:spcPts val="0"/>
              </a:spcAft>
              <a:buFont typeface="Symbol" panose="05050102010706020507" pitchFamily="18" charset="2"/>
              <a:buChar char=""/>
            </a:pPr>
            <a:r>
              <a:rPr lang="en-GB" sz="1600" dirty="0">
                <a:effectLst/>
                <a:latin typeface="Times New Roman"/>
                <a:ea typeface="Carlito"/>
                <a:cs typeface="Carlito"/>
              </a:rPr>
              <a:t>• Make sure everything is clean and restock on toiletries.</a:t>
            </a:r>
            <a:endParaRPr lang="en-US" sz="1600" dirty="0">
              <a:effectLst/>
              <a:latin typeface="Times New Roman"/>
              <a:ea typeface="Carlito"/>
              <a:cs typeface="Carlito"/>
            </a:endParaRPr>
          </a:p>
          <a:p>
            <a:pPr marL="342900" marR="0" lvl="0" indent="-342900">
              <a:spcBef>
                <a:spcPts val="0"/>
              </a:spcBef>
              <a:spcAft>
                <a:spcPts val="0"/>
              </a:spcAft>
              <a:buFont typeface="Symbol" panose="05050102010706020507" pitchFamily="18" charset="2"/>
              <a:buChar char=""/>
            </a:pPr>
            <a:r>
              <a:rPr lang="en-GB" sz="1600" dirty="0">
                <a:effectLst/>
                <a:latin typeface="Times New Roman"/>
                <a:ea typeface="Carlito"/>
                <a:cs typeface="Carlito"/>
              </a:rPr>
              <a:t>• Scrub and disinfect the seat and surrounding areas of the toilet.</a:t>
            </a:r>
            <a:endParaRPr lang="en-US" sz="1600" dirty="0">
              <a:effectLst/>
              <a:latin typeface="Times New Roman"/>
              <a:ea typeface="Carlito"/>
              <a:cs typeface="Carlito"/>
            </a:endParaRPr>
          </a:p>
          <a:p>
            <a:pPr marL="342900" marR="0" lvl="0" indent="-342900">
              <a:spcBef>
                <a:spcPts val="0"/>
              </a:spcBef>
              <a:spcAft>
                <a:spcPts val="0"/>
              </a:spcAft>
              <a:buFont typeface="Symbol" panose="05050102010706020507" pitchFamily="18" charset="2"/>
              <a:buChar char=""/>
            </a:pPr>
            <a:r>
              <a:rPr lang="en-GB" sz="1600" dirty="0">
                <a:effectLst/>
                <a:latin typeface="Times New Roman"/>
                <a:ea typeface="Carlito"/>
                <a:cs typeface="Carlito"/>
              </a:rPr>
              <a:t>• Clean and sanitise the shower or bathtub, paying special attention to the fittings and tiles.</a:t>
            </a:r>
            <a:endParaRPr lang="en-US" sz="1600" dirty="0">
              <a:effectLst/>
              <a:latin typeface="Times New Roman"/>
              <a:ea typeface="Carlito"/>
              <a:cs typeface="Carlito"/>
            </a:endParaRPr>
          </a:p>
          <a:p>
            <a:pPr marL="342900" marR="0" lvl="0" indent="-342900">
              <a:spcBef>
                <a:spcPts val="0"/>
              </a:spcBef>
              <a:spcAft>
                <a:spcPts val="0"/>
              </a:spcAft>
              <a:buFont typeface="Symbol" panose="05050102010706020507" pitchFamily="18" charset="2"/>
              <a:buChar char=""/>
            </a:pPr>
            <a:r>
              <a:rPr lang="en-GB" sz="1600" dirty="0">
                <a:effectLst/>
                <a:latin typeface="Times New Roman"/>
                <a:ea typeface="Carlito"/>
                <a:cs typeface="Carlito"/>
              </a:rPr>
              <a:t>Replace stained washcloths and towels with fresh ones.</a:t>
            </a:r>
            <a:endParaRPr lang="en-US" sz="1600">
              <a:effectLst/>
              <a:latin typeface="Times New Roman"/>
              <a:ea typeface="Carlito"/>
              <a:cs typeface="Carlito"/>
            </a:endParaRPr>
          </a:p>
          <a:p>
            <a:pPr marL="0" marR="0">
              <a:spcBef>
                <a:spcPts val="0"/>
              </a:spcBef>
              <a:spcAft>
                <a:spcPts val="800"/>
              </a:spcAft>
            </a:pPr>
            <a:r>
              <a:rPr lang="en-GB" sz="1600" b="1" dirty="0">
                <a:effectLst/>
                <a:latin typeface="Times New Roman"/>
                <a:ea typeface="Calibri"/>
                <a:cs typeface="Times New Roman"/>
              </a:rPr>
              <a:t>Bedroom</a:t>
            </a:r>
            <a:endParaRPr lang="en-US" sz="1600" dirty="0">
              <a:effectLst/>
              <a:latin typeface="Times New Roman"/>
              <a:ea typeface="Calibri"/>
              <a:cs typeface="Times New Roman"/>
            </a:endParaRPr>
          </a:p>
          <a:p>
            <a:pPr marL="342900" marR="0" lvl="0" indent="-342900">
              <a:spcBef>
                <a:spcPts val="0"/>
              </a:spcBef>
              <a:spcAft>
                <a:spcPts val="0"/>
              </a:spcAft>
              <a:buFont typeface="Symbol" panose="05050102010706020507" pitchFamily="18" charset="2"/>
              <a:buChar char=""/>
            </a:pPr>
            <a:r>
              <a:rPr lang="en-GB" sz="1600" dirty="0">
                <a:effectLst/>
                <a:latin typeface="Times New Roman"/>
                <a:ea typeface="Carlito"/>
                <a:cs typeface="Carlito"/>
              </a:rPr>
              <a:t>Take off and replace the bed sheets. Make sure everything looks tidy and new.</a:t>
            </a:r>
            <a:endParaRPr lang="en-US" sz="1600" dirty="0">
              <a:effectLst/>
              <a:latin typeface="Times New Roman"/>
              <a:ea typeface="Carlito"/>
              <a:cs typeface="Carlito"/>
            </a:endParaRPr>
          </a:p>
          <a:p>
            <a:pPr marL="342900" marR="0" lvl="0" indent="-342900">
              <a:spcBef>
                <a:spcPts val="0"/>
              </a:spcBef>
              <a:spcAft>
                <a:spcPts val="0"/>
              </a:spcAft>
              <a:buFont typeface="Symbol" panose="05050102010706020507" pitchFamily="18" charset="2"/>
              <a:buChar char=""/>
            </a:pPr>
            <a:r>
              <a:rPr lang="en-GB" sz="1600" dirty="0">
                <a:effectLst/>
                <a:latin typeface="Times New Roman"/>
                <a:ea typeface="Carlito"/>
                <a:cs typeface="Carlito"/>
              </a:rPr>
              <a:t>Inspect mattresses for stains and report any problems.</a:t>
            </a:r>
            <a:endParaRPr lang="en-US" sz="1600" dirty="0">
              <a:effectLst/>
              <a:latin typeface="Times New Roman"/>
              <a:ea typeface="Carlito"/>
              <a:cs typeface="Carlito"/>
            </a:endParaRPr>
          </a:p>
          <a:p>
            <a:pPr marL="0" marR="0" indent="0">
              <a:spcBef>
                <a:spcPts val="0"/>
              </a:spcBef>
              <a:spcAft>
                <a:spcPts val="800"/>
              </a:spcAft>
              <a:buNone/>
            </a:pPr>
            <a:endParaRPr lang="en-US" sz="1600" dirty="0">
              <a:effectLst/>
              <a:latin typeface="Times New Roman"/>
              <a:ea typeface="Calibri"/>
              <a:cs typeface="Times New Roman"/>
            </a:endParaRPr>
          </a:p>
          <a:p>
            <a:pPr marL="0" marR="0">
              <a:spcBef>
                <a:spcPts val="0"/>
              </a:spcBef>
              <a:spcAft>
                <a:spcPts val="800"/>
              </a:spcAft>
            </a:pPr>
            <a:r>
              <a:rPr lang="en-GB" sz="1600" dirty="0">
                <a:effectLst/>
                <a:latin typeface="Times New Roman"/>
                <a:ea typeface="Calibri"/>
                <a:cs typeface="Times New Roman"/>
              </a:rPr>
              <a:t>The goal of this room cleaning checklist is to uphold Premier Inn's brand standards for consistency, cleanliness, and guest pleasure.</a:t>
            </a:r>
            <a:endParaRPr lang="en-US" sz="1600" dirty="0">
              <a:effectLst/>
              <a:latin typeface="Times New Roman"/>
              <a:ea typeface="Calibri"/>
              <a:cs typeface="Times New Roman"/>
            </a:endParaRPr>
          </a:p>
          <a:p>
            <a:endParaRPr lang="en-US" sz="1600" dirty="0">
              <a:ea typeface="Calibri"/>
              <a:cs typeface="Calibri"/>
            </a:endParaRPr>
          </a:p>
        </p:txBody>
      </p:sp>
      <p:pic>
        <p:nvPicPr>
          <p:cNvPr id="5" name="Picture 4" descr="An open toilet door">
            <a:extLst>
              <a:ext uri="{FF2B5EF4-FFF2-40B4-BE49-F238E27FC236}">
                <a16:creationId xmlns:a16="http://schemas.microsoft.com/office/drawing/2014/main" id="{45D799E3-3DEE-ACB7-A983-DF9890951FDF}"/>
              </a:ext>
            </a:extLst>
          </p:cNvPr>
          <p:cNvPicPr>
            <a:picLocks noChangeAspect="1"/>
          </p:cNvPicPr>
          <p:nvPr/>
        </p:nvPicPr>
        <p:blipFill rotWithShape="1">
          <a:blip r:embed="rId2"/>
          <a:srcRect l="15217" r="33105" b="9"/>
          <a:stretch/>
        </p:blipFill>
        <p:spPr>
          <a:xfrm>
            <a:off x="7921721" y="3491"/>
            <a:ext cx="4270280" cy="6854509"/>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6785269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4AD71AE-5152-5502-646C-16A9AA938FD7}"/>
              </a:ext>
            </a:extLst>
          </p:cNvPr>
          <p:cNvSpPr>
            <a:spLocks noGrp="1"/>
          </p:cNvSpPr>
          <p:nvPr>
            <p:ph type="title"/>
          </p:nvPr>
        </p:nvSpPr>
        <p:spPr>
          <a:xfrm>
            <a:off x="838200" y="365125"/>
            <a:ext cx="5393361" cy="1325563"/>
          </a:xfrm>
        </p:spPr>
        <p:txBody>
          <a:bodyPr>
            <a:normAutofit/>
          </a:bodyPr>
          <a:lstStyle/>
          <a:p>
            <a:r>
              <a:rPr lang="en-GB" sz="3100" b="1">
                <a:effectLst/>
                <a:latin typeface="Times New Roman" panose="02020603050405020304" pitchFamily="18" charset="0"/>
                <a:ea typeface="Calibri" panose="020F0502020204030204" pitchFamily="34" charset="0"/>
                <a:cs typeface="Times New Roman" panose="02020603050405020304" pitchFamily="18" charset="0"/>
              </a:rPr>
              <a:t>Employee Engagement Model</a:t>
            </a:r>
            <a:br>
              <a:rPr lang="en-US" sz="3100">
                <a:effectLst/>
                <a:latin typeface="Times New Roman" panose="02020603050405020304" pitchFamily="18" charset="0"/>
                <a:ea typeface="Calibri" panose="020F0502020204030204" pitchFamily="34" charset="0"/>
                <a:cs typeface="Arial" panose="020B0604020202020204" pitchFamily="34" charset="0"/>
              </a:rPr>
            </a:br>
            <a:endParaRPr lang="en-US" sz="3100"/>
          </a:p>
        </p:txBody>
      </p:sp>
      <p:sp>
        <p:nvSpPr>
          <p:cNvPr id="3" name="Content Placeholder 2">
            <a:extLst>
              <a:ext uri="{FF2B5EF4-FFF2-40B4-BE49-F238E27FC236}">
                <a16:creationId xmlns:a16="http://schemas.microsoft.com/office/drawing/2014/main" id="{C8AA66A2-0542-C2AB-0C2C-580628FA67B0}"/>
              </a:ext>
            </a:extLst>
          </p:cNvPr>
          <p:cNvSpPr>
            <a:spLocks noGrp="1"/>
          </p:cNvSpPr>
          <p:nvPr>
            <p:ph idx="1"/>
          </p:nvPr>
        </p:nvSpPr>
        <p:spPr>
          <a:xfrm>
            <a:off x="61823" y="1308040"/>
            <a:ext cx="7319926" cy="4883300"/>
          </a:xfrm>
        </p:spPr>
        <p:txBody>
          <a:bodyPr vert="horz" lIns="91440" tIns="45720" rIns="91440" bIns="45720" rtlCol="0" anchor="t">
            <a:noAutofit/>
          </a:bodyPr>
          <a:lstStyle/>
          <a:p>
            <a:pPr marL="0">
              <a:spcBef>
                <a:spcPts val="0"/>
              </a:spcBef>
              <a:spcAft>
                <a:spcPts val="800"/>
              </a:spcAft>
            </a:pPr>
            <a:r>
              <a:rPr lang="en-GB" sz="1600" dirty="0">
                <a:effectLst/>
                <a:latin typeface="Times New Roman"/>
                <a:ea typeface="Calibri"/>
                <a:cs typeface="Times New Roman"/>
              </a:rPr>
              <a:t>The cornerstone of our strategy for attaining excellence in room cleaning is employee involvement.</a:t>
            </a:r>
            <a:r>
              <a:rPr lang="en-GB" sz="1600" dirty="0">
                <a:latin typeface="Times New Roman"/>
                <a:ea typeface="Calibri"/>
                <a:cs typeface="Times New Roman"/>
              </a:rPr>
              <a:t> </a:t>
            </a:r>
            <a:endParaRPr lang="en-US" sz="1600" dirty="0">
              <a:latin typeface="Times New Roman"/>
              <a:ea typeface="Calibri"/>
              <a:cs typeface="Times New Roman"/>
            </a:endParaRPr>
          </a:p>
          <a:p>
            <a:pPr marL="0">
              <a:spcBef>
                <a:spcPts val="0"/>
              </a:spcBef>
              <a:spcAft>
                <a:spcPts val="800"/>
              </a:spcAft>
            </a:pPr>
            <a:r>
              <a:rPr lang="en-GB" sz="1600" dirty="0">
                <a:effectLst/>
                <a:latin typeface="Times New Roman"/>
                <a:ea typeface="Calibri"/>
                <a:cs typeface="Times New Roman"/>
              </a:rPr>
              <a:t>Delivering consistently high-quality service is more likely when a workforce is motivated and engaged.</a:t>
            </a:r>
            <a:endParaRPr lang="en-US" sz="1600" dirty="0">
              <a:latin typeface="Times New Roman"/>
              <a:ea typeface="Calibri"/>
              <a:cs typeface="Times New Roman"/>
            </a:endParaRPr>
          </a:p>
          <a:p>
            <a:pPr marL="0">
              <a:spcBef>
                <a:spcPts val="0"/>
              </a:spcBef>
              <a:spcAft>
                <a:spcPts val="800"/>
              </a:spcAft>
            </a:pPr>
            <a:r>
              <a:rPr lang="en-GB" sz="1600" dirty="0">
                <a:latin typeface="Times New Roman"/>
                <a:ea typeface="Calibri"/>
                <a:cs typeface="Times New Roman"/>
              </a:rPr>
              <a:t> </a:t>
            </a:r>
            <a:r>
              <a:rPr lang="en-GB" sz="1600" dirty="0">
                <a:effectLst/>
                <a:latin typeface="Times New Roman"/>
                <a:ea typeface="Calibri"/>
                <a:cs typeface="Times New Roman"/>
              </a:rPr>
              <a:t>According to Bridger's (2018) the model will encourage dedication and involvement from our employees.</a:t>
            </a:r>
            <a:endParaRPr lang="en-US" sz="1600">
              <a:effectLst/>
              <a:latin typeface="Times New Roman"/>
              <a:ea typeface="Calibri"/>
              <a:cs typeface="Times New Roman"/>
            </a:endParaRPr>
          </a:p>
          <a:p>
            <a:pPr marL="0" marR="0">
              <a:spcBef>
                <a:spcPts val="0"/>
              </a:spcBef>
              <a:spcAft>
                <a:spcPts val="800"/>
              </a:spcAft>
            </a:pPr>
            <a:r>
              <a:rPr lang="en-GB" sz="1600" b="1" dirty="0">
                <a:effectLst/>
                <a:latin typeface="Times New Roman"/>
                <a:ea typeface="Calibri"/>
                <a:cs typeface="Times New Roman"/>
              </a:rPr>
              <a:t>The Role of Employee Engagement</a:t>
            </a:r>
            <a:endParaRPr lang="en-US" sz="1600" dirty="0">
              <a:effectLst/>
              <a:latin typeface="Times New Roman"/>
              <a:ea typeface="Calibri"/>
              <a:cs typeface="Times New Roman"/>
            </a:endParaRPr>
          </a:p>
          <a:p>
            <a:pPr marL="0">
              <a:spcBef>
                <a:spcPts val="0"/>
              </a:spcBef>
              <a:spcAft>
                <a:spcPts val="800"/>
              </a:spcAft>
            </a:pPr>
            <a:r>
              <a:rPr lang="en-GB" sz="1600" dirty="0">
                <a:effectLst/>
                <a:latin typeface="Times New Roman"/>
                <a:ea typeface="Calibri"/>
                <a:cs typeface="Times New Roman"/>
              </a:rPr>
              <a:t>In order to achieve performance consistency and adherence to brand standards, employee involvement is essential.</a:t>
            </a:r>
            <a:endParaRPr lang="en-US" sz="1600" dirty="0">
              <a:latin typeface="Times New Roman"/>
              <a:ea typeface="Calibri"/>
              <a:cs typeface="Times New Roman"/>
            </a:endParaRPr>
          </a:p>
          <a:p>
            <a:pPr marL="0">
              <a:spcBef>
                <a:spcPts val="0"/>
              </a:spcBef>
              <a:spcAft>
                <a:spcPts val="800"/>
              </a:spcAft>
            </a:pPr>
            <a:r>
              <a:rPr lang="en-GB" sz="1600" dirty="0">
                <a:latin typeface="Times New Roman"/>
                <a:ea typeface="Calibri"/>
                <a:cs typeface="Times New Roman"/>
              </a:rPr>
              <a:t> </a:t>
            </a:r>
            <a:r>
              <a:rPr lang="en-GB" sz="1600" dirty="0">
                <a:effectLst/>
                <a:latin typeface="Times New Roman"/>
                <a:ea typeface="Calibri"/>
                <a:cs typeface="Times New Roman"/>
              </a:rPr>
              <a:t>We have decided to</a:t>
            </a:r>
            <a:endParaRPr lang="en-US" sz="1600" dirty="0">
              <a:latin typeface="Times New Roman"/>
              <a:ea typeface="Calibri"/>
              <a:cs typeface="Times New Roman"/>
            </a:endParaRPr>
          </a:p>
          <a:p>
            <a:pPr marL="0">
              <a:spcBef>
                <a:spcPts val="0"/>
              </a:spcBef>
              <a:spcAft>
                <a:spcPts val="800"/>
              </a:spcAft>
            </a:pPr>
            <a:r>
              <a:rPr lang="en-GB" sz="1600" dirty="0">
                <a:latin typeface="Times New Roman"/>
                <a:ea typeface="Calibri"/>
                <a:cs typeface="Times New Roman"/>
              </a:rPr>
              <a:t> </a:t>
            </a:r>
            <a:r>
              <a:rPr lang="en-GB" sz="1600" dirty="0">
                <a:effectLst/>
                <a:latin typeface="Times New Roman"/>
                <a:ea typeface="Calibri"/>
                <a:cs typeface="Times New Roman"/>
              </a:rPr>
              <a:t>put Bridger's (2018) employee engagement model into practise, which highlights the value of workers' motivation, dedication, and involvement in their job.</a:t>
            </a:r>
            <a:r>
              <a:rPr lang="en-GB" sz="1600" dirty="0">
                <a:latin typeface="Times New Roman"/>
                <a:ea typeface="Calibri"/>
                <a:cs typeface="Times New Roman"/>
              </a:rPr>
              <a:t> </a:t>
            </a:r>
            <a:endParaRPr lang="en-US" sz="1600">
              <a:latin typeface="Times New Roman"/>
              <a:ea typeface="Calibri"/>
              <a:cs typeface="Times New Roman"/>
            </a:endParaRPr>
          </a:p>
          <a:p>
            <a:pPr marL="0">
              <a:spcBef>
                <a:spcPts val="0"/>
              </a:spcBef>
              <a:spcAft>
                <a:spcPts val="800"/>
              </a:spcAft>
            </a:pPr>
            <a:r>
              <a:rPr lang="en-GB" sz="1600" dirty="0">
                <a:effectLst/>
                <a:latin typeface="Times New Roman"/>
                <a:ea typeface="Calibri"/>
                <a:cs typeface="Times New Roman"/>
              </a:rPr>
              <a:t>According to Bridger's (2018), satisfied staff members exhibit more productivity and provide superior customer service in addition to having a better propensity to continuously follow norms.</a:t>
            </a:r>
            <a:endParaRPr lang="en-US" sz="1600">
              <a:effectLst/>
              <a:latin typeface="Times New Roman"/>
              <a:ea typeface="Calibri"/>
              <a:cs typeface="Times New Roman"/>
            </a:endParaRPr>
          </a:p>
          <a:p>
            <a:pPr marL="0" indent="0">
              <a:spcBef>
                <a:spcPts val="0"/>
              </a:spcBef>
              <a:spcAft>
                <a:spcPts val="800"/>
              </a:spcAft>
              <a:buNone/>
            </a:pPr>
            <a:r>
              <a:rPr lang="en-GB" sz="1600" b="1" dirty="0">
                <a:effectLst/>
                <a:latin typeface="Times New Roman"/>
                <a:ea typeface="Calibri"/>
                <a:cs typeface="Times New Roman"/>
              </a:rPr>
              <a:t>Clearly Defined Expectations</a:t>
            </a:r>
            <a:endParaRPr lang="en-US" sz="1600" b="1" dirty="0">
              <a:latin typeface="Times New Roman"/>
              <a:ea typeface="Calibri"/>
              <a:cs typeface="Times New Roman"/>
            </a:endParaRPr>
          </a:p>
          <a:p>
            <a:pPr marL="0">
              <a:spcBef>
                <a:spcPts val="0"/>
              </a:spcBef>
              <a:spcAft>
                <a:spcPts val="800"/>
              </a:spcAft>
            </a:pPr>
            <a:r>
              <a:rPr lang="en-GB" sz="1600" dirty="0">
                <a:latin typeface="Times New Roman"/>
                <a:ea typeface="Calibri"/>
                <a:cs typeface="Times New Roman"/>
              </a:rPr>
              <a:t> </a:t>
            </a:r>
            <a:r>
              <a:rPr lang="en-GB" sz="1600" dirty="0">
                <a:effectLst/>
                <a:latin typeface="Times New Roman"/>
                <a:ea typeface="Calibri"/>
                <a:cs typeface="Times New Roman"/>
              </a:rPr>
              <a:t>By using the room cleaning checklist, we make sure that each member of our staff is aware of their specific duties. This transparency promotes responsibility and reduces miscommunication.</a:t>
            </a:r>
            <a:endParaRPr lang="en-US" sz="1600">
              <a:effectLst/>
              <a:latin typeface="Times New Roman"/>
              <a:ea typeface="Calibri"/>
              <a:cs typeface="Times New Roman"/>
            </a:endParaRPr>
          </a:p>
          <a:p>
            <a:pPr marL="0" marR="0">
              <a:spcBef>
                <a:spcPts val="0"/>
              </a:spcBef>
              <a:spcAft>
                <a:spcPts val="800"/>
              </a:spcAft>
            </a:pPr>
            <a:endParaRPr lang="en-US" sz="1600" dirty="0">
              <a:effectLst/>
              <a:latin typeface="Times New Roman"/>
              <a:ea typeface="Calibri"/>
              <a:cs typeface="Times New Roman"/>
            </a:endParaRPr>
          </a:p>
        </p:txBody>
      </p:sp>
      <p:pic>
        <p:nvPicPr>
          <p:cNvPr id="4" name="Picture 3" descr="Image result for international Hotel Management">
            <a:extLst>
              <a:ext uri="{FF2B5EF4-FFF2-40B4-BE49-F238E27FC236}">
                <a16:creationId xmlns:a16="http://schemas.microsoft.com/office/drawing/2014/main" id="{7F9ADAF0-CB62-4D18-01A1-465BCB4FBEFE}"/>
              </a:ext>
            </a:extLst>
          </p:cNvPr>
          <p:cNvPicPr>
            <a:picLocks noChangeAspect="1"/>
          </p:cNvPicPr>
          <p:nvPr/>
        </p:nvPicPr>
        <p:blipFill rotWithShape="1">
          <a:blip r:embed="rId2"/>
          <a:srcRect l="23404"/>
          <a:stretch/>
        </p:blipFill>
        <p:spPr>
          <a:xfrm>
            <a:off x="7266316" y="715382"/>
            <a:ext cx="4604654"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618646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8D6DA0F-6DF3-84F8-0092-3E139A0ABF0F}"/>
              </a:ext>
            </a:extLst>
          </p:cNvPr>
          <p:cNvSpPr>
            <a:spLocks noGrp="1"/>
          </p:cNvSpPr>
          <p:nvPr>
            <p:ph type="title"/>
          </p:nvPr>
        </p:nvSpPr>
        <p:spPr>
          <a:xfrm>
            <a:off x="838200" y="365125"/>
            <a:ext cx="5387502" cy="1325563"/>
          </a:xfrm>
        </p:spPr>
        <p:txBody>
          <a:bodyPr>
            <a:normAutofit/>
          </a:bodyPr>
          <a:lstStyle/>
          <a:p>
            <a:r>
              <a:rPr lang="en-GB" sz="3100" b="1" dirty="0">
                <a:latin typeface="Times New Roman"/>
                <a:cs typeface="Times New Roman"/>
              </a:rPr>
              <a:t>Employee Engagement Model</a:t>
            </a:r>
            <a:br>
              <a:rPr lang="en-GB" sz="3100" b="1" dirty="0">
                <a:latin typeface="Times New Roman"/>
                <a:cs typeface="Times New Roman"/>
              </a:rPr>
            </a:br>
            <a:endParaRPr lang="en-GB" sz="3100">
              <a:ea typeface="Calibri Light"/>
              <a:cs typeface="Calibri Light"/>
            </a:endParaRPr>
          </a:p>
          <a:p>
            <a:endParaRPr lang="en-GB" sz="3100">
              <a:ea typeface="Calibri Light"/>
              <a:cs typeface="Calibri Light"/>
            </a:endParaRPr>
          </a:p>
        </p:txBody>
      </p:sp>
      <p:sp>
        <p:nvSpPr>
          <p:cNvPr id="3" name="Content Placeholder 2">
            <a:extLst>
              <a:ext uri="{FF2B5EF4-FFF2-40B4-BE49-F238E27FC236}">
                <a16:creationId xmlns:a16="http://schemas.microsoft.com/office/drawing/2014/main" id="{B3A0C306-10AA-EE74-2A35-FB0D0A474CE0}"/>
              </a:ext>
            </a:extLst>
          </p:cNvPr>
          <p:cNvSpPr>
            <a:spLocks noGrp="1"/>
          </p:cNvSpPr>
          <p:nvPr>
            <p:ph idx="1"/>
          </p:nvPr>
        </p:nvSpPr>
        <p:spPr>
          <a:xfrm>
            <a:off x="435634" y="1825625"/>
            <a:ext cx="5790068" cy="4351338"/>
          </a:xfrm>
        </p:spPr>
        <p:txBody>
          <a:bodyPr vert="horz" lIns="91440" tIns="45720" rIns="91440" bIns="45720" rtlCol="0" anchor="t">
            <a:normAutofit lnSpcReduction="10000"/>
          </a:bodyPr>
          <a:lstStyle/>
          <a:p>
            <a:pPr marL="0" indent="0">
              <a:spcBef>
                <a:spcPts val="0"/>
              </a:spcBef>
              <a:spcAft>
                <a:spcPts val="800"/>
              </a:spcAft>
              <a:buNone/>
            </a:pPr>
            <a:r>
              <a:rPr lang="en-GB" sz="1600" b="1" dirty="0">
                <a:latin typeface="Times New Roman"/>
                <a:cs typeface="Times New Roman"/>
              </a:rPr>
              <a:t>Continual Communication</a:t>
            </a:r>
            <a:endParaRPr lang="en-US" sz="1600" b="1" dirty="0">
              <a:latin typeface="Times New Roman"/>
              <a:cs typeface="Times New Roman"/>
            </a:endParaRPr>
          </a:p>
          <a:p>
            <a:pPr marL="0">
              <a:spcBef>
                <a:spcPts val="0"/>
              </a:spcBef>
              <a:spcAft>
                <a:spcPts val="800"/>
              </a:spcAft>
            </a:pPr>
            <a:r>
              <a:rPr lang="en-GB" sz="1600" dirty="0">
                <a:latin typeface="Times New Roman"/>
                <a:cs typeface="Times New Roman"/>
              </a:rPr>
              <a:t>To discuss issues, exchange best practises, and resolve problems, our team meets frequently. As a result of the open communication, everyone feels heard and has a sense of belonging.</a:t>
            </a:r>
            <a:endParaRPr lang="en-US" sz="1600" dirty="0">
              <a:latin typeface="Times New Roman"/>
              <a:cs typeface="Times New Roman"/>
            </a:endParaRPr>
          </a:p>
          <a:p>
            <a:pPr marL="0" indent="0">
              <a:spcBef>
                <a:spcPts val="0"/>
              </a:spcBef>
              <a:spcAft>
                <a:spcPts val="800"/>
              </a:spcAft>
              <a:buNone/>
            </a:pPr>
            <a:r>
              <a:rPr lang="en-GB" sz="1600" b="1" dirty="0">
                <a:latin typeface="Times New Roman"/>
                <a:cs typeface="Times New Roman"/>
              </a:rPr>
              <a:t> Recognition</a:t>
            </a:r>
            <a:endParaRPr lang="en-US" sz="1600" b="1" dirty="0">
              <a:latin typeface="Times New Roman"/>
              <a:cs typeface="Times New Roman"/>
            </a:endParaRPr>
          </a:p>
          <a:p>
            <a:pPr marL="0">
              <a:spcBef>
                <a:spcPts val="0"/>
              </a:spcBef>
              <a:spcAft>
                <a:spcPts val="800"/>
              </a:spcAft>
            </a:pPr>
            <a:r>
              <a:rPr lang="en-GB" sz="1600" dirty="0">
                <a:latin typeface="Times New Roman"/>
                <a:cs typeface="Times New Roman"/>
              </a:rPr>
              <a:t> To help team members feel more in control of their work, we invite them to offer suggestions and comments for checklist enhancements.</a:t>
            </a:r>
            <a:endParaRPr lang="en-US" sz="1600" dirty="0">
              <a:latin typeface="Times New Roman"/>
              <a:cs typeface="Times New Roman"/>
            </a:endParaRPr>
          </a:p>
          <a:p>
            <a:pPr marL="0">
              <a:spcBef>
                <a:spcPts val="0"/>
              </a:spcBef>
              <a:spcAft>
                <a:spcPts val="800"/>
              </a:spcAft>
            </a:pPr>
            <a:r>
              <a:rPr lang="en-GB" sz="1600" dirty="0">
                <a:latin typeface="Times New Roman"/>
                <a:cs typeface="Times New Roman"/>
              </a:rPr>
              <a:t> According to Bridger (2018), we also have a system of rewards and recognition in place to encourage team members and recognise exceptional work.</a:t>
            </a:r>
            <a:endParaRPr lang="en-US" sz="1600" dirty="0">
              <a:latin typeface="Times New Roman"/>
              <a:cs typeface="Times New Roman"/>
            </a:endParaRPr>
          </a:p>
          <a:p>
            <a:pPr marL="0" indent="0">
              <a:spcBef>
                <a:spcPts val="0"/>
              </a:spcBef>
              <a:spcAft>
                <a:spcPts val="800"/>
              </a:spcAft>
              <a:buNone/>
            </a:pPr>
            <a:r>
              <a:rPr lang="en-GB" sz="1600" b="1" dirty="0">
                <a:latin typeface="Times New Roman"/>
                <a:cs typeface="Times New Roman"/>
              </a:rPr>
              <a:t>Training and Development</a:t>
            </a:r>
            <a:endParaRPr lang="en-US" sz="1600" b="1" dirty="0">
              <a:latin typeface="Times New Roman"/>
              <a:cs typeface="Times New Roman"/>
            </a:endParaRPr>
          </a:p>
          <a:p>
            <a:pPr marL="0">
              <a:spcBef>
                <a:spcPts val="0"/>
              </a:spcBef>
              <a:spcAft>
                <a:spcPts val="800"/>
              </a:spcAft>
            </a:pPr>
            <a:r>
              <a:rPr lang="en-GB" sz="1600" dirty="0">
                <a:latin typeface="Times New Roman"/>
                <a:cs typeface="Times New Roman"/>
              </a:rPr>
              <a:t>In order to offer continual chances for training and development, we adhere to industry best practises, as advised by Ferdinand and Kitchin (2017). </a:t>
            </a:r>
            <a:endParaRPr lang="en-US" sz="1600">
              <a:latin typeface="Times New Roman"/>
              <a:cs typeface="Times New Roman"/>
            </a:endParaRPr>
          </a:p>
          <a:p>
            <a:pPr marL="0">
              <a:spcBef>
                <a:spcPts val="0"/>
              </a:spcBef>
              <a:spcAft>
                <a:spcPts val="800"/>
              </a:spcAft>
            </a:pPr>
            <a:r>
              <a:rPr lang="en-GB" sz="1600" dirty="0">
                <a:latin typeface="Times New Roman"/>
                <a:cs typeface="Times New Roman"/>
              </a:rPr>
              <a:t>Team members will be guaranteed to have the know-how and abilities necessary to flourish in their positions as a result.</a:t>
            </a:r>
            <a:endParaRPr lang="en-US" sz="1600" dirty="0">
              <a:latin typeface="Times New Roman"/>
              <a:cs typeface="Times New Roman"/>
            </a:endParaRPr>
          </a:p>
          <a:p>
            <a:endParaRPr lang="en-US" sz="1600" dirty="0">
              <a:ea typeface="Calibri"/>
              <a:cs typeface="Calibri"/>
            </a:endParaRPr>
          </a:p>
          <a:p>
            <a:endParaRPr lang="en-GB" sz="1600" dirty="0">
              <a:ea typeface="Calibri"/>
              <a:cs typeface="Calibri"/>
            </a:endParaRPr>
          </a:p>
        </p:txBody>
      </p:sp>
      <p:pic>
        <p:nvPicPr>
          <p:cNvPr id="4" name="Picture 3">
            <a:extLst>
              <a:ext uri="{FF2B5EF4-FFF2-40B4-BE49-F238E27FC236}">
                <a16:creationId xmlns:a16="http://schemas.microsoft.com/office/drawing/2014/main" id="{33754EDF-10EB-E6C2-035E-E7DD44B29679}"/>
              </a:ext>
            </a:extLst>
          </p:cNvPr>
          <p:cNvPicPr>
            <a:picLocks noChangeAspect="1"/>
          </p:cNvPicPr>
          <p:nvPr/>
        </p:nvPicPr>
        <p:blipFill>
          <a:blip r:embed="rId2">
            <a:extLst>
              <a:ext uri="{28A0092B-C50C-407E-A947-70E740481C1C}">
                <a14:useLocalDpi xmlns:a14="http://schemas.microsoft.com/office/drawing/2010/main" val="0"/>
              </a:ext>
            </a:extLst>
          </a:blip>
          <a:srcRect l="20432" r="20432"/>
          <a:stretch/>
        </p:blipFill>
        <p:spPr>
          <a:xfrm>
            <a:off x="6505153" y="1167543"/>
            <a:ext cx="5407396" cy="5399532"/>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1"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629954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BCFC0-65C5-E85F-8EAB-C5616D8820E5}"/>
              </a:ext>
            </a:extLst>
          </p:cNvPr>
          <p:cNvSpPr>
            <a:spLocks noGrp="1"/>
          </p:cNvSpPr>
          <p:nvPr>
            <p:ph type="title"/>
          </p:nvPr>
        </p:nvSpPr>
        <p:spPr>
          <a:xfrm>
            <a:off x="876693" y="741391"/>
            <a:ext cx="5219307" cy="1616203"/>
          </a:xfrm>
        </p:spPr>
        <p:txBody>
          <a:bodyPr anchor="b">
            <a:normAutofit/>
          </a:bodyPr>
          <a:lstStyle/>
          <a:p>
            <a:r>
              <a:rPr lang="en-GB" sz="3200" b="1">
                <a:effectLst/>
                <a:latin typeface="Times New Roman" panose="02020603050405020304" pitchFamily="18" charset="0"/>
                <a:ea typeface="Calibri" panose="020F0502020204030204" pitchFamily="34" charset="0"/>
                <a:cs typeface="Times New Roman" panose="02020603050405020304" pitchFamily="18" charset="0"/>
              </a:rPr>
              <a:t>Employee Engagement Strategies</a:t>
            </a:r>
            <a:br>
              <a:rPr lang="en-US" sz="3200">
                <a:effectLst/>
                <a:latin typeface="Times New Roman" panose="02020603050405020304" pitchFamily="18" charset="0"/>
                <a:ea typeface="Calibri" panose="020F0502020204030204" pitchFamily="34" charset="0"/>
                <a:cs typeface="Arial" panose="020B0604020202020204" pitchFamily="34" charset="0"/>
              </a:rPr>
            </a:br>
            <a:endParaRPr lang="en-US" sz="3200"/>
          </a:p>
        </p:txBody>
      </p:sp>
      <p:sp>
        <p:nvSpPr>
          <p:cNvPr id="3" name="Content Placeholder 2">
            <a:extLst>
              <a:ext uri="{FF2B5EF4-FFF2-40B4-BE49-F238E27FC236}">
                <a16:creationId xmlns:a16="http://schemas.microsoft.com/office/drawing/2014/main" id="{03AC5004-C9CD-9638-4D9A-E9A09C8CD9F9}"/>
              </a:ext>
            </a:extLst>
          </p:cNvPr>
          <p:cNvSpPr>
            <a:spLocks noGrp="1"/>
          </p:cNvSpPr>
          <p:nvPr>
            <p:ph idx="1"/>
          </p:nvPr>
        </p:nvSpPr>
        <p:spPr>
          <a:xfrm>
            <a:off x="186580" y="2073400"/>
            <a:ext cx="6671419" cy="4569265"/>
          </a:xfrm>
        </p:spPr>
        <p:txBody>
          <a:bodyPr anchor="t">
            <a:normAutofit fontScale="92500" lnSpcReduction="10000"/>
          </a:bodyPr>
          <a:lstStyle/>
          <a:p>
            <a:pPr marL="0" marR="0" indent="0">
              <a:spcBef>
                <a:spcPts val="0"/>
              </a:spcBef>
              <a:spcAft>
                <a:spcPts val="800"/>
              </a:spcAft>
              <a:buNone/>
            </a:pPr>
            <a:r>
              <a:rPr lang="en-GB" sz="1600">
                <a:effectLst/>
                <a:latin typeface="Times New Roman"/>
                <a:ea typeface="Calibri"/>
                <a:cs typeface="Times New Roman"/>
              </a:rPr>
              <a:t>We will put in place a number of approaches that are in line with our updated checklist in order to promote employee engagement within the housekeeping team:</a:t>
            </a:r>
            <a:endParaRPr lang="en-US" sz="1600">
              <a:effectLst/>
              <a:latin typeface="Times New Roman"/>
              <a:ea typeface="Calibri"/>
              <a:cs typeface="Times New Roman"/>
            </a:endParaRPr>
          </a:p>
          <a:p>
            <a:pPr marL="0" indent="0">
              <a:spcBef>
                <a:spcPts val="0"/>
              </a:spcBef>
              <a:spcAft>
                <a:spcPts val="800"/>
              </a:spcAft>
              <a:buNone/>
            </a:pPr>
            <a:r>
              <a:rPr lang="en-GB" sz="1600" b="1">
                <a:effectLst/>
                <a:latin typeface="Times New Roman"/>
                <a:ea typeface="Calibri"/>
                <a:cs typeface="Times New Roman"/>
              </a:rPr>
              <a:t>Frequent Team Meetings</a:t>
            </a:r>
            <a:endParaRPr lang="en-US" sz="1600" b="1">
              <a:latin typeface="Times New Roman"/>
              <a:ea typeface="Calibri"/>
              <a:cs typeface="Times New Roman"/>
            </a:endParaRPr>
          </a:p>
          <a:p>
            <a:pPr marL="0">
              <a:spcBef>
                <a:spcPts val="0"/>
              </a:spcBef>
              <a:spcAft>
                <a:spcPts val="800"/>
              </a:spcAft>
            </a:pPr>
            <a:r>
              <a:rPr lang="en-GB" sz="1600">
                <a:effectLst/>
                <a:latin typeface="Times New Roman"/>
                <a:ea typeface="Calibri"/>
                <a:cs typeface="Times New Roman"/>
              </a:rPr>
              <a:t>To create a forum for candid dialogue and sharing, we will hold weekly team meetings.</a:t>
            </a:r>
            <a:r>
              <a:rPr lang="en-GB" sz="1600">
                <a:latin typeface="Times New Roman"/>
                <a:ea typeface="Calibri"/>
                <a:cs typeface="Times New Roman"/>
              </a:rPr>
              <a:t> </a:t>
            </a:r>
            <a:endParaRPr lang="en-US" sz="1600">
              <a:latin typeface="Times New Roman"/>
              <a:ea typeface="Calibri"/>
              <a:cs typeface="Times New Roman"/>
            </a:endParaRPr>
          </a:p>
          <a:p>
            <a:pPr marL="0">
              <a:spcBef>
                <a:spcPts val="0"/>
              </a:spcBef>
              <a:spcAft>
                <a:spcPts val="800"/>
              </a:spcAft>
            </a:pPr>
            <a:r>
              <a:rPr lang="en-GB" sz="1600">
                <a:effectLst/>
                <a:latin typeface="Times New Roman"/>
                <a:ea typeface="Calibri"/>
                <a:cs typeface="Times New Roman"/>
              </a:rPr>
              <a:t>Members of the team can exchange best practises, talk about difficulties, and offer criticism.</a:t>
            </a:r>
            <a:r>
              <a:rPr lang="en-GB" sz="1600">
                <a:latin typeface="Times New Roman"/>
                <a:ea typeface="Calibri"/>
                <a:cs typeface="Times New Roman"/>
              </a:rPr>
              <a:t> </a:t>
            </a:r>
            <a:endParaRPr lang="en-US" sz="1600">
              <a:latin typeface="Times New Roman"/>
              <a:ea typeface="Calibri"/>
              <a:cs typeface="Times New Roman"/>
            </a:endParaRPr>
          </a:p>
          <a:p>
            <a:pPr marL="0" marR="0">
              <a:spcBef>
                <a:spcPts val="0"/>
              </a:spcBef>
              <a:spcAft>
                <a:spcPts val="800"/>
              </a:spcAft>
            </a:pPr>
            <a:r>
              <a:rPr lang="en-GB" sz="1600">
                <a:effectLst/>
                <a:latin typeface="Times New Roman"/>
                <a:ea typeface="Calibri"/>
                <a:cs typeface="Times New Roman"/>
              </a:rPr>
              <a:t>This is in line with successful cooperation ideas (Casado, 2012).</a:t>
            </a:r>
            <a:endParaRPr lang="en-US" sz="1600">
              <a:effectLst/>
              <a:latin typeface="Times New Roman"/>
              <a:ea typeface="Calibri"/>
              <a:cs typeface="Times New Roman"/>
            </a:endParaRPr>
          </a:p>
          <a:p>
            <a:pPr marL="0" indent="0">
              <a:spcBef>
                <a:spcPts val="0"/>
              </a:spcBef>
              <a:spcAft>
                <a:spcPts val="800"/>
              </a:spcAft>
              <a:buNone/>
            </a:pPr>
            <a:r>
              <a:rPr lang="en-GB" sz="1600" b="1">
                <a:latin typeface="Times New Roman"/>
                <a:ea typeface="Calibri"/>
                <a:cs typeface="Times New Roman"/>
              </a:rPr>
              <a:t> </a:t>
            </a:r>
            <a:r>
              <a:rPr lang="en-GB" sz="1600" b="1">
                <a:effectLst/>
                <a:latin typeface="Times New Roman"/>
                <a:ea typeface="Calibri"/>
                <a:cs typeface="Times New Roman"/>
              </a:rPr>
              <a:t>Engagement</a:t>
            </a:r>
            <a:endParaRPr lang="en-US" sz="1600" b="1">
              <a:latin typeface="Times New Roman"/>
              <a:ea typeface="Calibri"/>
              <a:cs typeface="Times New Roman"/>
            </a:endParaRPr>
          </a:p>
          <a:p>
            <a:pPr marL="0">
              <a:spcBef>
                <a:spcPts val="0"/>
              </a:spcBef>
              <a:spcAft>
                <a:spcPts val="800"/>
              </a:spcAft>
            </a:pPr>
            <a:r>
              <a:rPr lang="en-GB" sz="1600">
                <a:latin typeface="Times New Roman"/>
                <a:ea typeface="Calibri"/>
                <a:cs typeface="Times New Roman"/>
              </a:rPr>
              <a:t> Teammates </a:t>
            </a:r>
            <a:r>
              <a:rPr lang="en-GB" sz="1600">
                <a:effectLst/>
                <a:latin typeface="Times New Roman"/>
                <a:ea typeface="Calibri"/>
                <a:cs typeface="Times New Roman"/>
              </a:rPr>
              <a:t>are invited to offer comments and ideas for enhancing the checklist.</a:t>
            </a:r>
            <a:r>
              <a:rPr lang="en-GB" sz="1600">
                <a:latin typeface="Times New Roman"/>
                <a:ea typeface="Calibri"/>
                <a:cs typeface="Times New Roman"/>
              </a:rPr>
              <a:t> </a:t>
            </a:r>
            <a:endParaRPr lang="en-US" sz="1600">
              <a:latin typeface="Times New Roman"/>
              <a:ea typeface="Calibri"/>
              <a:cs typeface="Times New Roman"/>
            </a:endParaRPr>
          </a:p>
          <a:p>
            <a:pPr marL="0">
              <a:spcBef>
                <a:spcPts val="0"/>
              </a:spcBef>
              <a:spcAft>
                <a:spcPts val="800"/>
              </a:spcAft>
            </a:pPr>
            <a:r>
              <a:rPr lang="en-GB" sz="1600">
                <a:effectLst/>
                <a:latin typeface="Times New Roman"/>
                <a:ea typeface="Calibri"/>
                <a:cs typeface="Times New Roman"/>
              </a:rPr>
              <a:t>This strategy encourages participation and a sense of ownership, as suggested by Bridger (2018).</a:t>
            </a:r>
            <a:endParaRPr lang="en-US" sz="1600">
              <a:effectLst/>
              <a:latin typeface="Times New Roman"/>
              <a:ea typeface="Calibri"/>
              <a:cs typeface="Times New Roman"/>
            </a:endParaRPr>
          </a:p>
          <a:p>
            <a:pPr marL="0" indent="0">
              <a:spcBef>
                <a:spcPts val="0"/>
              </a:spcBef>
              <a:spcAft>
                <a:spcPts val="800"/>
              </a:spcAft>
              <a:buNone/>
            </a:pPr>
            <a:r>
              <a:rPr lang="en-GB" sz="1600" b="1">
                <a:effectLst/>
                <a:latin typeface="Times New Roman"/>
                <a:ea typeface="Calibri"/>
                <a:cs typeface="Times New Roman"/>
              </a:rPr>
              <a:t>Reward and </a:t>
            </a:r>
            <a:r>
              <a:rPr lang="en-GB" sz="1600" b="1">
                <a:latin typeface="Times New Roman"/>
                <a:ea typeface="Calibri"/>
                <a:cs typeface="Times New Roman"/>
              </a:rPr>
              <a:t>Recognition</a:t>
            </a:r>
            <a:endParaRPr lang="en-US" sz="1600" b="1">
              <a:latin typeface="Times New Roman"/>
              <a:ea typeface="Calibri"/>
              <a:cs typeface="Times New Roman"/>
            </a:endParaRPr>
          </a:p>
          <a:p>
            <a:pPr marL="0">
              <a:spcBef>
                <a:spcPts val="0"/>
              </a:spcBef>
              <a:spcAft>
                <a:spcPts val="800"/>
              </a:spcAft>
            </a:pPr>
            <a:r>
              <a:rPr lang="en-GB" sz="1600">
                <a:latin typeface="Times New Roman"/>
                <a:ea typeface="Calibri"/>
                <a:cs typeface="Times New Roman"/>
              </a:rPr>
              <a:t>To</a:t>
            </a:r>
            <a:r>
              <a:rPr lang="en-GB" sz="1600">
                <a:effectLst/>
                <a:latin typeface="Times New Roman"/>
                <a:ea typeface="Calibri"/>
                <a:cs typeface="Times New Roman"/>
              </a:rPr>
              <a:t> recognise exceptional work, we're going to implement a reward and recognition programme.</a:t>
            </a:r>
            <a:endParaRPr lang="en-US" sz="1600">
              <a:latin typeface="Times New Roman"/>
              <a:ea typeface="Calibri"/>
              <a:cs typeface="Times New Roman"/>
            </a:endParaRPr>
          </a:p>
          <a:p>
            <a:pPr marL="0">
              <a:spcBef>
                <a:spcPts val="0"/>
              </a:spcBef>
              <a:spcAft>
                <a:spcPts val="800"/>
              </a:spcAft>
            </a:pPr>
            <a:r>
              <a:rPr lang="en-GB" sz="1600">
                <a:latin typeface="Times New Roman"/>
                <a:ea typeface="Calibri"/>
                <a:cs typeface="Times New Roman"/>
              </a:rPr>
              <a:t> </a:t>
            </a:r>
            <a:r>
              <a:rPr lang="en-GB" sz="1600">
                <a:effectLst/>
                <a:latin typeface="Times New Roman"/>
                <a:ea typeface="Calibri"/>
                <a:cs typeface="Times New Roman"/>
              </a:rPr>
              <a:t>Acknowledging and valuing our team members' contributions encourages them and raises engagement levels (Bridger, 2018).</a:t>
            </a:r>
            <a:endParaRPr lang="en-US" sz="1600">
              <a:effectLst/>
              <a:latin typeface="Times New Roman"/>
              <a:ea typeface="Calibri"/>
              <a:cs typeface="Times New Roman"/>
            </a:endParaRPr>
          </a:p>
          <a:p>
            <a:endParaRPr lang="en-US" sz="1600" dirty="0">
              <a:ea typeface="Calibri"/>
              <a:cs typeface="Calibri"/>
            </a:endParaRPr>
          </a:p>
        </p:txBody>
      </p:sp>
      <p:pic>
        <p:nvPicPr>
          <p:cNvPr id="4" name="Picture 3" descr="Image result for international Hotel Management">
            <a:extLst>
              <a:ext uri="{FF2B5EF4-FFF2-40B4-BE49-F238E27FC236}">
                <a16:creationId xmlns:a16="http://schemas.microsoft.com/office/drawing/2014/main" id="{7BF38B8F-1388-A682-A9F5-49D5AFB60285}"/>
              </a:ext>
            </a:extLst>
          </p:cNvPr>
          <p:cNvPicPr>
            <a:picLocks noChangeAspect="1"/>
          </p:cNvPicPr>
          <p:nvPr/>
        </p:nvPicPr>
        <p:blipFill rotWithShape="1">
          <a:blip r:embed="rId2"/>
          <a:srcRect l="19293" r="22784" b="-1"/>
          <a:stretch/>
        </p:blipFill>
        <p:spPr>
          <a:xfrm>
            <a:off x="7015163" y="877413"/>
            <a:ext cx="4300543" cy="5043096"/>
          </a:xfrm>
          <a:prstGeom prst="rect">
            <a:avLst/>
          </a:prstGeom>
        </p:spPr>
      </p:pic>
      <p:grpSp>
        <p:nvGrpSpPr>
          <p:cNvPr id="9" name="Group 8">
            <a:extLst>
              <a:ext uri="{FF2B5EF4-FFF2-40B4-BE49-F238E27FC236}">
                <a16:creationId xmlns:a16="http://schemas.microsoft.com/office/drawing/2014/main" id="{442598CC-934A-7BCD-C691-B2FE74CEDE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15162" y="5858828"/>
            <a:ext cx="4300544" cy="123363"/>
            <a:chOff x="7015162" y="5858828"/>
            <a:chExt cx="4300544" cy="123363"/>
          </a:xfrm>
        </p:grpSpPr>
        <p:sp>
          <p:nvSpPr>
            <p:cNvPr id="10" name="Rectangle 9">
              <a:extLst>
                <a:ext uri="{FF2B5EF4-FFF2-40B4-BE49-F238E27FC236}">
                  <a16:creationId xmlns:a16="http://schemas.microsoft.com/office/drawing/2014/main" id="{AACD0983-348C-E24F-6839-EA2014B9D1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1174876-930F-4902-5A02-2742055662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7232642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B0F4E67-2FE1-3152-7648-120EA66EA538}"/>
              </a:ext>
            </a:extLst>
          </p:cNvPr>
          <p:cNvSpPr>
            <a:spLocks noGrp="1"/>
          </p:cNvSpPr>
          <p:nvPr>
            <p:ph type="title"/>
          </p:nvPr>
        </p:nvSpPr>
        <p:spPr>
          <a:xfrm>
            <a:off x="838200" y="365125"/>
            <a:ext cx="5387502" cy="1325563"/>
          </a:xfrm>
        </p:spPr>
        <p:txBody>
          <a:bodyPr>
            <a:normAutofit/>
          </a:bodyPr>
          <a:lstStyle/>
          <a:p>
            <a:r>
              <a:rPr lang="en-GB" sz="2800" b="1">
                <a:effectLst/>
                <a:latin typeface="Times New Roman" panose="02020603050405020304" pitchFamily="18" charset="0"/>
                <a:ea typeface="Calibri" panose="020F0502020204030204" pitchFamily="34" charset="0"/>
                <a:cs typeface="Times New Roman" panose="02020603050405020304" pitchFamily="18" charset="0"/>
              </a:rPr>
              <a:t>Training for Employee Engagement</a:t>
            </a:r>
            <a:br>
              <a:rPr lang="en-US" sz="2800">
                <a:effectLst/>
                <a:latin typeface="Times New Roman" panose="02020603050405020304" pitchFamily="18" charset="0"/>
                <a:ea typeface="Calibri" panose="020F0502020204030204" pitchFamily="34" charset="0"/>
                <a:cs typeface="Arial" panose="020B0604020202020204" pitchFamily="34" charset="0"/>
              </a:rPr>
            </a:br>
            <a:endParaRPr lang="en-US" sz="2800"/>
          </a:p>
        </p:txBody>
      </p:sp>
      <p:sp>
        <p:nvSpPr>
          <p:cNvPr id="3" name="Content Placeholder 2">
            <a:extLst>
              <a:ext uri="{FF2B5EF4-FFF2-40B4-BE49-F238E27FC236}">
                <a16:creationId xmlns:a16="http://schemas.microsoft.com/office/drawing/2014/main" id="{1DF6DB94-A736-1894-D85D-270EABC40587}"/>
              </a:ext>
            </a:extLst>
          </p:cNvPr>
          <p:cNvSpPr>
            <a:spLocks noGrp="1"/>
          </p:cNvSpPr>
          <p:nvPr>
            <p:ph idx="1"/>
          </p:nvPr>
        </p:nvSpPr>
        <p:spPr>
          <a:xfrm>
            <a:off x="234351" y="1509324"/>
            <a:ext cx="6322030" cy="5156469"/>
          </a:xfrm>
        </p:spPr>
        <p:txBody>
          <a:bodyPr vert="horz" lIns="91440" tIns="45720" rIns="91440" bIns="45720" rtlCol="0" anchor="t">
            <a:normAutofit/>
          </a:bodyPr>
          <a:lstStyle/>
          <a:p>
            <a:pPr marL="0" marR="0" indent="0">
              <a:spcBef>
                <a:spcPts val="0"/>
              </a:spcBef>
              <a:spcAft>
                <a:spcPts val="800"/>
              </a:spcAft>
              <a:buNone/>
            </a:pPr>
            <a:r>
              <a:rPr lang="en-GB" sz="1500" dirty="0">
                <a:effectLst/>
                <a:latin typeface="Times New Roman" panose="02020603050405020304" pitchFamily="18" charset="0"/>
                <a:ea typeface="Calibri" panose="020F0502020204030204" pitchFamily="34" charset="0"/>
                <a:cs typeface="Times New Roman" panose="02020603050405020304" pitchFamily="18" charset="0"/>
              </a:rPr>
              <a:t>We will offer training covering the following topics in order to properly execute the staff engagement techniques and the room cleaning checklist:</a:t>
            </a:r>
            <a:endParaRPr lang="en-US" sz="1500" dirty="0">
              <a:effectLst/>
              <a:latin typeface="Times New Roman" panose="02020603050405020304" pitchFamily="18" charset="0"/>
              <a:ea typeface="Calibri" panose="020F0502020204030204" pitchFamily="34" charset="0"/>
              <a:cs typeface="Arial" panose="020B0604020202020204" pitchFamily="34" charset="0"/>
            </a:endParaRPr>
          </a:p>
          <a:p>
            <a:pPr marL="0" indent="0">
              <a:spcBef>
                <a:spcPts val="0"/>
              </a:spcBef>
              <a:spcAft>
                <a:spcPts val="800"/>
              </a:spcAft>
              <a:buNone/>
            </a:pPr>
            <a:r>
              <a:rPr lang="en-GB" sz="1500" b="1" dirty="0">
                <a:effectLst/>
                <a:latin typeface="Times New Roman"/>
                <a:ea typeface="Calibri"/>
                <a:cs typeface="Times New Roman"/>
              </a:rPr>
              <a:t>Checklist Familiarisation</a:t>
            </a:r>
            <a:endParaRPr lang="en-US" sz="1500" dirty="0">
              <a:latin typeface="Times New Roman"/>
              <a:ea typeface="Calibri"/>
              <a:cs typeface="Times New Roman"/>
            </a:endParaRPr>
          </a:p>
          <a:p>
            <a:pPr marL="0">
              <a:spcBef>
                <a:spcPts val="0"/>
              </a:spcBef>
              <a:spcAft>
                <a:spcPts val="800"/>
              </a:spcAft>
            </a:pPr>
            <a:r>
              <a:rPr lang="en-GB" sz="1500" dirty="0">
                <a:effectLst/>
                <a:latin typeface="Times New Roman"/>
                <a:ea typeface="Calibri"/>
                <a:cs typeface="Times New Roman"/>
              </a:rPr>
              <a:t>To guarantee that every team member is aware of the responsibilities, requirements, and standards, they will all go through extensive training on the updated checklist</a:t>
            </a:r>
            <a:r>
              <a:rPr lang="en-GB" sz="1500" dirty="0">
                <a:latin typeface="Times New Roman"/>
                <a:ea typeface="Calibri"/>
                <a:cs typeface="Times New Roman"/>
              </a:rPr>
              <a:t> (</a:t>
            </a:r>
            <a:r>
              <a:rPr lang="en-US" sz="1500" dirty="0">
                <a:latin typeface="Times New Roman"/>
                <a:ea typeface="Calibri"/>
                <a:cs typeface="Times New Roman"/>
              </a:rPr>
              <a:t>Fallon, 2010)</a:t>
            </a:r>
            <a:r>
              <a:rPr lang="en-GB" sz="1500" dirty="0">
                <a:latin typeface="Times New Roman"/>
                <a:ea typeface="Calibri"/>
                <a:cs typeface="Times New Roman"/>
              </a:rPr>
              <a:t>. </a:t>
            </a:r>
            <a:endParaRPr lang="en-US" sz="1500" dirty="0">
              <a:latin typeface="Times New Roman"/>
              <a:ea typeface="Calibri"/>
              <a:cs typeface="Times New Roman"/>
            </a:endParaRPr>
          </a:p>
          <a:p>
            <a:pPr marL="0" marR="0">
              <a:spcBef>
                <a:spcPts val="0"/>
              </a:spcBef>
              <a:spcAft>
                <a:spcPts val="800"/>
              </a:spcAft>
            </a:pPr>
            <a:r>
              <a:rPr lang="en-GB" sz="1500" dirty="0">
                <a:effectLst/>
                <a:latin typeface="Times New Roman"/>
                <a:ea typeface="Calibri"/>
                <a:cs typeface="Times New Roman"/>
              </a:rPr>
              <a:t>This is consistent with the ideas of explicit job descriptions and expectations (Tesone, 2010).</a:t>
            </a:r>
            <a:endParaRPr lang="en-US" sz="1500">
              <a:effectLst/>
              <a:latin typeface="Times New Roman"/>
              <a:ea typeface="Calibri"/>
              <a:cs typeface="Times New Roman"/>
            </a:endParaRPr>
          </a:p>
          <a:p>
            <a:pPr marL="0" indent="0">
              <a:spcBef>
                <a:spcPts val="0"/>
              </a:spcBef>
              <a:spcAft>
                <a:spcPts val="800"/>
              </a:spcAft>
              <a:buNone/>
            </a:pPr>
            <a:r>
              <a:rPr lang="en-GB" sz="1500" b="1" dirty="0">
                <a:effectLst/>
                <a:latin typeface="Times New Roman"/>
                <a:ea typeface="Calibri"/>
                <a:cs typeface="Times New Roman"/>
              </a:rPr>
              <a:t>Enhancing communication</a:t>
            </a:r>
            <a:r>
              <a:rPr lang="en-GB" sz="1500" b="1" dirty="0">
                <a:latin typeface="Times New Roman"/>
                <a:ea typeface="Calibri"/>
                <a:cs typeface="Times New Roman"/>
              </a:rPr>
              <a:t> </a:t>
            </a:r>
            <a:endParaRPr lang="en-US" sz="1500" b="1" dirty="0">
              <a:latin typeface="Times New Roman"/>
              <a:ea typeface="Calibri"/>
              <a:cs typeface="Times New Roman"/>
            </a:endParaRPr>
          </a:p>
          <a:p>
            <a:pPr marL="0">
              <a:spcBef>
                <a:spcPts val="0"/>
              </a:spcBef>
              <a:spcAft>
                <a:spcPts val="800"/>
              </a:spcAft>
            </a:pPr>
            <a:r>
              <a:rPr lang="en-GB" sz="1500" dirty="0">
                <a:latin typeface="Times New Roman"/>
                <a:ea typeface="Calibri"/>
                <a:cs typeface="Times New Roman"/>
              </a:rPr>
              <a:t>Enhancing communication </a:t>
            </a:r>
            <a:r>
              <a:rPr lang="en-GB" sz="1500" dirty="0">
                <a:effectLst/>
                <a:latin typeface="Times New Roman"/>
                <a:ea typeface="Calibri"/>
                <a:cs typeface="Times New Roman"/>
              </a:rPr>
              <a:t>skills within the workplace and with guests is a part of the training that will be provided.</a:t>
            </a:r>
            <a:endParaRPr lang="en-US" sz="1500" dirty="0">
              <a:latin typeface="Times New Roman"/>
              <a:ea typeface="Calibri"/>
              <a:cs typeface="Times New Roman"/>
            </a:endParaRPr>
          </a:p>
          <a:p>
            <a:pPr marL="0">
              <a:spcBef>
                <a:spcPts val="0"/>
              </a:spcBef>
              <a:spcAft>
                <a:spcPts val="800"/>
              </a:spcAft>
            </a:pPr>
            <a:r>
              <a:rPr lang="en-GB" sz="1500" dirty="0">
                <a:latin typeface="Times New Roman"/>
                <a:ea typeface="Calibri"/>
                <a:cs typeface="Times New Roman"/>
              </a:rPr>
              <a:t> </a:t>
            </a:r>
            <a:r>
              <a:rPr lang="en-GB" sz="1500" dirty="0">
                <a:effectLst/>
                <a:latin typeface="Times New Roman"/>
                <a:ea typeface="Calibri"/>
                <a:cs typeface="Times New Roman"/>
              </a:rPr>
              <a:t>A pleasant work atmosphere and visitor experience are largely dependent on effective communication (Mullins </a:t>
            </a:r>
            <a:r>
              <a:rPr lang="en-GB" sz="1500" dirty="0">
                <a:latin typeface="Times New Roman"/>
                <a:ea typeface="Calibri"/>
                <a:cs typeface="Times New Roman"/>
              </a:rPr>
              <a:t>and </a:t>
            </a:r>
            <a:r>
              <a:rPr lang="en-GB" sz="1500" dirty="0" err="1">
                <a:latin typeface="Times New Roman"/>
                <a:ea typeface="Calibri"/>
                <a:cs typeface="Times New Roman"/>
              </a:rPr>
              <a:t>Dossor</a:t>
            </a:r>
            <a:r>
              <a:rPr lang="en-GB" sz="1500" dirty="0">
                <a:effectLst/>
                <a:latin typeface="Times New Roman"/>
                <a:ea typeface="Calibri"/>
                <a:cs typeface="Times New Roman"/>
              </a:rPr>
              <a:t>, 2013).</a:t>
            </a:r>
            <a:endParaRPr lang="en-US" sz="1500" dirty="0">
              <a:effectLst/>
              <a:latin typeface="Times New Roman"/>
              <a:ea typeface="Calibri"/>
              <a:cs typeface="Times New Roman"/>
            </a:endParaRPr>
          </a:p>
          <a:p>
            <a:pPr marL="0" indent="0">
              <a:spcBef>
                <a:spcPts val="0"/>
              </a:spcBef>
              <a:spcAft>
                <a:spcPts val="800"/>
              </a:spcAft>
              <a:buNone/>
            </a:pPr>
            <a:r>
              <a:rPr lang="en-GB" sz="1500" b="1" dirty="0">
                <a:effectLst/>
                <a:latin typeface="Times New Roman"/>
                <a:ea typeface="Calibri"/>
                <a:cs typeface="Times New Roman"/>
              </a:rPr>
              <a:t>Guest interaction and problem-solving</a:t>
            </a:r>
            <a:endParaRPr lang="en-US" sz="1500" dirty="0">
              <a:latin typeface="Times New Roman"/>
              <a:ea typeface="Calibri"/>
              <a:cs typeface="Times New Roman"/>
            </a:endParaRPr>
          </a:p>
          <a:p>
            <a:pPr marL="0">
              <a:spcBef>
                <a:spcPts val="0"/>
              </a:spcBef>
              <a:spcAft>
                <a:spcPts val="800"/>
              </a:spcAft>
            </a:pPr>
            <a:r>
              <a:rPr lang="en-GB" sz="1500" dirty="0">
                <a:latin typeface="Times New Roman"/>
                <a:ea typeface="Calibri"/>
                <a:cs typeface="Times New Roman"/>
              </a:rPr>
              <a:t> </a:t>
            </a:r>
            <a:r>
              <a:rPr lang="en-GB" sz="1500" dirty="0">
                <a:effectLst/>
                <a:latin typeface="Times New Roman"/>
                <a:ea typeface="Calibri"/>
                <a:cs typeface="Times New Roman"/>
              </a:rPr>
              <a:t>Team members will get instruction in problem-solving techniques, especially for handling unforeseen difficulties or grievances from visitors.</a:t>
            </a:r>
            <a:endParaRPr lang="en-US" sz="1500" dirty="0">
              <a:latin typeface="Times New Roman"/>
              <a:ea typeface="Calibri"/>
              <a:cs typeface="Arial"/>
            </a:endParaRPr>
          </a:p>
          <a:p>
            <a:pPr marL="0">
              <a:spcBef>
                <a:spcPts val="0"/>
              </a:spcBef>
              <a:spcAft>
                <a:spcPts val="800"/>
              </a:spcAft>
            </a:pPr>
            <a:r>
              <a:rPr lang="en-GB" sz="1500" dirty="0">
                <a:latin typeface="Times New Roman"/>
                <a:ea typeface="Calibri"/>
                <a:cs typeface="Times New Roman"/>
              </a:rPr>
              <a:t> </a:t>
            </a:r>
            <a:r>
              <a:rPr lang="en-GB" sz="1500" dirty="0">
                <a:effectLst/>
                <a:latin typeface="Times New Roman"/>
                <a:ea typeface="Calibri"/>
                <a:cs typeface="Times New Roman"/>
              </a:rPr>
              <a:t>According to Tesone (2010), this is in line with the fundamentals of efficient problem-solving in the hospitality sector.</a:t>
            </a:r>
            <a:endParaRPr lang="en-US" sz="1500">
              <a:effectLst/>
              <a:latin typeface="Times New Roman"/>
              <a:ea typeface="Calibri"/>
              <a:cs typeface="Arial"/>
            </a:endParaRPr>
          </a:p>
          <a:p>
            <a:endParaRPr lang="en-US" sz="1500"/>
          </a:p>
        </p:txBody>
      </p:sp>
      <p:pic>
        <p:nvPicPr>
          <p:cNvPr id="4" name="Picture 3">
            <a:extLst>
              <a:ext uri="{FF2B5EF4-FFF2-40B4-BE49-F238E27FC236}">
                <a16:creationId xmlns:a16="http://schemas.microsoft.com/office/drawing/2014/main" id="{9B24B754-3F85-B0A3-A96B-A66163EEE112}"/>
              </a:ext>
            </a:extLst>
          </p:cNvPr>
          <p:cNvPicPr>
            <a:picLocks noChangeAspect="1"/>
          </p:cNvPicPr>
          <p:nvPr/>
        </p:nvPicPr>
        <p:blipFill>
          <a:blip r:embed="rId2">
            <a:extLst>
              <a:ext uri="{28A0092B-C50C-407E-A947-70E740481C1C}">
                <a14:useLocalDpi xmlns:a14="http://schemas.microsoft.com/office/drawing/2010/main" val="0"/>
              </a:ext>
            </a:extLst>
          </a:blip>
          <a:srcRect l="16611" r="16611"/>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1"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801927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4BDBAC-6827-E104-AB49-01B72899AD7A}"/>
              </a:ext>
            </a:extLst>
          </p:cNvPr>
          <p:cNvSpPr>
            <a:spLocks noGrp="1"/>
          </p:cNvSpPr>
          <p:nvPr>
            <p:ph type="title"/>
          </p:nvPr>
        </p:nvSpPr>
        <p:spPr>
          <a:xfrm>
            <a:off x="572493" y="238539"/>
            <a:ext cx="11018520" cy="1434415"/>
          </a:xfrm>
        </p:spPr>
        <p:txBody>
          <a:bodyPr anchor="b">
            <a:normAutofit/>
          </a:bodyPr>
          <a:lstStyle/>
          <a:p>
            <a:r>
              <a:rPr lang="en-GB" sz="4600" b="1">
                <a:effectLst/>
                <a:latin typeface="Times New Roman" panose="02020603050405020304" pitchFamily="18" charset="0"/>
                <a:ea typeface="Calibri" panose="020F0502020204030204" pitchFamily="34" charset="0"/>
                <a:cs typeface="Times New Roman" panose="02020603050405020304" pitchFamily="18" charset="0"/>
              </a:rPr>
              <a:t>Monitoring and Feedback</a:t>
            </a:r>
            <a:br>
              <a:rPr lang="en-US" sz="4600">
                <a:effectLst/>
                <a:latin typeface="Times New Roman" panose="02020603050405020304" pitchFamily="18" charset="0"/>
                <a:ea typeface="Calibri" panose="020F0502020204030204" pitchFamily="34" charset="0"/>
                <a:cs typeface="Arial" panose="020B0604020202020204" pitchFamily="34" charset="0"/>
              </a:rPr>
            </a:br>
            <a:endParaRPr lang="en-US" sz="46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308995-8B3F-D913-EA57-4A2CCB6D8149}"/>
              </a:ext>
            </a:extLst>
          </p:cNvPr>
          <p:cNvSpPr>
            <a:spLocks noGrp="1"/>
          </p:cNvSpPr>
          <p:nvPr>
            <p:ph idx="1"/>
          </p:nvPr>
        </p:nvSpPr>
        <p:spPr>
          <a:xfrm>
            <a:off x="572493" y="2071316"/>
            <a:ext cx="6713552" cy="4119172"/>
          </a:xfrm>
        </p:spPr>
        <p:txBody>
          <a:bodyPr anchor="t">
            <a:normAutofit/>
          </a:bodyPr>
          <a:lstStyle/>
          <a:p>
            <a:pPr marL="0">
              <a:spcBef>
                <a:spcPts val="0"/>
              </a:spcBef>
              <a:spcAft>
                <a:spcPts val="800"/>
              </a:spcAft>
            </a:pPr>
            <a:r>
              <a:rPr lang="en-GB" sz="2200" dirty="0">
                <a:effectLst/>
                <a:latin typeface="Times New Roman"/>
                <a:ea typeface="Calibri"/>
                <a:cs typeface="Times New Roman"/>
              </a:rPr>
              <a:t>We will regularly conduct audits, performance evaluations, and analyses of guest feedback to ensure the efficacy of our plans. </a:t>
            </a:r>
            <a:endParaRPr lang="en-US" sz="2200" dirty="0">
              <a:latin typeface="Times New Roman"/>
              <a:ea typeface="Calibri"/>
              <a:cs typeface="Times New Roman"/>
            </a:endParaRPr>
          </a:p>
          <a:p>
            <a:pPr marL="0">
              <a:spcBef>
                <a:spcPts val="0"/>
              </a:spcBef>
              <a:spcAft>
                <a:spcPts val="800"/>
              </a:spcAft>
            </a:pPr>
            <a:r>
              <a:rPr lang="en-GB" sz="2200" dirty="0">
                <a:effectLst/>
                <a:latin typeface="Times New Roman"/>
                <a:ea typeface="Calibri"/>
                <a:cs typeface="Times New Roman"/>
              </a:rPr>
              <a:t>These procedures follow the guidelines for consistency and quality assurance (Wood, 2013). </a:t>
            </a:r>
            <a:endParaRPr lang="en-US" sz="2200" dirty="0">
              <a:latin typeface="Times New Roman"/>
              <a:ea typeface="Calibri"/>
              <a:cs typeface="Times New Roman"/>
            </a:endParaRPr>
          </a:p>
          <a:p>
            <a:pPr marL="0" marR="0">
              <a:spcBef>
                <a:spcPts val="0"/>
              </a:spcBef>
              <a:spcAft>
                <a:spcPts val="800"/>
              </a:spcAft>
            </a:pPr>
            <a:r>
              <a:rPr lang="en-GB" sz="2200" dirty="0">
                <a:effectLst/>
                <a:latin typeface="Times New Roman"/>
                <a:ea typeface="Calibri"/>
                <a:cs typeface="Times New Roman"/>
              </a:rPr>
              <a:t>There will be opportunities for praise and helpful criticism at regular feedback meetings.</a:t>
            </a:r>
            <a:endParaRPr lang="en-US" sz="2200">
              <a:effectLst/>
              <a:latin typeface="Times New Roman"/>
              <a:ea typeface="Calibri"/>
              <a:cs typeface="Times New Roman"/>
            </a:endParaRPr>
          </a:p>
          <a:p>
            <a:endParaRPr lang="en-US" sz="2200"/>
          </a:p>
        </p:txBody>
      </p:sp>
      <p:pic>
        <p:nvPicPr>
          <p:cNvPr id="4" name="Picture 3" descr="Image result for international Hotel Management. housekeeping">
            <a:extLst>
              <a:ext uri="{FF2B5EF4-FFF2-40B4-BE49-F238E27FC236}">
                <a16:creationId xmlns:a16="http://schemas.microsoft.com/office/drawing/2014/main" id="{B1D229AE-4D1E-1075-9424-A4A72453267C}"/>
              </a:ext>
            </a:extLst>
          </p:cNvPr>
          <p:cNvPicPr>
            <a:picLocks noChangeAspect="1"/>
          </p:cNvPicPr>
          <p:nvPr/>
        </p:nvPicPr>
        <p:blipFill rotWithShape="1">
          <a:blip r:embed="rId2"/>
          <a:srcRect l="16580" r="30438" b="1"/>
          <a:stretch/>
        </p:blipFill>
        <p:spPr>
          <a:xfrm>
            <a:off x="7675658" y="2093976"/>
            <a:ext cx="3941064" cy="4096512"/>
          </a:xfrm>
          <a:prstGeom prst="rect">
            <a:avLst/>
          </a:prstGeom>
        </p:spPr>
      </p:pic>
    </p:spTree>
    <p:extLst>
      <p:ext uri="{BB962C8B-B14F-4D97-AF65-F5344CB8AC3E}">
        <p14:creationId xmlns:p14="http://schemas.microsoft.com/office/powerpoint/2010/main" val="40279817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053DD-763D-3F71-5263-4CE7E23A8DDF}"/>
              </a:ext>
            </a:extLst>
          </p:cNvPr>
          <p:cNvSpPr>
            <a:spLocks noGrp="1"/>
          </p:cNvSpPr>
          <p:nvPr>
            <p:ph type="title"/>
          </p:nvPr>
        </p:nvSpPr>
        <p:spPr>
          <a:xfrm>
            <a:off x="761840" y="1138265"/>
            <a:ext cx="4651204" cy="1401183"/>
          </a:xfrm>
        </p:spPr>
        <p:txBody>
          <a:bodyPr anchor="t">
            <a:normAutofit/>
          </a:bodyPr>
          <a:lstStyle/>
          <a:p>
            <a:r>
              <a:rPr lang="en-GB" sz="3200" b="1">
                <a:effectLst/>
                <a:latin typeface="Times New Roman" panose="02020603050405020304" pitchFamily="18" charset="0"/>
                <a:ea typeface="Calibri" panose="020F0502020204030204" pitchFamily="34" charset="0"/>
                <a:cs typeface="Times New Roman" panose="02020603050405020304" pitchFamily="18" charset="0"/>
              </a:rPr>
              <a:t>Conclusion </a:t>
            </a:r>
            <a:br>
              <a:rPr lang="en-US" sz="3200">
                <a:effectLst/>
                <a:latin typeface="Times New Roman" panose="02020603050405020304" pitchFamily="18" charset="0"/>
                <a:ea typeface="Calibri" panose="020F0502020204030204" pitchFamily="34" charset="0"/>
                <a:cs typeface="Arial" panose="020B0604020202020204" pitchFamily="34" charset="0"/>
              </a:rPr>
            </a:br>
            <a:endParaRPr lang="en-US" sz="3200"/>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B0D4766-A22B-B172-7313-FB6E5D06B059}"/>
              </a:ext>
            </a:extLst>
          </p:cNvPr>
          <p:cNvSpPr>
            <a:spLocks noGrp="1"/>
          </p:cNvSpPr>
          <p:nvPr>
            <p:ph idx="1"/>
          </p:nvPr>
        </p:nvSpPr>
        <p:spPr>
          <a:xfrm>
            <a:off x="287387" y="1918573"/>
            <a:ext cx="5614487" cy="4235538"/>
          </a:xfrm>
        </p:spPr>
        <p:txBody>
          <a:bodyPr vert="horz" lIns="91440" tIns="45720" rIns="91440" bIns="45720" rtlCol="0" anchor="t">
            <a:normAutofit/>
          </a:bodyPr>
          <a:lstStyle/>
          <a:p>
            <a:pPr marL="0">
              <a:spcBef>
                <a:spcPts val="0"/>
              </a:spcBef>
            </a:pPr>
            <a:r>
              <a:rPr lang="en-GB" sz="1700" dirty="0">
                <a:effectLst/>
                <a:latin typeface="Times New Roman"/>
                <a:ea typeface="Calibri"/>
                <a:cs typeface="Times New Roman"/>
              </a:rPr>
              <a:t>In conclusion, our updated room cleaning checklist as well as the adoption of an employee engagement strategy are essential measures to guarantee that our housekeeping staff at Premier Inn Sittingbourne continuously meets brand </a:t>
            </a:r>
            <a:r>
              <a:rPr lang="en-GB" sz="1700">
                <a:effectLst/>
                <a:latin typeface="Times New Roman"/>
                <a:ea typeface="Calibri"/>
                <a:cs typeface="Times New Roman"/>
              </a:rPr>
              <a:t>standards.</a:t>
            </a:r>
            <a:endParaRPr lang="en-US" sz="1700">
              <a:latin typeface="Times New Roman"/>
              <a:ea typeface="Calibri"/>
              <a:cs typeface="Times New Roman"/>
            </a:endParaRPr>
          </a:p>
          <a:p>
            <a:pPr marL="0">
              <a:spcBef>
                <a:spcPts val="0"/>
              </a:spcBef>
            </a:pPr>
            <a:r>
              <a:rPr lang="en-GB" sz="1700" dirty="0">
                <a:latin typeface="Times New Roman"/>
                <a:ea typeface="Calibri"/>
                <a:cs typeface="Times New Roman"/>
              </a:rPr>
              <a:t> </a:t>
            </a:r>
            <a:r>
              <a:rPr lang="en-GB" sz="1700" dirty="0">
                <a:effectLst/>
                <a:latin typeface="Times New Roman"/>
                <a:ea typeface="Calibri"/>
                <a:cs typeface="Times New Roman"/>
              </a:rPr>
              <a:t>Our goals will be aided by motivated staff, open lines of communication, planned training, and constant supervision. </a:t>
            </a:r>
            <a:endParaRPr lang="en-US" sz="1700" dirty="0">
              <a:latin typeface="Times New Roman"/>
              <a:ea typeface="Calibri"/>
              <a:cs typeface="Times New Roman"/>
            </a:endParaRPr>
          </a:p>
          <a:p>
            <a:pPr marL="0">
              <a:spcBef>
                <a:spcPts val="0"/>
              </a:spcBef>
            </a:pPr>
            <a:r>
              <a:rPr lang="en-GB" sz="1700" dirty="0">
                <a:effectLst/>
                <a:latin typeface="Times New Roman"/>
                <a:ea typeface="Calibri"/>
                <a:cs typeface="Times New Roman"/>
              </a:rPr>
              <a:t>In the end, our dedication to maintaining the highest standards of housekeeping will increase visitor happiness and bolster our standing as a top hospitality location.</a:t>
            </a:r>
            <a:endParaRPr lang="en-US" sz="1700">
              <a:effectLst/>
              <a:latin typeface="Times New Roman"/>
              <a:ea typeface="Calibri"/>
              <a:cs typeface="Times New Roman"/>
            </a:endParaRPr>
          </a:p>
          <a:p>
            <a:pPr marL="0" marR="0">
              <a:spcBef>
                <a:spcPts val="0"/>
              </a:spcBef>
              <a:spcAft>
                <a:spcPts val="0"/>
              </a:spcAft>
            </a:pPr>
            <a:endParaRPr lang="en-US" sz="1700">
              <a:effectLst/>
              <a:latin typeface="Times New Roman" panose="02020603050405020304" pitchFamily="18" charset="0"/>
              <a:ea typeface="Calibri" panose="020F0502020204030204" pitchFamily="34" charset="0"/>
              <a:cs typeface="Arial" panose="020B0604020202020204" pitchFamily="34" charset="0"/>
            </a:endParaRPr>
          </a:p>
          <a:p>
            <a:endParaRPr lang="en-US" sz="1700"/>
          </a:p>
        </p:txBody>
      </p:sp>
      <p:pic>
        <p:nvPicPr>
          <p:cNvPr id="4" name="Picture 3" descr="Image result for international Hotel Management. housekeeping">
            <a:extLst>
              <a:ext uri="{FF2B5EF4-FFF2-40B4-BE49-F238E27FC236}">
                <a16:creationId xmlns:a16="http://schemas.microsoft.com/office/drawing/2014/main" id="{6CC1733F-784D-8EF2-DA76-62B923AAC14D}"/>
              </a:ext>
            </a:extLst>
          </p:cNvPr>
          <p:cNvPicPr>
            <a:picLocks noChangeAspect="1"/>
          </p:cNvPicPr>
          <p:nvPr/>
        </p:nvPicPr>
        <p:blipFill rotWithShape="1">
          <a:blip r:embed="rId2"/>
          <a:srcRect l="16662" r="1" b="1"/>
          <a:stretch/>
        </p:blipFill>
        <p:spPr>
          <a:xfrm>
            <a:off x="6096000" y="838013"/>
            <a:ext cx="5234538" cy="518626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488411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Image result for international Hotel Management. housekeeping">
            <a:extLst>
              <a:ext uri="{FF2B5EF4-FFF2-40B4-BE49-F238E27FC236}">
                <a16:creationId xmlns:a16="http://schemas.microsoft.com/office/drawing/2014/main" id="{075D16A2-B2ED-CEAB-4742-788097688BC5}"/>
              </a:ext>
            </a:extLst>
          </p:cNvPr>
          <p:cNvPicPr>
            <a:picLocks noChangeAspect="1"/>
          </p:cNvPicPr>
          <p:nvPr/>
        </p:nvPicPr>
        <p:blipFill>
          <a:blip r:embed="rId2"/>
          <a:stretch>
            <a:fillRect/>
          </a:stretch>
        </p:blipFill>
        <p:spPr>
          <a:xfrm>
            <a:off x="6541053" y="1558562"/>
            <a:ext cx="4777381" cy="356816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3"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A1A955C-E1CF-4DAB-2B3A-15D8411A92AD}"/>
              </a:ext>
            </a:extLst>
          </p:cNvPr>
          <p:cNvSpPr>
            <a:spLocks noGrp="1"/>
          </p:cNvSpPr>
          <p:nvPr>
            <p:ph type="title"/>
          </p:nvPr>
        </p:nvSpPr>
        <p:spPr>
          <a:xfrm>
            <a:off x="838201" y="479493"/>
            <a:ext cx="5257800" cy="1325563"/>
          </a:xfrm>
        </p:spPr>
        <p:txBody>
          <a:bodyPr>
            <a:normAutofit/>
          </a:bodyPr>
          <a:lstStyle/>
          <a:p>
            <a:r>
              <a:rPr lang="en-US" dirty="0"/>
              <a:t>References</a:t>
            </a:r>
            <a:br>
              <a:rPr lang="en-US" dirty="0"/>
            </a:br>
            <a:endParaRPr lang="en-US" dirty="0"/>
          </a:p>
        </p:txBody>
      </p:sp>
      <p:sp>
        <p:nvSpPr>
          <p:cNvPr id="3" name="Content Placeholder 2">
            <a:extLst>
              <a:ext uri="{FF2B5EF4-FFF2-40B4-BE49-F238E27FC236}">
                <a16:creationId xmlns:a16="http://schemas.microsoft.com/office/drawing/2014/main" id="{242B85F5-9B85-9182-D87E-E6F5970941C8}"/>
              </a:ext>
            </a:extLst>
          </p:cNvPr>
          <p:cNvSpPr>
            <a:spLocks noGrp="1"/>
          </p:cNvSpPr>
          <p:nvPr>
            <p:ph idx="1"/>
          </p:nvPr>
        </p:nvSpPr>
        <p:spPr>
          <a:xfrm>
            <a:off x="838201" y="1984443"/>
            <a:ext cx="5257800" cy="4192520"/>
          </a:xfrm>
        </p:spPr>
        <p:txBody>
          <a:bodyPr vert="horz" lIns="91440" tIns="45720" rIns="91440" bIns="45720" rtlCol="0" anchor="t">
            <a:normAutofit fontScale="92500" lnSpcReduction="10000"/>
          </a:bodyPr>
          <a:lstStyle/>
          <a:p>
            <a:r>
              <a:rPr lang="en-US" sz="1600" dirty="0">
                <a:latin typeface="Times New Roman"/>
                <a:ea typeface="+mn-lt"/>
                <a:cs typeface="+mn-lt"/>
              </a:rPr>
              <a:t>Bridger, E. (2018). Employee engagement: A practical introduction. 2nd ed. London: CIPD and Kogan Page.</a:t>
            </a:r>
            <a:endParaRPr lang="en-US" sz="1600" dirty="0">
              <a:latin typeface="Times New Roman"/>
              <a:ea typeface="Calibri" panose="020F0502020204030204"/>
              <a:cs typeface="Calibri" panose="020F0502020204030204"/>
            </a:endParaRPr>
          </a:p>
          <a:p>
            <a:r>
              <a:rPr lang="en-US" sz="1600" dirty="0">
                <a:latin typeface="Times New Roman"/>
                <a:ea typeface="+mn-lt"/>
                <a:cs typeface="+mn-lt"/>
              </a:rPr>
              <a:t>Casado, M. (2012). Housekeeping Management. London: Wiley.</a:t>
            </a:r>
            <a:endParaRPr lang="en-US" sz="1600">
              <a:latin typeface="Times New Roman"/>
              <a:cs typeface="Times New Roman"/>
            </a:endParaRPr>
          </a:p>
          <a:p>
            <a:r>
              <a:rPr lang="en-US" sz="1600" dirty="0">
                <a:latin typeface="Times New Roman"/>
                <a:ea typeface="+mn-lt"/>
                <a:cs typeface="+mn-lt"/>
              </a:rPr>
              <a:t>Mullins, L., &amp; </a:t>
            </a:r>
            <a:r>
              <a:rPr lang="en-US" sz="1600" err="1">
                <a:latin typeface="Times New Roman"/>
                <a:ea typeface="+mn-lt"/>
                <a:cs typeface="+mn-lt"/>
              </a:rPr>
              <a:t>Dossor</a:t>
            </a:r>
            <a:r>
              <a:rPr lang="en-US" sz="1600" dirty="0">
                <a:latin typeface="Times New Roman"/>
                <a:ea typeface="+mn-lt"/>
                <a:cs typeface="+mn-lt"/>
              </a:rPr>
              <a:t>, P. (2013). Hospitality Management and </a:t>
            </a:r>
            <a:r>
              <a:rPr lang="en-US" sz="1600" err="1">
                <a:latin typeface="Times New Roman"/>
                <a:ea typeface="+mn-lt"/>
                <a:cs typeface="+mn-lt"/>
              </a:rPr>
              <a:t>Organisational</a:t>
            </a:r>
            <a:r>
              <a:rPr lang="en-US" sz="1600" dirty="0">
                <a:latin typeface="Times New Roman"/>
                <a:ea typeface="+mn-lt"/>
                <a:cs typeface="+mn-lt"/>
              </a:rPr>
              <a:t> </a:t>
            </a:r>
            <a:r>
              <a:rPr lang="en-US" sz="1600" err="1">
                <a:latin typeface="Times New Roman"/>
                <a:ea typeface="+mn-lt"/>
                <a:cs typeface="+mn-lt"/>
              </a:rPr>
              <a:t>Behaviour</a:t>
            </a:r>
            <a:r>
              <a:rPr lang="en-US" sz="1600" dirty="0">
                <a:latin typeface="Times New Roman"/>
                <a:ea typeface="+mn-lt"/>
                <a:cs typeface="+mn-lt"/>
              </a:rPr>
              <a:t>. 5th ed. Harlow: Pearson.</a:t>
            </a:r>
            <a:endParaRPr lang="en-US" sz="1600">
              <a:latin typeface="Times New Roman"/>
              <a:cs typeface="Times New Roman"/>
            </a:endParaRPr>
          </a:p>
          <a:p>
            <a:r>
              <a:rPr lang="en-US" sz="1600" dirty="0">
                <a:latin typeface="Times New Roman"/>
                <a:ea typeface="+mn-lt"/>
                <a:cs typeface="+mn-lt"/>
              </a:rPr>
              <a:t>Sharma, N., Chaudhary, N., &amp; Singh, V. (2019). Management Techniques For Employee Engagement In Contemporary Organizations. Hershey, Pennsylvania: IGI Global.</a:t>
            </a:r>
            <a:endParaRPr lang="en-US" sz="1600">
              <a:latin typeface="Times New Roman"/>
              <a:cs typeface="Times New Roman"/>
            </a:endParaRPr>
          </a:p>
          <a:p>
            <a:r>
              <a:rPr lang="en-US" sz="1600" dirty="0">
                <a:latin typeface="Times New Roman"/>
                <a:ea typeface="+mn-lt"/>
                <a:cs typeface="+mn-lt"/>
              </a:rPr>
              <a:t>Tesone, D. (2010). Principles Of Management For The Hospitality Industry. 1st ed. London: Routledge.</a:t>
            </a:r>
          </a:p>
          <a:p>
            <a:r>
              <a:rPr lang="en-US" sz="1600" dirty="0">
                <a:latin typeface="Times New Roman"/>
                <a:ea typeface="Calibri"/>
                <a:cs typeface="Times New Roman"/>
              </a:rPr>
              <a:t>Vallen, G. &amp; Vallen, J. (2012) Managing Hotel Operations. London: Pearson.</a:t>
            </a:r>
          </a:p>
          <a:p>
            <a:r>
              <a:rPr lang="en-US" sz="1600" dirty="0">
                <a:latin typeface="Times New Roman"/>
                <a:ea typeface="Calibri"/>
                <a:cs typeface="Times New Roman"/>
              </a:rPr>
              <a:t>Fallon, M. &amp; Rutherford, D. (2010) Hotel Management and Operations. London: </a:t>
            </a:r>
            <a:r>
              <a:rPr lang="en-US" sz="1600" dirty="0" err="1">
                <a:latin typeface="Times New Roman"/>
                <a:ea typeface="Calibri"/>
                <a:cs typeface="Times New Roman"/>
              </a:rPr>
              <a:t>Pearso</a:t>
            </a:r>
            <a:endParaRPr lang="en-US" dirty="0">
              <a:ea typeface="Calibri"/>
              <a:cs typeface="Calibri"/>
            </a:endParaRPr>
          </a:p>
          <a:p>
            <a:r>
              <a:rPr lang="en-US" sz="1600" dirty="0">
                <a:latin typeface="Times New Roman"/>
                <a:ea typeface="Calibri"/>
                <a:cs typeface="Times New Roman"/>
              </a:rPr>
              <a:t>Johnston, R., Clark, G. &amp; </a:t>
            </a:r>
            <a:r>
              <a:rPr lang="en-US" sz="1600" dirty="0" err="1">
                <a:latin typeface="Times New Roman"/>
                <a:ea typeface="Calibri"/>
                <a:cs typeface="Times New Roman"/>
              </a:rPr>
              <a:t>Shulver</a:t>
            </a:r>
            <a:r>
              <a:rPr lang="en-US" sz="1600" dirty="0">
                <a:latin typeface="Times New Roman"/>
                <a:ea typeface="Calibri"/>
                <a:cs typeface="Times New Roman"/>
              </a:rPr>
              <a:t>, M. (2012) Service Operations Management. London: Pearson.</a:t>
            </a:r>
          </a:p>
          <a:p>
            <a:endParaRPr lang="en-US" sz="1600" dirty="0">
              <a:latin typeface="Times New Roman"/>
              <a:ea typeface="Calibri"/>
              <a:cs typeface="Times New Roman"/>
            </a:endParaRPr>
          </a:p>
          <a:p>
            <a:endParaRPr lang="en-US" sz="1600" dirty="0">
              <a:latin typeface="Times New Roman"/>
              <a:ea typeface="Calibri"/>
              <a:cs typeface="Calibri"/>
            </a:endParaRPr>
          </a:p>
        </p:txBody>
      </p:sp>
    </p:spTree>
    <p:extLst>
      <p:ext uri="{BB962C8B-B14F-4D97-AF65-F5344CB8AC3E}">
        <p14:creationId xmlns:p14="http://schemas.microsoft.com/office/powerpoint/2010/main" val="17902357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1385</Words>
  <Application>Microsoft Office PowerPoint</Application>
  <PresentationFormat>Widescreen</PresentationFormat>
  <Paragraphs>93</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Symbol</vt:lpstr>
      <vt:lpstr>Times New Roman</vt:lpstr>
      <vt:lpstr>Office Theme</vt:lpstr>
      <vt:lpstr>BMIH4006 Operating Hotel Facilities </vt:lpstr>
      <vt:lpstr>Introduction </vt:lpstr>
      <vt:lpstr>Room Cleaning Checklist</vt:lpstr>
      <vt:lpstr>Room Cleaning Checklist</vt:lpstr>
      <vt:lpstr>Employee Engagement Model </vt:lpstr>
      <vt:lpstr>Employee Engagement Model  </vt:lpstr>
      <vt:lpstr>Employee Engagement Strategies </vt:lpstr>
      <vt:lpstr>Training for Employee Engagement </vt:lpstr>
      <vt:lpstr>Monitoring and Feedback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Collins Kirui</dc:creator>
  <cp:lastModifiedBy>Katerina Hristova</cp:lastModifiedBy>
  <cp:revision>120</cp:revision>
  <dcterms:created xsi:type="dcterms:W3CDTF">2023-11-09T09:42:54Z</dcterms:created>
  <dcterms:modified xsi:type="dcterms:W3CDTF">2023-11-12T12:25:21Z</dcterms:modified>
</cp:coreProperties>
</file>